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3800" cy="7556500"/>
  <p:notesSz cx="10083800" cy="7556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69" autoAdjust="0"/>
  </p:normalViewPr>
  <p:slideViewPr>
    <p:cSldViewPr snapToGrid="0">
      <p:cViewPr varScale="1">
        <p:scale>
          <a:sx n="130" d="100"/>
          <a:sy n="130" d="100"/>
        </p:scale>
        <p:origin x="15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0373-5E38-45D2-BC0F-167E281AA4E8}" type="datetimeFigureOut">
              <a:rPr kumimoji="1" lang="ja-JP" altLang="en-US" smtClean="0"/>
              <a:t>2016/2/26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944563"/>
            <a:ext cx="34036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8063" y="3636963"/>
            <a:ext cx="806767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012B-9B6C-4074-9A85-48821B4E6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012B-9B6C-4074-9A85-48821B4E6F2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3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419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85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128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1714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213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-1270" y="256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299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-1270" y="342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386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-1270" y="4292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4711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-1270" y="514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5575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72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1270" y="600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643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6870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7289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7721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8153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8585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901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9448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9867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0299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10731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11163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11595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1201419"/>
            <a:ext cx="10082530" cy="44450"/>
          </a:xfrm>
          <a:custGeom>
            <a:avLst/>
            <a:gdLst/>
            <a:ahLst/>
            <a:cxnLst/>
            <a:rect l="l" t="t" r="r" b="b"/>
            <a:pathLst>
              <a:path w="10082530" h="44450">
                <a:moveTo>
                  <a:pt x="0" y="44450"/>
                </a:moveTo>
                <a:lnTo>
                  <a:pt x="10082530" y="44450"/>
                </a:lnTo>
                <a:lnTo>
                  <a:pt x="1008253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12458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12877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13309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13741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141731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1459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15024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15455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15887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1631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16751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17170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17602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18034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1846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18897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19329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19748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20180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20612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21043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2147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2190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22339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22758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23190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2362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2405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24485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24917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25336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25768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26200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26631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2706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27495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27914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28346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2877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29210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29629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3006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3049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30924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-1270" y="3135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-1270" y="31788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-1270" y="3220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-1270" y="3263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-1270" y="3307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-1270" y="33502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-1270" y="3393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23289" y="2630170"/>
            <a:ext cx="3302000" cy="402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4" name="object 10"/>
          <p:cNvSpPr/>
          <p:nvPr userDrawn="1"/>
        </p:nvSpPr>
        <p:spPr>
          <a:xfrm>
            <a:off x="6818630" y="7070090"/>
            <a:ext cx="525779" cy="48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95" name="object 11"/>
          <p:cNvSpPr txBox="1"/>
          <p:nvPr userDrawn="1"/>
        </p:nvSpPr>
        <p:spPr>
          <a:xfrm>
            <a:off x="7402830" y="7160450"/>
            <a:ext cx="254698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400" b="1" spc="3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GEEO.OTANI.CO</a:t>
            </a:r>
            <a:endParaRPr sz="24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196" name="object 12"/>
          <p:cNvSpPr txBox="1"/>
          <p:nvPr userDrawn="1"/>
        </p:nvSpPr>
        <p:spPr>
          <a:xfrm>
            <a:off x="77468" y="7265606"/>
            <a:ext cx="473583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800" b="1" spc="-3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Otani&amp;Co.,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8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Inc.</a:t>
            </a:r>
            <a:r>
              <a:rPr sz="1800" b="1" spc="-18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All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Rights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6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Reserved.</a:t>
            </a:r>
            <a:endParaRPr sz="18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419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85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128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1714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213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-1270" y="256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299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-1270" y="342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386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-1270" y="4292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4711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-1270" y="514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5575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72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1270" y="600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643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6870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7289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7721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8153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8585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901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9448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9867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0299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10731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11163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11595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1201419"/>
            <a:ext cx="10082530" cy="44450"/>
          </a:xfrm>
          <a:custGeom>
            <a:avLst/>
            <a:gdLst/>
            <a:ahLst/>
            <a:cxnLst/>
            <a:rect l="l" t="t" r="r" b="b"/>
            <a:pathLst>
              <a:path w="10082530" h="44450">
                <a:moveTo>
                  <a:pt x="0" y="44450"/>
                </a:moveTo>
                <a:lnTo>
                  <a:pt x="10082530" y="44450"/>
                </a:lnTo>
                <a:lnTo>
                  <a:pt x="1008253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12458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12877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13309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13741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141731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1459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15024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15455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15887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1631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16751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17170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17602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18034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1846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18897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19329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19748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20180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20612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21043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2147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2190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22339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22758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23190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2362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2405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24485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24917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25336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25768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26200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26631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2706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27495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27914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28346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2877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29210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29629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3006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3049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30924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-1270" y="3135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-1270" y="31788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-1270" y="3220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-1270" y="3263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-1270" y="3307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-1270" y="33502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-1270" y="3393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-1270" y="419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-1270" y="85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-1270" y="128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-1270" y="1714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-1270" y="213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-1270" y="256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-1270" y="299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-1270" y="342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-1270" y="386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-1270" y="4292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-1270" y="4711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-1270" y="514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-1270" y="5575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72727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-1270" y="600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-1270" y="643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-1270" y="6870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270" y="7289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-1270" y="7721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-1270" y="8153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-1270" y="8585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-1270" y="901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-1270" y="9448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-1270" y="9867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-1270" y="10299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-1270" y="10731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-1270" y="11163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-1270" y="11595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-1270" y="1201419"/>
            <a:ext cx="10082530" cy="44450"/>
          </a:xfrm>
          <a:custGeom>
            <a:avLst/>
            <a:gdLst/>
            <a:ahLst/>
            <a:cxnLst/>
            <a:rect l="l" t="t" r="r" b="b"/>
            <a:pathLst>
              <a:path w="10082530" h="44450">
                <a:moveTo>
                  <a:pt x="0" y="44450"/>
                </a:moveTo>
                <a:lnTo>
                  <a:pt x="10082530" y="44450"/>
                </a:lnTo>
                <a:lnTo>
                  <a:pt x="1008253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-1270" y="12458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-1270" y="12877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-1270" y="13309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-1270" y="13741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-1270" y="141731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-1270" y="1459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-1270" y="15024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-1270" y="15455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-1270" y="15887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-1270" y="1631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-1270" y="16751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-1270" y="17170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-1270" y="17602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-1270" y="18034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-1270" y="1846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-1270" y="18897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-1270" y="19329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-1270" y="19748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-1270" y="20180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-1270" y="20612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-1270" y="21043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-1270" y="2147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-1270" y="2190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-1270" y="22339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-1270" y="22758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-1270" y="23190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-1270" y="2362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-1270" y="2405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-1270" y="24485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-1270" y="249173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-1270" y="25336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-1270" y="25768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-1270" y="26200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-1270" y="26631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-1270" y="2706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-1270" y="274955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-1270" y="279146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-1270" y="283463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-1270" y="2877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D5D5D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-1270" y="29210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-1270" y="296291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-1270" y="300608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-1270" y="30492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-1270" y="30924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-1270" y="3135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80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-1270" y="317881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-1270" y="32207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-1270" y="32639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-1270" y="33070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-1270" y="33502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-1270" y="3393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 baseline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9629" y="665479"/>
            <a:ext cx="3304540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B6F15528-21DE-4FAA-801E-634DDDAF4B2B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96" name="object 10"/>
          <p:cNvSpPr/>
          <p:nvPr userDrawn="1"/>
        </p:nvSpPr>
        <p:spPr>
          <a:xfrm>
            <a:off x="6818630" y="7070090"/>
            <a:ext cx="525779" cy="486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97" name="object 11"/>
          <p:cNvSpPr txBox="1"/>
          <p:nvPr userDrawn="1"/>
        </p:nvSpPr>
        <p:spPr>
          <a:xfrm>
            <a:off x="7402830" y="7160450"/>
            <a:ext cx="254698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400" b="1" spc="3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GEEO.OTANI.CO</a:t>
            </a:r>
            <a:endParaRPr sz="24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98" name="object 12"/>
          <p:cNvSpPr txBox="1"/>
          <p:nvPr userDrawn="1"/>
        </p:nvSpPr>
        <p:spPr>
          <a:xfrm>
            <a:off x="77468" y="7265606"/>
            <a:ext cx="473583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800" b="1" spc="-3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Otani&amp;Co.,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8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Inc.</a:t>
            </a:r>
            <a:r>
              <a:rPr sz="1800" b="1" spc="-18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All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Rights</a:t>
            </a:r>
            <a:r>
              <a:rPr sz="1800" b="1" spc="-12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1800" b="1" spc="-65" dirty="0">
                <a:solidFill>
                  <a:srgbClr val="7F7F7F"/>
                </a:solidFill>
                <a:latin typeface="Arial" panose="020B0604020202020204" pitchFamily="34" charset="0"/>
                <a:cs typeface="Trebuchet MS"/>
              </a:rPr>
              <a:t>Reserved.</a:t>
            </a:r>
            <a:endParaRPr sz="18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aseline="0">
          <a:latin typeface="Arial" panose="020B0604020202020204" pitchFamily="34" charset="0"/>
          <a:ea typeface="ＭＳ Ｐゴシック" panose="020B0600070205080204" pitchFamily="50" charset="-128"/>
          <a:cs typeface="+mj-cs"/>
        </a:defRPr>
      </a:lvl1pPr>
    </p:titleStyle>
    <p:bodyStyle>
      <a:lvl1pPr marL="0">
        <a:defRPr baseline="0"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413500" y="3103879"/>
            <a:ext cx="3175000" cy="237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indent="-49530" algn="r">
              <a:lnSpc>
                <a:spcPct val="10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ja-JP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GEEO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14"/>
              </a:spcBef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 marR="7620" indent="-254000" algn="r">
              <a:lnSpc>
                <a:spcPct val="106500"/>
              </a:lnSpc>
            </a:pPr>
            <a:r>
              <a:rPr sz="3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Otani&amp;Co., </a:t>
            </a:r>
            <a:r>
              <a:rPr sz="3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Inc.  </a:t>
            </a:r>
            <a:r>
              <a:rPr sz="36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Yuichiro</a:t>
            </a:r>
            <a:r>
              <a:rPr sz="36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5147309" y="1694179"/>
            <a:ext cx="429577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90" dirty="0">
                <a:latin typeface="Trebuchet MS"/>
                <a:cs typeface="Trebuchet MS"/>
              </a:rPr>
              <a:t>GE</a:t>
            </a:r>
            <a:r>
              <a:rPr sz="4400" b="1" spc="20" dirty="0">
                <a:latin typeface="Trebuchet MS"/>
                <a:cs typeface="Trebuchet MS"/>
              </a:rPr>
              <a:t>E</a:t>
            </a:r>
            <a:r>
              <a:rPr sz="4400" b="1" spc="390" dirty="0">
                <a:latin typeface="Trebuchet MS"/>
                <a:cs typeface="Trebuchet MS"/>
              </a:rPr>
              <a:t>O</a:t>
            </a:r>
            <a:r>
              <a:rPr sz="4400" b="1" spc="-650" dirty="0">
                <a:latin typeface="Trebuchet MS"/>
                <a:cs typeface="Trebuchet MS"/>
              </a:rPr>
              <a:t>.</a:t>
            </a:r>
            <a:r>
              <a:rPr sz="4400" b="1" spc="370" dirty="0">
                <a:latin typeface="Trebuchet MS"/>
                <a:cs typeface="Trebuchet MS"/>
              </a:rPr>
              <a:t>O</a:t>
            </a:r>
            <a:r>
              <a:rPr sz="4400" b="1" spc="-355" dirty="0">
                <a:latin typeface="Trebuchet MS"/>
                <a:cs typeface="Trebuchet MS"/>
              </a:rPr>
              <a:t>T</a:t>
            </a:r>
            <a:r>
              <a:rPr sz="4400" b="1" spc="360" dirty="0">
                <a:latin typeface="Trebuchet MS"/>
                <a:cs typeface="Trebuchet MS"/>
              </a:rPr>
              <a:t>AN</a:t>
            </a:r>
            <a:r>
              <a:rPr sz="4400" b="1" spc="140" dirty="0">
                <a:latin typeface="Trebuchet MS"/>
                <a:cs typeface="Trebuchet MS"/>
              </a:rPr>
              <a:t>I</a:t>
            </a:r>
            <a:r>
              <a:rPr sz="4400" b="1" spc="-650" dirty="0">
                <a:latin typeface="Trebuchet MS"/>
                <a:cs typeface="Trebuchet MS"/>
              </a:rPr>
              <a:t>.</a:t>
            </a:r>
            <a:r>
              <a:rPr sz="4400" b="1" spc="130" dirty="0">
                <a:latin typeface="Trebuchet MS"/>
                <a:cs typeface="Trebuchet MS"/>
              </a:rPr>
              <a:t>C</a:t>
            </a:r>
            <a:r>
              <a:rPr sz="4400" b="1" spc="470" dirty="0">
                <a:latin typeface="Trebuchet MS"/>
                <a:cs typeface="Trebuchet MS"/>
              </a:rPr>
              <a:t>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067809" y="1583689"/>
            <a:ext cx="971550" cy="97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8961" y="3436620"/>
            <a:ext cx="2642870" cy="43180"/>
          </a:xfrm>
          <a:custGeom>
            <a:avLst/>
            <a:gdLst/>
            <a:ahLst/>
            <a:cxnLst/>
            <a:rect l="l" t="t" r="r" b="b"/>
            <a:pathLst>
              <a:path w="2642870" h="43179">
                <a:moveTo>
                  <a:pt x="0" y="43179"/>
                </a:moveTo>
                <a:lnTo>
                  <a:pt x="2642298" y="43179"/>
                </a:lnTo>
                <a:lnTo>
                  <a:pt x="264229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36620"/>
            <a:ext cx="4879340" cy="43180"/>
          </a:xfrm>
          <a:custGeom>
            <a:avLst/>
            <a:gdLst/>
            <a:ahLst/>
            <a:cxnLst/>
            <a:rect l="l" t="t" r="r" b="b"/>
            <a:pathLst>
              <a:path w="4879340" h="43179">
                <a:moveTo>
                  <a:pt x="0" y="43179"/>
                </a:moveTo>
                <a:lnTo>
                  <a:pt x="4878768" y="43179"/>
                </a:lnTo>
                <a:lnTo>
                  <a:pt x="487876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8961" y="3479800"/>
            <a:ext cx="2642870" cy="41910"/>
          </a:xfrm>
          <a:custGeom>
            <a:avLst/>
            <a:gdLst/>
            <a:ahLst/>
            <a:cxnLst/>
            <a:rect l="l" t="t" r="r" b="b"/>
            <a:pathLst>
              <a:path w="2642870" h="41910">
                <a:moveTo>
                  <a:pt x="0" y="41909"/>
                </a:moveTo>
                <a:lnTo>
                  <a:pt x="2642298" y="41909"/>
                </a:lnTo>
                <a:lnTo>
                  <a:pt x="2642298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479800"/>
            <a:ext cx="4879340" cy="41910"/>
          </a:xfrm>
          <a:custGeom>
            <a:avLst/>
            <a:gdLst/>
            <a:ahLst/>
            <a:cxnLst/>
            <a:rect l="l" t="t" r="r" b="b"/>
            <a:pathLst>
              <a:path w="4879340" h="41910">
                <a:moveTo>
                  <a:pt x="0" y="41909"/>
                </a:moveTo>
                <a:lnTo>
                  <a:pt x="4878768" y="41909"/>
                </a:lnTo>
                <a:lnTo>
                  <a:pt x="4878768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5050" y="352170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52170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5050" y="356489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56489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5050" y="360807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60807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5050" y="365125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65125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5050" y="369442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69442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5050" y="3737609"/>
            <a:ext cx="2696210" cy="41910"/>
          </a:xfrm>
          <a:custGeom>
            <a:avLst/>
            <a:gdLst/>
            <a:ahLst/>
            <a:cxnLst/>
            <a:rect l="l" t="t" r="r" b="b"/>
            <a:pathLst>
              <a:path w="2696209" h="41910">
                <a:moveTo>
                  <a:pt x="0" y="41909"/>
                </a:moveTo>
                <a:lnTo>
                  <a:pt x="2696209" y="41909"/>
                </a:lnTo>
                <a:lnTo>
                  <a:pt x="269620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737609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09"/>
                </a:moveTo>
                <a:lnTo>
                  <a:pt x="4932680" y="41909"/>
                </a:lnTo>
                <a:lnTo>
                  <a:pt x="493268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5050" y="377952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77952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5050" y="382270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82270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5050" y="386587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86587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5050" y="390905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390905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5050" y="395224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395224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85050" y="3995420"/>
            <a:ext cx="2696210" cy="41910"/>
          </a:xfrm>
          <a:custGeom>
            <a:avLst/>
            <a:gdLst/>
            <a:ahLst/>
            <a:cxnLst/>
            <a:rect l="l" t="t" r="r" b="b"/>
            <a:pathLst>
              <a:path w="2696209" h="41910">
                <a:moveTo>
                  <a:pt x="0" y="41909"/>
                </a:moveTo>
                <a:lnTo>
                  <a:pt x="2696209" y="41909"/>
                </a:lnTo>
                <a:lnTo>
                  <a:pt x="269620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3995420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09"/>
                </a:moveTo>
                <a:lnTo>
                  <a:pt x="4932680" y="41909"/>
                </a:lnTo>
                <a:lnTo>
                  <a:pt x="493268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5050" y="403732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03732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85050" y="408050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08050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5050" y="412369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80"/>
                </a:moveTo>
                <a:lnTo>
                  <a:pt x="2696209" y="43180"/>
                </a:lnTo>
                <a:lnTo>
                  <a:pt x="26962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12369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80"/>
                </a:moveTo>
                <a:lnTo>
                  <a:pt x="4932680" y="43180"/>
                </a:lnTo>
                <a:lnTo>
                  <a:pt x="493268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85050" y="416687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16687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5050" y="421005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421005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85050" y="4253229"/>
            <a:ext cx="2696210" cy="41910"/>
          </a:xfrm>
          <a:custGeom>
            <a:avLst/>
            <a:gdLst/>
            <a:ahLst/>
            <a:cxnLst/>
            <a:rect l="l" t="t" r="r" b="b"/>
            <a:pathLst>
              <a:path w="2696209" h="41910">
                <a:moveTo>
                  <a:pt x="0" y="41909"/>
                </a:moveTo>
                <a:lnTo>
                  <a:pt x="2696209" y="41909"/>
                </a:lnTo>
                <a:lnTo>
                  <a:pt x="269620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4253229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09"/>
                </a:moveTo>
                <a:lnTo>
                  <a:pt x="4932680" y="41909"/>
                </a:lnTo>
                <a:lnTo>
                  <a:pt x="493268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85050" y="429514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429514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85050" y="433832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433832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5050" y="4381500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438150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5050" y="4424679"/>
            <a:ext cx="2696210" cy="43180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442467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5050" y="4467858"/>
            <a:ext cx="2696210" cy="142887"/>
          </a:xfrm>
          <a:custGeom>
            <a:avLst/>
            <a:gdLst/>
            <a:ahLst/>
            <a:cxnLst/>
            <a:rect l="l" t="t" r="r" b="b"/>
            <a:pathLst>
              <a:path w="2696209" h="43179">
                <a:moveTo>
                  <a:pt x="0" y="43179"/>
                </a:moveTo>
                <a:lnTo>
                  <a:pt x="2696209" y="43179"/>
                </a:lnTo>
                <a:lnTo>
                  <a:pt x="26962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4467858"/>
            <a:ext cx="4932680" cy="142887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4531995"/>
            <a:ext cx="10082530" cy="0"/>
          </a:xfrm>
          <a:custGeom>
            <a:avLst/>
            <a:gdLst/>
            <a:ahLst/>
            <a:cxnLst/>
            <a:rect l="l" t="t" r="r" b="b"/>
            <a:pathLst>
              <a:path w="10082530">
                <a:moveTo>
                  <a:pt x="0" y="0"/>
                </a:moveTo>
                <a:lnTo>
                  <a:pt x="10082530" y="0"/>
                </a:lnTo>
              </a:path>
            </a:pathLst>
          </a:custGeom>
          <a:ln w="41910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14259" y="457454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4318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4574540"/>
            <a:ext cx="4932680" cy="0"/>
          </a:xfrm>
          <a:custGeom>
            <a:avLst/>
            <a:gdLst/>
            <a:ahLst/>
            <a:cxnLst/>
            <a:rect l="l" t="t" r="r" b="b"/>
            <a:pathLst>
              <a:path w="4932680">
                <a:moveTo>
                  <a:pt x="0" y="0"/>
                </a:moveTo>
                <a:lnTo>
                  <a:pt x="4932680" y="0"/>
                </a:lnTo>
              </a:path>
            </a:pathLst>
          </a:custGeom>
          <a:ln w="4318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69809" y="468249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468249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9809" y="4725670"/>
            <a:ext cx="2711450" cy="41910"/>
          </a:xfrm>
          <a:custGeom>
            <a:avLst/>
            <a:gdLst/>
            <a:ahLst/>
            <a:cxnLst/>
            <a:rect l="l" t="t" r="r" b="b"/>
            <a:pathLst>
              <a:path w="2711450" h="41910">
                <a:moveTo>
                  <a:pt x="0" y="41909"/>
                </a:moveTo>
                <a:lnTo>
                  <a:pt x="2711450" y="41909"/>
                </a:lnTo>
                <a:lnTo>
                  <a:pt x="271145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4725670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09"/>
                </a:moveTo>
                <a:lnTo>
                  <a:pt x="4932680" y="41909"/>
                </a:lnTo>
                <a:lnTo>
                  <a:pt x="493268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9809" y="476757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476757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69809" y="481075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481075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69809" y="485394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485394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69809" y="489712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489712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69809" y="494030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494030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69809" y="4983479"/>
            <a:ext cx="2711450" cy="41910"/>
          </a:xfrm>
          <a:custGeom>
            <a:avLst/>
            <a:gdLst/>
            <a:ahLst/>
            <a:cxnLst/>
            <a:rect l="l" t="t" r="r" b="b"/>
            <a:pathLst>
              <a:path w="2711450" h="41910">
                <a:moveTo>
                  <a:pt x="0" y="41909"/>
                </a:moveTo>
                <a:lnTo>
                  <a:pt x="2711450" y="41909"/>
                </a:lnTo>
                <a:lnTo>
                  <a:pt x="271145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4983479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09"/>
                </a:moveTo>
                <a:lnTo>
                  <a:pt x="4932680" y="41909"/>
                </a:lnTo>
                <a:lnTo>
                  <a:pt x="493268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69809" y="502539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502539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69809" y="506857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506857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69809" y="511175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511175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69809" y="515492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515492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69809" y="519810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519810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69809" y="5241290"/>
            <a:ext cx="2711450" cy="41910"/>
          </a:xfrm>
          <a:custGeom>
            <a:avLst/>
            <a:gdLst/>
            <a:ahLst/>
            <a:cxnLst/>
            <a:rect l="l" t="t" r="r" b="b"/>
            <a:pathLst>
              <a:path w="2711450" h="41910">
                <a:moveTo>
                  <a:pt x="0" y="41910"/>
                </a:moveTo>
                <a:lnTo>
                  <a:pt x="2711450" y="41910"/>
                </a:lnTo>
                <a:lnTo>
                  <a:pt x="271145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5241290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10"/>
                </a:moveTo>
                <a:lnTo>
                  <a:pt x="4932680" y="41910"/>
                </a:lnTo>
                <a:lnTo>
                  <a:pt x="493268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9809" y="528320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528320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69809" y="532637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532637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69809" y="536955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536955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69809" y="541274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541274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69809" y="545592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545592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9809" y="5499100"/>
            <a:ext cx="2711450" cy="41910"/>
          </a:xfrm>
          <a:custGeom>
            <a:avLst/>
            <a:gdLst/>
            <a:ahLst/>
            <a:cxnLst/>
            <a:rect l="l" t="t" r="r" b="b"/>
            <a:pathLst>
              <a:path w="2711450" h="41910">
                <a:moveTo>
                  <a:pt x="0" y="41910"/>
                </a:moveTo>
                <a:lnTo>
                  <a:pt x="2711450" y="41910"/>
                </a:lnTo>
                <a:lnTo>
                  <a:pt x="271145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5499100"/>
            <a:ext cx="4932680" cy="41910"/>
          </a:xfrm>
          <a:custGeom>
            <a:avLst/>
            <a:gdLst/>
            <a:ahLst/>
            <a:cxnLst/>
            <a:rect l="l" t="t" r="r" b="b"/>
            <a:pathLst>
              <a:path w="4932680" h="41910">
                <a:moveTo>
                  <a:pt x="0" y="41910"/>
                </a:moveTo>
                <a:lnTo>
                  <a:pt x="4932680" y="41910"/>
                </a:lnTo>
                <a:lnTo>
                  <a:pt x="493268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69809" y="5541009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5541009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69809" y="5584190"/>
            <a:ext cx="2711450" cy="43180"/>
          </a:xfrm>
          <a:custGeom>
            <a:avLst/>
            <a:gdLst/>
            <a:ahLst/>
            <a:cxnLst/>
            <a:rect l="l" t="t" r="r" b="b"/>
            <a:pathLst>
              <a:path w="2711450" h="43179">
                <a:moveTo>
                  <a:pt x="0" y="43179"/>
                </a:moveTo>
                <a:lnTo>
                  <a:pt x="2711450" y="43179"/>
                </a:lnTo>
                <a:lnTo>
                  <a:pt x="271145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5584190"/>
            <a:ext cx="4932680" cy="43180"/>
          </a:xfrm>
          <a:custGeom>
            <a:avLst/>
            <a:gdLst/>
            <a:ahLst/>
            <a:cxnLst/>
            <a:rect l="l" t="t" r="r" b="b"/>
            <a:pathLst>
              <a:path w="4932680" h="43179">
                <a:moveTo>
                  <a:pt x="0" y="43179"/>
                </a:moveTo>
                <a:lnTo>
                  <a:pt x="4932680" y="43179"/>
                </a:lnTo>
                <a:lnTo>
                  <a:pt x="493268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5648959"/>
            <a:ext cx="10082530" cy="0"/>
          </a:xfrm>
          <a:custGeom>
            <a:avLst/>
            <a:gdLst/>
            <a:ahLst/>
            <a:cxnLst/>
            <a:rect l="l" t="t" r="r" b="b"/>
            <a:pathLst>
              <a:path w="10082530">
                <a:moveTo>
                  <a:pt x="0" y="0"/>
                </a:moveTo>
                <a:lnTo>
                  <a:pt x="10082530" y="0"/>
                </a:lnTo>
              </a:path>
            </a:pathLst>
          </a:custGeom>
          <a:ln w="43180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68171" y="5692140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088" y="0"/>
                </a:lnTo>
              </a:path>
            </a:pathLst>
          </a:custGeom>
          <a:ln w="43180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5692140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8768" y="0"/>
                </a:lnTo>
              </a:path>
            </a:pathLst>
          </a:custGeom>
          <a:ln w="43180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Paid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Users</a:t>
            </a:r>
          </a:p>
        </p:txBody>
      </p:sp>
      <p:sp>
        <p:nvSpPr>
          <p:cNvPr id="148" name="object 148"/>
          <p:cNvSpPr/>
          <p:nvPr/>
        </p:nvSpPr>
        <p:spPr>
          <a:xfrm>
            <a:off x="4895850" y="5904229"/>
            <a:ext cx="3975100" cy="3810"/>
          </a:xfrm>
          <a:custGeom>
            <a:avLst/>
            <a:gdLst/>
            <a:ahLst/>
            <a:cxnLst/>
            <a:rect l="l" t="t" r="r" b="b"/>
            <a:pathLst>
              <a:path w="3975100" h="3810">
                <a:moveTo>
                  <a:pt x="0" y="0"/>
                </a:moveTo>
                <a:lnTo>
                  <a:pt x="3975100" y="3810"/>
                </a:lnTo>
              </a:path>
            </a:pathLst>
          </a:custGeom>
          <a:ln w="35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21419" y="5826759"/>
            <a:ext cx="243840" cy="16256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59"/>
                </a:lnTo>
                <a:lnTo>
                  <a:pt x="243839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26647" y="3465195"/>
            <a:ext cx="2453640" cy="24130"/>
          </a:xfrm>
          <a:custGeom>
            <a:avLst/>
            <a:gdLst/>
            <a:ahLst/>
            <a:cxnLst/>
            <a:rect l="l" t="t" r="r" b="b"/>
            <a:pathLst>
              <a:path w="2453640" h="24129">
                <a:moveTo>
                  <a:pt x="0" y="0"/>
                </a:moveTo>
                <a:lnTo>
                  <a:pt x="2453640" y="24129"/>
                </a:lnTo>
              </a:path>
            </a:pathLst>
          </a:custGeom>
          <a:ln w="107823">
            <a:solidFill>
              <a:srgbClr val="529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31409" y="5688329"/>
            <a:ext cx="2482850" cy="3810"/>
          </a:xfrm>
          <a:custGeom>
            <a:avLst/>
            <a:gdLst/>
            <a:ahLst/>
            <a:cxnLst/>
            <a:rect l="l" t="t" r="r" b="b"/>
            <a:pathLst>
              <a:path w="2482850" h="3810">
                <a:moveTo>
                  <a:pt x="0" y="0"/>
                </a:moveTo>
                <a:lnTo>
                  <a:pt x="2482849" y="3810"/>
                </a:lnTo>
              </a:path>
            </a:pathLst>
          </a:custGeom>
          <a:ln w="107823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31409" y="4643120"/>
            <a:ext cx="2439670" cy="1008380"/>
          </a:xfrm>
          <a:custGeom>
            <a:avLst/>
            <a:gdLst/>
            <a:ahLst/>
            <a:cxnLst/>
            <a:rect l="l" t="t" r="r" b="b"/>
            <a:pathLst>
              <a:path w="2439670" h="1008379">
                <a:moveTo>
                  <a:pt x="2439669" y="0"/>
                </a:moveTo>
                <a:lnTo>
                  <a:pt x="0" y="0"/>
                </a:lnTo>
                <a:lnTo>
                  <a:pt x="0" y="1008379"/>
                </a:lnTo>
                <a:lnTo>
                  <a:pt x="2439669" y="1008379"/>
                </a:lnTo>
                <a:lnTo>
                  <a:pt x="2439669" y="0"/>
                </a:lnTo>
                <a:close/>
              </a:path>
            </a:pathLst>
          </a:custGeom>
          <a:solidFill>
            <a:srgbClr val="FFB300">
              <a:alpha val="4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931409" y="3479800"/>
            <a:ext cx="2453640" cy="1032510"/>
          </a:xfrm>
          <a:custGeom>
            <a:avLst/>
            <a:gdLst/>
            <a:ahLst/>
            <a:cxnLst/>
            <a:rect l="l" t="t" r="r" b="b"/>
            <a:pathLst>
              <a:path w="2453640" h="1032510">
                <a:moveTo>
                  <a:pt x="2453640" y="0"/>
                </a:moveTo>
                <a:lnTo>
                  <a:pt x="0" y="0"/>
                </a:lnTo>
                <a:lnTo>
                  <a:pt x="0" y="1032510"/>
                </a:lnTo>
                <a:lnTo>
                  <a:pt x="2453640" y="1032510"/>
                </a:lnTo>
                <a:lnTo>
                  <a:pt x="2453640" y="0"/>
                </a:lnTo>
                <a:close/>
              </a:path>
            </a:pathLst>
          </a:custGeom>
          <a:solidFill>
            <a:srgbClr val="5295F2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5748653" y="3837940"/>
            <a:ext cx="8712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931409" y="4572000"/>
            <a:ext cx="2482850" cy="0"/>
          </a:xfrm>
          <a:custGeom>
            <a:avLst/>
            <a:gdLst/>
            <a:ahLst/>
            <a:cxnLst/>
            <a:rect l="l" t="t" r="r" b="b"/>
            <a:pathLst>
              <a:path w="2482850">
                <a:moveTo>
                  <a:pt x="0" y="0"/>
                </a:moveTo>
                <a:lnTo>
                  <a:pt x="2482849" y="0"/>
                </a:lnTo>
              </a:path>
            </a:pathLst>
          </a:custGeom>
          <a:ln w="10782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885690" y="2989579"/>
            <a:ext cx="0" cy="2914650"/>
          </a:xfrm>
          <a:custGeom>
            <a:avLst/>
            <a:gdLst/>
            <a:ahLst/>
            <a:cxnLst/>
            <a:rect l="l" t="t" r="r" b="b"/>
            <a:pathLst>
              <a:path h="2914650">
                <a:moveTo>
                  <a:pt x="0" y="2914650"/>
                </a:moveTo>
                <a:lnTo>
                  <a:pt x="0" y="0"/>
                </a:lnTo>
              </a:path>
            </a:pathLst>
          </a:custGeom>
          <a:ln w="35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04409" y="2795270"/>
            <a:ext cx="162560" cy="243840"/>
          </a:xfrm>
          <a:custGeom>
            <a:avLst/>
            <a:gdLst/>
            <a:ahLst/>
            <a:cxnLst/>
            <a:rect l="l" t="t" r="r" b="b"/>
            <a:pathLst>
              <a:path w="162560" h="243839">
                <a:moveTo>
                  <a:pt x="81279" y="0"/>
                </a:moveTo>
                <a:lnTo>
                  <a:pt x="0" y="243839"/>
                </a:lnTo>
                <a:lnTo>
                  <a:pt x="162560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70120" y="1657350"/>
            <a:ext cx="4669790" cy="1873250"/>
          </a:xfrm>
          <a:custGeom>
            <a:avLst/>
            <a:gdLst/>
            <a:ahLst/>
            <a:cxnLst/>
            <a:rect l="l" t="t" r="r" b="b"/>
            <a:pathLst>
              <a:path w="4669790" h="1873250">
                <a:moveTo>
                  <a:pt x="3893820" y="891539"/>
                </a:moveTo>
                <a:lnTo>
                  <a:pt x="2730500" y="891539"/>
                </a:lnTo>
                <a:lnTo>
                  <a:pt x="3401059" y="1873250"/>
                </a:lnTo>
                <a:lnTo>
                  <a:pt x="3893820" y="891539"/>
                </a:lnTo>
                <a:close/>
              </a:path>
              <a:path w="4669790" h="1873250">
                <a:moveTo>
                  <a:pt x="4669789" y="0"/>
                </a:moveTo>
                <a:lnTo>
                  <a:pt x="0" y="0"/>
                </a:lnTo>
                <a:lnTo>
                  <a:pt x="0" y="891539"/>
                </a:lnTo>
                <a:lnTo>
                  <a:pt x="4669789" y="891539"/>
                </a:lnTo>
                <a:lnTo>
                  <a:pt x="46697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70120" y="1657350"/>
            <a:ext cx="4669790" cy="1873250"/>
          </a:xfrm>
          <a:custGeom>
            <a:avLst/>
            <a:gdLst/>
            <a:ahLst/>
            <a:cxnLst/>
            <a:rect l="l" t="t" r="r" b="b"/>
            <a:pathLst>
              <a:path w="4669790" h="1873250">
                <a:moveTo>
                  <a:pt x="0" y="0"/>
                </a:moveTo>
                <a:lnTo>
                  <a:pt x="0" y="0"/>
                </a:lnTo>
                <a:lnTo>
                  <a:pt x="0" y="891539"/>
                </a:lnTo>
                <a:lnTo>
                  <a:pt x="775969" y="891539"/>
                </a:lnTo>
                <a:lnTo>
                  <a:pt x="1357629" y="891539"/>
                </a:lnTo>
                <a:lnTo>
                  <a:pt x="1939289" y="891539"/>
                </a:lnTo>
                <a:lnTo>
                  <a:pt x="2730500" y="891539"/>
                </a:lnTo>
                <a:lnTo>
                  <a:pt x="3401059" y="1873250"/>
                </a:lnTo>
                <a:lnTo>
                  <a:pt x="3893820" y="891539"/>
                </a:lnTo>
                <a:lnTo>
                  <a:pt x="4669789" y="891539"/>
                </a:lnTo>
                <a:lnTo>
                  <a:pt x="4669789" y="742950"/>
                </a:lnTo>
                <a:lnTo>
                  <a:pt x="4669789" y="0"/>
                </a:lnTo>
                <a:lnTo>
                  <a:pt x="389382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914900" y="1816100"/>
            <a:ext cx="4495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Profit is the difference between the theoretical price and the realized sales price.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67359" y="1858010"/>
            <a:ext cx="4142741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Clear-cut reason for the purchase</a:t>
            </a:r>
            <a:endParaRPr lang="ja-JP" altLang="ja-JP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Attaching </a:t>
            </a: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to the abundance of the volume of information </a:t>
            </a:r>
            <a:endParaRPr lang="ja-JP" altLang="ja-JP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Attaching </a:t>
            </a: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to the speed to arrive at your judgment</a:t>
            </a:r>
            <a:endParaRPr lang="ja-JP" altLang="ja-JP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to be tolerated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7200900" y="3420109"/>
            <a:ext cx="1788159" cy="242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5445125" y="3291204"/>
            <a:ext cx="15811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price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bject 170"/>
          <p:cNvSpPr txBox="1"/>
          <p:nvPr/>
        </p:nvSpPr>
        <p:spPr>
          <a:xfrm>
            <a:off x="4962525" y="4410391"/>
            <a:ext cx="2362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price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bject 170"/>
          <p:cNvSpPr txBox="1"/>
          <p:nvPr/>
        </p:nvSpPr>
        <p:spPr>
          <a:xfrm>
            <a:off x="4957762" y="4962841"/>
            <a:ext cx="2362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bject 170"/>
          <p:cNvSpPr txBox="1"/>
          <p:nvPr/>
        </p:nvSpPr>
        <p:spPr>
          <a:xfrm>
            <a:off x="4957762" y="5501003"/>
            <a:ext cx="2362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price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243840" y="6150431"/>
            <a:ext cx="96850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b="1" dirty="0" smtClean="0">
                <a:solidFill>
                  <a:srgbClr val="FF0000"/>
                </a:solidFill>
              </a:rPr>
              <a:t>There exists no equivalent real estate.</a:t>
            </a:r>
            <a:endParaRPr lang="ja-JP" altLang="ja-JP" sz="26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600" b="1" dirty="0" smtClean="0">
                <a:solidFill>
                  <a:srgbClr val="FF0000"/>
                </a:solidFill>
              </a:rPr>
              <a:t>When you find a good property, you must buy it. </a:t>
            </a:r>
            <a:r>
              <a:rPr lang="ja-JP" altLang="en-US" sz="2600" b="1" dirty="0" smtClean="0">
                <a:solidFill>
                  <a:srgbClr val="FF0000"/>
                </a:solidFill>
              </a:rPr>
              <a:t/>
            </a:r>
            <a:br>
              <a:rPr lang="ja-JP" altLang="en-US" sz="2600" b="1" dirty="0" smtClean="0">
                <a:solidFill>
                  <a:srgbClr val="FF0000"/>
                </a:solidFill>
              </a:rPr>
            </a:br>
            <a:r>
              <a:rPr lang="en-US" altLang="ja-JP" sz="2600" b="1" dirty="0" smtClean="0">
                <a:solidFill>
                  <a:srgbClr val="FF0000"/>
                </a:solidFill>
              </a:rPr>
              <a:t>Otherwise, you never gain profit.</a:t>
            </a:r>
            <a:endParaRPr kumimoji="1" lang="ja-JP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48560" y="194437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1438910" y="0"/>
                </a:moveTo>
                <a:lnTo>
                  <a:pt x="1386573" y="800"/>
                </a:lnTo>
                <a:lnTo>
                  <a:pt x="1335178" y="3216"/>
                </a:lnTo>
                <a:lnTo>
                  <a:pt x="1284650" y="7274"/>
                </a:lnTo>
                <a:lnTo>
                  <a:pt x="1234915" y="12998"/>
                </a:lnTo>
                <a:lnTo>
                  <a:pt x="1185897" y="20414"/>
                </a:lnTo>
                <a:lnTo>
                  <a:pt x="1137523" y="29545"/>
                </a:lnTo>
                <a:lnTo>
                  <a:pt x="1089718" y="40417"/>
                </a:lnTo>
                <a:lnTo>
                  <a:pt x="1042408" y="53054"/>
                </a:lnTo>
                <a:lnTo>
                  <a:pt x="995517" y="67482"/>
                </a:lnTo>
                <a:lnTo>
                  <a:pt x="948972" y="83725"/>
                </a:lnTo>
                <a:lnTo>
                  <a:pt x="902697" y="101809"/>
                </a:lnTo>
                <a:lnTo>
                  <a:pt x="856620" y="121757"/>
                </a:lnTo>
                <a:lnTo>
                  <a:pt x="810664" y="143595"/>
                </a:lnTo>
                <a:lnTo>
                  <a:pt x="764755" y="167347"/>
                </a:lnTo>
                <a:lnTo>
                  <a:pt x="718819" y="193039"/>
                </a:lnTo>
                <a:lnTo>
                  <a:pt x="673937" y="219905"/>
                </a:lnTo>
                <a:lnTo>
                  <a:pt x="630691" y="247708"/>
                </a:lnTo>
                <a:lnTo>
                  <a:pt x="589026" y="276504"/>
                </a:lnTo>
                <a:lnTo>
                  <a:pt x="548884" y="306350"/>
                </a:lnTo>
                <a:lnTo>
                  <a:pt x="510210" y="337302"/>
                </a:lnTo>
                <a:lnTo>
                  <a:pt x="472948" y="369417"/>
                </a:lnTo>
                <a:lnTo>
                  <a:pt x="437039" y="402751"/>
                </a:lnTo>
                <a:lnTo>
                  <a:pt x="402430" y="437361"/>
                </a:lnTo>
                <a:lnTo>
                  <a:pt x="369062" y="473303"/>
                </a:lnTo>
                <a:lnTo>
                  <a:pt x="336879" y="510634"/>
                </a:lnTo>
                <a:lnTo>
                  <a:pt x="305825" y="549409"/>
                </a:lnTo>
                <a:lnTo>
                  <a:pt x="275844" y="589686"/>
                </a:lnTo>
                <a:lnTo>
                  <a:pt x="246878" y="631521"/>
                </a:lnTo>
                <a:lnTo>
                  <a:pt x="218872" y="674970"/>
                </a:lnTo>
                <a:lnTo>
                  <a:pt x="191769" y="720089"/>
                </a:lnTo>
                <a:lnTo>
                  <a:pt x="166315" y="765788"/>
                </a:lnTo>
                <a:lnTo>
                  <a:pt x="142768" y="811493"/>
                </a:lnTo>
                <a:lnTo>
                  <a:pt x="121107" y="857280"/>
                </a:lnTo>
                <a:lnTo>
                  <a:pt x="101308" y="903222"/>
                </a:lnTo>
                <a:lnTo>
                  <a:pt x="83349" y="949395"/>
                </a:lnTo>
                <a:lnTo>
                  <a:pt x="67208" y="995873"/>
                </a:lnTo>
                <a:lnTo>
                  <a:pt x="52862" y="1042729"/>
                </a:lnTo>
                <a:lnTo>
                  <a:pt x="40288" y="1090040"/>
                </a:lnTo>
                <a:lnTo>
                  <a:pt x="29463" y="1137879"/>
                </a:lnTo>
                <a:lnTo>
                  <a:pt x="20367" y="1186321"/>
                </a:lnTo>
                <a:lnTo>
                  <a:pt x="12974" y="1235440"/>
                </a:lnTo>
                <a:lnTo>
                  <a:pt x="7264" y="1285311"/>
                </a:lnTo>
                <a:lnTo>
                  <a:pt x="3213" y="1336008"/>
                </a:lnTo>
                <a:lnTo>
                  <a:pt x="799" y="1387606"/>
                </a:lnTo>
                <a:lnTo>
                  <a:pt x="0" y="1440179"/>
                </a:lnTo>
                <a:lnTo>
                  <a:pt x="799" y="1492516"/>
                </a:lnTo>
                <a:lnTo>
                  <a:pt x="3213" y="1543908"/>
                </a:lnTo>
                <a:lnTo>
                  <a:pt x="7264" y="1594429"/>
                </a:lnTo>
                <a:lnTo>
                  <a:pt x="12974" y="1644150"/>
                </a:lnTo>
                <a:lnTo>
                  <a:pt x="20367" y="1693145"/>
                </a:lnTo>
                <a:lnTo>
                  <a:pt x="29463" y="1741484"/>
                </a:lnTo>
                <a:lnTo>
                  <a:pt x="40288" y="1789242"/>
                </a:lnTo>
                <a:lnTo>
                  <a:pt x="52862" y="1836489"/>
                </a:lnTo>
                <a:lnTo>
                  <a:pt x="67208" y="1883298"/>
                </a:lnTo>
                <a:lnTo>
                  <a:pt x="83349" y="1929741"/>
                </a:lnTo>
                <a:lnTo>
                  <a:pt x="101308" y="1975891"/>
                </a:lnTo>
                <a:lnTo>
                  <a:pt x="121107" y="2021819"/>
                </a:lnTo>
                <a:lnTo>
                  <a:pt x="142768" y="2067599"/>
                </a:lnTo>
                <a:lnTo>
                  <a:pt x="166315" y="2113301"/>
                </a:lnTo>
                <a:lnTo>
                  <a:pt x="191769" y="2159000"/>
                </a:lnTo>
                <a:lnTo>
                  <a:pt x="218872" y="2204119"/>
                </a:lnTo>
                <a:lnTo>
                  <a:pt x="246878" y="2247568"/>
                </a:lnTo>
                <a:lnTo>
                  <a:pt x="275843" y="2289403"/>
                </a:lnTo>
                <a:lnTo>
                  <a:pt x="305825" y="2329680"/>
                </a:lnTo>
                <a:lnTo>
                  <a:pt x="336879" y="2368455"/>
                </a:lnTo>
                <a:lnTo>
                  <a:pt x="369061" y="2405786"/>
                </a:lnTo>
                <a:lnTo>
                  <a:pt x="402430" y="2441728"/>
                </a:lnTo>
                <a:lnTo>
                  <a:pt x="437039" y="2476338"/>
                </a:lnTo>
                <a:lnTo>
                  <a:pt x="472947" y="2509672"/>
                </a:lnTo>
                <a:lnTo>
                  <a:pt x="510210" y="2541787"/>
                </a:lnTo>
                <a:lnTo>
                  <a:pt x="548884" y="2572739"/>
                </a:lnTo>
                <a:lnTo>
                  <a:pt x="589025" y="2602585"/>
                </a:lnTo>
                <a:lnTo>
                  <a:pt x="630691" y="2631381"/>
                </a:lnTo>
                <a:lnTo>
                  <a:pt x="673937" y="2659184"/>
                </a:lnTo>
                <a:lnTo>
                  <a:pt x="718819" y="2686049"/>
                </a:lnTo>
                <a:lnTo>
                  <a:pt x="764755" y="2711742"/>
                </a:lnTo>
                <a:lnTo>
                  <a:pt x="810664" y="2735494"/>
                </a:lnTo>
                <a:lnTo>
                  <a:pt x="856620" y="2757332"/>
                </a:lnTo>
                <a:lnTo>
                  <a:pt x="902697" y="2777280"/>
                </a:lnTo>
                <a:lnTo>
                  <a:pt x="948972" y="2795364"/>
                </a:lnTo>
                <a:lnTo>
                  <a:pt x="995517" y="2811607"/>
                </a:lnTo>
                <a:lnTo>
                  <a:pt x="1042408" y="2826035"/>
                </a:lnTo>
                <a:lnTo>
                  <a:pt x="1089718" y="2838672"/>
                </a:lnTo>
                <a:lnTo>
                  <a:pt x="1137523" y="2849544"/>
                </a:lnTo>
                <a:lnTo>
                  <a:pt x="1185897" y="2858675"/>
                </a:lnTo>
                <a:lnTo>
                  <a:pt x="1234915" y="2866091"/>
                </a:lnTo>
                <a:lnTo>
                  <a:pt x="1284650" y="2871815"/>
                </a:lnTo>
                <a:lnTo>
                  <a:pt x="1335178" y="2875873"/>
                </a:lnTo>
                <a:lnTo>
                  <a:pt x="1386573" y="2878289"/>
                </a:lnTo>
                <a:lnTo>
                  <a:pt x="1438910" y="2879090"/>
                </a:lnTo>
                <a:lnTo>
                  <a:pt x="1491467" y="2878289"/>
                </a:lnTo>
                <a:lnTo>
                  <a:pt x="1543022" y="2875873"/>
                </a:lnTo>
                <a:lnTo>
                  <a:pt x="1593656" y="2871815"/>
                </a:lnTo>
                <a:lnTo>
                  <a:pt x="1643451" y="2866091"/>
                </a:lnTo>
                <a:lnTo>
                  <a:pt x="1692486" y="2858675"/>
                </a:lnTo>
                <a:lnTo>
                  <a:pt x="1740844" y="2849544"/>
                </a:lnTo>
                <a:lnTo>
                  <a:pt x="1788607" y="2838672"/>
                </a:lnTo>
                <a:lnTo>
                  <a:pt x="1835854" y="2826035"/>
                </a:lnTo>
                <a:lnTo>
                  <a:pt x="1882668" y="2811607"/>
                </a:lnTo>
                <a:lnTo>
                  <a:pt x="1929129" y="2795364"/>
                </a:lnTo>
                <a:lnTo>
                  <a:pt x="1975320" y="2777280"/>
                </a:lnTo>
                <a:lnTo>
                  <a:pt x="2021321" y="2757332"/>
                </a:lnTo>
                <a:lnTo>
                  <a:pt x="2067214" y="2735494"/>
                </a:lnTo>
                <a:lnTo>
                  <a:pt x="2113080" y="2711742"/>
                </a:lnTo>
                <a:lnTo>
                  <a:pt x="2159000" y="2686049"/>
                </a:lnTo>
                <a:lnTo>
                  <a:pt x="2204119" y="2659184"/>
                </a:lnTo>
                <a:lnTo>
                  <a:pt x="2247568" y="2631381"/>
                </a:lnTo>
                <a:lnTo>
                  <a:pt x="2289403" y="2602585"/>
                </a:lnTo>
                <a:lnTo>
                  <a:pt x="2329680" y="2572739"/>
                </a:lnTo>
                <a:lnTo>
                  <a:pt x="2368455" y="2541787"/>
                </a:lnTo>
                <a:lnTo>
                  <a:pt x="2405786" y="2509672"/>
                </a:lnTo>
                <a:lnTo>
                  <a:pt x="2441728" y="2476338"/>
                </a:lnTo>
                <a:lnTo>
                  <a:pt x="2476338" y="2441728"/>
                </a:lnTo>
                <a:lnTo>
                  <a:pt x="2509672" y="2405786"/>
                </a:lnTo>
                <a:lnTo>
                  <a:pt x="2541787" y="2368455"/>
                </a:lnTo>
                <a:lnTo>
                  <a:pt x="2572739" y="2329680"/>
                </a:lnTo>
                <a:lnTo>
                  <a:pt x="2602585" y="2289403"/>
                </a:lnTo>
                <a:lnTo>
                  <a:pt x="2631381" y="2247568"/>
                </a:lnTo>
                <a:lnTo>
                  <a:pt x="2659184" y="2204119"/>
                </a:lnTo>
                <a:lnTo>
                  <a:pt x="2686050" y="2159000"/>
                </a:lnTo>
                <a:lnTo>
                  <a:pt x="2711742" y="2113301"/>
                </a:lnTo>
                <a:lnTo>
                  <a:pt x="2735494" y="2067599"/>
                </a:lnTo>
                <a:lnTo>
                  <a:pt x="2757332" y="2021819"/>
                </a:lnTo>
                <a:lnTo>
                  <a:pt x="2777280" y="1975891"/>
                </a:lnTo>
                <a:lnTo>
                  <a:pt x="2795364" y="1929741"/>
                </a:lnTo>
                <a:lnTo>
                  <a:pt x="2811607" y="1883298"/>
                </a:lnTo>
                <a:lnTo>
                  <a:pt x="2826035" y="1836489"/>
                </a:lnTo>
                <a:lnTo>
                  <a:pt x="2838672" y="1789242"/>
                </a:lnTo>
                <a:lnTo>
                  <a:pt x="2849544" y="1741484"/>
                </a:lnTo>
                <a:lnTo>
                  <a:pt x="2858675" y="1693145"/>
                </a:lnTo>
                <a:lnTo>
                  <a:pt x="2866091" y="1644150"/>
                </a:lnTo>
                <a:lnTo>
                  <a:pt x="2871815" y="1594429"/>
                </a:lnTo>
                <a:lnTo>
                  <a:pt x="2875873" y="1543908"/>
                </a:lnTo>
                <a:lnTo>
                  <a:pt x="2878289" y="1492516"/>
                </a:lnTo>
                <a:lnTo>
                  <a:pt x="2879090" y="1440179"/>
                </a:lnTo>
                <a:lnTo>
                  <a:pt x="2878289" y="1387606"/>
                </a:lnTo>
                <a:lnTo>
                  <a:pt x="2875873" y="1336008"/>
                </a:lnTo>
                <a:lnTo>
                  <a:pt x="2871815" y="1285311"/>
                </a:lnTo>
                <a:lnTo>
                  <a:pt x="2866091" y="1235440"/>
                </a:lnTo>
                <a:lnTo>
                  <a:pt x="2858675" y="1186321"/>
                </a:lnTo>
                <a:lnTo>
                  <a:pt x="2849544" y="1137879"/>
                </a:lnTo>
                <a:lnTo>
                  <a:pt x="2838672" y="1090040"/>
                </a:lnTo>
                <a:lnTo>
                  <a:pt x="2826035" y="1042729"/>
                </a:lnTo>
                <a:lnTo>
                  <a:pt x="2811607" y="995873"/>
                </a:lnTo>
                <a:lnTo>
                  <a:pt x="2795364" y="949395"/>
                </a:lnTo>
                <a:lnTo>
                  <a:pt x="2777280" y="903222"/>
                </a:lnTo>
                <a:lnTo>
                  <a:pt x="2757332" y="857280"/>
                </a:lnTo>
                <a:lnTo>
                  <a:pt x="2735494" y="811493"/>
                </a:lnTo>
                <a:lnTo>
                  <a:pt x="2711742" y="765788"/>
                </a:lnTo>
                <a:lnTo>
                  <a:pt x="2686050" y="720089"/>
                </a:lnTo>
                <a:lnTo>
                  <a:pt x="2659184" y="674970"/>
                </a:lnTo>
                <a:lnTo>
                  <a:pt x="2631381" y="631521"/>
                </a:lnTo>
                <a:lnTo>
                  <a:pt x="2602585" y="589686"/>
                </a:lnTo>
                <a:lnTo>
                  <a:pt x="2572739" y="549409"/>
                </a:lnTo>
                <a:lnTo>
                  <a:pt x="2541787" y="510634"/>
                </a:lnTo>
                <a:lnTo>
                  <a:pt x="2509672" y="473303"/>
                </a:lnTo>
                <a:lnTo>
                  <a:pt x="2476338" y="437361"/>
                </a:lnTo>
                <a:lnTo>
                  <a:pt x="2441728" y="402751"/>
                </a:lnTo>
                <a:lnTo>
                  <a:pt x="2405786" y="369417"/>
                </a:lnTo>
                <a:lnTo>
                  <a:pt x="2368455" y="337302"/>
                </a:lnTo>
                <a:lnTo>
                  <a:pt x="2329680" y="306350"/>
                </a:lnTo>
                <a:lnTo>
                  <a:pt x="2289403" y="276504"/>
                </a:lnTo>
                <a:lnTo>
                  <a:pt x="2247568" y="247708"/>
                </a:lnTo>
                <a:lnTo>
                  <a:pt x="2204119" y="219905"/>
                </a:lnTo>
                <a:lnTo>
                  <a:pt x="2159000" y="193039"/>
                </a:lnTo>
                <a:lnTo>
                  <a:pt x="2113080" y="167347"/>
                </a:lnTo>
                <a:lnTo>
                  <a:pt x="2067214" y="143595"/>
                </a:lnTo>
                <a:lnTo>
                  <a:pt x="2021321" y="121757"/>
                </a:lnTo>
                <a:lnTo>
                  <a:pt x="1975320" y="101809"/>
                </a:lnTo>
                <a:lnTo>
                  <a:pt x="1929129" y="83725"/>
                </a:lnTo>
                <a:lnTo>
                  <a:pt x="1882668" y="67482"/>
                </a:lnTo>
                <a:lnTo>
                  <a:pt x="1835854" y="53054"/>
                </a:lnTo>
                <a:lnTo>
                  <a:pt x="1788607" y="40417"/>
                </a:lnTo>
                <a:lnTo>
                  <a:pt x="1740844" y="29545"/>
                </a:lnTo>
                <a:lnTo>
                  <a:pt x="1692486" y="20414"/>
                </a:lnTo>
                <a:lnTo>
                  <a:pt x="1643451" y="12998"/>
                </a:lnTo>
                <a:lnTo>
                  <a:pt x="1593656" y="7274"/>
                </a:lnTo>
                <a:lnTo>
                  <a:pt x="1543022" y="3216"/>
                </a:lnTo>
                <a:lnTo>
                  <a:pt x="1491467" y="800"/>
                </a:lnTo>
                <a:lnTo>
                  <a:pt x="1438910" y="0"/>
                </a:lnTo>
                <a:close/>
              </a:path>
            </a:pathLst>
          </a:custGeom>
          <a:solidFill>
            <a:srgbClr val="529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465829" y="3051809"/>
            <a:ext cx="84455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787900" y="1944370"/>
            <a:ext cx="2880360" cy="2879090"/>
          </a:xfrm>
          <a:custGeom>
            <a:avLst/>
            <a:gdLst/>
            <a:ahLst/>
            <a:cxnLst/>
            <a:rect l="l" t="t" r="r" b="b"/>
            <a:pathLst>
              <a:path w="2880359" h="2879090">
                <a:moveTo>
                  <a:pt x="1440179" y="0"/>
                </a:moveTo>
                <a:lnTo>
                  <a:pt x="1387622" y="800"/>
                </a:lnTo>
                <a:lnTo>
                  <a:pt x="1336067" y="3216"/>
                </a:lnTo>
                <a:lnTo>
                  <a:pt x="1285433" y="7274"/>
                </a:lnTo>
                <a:lnTo>
                  <a:pt x="1235638" y="12998"/>
                </a:lnTo>
                <a:lnTo>
                  <a:pt x="1186603" y="20414"/>
                </a:lnTo>
                <a:lnTo>
                  <a:pt x="1138245" y="29545"/>
                </a:lnTo>
                <a:lnTo>
                  <a:pt x="1090482" y="40417"/>
                </a:lnTo>
                <a:lnTo>
                  <a:pt x="1043235" y="53054"/>
                </a:lnTo>
                <a:lnTo>
                  <a:pt x="996421" y="67482"/>
                </a:lnTo>
                <a:lnTo>
                  <a:pt x="949960" y="83725"/>
                </a:lnTo>
                <a:lnTo>
                  <a:pt x="903769" y="101809"/>
                </a:lnTo>
                <a:lnTo>
                  <a:pt x="857768" y="121757"/>
                </a:lnTo>
                <a:lnTo>
                  <a:pt x="811875" y="143595"/>
                </a:lnTo>
                <a:lnTo>
                  <a:pt x="766009" y="167347"/>
                </a:lnTo>
                <a:lnTo>
                  <a:pt x="720089" y="193039"/>
                </a:lnTo>
                <a:lnTo>
                  <a:pt x="674970" y="219905"/>
                </a:lnTo>
                <a:lnTo>
                  <a:pt x="631521" y="247708"/>
                </a:lnTo>
                <a:lnTo>
                  <a:pt x="589686" y="276504"/>
                </a:lnTo>
                <a:lnTo>
                  <a:pt x="549409" y="306350"/>
                </a:lnTo>
                <a:lnTo>
                  <a:pt x="510634" y="337302"/>
                </a:lnTo>
                <a:lnTo>
                  <a:pt x="473303" y="369417"/>
                </a:lnTo>
                <a:lnTo>
                  <a:pt x="437361" y="402751"/>
                </a:lnTo>
                <a:lnTo>
                  <a:pt x="402751" y="437361"/>
                </a:lnTo>
                <a:lnTo>
                  <a:pt x="369417" y="473303"/>
                </a:lnTo>
                <a:lnTo>
                  <a:pt x="337302" y="510634"/>
                </a:lnTo>
                <a:lnTo>
                  <a:pt x="306350" y="549409"/>
                </a:lnTo>
                <a:lnTo>
                  <a:pt x="276504" y="589686"/>
                </a:lnTo>
                <a:lnTo>
                  <a:pt x="247708" y="631521"/>
                </a:lnTo>
                <a:lnTo>
                  <a:pt x="219905" y="674970"/>
                </a:lnTo>
                <a:lnTo>
                  <a:pt x="193039" y="720089"/>
                </a:lnTo>
                <a:lnTo>
                  <a:pt x="167569" y="765788"/>
                </a:lnTo>
                <a:lnTo>
                  <a:pt x="143976" y="811493"/>
                </a:lnTo>
                <a:lnTo>
                  <a:pt x="122245" y="857280"/>
                </a:lnTo>
                <a:lnTo>
                  <a:pt x="102355" y="903222"/>
                </a:lnTo>
                <a:lnTo>
                  <a:pt x="84290" y="949395"/>
                </a:lnTo>
                <a:lnTo>
                  <a:pt x="68031" y="995873"/>
                </a:lnTo>
                <a:lnTo>
                  <a:pt x="53560" y="1042729"/>
                </a:lnTo>
                <a:lnTo>
                  <a:pt x="40859" y="1090040"/>
                </a:lnTo>
                <a:lnTo>
                  <a:pt x="29911" y="1137879"/>
                </a:lnTo>
                <a:lnTo>
                  <a:pt x="20696" y="1186321"/>
                </a:lnTo>
                <a:lnTo>
                  <a:pt x="13197" y="1235440"/>
                </a:lnTo>
                <a:lnTo>
                  <a:pt x="7396" y="1285311"/>
                </a:lnTo>
                <a:lnTo>
                  <a:pt x="3275" y="1336008"/>
                </a:lnTo>
                <a:lnTo>
                  <a:pt x="815" y="1387606"/>
                </a:lnTo>
                <a:lnTo>
                  <a:pt x="0" y="1440179"/>
                </a:lnTo>
                <a:lnTo>
                  <a:pt x="815" y="1492516"/>
                </a:lnTo>
                <a:lnTo>
                  <a:pt x="3275" y="1543908"/>
                </a:lnTo>
                <a:lnTo>
                  <a:pt x="7396" y="1594429"/>
                </a:lnTo>
                <a:lnTo>
                  <a:pt x="13197" y="1644150"/>
                </a:lnTo>
                <a:lnTo>
                  <a:pt x="20696" y="1693145"/>
                </a:lnTo>
                <a:lnTo>
                  <a:pt x="29911" y="1741484"/>
                </a:lnTo>
                <a:lnTo>
                  <a:pt x="40859" y="1789242"/>
                </a:lnTo>
                <a:lnTo>
                  <a:pt x="53560" y="1836489"/>
                </a:lnTo>
                <a:lnTo>
                  <a:pt x="68031" y="1883298"/>
                </a:lnTo>
                <a:lnTo>
                  <a:pt x="84290" y="1929741"/>
                </a:lnTo>
                <a:lnTo>
                  <a:pt x="102355" y="1975891"/>
                </a:lnTo>
                <a:lnTo>
                  <a:pt x="122245" y="2021819"/>
                </a:lnTo>
                <a:lnTo>
                  <a:pt x="143976" y="2067599"/>
                </a:lnTo>
                <a:lnTo>
                  <a:pt x="167569" y="2113301"/>
                </a:lnTo>
                <a:lnTo>
                  <a:pt x="193039" y="2159000"/>
                </a:lnTo>
                <a:lnTo>
                  <a:pt x="219905" y="2204119"/>
                </a:lnTo>
                <a:lnTo>
                  <a:pt x="247708" y="2247568"/>
                </a:lnTo>
                <a:lnTo>
                  <a:pt x="276504" y="2289403"/>
                </a:lnTo>
                <a:lnTo>
                  <a:pt x="306350" y="2329680"/>
                </a:lnTo>
                <a:lnTo>
                  <a:pt x="337302" y="2368455"/>
                </a:lnTo>
                <a:lnTo>
                  <a:pt x="369417" y="2405786"/>
                </a:lnTo>
                <a:lnTo>
                  <a:pt x="402751" y="2441728"/>
                </a:lnTo>
                <a:lnTo>
                  <a:pt x="437361" y="2476338"/>
                </a:lnTo>
                <a:lnTo>
                  <a:pt x="473303" y="2509672"/>
                </a:lnTo>
                <a:lnTo>
                  <a:pt x="510634" y="2541787"/>
                </a:lnTo>
                <a:lnTo>
                  <a:pt x="549409" y="2572739"/>
                </a:lnTo>
                <a:lnTo>
                  <a:pt x="589686" y="2602585"/>
                </a:lnTo>
                <a:lnTo>
                  <a:pt x="631521" y="2631381"/>
                </a:lnTo>
                <a:lnTo>
                  <a:pt x="674970" y="2659184"/>
                </a:lnTo>
                <a:lnTo>
                  <a:pt x="720089" y="2686049"/>
                </a:lnTo>
                <a:lnTo>
                  <a:pt x="766009" y="2711742"/>
                </a:lnTo>
                <a:lnTo>
                  <a:pt x="811875" y="2735494"/>
                </a:lnTo>
                <a:lnTo>
                  <a:pt x="857768" y="2757332"/>
                </a:lnTo>
                <a:lnTo>
                  <a:pt x="903769" y="2777280"/>
                </a:lnTo>
                <a:lnTo>
                  <a:pt x="949960" y="2795364"/>
                </a:lnTo>
                <a:lnTo>
                  <a:pt x="996421" y="2811607"/>
                </a:lnTo>
                <a:lnTo>
                  <a:pt x="1043235" y="2826035"/>
                </a:lnTo>
                <a:lnTo>
                  <a:pt x="1090482" y="2838672"/>
                </a:lnTo>
                <a:lnTo>
                  <a:pt x="1138245" y="2849544"/>
                </a:lnTo>
                <a:lnTo>
                  <a:pt x="1186603" y="2858675"/>
                </a:lnTo>
                <a:lnTo>
                  <a:pt x="1235638" y="2866091"/>
                </a:lnTo>
                <a:lnTo>
                  <a:pt x="1285433" y="2871815"/>
                </a:lnTo>
                <a:lnTo>
                  <a:pt x="1336067" y="2875873"/>
                </a:lnTo>
                <a:lnTo>
                  <a:pt x="1387622" y="2878289"/>
                </a:lnTo>
                <a:lnTo>
                  <a:pt x="1440179" y="2879090"/>
                </a:lnTo>
                <a:lnTo>
                  <a:pt x="1492737" y="2878289"/>
                </a:lnTo>
                <a:lnTo>
                  <a:pt x="1544292" y="2875873"/>
                </a:lnTo>
                <a:lnTo>
                  <a:pt x="1594926" y="2871815"/>
                </a:lnTo>
                <a:lnTo>
                  <a:pt x="1644721" y="2866091"/>
                </a:lnTo>
                <a:lnTo>
                  <a:pt x="1693756" y="2858675"/>
                </a:lnTo>
                <a:lnTo>
                  <a:pt x="1742114" y="2849544"/>
                </a:lnTo>
                <a:lnTo>
                  <a:pt x="1789877" y="2838672"/>
                </a:lnTo>
                <a:lnTo>
                  <a:pt x="1837124" y="2826035"/>
                </a:lnTo>
                <a:lnTo>
                  <a:pt x="1883938" y="2811607"/>
                </a:lnTo>
                <a:lnTo>
                  <a:pt x="1930400" y="2795364"/>
                </a:lnTo>
                <a:lnTo>
                  <a:pt x="1976590" y="2777280"/>
                </a:lnTo>
                <a:lnTo>
                  <a:pt x="2022591" y="2757332"/>
                </a:lnTo>
                <a:lnTo>
                  <a:pt x="2068484" y="2735494"/>
                </a:lnTo>
                <a:lnTo>
                  <a:pt x="2114350" y="2711742"/>
                </a:lnTo>
                <a:lnTo>
                  <a:pt x="2160270" y="2686049"/>
                </a:lnTo>
                <a:lnTo>
                  <a:pt x="2205389" y="2659184"/>
                </a:lnTo>
                <a:lnTo>
                  <a:pt x="2248838" y="2631381"/>
                </a:lnTo>
                <a:lnTo>
                  <a:pt x="2290673" y="2602585"/>
                </a:lnTo>
                <a:lnTo>
                  <a:pt x="2330950" y="2572739"/>
                </a:lnTo>
                <a:lnTo>
                  <a:pt x="2369725" y="2541787"/>
                </a:lnTo>
                <a:lnTo>
                  <a:pt x="2407056" y="2509672"/>
                </a:lnTo>
                <a:lnTo>
                  <a:pt x="2442998" y="2476338"/>
                </a:lnTo>
                <a:lnTo>
                  <a:pt x="2477608" y="2441728"/>
                </a:lnTo>
                <a:lnTo>
                  <a:pt x="2510942" y="2405786"/>
                </a:lnTo>
                <a:lnTo>
                  <a:pt x="2543057" y="2368455"/>
                </a:lnTo>
                <a:lnTo>
                  <a:pt x="2574009" y="2329680"/>
                </a:lnTo>
                <a:lnTo>
                  <a:pt x="2603855" y="2289403"/>
                </a:lnTo>
                <a:lnTo>
                  <a:pt x="2632651" y="2247568"/>
                </a:lnTo>
                <a:lnTo>
                  <a:pt x="2660454" y="2204119"/>
                </a:lnTo>
                <a:lnTo>
                  <a:pt x="2687320" y="2159000"/>
                </a:lnTo>
                <a:lnTo>
                  <a:pt x="2712790" y="2113301"/>
                </a:lnTo>
                <a:lnTo>
                  <a:pt x="2736383" y="2067599"/>
                </a:lnTo>
                <a:lnTo>
                  <a:pt x="2758114" y="2021819"/>
                </a:lnTo>
                <a:lnTo>
                  <a:pt x="2778004" y="1975891"/>
                </a:lnTo>
                <a:lnTo>
                  <a:pt x="2796069" y="1929741"/>
                </a:lnTo>
                <a:lnTo>
                  <a:pt x="2812328" y="1883298"/>
                </a:lnTo>
                <a:lnTo>
                  <a:pt x="2826799" y="1836489"/>
                </a:lnTo>
                <a:lnTo>
                  <a:pt x="2839500" y="1789242"/>
                </a:lnTo>
                <a:lnTo>
                  <a:pt x="2850448" y="1741484"/>
                </a:lnTo>
                <a:lnTo>
                  <a:pt x="2859663" y="1693145"/>
                </a:lnTo>
                <a:lnTo>
                  <a:pt x="2867162" y="1644150"/>
                </a:lnTo>
                <a:lnTo>
                  <a:pt x="2872963" y="1594429"/>
                </a:lnTo>
                <a:lnTo>
                  <a:pt x="2877084" y="1543908"/>
                </a:lnTo>
                <a:lnTo>
                  <a:pt x="2879544" y="1492516"/>
                </a:lnTo>
                <a:lnTo>
                  <a:pt x="2880359" y="1440179"/>
                </a:lnTo>
                <a:lnTo>
                  <a:pt x="2879544" y="1387606"/>
                </a:lnTo>
                <a:lnTo>
                  <a:pt x="2877084" y="1336008"/>
                </a:lnTo>
                <a:lnTo>
                  <a:pt x="2872963" y="1285311"/>
                </a:lnTo>
                <a:lnTo>
                  <a:pt x="2867162" y="1235440"/>
                </a:lnTo>
                <a:lnTo>
                  <a:pt x="2859663" y="1186321"/>
                </a:lnTo>
                <a:lnTo>
                  <a:pt x="2850448" y="1137879"/>
                </a:lnTo>
                <a:lnTo>
                  <a:pt x="2839500" y="1090040"/>
                </a:lnTo>
                <a:lnTo>
                  <a:pt x="2826799" y="1042729"/>
                </a:lnTo>
                <a:lnTo>
                  <a:pt x="2812328" y="995873"/>
                </a:lnTo>
                <a:lnTo>
                  <a:pt x="2796069" y="949395"/>
                </a:lnTo>
                <a:lnTo>
                  <a:pt x="2778004" y="903222"/>
                </a:lnTo>
                <a:lnTo>
                  <a:pt x="2758114" y="857280"/>
                </a:lnTo>
                <a:lnTo>
                  <a:pt x="2736383" y="811493"/>
                </a:lnTo>
                <a:lnTo>
                  <a:pt x="2712790" y="765788"/>
                </a:lnTo>
                <a:lnTo>
                  <a:pt x="2687320" y="720089"/>
                </a:lnTo>
                <a:lnTo>
                  <a:pt x="2660454" y="674970"/>
                </a:lnTo>
                <a:lnTo>
                  <a:pt x="2632651" y="631521"/>
                </a:lnTo>
                <a:lnTo>
                  <a:pt x="2603855" y="589686"/>
                </a:lnTo>
                <a:lnTo>
                  <a:pt x="2574009" y="549409"/>
                </a:lnTo>
                <a:lnTo>
                  <a:pt x="2543057" y="510634"/>
                </a:lnTo>
                <a:lnTo>
                  <a:pt x="2510942" y="473303"/>
                </a:lnTo>
                <a:lnTo>
                  <a:pt x="2477608" y="437361"/>
                </a:lnTo>
                <a:lnTo>
                  <a:pt x="2442998" y="402751"/>
                </a:lnTo>
                <a:lnTo>
                  <a:pt x="2407056" y="369417"/>
                </a:lnTo>
                <a:lnTo>
                  <a:pt x="2369725" y="337302"/>
                </a:lnTo>
                <a:lnTo>
                  <a:pt x="2330950" y="306350"/>
                </a:lnTo>
                <a:lnTo>
                  <a:pt x="2290673" y="276504"/>
                </a:lnTo>
                <a:lnTo>
                  <a:pt x="2248838" y="247708"/>
                </a:lnTo>
                <a:lnTo>
                  <a:pt x="2205389" y="219905"/>
                </a:lnTo>
                <a:lnTo>
                  <a:pt x="2160270" y="193039"/>
                </a:lnTo>
                <a:lnTo>
                  <a:pt x="2114350" y="167347"/>
                </a:lnTo>
                <a:lnTo>
                  <a:pt x="2068484" y="143595"/>
                </a:lnTo>
                <a:lnTo>
                  <a:pt x="2022591" y="121757"/>
                </a:lnTo>
                <a:lnTo>
                  <a:pt x="1976590" y="101809"/>
                </a:lnTo>
                <a:lnTo>
                  <a:pt x="1930400" y="83725"/>
                </a:lnTo>
                <a:lnTo>
                  <a:pt x="1883938" y="67482"/>
                </a:lnTo>
                <a:lnTo>
                  <a:pt x="1837124" y="53054"/>
                </a:lnTo>
                <a:lnTo>
                  <a:pt x="1789877" y="40417"/>
                </a:lnTo>
                <a:lnTo>
                  <a:pt x="1742114" y="29545"/>
                </a:lnTo>
                <a:lnTo>
                  <a:pt x="1693756" y="20414"/>
                </a:lnTo>
                <a:lnTo>
                  <a:pt x="1644721" y="12998"/>
                </a:lnTo>
                <a:lnTo>
                  <a:pt x="1594926" y="7274"/>
                </a:lnTo>
                <a:lnTo>
                  <a:pt x="1544292" y="3216"/>
                </a:lnTo>
                <a:lnTo>
                  <a:pt x="1492737" y="800"/>
                </a:lnTo>
                <a:lnTo>
                  <a:pt x="144017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298440" y="3051809"/>
            <a:ext cx="185928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600450" y="3887470"/>
            <a:ext cx="2879090" cy="2880360"/>
          </a:xfrm>
          <a:custGeom>
            <a:avLst/>
            <a:gdLst/>
            <a:ahLst/>
            <a:cxnLst/>
            <a:rect l="l" t="t" r="r" b="b"/>
            <a:pathLst>
              <a:path w="2879090" h="2880359">
                <a:moveTo>
                  <a:pt x="1440179" y="0"/>
                </a:moveTo>
                <a:lnTo>
                  <a:pt x="1387606" y="815"/>
                </a:lnTo>
                <a:lnTo>
                  <a:pt x="1336008" y="3275"/>
                </a:lnTo>
                <a:lnTo>
                  <a:pt x="1285311" y="7396"/>
                </a:lnTo>
                <a:lnTo>
                  <a:pt x="1235440" y="13197"/>
                </a:lnTo>
                <a:lnTo>
                  <a:pt x="1186321" y="20696"/>
                </a:lnTo>
                <a:lnTo>
                  <a:pt x="1137879" y="29911"/>
                </a:lnTo>
                <a:lnTo>
                  <a:pt x="1090040" y="40859"/>
                </a:lnTo>
                <a:lnTo>
                  <a:pt x="1042729" y="53560"/>
                </a:lnTo>
                <a:lnTo>
                  <a:pt x="995873" y="68031"/>
                </a:lnTo>
                <a:lnTo>
                  <a:pt x="949395" y="84290"/>
                </a:lnTo>
                <a:lnTo>
                  <a:pt x="903222" y="102355"/>
                </a:lnTo>
                <a:lnTo>
                  <a:pt x="857280" y="122245"/>
                </a:lnTo>
                <a:lnTo>
                  <a:pt x="811493" y="143976"/>
                </a:lnTo>
                <a:lnTo>
                  <a:pt x="765788" y="167569"/>
                </a:lnTo>
                <a:lnTo>
                  <a:pt x="720089" y="193039"/>
                </a:lnTo>
                <a:lnTo>
                  <a:pt x="674970" y="220126"/>
                </a:lnTo>
                <a:lnTo>
                  <a:pt x="631521" y="248089"/>
                </a:lnTo>
                <a:lnTo>
                  <a:pt x="589686" y="276992"/>
                </a:lnTo>
                <a:lnTo>
                  <a:pt x="549409" y="306896"/>
                </a:lnTo>
                <a:lnTo>
                  <a:pt x="510634" y="337867"/>
                </a:lnTo>
                <a:lnTo>
                  <a:pt x="473303" y="369966"/>
                </a:lnTo>
                <a:lnTo>
                  <a:pt x="437361" y="403257"/>
                </a:lnTo>
                <a:lnTo>
                  <a:pt x="402751" y="437804"/>
                </a:lnTo>
                <a:lnTo>
                  <a:pt x="369417" y="473669"/>
                </a:lnTo>
                <a:lnTo>
                  <a:pt x="337302" y="510916"/>
                </a:lnTo>
                <a:lnTo>
                  <a:pt x="306350" y="549608"/>
                </a:lnTo>
                <a:lnTo>
                  <a:pt x="276504" y="589808"/>
                </a:lnTo>
                <a:lnTo>
                  <a:pt x="247708" y="631579"/>
                </a:lnTo>
                <a:lnTo>
                  <a:pt x="219905" y="674985"/>
                </a:lnTo>
                <a:lnTo>
                  <a:pt x="193039" y="720089"/>
                </a:lnTo>
                <a:lnTo>
                  <a:pt x="167347" y="766025"/>
                </a:lnTo>
                <a:lnTo>
                  <a:pt x="143595" y="811934"/>
                </a:lnTo>
                <a:lnTo>
                  <a:pt x="121757" y="857890"/>
                </a:lnTo>
                <a:lnTo>
                  <a:pt x="101809" y="903967"/>
                </a:lnTo>
                <a:lnTo>
                  <a:pt x="83725" y="950242"/>
                </a:lnTo>
                <a:lnTo>
                  <a:pt x="67482" y="996787"/>
                </a:lnTo>
                <a:lnTo>
                  <a:pt x="53054" y="1043678"/>
                </a:lnTo>
                <a:lnTo>
                  <a:pt x="40417" y="1090988"/>
                </a:lnTo>
                <a:lnTo>
                  <a:pt x="29545" y="1138793"/>
                </a:lnTo>
                <a:lnTo>
                  <a:pt x="20414" y="1187167"/>
                </a:lnTo>
                <a:lnTo>
                  <a:pt x="12998" y="1236185"/>
                </a:lnTo>
                <a:lnTo>
                  <a:pt x="7274" y="1285920"/>
                </a:lnTo>
                <a:lnTo>
                  <a:pt x="3216" y="1336448"/>
                </a:lnTo>
                <a:lnTo>
                  <a:pt x="800" y="1387843"/>
                </a:lnTo>
                <a:lnTo>
                  <a:pt x="0" y="1440179"/>
                </a:lnTo>
                <a:lnTo>
                  <a:pt x="800" y="1492737"/>
                </a:lnTo>
                <a:lnTo>
                  <a:pt x="3216" y="1544292"/>
                </a:lnTo>
                <a:lnTo>
                  <a:pt x="7274" y="1594926"/>
                </a:lnTo>
                <a:lnTo>
                  <a:pt x="12998" y="1644721"/>
                </a:lnTo>
                <a:lnTo>
                  <a:pt x="20414" y="1693756"/>
                </a:lnTo>
                <a:lnTo>
                  <a:pt x="29545" y="1742114"/>
                </a:lnTo>
                <a:lnTo>
                  <a:pt x="40417" y="1789877"/>
                </a:lnTo>
                <a:lnTo>
                  <a:pt x="53054" y="1837124"/>
                </a:lnTo>
                <a:lnTo>
                  <a:pt x="67482" y="1883938"/>
                </a:lnTo>
                <a:lnTo>
                  <a:pt x="83725" y="1930399"/>
                </a:lnTo>
                <a:lnTo>
                  <a:pt x="101809" y="1976590"/>
                </a:lnTo>
                <a:lnTo>
                  <a:pt x="121757" y="2022591"/>
                </a:lnTo>
                <a:lnTo>
                  <a:pt x="143595" y="2068484"/>
                </a:lnTo>
                <a:lnTo>
                  <a:pt x="167347" y="2114350"/>
                </a:lnTo>
                <a:lnTo>
                  <a:pt x="193039" y="2160269"/>
                </a:lnTo>
                <a:lnTo>
                  <a:pt x="219905" y="2205389"/>
                </a:lnTo>
                <a:lnTo>
                  <a:pt x="247708" y="2248838"/>
                </a:lnTo>
                <a:lnTo>
                  <a:pt x="276504" y="2290673"/>
                </a:lnTo>
                <a:lnTo>
                  <a:pt x="306350" y="2330950"/>
                </a:lnTo>
                <a:lnTo>
                  <a:pt x="337302" y="2369725"/>
                </a:lnTo>
                <a:lnTo>
                  <a:pt x="369417" y="2407056"/>
                </a:lnTo>
                <a:lnTo>
                  <a:pt x="402751" y="2442998"/>
                </a:lnTo>
                <a:lnTo>
                  <a:pt x="437361" y="2477608"/>
                </a:lnTo>
                <a:lnTo>
                  <a:pt x="473303" y="2510942"/>
                </a:lnTo>
                <a:lnTo>
                  <a:pt x="510634" y="2543057"/>
                </a:lnTo>
                <a:lnTo>
                  <a:pt x="549409" y="2574009"/>
                </a:lnTo>
                <a:lnTo>
                  <a:pt x="589686" y="2603855"/>
                </a:lnTo>
                <a:lnTo>
                  <a:pt x="631521" y="2632651"/>
                </a:lnTo>
                <a:lnTo>
                  <a:pt x="674970" y="2660454"/>
                </a:lnTo>
                <a:lnTo>
                  <a:pt x="720089" y="2687319"/>
                </a:lnTo>
                <a:lnTo>
                  <a:pt x="765788" y="2713012"/>
                </a:lnTo>
                <a:lnTo>
                  <a:pt x="811493" y="2736764"/>
                </a:lnTo>
                <a:lnTo>
                  <a:pt x="857280" y="2758602"/>
                </a:lnTo>
                <a:lnTo>
                  <a:pt x="903222" y="2778550"/>
                </a:lnTo>
                <a:lnTo>
                  <a:pt x="949395" y="2796634"/>
                </a:lnTo>
                <a:lnTo>
                  <a:pt x="995873" y="2812877"/>
                </a:lnTo>
                <a:lnTo>
                  <a:pt x="1042729" y="2827305"/>
                </a:lnTo>
                <a:lnTo>
                  <a:pt x="1090040" y="2839942"/>
                </a:lnTo>
                <a:lnTo>
                  <a:pt x="1137879" y="2850814"/>
                </a:lnTo>
                <a:lnTo>
                  <a:pt x="1186321" y="2859945"/>
                </a:lnTo>
                <a:lnTo>
                  <a:pt x="1235440" y="2867361"/>
                </a:lnTo>
                <a:lnTo>
                  <a:pt x="1285311" y="2873085"/>
                </a:lnTo>
                <a:lnTo>
                  <a:pt x="1336008" y="2877143"/>
                </a:lnTo>
                <a:lnTo>
                  <a:pt x="1387606" y="2879559"/>
                </a:lnTo>
                <a:lnTo>
                  <a:pt x="1440179" y="2880360"/>
                </a:lnTo>
                <a:lnTo>
                  <a:pt x="1492516" y="2879559"/>
                </a:lnTo>
                <a:lnTo>
                  <a:pt x="1543908" y="2877143"/>
                </a:lnTo>
                <a:lnTo>
                  <a:pt x="1594429" y="2873085"/>
                </a:lnTo>
                <a:lnTo>
                  <a:pt x="1644150" y="2867361"/>
                </a:lnTo>
                <a:lnTo>
                  <a:pt x="1693145" y="2859945"/>
                </a:lnTo>
                <a:lnTo>
                  <a:pt x="1741484" y="2850814"/>
                </a:lnTo>
                <a:lnTo>
                  <a:pt x="1789242" y="2839942"/>
                </a:lnTo>
                <a:lnTo>
                  <a:pt x="1836489" y="2827305"/>
                </a:lnTo>
                <a:lnTo>
                  <a:pt x="1883298" y="2812877"/>
                </a:lnTo>
                <a:lnTo>
                  <a:pt x="1929741" y="2796634"/>
                </a:lnTo>
                <a:lnTo>
                  <a:pt x="1975891" y="2778550"/>
                </a:lnTo>
                <a:lnTo>
                  <a:pt x="2021819" y="2758602"/>
                </a:lnTo>
                <a:lnTo>
                  <a:pt x="2067599" y="2736764"/>
                </a:lnTo>
                <a:lnTo>
                  <a:pt x="2113301" y="2713012"/>
                </a:lnTo>
                <a:lnTo>
                  <a:pt x="2159000" y="2687319"/>
                </a:lnTo>
                <a:lnTo>
                  <a:pt x="2204119" y="2660454"/>
                </a:lnTo>
                <a:lnTo>
                  <a:pt x="2247568" y="2632651"/>
                </a:lnTo>
                <a:lnTo>
                  <a:pt x="2289403" y="2603855"/>
                </a:lnTo>
                <a:lnTo>
                  <a:pt x="2329680" y="2574009"/>
                </a:lnTo>
                <a:lnTo>
                  <a:pt x="2368455" y="2543057"/>
                </a:lnTo>
                <a:lnTo>
                  <a:pt x="2405786" y="2510942"/>
                </a:lnTo>
                <a:lnTo>
                  <a:pt x="2441728" y="2477608"/>
                </a:lnTo>
                <a:lnTo>
                  <a:pt x="2476338" y="2442998"/>
                </a:lnTo>
                <a:lnTo>
                  <a:pt x="2509672" y="2407056"/>
                </a:lnTo>
                <a:lnTo>
                  <a:pt x="2541787" y="2369725"/>
                </a:lnTo>
                <a:lnTo>
                  <a:pt x="2572739" y="2330950"/>
                </a:lnTo>
                <a:lnTo>
                  <a:pt x="2602585" y="2290673"/>
                </a:lnTo>
                <a:lnTo>
                  <a:pt x="2631381" y="2248838"/>
                </a:lnTo>
                <a:lnTo>
                  <a:pt x="2659184" y="2205389"/>
                </a:lnTo>
                <a:lnTo>
                  <a:pt x="2686050" y="2160269"/>
                </a:lnTo>
                <a:lnTo>
                  <a:pt x="2711742" y="2114350"/>
                </a:lnTo>
                <a:lnTo>
                  <a:pt x="2735494" y="2068484"/>
                </a:lnTo>
                <a:lnTo>
                  <a:pt x="2757332" y="2022591"/>
                </a:lnTo>
                <a:lnTo>
                  <a:pt x="2777280" y="1976590"/>
                </a:lnTo>
                <a:lnTo>
                  <a:pt x="2795364" y="1930399"/>
                </a:lnTo>
                <a:lnTo>
                  <a:pt x="2811607" y="1883938"/>
                </a:lnTo>
                <a:lnTo>
                  <a:pt x="2826035" y="1837124"/>
                </a:lnTo>
                <a:lnTo>
                  <a:pt x="2838672" y="1789877"/>
                </a:lnTo>
                <a:lnTo>
                  <a:pt x="2849544" y="1742114"/>
                </a:lnTo>
                <a:lnTo>
                  <a:pt x="2858675" y="1693756"/>
                </a:lnTo>
                <a:lnTo>
                  <a:pt x="2866091" y="1644721"/>
                </a:lnTo>
                <a:lnTo>
                  <a:pt x="2871815" y="1594926"/>
                </a:lnTo>
                <a:lnTo>
                  <a:pt x="2875873" y="1544292"/>
                </a:lnTo>
                <a:lnTo>
                  <a:pt x="2878289" y="1492737"/>
                </a:lnTo>
                <a:lnTo>
                  <a:pt x="2879090" y="1440179"/>
                </a:lnTo>
                <a:lnTo>
                  <a:pt x="2878289" y="1387843"/>
                </a:lnTo>
                <a:lnTo>
                  <a:pt x="2875873" y="1336448"/>
                </a:lnTo>
                <a:lnTo>
                  <a:pt x="2871815" y="1285920"/>
                </a:lnTo>
                <a:lnTo>
                  <a:pt x="2866091" y="1236185"/>
                </a:lnTo>
                <a:lnTo>
                  <a:pt x="2858675" y="1187167"/>
                </a:lnTo>
                <a:lnTo>
                  <a:pt x="2849544" y="1138793"/>
                </a:lnTo>
                <a:lnTo>
                  <a:pt x="2838672" y="1090988"/>
                </a:lnTo>
                <a:lnTo>
                  <a:pt x="2826035" y="1043678"/>
                </a:lnTo>
                <a:lnTo>
                  <a:pt x="2811607" y="996787"/>
                </a:lnTo>
                <a:lnTo>
                  <a:pt x="2795364" y="950242"/>
                </a:lnTo>
                <a:lnTo>
                  <a:pt x="2777280" y="903967"/>
                </a:lnTo>
                <a:lnTo>
                  <a:pt x="2757332" y="857890"/>
                </a:lnTo>
                <a:lnTo>
                  <a:pt x="2735494" y="811934"/>
                </a:lnTo>
                <a:lnTo>
                  <a:pt x="2711742" y="766025"/>
                </a:lnTo>
                <a:lnTo>
                  <a:pt x="2686050" y="720089"/>
                </a:lnTo>
                <a:lnTo>
                  <a:pt x="2659184" y="674985"/>
                </a:lnTo>
                <a:lnTo>
                  <a:pt x="2631381" y="631579"/>
                </a:lnTo>
                <a:lnTo>
                  <a:pt x="2602585" y="589808"/>
                </a:lnTo>
                <a:lnTo>
                  <a:pt x="2572739" y="549608"/>
                </a:lnTo>
                <a:lnTo>
                  <a:pt x="2541787" y="510916"/>
                </a:lnTo>
                <a:lnTo>
                  <a:pt x="2509672" y="473669"/>
                </a:lnTo>
                <a:lnTo>
                  <a:pt x="2476338" y="437804"/>
                </a:lnTo>
                <a:lnTo>
                  <a:pt x="2441728" y="403257"/>
                </a:lnTo>
                <a:lnTo>
                  <a:pt x="2405786" y="369966"/>
                </a:lnTo>
                <a:lnTo>
                  <a:pt x="2368455" y="337867"/>
                </a:lnTo>
                <a:lnTo>
                  <a:pt x="2329680" y="306896"/>
                </a:lnTo>
                <a:lnTo>
                  <a:pt x="2289403" y="276992"/>
                </a:lnTo>
                <a:lnTo>
                  <a:pt x="2247568" y="248089"/>
                </a:lnTo>
                <a:lnTo>
                  <a:pt x="2204119" y="220126"/>
                </a:lnTo>
                <a:lnTo>
                  <a:pt x="2159000" y="193039"/>
                </a:lnTo>
                <a:lnTo>
                  <a:pt x="2113301" y="167569"/>
                </a:lnTo>
                <a:lnTo>
                  <a:pt x="2067599" y="143976"/>
                </a:lnTo>
                <a:lnTo>
                  <a:pt x="2021819" y="122245"/>
                </a:lnTo>
                <a:lnTo>
                  <a:pt x="1975891" y="102355"/>
                </a:lnTo>
                <a:lnTo>
                  <a:pt x="1929741" y="84290"/>
                </a:lnTo>
                <a:lnTo>
                  <a:pt x="1883298" y="68031"/>
                </a:lnTo>
                <a:lnTo>
                  <a:pt x="1836489" y="53560"/>
                </a:lnTo>
                <a:lnTo>
                  <a:pt x="1789242" y="40859"/>
                </a:lnTo>
                <a:lnTo>
                  <a:pt x="1741484" y="29911"/>
                </a:lnTo>
                <a:lnTo>
                  <a:pt x="1693145" y="20696"/>
                </a:lnTo>
                <a:lnTo>
                  <a:pt x="1644150" y="13197"/>
                </a:lnTo>
                <a:lnTo>
                  <a:pt x="1594429" y="7396"/>
                </a:lnTo>
                <a:lnTo>
                  <a:pt x="1543908" y="3275"/>
                </a:lnTo>
                <a:lnTo>
                  <a:pt x="1492516" y="815"/>
                </a:lnTo>
                <a:lnTo>
                  <a:pt x="14401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010659" y="4996179"/>
            <a:ext cx="2056764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nalytics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3389629" y="665479"/>
            <a:ext cx="330454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Core Set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302759" y="3563620"/>
            <a:ext cx="1348739" cy="1010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3410" y="665479"/>
            <a:ext cx="37687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1706" y="2229155"/>
            <a:ext cx="5139183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97 % of accuracy (</a:t>
            </a:r>
            <a:r>
              <a:rPr lang="en-US" altLang="ja-JP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GEEE)</a:t>
            </a:r>
            <a:r>
              <a:rPr lang="ja-JP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ja-JP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Freedom-adjusted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R-squared value</a:t>
            </a:r>
            <a:endParaRPr lang="ja-JP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data</a:t>
            </a:r>
            <a:endParaRPr lang="ja-JP" altLang="ja-JP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borderline </a:t>
            </a:r>
            <a:endParaRPr lang="ja-JP" altLang="ja-JP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applications</a:t>
            </a:r>
            <a:endParaRPr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685" y="2766059"/>
            <a:ext cx="3979125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275" baseline="-5021" dirty="0">
                <a:latin typeface="Century" panose="02040604050505020304" pitchFamily="18" charset="0"/>
                <a:cs typeface="Yu Gothic Light"/>
              </a:rPr>
              <a:t>∏ </a:t>
            </a:r>
            <a:r>
              <a:rPr sz="6050" i="1" dirty="0">
                <a:latin typeface="Century" panose="02040604050505020304" pitchFamily="18" charset="0"/>
                <a:cs typeface="Times New Roman"/>
              </a:rPr>
              <a:t>f </a:t>
            </a:r>
            <a:r>
              <a:rPr sz="6050" dirty="0">
                <a:latin typeface="Century" panose="02040604050505020304" pitchFamily="18" charset="0"/>
                <a:cs typeface="Yu Gothic Light"/>
              </a:rPr>
              <a:t>( </a:t>
            </a:r>
            <a:r>
              <a:rPr sz="6050" i="1" dirty="0">
                <a:latin typeface="Century" panose="02040604050505020304" pitchFamily="18" charset="0"/>
                <a:cs typeface="Times New Roman"/>
              </a:rPr>
              <a:t>x , </a:t>
            </a:r>
            <a:r>
              <a:rPr sz="6050" dirty="0">
                <a:latin typeface="Century" panose="02040604050505020304" pitchFamily="18" charset="0"/>
                <a:cs typeface="Yu Gothic Light"/>
              </a:rPr>
              <a:t>θ)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1880007" y="504545"/>
            <a:ext cx="634227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Examples of Application ranges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23288" y="1602029"/>
            <a:ext cx="8425537" cy="547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occurrences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possible places of events/accidents to occur.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occurrence of vacant houses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damage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garbage problems caused by crows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damage caused by rats, hornets, etc.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market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sales, etc. due to the opening of new eating places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363" indent="-3429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Indexing of potential customers by the number of residences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1923898" y="665479"/>
            <a:ext cx="640811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Estimation of Household Income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80719" y="1526539"/>
            <a:ext cx="8822690" cy="5529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107169" y="453517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07169" y="45396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107169" y="45485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07169" y="45573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07169" y="45662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107169" y="457580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0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07169" y="45853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07169" y="45942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07169" y="46031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07169" y="46120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07169" y="46208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07169" y="46297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07169" y="46386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07169" y="46475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07169" y="465709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07169" y="46666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07169" y="46755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07169" y="46843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07169" y="46932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07169" y="47021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07169" y="47110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107169" y="47199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07169" y="472947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07169" y="47390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07169" y="47478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07169" y="47567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1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07169" y="47656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07169" y="47745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107169" y="47834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107169" y="47923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07169" y="480187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1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107169" y="48113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107169" y="48202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07169" y="48291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07169" y="48380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07169" y="48469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07169" y="48558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107169" y="48647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107169" y="487425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107169" y="48837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107169" y="48926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107169" y="49015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107169" y="49104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107169" y="49193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107169" y="49282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107169" y="49371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107169" y="49460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07169" y="495554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2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07169" y="49650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107169" y="49739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107169" y="49828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07169" y="49917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3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107169" y="50006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07169" y="50095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107169" y="50184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07169" y="502792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3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107169" y="50374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107169" y="50463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107169" y="50552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3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107169" y="50641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07169" y="50730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3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07169" y="50819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07169" y="50907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07169" y="510032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107169" y="51098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107169" y="51187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3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107169" y="51276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07169" y="51365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07169" y="51454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107169" y="51542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107169" y="51631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107169" y="517270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4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107169" y="51822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07169" y="51911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07169" y="52000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107169" y="52089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07169" y="52177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07169" y="52266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107169" y="52355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107169" y="52444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07169" y="525399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4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107169" y="52635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4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107169" y="52724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107169" y="52812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107169" y="52901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107169" y="52990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07169" y="53079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5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107169" y="53168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07169" y="532637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5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107169" y="53359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107169" y="53447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107169" y="53536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5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107169" y="53625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107169" y="53714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5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107169" y="53803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107169" y="53892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107169" y="539877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5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107169" y="54082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5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107169" y="54171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107169" y="54260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07169" y="54349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107169" y="54438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107169" y="54527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107169" y="54616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107169" y="54705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107169" y="548005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107169" y="54895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107169" y="54984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107169" y="55073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107169" y="55162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07169" y="55251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107169" y="55340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107169" y="55429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107169" y="555244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6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107169" y="55619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107169" y="55708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107169" y="55797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107169" y="55886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7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107169" y="55975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107169" y="56064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7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107169" y="56153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107169" y="562482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07169" y="56343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07169" y="56432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107169" y="56521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07169" y="56610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107169" y="56699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107169" y="56788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107169" y="56876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107169" y="569722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107169" y="57067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07169" y="57156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107169" y="57245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107169" y="57334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107169" y="57423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107169" y="57511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107169" y="57600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107169" y="57689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107169" y="577850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8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107169" y="57880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107169" y="57969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107169" y="58058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107169" y="58146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107169" y="58235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107169" y="58324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8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107169" y="58413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8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107169" y="585089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107169" y="58604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107169" y="58693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107169" y="58781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107169" y="58870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107169" y="58959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107169" y="59048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107169" y="59137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107169" y="592327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9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107169" y="59328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107169" y="59416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107169" y="59505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07169" y="59594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107169" y="59683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107169" y="59772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07169" y="59861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9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107169" y="599567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9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107169" y="60051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107169" y="60140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107169" y="60229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A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107169" y="60318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107169" y="60407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107169" y="60496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107169" y="60585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107169" y="60674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A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107169" y="607695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107169" y="60864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107169" y="60953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107169" y="61042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107169" y="61131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107169" y="61220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107169" y="61309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A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107169" y="61398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107169" y="614934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B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107169" y="61588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107169" y="61677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107169" y="61766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107169" y="61855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107169" y="61944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107169" y="62033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107169" y="62122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107169" y="622172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07169" y="62312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107169" y="624014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107169" y="62490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107169" y="62579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107169" y="62668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107169" y="62757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107169" y="62845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107169" y="62934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107169" y="630300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C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107169" y="63125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107169" y="63214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C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107169" y="63303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107169" y="63392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107169" y="63480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107169" y="63569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107169" y="63658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107169" y="637540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107169" y="63849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107169" y="63938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107169" y="64027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107169" y="64115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107169" y="64204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C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107169" y="64293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107169" y="64382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107169" y="644715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107169" y="645667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107169" y="646620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107169" y="647509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107169" y="64839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07169" y="64928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07169" y="65017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07169" y="651065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107169" y="65195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107169" y="652906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107169" y="653859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107169" y="65474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107169" y="65563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107169" y="65652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107169" y="657415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D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107169" y="65830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107169" y="65919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107169" y="66008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E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107169" y="661035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E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107169" y="661987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E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107169" y="66287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07169" y="663765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107169" y="66465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107169" y="66554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107169" y="66643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E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107169" y="66732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107169" y="6682740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E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107169" y="669226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107169" y="670115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107169" y="67100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107169" y="67189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E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107169" y="67278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F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107169" y="67367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107169" y="674560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107169" y="675449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107169" y="676401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59">
            <a:solidFill>
              <a:srgbClr val="FFF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107169" y="67735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07169" y="678243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F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107169" y="679132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107169" y="680021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F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107169" y="6809105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107169" y="681799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90">
            <a:solidFill>
              <a:srgbClr val="FFF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07169" y="68268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8889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107169" y="683640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10160">
            <a:solidFill>
              <a:srgbClr val="FF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 txBox="1"/>
          <p:nvPr/>
        </p:nvSpPr>
        <p:spPr>
          <a:xfrm>
            <a:off x="8967215" y="4536744"/>
            <a:ext cx="7327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8967215" y="6423609"/>
            <a:ext cx="7181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7482" y="671829"/>
            <a:ext cx="406725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29740"/>
            <a:ext cx="8286548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lvl="0" indent="-358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of e-STAT API Seminar </a:t>
            </a:r>
            <a:endParaRPr lang="ja-JP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0" indent="-4572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 (basic matters) and December 12 (applied matters)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0" indent="-4572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usage of E-Stat API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0" indent="-45720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by way of “</a:t>
            </a:r>
            <a:r>
              <a:rPr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Usteam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is expected</a:t>
            </a:r>
            <a:endParaRPr lang="ja-JP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altLang="ja-JP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altLang="ja-JP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very much for your kind attention to my presentation.</a:t>
            </a:r>
            <a:endParaRPr lang="ja-JP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8300" y="671829"/>
            <a:ext cx="426719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75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289" y="1704340"/>
            <a:ext cx="410600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05"/>
              </a:lnSpc>
              <a:tabLst>
                <a:tab pos="1155065" algn="l"/>
              </a:tabLst>
            </a:pPr>
            <a:r>
              <a:rPr lang="en-US" sz="3600" dirty="0" err="1">
                <a:latin typeface="Arial" panose="020B0604020202020204" pitchFamily="34" charset="0"/>
              </a:rPr>
              <a:t>Yuichiro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Otani</a:t>
            </a:r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923288" y="2630170"/>
            <a:ext cx="8081012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</a:rPr>
              <a:t>Otani</a:t>
            </a:r>
            <a:r>
              <a:rPr lang="en-US" dirty="0">
                <a:latin typeface="Arial" panose="020B0604020202020204" pitchFamily="34" charset="0"/>
              </a:rPr>
              <a:t> &amp; Co., Inc.</a:t>
            </a:r>
            <a:endParaRPr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Data Analysis (an article on our activities was carried by a magazine “Nikkei Big Data”)</a:t>
            </a:r>
            <a:endParaRPr lang="ja-JP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 Package (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govStatJPN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Qualified Real Estate Transaction Specialist (involved also in sales and purchase of real estate)</a:t>
            </a:r>
            <a:endParaRPr lang="ja-JP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GEEE (Real-estate prices estimation services)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500" y="349250"/>
            <a:ext cx="747141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Today’s Presentation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8630" y="7070090"/>
            <a:ext cx="525779" cy="48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02830" y="7160450"/>
            <a:ext cx="25469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600" b="1" spc="30" dirty="0">
                <a:solidFill>
                  <a:srgbClr val="7F7F7F"/>
                </a:solidFill>
                <a:latin typeface="Trebuchet MS"/>
                <a:cs typeface="Trebuchet MS"/>
              </a:rPr>
              <a:t>GEEO.OTANI.CO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7265606"/>
            <a:ext cx="3648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800" b="1" spc="-35" dirty="0">
                <a:solidFill>
                  <a:srgbClr val="7F7F7F"/>
                </a:solidFill>
                <a:latin typeface="Trebuchet MS"/>
                <a:cs typeface="Trebuchet MS"/>
              </a:rPr>
              <a:t>Otani&amp;Co.,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7F7F7F"/>
                </a:solidFill>
                <a:latin typeface="Trebuchet MS"/>
                <a:cs typeface="Trebuchet MS"/>
              </a:rPr>
              <a:t>Inc.</a:t>
            </a:r>
            <a:r>
              <a:rPr sz="1800" b="1" spc="-1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Rights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7F7F7F"/>
                </a:solidFill>
                <a:latin typeface="Trebuchet MS"/>
                <a:cs typeface="Trebuchet MS"/>
              </a:rPr>
              <a:t>Reserved.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7" y="2100020"/>
            <a:ext cx="5525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GEEE?</a:t>
            </a:r>
            <a:endParaRPr lang="ja-JP" altLang="ja-JP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of users</a:t>
            </a:r>
            <a:endParaRPr lang="ja-JP" altLang="ja-JP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ja-JP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set</a:t>
            </a:r>
            <a:endParaRPr kumimoji="1" lang="ja-JP" alt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3389629" y="665479"/>
            <a:ext cx="33045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What is GEEO?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818630" y="7070090"/>
            <a:ext cx="525779" cy="48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44370" y="1921790"/>
            <a:ext cx="6840220" cy="5634710"/>
          </a:xfrm>
          <a:prstGeom prst="rect">
            <a:avLst/>
          </a:prstGeom>
          <a:blipFill>
            <a:blip r:embed="rId3" cstate="print"/>
            <a:srcRect/>
            <a:stretch>
              <a:fillRect t="-3410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402830" y="7160450"/>
            <a:ext cx="25469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600" b="1" spc="30" dirty="0">
                <a:solidFill>
                  <a:srgbClr val="7F7F7F"/>
                </a:solidFill>
                <a:latin typeface="Trebuchet MS"/>
                <a:cs typeface="Trebuchet MS"/>
              </a:rPr>
              <a:t>GEEO.OTANI.CO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7469" y="7265606"/>
            <a:ext cx="3648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800" b="1" spc="-35" dirty="0">
                <a:solidFill>
                  <a:srgbClr val="7F7F7F"/>
                </a:solidFill>
                <a:latin typeface="Trebuchet MS"/>
                <a:cs typeface="Trebuchet MS"/>
              </a:rPr>
              <a:t>Otani&amp;Co.,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7F7F7F"/>
                </a:solidFill>
                <a:latin typeface="Trebuchet MS"/>
                <a:cs typeface="Trebuchet MS"/>
              </a:rPr>
              <a:t>Inc.</a:t>
            </a:r>
            <a:r>
              <a:rPr sz="1800" b="1" spc="-1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Rights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7F7F7F"/>
                </a:solidFill>
                <a:latin typeface="Trebuchet MS"/>
                <a:cs typeface="Trebuchet MS"/>
              </a:rPr>
              <a:t>Reserved.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392070" y="4277533"/>
            <a:ext cx="1521253" cy="18452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ever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checked the value of the house of your obnoxious boss?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560159" y="2686457"/>
            <a:ext cx="786486" cy="9565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0" y="4194551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History of GEEE</a:t>
            </a:r>
            <a:endParaRPr spc="-5" dirty="0"/>
          </a:p>
        </p:txBody>
      </p:sp>
      <p:sp>
        <p:nvSpPr>
          <p:cNvPr id="99" name="object 99"/>
          <p:cNvSpPr/>
          <p:nvPr/>
        </p:nvSpPr>
        <p:spPr>
          <a:xfrm>
            <a:off x="6818630" y="7070090"/>
            <a:ext cx="525779" cy="48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4190" y="1925320"/>
            <a:ext cx="8755380" cy="4832350"/>
          </a:xfrm>
          <a:custGeom>
            <a:avLst/>
            <a:gdLst/>
            <a:ahLst/>
            <a:cxnLst/>
            <a:rect l="l" t="t" r="r" b="b"/>
            <a:pathLst>
              <a:path w="8755380" h="4832350">
                <a:moveTo>
                  <a:pt x="0" y="4832350"/>
                </a:moveTo>
                <a:lnTo>
                  <a:pt x="8755380" y="0"/>
                </a:lnTo>
              </a:path>
            </a:pathLst>
          </a:custGeom>
          <a:ln w="107823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23680" y="1769110"/>
            <a:ext cx="419100" cy="313690"/>
          </a:xfrm>
          <a:custGeom>
            <a:avLst/>
            <a:gdLst/>
            <a:ahLst/>
            <a:cxnLst/>
            <a:rect l="l" t="t" r="r" b="b"/>
            <a:pathLst>
              <a:path w="419100" h="313689">
                <a:moveTo>
                  <a:pt x="419100" y="0"/>
                </a:moveTo>
                <a:lnTo>
                  <a:pt x="0" y="77469"/>
                </a:lnTo>
                <a:lnTo>
                  <a:pt x="129540" y="313689"/>
                </a:lnTo>
                <a:lnTo>
                  <a:pt x="41910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4200" y="5490209"/>
            <a:ext cx="2880995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0">
              <a:lnSpc>
                <a:spcPts val="2550"/>
              </a:lnSpc>
            </a:pPr>
            <a:r>
              <a:rPr sz="2200" dirty="0">
                <a:solidFill>
                  <a:srgbClr val="4B4B4B"/>
                </a:solidFill>
                <a:latin typeface="Arial"/>
                <a:cs typeface="Arial"/>
              </a:rPr>
              <a:t>2014.4.1</a:t>
            </a:r>
            <a:endParaRPr sz="2200" dirty="0">
              <a:latin typeface="Arial"/>
              <a:cs typeface="Arial"/>
            </a:endParaRPr>
          </a:p>
          <a:p>
            <a:pPr marL="1054100">
              <a:lnSpc>
                <a:spcPts val="2550"/>
              </a:lnSpc>
            </a:pPr>
            <a:r>
              <a:rPr sz="2200" dirty="0">
                <a:solidFill>
                  <a:srgbClr val="4B4B4B"/>
                </a:solidFill>
                <a:latin typeface="Arial"/>
                <a:cs typeface="Arial"/>
              </a:rPr>
              <a:t>Otani&amp;Co., Inc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50"/>
              </a:lnSpc>
              <a:spcBef>
                <a:spcPts val="1140"/>
              </a:spcBef>
            </a:pPr>
            <a:r>
              <a:rPr sz="2200" dirty="0">
                <a:solidFill>
                  <a:srgbClr val="4B4B4B"/>
                </a:solidFill>
                <a:latin typeface="Arial"/>
                <a:cs typeface="Arial"/>
              </a:rPr>
              <a:t>2012-2013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50"/>
              </a:lnSpc>
            </a:pPr>
            <a:r>
              <a:rPr sz="2200" dirty="0">
                <a:solidFill>
                  <a:srgbClr val="4B4B4B"/>
                </a:solidFill>
                <a:latin typeface="Arial"/>
                <a:cs typeface="Arial"/>
              </a:rPr>
              <a:t>CTC JGN-X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402830" y="7160450"/>
            <a:ext cx="25469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600" b="1" spc="30" dirty="0">
                <a:solidFill>
                  <a:srgbClr val="7F7F7F"/>
                </a:solidFill>
                <a:latin typeface="Trebuchet MS"/>
                <a:cs typeface="Trebuchet MS"/>
              </a:rPr>
              <a:t>GEEO.OTANI.CO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7469" y="7265606"/>
            <a:ext cx="3648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800" b="1" spc="-35" dirty="0">
                <a:solidFill>
                  <a:srgbClr val="7F7F7F"/>
                </a:solidFill>
                <a:latin typeface="Trebuchet MS"/>
                <a:cs typeface="Trebuchet MS"/>
              </a:rPr>
              <a:t>Otani&amp;Co.,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7F7F7F"/>
                </a:solidFill>
                <a:latin typeface="Trebuchet MS"/>
                <a:cs typeface="Trebuchet MS"/>
              </a:rPr>
              <a:t>Inc.</a:t>
            </a:r>
            <a:r>
              <a:rPr sz="1800" b="1" spc="-18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All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Trebuchet MS"/>
                <a:cs typeface="Trebuchet MS"/>
              </a:rPr>
              <a:t>Rights</a:t>
            </a:r>
            <a:r>
              <a:rPr sz="1800" b="1" spc="-1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7F7F7F"/>
                </a:solidFill>
                <a:latin typeface="Trebuchet MS"/>
                <a:cs typeface="Trebuchet MS"/>
              </a:rPr>
              <a:t>Reserved.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76485" y="5066181"/>
            <a:ext cx="222591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altLang="ja-JP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20141006…..</a:t>
            </a:r>
            <a:endParaRPr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2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FreeReleased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637780" y="2885417"/>
            <a:ext cx="17418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2015.09.11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637780" y="3200378"/>
            <a:ext cx="19348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ProReleased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30887" y="4329645"/>
            <a:ext cx="1466937" cy="1005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60"/>
              </a:lnSpc>
            </a:pP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2014.11.06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560"/>
              </a:lnSpc>
            </a:pP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MA10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988547" y="2784679"/>
            <a:ext cx="17418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2015.05.25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8546" y="3099640"/>
            <a:ext cx="3280517" cy="11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 Award from the Minister of Internal Affairs and Communications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47469" y="2070228"/>
            <a:ext cx="225869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60"/>
              </a:lnSpc>
            </a:pP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2015.09.29</a:t>
            </a:r>
          </a:p>
          <a:p>
            <a:pPr marL="12700">
              <a:lnSpc>
                <a:spcPts val="2560"/>
              </a:lnSpc>
            </a:pP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Design Award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3389629" y="665479"/>
            <a:ext cx="33045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About Business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787900" y="1944370"/>
            <a:ext cx="2880360" cy="2879090"/>
          </a:xfrm>
          <a:custGeom>
            <a:avLst/>
            <a:gdLst/>
            <a:ahLst/>
            <a:cxnLst/>
            <a:rect l="l" t="t" r="r" b="b"/>
            <a:pathLst>
              <a:path w="2880359" h="2879090">
                <a:moveTo>
                  <a:pt x="1440179" y="0"/>
                </a:moveTo>
                <a:lnTo>
                  <a:pt x="1387622" y="800"/>
                </a:lnTo>
                <a:lnTo>
                  <a:pt x="1336067" y="3216"/>
                </a:lnTo>
                <a:lnTo>
                  <a:pt x="1285433" y="7274"/>
                </a:lnTo>
                <a:lnTo>
                  <a:pt x="1235638" y="12998"/>
                </a:lnTo>
                <a:lnTo>
                  <a:pt x="1186603" y="20414"/>
                </a:lnTo>
                <a:lnTo>
                  <a:pt x="1138245" y="29545"/>
                </a:lnTo>
                <a:lnTo>
                  <a:pt x="1090482" y="40417"/>
                </a:lnTo>
                <a:lnTo>
                  <a:pt x="1043235" y="53054"/>
                </a:lnTo>
                <a:lnTo>
                  <a:pt x="996421" y="67482"/>
                </a:lnTo>
                <a:lnTo>
                  <a:pt x="949960" y="83725"/>
                </a:lnTo>
                <a:lnTo>
                  <a:pt x="903769" y="101809"/>
                </a:lnTo>
                <a:lnTo>
                  <a:pt x="857768" y="121757"/>
                </a:lnTo>
                <a:lnTo>
                  <a:pt x="811875" y="143595"/>
                </a:lnTo>
                <a:lnTo>
                  <a:pt x="766009" y="167347"/>
                </a:lnTo>
                <a:lnTo>
                  <a:pt x="720089" y="193039"/>
                </a:lnTo>
                <a:lnTo>
                  <a:pt x="674970" y="219905"/>
                </a:lnTo>
                <a:lnTo>
                  <a:pt x="631521" y="247708"/>
                </a:lnTo>
                <a:lnTo>
                  <a:pt x="589686" y="276504"/>
                </a:lnTo>
                <a:lnTo>
                  <a:pt x="549409" y="306350"/>
                </a:lnTo>
                <a:lnTo>
                  <a:pt x="510634" y="337302"/>
                </a:lnTo>
                <a:lnTo>
                  <a:pt x="473303" y="369417"/>
                </a:lnTo>
                <a:lnTo>
                  <a:pt x="437361" y="402751"/>
                </a:lnTo>
                <a:lnTo>
                  <a:pt x="402751" y="437361"/>
                </a:lnTo>
                <a:lnTo>
                  <a:pt x="369417" y="473303"/>
                </a:lnTo>
                <a:lnTo>
                  <a:pt x="337302" y="510634"/>
                </a:lnTo>
                <a:lnTo>
                  <a:pt x="306350" y="549409"/>
                </a:lnTo>
                <a:lnTo>
                  <a:pt x="276504" y="589686"/>
                </a:lnTo>
                <a:lnTo>
                  <a:pt x="247708" y="631521"/>
                </a:lnTo>
                <a:lnTo>
                  <a:pt x="219905" y="674970"/>
                </a:lnTo>
                <a:lnTo>
                  <a:pt x="193039" y="720089"/>
                </a:lnTo>
                <a:lnTo>
                  <a:pt x="167569" y="765788"/>
                </a:lnTo>
                <a:lnTo>
                  <a:pt x="143976" y="811493"/>
                </a:lnTo>
                <a:lnTo>
                  <a:pt x="122245" y="857280"/>
                </a:lnTo>
                <a:lnTo>
                  <a:pt x="102355" y="903222"/>
                </a:lnTo>
                <a:lnTo>
                  <a:pt x="84290" y="949395"/>
                </a:lnTo>
                <a:lnTo>
                  <a:pt x="68031" y="995873"/>
                </a:lnTo>
                <a:lnTo>
                  <a:pt x="53560" y="1042729"/>
                </a:lnTo>
                <a:lnTo>
                  <a:pt x="40859" y="1090040"/>
                </a:lnTo>
                <a:lnTo>
                  <a:pt x="29911" y="1137879"/>
                </a:lnTo>
                <a:lnTo>
                  <a:pt x="20696" y="1186321"/>
                </a:lnTo>
                <a:lnTo>
                  <a:pt x="13197" y="1235440"/>
                </a:lnTo>
                <a:lnTo>
                  <a:pt x="7396" y="1285311"/>
                </a:lnTo>
                <a:lnTo>
                  <a:pt x="3275" y="1336008"/>
                </a:lnTo>
                <a:lnTo>
                  <a:pt x="815" y="1387606"/>
                </a:lnTo>
                <a:lnTo>
                  <a:pt x="0" y="1440179"/>
                </a:lnTo>
                <a:lnTo>
                  <a:pt x="815" y="1492516"/>
                </a:lnTo>
                <a:lnTo>
                  <a:pt x="3275" y="1543908"/>
                </a:lnTo>
                <a:lnTo>
                  <a:pt x="7396" y="1594429"/>
                </a:lnTo>
                <a:lnTo>
                  <a:pt x="13197" y="1644150"/>
                </a:lnTo>
                <a:lnTo>
                  <a:pt x="20696" y="1693145"/>
                </a:lnTo>
                <a:lnTo>
                  <a:pt x="29911" y="1741484"/>
                </a:lnTo>
                <a:lnTo>
                  <a:pt x="40859" y="1789242"/>
                </a:lnTo>
                <a:lnTo>
                  <a:pt x="53560" y="1836489"/>
                </a:lnTo>
                <a:lnTo>
                  <a:pt x="68031" y="1883298"/>
                </a:lnTo>
                <a:lnTo>
                  <a:pt x="84290" y="1929741"/>
                </a:lnTo>
                <a:lnTo>
                  <a:pt x="102355" y="1975891"/>
                </a:lnTo>
                <a:lnTo>
                  <a:pt x="122245" y="2021819"/>
                </a:lnTo>
                <a:lnTo>
                  <a:pt x="143976" y="2067599"/>
                </a:lnTo>
                <a:lnTo>
                  <a:pt x="167569" y="2113301"/>
                </a:lnTo>
                <a:lnTo>
                  <a:pt x="193039" y="2159000"/>
                </a:lnTo>
                <a:lnTo>
                  <a:pt x="219905" y="2204119"/>
                </a:lnTo>
                <a:lnTo>
                  <a:pt x="247708" y="2247568"/>
                </a:lnTo>
                <a:lnTo>
                  <a:pt x="276504" y="2289403"/>
                </a:lnTo>
                <a:lnTo>
                  <a:pt x="306350" y="2329680"/>
                </a:lnTo>
                <a:lnTo>
                  <a:pt x="337302" y="2368455"/>
                </a:lnTo>
                <a:lnTo>
                  <a:pt x="369417" y="2405786"/>
                </a:lnTo>
                <a:lnTo>
                  <a:pt x="402751" y="2441728"/>
                </a:lnTo>
                <a:lnTo>
                  <a:pt x="437361" y="2476338"/>
                </a:lnTo>
                <a:lnTo>
                  <a:pt x="473303" y="2509672"/>
                </a:lnTo>
                <a:lnTo>
                  <a:pt x="510634" y="2541787"/>
                </a:lnTo>
                <a:lnTo>
                  <a:pt x="549409" y="2572739"/>
                </a:lnTo>
                <a:lnTo>
                  <a:pt x="589686" y="2602585"/>
                </a:lnTo>
                <a:lnTo>
                  <a:pt x="631521" y="2631381"/>
                </a:lnTo>
                <a:lnTo>
                  <a:pt x="674970" y="2659184"/>
                </a:lnTo>
                <a:lnTo>
                  <a:pt x="720089" y="2686049"/>
                </a:lnTo>
                <a:lnTo>
                  <a:pt x="766009" y="2711742"/>
                </a:lnTo>
                <a:lnTo>
                  <a:pt x="811875" y="2735494"/>
                </a:lnTo>
                <a:lnTo>
                  <a:pt x="857768" y="2757332"/>
                </a:lnTo>
                <a:lnTo>
                  <a:pt x="903769" y="2777280"/>
                </a:lnTo>
                <a:lnTo>
                  <a:pt x="949960" y="2795364"/>
                </a:lnTo>
                <a:lnTo>
                  <a:pt x="996421" y="2811607"/>
                </a:lnTo>
                <a:lnTo>
                  <a:pt x="1043235" y="2826035"/>
                </a:lnTo>
                <a:lnTo>
                  <a:pt x="1090482" y="2838672"/>
                </a:lnTo>
                <a:lnTo>
                  <a:pt x="1138245" y="2849544"/>
                </a:lnTo>
                <a:lnTo>
                  <a:pt x="1186603" y="2858675"/>
                </a:lnTo>
                <a:lnTo>
                  <a:pt x="1235638" y="2866091"/>
                </a:lnTo>
                <a:lnTo>
                  <a:pt x="1285433" y="2871815"/>
                </a:lnTo>
                <a:lnTo>
                  <a:pt x="1336067" y="2875873"/>
                </a:lnTo>
                <a:lnTo>
                  <a:pt x="1387622" y="2878289"/>
                </a:lnTo>
                <a:lnTo>
                  <a:pt x="1440179" y="2879090"/>
                </a:lnTo>
                <a:lnTo>
                  <a:pt x="1492737" y="2878289"/>
                </a:lnTo>
                <a:lnTo>
                  <a:pt x="1544292" y="2875873"/>
                </a:lnTo>
                <a:lnTo>
                  <a:pt x="1594926" y="2871815"/>
                </a:lnTo>
                <a:lnTo>
                  <a:pt x="1644721" y="2866091"/>
                </a:lnTo>
                <a:lnTo>
                  <a:pt x="1693756" y="2858675"/>
                </a:lnTo>
                <a:lnTo>
                  <a:pt x="1742114" y="2849544"/>
                </a:lnTo>
                <a:lnTo>
                  <a:pt x="1789877" y="2838672"/>
                </a:lnTo>
                <a:lnTo>
                  <a:pt x="1837124" y="2826035"/>
                </a:lnTo>
                <a:lnTo>
                  <a:pt x="1883938" y="2811607"/>
                </a:lnTo>
                <a:lnTo>
                  <a:pt x="1930400" y="2795364"/>
                </a:lnTo>
                <a:lnTo>
                  <a:pt x="1976590" y="2777280"/>
                </a:lnTo>
                <a:lnTo>
                  <a:pt x="2022591" y="2757332"/>
                </a:lnTo>
                <a:lnTo>
                  <a:pt x="2068484" y="2735494"/>
                </a:lnTo>
                <a:lnTo>
                  <a:pt x="2114350" y="2711742"/>
                </a:lnTo>
                <a:lnTo>
                  <a:pt x="2160270" y="2686049"/>
                </a:lnTo>
                <a:lnTo>
                  <a:pt x="2205389" y="2659184"/>
                </a:lnTo>
                <a:lnTo>
                  <a:pt x="2248838" y="2631381"/>
                </a:lnTo>
                <a:lnTo>
                  <a:pt x="2290673" y="2602585"/>
                </a:lnTo>
                <a:lnTo>
                  <a:pt x="2330950" y="2572739"/>
                </a:lnTo>
                <a:lnTo>
                  <a:pt x="2369725" y="2541787"/>
                </a:lnTo>
                <a:lnTo>
                  <a:pt x="2407056" y="2509672"/>
                </a:lnTo>
                <a:lnTo>
                  <a:pt x="2442998" y="2476338"/>
                </a:lnTo>
                <a:lnTo>
                  <a:pt x="2477608" y="2441728"/>
                </a:lnTo>
                <a:lnTo>
                  <a:pt x="2510942" y="2405786"/>
                </a:lnTo>
                <a:lnTo>
                  <a:pt x="2543057" y="2368455"/>
                </a:lnTo>
                <a:lnTo>
                  <a:pt x="2574009" y="2329680"/>
                </a:lnTo>
                <a:lnTo>
                  <a:pt x="2603855" y="2289403"/>
                </a:lnTo>
                <a:lnTo>
                  <a:pt x="2632651" y="2247568"/>
                </a:lnTo>
                <a:lnTo>
                  <a:pt x="2660454" y="2204119"/>
                </a:lnTo>
                <a:lnTo>
                  <a:pt x="2687320" y="2159000"/>
                </a:lnTo>
                <a:lnTo>
                  <a:pt x="2712790" y="2113301"/>
                </a:lnTo>
                <a:lnTo>
                  <a:pt x="2736383" y="2067599"/>
                </a:lnTo>
                <a:lnTo>
                  <a:pt x="2758114" y="2021819"/>
                </a:lnTo>
                <a:lnTo>
                  <a:pt x="2778004" y="1975891"/>
                </a:lnTo>
                <a:lnTo>
                  <a:pt x="2796069" y="1929741"/>
                </a:lnTo>
                <a:lnTo>
                  <a:pt x="2812328" y="1883298"/>
                </a:lnTo>
                <a:lnTo>
                  <a:pt x="2826799" y="1836489"/>
                </a:lnTo>
                <a:lnTo>
                  <a:pt x="2839500" y="1789242"/>
                </a:lnTo>
                <a:lnTo>
                  <a:pt x="2850448" y="1741484"/>
                </a:lnTo>
                <a:lnTo>
                  <a:pt x="2859663" y="1693145"/>
                </a:lnTo>
                <a:lnTo>
                  <a:pt x="2867162" y="1644150"/>
                </a:lnTo>
                <a:lnTo>
                  <a:pt x="2872963" y="1594429"/>
                </a:lnTo>
                <a:lnTo>
                  <a:pt x="2877084" y="1543908"/>
                </a:lnTo>
                <a:lnTo>
                  <a:pt x="2879544" y="1492516"/>
                </a:lnTo>
                <a:lnTo>
                  <a:pt x="2880359" y="1440179"/>
                </a:lnTo>
                <a:lnTo>
                  <a:pt x="2879544" y="1387606"/>
                </a:lnTo>
                <a:lnTo>
                  <a:pt x="2877084" y="1336008"/>
                </a:lnTo>
                <a:lnTo>
                  <a:pt x="2872963" y="1285311"/>
                </a:lnTo>
                <a:lnTo>
                  <a:pt x="2867162" y="1235440"/>
                </a:lnTo>
                <a:lnTo>
                  <a:pt x="2859663" y="1186321"/>
                </a:lnTo>
                <a:lnTo>
                  <a:pt x="2850448" y="1137879"/>
                </a:lnTo>
                <a:lnTo>
                  <a:pt x="2839500" y="1090040"/>
                </a:lnTo>
                <a:lnTo>
                  <a:pt x="2826799" y="1042729"/>
                </a:lnTo>
                <a:lnTo>
                  <a:pt x="2812328" y="995873"/>
                </a:lnTo>
                <a:lnTo>
                  <a:pt x="2796069" y="949395"/>
                </a:lnTo>
                <a:lnTo>
                  <a:pt x="2778004" y="903222"/>
                </a:lnTo>
                <a:lnTo>
                  <a:pt x="2758114" y="857280"/>
                </a:lnTo>
                <a:lnTo>
                  <a:pt x="2736383" y="811493"/>
                </a:lnTo>
                <a:lnTo>
                  <a:pt x="2712790" y="765788"/>
                </a:lnTo>
                <a:lnTo>
                  <a:pt x="2687320" y="720089"/>
                </a:lnTo>
                <a:lnTo>
                  <a:pt x="2660454" y="674970"/>
                </a:lnTo>
                <a:lnTo>
                  <a:pt x="2632651" y="631521"/>
                </a:lnTo>
                <a:lnTo>
                  <a:pt x="2603855" y="589686"/>
                </a:lnTo>
                <a:lnTo>
                  <a:pt x="2574009" y="549409"/>
                </a:lnTo>
                <a:lnTo>
                  <a:pt x="2543057" y="510634"/>
                </a:lnTo>
                <a:lnTo>
                  <a:pt x="2510942" y="473303"/>
                </a:lnTo>
                <a:lnTo>
                  <a:pt x="2477608" y="437361"/>
                </a:lnTo>
                <a:lnTo>
                  <a:pt x="2442998" y="402751"/>
                </a:lnTo>
                <a:lnTo>
                  <a:pt x="2407056" y="369417"/>
                </a:lnTo>
                <a:lnTo>
                  <a:pt x="2369725" y="337302"/>
                </a:lnTo>
                <a:lnTo>
                  <a:pt x="2330950" y="306350"/>
                </a:lnTo>
                <a:lnTo>
                  <a:pt x="2290673" y="276504"/>
                </a:lnTo>
                <a:lnTo>
                  <a:pt x="2248838" y="247708"/>
                </a:lnTo>
                <a:lnTo>
                  <a:pt x="2205389" y="219905"/>
                </a:lnTo>
                <a:lnTo>
                  <a:pt x="2160270" y="193039"/>
                </a:lnTo>
                <a:lnTo>
                  <a:pt x="2114350" y="167347"/>
                </a:lnTo>
                <a:lnTo>
                  <a:pt x="2068484" y="143595"/>
                </a:lnTo>
                <a:lnTo>
                  <a:pt x="2022591" y="121757"/>
                </a:lnTo>
                <a:lnTo>
                  <a:pt x="1976590" y="101809"/>
                </a:lnTo>
                <a:lnTo>
                  <a:pt x="1930400" y="83725"/>
                </a:lnTo>
                <a:lnTo>
                  <a:pt x="1883938" y="67482"/>
                </a:lnTo>
                <a:lnTo>
                  <a:pt x="1837124" y="53054"/>
                </a:lnTo>
                <a:lnTo>
                  <a:pt x="1789877" y="40417"/>
                </a:lnTo>
                <a:lnTo>
                  <a:pt x="1742114" y="29545"/>
                </a:lnTo>
                <a:lnTo>
                  <a:pt x="1693756" y="20414"/>
                </a:lnTo>
                <a:lnTo>
                  <a:pt x="1644721" y="12998"/>
                </a:lnTo>
                <a:lnTo>
                  <a:pt x="1594926" y="7274"/>
                </a:lnTo>
                <a:lnTo>
                  <a:pt x="1544292" y="3216"/>
                </a:lnTo>
                <a:lnTo>
                  <a:pt x="1492737" y="800"/>
                </a:lnTo>
                <a:lnTo>
                  <a:pt x="144017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298440" y="3051809"/>
            <a:ext cx="185928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600450" y="3887470"/>
            <a:ext cx="2879090" cy="2880360"/>
          </a:xfrm>
          <a:custGeom>
            <a:avLst/>
            <a:gdLst/>
            <a:ahLst/>
            <a:cxnLst/>
            <a:rect l="l" t="t" r="r" b="b"/>
            <a:pathLst>
              <a:path w="2879090" h="2880359">
                <a:moveTo>
                  <a:pt x="1440179" y="0"/>
                </a:moveTo>
                <a:lnTo>
                  <a:pt x="1387606" y="815"/>
                </a:lnTo>
                <a:lnTo>
                  <a:pt x="1336008" y="3275"/>
                </a:lnTo>
                <a:lnTo>
                  <a:pt x="1285311" y="7396"/>
                </a:lnTo>
                <a:lnTo>
                  <a:pt x="1235440" y="13197"/>
                </a:lnTo>
                <a:lnTo>
                  <a:pt x="1186321" y="20696"/>
                </a:lnTo>
                <a:lnTo>
                  <a:pt x="1137879" y="29911"/>
                </a:lnTo>
                <a:lnTo>
                  <a:pt x="1090040" y="40859"/>
                </a:lnTo>
                <a:lnTo>
                  <a:pt x="1042729" y="53560"/>
                </a:lnTo>
                <a:lnTo>
                  <a:pt x="995873" y="68031"/>
                </a:lnTo>
                <a:lnTo>
                  <a:pt x="949395" y="84290"/>
                </a:lnTo>
                <a:lnTo>
                  <a:pt x="903222" y="102355"/>
                </a:lnTo>
                <a:lnTo>
                  <a:pt x="857280" y="122245"/>
                </a:lnTo>
                <a:lnTo>
                  <a:pt x="811493" y="143976"/>
                </a:lnTo>
                <a:lnTo>
                  <a:pt x="765788" y="167569"/>
                </a:lnTo>
                <a:lnTo>
                  <a:pt x="720089" y="193039"/>
                </a:lnTo>
                <a:lnTo>
                  <a:pt x="674970" y="220126"/>
                </a:lnTo>
                <a:lnTo>
                  <a:pt x="631521" y="248089"/>
                </a:lnTo>
                <a:lnTo>
                  <a:pt x="589686" y="276992"/>
                </a:lnTo>
                <a:lnTo>
                  <a:pt x="549409" y="306896"/>
                </a:lnTo>
                <a:lnTo>
                  <a:pt x="510634" y="337867"/>
                </a:lnTo>
                <a:lnTo>
                  <a:pt x="473303" y="369966"/>
                </a:lnTo>
                <a:lnTo>
                  <a:pt x="437361" y="403257"/>
                </a:lnTo>
                <a:lnTo>
                  <a:pt x="402751" y="437804"/>
                </a:lnTo>
                <a:lnTo>
                  <a:pt x="369417" y="473669"/>
                </a:lnTo>
                <a:lnTo>
                  <a:pt x="337302" y="510916"/>
                </a:lnTo>
                <a:lnTo>
                  <a:pt x="306350" y="549608"/>
                </a:lnTo>
                <a:lnTo>
                  <a:pt x="276504" y="589808"/>
                </a:lnTo>
                <a:lnTo>
                  <a:pt x="247708" y="631579"/>
                </a:lnTo>
                <a:lnTo>
                  <a:pt x="219905" y="674985"/>
                </a:lnTo>
                <a:lnTo>
                  <a:pt x="193039" y="720089"/>
                </a:lnTo>
                <a:lnTo>
                  <a:pt x="167347" y="766025"/>
                </a:lnTo>
                <a:lnTo>
                  <a:pt x="143595" y="811934"/>
                </a:lnTo>
                <a:lnTo>
                  <a:pt x="121757" y="857890"/>
                </a:lnTo>
                <a:lnTo>
                  <a:pt x="101809" y="903967"/>
                </a:lnTo>
                <a:lnTo>
                  <a:pt x="83725" y="950242"/>
                </a:lnTo>
                <a:lnTo>
                  <a:pt x="67482" y="996787"/>
                </a:lnTo>
                <a:lnTo>
                  <a:pt x="53054" y="1043678"/>
                </a:lnTo>
                <a:lnTo>
                  <a:pt x="40417" y="1090988"/>
                </a:lnTo>
                <a:lnTo>
                  <a:pt x="29545" y="1138793"/>
                </a:lnTo>
                <a:lnTo>
                  <a:pt x="20414" y="1187167"/>
                </a:lnTo>
                <a:lnTo>
                  <a:pt x="12998" y="1236185"/>
                </a:lnTo>
                <a:lnTo>
                  <a:pt x="7274" y="1285920"/>
                </a:lnTo>
                <a:lnTo>
                  <a:pt x="3216" y="1336448"/>
                </a:lnTo>
                <a:lnTo>
                  <a:pt x="800" y="1387843"/>
                </a:lnTo>
                <a:lnTo>
                  <a:pt x="0" y="1440179"/>
                </a:lnTo>
                <a:lnTo>
                  <a:pt x="800" y="1492737"/>
                </a:lnTo>
                <a:lnTo>
                  <a:pt x="3216" y="1544292"/>
                </a:lnTo>
                <a:lnTo>
                  <a:pt x="7274" y="1594926"/>
                </a:lnTo>
                <a:lnTo>
                  <a:pt x="12998" y="1644721"/>
                </a:lnTo>
                <a:lnTo>
                  <a:pt x="20414" y="1693756"/>
                </a:lnTo>
                <a:lnTo>
                  <a:pt x="29545" y="1742114"/>
                </a:lnTo>
                <a:lnTo>
                  <a:pt x="40417" y="1789877"/>
                </a:lnTo>
                <a:lnTo>
                  <a:pt x="53054" y="1837124"/>
                </a:lnTo>
                <a:lnTo>
                  <a:pt x="67482" y="1883938"/>
                </a:lnTo>
                <a:lnTo>
                  <a:pt x="83725" y="1930399"/>
                </a:lnTo>
                <a:lnTo>
                  <a:pt x="101809" y="1976590"/>
                </a:lnTo>
                <a:lnTo>
                  <a:pt x="121757" y="2022591"/>
                </a:lnTo>
                <a:lnTo>
                  <a:pt x="143595" y="2068484"/>
                </a:lnTo>
                <a:lnTo>
                  <a:pt x="167347" y="2114350"/>
                </a:lnTo>
                <a:lnTo>
                  <a:pt x="193039" y="2160269"/>
                </a:lnTo>
                <a:lnTo>
                  <a:pt x="219905" y="2205389"/>
                </a:lnTo>
                <a:lnTo>
                  <a:pt x="247708" y="2248838"/>
                </a:lnTo>
                <a:lnTo>
                  <a:pt x="276504" y="2290673"/>
                </a:lnTo>
                <a:lnTo>
                  <a:pt x="306350" y="2330950"/>
                </a:lnTo>
                <a:lnTo>
                  <a:pt x="337302" y="2369725"/>
                </a:lnTo>
                <a:lnTo>
                  <a:pt x="369417" y="2407056"/>
                </a:lnTo>
                <a:lnTo>
                  <a:pt x="402751" y="2442998"/>
                </a:lnTo>
                <a:lnTo>
                  <a:pt x="437361" y="2477608"/>
                </a:lnTo>
                <a:lnTo>
                  <a:pt x="473303" y="2510942"/>
                </a:lnTo>
                <a:lnTo>
                  <a:pt x="510634" y="2543057"/>
                </a:lnTo>
                <a:lnTo>
                  <a:pt x="549409" y="2574009"/>
                </a:lnTo>
                <a:lnTo>
                  <a:pt x="589686" y="2603855"/>
                </a:lnTo>
                <a:lnTo>
                  <a:pt x="631521" y="2632651"/>
                </a:lnTo>
                <a:lnTo>
                  <a:pt x="674970" y="2660454"/>
                </a:lnTo>
                <a:lnTo>
                  <a:pt x="720089" y="2687319"/>
                </a:lnTo>
                <a:lnTo>
                  <a:pt x="765788" y="2713012"/>
                </a:lnTo>
                <a:lnTo>
                  <a:pt x="811493" y="2736764"/>
                </a:lnTo>
                <a:lnTo>
                  <a:pt x="857280" y="2758602"/>
                </a:lnTo>
                <a:lnTo>
                  <a:pt x="903222" y="2778550"/>
                </a:lnTo>
                <a:lnTo>
                  <a:pt x="949395" y="2796634"/>
                </a:lnTo>
                <a:lnTo>
                  <a:pt x="995873" y="2812877"/>
                </a:lnTo>
                <a:lnTo>
                  <a:pt x="1042729" y="2827305"/>
                </a:lnTo>
                <a:lnTo>
                  <a:pt x="1090040" y="2839942"/>
                </a:lnTo>
                <a:lnTo>
                  <a:pt x="1137879" y="2850814"/>
                </a:lnTo>
                <a:lnTo>
                  <a:pt x="1186321" y="2859945"/>
                </a:lnTo>
                <a:lnTo>
                  <a:pt x="1235440" y="2867361"/>
                </a:lnTo>
                <a:lnTo>
                  <a:pt x="1285311" y="2873085"/>
                </a:lnTo>
                <a:lnTo>
                  <a:pt x="1336008" y="2877143"/>
                </a:lnTo>
                <a:lnTo>
                  <a:pt x="1387606" y="2879559"/>
                </a:lnTo>
                <a:lnTo>
                  <a:pt x="1440179" y="2880360"/>
                </a:lnTo>
                <a:lnTo>
                  <a:pt x="1492516" y="2879559"/>
                </a:lnTo>
                <a:lnTo>
                  <a:pt x="1543908" y="2877143"/>
                </a:lnTo>
                <a:lnTo>
                  <a:pt x="1594429" y="2873085"/>
                </a:lnTo>
                <a:lnTo>
                  <a:pt x="1644150" y="2867361"/>
                </a:lnTo>
                <a:lnTo>
                  <a:pt x="1693145" y="2859945"/>
                </a:lnTo>
                <a:lnTo>
                  <a:pt x="1741484" y="2850814"/>
                </a:lnTo>
                <a:lnTo>
                  <a:pt x="1789242" y="2839942"/>
                </a:lnTo>
                <a:lnTo>
                  <a:pt x="1836489" y="2827305"/>
                </a:lnTo>
                <a:lnTo>
                  <a:pt x="1883298" y="2812877"/>
                </a:lnTo>
                <a:lnTo>
                  <a:pt x="1929741" y="2796634"/>
                </a:lnTo>
                <a:lnTo>
                  <a:pt x="1975891" y="2778550"/>
                </a:lnTo>
                <a:lnTo>
                  <a:pt x="2021819" y="2758602"/>
                </a:lnTo>
                <a:lnTo>
                  <a:pt x="2067599" y="2736764"/>
                </a:lnTo>
                <a:lnTo>
                  <a:pt x="2113301" y="2713012"/>
                </a:lnTo>
                <a:lnTo>
                  <a:pt x="2159000" y="2687319"/>
                </a:lnTo>
                <a:lnTo>
                  <a:pt x="2204119" y="2660454"/>
                </a:lnTo>
                <a:lnTo>
                  <a:pt x="2247568" y="2632651"/>
                </a:lnTo>
                <a:lnTo>
                  <a:pt x="2289403" y="2603855"/>
                </a:lnTo>
                <a:lnTo>
                  <a:pt x="2329680" y="2574009"/>
                </a:lnTo>
                <a:lnTo>
                  <a:pt x="2368455" y="2543057"/>
                </a:lnTo>
                <a:lnTo>
                  <a:pt x="2405786" y="2510942"/>
                </a:lnTo>
                <a:lnTo>
                  <a:pt x="2441728" y="2477608"/>
                </a:lnTo>
                <a:lnTo>
                  <a:pt x="2476338" y="2442998"/>
                </a:lnTo>
                <a:lnTo>
                  <a:pt x="2509672" y="2407056"/>
                </a:lnTo>
                <a:lnTo>
                  <a:pt x="2541787" y="2369725"/>
                </a:lnTo>
                <a:lnTo>
                  <a:pt x="2572739" y="2330950"/>
                </a:lnTo>
                <a:lnTo>
                  <a:pt x="2602585" y="2290673"/>
                </a:lnTo>
                <a:lnTo>
                  <a:pt x="2631381" y="2248838"/>
                </a:lnTo>
                <a:lnTo>
                  <a:pt x="2659184" y="2205389"/>
                </a:lnTo>
                <a:lnTo>
                  <a:pt x="2686050" y="2160269"/>
                </a:lnTo>
                <a:lnTo>
                  <a:pt x="2711742" y="2114350"/>
                </a:lnTo>
                <a:lnTo>
                  <a:pt x="2735494" y="2068484"/>
                </a:lnTo>
                <a:lnTo>
                  <a:pt x="2757332" y="2022591"/>
                </a:lnTo>
                <a:lnTo>
                  <a:pt x="2777280" y="1976590"/>
                </a:lnTo>
                <a:lnTo>
                  <a:pt x="2795364" y="1930399"/>
                </a:lnTo>
                <a:lnTo>
                  <a:pt x="2811607" y="1883938"/>
                </a:lnTo>
                <a:lnTo>
                  <a:pt x="2826035" y="1837124"/>
                </a:lnTo>
                <a:lnTo>
                  <a:pt x="2838672" y="1789877"/>
                </a:lnTo>
                <a:lnTo>
                  <a:pt x="2849544" y="1742114"/>
                </a:lnTo>
                <a:lnTo>
                  <a:pt x="2858675" y="1693756"/>
                </a:lnTo>
                <a:lnTo>
                  <a:pt x="2866091" y="1644721"/>
                </a:lnTo>
                <a:lnTo>
                  <a:pt x="2871815" y="1594926"/>
                </a:lnTo>
                <a:lnTo>
                  <a:pt x="2875873" y="1544292"/>
                </a:lnTo>
                <a:lnTo>
                  <a:pt x="2878289" y="1492737"/>
                </a:lnTo>
                <a:lnTo>
                  <a:pt x="2879090" y="1440179"/>
                </a:lnTo>
                <a:lnTo>
                  <a:pt x="2878289" y="1387843"/>
                </a:lnTo>
                <a:lnTo>
                  <a:pt x="2875873" y="1336448"/>
                </a:lnTo>
                <a:lnTo>
                  <a:pt x="2871815" y="1285920"/>
                </a:lnTo>
                <a:lnTo>
                  <a:pt x="2866091" y="1236185"/>
                </a:lnTo>
                <a:lnTo>
                  <a:pt x="2858675" y="1187167"/>
                </a:lnTo>
                <a:lnTo>
                  <a:pt x="2849544" y="1138793"/>
                </a:lnTo>
                <a:lnTo>
                  <a:pt x="2838672" y="1090988"/>
                </a:lnTo>
                <a:lnTo>
                  <a:pt x="2826035" y="1043678"/>
                </a:lnTo>
                <a:lnTo>
                  <a:pt x="2811607" y="996787"/>
                </a:lnTo>
                <a:lnTo>
                  <a:pt x="2795364" y="950242"/>
                </a:lnTo>
                <a:lnTo>
                  <a:pt x="2777280" y="903967"/>
                </a:lnTo>
                <a:lnTo>
                  <a:pt x="2757332" y="857890"/>
                </a:lnTo>
                <a:lnTo>
                  <a:pt x="2735494" y="811934"/>
                </a:lnTo>
                <a:lnTo>
                  <a:pt x="2711742" y="766025"/>
                </a:lnTo>
                <a:lnTo>
                  <a:pt x="2686050" y="720089"/>
                </a:lnTo>
                <a:lnTo>
                  <a:pt x="2659184" y="674985"/>
                </a:lnTo>
                <a:lnTo>
                  <a:pt x="2631381" y="631579"/>
                </a:lnTo>
                <a:lnTo>
                  <a:pt x="2602585" y="589808"/>
                </a:lnTo>
                <a:lnTo>
                  <a:pt x="2572739" y="549608"/>
                </a:lnTo>
                <a:lnTo>
                  <a:pt x="2541787" y="510916"/>
                </a:lnTo>
                <a:lnTo>
                  <a:pt x="2509672" y="473669"/>
                </a:lnTo>
                <a:lnTo>
                  <a:pt x="2476338" y="437804"/>
                </a:lnTo>
                <a:lnTo>
                  <a:pt x="2441728" y="403257"/>
                </a:lnTo>
                <a:lnTo>
                  <a:pt x="2405786" y="369966"/>
                </a:lnTo>
                <a:lnTo>
                  <a:pt x="2368455" y="337867"/>
                </a:lnTo>
                <a:lnTo>
                  <a:pt x="2329680" y="306896"/>
                </a:lnTo>
                <a:lnTo>
                  <a:pt x="2289403" y="276992"/>
                </a:lnTo>
                <a:lnTo>
                  <a:pt x="2247568" y="248089"/>
                </a:lnTo>
                <a:lnTo>
                  <a:pt x="2204119" y="220126"/>
                </a:lnTo>
                <a:lnTo>
                  <a:pt x="2159000" y="193039"/>
                </a:lnTo>
                <a:lnTo>
                  <a:pt x="2113301" y="167569"/>
                </a:lnTo>
                <a:lnTo>
                  <a:pt x="2067599" y="143976"/>
                </a:lnTo>
                <a:lnTo>
                  <a:pt x="2021819" y="122245"/>
                </a:lnTo>
                <a:lnTo>
                  <a:pt x="1975891" y="102355"/>
                </a:lnTo>
                <a:lnTo>
                  <a:pt x="1929741" y="84290"/>
                </a:lnTo>
                <a:lnTo>
                  <a:pt x="1883298" y="68031"/>
                </a:lnTo>
                <a:lnTo>
                  <a:pt x="1836489" y="53560"/>
                </a:lnTo>
                <a:lnTo>
                  <a:pt x="1789242" y="40859"/>
                </a:lnTo>
                <a:lnTo>
                  <a:pt x="1741484" y="29911"/>
                </a:lnTo>
                <a:lnTo>
                  <a:pt x="1693145" y="20696"/>
                </a:lnTo>
                <a:lnTo>
                  <a:pt x="1644150" y="13197"/>
                </a:lnTo>
                <a:lnTo>
                  <a:pt x="1594429" y="7396"/>
                </a:lnTo>
                <a:lnTo>
                  <a:pt x="1543908" y="3275"/>
                </a:lnTo>
                <a:lnTo>
                  <a:pt x="1492516" y="815"/>
                </a:lnTo>
                <a:lnTo>
                  <a:pt x="14401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010659" y="4996179"/>
            <a:ext cx="2056764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nalytics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448560" y="194437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1438910" y="0"/>
                </a:moveTo>
                <a:lnTo>
                  <a:pt x="1386573" y="800"/>
                </a:lnTo>
                <a:lnTo>
                  <a:pt x="1335178" y="3216"/>
                </a:lnTo>
                <a:lnTo>
                  <a:pt x="1284650" y="7274"/>
                </a:lnTo>
                <a:lnTo>
                  <a:pt x="1234915" y="12998"/>
                </a:lnTo>
                <a:lnTo>
                  <a:pt x="1185897" y="20414"/>
                </a:lnTo>
                <a:lnTo>
                  <a:pt x="1137523" y="29545"/>
                </a:lnTo>
                <a:lnTo>
                  <a:pt x="1089718" y="40417"/>
                </a:lnTo>
                <a:lnTo>
                  <a:pt x="1042408" y="53054"/>
                </a:lnTo>
                <a:lnTo>
                  <a:pt x="995517" y="67482"/>
                </a:lnTo>
                <a:lnTo>
                  <a:pt x="948972" y="83725"/>
                </a:lnTo>
                <a:lnTo>
                  <a:pt x="902697" y="101809"/>
                </a:lnTo>
                <a:lnTo>
                  <a:pt x="856620" y="121757"/>
                </a:lnTo>
                <a:lnTo>
                  <a:pt x="810664" y="143595"/>
                </a:lnTo>
                <a:lnTo>
                  <a:pt x="764755" y="167347"/>
                </a:lnTo>
                <a:lnTo>
                  <a:pt x="718819" y="193039"/>
                </a:lnTo>
                <a:lnTo>
                  <a:pt x="673937" y="219905"/>
                </a:lnTo>
                <a:lnTo>
                  <a:pt x="630691" y="247708"/>
                </a:lnTo>
                <a:lnTo>
                  <a:pt x="589026" y="276504"/>
                </a:lnTo>
                <a:lnTo>
                  <a:pt x="548884" y="306350"/>
                </a:lnTo>
                <a:lnTo>
                  <a:pt x="510210" y="337302"/>
                </a:lnTo>
                <a:lnTo>
                  <a:pt x="472948" y="369417"/>
                </a:lnTo>
                <a:lnTo>
                  <a:pt x="437039" y="402751"/>
                </a:lnTo>
                <a:lnTo>
                  <a:pt x="402430" y="437361"/>
                </a:lnTo>
                <a:lnTo>
                  <a:pt x="369062" y="473303"/>
                </a:lnTo>
                <a:lnTo>
                  <a:pt x="336879" y="510634"/>
                </a:lnTo>
                <a:lnTo>
                  <a:pt x="305825" y="549409"/>
                </a:lnTo>
                <a:lnTo>
                  <a:pt x="275844" y="589686"/>
                </a:lnTo>
                <a:lnTo>
                  <a:pt x="246878" y="631521"/>
                </a:lnTo>
                <a:lnTo>
                  <a:pt x="218872" y="674970"/>
                </a:lnTo>
                <a:lnTo>
                  <a:pt x="191769" y="720089"/>
                </a:lnTo>
                <a:lnTo>
                  <a:pt x="166315" y="765788"/>
                </a:lnTo>
                <a:lnTo>
                  <a:pt x="142768" y="811493"/>
                </a:lnTo>
                <a:lnTo>
                  <a:pt x="121107" y="857280"/>
                </a:lnTo>
                <a:lnTo>
                  <a:pt x="101308" y="903222"/>
                </a:lnTo>
                <a:lnTo>
                  <a:pt x="83349" y="949395"/>
                </a:lnTo>
                <a:lnTo>
                  <a:pt x="67208" y="995873"/>
                </a:lnTo>
                <a:lnTo>
                  <a:pt x="52862" y="1042729"/>
                </a:lnTo>
                <a:lnTo>
                  <a:pt x="40288" y="1090040"/>
                </a:lnTo>
                <a:lnTo>
                  <a:pt x="29463" y="1137879"/>
                </a:lnTo>
                <a:lnTo>
                  <a:pt x="20367" y="1186321"/>
                </a:lnTo>
                <a:lnTo>
                  <a:pt x="12974" y="1235440"/>
                </a:lnTo>
                <a:lnTo>
                  <a:pt x="7264" y="1285311"/>
                </a:lnTo>
                <a:lnTo>
                  <a:pt x="3213" y="1336008"/>
                </a:lnTo>
                <a:lnTo>
                  <a:pt x="799" y="1387606"/>
                </a:lnTo>
                <a:lnTo>
                  <a:pt x="0" y="1440179"/>
                </a:lnTo>
                <a:lnTo>
                  <a:pt x="799" y="1492516"/>
                </a:lnTo>
                <a:lnTo>
                  <a:pt x="3213" y="1543908"/>
                </a:lnTo>
                <a:lnTo>
                  <a:pt x="7264" y="1594429"/>
                </a:lnTo>
                <a:lnTo>
                  <a:pt x="12974" y="1644150"/>
                </a:lnTo>
                <a:lnTo>
                  <a:pt x="20367" y="1693145"/>
                </a:lnTo>
                <a:lnTo>
                  <a:pt x="29463" y="1741484"/>
                </a:lnTo>
                <a:lnTo>
                  <a:pt x="40288" y="1789242"/>
                </a:lnTo>
                <a:lnTo>
                  <a:pt x="52862" y="1836489"/>
                </a:lnTo>
                <a:lnTo>
                  <a:pt x="67208" y="1883298"/>
                </a:lnTo>
                <a:lnTo>
                  <a:pt x="83349" y="1929741"/>
                </a:lnTo>
                <a:lnTo>
                  <a:pt x="101308" y="1975891"/>
                </a:lnTo>
                <a:lnTo>
                  <a:pt x="121107" y="2021819"/>
                </a:lnTo>
                <a:lnTo>
                  <a:pt x="142768" y="2067599"/>
                </a:lnTo>
                <a:lnTo>
                  <a:pt x="166315" y="2113301"/>
                </a:lnTo>
                <a:lnTo>
                  <a:pt x="191769" y="2159000"/>
                </a:lnTo>
                <a:lnTo>
                  <a:pt x="218872" y="2204119"/>
                </a:lnTo>
                <a:lnTo>
                  <a:pt x="246878" y="2247568"/>
                </a:lnTo>
                <a:lnTo>
                  <a:pt x="275843" y="2289403"/>
                </a:lnTo>
                <a:lnTo>
                  <a:pt x="305825" y="2329680"/>
                </a:lnTo>
                <a:lnTo>
                  <a:pt x="336879" y="2368455"/>
                </a:lnTo>
                <a:lnTo>
                  <a:pt x="369061" y="2405786"/>
                </a:lnTo>
                <a:lnTo>
                  <a:pt x="402430" y="2441728"/>
                </a:lnTo>
                <a:lnTo>
                  <a:pt x="437039" y="2476338"/>
                </a:lnTo>
                <a:lnTo>
                  <a:pt x="472947" y="2509672"/>
                </a:lnTo>
                <a:lnTo>
                  <a:pt x="510210" y="2541787"/>
                </a:lnTo>
                <a:lnTo>
                  <a:pt x="548884" y="2572739"/>
                </a:lnTo>
                <a:lnTo>
                  <a:pt x="589025" y="2602585"/>
                </a:lnTo>
                <a:lnTo>
                  <a:pt x="630691" y="2631381"/>
                </a:lnTo>
                <a:lnTo>
                  <a:pt x="673937" y="2659184"/>
                </a:lnTo>
                <a:lnTo>
                  <a:pt x="718819" y="2686049"/>
                </a:lnTo>
                <a:lnTo>
                  <a:pt x="764755" y="2711742"/>
                </a:lnTo>
                <a:lnTo>
                  <a:pt x="810664" y="2735494"/>
                </a:lnTo>
                <a:lnTo>
                  <a:pt x="856620" y="2757332"/>
                </a:lnTo>
                <a:lnTo>
                  <a:pt x="902697" y="2777280"/>
                </a:lnTo>
                <a:lnTo>
                  <a:pt x="948972" y="2795364"/>
                </a:lnTo>
                <a:lnTo>
                  <a:pt x="995517" y="2811607"/>
                </a:lnTo>
                <a:lnTo>
                  <a:pt x="1042408" y="2826035"/>
                </a:lnTo>
                <a:lnTo>
                  <a:pt x="1089718" y="2838672"/>
                </a:lnTo>
                <a:lnTo>
                  <a:pt x="1137523" y="2849544"/>
                </a:lnTo>
                <a:lnTo>
                  <a:pt x="1185897" y="2858675"/>
                </a:lnTo>
                <a:lnTo>
                  <a:pt x="1234915" y="2866091"/>
                </a:lnTo>
                <a:lnTo>
                  <a:pt x="1284650" y="2871815"/>
                </a:lnTo>
                <a:lnTo>
                  <a:pt x="1335178" y="2875873"/>
                </a:lnTo>
                <a:lnTo>
                  <a:pt x="1386573" y="2878289"/>
                </a:lnTo>
                <a:lnTo>
                  <a:pt x="1438910" y="2879090"/>
                </a:lnTo>
                <a:lnTo>
                  <a:pt x="1491467" y="2878289"/>
                </a:lnTo>
                <a:lnTo>
                  <a:pt x="1543022" y="2875873"/>
                </a:lnTo>
                <a:lnTo>
                  <a:pt x="1593656" y="2871815"/>
                </a:lnTo>
                <a:lnTo>
                  <a:pt x="1643451" y="2866091"/>
                </a:lnTo>
                <a:lnTo>
                  <a:pt x="1692486" y="2858675"/>
                </a:lnTo>
                <a:lnTo>
                  <a:pt x="1740844" y="2849544"/>
                </a:lnTo>
                <a:lnTo>
                  <a:pt x="1788607" y="2838672"/>
                </a:lnTo>
                <a:lnTo>
                  <a:pt x="1835854" y="2826035"/>
                </a:lnTo>
                <a:lnTo>
                  <a:pt x="1882668" y="2811607"/>
                </a:lnTo>
                <a:lnTo>
                  <a:pt x="1929129" y="2795364"/>
                </a:lnTo>
                <a:lnTo>
                  <a:pt x="1975320" y="2777280"/>
                </a:lnTo>
                <a:lnTo>
                  <a:pt x="2021321" y="2757332"/>
                </a:lnTo>
                <a:lnTo>
                  <a:pt x="2067214" y="2735494"/>
                </a:lnTo>
                <a:lnTo>
                  <a:pt x="2113080" y="2711742"/>
                </a:lnTo>
                <a:lnTo>
                  <a:pt x="2159000" y="2686049"/>
                </a:lnTo>
                <a:lnTo>
                  <a:pt x="2204119" y="2659184"/>
                </a:lnTo>
                <a:lnTo>
                  <a:pt x="2247568" y="2631381"/>
                </a:lnTo>
                <a:lnTo>
                  <a:pt x="2289403" y="2602585"/>
                </a:lnTo>
                <a:lnTo>
                  <a:pt x="2329680" y="2572739"/>
                </a:lnTo>
                <a:lnTo>
                  <a:pt x="2368455" y="2541787"/>
                </a:lnTo>
                <a:lnTo>
                  <a:pt x="2405786" y="2509672"/>
                </a:lnTo>
                <a:lnTo>
                  <a:pt x="2441728" y="2476338"/>
                </a:lnTo>
                <a:lnTo>
                  <a:pt x="2476338" y="2441728"/>
                </a:lnTo>
                <a:lnTo>
                  <a:pt x="2509672" y="2405786"/>
                </a:lnTo>
                <a:lnTo>
                  <a:pt x="2541787" y="2368455"/>
                </a:lnTo>
                <a:lnTo>
                  <a:pt x="2572739" y="2329680"/>
                </a:lnTo>
                <a:lnTo>
                  <a:pt x="2602585" y="2289403"/>
                </a:lnTo>
                <a:lnTo>
                  <a:pt x="2631381" y="2247568"/>
                </a:lnTo>
                <a:lnTo>
                  <a:pt x="2659184" y="2204119"/>
                </a:lnTo>
                <a:lnTo>
                  <a:pt x="2686050" y="2159000"/>
                </a:lnTo>
                <a:lnTo>
                  <a:pt x="2711742" y="2113301"/>
                </a:lnTo>
                <a:lnTo>
                  <a:pt x="2735494" y="2067599"/>
                </a:lnTo>
                <a:lnTo>
                  <a:pt x="2757332" y="2021819"/>
                </a:lnTo>
                <a:lnTo>
                  <a:pt x="2777280" y="1975891"/>
                </a:lnTo>
                <a:lnTo>
                  <a:pt x="2795364" y="1929741"/>
                </a:lnTo>
                <a:lnTo>
                  <a:pt x="2811607" y="1883298"/>
                </a:lnTo>
                <a:lnTo>
                  <a:pt x="2826035" y="1836489"/>
                </a:lnTo>
                <a:lnTo>
                  <a:pt x="2838672" y="1789242"/>
                </a:lnTo>
                <a:lnTo>
                  <a:pt x="2849544" y="1741484"/>
                </a:lnTo>
                <a:lnTo>
                  <a:pt x="2858675" y="1693145"/>
                </a:lnTo>
                <a:lnTo>
                  <a:pt x="2866091" y="1644150"/>
                </a:lnTo>
                <a:lnTo>
                  <a:pt x="2871815" y="1594429"/>
                </a:lnTo>
                <a:lnTo>
                  <a:pt x="2875873" y="1543908"/>
                </a:lnTo>
                <a:lnTo>
                  <a:pt x="2878289" y="1492516"/>
                </a:lnTo>
                <a:lnTo>
                  <a:pt x="2879090" y="1440179"/>
                </a:lnTo>
                <a:lnTo>
                  <a:pt x="2878289" y="1387606"/>
                </a:lnTo>
                <a:lnTo>
                  <a:pt x="2875873" y="1336008"/>
                </a:lnTo>
                <a:lnTo>
                  <a:pt x="2871815" y="1285311"/>
                </a:lnTo>
                <a:lnTo>
                  <a:pt x="2866091" y="1235440"/>
                </a:lnTo>
                <a:lnTo>
                  <a:pt x="2858675" y="1186321"/>
                </a:lnTo>
                <a:lnTo>
                  <a:pt x="2849544" y="1137879"/>
                </a:lnTo>
                <a:lnTo>
                  <a:pt x="2838672" y="1090040"/>
                </a:lnTo>
                <a:lnTo>
                  <a:pt x="2826035" y="1042729"/>
                </a:lnTo>
                <a:lnTo>
                  <a:pt x="2811607" y="995873"/>
                </a:lnTo>
                <a:lnTo>
                  <a:pt x="2795364" y="949395"/>
                </a:lnTo>
                <a:lnTo>
                  <a:pt x="2777280" y="903222"/>
                </a:lnTo>
                <a:lnTo>
                  <a:pt x="2757332" y="857280"/>
                </a:lnTo>
                <a:lnTo>
                  <a:pt x="2735494" y="811493"/>
                </a:lnTo>
                <a:lnTo>
                  <a:pt x="2711742" y="765788"/>
                </a:lnTo>
                <a:lnTo>
                  <a:pt x="2686050" y="720089"/>
                </a:lnTo>
                <a:lnTo>
                  <a:pt x="2659184" y="674970"/>
                </a:lnTo>
                <a:lnTo>
                  <a:pt x="2631381" y="631521"/>
                </a:lnTo>
                <a:lnTo>
                  <a:pt x="2602585" y="589686"/>
                </a:lnTo>
                <a:lnTo>
                  <a:pt x="2572739" y="549409"/>
                </a:lnTo>
                <a:lnTo>
                  <a:pt x="2541787" y="510634"/>
                </a:lnTo>
                <a:lnTo>
                  <a:pt x="2509672" y="473303"/>
                </a:lnTo>
                <a:lnTo>
                  <a:pt x="2476338" y="437361"/>
                </a:lnTo>
                <a:lnTo>
                  <a:pt x="2441728" y="402751"/>
                </a:lnTo>
                <a:lnTo>
                  <a:pt x="2405786" y="369417"/>
                </a:lnTo>
                <a:lnTo>
                  <a:pt x="2368455" y="337302"/>
                </a:lnTo>
                <a:lnTo>
                  <a:pt x="2329680" y="306350"/>
                </a:lnTo>
                <a:lnTo>
                  <a:pt x="2289403" y="276504"/>
                </a:lnTo>
                <a:lnTo>
                  <a:pt x="2247568" y="247708"/>
                </a:lnTo>
                <a:lnTo>
                  <a:pt x="2204119" y="219905"/>
                </a:lnTo>
                <a:lnTo>
                  <a:pt x="2159000" y="193039"/>
                </a:lnTo>
                <a:lnTo>
                  <a:pt x="2113080" y="167347"/>
                </a:lnTo>
                <a:lnTo>
                  <a:pt x="2067214" y="143595"/>
                </a:lnTo>
                <a:lnTo>
                  <a:pt x="2021321" y="121757"/>
                </a:lnTo>
                <a:lnTo>
                  <a:pt x="1975320" y="101809"/>
                </a:lnTo>
                <a:lnTo>
                  <a:pt x="1929129" y="83725"/>
                </a:lnTo>
                <a:lnTo>
                  <a:pt x="1882668" y="67482"/>
                </a:lnTo>
                <a:lnTo>
                  <a:pt x="1835854" y="53054"/>
                </a:lnTo>
                <a:lnTo>
                  <a:pt x="1788607" y="40417"/>
                </a:lnTo>
                <a:lnTo>
                  <a:pt x="1740844" y="29545"/>
                </a:lnTo>
                <a:lnTo>
                  <a:pt x="1692486" y="20414"/>
                </a:lnTo>
                <a:lnTo>
                  <a:pt x="1643451" y="12998"/>
                </a:lnTo>
                <a:lnTo>
                  <a:pt x="1593656" y="7274"/>
                </a:lnTo>
                <a:lnTo>
                  <a:pt x="1543022" y="3216"/>
                </a:lnTo>
                <a:lnTo>
                  <a:pt x="1491467" y="800"/>
                </a:lnTo>
                <a:lnTo>
                  <a:pt x="1438910" y="0"/>
                </a:lnTo>
                <a:close/>
              </a:path>
            </a:pathLst>
          </a:custGeom>
          <a:solidFill>
            <a:srgbClr val="529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465829" y="3051809"/>
            <a:ext cx="84455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494868" y="671829"/>
            <a:ext cx="369634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750"/>
              </a:lnSpc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190239" y="3455670"/>
            <a:ext cx="3361690" cy="268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55670" y="2231389"/>
            <a:ext cx="3384550" cy="1366520"/>
          </a:xfrm>
          <a:custGeom>
            <a:avLst/>
            <a:gdLst/>
            <a:ahLst/>
            <a:cxnLst/>
            <a:rect l="l" t="t" r="r" b="b"/>
            <a:pathLst>
              <a:path w="3384550" h="1366520">
                <a:moveTo>
                  <a:pt x="1405889" y="864870"/>
                </a:moveTo>
                <a:lnTo>
                  <a:pt x="562609" y="864870"/>
                </a:lnTo>
                <a:lnTo>
                  <a:pt x="1596389" y="1366520"/>
                </a:lnTo>
                <a:lnTo>
                  <a:pt x="1405889" y="864870"/>
                </a:lnTo>
                <a:close/>
              </a:path>
              <a:path w="3384550" h="1366520">
                <a:moveTo>
                  <a:pt x="3384550" y="0"/>
                </a:moveTo>
                <a:lnTo>
                  <a:pt x="0" y="0"/>
                </a:lnTo>
                <a:lnTo>
                  <a:pt x="0" y="864870"/>
                </a:lnTo>
                <a:lnTo>
                  <a:pt x="3384550" y="864870"/>
                </a:lnTo>
                <a:lnTo>
                  <a:pt x="3384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5670" y="2231389"/>
            <a:ext cx="3384550" cy="1366520"/>
          </a:xfrm>
          <a:custGeom>
            <a:avLst/>
            <a:gdLst/>
            <a:ahLst/>
            <a:cxnLst/>
            <a:rect l="l" t="t" r="r" b="b"/>
            <a:pathLst>
              <a:path w="3384550" h="1366520">
                <a:moveTo>
                  <a:pt x="0" y="0"/>
                </a:moveTo>
                <a:lnTo>
                  <a:pt x="0" y="0"/>
                </a:lnTo>
                <a:lnTo>
                  <a:pt x="0" y="864870"/>
                </a:lnTo>
                <a:lnTo>
                  <a:pt x="562609" y="864870"/>
                </a:lnTo>
                <a:lnTo>
                  <a:pt x="1596389" y="1366520"/>
                </a:lnTo>
                <a:lnTo>
                  <a:pt x="1405889" y="864870"/>
                </a:lnTo>
                <a:lnTo>
                  <a:pt x="1978659" y="864870"/>
                </a:lnTo>
                <a:lnTo>
                  <a:pt x="2400300" y="864870"/>
                </a:lnTo>
                <a:lnTo>
                  <a:pt x="2821940" y="864870"/>
                </a:lnTo>
                <a:lnTo>
                  <a:pt x="3384550" y="864870"/>
                </a:lnTo>
                <a:lnTo>
                  <a:pt x="3384550" y="721360"/>
                </a:lnTo>
                <a:lnTo>
                  <a:pt x="3384550" y="0"/>
                </a:lnTo>
                <a:lnTo>
                  <a:pt x="282194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3660140" y="2366009"/>
            <a:ext cx="256730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¥25,800,000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00470" y="2613660"/>
            <a:ext cx="232410" cy="194310"/>
          </a:xfrm>
          <a:custGeom>
            <a:avLst/>
            <a:gdLst/>
            <a:ahLst/>
            <a:cxnLst/>
            <a:rect l="l" t="t" r="r" b="b"/>
            <a:pathLst>
              <a:path w="232409" h="194310">
                <a:moveTo>
                  <a:pt x="0" y="194310"/>
                </a:moveTo>
                <a:lnTo>
                  <a:pt x="232409" y="0"/>
                </a:lnTo>
              </a:path>
            </a:pathLst>
          </a:custGeom>
          <a:ln w="71882">
            <a:solidFill>
              <a:srgbClr val="DB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13500" y="2448560"/>
            <a:ext cx="318770" cy="289560"/>
          </a:xfrm>
          <a:custGeom>
            <a:avLst/>
            <a:gdLst/>
            <a:ahLst/>
            <a:cxnLst/>
            <a:rect l="l" t="t" r="r" b="b"/>
            <a:pathLst>
              <a:path w="318770" h="289560">
                <a:moveTo>
                  <a:pt x="318770" y="0"/>
                </a:moveTo>
                <a:lnTo>
                  <a:pt x="0" y="124460"/>
                </a:lnTo>
                <a:lnTo>
                  <a:pt x="138429" y="289560"/>
                </a:lnTo>
                <a:lnTo>
                  <a:pt x="318770" y="0"/>
                </a:lnTo>
                <a:close/>
              </a:path>
            </a:pathLst>
          </a:custGeom>
          <a:solidFill>
            <a:srgbClr val="DB2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3350882" y="688727"/>
            <a:ext cx="373959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 of Users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94130" y="3455670"/>
            <a:ext cx="1694180" cy="240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0900" y="3420109"/>
            <a:ext cx="1788159" cy="2420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164589" y="5998209"/>
            <a:ext cx="171577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Unpaid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21219" y="6065520"/>
            <a:ext cx="139065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68850" y="4362450"/>
            <a:ext cx="5003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3436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34798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5217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5648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36080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3651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36944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0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37376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37795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38227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38658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3909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952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9954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40373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805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123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1668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210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42532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42951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43383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381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4246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467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51104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5529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961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6824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72567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7675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8107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8539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8971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9403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98347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0253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685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1117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1549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1981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2412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2832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3263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3695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4127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4559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49910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5410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5841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6273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6705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7137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75690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7988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8420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8851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283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15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01472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05662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0998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1429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18617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2293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27252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10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3144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35762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4008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44397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48715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5290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5722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154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4969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68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8300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732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9164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9596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700278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10"/>
                </a:moveTo>
                <a:lnTo>
                  <a:pt x="10082530" y="41910"/>
                </a:lnTo>
                <a:lnTo>
                  <a:pt x="100825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704469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708786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713105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717423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721740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7260590"/>
            <a:ext cx="10082530" cy="41910"/>
          </a:xfrm>
          <a:custGeom>
            <a:avLst/>
            <a:gdLst/>
            <a:ahLst/>
            <a:cxnLst/>
            <a:rect l="l" t="t" r="r" b="b"/>
            <a:pathLst>
              <a:path w="10082530" h="41909">
                <a:moveTo>
                  <a:pt x="0" y="41909"/>
                </a:moveTo>
                <a:lnTo>
                  <a:pt x="10082530" y="41909"/>
                </a:lnTo>
                <a:lnTo>
                  <a:pt x="10082530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730250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734568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738885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80"/>
                </a:moveTo>
                <a:lnTo>
                  <a:pt x="10082530" y="43180"/>
                </a:lnTo>
                <a:lnTo>
                  <a:pt x="100825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7432040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7475219"/>
            <a:ext cx="10082530" cy="43180"/>
          </a:xfrm>
          <a:custGeom>
            <a:avLst/>
            <a:gdLst/>
            <a:ahLst/>
            <a:cxnLst/>
            <a:rect l="l" t="t" r="r" b="b"/>
            <a:pathLst>
              <a:path w="10082530" h="43179">
                <a:moveTo>
                  <a:pt x="0" y="43179"/>
                </a:moveTo>
                <a:lnTo>
                  <a:pt x="10082530" y="43179"/>
                </a:lnTo>
                <a:lnTo>
                  <a:pt x="1008253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518400"/>
            <a:ext cx="10078720" cy="38100"/>
          </a:xfrm>
          <a:custGeom>
            <a:avLst/>
            <a:gdLst/>
            <a:ahLst/>
            <a:cxnLst/>
            <a:rect l="l" t="t" r="r" b="b"/>
            <a:pathLst>
              <a:path w="10078720" h="38100">
                <a:moveTo>
                  <a:pt x="0" y="38100"/>
                </a:moveTo>
                <a:lnTo>
                  <a:pt x="10078719" y="38100"/>
                </a:lnTo>
                <a:lnTo>
                  <a:pt x="100787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Unpaid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Users</a:t>
            </a:r>
          </a:p>
        </p:txBody>
      </p:sp>
      <p:sp>
        <p:nvSpPr>
          <p:cNvPr id="99" name="object 99"/>
          <p:cNvSpPr/>
          <p:nvPr/>
        </p:nvSpPr>
        <p:spPr>
          <a:xfrm>
            <a:off x="2632710" y="1945639"/>
            <a:ext cx="1958339" cy="1786889"/>
          </a:xfrm>
          <a:custGeom>
            <a:avLst/>
            <a:gdLst/>
            <a:ahLst/>
            <a:cxnLst/>
            <a:rect l="l" t="t" r="r" b="b"/>
            <a:pathLst>
              <a:path w="1958339" h="1786889">
                <a:moveTo>
                  <a:pt x="812800" y="1339850"/>
                </a:moveTo>
                <a:lnTo>
                  <a:pt x="325119" y="1339850"/>
                </a:lnTo>
                <a:lnTo>
                  <a:pt x="393700" y="1786889"/>
                </a:lnTo>
                <a:lnTo>
                  <a:pt x="812800" y="1339850"/>
                </a:lnTo>
                <a:close/>
              </a:path>
              <a:path w="1958339" h="1786889">
                <a:moveTo>
                  <a:pt x="1958339" y="0"/>
                </a:moveTo>
                <a:lnTo>
                  <a:pt x="0" y="0"/>
                </a:lnTo>
                <a:lnTo>
                  <a:pt x="0" y="1339850"/>
                </a:lnTo>
                <a:lnTo>
                  <a:pt x="1958339" y="1339850"/>
                </a:lnTo>
                <a:lnTo>
                  <a:pt x="1958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32710" y="1945639"/>
            <a:ext cx="1958339" cy="1786889"/>
          </a:xfrm>
          <a:custGeom>
            <a:avLst/>
            <a:gdLst/>
            <a:ahLst/>
            <a:cxnLst/>
            <a:rect l="l" t="t" r="r" b="b"/>
            <a:pathLst>
              <a:path w="1958339" h="1786889">
                <a:moveTo>
                  <a:pt x="0" y="0"/>
                </a:moveTo>
                <a:lnTo>
                  <a:pt x="0" y="0"/>
                </a:lnTo>
                <a:lnTo>
                  <a:pt x="0" y="1339850"/>
                </a:lnTo>
                <a:lnTo>
                  <a:pt x="325119" y="1339850"/>
                </a:lnTo>
                <a:lnTo>
                  <a:pt x="393700" y="1786889"/>
                </a:lnTo>
                <a:lnTo>
                  <a:pt x="812800" y="1339850"/>
                </a:lnTo>
                <a:lnTo>
                  <a:pt x="1144269" y="1339850"/>
                </a:lnTo>
                <a:lnTo>
                  <a:pt x="1388110" y="1339850"/>
                </a:lnTo>
                <a:lnTo>
                  <a:pt x="1631950" y="1339850"/>
                </a:lnTo>
                <a:lnTo>
                  <a:pt x="1958339" y="1339850"/>
                </a:lnTo>
                <a:lnTo>
                  <a:pt x="1958339" y="1117600"/>
                </a:lnTo>
                <a:lnTo>
                  <a:pt x="1958339" y="0"/>
                </a:lnTo>
                <a:lnTo>
                  <a:pt x="163195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663683" y="2101684"/>
            <a:ext cx="191606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Bad accuracy</a:t>
            </a:r>
            <a:endParaRPr lang="ja-JP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Bad accuracy</a:t>
            </a:r>
            <a:endParaRPr lang="ja-JP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Bad accuracy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12963" y="2023109"/>
            <a:ext cx="4695985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meaning of prices of real estate is not clear.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get a good price you are looking for.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exists a big price difference compared with other surrounding land/buildings.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looking for an outlier.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44658" y="6460813"/>
            <a:ext cx="86403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definition of accuracy is ambiguous or subjective.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727200" y="3456940"/>
            <a:ext cx="1694179" cy="240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2469" y="1916429"/>
            <a:ext cx="1747520" cy="1845310"/>
          </a:xfrm>
          <a:custGeom>
            <a:avLst/>
            <a:gdLst/>
            <a:ahLst/>
            <a:cxnLst/>
            <a:rect l="l" t="t" r="r" b="b"/>
            <a:pathLst>
              <a:path w="1747520" h="1845310">
                <a:moveTo>
                  <a:pt x="1456690" y="1383030"/>
                </a:moveTo>
                <a:lnTo>
                  <a:pt x="1021080" y="1383030"/>
                </a:lnTo>
                <a:lnTo>
                  <a:pt x="1362710" y="1845310"/>
                </a:lnTo>
                <a:lnTo>
                  <a:pt x="1456690" y="1383030"/>
                </a:lnTo>
                <a:close/>
              </a:path>
              <a:path w="1747520" h="1845310">
                <a:moveTo>
                  <a:pt x="1747520" y="0"/>
                </a:moveTo>
                <a:lnTo>
                  <a:pt x="0" y="0"/>
                </a:lnTo>
                <a:lnTo>
                  <a:pt x="0" y="1383030"/>
                </a:lnTo>
                <a:lnTo>
                  <a:pt x="1747520" y="1383030"/>
                </a:lnTo>
                <a:lnTo>
                  <a:pt x="174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2469" y="1916429"/>
            <a:ext cx="1747520" cy="1845310"/>
          </a:xfrm>
          <a:custGeom>
            <a:avLst/>
            <a:gdLst/>
            <a:ahLst/>
            <a:cxnLst/>
            <a:rect l="l" t="t" r="r" b="b"/>
            <a:pathLst>
              <a:path w="1747520" h="1845310">
                <a:moveTo>
                  <a:pt x="0" y="0"/>
                </a:moveTo>
                <a:lnTo>
                  <a:pt x="0" y="0"/>
                </a:lnTo>
                <a:lnTo>
                  <a:pt x="0" y="1383030"/>
                </a:lnTo>
                <a:lnTo>
                  <a:pt x="290830" y="1383030"/>
                </a:lnTo>
                <a:lnTo>
                  <a:pt x="507999" y="1383030"/>
                </a:lnTo>
                <a:lnTo>
                  <a:pt x="725170" y="1383030"/>
                </a:lnTo>
                <a:lnTo>
                  <a:pt x="1021080" y="1383030"/>
                </a:lnTo>
                <a:lnTo>
                  <a:pt x="1362710" y="1845310"/>
                </a:lnTo>
                <a:lnTo>
                  <a:pt x="1456690" y="1383030"/>
                </a:lnTo>
                <a:lnTo>
                  <a:pt x="1747520" y="1383030"/>
                </a:lnTo>
                <a:lnTo>
                  <a:pt x="1747520" y="1153160"/>
                </a:lnTo>
                <a:lnTo>
                  <a:pt x="1747520" y="0"/>
                </a:lnTo>
                <a:lnTo>
                  <a:pt x="145669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153139" y="2427595"/>
            <a:ext cx="102437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Oh, no.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454</Words>
  <Application>Microsoft Office PowerPoint</Application>
  <PresentationFormat>ユーザー設定</PresentationFormat>
  <Paragraphs>104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MS Gothic</vt:lpstr>
      <vt:lpstr>Yu Gothic Light</vt:lpstr>
      <vt:lpstr>Arial</vt:lpstr>
      <vt:lpstr>Calibri</vt:lpstr>
      <vt:lpstr>Century</vt:lpstr>
      <vt:lpstr>Times New Roman</vt:lpstr>
      <vt:lpstr>Trebuchet MS</vt:lpstr>
      <vt:lpstr>Office Theme</vt:lpstr>
      <vt:lpstr>GEEO.OTANI.CO</vt:lpstr>
      <vt:lpstr>Yuichiro Otani</vt:lpstr>
      <vt:lpstr>PowerPoint プレゼンテーション</vt:lpstr>
      <vt:lpstr>What is GEEO?</vt:lpstr>
      <vt:lpstr>History of GEEE</vt:lpstr>
      <vt:lpstr>About Business</vt:lpstr>
      <vt:lpstr>¥25,800,000</vt:lpstr>
      <vt:lpstr>Image of Users</vt:lpstr>
      <vt:lpstr>Unpaid Users</vt:lpstr>
      <vt:lpstr>Paid Users</vt:lpstr>
      <vt:lpstr>Core Set</vt:lpstr>
      <vt:lpstr>PowerPoint プレゼンテーション</vt:lpstr>
      <vt:lpstr>Examples of Application ranges</vt:lpstr>
      <vt:lpstr>Estimation of Household Income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GEEO.OTANI.CO</dc:title>
  <cp:lastModifiedBy>IQ_Kato</cp:lastModifiedBy>
  <cp:revision>32</cp:revision>
  <dcterms:created xsi:type="dcterms:W3CDTF">2016-02-07T03:00:31Z</dcterms:created>
  <dcterms:modified xsi:type="dcterms:W3CDTF">2016-02-26T00:21:19Z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2015-11-20T00:00:00Z</vt:filetime>
  </property>
  <property fmtid="{D5CDD505-2E9C-101B-9397-08002B2CF9AE}" pid="3" name="Creator">
    <vt:lpwstr>Impress</vt:lpwstr>
  </property>
  <property fmtid="{D5CDD505-2E9C-101B-9397-08002B2CF9AE}" pid="4" name="LastSaved">
    <vt:filetime>2016-02-07T00:00:00Z</vt:filetime>
  </property>
</Properties>
</file>