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4217" r:id="rId1"/>
    <p:sldMasterId id="2147484608" r:id="rId2"/>
    <p:sldMasterId id="2147484741" r:id="rId3"/>
    <p:sldMasterId id="2147484806" r:id="rId4"/>
  </p:sldMasterIdLst>
  <p:notesMasterIdLst>
    <p:notesMasterId r:id="rId7"/>
  </p:notesMasterIdLst>
  <p:handoutMasterIdLst>
    <p:handoutMasterId r:id="rId8"/>
  </p:handoutMasterIdLst>
  <p:sldIdLst>
    <p:sldId id="2416" r:id="rId5"/>
    <p:sldId id="2445" r:id="rId6"/>
  </p:sldIdLst>
  <p:sldSz cx="9906000" cy="6858000" type="A4"/>
  <p:notesSz cx="6807200" cy="9939338"/>
  <p:defaultTextStyle>
    <a:defPPr>
      <a:defRPr lang="ja-JP"/>
    </a:defPPr>
    <a:lvl1pPr algn="l" rtl="0" fontAlgn="base">
      <a:spcBef>
        <a:spcPct val="0"/>
      </a:spcBef>
      <a:spcAft>
        <a:spcPct val="0"/>
      </a:spcAft>
      <a:defRPr kumimoji="1" sz="2000"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sz="2000"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sz="2000"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sz="2000"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sz="2000"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sz="2000"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sz="2000"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sz="2000"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sz="2000" kern="1200">
        <a:solidFill>
          <a:schemeClr val="tx1"/>
        </a:solidFill>
        <a:latin typeface="Arial"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30">
          <p15:clr>
            <a:srgbClr val="A4A3A4"/>
          </p15:clr>
        </p15:guide>
        <p15:guide id="2" pos="2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9A57CD"/>
    <a:srgbClr val="FFA2A1"/>
    <a:srgbClr val="C0504D"/>
    <a:srgbClr val="FFE5E5"/>
    <a:srgbClr val="FFBEBD"/>
    <a:srgbClr val="7792C7"/>
    <a:srgbClr val="FF66CC"/>
    <a:srgbClr val="FFCC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65" autoAdjust="0"/>
    <p:restoredTop sz="94565" autoAdjust="0"/>
  </p:normalViewPr>
  <p:slideViewPr>
    <p:cSldViewPr>
      <p:cViewPr>
        <p:scale>
          <a:sx n="100" d="100"/>
          <a:sy n="100" d="100"/>
        </p:scale>
        <p:origin x="216" y="-1032"/>
      </p:cViewPr>
      <p:guideLst>
        <p:guide orient="horz" pos="2160"/>
        <p:guide pos="3120"/>
      </p:guideLst>
    </p:cSldViewPr>
  </p:slideViewPr>
  <p:outlineViewPr>
    <p:cViewPr>
      <p:scale>
        <a:sx n="33" d="100"/>
        <a:sy n="33" d="100"/>
      </p:scale>
      <p:origin x="259"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574" y="2102"/>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3" y="3"/>
            <a:ext cx="2950375" cy="497367"/>
          </a:xfrm>
          <a:prstGeom prst="rect">
            <a:avLst/>
          </a:prstGeom>
          <a:noFill/>
          <a:ln w="9525">
            <a:noFill/>
            <a:miter lim="800000"/>
            <a:headEnd/>
            <a:tailEnd/>
          </a:ln>
          <a:effectLst/>
        </p:spPr>
        <p:txBody>
          <a:bodyPr vert="horz" wrap="square" lIns="92141" tIns="46070" rIns="92141" bIns="46070" numCol="1" anchor="t" anchorCtr="0" compatLnSpc="1">
            <a:prstTxWarp prst="textNoShape">
              <a:avLst/>
            </a:prstTxWarp>
          </a:bodyPr>
          <a:lstStyle>
            <a:lvl1pPr>
              <a:defRPr sz="1200">
                <a:latin typeface="Arial" charset="0"/>
                <a:ea typeface="ＭＳ Ｐゴシック" pitchFamily="50" charset="-128"/>
              </a:defRPr>
            </a:lvl1pPr>
          </a:lstStyle>
          <a:p>
            <a:pPr>
              <a:defRPr/>
            </a:pPr>
            <a:endParaRPr lang="en-US" altLang="ja-JP"/>
          </a:p>
        </p:txBody>
      </p:sp>
      <p:sp>
        <p:nvSpPr>
          <p:cNvPr id="39939" name="Rectangle 3"/>
          <p:cNvSpPr>
            <a:spLocks noGrp="1" noChangeArrowheads="1"/>
          </p:cNvSpPr>
          <p:nvPr>
            <p:ph type="dt" sz="quarter" idx="1"/>
          </p:nvPr>
        </p:nvSpPr>
        <p:spPr bwMode="auto">
          <a:xfrm>
            <a:off x="3855221" y="3"/>
            <a:ext cx="2950374" cy="497367"/>
          </a:xfrm>
          <a:prstGeom prst="rect">
            <a:avLst/>
          </a:prstGeom>
          <a:noFill/>
          <a:ln w="9525">
            <a:noFill/>
            <a:miter lim="800000"/>
            <a:headEnd/>
            <a:tailEnd/>
          </a:ln>
          <a:effectLst/>
        </p:spPr>
        <p:txBody>
          <a:bodyPr vert="horz" wrap="square" lIns="92141" tIns="46070" rIns="92141" bIns="46070" numCol="1" anchor="t" anchorCtr="0" compatLnSpc="1">
            <a:prstTxWarp prst="textNoShape">
              <a:avLst/>
            </a:prstTxWarp>
          </a:bodyPr>
          <a:lstStyle>
            <a:lvl1pPr algn="r">
              <a:defRPr sz="1200">
                <a:latin typeface="Arial" charset="0"/>
                <a:ea typeface="ＭＳ Ｐゴシック" pitchFamily="50" charset="-128"/>
              </a:defRPr>
            </a:lvl1pPr>
          </a:lstStyle>
          <a:p>
            <a:pPr>
              <a:defRPr/>
            </a:pPr>
            <a:endParaRPr lang="en-US" altLang="ja-JP"/>
          </a:p>
        </p:txBody>
      </p:sp>
      <p:sp>
        <p:nvSpPr>
          <p:cNvPr id="39940" name="Rectangle 4"/>
          <p:cNvSpPr>
            <a:spLocks noGrp="1" noChangeArrowheads="1"/>
          </p:cNvSpPr>
          <p:nvPr>
            <p:ph type="ftr" sz="quarter" idx="2"/>
          </p:nvPr>
        </p:nvSpPr>
        <p:spPr bwMode="auto">
          <a:xfrm>
            <a:off x="3" y="9440372"/>
            <a:ext cx="2950375" cy="497366"/>
          </a:xfrm>
          <a:prstGeom prst="rect">
            <a:avLst/>
          </a:prstGeom>
          <a:noFill/>
          <a:ln w="9525">
            <a:noFill/>
            <a:miter lim="800000"/>
            <a:headEnd/>
            <a:tailEnd/>
          </a:ln>
          <a:effectLst/>
        </p:spPr>
        <p:txBody>
          <a:bodyPr vert="horz" wrap="square" lIns="92141" tIns="46070" rIns="92141" bIns="46070" numCol="1" anchor="b" anchorCtr="0" compatLnSpc="1">
            <a:prstTxWarp prst="textNoShape">
              <a:avLst/>
            </a:prstTxWarp>
          </a:bodyPr>
          <a:lstStyle>
            <a:lvl1pPr>
              <a:defRPr sz="1200">
                <a:latin typeface="Arial" charset="0"/>
                <a:ea typeface="ＭＳ Ｐゴシック" pitchFamily="50" charset="-128"/>
              </a:defRPr>
            </a:lvl1pPr>
          </a:lstStyle>
          <a:p>
            <a:pPr>
              <a:defRPr/>
            </a:pPr>
            <a:endParaRPr lang="en-US" altLang="ja-JP"/>
          </a:p>
        </p:txBody>
      </p:sp>
      <p:sp>
        <p:nvSpPr>
          <p:cNvPr id="39941" name="Rectangle 5"/>
          <p:cNvSpPr>
            <a:spLocks noGrp="1" noChangeArrowheads="1"/>
          </p:cNvSpPr>
          <p:nvPr>
            <p:ph type="sldNum" sz="quarter" idx="3"/>
          </p:nvPr>
        </p:nvSpPr>
        <p:spPr bwMode="auto">
          <a:xfrm>
            <a:off x="3855221" y="9440372"/>
            <a:ext cx="2950374" cy="497366"/>
          </a:xfrm>
          <a:prstGeom prst="rect">
            <a:avLst/>
          </a:prstGeom>
          <a:noFill/>
          <a:ln w="9525">
            <a:noFill/>
            <a:miter lim="800000"/>
            <a:headEnd/>
            <a:tailEnd/>
          </a:ln>
          <a:effectLst/>
        </p:spPr>
        <p:txBody>
          <a:bodyPr vert="horz" wrap="square" lIns="92141" tIns="46070" rIns="92141" bIns="46070" numCol="1" anchor="b" anchorCtr="0" compatLnSpc="1">
            <a:prstTxWarp prst="textNoShape">
              <a:avLst/>
            </a:prstTxWarp>
          </a:bodyPr>
          <a:lstStyle>
            <a:lvl1pPr algn="r">
              <a:defRPr sz="1200">
                <a:latin typeface="Arial" charset="0"/>
                <a:ea typeface="ＭＳ Ｐゴシック" pitchFamily="50" charset="-128"/>
              </a:defRPr>
            </a:lvl1pPr>
          </a:lstStyle>
          <a:p>
            <a:pPr>
              <a:defRPr/>
            </a:pPr>
            <a:fld id="{70E2BD61-DDD7-4277-940A-D53337B860F0}" type="slidenum">
              <a:rPr lang="en-US" altLang="ja-JP"/>
              <a:pPr>
                <a:defRPr/>
              </a:pPr>
              <a:t>‹#›</a:t>
            </a:fld>
            <a:endParaRPr lang="en-US" altLang="ja-JP"/>
          </a:p>
        </p:txBody>
      </p:sp>
    </p:spTree>
    <p:extLst>
      <p:ext uri="{BB962C8B-B14F-4D97-AF65-F5344CB8AC3E}">
        <p14:creationId xmlns:p14="http://schemas.microsoft.com/office/powerpoint/2010/main" val="21648771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3" y="3"/>
            <a:ext cx="2950375" cy="497367"/>
          </a:xfrm>
          <a:prstGeom prst="rect">
            <a:avLst/>
          </a:prstGeom>
          <a:noFill/>
          <a:ln w="9525">
            <a:noFill/>
            <a:miter lim="800000"/>
            <a:headEnd/>
            <a:tailEnd/>
          </a:ln>
          <a:effectLst/>
        </p:spPr>
        <p:txBody>
          <a:bodyPr vert="horz" wrap="square" lIns="92141" tIns="46070" rIns="92141" bIns="46070" numCol="1" anchor="t" anchorCtr="0" compatLnSpc="1">
            <a:prstTxWarp prst="textNoShape">
              <a:avLst/>
            </a:prstTxWarp>
          </a:bodyPr>
          <a:lstStyle>
            <a:lvl1pPr>
              <a:defRPr sz="1200">
                <a:latin typeface="Arial" charset="0"/>
                <a:ea typeface="ＭＳ Ｐゴシック" pitchFamily="50" charset="-128"/>
              </a:defRPr>
            </a:lvl1pPr>
          </a:lstStyle>
          <a:p>
            <a:pPr>
              <a:defRPr/>
            </a:pPr>
            <a:endParaRPr lang="en-US" altLang="ja-JP"/>
          </a:p>
        </p:txBody>
      </p:sp>
      <p:sp>
        <p:nvSpPr>
          <p:cNvPr id="4099" name="Rectangle 3"/>
          <p:cNvSpPr>
            <a:spLocks noGrp="1" noChangeArrowheads="1"/>
          </p:cNvSpPr>
          <p:nvPr>
            <p:ph type="dt" idx="1"/>
          </p:nvPr>
        </p:nvSpPr>
        <p:spPr bwMode="auto">
          <a:xfrm>
            <a:off x="3855221" y="3"/>
            <a:ext cx="2950374" cy="497367"/>
          </a:xfrm>
          <a:prstGeom prst="rect">
            <a:avLst/>
          </a:prstGeom>
          <a:noFill/>
          <a:ln w="9525">
            <a:noFill/>
            <a:miter lim="800000"/>
            <a:headEnd/>
            <a:tailEnd/>
          </a:ln>
          <a:effectLst/>
        </p:spPr>
        <p:txBody>
          <a:bodyPr vert="horz" wrap="square" lIns="92141" tIns="46070" rIns="92141" bIns="46070" numCol="1" anchor="t" anchorCtr="0" compatLnSpc="1">
            <a:prstTxWarp prst="textNoShape">
              <a:avLst/>
            </a:prstTxWarp>
          </a:bodyPr>
          <a:lstStyle>
            <a:lvl1pPr algn="r">
              <a:defRPr sz="1200">
                <a:latin typeface="Arial" charset="0"/>
                <a:ea typeface="ＭＳ Ｐゴシック" pitchFamily="50" charset="-128"/>
              </a:defRPr>
            </a:lvl1pPr>
          </a:lstStyle>
          <a:p>
            <a:pPr>
              <a:defRPr/>
            </a:pPr>
            <a:endParaRPr lang="en-US" altLang="ja-JP"/>
          </a:p>
        </p:txBody>
      </p:sp>
      <p:sp>
        <p:nvSpPr>
          <p:cNvPr id="36868" name="Rectangle 4"/>
          <p:cNvSpPr>
            <a:spLocks noGrp="1" noRot="1" noChangeAspect="1" noChangeArrowheads="1" noTextEdit="1"/>
          </p:cNvSpPr>
          <p:nvPr>
            <p:ph type="sldImg" idx="2"/>
          </p:nvPr>
        </p:nvSpPr>
        <p:spPr bwMode="auto">
          <a:xfrm>
            <a:off x="711200" y="744538"/>
            <a:ext cx="5384800" cy="3729037"/>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0241" y="4720985"/>
            <a:ext cx="5446723" cy="4473102"/>
          </a:xfrm>
          <a:prstGeom prst="rect">
            <a:avLst/>
          </a:prstGeom>
          <a:noFill/>
          <a:ln w="9525">
            <a:noFill/>
            <a:miter lim="800000"/>
            <a:headEnd/>
            <a:tailEnd/>
          </a:ln>
          <a:effectLst/>
        </p:spPr>
        <p:txBody>
          <a:bodyPr vert="horz" wrap="square" lIns="92141" tIns="46070" rIns="92141" bIns="4607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4102" name="Rectangle 6"/>
          <p:cNvSpPr>
            <a:spLocks noGrp="1" noChangeArrowheads="1"/>
          </p:cNvSpPr>
          <p:nvPr>
            <p:ph type="ftr" sz="quarter" idx="4"/>
          </p:nvPr>
        </p:nvSpPr>
        <p:spPr bwMode="auto">
          <a:xfrm>
            <a:off x="3" y="9440372"/>
            <a:ext cx="2950375" cy="497366"/>
          </a:xfrm>
          <a:prstGeom prst="rect">
            <a:avLst/>
          </a:prstGeom>
          <a:noFill/>
          <a:ln w="9525">
            <a:noFill/>
            <a:miter lim="800000"/>
            <a:headEnd/>
            <a:tailEnd/>
          </a:ln>
          <a:effectLst/>
        </p:spPr>
        <p:txBody>
          <a:bodyPr vert="horz" wrap="square" lIns="92141" tIns="46070" rIns="92141" bIns="46070" numCol="1" anchor="b" anchorCtr="0" compatLnSpc="1">
            <a:prstTxWarp prst="textNoShape">
              <a:avLst/>
            </a:prstTxWarp>
          </a:bodyPr>
          <a:lstStyle>
            <a:lvl1pPr>
              <a:defRPr sz="1200">
                <a:latin typeface="Arial" charset="0"/>
                <a:ea typeface="ＭＳ Ｐゴシック" pitchFamily="50" charset="-128"/>
              </a:defRPr>
            </a:lvl1pPr>
          </a:lstStyle>
          <a:p>
            <a:pPr>
              <a:defRPr/>
            </a:pPr>
            <a:endParaRPr lang="en-US" altLang="ja-JP"/>
          </a:p>
        </p:txBody>
      </p:sp>
      <p:sp>
        <p:nvSpPr>
          <p:cNvPr id="4103" name="Rectangle 7"/>
          <p:cNvSpPr>
            <a:spLocks noGrp="1" noChangeArrowheads="1"/>
          </p:cNvSpPr>
          <p:nvPr>
            <p:ph type="sldNum" sz="quarter" idx="5"/>
          </p:nvPr>
        </p:nvSpPr>
        <p:spPr bwMode="auto">
          <a:xfrm>
            <a:off x="3855221" y="9440372"/>
            <a:ext cx="2950374" cy="497366"/>
          </a:xfrm>
          <a:prstGeom prst="rect">
            <a:avLst/>
          </a:prstGeom>
          <a:noFill/>
          <a:ln w="9525">
            <a:noFill/>
            <a:miter lim="800000"/>
            <a:headEnd/>
            <a:tailEnd/>
          </a:ln>
          <a:effectLst/>
        </p:spPr>
        <p:txBody>
          <a:bodyPr vert="horz" wrap="square" lIns="92141" tIns="46070" rIns="92141" bIns="46070" numCol="1" anchor="b" anchorCtr="0" compatLnSpc="1">
            <a:prstTxWarp prst="textNoShape">
              <a:avLst/>
            </a:prstTxWarp>
          </a:bodyPr>
          <a:lstStyle>
            <a:lvl1pPr algn="r">
              <a:defRPr sz="1200">
                <a:latin typeface="Arial" charset="0"/>
                <a:ea typeface="ＭＳ Ｐゴシック" pitchFamily="50" charset="-128"/>
              </a:defRPr>
            </a:lvl1pPr>
          </a:lstStyle>
          <a:p>
            <a:pPr>
              <a:defRPr/>
            </a:pPr>
            <a:fld id="{78330283-1BF3-43FC-816A-7A3E2B057054}" type="slidenum">
              <a:rPr lang="en-US" altLang="ja-JP"/>
              <a:pPr>
                <a:defRPr/>
              </a:pPr>
              <a:t>‹#›</a:t>
            </a:fld>
            <a:endParaRPr lang="en-US" altLang="ja-JP"/>
          </a:p>
        </p:txBody>
      </p:sp>
    </p:spTree>
    <p:extLst>
      <p:ext uri="{BB962C8B-B14F-4D97-AF65-F5344CB8AC3E}">
        <p14:creationId xmlns:p14="http://schemas.microsoft.com/office/powerpoint/2010/main" val="7030962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09613" y="744538"/>
            <a:ext cx="5387975" cy="3729037"/>
          </a:xfrm>
        </p:spPr>
      </p:sp>
      <p:sp>
        <p:nvSpPr>
          <p:cNvPr id="3" name="ノート プレースホルダ 2"/>
          <p:cNvSpPr>
            <a:spLocks noGrp="1"/>
          </p:cNvSpPr>
          <p:nvPr>
            <p:ph type="body" idx="1"/>
          </p:nvPr>
        </p:nvSpPr>
        <p:spPr/>
        <p:txBody>
          <a:bodyPr>
            <a:normAutofit/>
          </a:bodyPr>
          <a:lstStyle/>
          <a:p>
            <a:endParaRPr kumimoji="1" lang="en-US" altLang="ja-JP" dirty="0" smtClean="0"/>
          </a:p>
        </p:txBody>
      </p:sp>
      <p:sp>
        <p:nvSpPr>
          <p:cNvPr id="4" name="スライド番号プレースホルダ 3"/>
          <p:cNvSpPr>
            <a:spLocks noGrp="1"/>
          </p:cNvSpPr>
          <p:nvPr>
            <p:ph type="sldNum" sz="quarter" idx="10"/>
          </p:nvPr>
        </p:nvSpPr>
        <p:spPr/>
        <p:txBody>
          <a:bodyPr/>
          <a:lstStyle/>
          <a:p>
            <a:pPr>
              <a:defRPr/>
            </a:pPr>
            <a:fld id="{78330283-1BF3-43FC-816A-7A3E2B057054}" type="slidenum">
              <a:rPr lang="en-US" altLang="ja-JP" smtClean="0"/>
              <a:pPr>
                <a:defRPr/>
              </a:pPr>
              <a:t>0</a:t>
            </a:fld>
            <a:endParaRPr lang="en-US" altLang="ja-JP"/>
          </a:p>
        </p:txBody>
      </p:sp>
    </p:spTree>
    <p:extLst>
      <p:ext uri="{BB962C8B-B14F-4D97-AF65-F5344CB8AC3E}">
        <p14:creationId xmlns:p14="http://schemas.microsoft.com/office/powerpoint/2010/main" val="36553583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78330283-1BF3-43FC-816A-7A3E2B057054}" type="slidenum">
              <a:rPr lang="en-US" altLang="ja-JP" smtClean="0"/>
              <a:pPr>
                <a:defRPr/>
              </a:pPr>
              <a:t>1</a:t>
            </a:fld>
            <a:endParaRPr lang="en-US" altLang="ja-JP"/>
          </a:p>
        </p:txBody>
      </p:sp>
    </p:spTree>
    <p:extLst>
      <p:ext uri="{BB962C8B-B14F-4D97-AF65-F5344CB8AC3E}">
        <p14:creationId xmlns:p14="http://schemas.microsoft.com/office/powerpoint/2010/main" val="4070802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61" y="2130787"/>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8" y="3886200"/>
            <a:ext cx="6934200" cy="1752600"/>
          </a:xfrm>
        </p:spPr>
        <p:txBody>
          <a:bodyPr/>
          <a:lstStyle>
            <a:lvl1pPr marL="0" indent="0" algn="ctr">
              <a:buNone/>
              <a:defRPr>
                <a:solidFill>
                  <a:schemeClr val="tx1">
                    <a:tint val="75000"/>
                  </a:schemeClr>
                </a:solidFill>
              </a:defRPr>
            </a:lvl1pPr>
            <a:lvl2pPr marL="452427" indent="0" algn="ctr">
              <a:buNone/>
              <a:defRPr>
                <a:solidFill>
                  <a:schemeClr val="tx1">
                    <a:tint val="75000"/>
                  </a:schemeClr>
                </a:solidFill>
              </a:defRPr>
            </a:lvl2pPr>
            <a:lvl3pPr marL="904855" indent="0" algn="ctr">
              <a:buNone/>
              <a:defRPr>
                <a:solidFill>
                  <a:schemeClr val="tx1">
                    <a:tint val="75000"/>
                  </a:schemeClr>
                </a:solidFill>
              </a:defRPr>
            </a:lvl3pPr>
            <a:lvl4pPr marL="1357282" indent="0" algn="ctr">
              <a:buNone/>
              <a:defRPr>
                <a:solidFill>
                  <a:schemeClr val="tx1">
                    <a:tint val="75000"/>
                  </a:schemeClr>
                </a:solidFill>
              </a:defRPr>
            </a:lvl4pPr>
            <a:lvl5pPr marL="1809710" indent="0" algn="ctr">
              <a:buNone/>
              <a:defRPr>
                <a:solidFill>
                  <a:schemeClr val="tx1">
                    <a:tint val="75000"/>
                  </a:schemeClr>
                </a:solidFill>
              </a:defRPr>
            </a:lvl5pPr>
            <a:lvl6pPr marL="2262136" indent="0" algn="ctr">
              <a:buNone/>
              <a:defRPr>
                <a:solidFill>
                  <a:schemeClr val="tx1">
                    <a:tint val="75000"/>
                  </a:schemeClr>
                </a:solidFill>
              </a:defRPr>
            </a:lvl6pPr>
            <a:lvl7pPr marL="2714564" indent="0" algn="ctr">
              <a:buNone/>
              <a:defRPr>
                <a:solidFill>
                  <a:schemeClr val="tx1">
                    <a:tint val="75000"/>
                  </a:schemeClr>
                </a:solidFill>
              </a:defRPr>
            </a:lvl7pPr>
            <a:lvl8pPr marL="3166991" indent="0" algn="ctr">
              <a:buNone/>
              <a:defRPr>
                <a:solidFill>
                  <a:schemeClr val="tx1">
                    <a:tint val="75000"/>
                  </a:schemeClr>
                </a:solidFill>
              </a:defRPr>
            </a:lvl8pPr>
            <a:lvl9pPr marL="3619419"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9270141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93951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61" y="274854"/>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86" y="274854"/>
            <a:ext cx="65341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165811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66" y="2132410"/>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16"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2016/2/23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70916404"/>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2016/2/23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86758161"/>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22" y="4408885"/>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22"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2016/2/23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77524504"/>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16"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2016/2/23</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78518501"/>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16"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16"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3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3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2016/2/23</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51573722"/>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2016/2/23</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146610"/>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2016/2/23</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42109003"/>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88" y="273057"/>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2016/2/23</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39478094"/>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358285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2016/2/23</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962669554"/>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2016/2/23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34001467"/>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3"/>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16" y="274643"/>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C3253CD-D50A-4B88-9A4D-8310CCF87A2E}" type="datetimeFigureOut">
              <a:rPr lang="ja-JP" altLang="en-US" smtClean="0">
                <a:solidFill>
                  <a:prstClr val="black">
                    <a:tint val="75000"/>
                  </a:prstClr>
                </a:solidFill>
              </a:rPr>
              <a:pPr/>
              <a:t>2016/2/23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1DFB134-F205-4A09-A4CB-E4F86C93D07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89314274"/>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6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8264067"/>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5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44624"/>
            <a:ext cx="8915400" cy="404664"/>
          </a:xfrm>
        </p:spPr>
        <p:txBody>
          <a:bodyPr/>
          <a:lstStyle>
            <a:lvl1pPr algn="ctr">
              <a:defRPr sz="2400">
                <a:latin typeface="HGP創英角ｺﾞｼｯｸUB" pitchFamily="50" charset="-128"/>
                <a:ea typeface="HGP創英角ｺﾞｼｯｸUB" pitchFamily="50" charset="-128"/>
              </a:defRPr>
            </a:lvl1pPr>
          </a:lstStyle>
          <a:p>
            <a:r>
              <a:rPr lang="ja-JP" altLang="en-US" dirty="0" smtClean="0"/>
              <a:t>マスタ タイトルの書式設定</a:t>
            </a:r>
            <a:endParaRPr lang="ja-JP" altLang="en-US" dirty="0"/>
          </a:p>
        </p:txBody>
      </p:sp>
      <p:sp>
        <p:nvSpPr>
          <p:cNvPr id="6" name="日付プレースホルダ 3"/>
          <p:cNvSpPr>
            <a:spLocks noGrp="1"/>
          </p:cNvSpPr>
          <p:nvPr>
            <p:ph type="dt" sz="half" idx="10"/>
          </p:nvPr>
        </p:nvSpPr>
        <p:spPr/>
        <p:txBody>
          <a:bodyPr/>
          <a:lstStyle>
            <a:lvl1pPr>
              <a:defRPr/>
            </a:lvl1pPr>
          </a:lstStyle>
          <a:p>
            <a:pPr>
              <a:defRPr/>
            </a:pPr>
            <a:endParaRPr lang="ja-JP" altLang="en-US">
              <a:solidFill>
                <a:prstClr val="black">
                  <a:tint val="75000"/>
                </a:prstClr>
              </a:solidFill>
            </a:endParaRPr>
          </a:p>
        </p:txBody>
      </p:sp>
      <p:sp>
        <p:nvSpPr>
          <p:cNvPr id="7"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Tree>
    <p:extLst>
      <p:ext uri="{BB962C8B-B14F-4D97-AF65-F5344CB8AC3E}">
        <p14:creationId xmlns:p14="http://schemas.microsoft.com/office/powerpoint/2010/main" val="4258373570"/>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7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6257685"/>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4843" y="-8649"/>
            <a:ext cx="8916469" cy="365816"/>
          </a:xfrm>
        </p:spPr>
        <p:txBody>
          <a:bodyPr/>
          <a:lstStyle>
            <a:lvl1pPr>
              <a:defRPr sz="2400"/>
            </a:lvl1pPr>
          </a:lstStyle>
          <a:p>
            <a:r>
              <a:rPr lang="ja-JP" altLang="en-US" smtClean="0"/>
              <a:t>マスタ タイトルの書式設定</a:t>
            </a:r>
            <a:endParaRPr lang="ja-JP" altLang="en-US"/>
          </a:p>
        </p:txBody>
      </p:sp>
      <p:sp>
        <p:nvSpPr>
          <p:cNvPr id="4" name="Rectangle 4"/>
          <p:cNvSpPr>
            <a:spLocks noGrp="1" noChangeArrowheads="1"/>
          </p:cNvSpPr>
          <p:nvPr>
            <p:ph type="dt" sz="half" idx="10"/>
          </p:nvPr>
        </p:nvSpPr>
        <p:spPr/>
        <p:txBody>
          <a:bodyPr/>
          <a:lstStyle>
            <a:lvl1pPr>
              <a:defRPr/>
            </a:lvl1pPr>
          </a:lstStyle>
          <a:p>
            <a:pPr>
              <a:defRPr/>
            </a:pPr>
            <a:endParaRPr lang="en-US" altLang="ja-JP">
              <a:solidFill>
                <a:prstClr val="black">
                  <a:tint val="75000"/>
                </a:prstClr>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ltLang="ja-JP">
              <a:solidFill>
                <a:prstClr val="black">
                  <a:tint val="75000"/>
                </a:prstClr>
              </a:solidFill>
            </a:endParaRPr>
          </a:p>
        </p:txBody>
      </p:sp>
      <p:sp>
        <p:nvSpPr>
          <p:cNvPr id="6" name="Rectangle 7"/>
          <p:cNvSpPr>
            <a:spLocks noGrp="1" noChangeArrowheads="1"/>
          </p:cNvSpPr>
          <p:nvPr>
            <p:ph type="sldNum" sz="quarter" idx="12"/>
          </p:nvPr>
        </p:nvSpPr>
        <p:spPr/>
        <p:txBody>
          <a:bodyPr rIns="36000" bIns="36000" anchor="b"/>
          <a:lstStyle>
            <a:lvl1pPr>
              <a:defRPr sz="1100"/>
            </a:lvl1pPr>
          </a:lstStyle>
          <a:p>
            <a:pPr>
              <a:defRPr/>
            </a:pPr>
            <a:fld id="{D1B6D482-3016-49B3-ACA7-A27264F6E235}" type="slidenum">
              <a:rPr lang="en-US" altLang="ja-JP">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83665759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3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24" y="-8649"/>
            <a:ext cx="8916469" cy="365816"/>
          </a:xfrm>
        </p:spPr>
        <p:txBody>
          <a:bodyPr/>
          <a:lstStyle>
            <a:lvl1pPr>
              <a:defRPr sz="2400"/>
            </a:lvl1pPr>
          </a:lstStyle>
          <a:p>
            <a:r>
              <a:rPr lang="ja-JP" altLang="en-US" smtClean="0"/>
              <a:t>マスタ タイトルの書式設定</a:t>
            </a:r>
            <a:endParaRPr lang="ja-JP" altLang="en-US"/>
          </a:p>
        </p:txBody>
      </p:sp>
      <p:sp>
        <p:nvSpPr>
          <p:cNvPr id="4" name="Rectangle 4"/>
          <p:cNvSpPr>
            <a:spLocks noGrp="1" noChangeArrowheads="1"/>
          </p:cNvSpPr>
          <p:nvPr>
            <p:ph type="dt" sz="half" idx="10"/>
          </p:nvPr>
        </p:nvSpPr>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xfrm>
            <a:off x="3385984" y="6245225"/>
            <a:ext cx="3135041" cy="476250"/>
          </a:xfrm>
          <a:prstGeom prst="rect">
            <a:avLst/>
          </a:prstGeom>
        </p:spPr>
        <p:txBody>
          <a:bodyPr/>
          <a:lstStyle>
            <a:lvl1pPr>
              <a:defRPr/>
            </a:lvl1pPr>
          </a:lstStyle>
          <a:p>
            <a:pPr>
              <a:defRPr/>
            </a:pPr>
            <a:endParaRPr lang="en-US" altLang="ja-JP">
              <a:solidFill>
                <a:srgbClr val="000000"/>
              </a:solidFill>
            </a:endParaRPr>
          </a:p>
        </p:txBody>
      </p:sp>
      <p:sp>
        <p:nvSpPr>
          <p:cNvPr id="6" name="Rectangle 7"/>
          <p:cNvSpPr>
            <a:spLocks noGrp="1" noChangeArrowheads="1"/>
          </p:cNvSpPr>
          <p:nvPr>
            <p:ph type="sldNum" sz="quarter" idx="12"/>
          </p:nvPr>
        </p:nvSpPr>
        <p:spPr/>
        <p:txBody>
          <a:bodyPr rIns="36000" bIns="36000" anchor="b"/>
          <a:lstStyle>
            <a:lvl1pPr>
              <a:defRPr sz="1100"/>
            </a:lvl1pPr>
          </a:lstStyle>
          <a:p>
            <a:pPr>
              <a:defRPr/>
            </a:pPr>
            <a:fld id="{D1B6D482-3016-49B3-ACA7-A27264F6E23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4212966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9255"/>
            <a:ext cx="8915400" cy="565674"/>
          </a:xfrm>
        </p:spPr>
        <p:txBody>
          <a:bodyPr/>
          <a:lstStyle>
            <a:lvl1pPr>
              <a:defRPr sz="3200"/>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495300" y="638690"/>
            <a:ext cx="8915400" cy="4525963"/>
          </a:xfrm>
        </p:spPr>
        <p:txBody>
          <a:bodyPr/>
          <a:lstStyle>
            <a:lvl1pPr>
              <a:defRPr sz="2400"/>
            </a:lvl1pPr>
            <a:lvl2pPr>
              <a:defRPr sz="2000"/>
            </a:lvl2pPr>
            <a:lvl3pPr>
              <a:defRPr sz="1800"/>
            </a:lvl3pPr>
            <a:lvl4pPr>
              <a:defRPr sz="1600"/>
            </a:lvl4pPr>
            <a:lvl5pPr>
              <a:defRPr sz="16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7" name="日付プレースホルダ 3"/>
          <p:cNvSpPr>
            <a:spLocks noGrp="1"/>
          </p:cNvSpPr>
          <p:nvPr>
            <p:ph type="dt" sz="half" idx="10"/>
          </p:nvPr>
        </p:nvSpPr>
        <p:spPr/>
        <p:txBody>
          <a:bodyPr/>
          <a:lstStyle>
            <a:lvl1pPr>
              <a:defRPr b="1"/>
            </a:lvl1pPr>
          </a:lstStyle>
          <a:p>
            <a:pPr>
              <a:defRPr/>
            </a:pPr>
            <a:endParaRPr lang="ja-JP" altLang="en-US"/>
          </a:p>
        </p:txBody>
      </p:sp>
      <p:sp>
        <p:nvSpPr>
          <p:cNvPr id="8"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b="1"/>
            </a:lvl1pPr>
          </a:lstStyle>
          <a:p>
            <a:pPr>
              <a:defRPr/>
            </a:pPr>
            <a:fld id="{10AC68E9-93AC-4EE7-A0E0-E98C161A901A}" type="slidenum">
              <a:rPr lang="ja-JP" altLang="en-US"/>
              <a:pPr>
                <a:defRPr/>
              </a:pPr>
              <a:t>‹#›</a:t>
            </a:fld>
            <a:endParaRPr lang="ja-JP" altLang="en-US"/>
          </a:p>
        </p:txBody>
      </p:sp>
    </p:spTree>
    <p:extLst>
      <p:ext uri="{BB962C8B-B14F-4D97-AF65-F5344CB8AC3E}">
        <p14:creationId xmlns:p14="http://schemas.microsoft.com/office/powerpoint/2010/main" val="329803541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4_タイトルとコンテンツ">
    <p:spTree>
      <p:nvGrpSpPr>
        <p:cNvPr id="1" name=""/>
        <p:cNvGrpSpPr/>
        <p:nvPr/>
      </p:nvGrpSpPr>
      <p:grpSpPr>
        <a:xfrm>
          <a:off x="0" y="0"/>
          <a:ext cx="0" cy="0"/>
          <a:chOff x="0" y="0"/>
          <a:chExt cx="0" cy="0"/>
        </a:xfrm>
      </p:grpSpPr>
      <p:cxnSp>
        <p:nvCxnSpPr>
          <p:cNvPr id="3" name="直線コネクタ 6"/>
          <p:cNvCxnSpPr>
            <a:cxnSpLocks noChangeShapeType="1"/>
          </p:cNvCxnSpPr>
          <p:nvPr userDrawn="1"/>
        </p:nvCxnSpPr>
        <p:spPr bwMode="auto">
          <a:xfrm>
            <a:off x="0" y="402141"/>
            <a:ext cx="9906000" cy="1587"/>
          </a:xfrm>
          <a:prstGeom prst="line">
            <a:avLst/>
          </a:prstGeom>
          <a:noFill/>
          <a:ln w="63500" cmpd="thickThin" algn="ctr">
            <a:solidFill>
              <a:srgbClr val="FF9900"/>
            </a:solidFill>
            <a:round/>
            <a:headEnd/>
            <a:tailEnd/>
          </a:ln>
        </p:spPr>
      </p:cxnSp>
      <p:sp>
        <p:nvSpPr>
          <p:cNvPr id="7" name="スライド番号プレースホルダ 2"/>
          <p:cNvSpPr txBox="1">
            <a:spLocks/>
          </p:cNvSpPr>
          <p:nvPr userDrawn="1"/>
        </p:nvSpPr>
        <p:spPr bwMode="auto">
          <a:xfrm>
            <a:off x="9402763" y="33548"/>
            <a:ext cx="436562" cy="304800"/>
          </a:xfrm>
          <a:prstGeom prst="rect">
            <a:avLst/>
          </a:prstGeom>
          <a:noFill/>
          <a:ln w="9525">
            <a:solidFill>
              <a:schemeClr val="tx1"/>
            </a:solidFill>
            <a:miter lim="800000"/>
            <a:headEnd/>
            <a:tailEnd/>
          </a:ln>
        </p:spPr>
        <p:txBody>
          <a:bodyPr wrap="none" anchor="ctr" anchorCtr="1"/>
          <a:lstStyle/>
          <a:p>
            <a:pPr algn="ctr">
              <a:defRPr/>
            </a:pPr>
            <a:fld id="{CCA9FCA8-C93E-423A-B190-5510D9E07E3E}" type="slidenum">
              <a:rPr kumimoji="0" lang="en-US" altLang="ja-JP" sz="1200">
                <a:solidFill>
                  <a:prstClr val="black"/>
                </a:solidFill>
                <a:latin typeface="Calibri" pitchFamily="34" charset="0"/>
              </a:rPr>
              <a:pPr algn="ctr">
                <a:defRPr/>
              </a:pPr>
              <a:t>‹#›</a:t>
            </a:fld>
            <a:endParaRPr kumimoji="0" lang="en-US" altLang="ja-JP" sz="1200">
              <a:solidFill>
                <a:prstClr val="black"/>
              </a:solidFill>
              <a:latin typeface="Calibri" pitchFamily="34" charset="0"/>
            </a:endParaRPr>
          </a:p>
        </p:txBody>
      </p:sp>
    </p:spTree>
    <p:extLst>
      <p:ext uri="{BB962C8B-B14F-4D97-AF65-F5344CB8AC3E}">
        <p14:creationId xmlns:p14="http://schemas.microsoft.com/office/powerpoint/2010/main" val="2684273313"/>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64" y="4407250"/>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664" y="2906741"/>
            <a:ext cx="8420100" cy="1500187"/>
          </a:xfrm>
        </p:spPr>
        <p:txBody>
          <a:bodyPr anchor="b"/>
          <a:lstStyle>
            <a:lvl1pPr marL="0" indent="0">
              <a:buNone/>
              <a:defRPr sz="2000">
                <a:solidFill>
                  <a:schemeClr val="tx1">
                    <a:tint val="75000"/>
                  </a:schemeClr>
                </a:solidFill>
              </a:defRPr>
            </a:lvl1pPr>
            <a:lvl2pPr marL="452427" indent="0">
              <a:buNone/>
              <a:defRPr sz="1800">
                <a:solidFill>
                  <a:schemeClr val="tx1">
                    <a:tint val="75000"/>
                  </a:schemeClr>
                </a:solidFill>
              </a:defRPr>
            </a:lvl2pPr>
            <a:lvl3pPr marL="904855" indent="0">
              <a:buNone/>
              <a:defRPr sz="1500">
                <a:solidFill>
                  <a:schemeClr val="tx1">
                    <a:tint val="75000"/>
                  </a:schemeClr>
                </a:solidFill>
              </a:defRPr>
            </a:lvl3pPr>
            <a:lvl4pPr marL="1357282" indent="0">
              <a:buNone/>
              <a:defRPr sz="1400">
                <a:solidFill>
                  <a:schemeClr val="tx1">
                    <a:tint val="75000"/>
                  </a:schemeClr>
                </a:solidFill>
              </a:defRPr>
            </a:lvl4pPr>
            <a:lvl5pPr marL="1809710" indent="0">
              <a:buNone/>
              <a:defRPr sz="1400">
                <a:solidFill>
                  <a:schemeClr val="tx1">
                    <a:tint val="75000"/>
                  </a:schemeClr>
                </a:solidFill>
              </a:defRPr>
            </a:lvl5pPr>
            <a:lvl6pPr marL="2262136" indent="0">
              <a:buNone/>
              <a:defRPr sz="1400">
                <a:solidFill>
                  <a:schemeClr val="tx1">
                    <a:tint val="75000"/>
                  </a:schemeClr>
                </a:solidFill>
              </a:defRPr>
            </a:lvl6pPr>
            <a:lvl7pPr marL="2714564" indent="0">
              <a:buNone/>
              <a:defRPr sz="1400">
                <a:solidFill>
                  <a:schemeClr val="tx1">
                    <a:tint val="75000"/>
                  </a:schemeClr>
                </a:solidFill>
              </a:defRPr>
            </a:lvl7pPr>
            <a:lvl8pPr marL="3166991" indent="0">
              <a:buNone/>
              <a:defRPr sz="1400">
                <a:solidFill>
                  <a:schemeClr val="tx1">
                    <a:tint val="75000"/>
                  </a:schemeClr>
                </a:solidFill>
              </a:defRPr>
            </a:lvl8pPr>
            <a:lvl9pPr marL="3619419"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6813746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1_タイトルとコンテンツ">
    <p:spTree>
      <p:nvGrpSpPr>
        <p:cNvPr id="1" name=""/>
        <p:cNvGrpSpPr/>
        <p:nvPr/>
      </p:nvGrpSpPr>
      <p:grpSpPr>
        <a:xfrm>
          <a:off x="0" y="0"/>
          <a:ext cx="0" cy="0"/>
          <a:chOff x="0" y="0"/>
          <a:chExt cx="0" cy="0"/>
        </a:xfrm>
      </p:grpSpPr>
      <p:cxnSp>
        <p:nvCxnSpPr>
          <p:cNvPr id="3" name="直線コネクタ 6"/>
          <p:cNvCxnSpPr>
            <a:cxnSpLocks noChangeShapeType="1"/>
          </p:cNvCxnSpPr>
          <p:nvPr userDrawn="1"/>
        </p:nvCxnSpPr>
        <p:spPr bwMode="auto">
          <a:xfrm>
            <a:off x="0" y="402141"/>
            <a:ext cx="9906000" cy="1587"/>
          </a:xfrm>
          <a:prstGeom prst="line">
            <a:avLst/>
          </a:prstGeom>
          <a:noFill/>
          <a:ln w="63500" cmpd="thickThin" algn="ctr">
            <a:solidFill>
              <a:srgbClr val="FF9900"/>
            </a:solidFill>
            <a:round/>
            <a:headEnd/>
            <a:tailEnd/>
          </a:ln>
        </p:spPr>
      </p:cxnSp>
      <p:sp>
        <p:nvSpPr>
          <p:cNvPr id="7" name="スライド番号プレースホルダ 2"/>
          <p:cNvSpPr txBox="1">
            <a:spLocks/>
          </p:cNvSpPr>
          <p:nvPr userDrawn="1"/>
        </p:nvSpPr>
        <p:spPr bwMode="auto">
          <a:xfrm>
            <a:off x="9402763" y="33548"/>
            <a:ext cx="436562" cy="304800"/>
          </a:xfrm>
          <a:prstGeom prst="rect">
            <a:avLst/>
          </a:prstGeom>
          <a:noFill/>
          <a:ln w="9525">
            <a:solidFill>
              <a:schemeClr val="tx1"/>
            </a:solidFill>
            <a:miter lim="800000"/>
            <a:headEnd/>
            <a:tailEnd/>
          </a:ln>
        </p:spPr>
        <p:txBody>
          <a:bodyPr wrap="none" anchor="ctr" anchorCtr="1"/>
          <a:lstStyle/>
          <a:p>
            <a:pPr algn="ctr">
              <a:defRPr/>
            </a:pPr>
            <a:fld id="{CCA9FCA8-C93E-423A-B190-5510D9E07E3E}" type="slidenum">
              <a:rPr kumimoji="0" lang="en-US" altLang="ja-JP" sz="1200">
                <a:solidFill>
                  <a:prstClr val="black"/>
                </a:solidFill>
                <a:latin typeface="Calibri" pitchFamily="34" charset="0"/>
              </a:rPr>
              <a:pPr algn="ctr">
                <a:defRPr/>
              </a:pPr>
              <a:t>‹#›</a:t>
            </a:fld>
            <a:endParaRPr kumimoji="0" lang="en-US" altLang="ja-JP" sz="1200">
              <a:solidFill>
                <a:prstClr val="black"/>
              </a:solidFill>
              <a:latin typeface="Calibri" pitchFamily="34" charset="0"/>
            </a:endParaRPr>
          </a:p>
        </p:txBody>
      </p:sp>
    </p:spTree>
    <p:extLst>
      <p:ext uri="{BB962C8B-B14F-4D97-AF65-F5344CB8AC3E}">
        <p14:creationId xmlns:p14="http://schemas.microsoft.com/office/powerpoint/2010/main" val="1264605675"/>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647217" name="Picture 49" descr="TitleRed_L15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gray">
          <a:xfrm>
            <a:off x="0" y="0"/>
            <a:ext cx="9906000" cy="4852988"/>
          </a:xfrm>
          <a:prstGeom prst="rect">
            <a:avLst/>
          </a:prstGeom>
          <a:noFill/>
          <a:extLst>
            <a:ext uri="{909E8E84-426E-40DD-AFC4-6F175D3DCCD1}">
              <a14:hiddenFill xmlns:a14="http://schemas.microsoft.com/office/drawing/2010/main">
                <a:solidFill>
                  <a:srgbClr val="FFFFFF"/>
                </a:solidFill>
              </a14:hiddenFill>
            </a:ext>
          </a:extLst>
        </p:spPr>
      </p:pic>
      <p:grpSp>
        <p:nvGrpSpPr>
          <p:cNvPr id="647218" name="Group 50"/>
          <p:cNvGrpSpPr>
            <a:grpSpLocks noChangeAspect="1"/>
          </p:cNvGrpSpPr>
          <p:nvPr userDrawn="1"/>
        </p:nvGrpSpPr>
        <p:grpSpPr bwMode="auto">
          <a:xfrm>
            <a:off x="7917921" y="185738"/>
            <a:ext cx="1785144" cy="920750"/>
            <a:chOff x="4604" y="117"/>
            <a:chExt cx="1038" cy="580"/>
          </a:xfrm>
        </p:grpSpPr>
        <p:sp>
          <p:nvSpPr>
            <p:cNvPr id="647219" name="AutoShape 51"/>
            <p:cNvSpPr>
              <a:spLocks noChangeAspect="1" noChangeArrowheads="1" noTextEdit="1"/>
            </p:cNvSpPr>
            <p:nvPr userDrawn="1"/>
          </p:nvSpPr>
          <p:spPr bwMode="gray">
            <a:xfrm>
              <a:off x="4604" y="117"/>
              <a:ext cx="1038" cy="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20" name="Freeform 52"/>
            <p:cNvSpPr>
              <a:spLocks/>
            </p:cNvSpPr>
            <p:nvPr userDrawn="1"/>
          </p:nvSpPr>
          <p:spPr bwMode="gray">
            <a:xfrm>
              <a:off x="4655" y="604"/>
              <a:ext cx="26" cy="43"/>
            </a:xfrm>
            <a:custGeom>
              <a:avLst/>
              <a:gdLst>
                <a:gd name="T0" fmla="*/ 0 w 463"/>
                <a:gd name="T1" fmla="*/ 731 h 762"/>
                <a:gd name="T2" fmla="*/ 0 w 463"/>
                <a:gd name="T3" fmla="*/ 643 h 762"/>
                <a:gd name="T4" fmla="*/ 177 w 463"/>
                <a:gd name="T5" fmla="*/ 684 h 762"/>
                <a:gd name="T6" fmla="*/ 355 w 463"/>
                <a:gd name="T7" fmla="*/ 568 h 762"/>
                <a:gd name="T8" fmla="*/ 325 w 463"/>
                <a:gd name="T9" fmla="*/ 493 h 762"/>
                <a:gd name="T10" fmla="*/ 271 w 463"/>
                <a:gd name="T11" fmla="*/ 452 h 762"/>
                <a:gd name="T12" fmla="*/ 203 w 463"/>
                <a:gd name="T13" fmla="*/ 417 h 762"/>
                <a:gd name="T14" fmla="*/ 62 w 463"/>
                <a:gd name="T15" fmla="*/ 323 h 762"/>
                <a:gd name="T16" fmla="*/ 12 w 463"/>
                <a:gd name="T17" fmla="*/ 190 h 762"/>
                <a:gd name="T18" fmla="*/ 90 w 463"/>
                <a:gd name="T19" fmla="*/ 41 h 762"/>
                <a:gd name="T20" fmla="*/ 257 w 463"/>
                <a:gd name="T21" fmla="*/ 0 h 762"/>
                <a:gd name="T22" fmla="*/ 411 w 463"/>
                <a:gd name="T23" fmla="*/ 24 h 762"/>
                <a:gd name="T24" fmla="*/ 411 w 463"/>
                <a:gd name="T25" fmla="*/ 106 h 762"/>
                <a:gd name="T26" fmla="*/ 262 w 463"/>
                <a:gd name="T27" fmla="*/ 74 h 762"/>
                <a:gd name="T28" fmla="*/ 162 w 463"/>
                <a:gd name="T29" fmla="*/ 98 h 762"/>
                <a:gd name="T30" fmla="*/ 120 w 463"/>
                <a:gd name="T31" fmla="*/ 178 h 762"/>
                <a:gd name="T32" fmla="*/ 149 w 463"/>
                <a:gd name="T33" fmla="*/ 253 h 762"/>
                <a:gd name="T34" fmla="*/ 273 w 463"/>
                <a:gd name="T35" fmla="*/ 331 h 762"/>
                <a:gd name="T36" fmla="*/ 374 w 463"/>
                <a:gd name="T37" fmla="*/ 388 h 762"/>
                <a:gd name="T38" fmla="*/ 444 w 463"/>
                <a:gd name="T39" fmla="*/ 465 h 762"/>
                <a:gd name="T40" fmla="*/ 463 w 463"/>
                <a:gd name="T41" fmla="*/ 556 h 762"/>
                <a:gd name="T42" fmla="*/ 184 w 463"/>
                <a:gd name="T43" fmla="*/ 762 h 762"/>
                <a:gd name="T44" fmla="*/ 0 w 463"/>
                <a:gd name="T45" fmla="*/ 731 h 7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63" h="762">
                  <a:moveTo>
                    <a:pt x="0" y="731"/>
                  </a:moveTo>
                  <a:cubicBezTo>
                    <a:pt x="0" y="643"/>
                    <a:pt x="0" y="643"/>
                    <a:pt x="0" y="643"/>
                  </a:cubicBezTo>
                  <a:cubicBezTo>
                    <a:pt x="48" y="670"/>
                    <a:pt x="107" y="684"/>
                    <a:pt x="177" y="684"/>
                  </a:cubicBezTo>
                  <a:cubicBezTo>
                    <a:pt x="296" y="684"/>
                    <a:pt x="355" y="645"/>
                    <a:pt x="355" y="568"/>
                  </a:cubicBezTo>
                  <a:cubicBezTo>
                    <a:pt x="355" y="538"/>
                    <a:pt x="345" y="513"/>
                    <a:pt x="325" y="493"/>
                  </a:cubicBezTo>
                  <a:cubicBezTo>
                    <a:pt x="309" y="477"/>
                    <a:pt x="291" y="463"/>
                    <a:pt x="271" y="452"/>
                  </a:cubicBezTo>
                  <a:cubicBezTo>
                    <a:pt x="253" y="442"/>
                    <a:pt x="231" y="431"/>
                    <a:pt x="203" y="417"/>
                  </a:cubicBezTo>
                  <a:cubicBezTo>
                    <a:pt x="135" y="384"/>
                    <a:pt x="89" y="352"/>
                    <a:pt x="62" y="323"/>
                  </a:cubicBezTo>
                  <a:cubicBezTo>
                    <a:pt x="29" y="286"/>
                    <a:pt x="12" y="242"/>
                    <a:pt x="12" y="190"/>
                  </a:cubicBezTo>
                  <a:cubicBezTo>
                    <a:pt x="12" y="124"/>
                    <a:pt x="38" y="74"/>
                    <a:pt x="90" y="41"/>
                  </a:cubicBezTo>
                  <a:cubicBezTo>
                    <a:pt x="134" y="13"/>
                    <a:pt x="189" y="0"/>
                    <a:pt x="257" y="0"/>
                  </a:cubicBezTo>
                  <a:cubicBezTo>
                    <a:pt x="304" y="0"/>
                    <a:pt x="355" y="8"/>
                    <a:pt x="411" y="24"/>
                  </a:cubicBezTo>
                  <a:cubicBezTo>
                    <a:pt x="411" y="106"/>
                    <a:pt x="411" y="106"/>
                    <a:pt x="411" y="106"/>
                  </a:cubicBezTo>
                  <a:cubicBezTo>
                    <a:pt x="364" y="85"/>
                    <a:pt x="314" y="74"/>
                    <a:pt x="262" y="74"/>
                  </a:cubicBezTo>
                  <a:cubicBezTo>
                    <a:pt x="222" y="74"/>
                    <a:pt x="188" y="82"/>
                    <a:pt x="162" y="98"/>
                  </a:cubicBezTo>
                  <a:cubicBezTo>
                    <a:pt x="134" y="115"/>
                    <a:pt x="120" y="141"/>
                    <a:pt x="120" y="178"/>
                  </a:cubicBezTo>
                  <a:cubicBezTo>
                    <a:pt x="120" y="209"/>
                    <a:pt x="130" y="234"/>
                    <a:pt x="149" y="253"/>
                  </a:cubicBezTo>
                  <a:cubicBezTo>
                    <a:pt x="168" y="273"/>
                    <a:pt x="209" y="298"/>
                    <a:pt x="273" y="331"/>
                  </a:cubicBezTo>
                  <a:cubicBezTo>
                    <a:pt x="324" y="356"/>
                    <a:pt x="357" y="375"/>
                    <a:pt x="374" y="388"/>
                  </a:cubicBezTo>
                  <a:cubicBezTo>
                    <a:pt x="407" y="412"/>
                    <a:pt x="430" y="437"/>
                    <a:pt x="444" y="465"/>
                  </a:cubicBezTo>
                  <a:cubicBezTo>
                    <a:pt x="457" y="490"/>
                    <a:pt x="463" y="520"/>
                    <a:pt x="463" y="556"/>
                  </a:cubicBezTo>
                  <a:cubicBezTo>
                    <a:pt x="463" y="693"/>
                    <a:pt x="370" y="762"/>
                    <a:pt x="184" y="762"/>
                  </a:cubicBezTo>
                  <a:cubicBezTo>
                    <a:pt x="109" y="762"/>
                    <a:pt x="48" y="752"/>
                    <a:pt x="0" y="73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21" name="Freeform 53"/>
            <p:cNvSpPr>
              <a:spLocks/>
            </p:cNvSpPr>
            <p:nvPr userDrawn="1"/>
          </p:nvSpPr>
          <p:spPr bwMode="gray">
            <a:xfrm>
              <a:off x="4691" y="585"/>
              <a:ext cx="30" cy="61"/>
            </a:xfrm>
            <a:custGeom>
              <a:avLst/>
              <a:gdLst>
                <a:gd name="T0" fmla="*/ 0 w 548"/>
                <a:gd name="T1" fmla="*/ 1087 h 1087"/>
                <a:gd name="T2" fmla="*/ 0 w 548"/>
                <a:gd name="T3" fmla="*/ 0 h 1087"/>
                <a:gd name="T4" fmla="*/ 124 w 548"/>
                <a:gd name="T5" fmla="*/ 0 h 1087"/>
                <a:gd name="T6" fmla="*/ 124 w 548"/>
                <a:gd name="T7" fmla="*/ 382 h 1087"/>
                <a:gd name="T8" fmla="*/ 306 w 548"/>
                <a:gd name="T9" fmla="*/ 345 h 1087"/>
                <a:gd name="T10" fmla="*/ 526 w 548"/>
                <a:gd name="T11" fmla="*/ 458 h 1087"/>
                <a:gd name="T12" fmla="*/ 548 w 548"/>
                <a:gd name="T13" fmla="*/ 644 h 1087"/>
                <a:gd name="T14" fmla="*/ 548 w 548"/>
                <a:gd name="T15" fmla="*/ 1087 h 1087"/>
                <a:gd name="T16" fmla="*/ 425 w 548"/>
                <a:gd name="T17" fmla="*/ 1087 h 1087"/>
                <a:gd name="T18" fmla="*/ 425 w 548"/>
                <a:gd name="T19" fmla="*/ 624 h 1087"/>
                <a:gd name="T20" fmla="*/ 403 w 548"/>
                <a:gd name="T21" fmla="*/ 477 h 1087"/>
                <a:gd name="T22" fmla="*/ 294 w 548"/>
                <a:gd name="T23" fmla="*/ 419 h 1087"/>
                <a:gd name="T24" fmla="*/ 124 w 548"/>
                <a:gd name="T25" fmla="*/ 463 h 1087"/>
                <a:gd name="T26" fmla="*/ 124 w 548"/>
                <a:gd name="T27" fmla="*/ 1087 h 1087"/>
                <a:gd name="T28" fmla="*/ 0 w 548"/>
                <a:gd name="T29" fmla="*/ 1087 h 10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48" h="1087">
                  <a:moveTo>
                    <a:pt x="0" y="1087"/>
                  </a:moveTo>
                  <a:cubicBezTo>
                    <a:pt x="0" y="0"/>
                    <a:pt x="0" y="0"/>
                    <a:pt x="0" y="0"/>
                  </a:cubicBezTo>
                  <a:cubicBezTo>
                    <a:pt x="124" y="0"/>
                    <a:pt x="124" y="0"/>
                    <a:pt x="124" y="0"/>
                  </a:cubicBezTo>
                  <a:cubicBezTo>
                    <a:pt x="124" y="382"/>
                    <a:pt x="124" y="382"/>
                    <a:pt x="124" y="382"/>
                  </a:cubicBezTo>
                  <a:cubicBezTo>
                    <a:pt x="188" y="357"/>
                    <a:pt x="249" y="345"/>
                    <a:pt x="306" y="345"/>
                  </a:cubicBezTo>
                  <a:cubicBezTo>
                    <a:pt x="420" y="345"/>
                    <a:pt x="493" y="382"/>
                    <a:pt x="526" y="458"/>
                  </a:cubicBezTo>
                  <a:cubicBezTo>
                    <a:pt x="541" y="492"/>
                    <a:pt x="548" y="554"/>
                    <a:pt x="548" y="644"/>
                  </a:cubicBezTo>
                  <a:cubicBezTo>
                    <a:pt x="548" y="1087"/>
                    <a:pt x="548" y="1087"/>
                    <a:pt x="548" y="1087"/>
                  </a:cubicBezTo>
                  <a:cubicBezTo>
                    <a:pt x="425" y="1087"/>
                    <a:pt x="425" y="1087"/>
                    <a:pt x="425" y="1087"/>
                  </a:cubicBezTo>
                  <a:cubicBezTo>
                    <a:pt x="425" y="624"/>
                    <a:pt x="425" y="624"/>
                    <a:pt x="425" y="624"/>
                  </a:cubicBezTo>
                  <a:cubicBezTo>
                    <a:pt x="425" y="555"/>
                    <a:pt x="418" y="506"/>
                    <a:pt x="403" y="477"/>
                  </a:cubicBezTo>
                  <a:cubicBezTo>
                    <a:pt x="384" y="439"/>
                    <a:pt x="347" y="419"/>
                    <a:pt x="294" y="419"/>
                  </a:cubicBezTo>
                  <a:cubicBezTo>
                    <a:pt x="245" y="419"/>
                    <a:pt x="189" y="434"/>
                    <a:pt x="124" y="463"/>
                  </a:cubicBezTo>
                  <a:cubicBezTo>
                    <a:pt x="124" y="1087"/>
                    <a:pt x="124" y="1087"/>
                    <a:pt x="124" y="1087"/>
                  </a:cubicBezTo>
                  <a:lnTo>
                    <a:pt x="0" y="108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22" name="Freeform 54"/>
            <p:cNvSpPr>
              <a:spLocks noEditPoints="1"/>
            </p:cNvSpPr>
            <p:nvPr userDrawn="1"/>
          </p:nvSpPr>
          <p:spPr bwMode="gray">
            <a:xfrm>
              <a:off x="4730" y="604"/>
              <a:ext cx="32" cy="43"/>
            </a:xfrm>
            <a:custGeom>
              <a:avLst/>
              <a:gdLst>
                <a:gd name="T0" fmla="*/ 437 w 561"/>
                <a:gd name="T1" fmla="*/ 286 h 762"/>
                <a:gd name="T2" fmla="*/ 437 w 561"/>
                <a:gd name="T3" fmla="*/ 248 h 762"/>
                <a:gd name="T4" fmla="*/ 415 w 561"/>
                <a:gd name="T5" fmla="*/ 138 h 762"/>
                <a:gd name="T6" fmla="*/ 271 w 561"/>
                <a:gd name="T7" fmla="*/ 77 h 762"/>
                <a:gd name="T8" fmla="*/ 70 w 561"/>
                <a:gd name="T9" fmla="*/ 118 h 762"/>
                <a:gd name="T10" fmla="*/ 70 w 561"/>
                <a:gd name="T11" fmla="*/ 31 h 762"/>
                <a:gd name="T12" fmla="*/ 284 w 561"/>
                <a:gd name="T13" fmla="*/ 0 h 762"/>
                <a:gd name="T14" fmla="*/ 516 w 561"/>
                <a:gd name="T15" fmla="*/ 76 h 762"/>
                <a:gd name="T16" fmla="*/ 558 w 561"/>
                <a:gd name="T17" fmla="*/ 200 h 762"/>
                <a:gd name="T18" fmla="*/ 561 w 561"/>
                <a:gd name="T19" fmla="*/ 290 h 762"/>
                <a:gd name="T20" fmla="*/ 561 w 561"/>
                <a:gd name="T21" fmla="*/ 727 h 762"/>
                <a:gd name="T22" fmla="*/ 293 w 561"/>
                <a:gd name="T23" fmla="*/ 762 h 762"/>
                <a:gd name="T24" fmla="*/ 83 w 561"/>
                <a:gd name="T25" fmla="*/ 720 h 762"/>
                <a:gd name="T26" fmla="*/ 0 w 561"/>
                <a:gd name="T27" fmla="*/ 558 h 762"/>
                <a:gd name="T28" fmla="*/ 96 w 561"/>
                <a:gd name="T29" fmla="*/ 363 h 762"/>
                <a:gd name="T30" fmla="*/ 336 w 561"/>
                <a:gd name="T31" fmla="*/ 297 h 762"/>
                <a:gd name="T32" fmla="*/ 437 w 561"/>
                <a:gd name="T33" fmla="*/ 286 h 762"/>
                <a:gd name="T34" fmla="*/ 437 w 561"/>
                <a:gd name="T35" fmla="*/ 356 h 762"/>
                <a:gd name="T36" fmla="*/ 267 w 561"/>
                <a:gd name="T37" fmla="*/ 382 h 762"/>
                <a:gd name="T38" fmla="*/ 127 w 561"/>
                <a:gd name="T39" fmla="*/ 545 h 762"/>
                <a:gd name="T40" fmla="*/ 168 w 561"/>
                <a:gd name="T41" fmla="*/ 650 h 762"/>
                <a:gd name="T42" fmla="*/ 312 w 561"/>
                <a:gd name="T43" fmla="*/ 687 h 762"/>
                <a:gd name="T44" fmla="*/ 437 w 561"/>
                <a:gd name="T45" fmla="*/ 670 h 762"/>
                <a:gd name="T46" fmla="*/ 437 w 561"/>
                <a:gd name="T47" fmla="*/ 356 h 7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61" h="762">
                  <a:moveTo>
                    <a:pt x="437" y="286"/>
                  </a:moveTo>
                  <a:cubicBezTo>
                    <a:pt x="437" y="248"/>
                    <a:pt x="437" y="248"/>
                    <a:pt x="437" y="248"/>
                  </a:cubicBezTo>
                  <a:cubicBezTo>
                    <a:pt x="437" y="200"/>
                    <a:pt x="430" y="164"/>
                    <a:pt x="415" y="138"/>
                  </a:cubicBezTo>
                  <a:cubicBezTo>
                    <a:pt x="392" y="97"/>
                    <a:pt x="344" y="77"/>
                    <a:pt x="271" y="77"/>
                  </a:cubicBezTo>
                  <a:cubicBezTo>
                    <a:pt x="206" y="77"/>
                    <a:pt x="139" y="91"/>
                    <a:pt x="70" y="118"/>
                  </a:cubicBezTo>
                  <a:cubicBezTo>
                    <a:pt x="70" y="31"/>
                    <a:pt x="70" y="31"/>
                    <a:pt x="70" y="31"/>
                  </a:cubicBezTo>
                  <a:cubicBezTo>
                    <a:pt x="139" y="10"/>
                    <a:pt x="210" y="0"/>
                    <a:pt x="284" y="0"/>
                  </a:cubicBezTo>
                  <a:cubicBezTo>
                    <a:pt x="397" y="0"/>
                    <a:pt x="474" y="25"/>
                    <a:pt x="516" y="76"/>
                  </a:cubicBezTo>
                  <a:cubicBezTo>
                    <a:pt x="539" y="104"/>
                    <a:pt x="553" y="145"/>
                    <a:pt x="558" y="200"/>
                  </a:cubicBezTo>
                  <a:cubicBezTo>
                    <a:pt x="560" y="220"/>
                    <a:pt x="561" y="250"/>
                    <a:pt x="561" y="290"/>
                  </a:cubicBezTo>
                  <a:cubicBezTo>
                    <a:pt x="561" y="727"/>
                    <a:pt x="561" y="727"/>
                    <a:pt x="561" y="727"/>
                  </a:cubicBezTo>
                  <a:cubicBezTo>
                    <a:pt x="477" y="750"/>
                    <a:pt x="387" y="762"/>
                    <a:pt x="293" y="762"/>
                  </a:cubicBezTo>
                  <a:cubicBezTo>
                    <a:pt x="203" y="762"/>
                    <a:pt x="133" y="748"/>
                    <a:pt x="83" y="720"/>
                  </a:cubicBezTo>
                  <a:cubicBezTo>
                    <a:pt x="28" y="689"/>
                    <a:pt x="0" y="635"/>
                    <a:pt x="0" y="558"/>
                  </a:cubicBezTo>
                  <a:cubicBezTo>
                    <a:pt x="0" y="470"/>
                    <a:pt x="32" y="405"/>
                    <a:pt x="96" y="363"/>
                  </a:cubicBezTo>
                  <a:cubicBezTo>
                    <a:pt x="143" y="332"/>
                    <a:pt x="223" y="310"/>
                    <a:pt x="336" y="297"/>
                  </a:cubicBezTo>
                  <a:cubicBezTo>
                    <a:pt x="357" y="294"/>
                    <a:pt x="391" y="291"/>
                    <a:pt x="437" y="286"/>
                  </a:cubicBezTo>
                  <a:close/>
                  <a:moveTo>
                    <a:pt x="437" y="356"/>
                  </a:moveTo>
                  <a:cubicBezTo>
                    <a:pt x="362" y="363"/>
                    <a:pt x="305" y="372"/>
                    <a:pt x="267" y="382"/>
                  </a:cubicBezTo>
                  <a:cubicBezTo>
                    <a:pt x="173" y="405"/>
                    <a:pt x="127" y="460"/>
                    <a:pt x="127" y="545"/>
                  </a:cubicBezTo>
                  <a:cubicBezTo>
                    <a:pt x="127" y="593"/>
                    <a:pt x="140" y="627"/>
                    <a:pt x="168" y="650"/>
                  </a:cubicBezTo>
                  <a:cubicBezTo>
                    <a:pt x="198" y="675"/>
                    <a:pt x="246" y="687"/>
                    <a:pt x="312" y="687"/>
                  </a:cubicBezTo>
                  <a:cubicBezTo>
                    <a:pt x="357" y="687"/>
                    <a:pt x="398" y="681"/>
                    <a:pt x="437" y="670"/>
                  </a:cubicBezTo>
                  <a:lnTo>
                    <a:pt x="437" y="35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23" name="Freeform 55"/>
            <p:cNvSpPr>
              <a:spLocks noEditPoints="1"/>
            </p:cNvSpPr>
            <p:nvPr userDrawn="1"/>
          </p:nvSpPr>
          <p:spPr bwMode="gray">
            <a:xfrm>
              <a:off x="4774" y="604"/>
              <a:ext cx="32" cy="61"/>
            </a:xfrm>
            <a:custGeom>
              <a:avLst/>
              <a:gdLst>
                <a:gd name="T0" fmla="*/ 123 w 567"/>
                <a:gd name="T1" fmla="*/ 711 h 1087"/>
                <a:gd name="T2" fmla="*/ 123 w 567"/>
                <a:gd name="T3" fmla="*/ 1087 h 1087"/>
                <a:gd name="T4" fmla="*/ 0 w 567"/>
                <a:gd name="T5" fmla="*/ 1087 h 1087"/>
                <a:gd name="T6" fmla="*/ 0 w 567"/>
                <a:gd name="T7" fmla="*/ 28 h 1087"/>
                <a:gd name="T8" fmla="*/ 249 w 567"/>
                <a:gd name="T9" fmla="*/ 0 h 1087"/>
                <a:gd name="T10" fmla="*/ 505 w 567"/>
                <a:gd name="T11" fmla="*/ 113 h 1087"/>
                <a:gd name="T12" fmla="*/ 567 w 567"/>
                <a:gd name="T13" fmla="*/ 379 h 1087"/>
                <a:gd name="T14" fmla="*/ 489 w 567"/>
                <a:gd name="T15" fmla="*/ 662 h 1087"/>
                <a:gd name="T16" fmla="*/ 274 w 567"/>
                <a:gd name="T17" fmla="*/ 762 h 1087"/>
                <a:gd name="T18" fmla="*/ 172 w 567"/>
                <a:gd name="T19" fmla="*/ 742 h 1087"/>
                <a:gd name="T20" fmla="*/ 123 w 567"/>
                <a:gd name="T21" fmla="*/ 711 h 1087"/>
                <a:gd name="T22" fmla="*/ 123 w 567"/>
                <a:gd name="T23" fmla="*/ 625 h 1087"/>
                <a:gd name="T24" fmla="*/ 260 w 567"/>
                <a:gd name="T25" fmla="*/ 687 h 1087"/>
                <a:gd name="T26" fmla="*/ 400 w 567"/>
                <a:gd name="T27" fmla="*/ 591 h 1087"/>
                <a:gd name="T28" fmla="*/ 441 w 567"/>
                <a:gd name="T29" fmla="*/ 378 h 1087"/>
                <a:gd name="T30" fmla="*/ 386 w 567"/>
                <a:gd name="T31" fmla="*/ 140 h 1087"/>
                <a:gd name="T32" fmla="*/ 230 w 567"/>
                <a:gd name="T33" fmla="*/ 74 h 1087"/>
                <a:gd name="T34" fmla="*/ 123 w 567"/>
                <a:gd name="T35" fmla="*/ 83 h 1087"/>
                <a:gd name="T36" fmla="*/ 123 w 567"/>
                <a:gd name="T37" fmla="*/ 625 h 10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67" h="1087">
                  <a:moveTo>
                    <a:pt x="123" y="711"/>
                  </a:moveTo>
                  <a:cubicBezTo>
                    <a:pt x="123" y="1087"/>
                    <a:pt x="123" y="1087"/>
                    <a:pt x="123" y="1087"/>
                  </a:cubicBezTo>
                  <a:cubicBezTo>
                    <a:pt x="0" y="1087"/>
                    <a:pt x="0" y="1087"/>
                    <a:pt x="0" y="1087"/>
                  </a:cubicBezTo>
                  <a:cubicBezTo>
                    <a:pt x="0" y="28"/>
                    <a:pt x="0" y="28"/>
                    <a:pt x="0" y="28"/>
                  </a:cubicBezTo>
                  <a:cubicBezTo>
                    <a:pt x="85" y="9"/>
                    <a:pt x="168" y="0"/>
                    <a:pt x="249" y="0"/>
                  </a:cubicBezTo>
                  <a:cubicBezTo>
                    <a:pt x="374" y="0"/>
                    <a:pt x="459" y="37"/>
                    <a:pt x="505" y="113"/>
                  </a:cubicBezTo>
                  <a:cubicBezTo>
                    <a:pt x="546" y="180"/>
                    <a:pt x="567" y="269"/>
                    <a:pt x="567" y="379"/>
                  </a:cubicBezTo>
                  <a:cubicBezTo>
                    <a:pt x="567" y="495"/>
                    <a:pt x="541" y="590"/>
                    <a:pt x="489" y="662"/>
                  </a:cubicBezTo>
                  <a:cubicBezTo>
                    <a:pt x="440" y="728"/>
                    <a:pt x="369" y="762"/>
                    <a:pt x="274" y="762"/>
                  </a:cubicBezTo>
                  <a:cubicBezTo>
                    <a:pt x="234" y="762"/>
                    <a:pt x="200" y="755"/>
                    <a:pt x="172" y="742"/>
                  </a:cubicBezTo>
                  <a:cubicBezTo>
                    <a:pt x="159" y="736"/>
                    <a:pt x="142" y="725"/>
                    <a:pt x="123" y="711"/>
                  </a:cubicBezTo>
                  <a:close/>
                  <a:moveTo>
                    <a:pt x="123" y="625"/>
                  </a:moveTo>
                  <a:cubicBezTo>
                    <a:pt x="165" y="666"/>
                    <a:pt x="210" y="687"/>
                    <a:pt x="260" y="687"/>
                  </a:cubicBezTo>
                  <a:cubicBezTo>
                    <a:pt x="324" y="687"/>
                    <a:pt x="371" y="655"/>
                    <a:pt x="400" y="591"/>
                  </a:cubicBezTo>
                  <a:cubicBezTo>
                    <a:pt x="427" y="533"/>
                    <a:pt x="441" y="462"/>
                    <a:pt x="441" y="378"/>
                  </a:cubicBezTo>
                  <a:cubicBezTo>
                    <a:pt x="441" y="272"/>
                    <a:pt x="422" y="193"/>
                    <a:pt x="386" y="140"/>
                  </a:cubicBezTo>
                  <a:cubicBezTo>
                    <a:pt x="356" y="96"/>
                    <a:pt x="304" y="74"/>
                    <a:pt x="230" y="74"/>
                  </a:cubicBezTo>
                  <a:cubicBezTo>
                    <a:pt x="198" y="74"/>
                    <a:pt x="162" y="77"/>
                    <a:pt x="123" y="83"/>
                  </a:cubicBezTo>
                  <a:lnTo>
                    <a:pt x="123" y="62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24" name="Freeform 56"/>
            <p:cNvSpPr>
              <a:spLocks noEditPoints="1"/>
            </p:cNvSpPr>
            <p:nvPr userDrawn="1"/>
          </p:nvSpPr>
          <p:spPr bwMode="gray">
            <a:xfrm>
              <a:off x="4815" y="591"/>
              <a:ext cx="9" cy="55"/>
            </a:xfrm>
            <a:custGeom>
              <a:avLst/>
              <a:gdLst>
                <a:gd name="T0" fmla="*/ 75 w 150"/>
                <a:gd name="T1" fmla="*/ 0 h 987"/>
                <a:gd name="T2" fmla="*/ 131 w 150"/>
                <a:gd name="T3" fmla="*/ 25 h 987"/>
                <a:gd name="T4" fmla="*/ 150 w 150"/>
                <a:gd name="T5" fmla="*/ 76 h 987"/>
                <a:gd name="T6" fmla="*/ 126 w 150"/>
                <a:gd name="T7" fmla="*/ 132 h 987"/>
                <a:gd name="T8" fmla="*/ 74 w 150"/>
                <a:gd name="T9" fmla="*/ 151 h 987"/>
                <a:gd name="T10" fmla="*/ 19 w 150"/>
                <a:gd name="T11" fmla="*/ 127 h 987"/>
                <a:gd name="T12" fmla="*/ 0 w 150"/>
                <a:gd name="T13" fmla="*/ 75 h 987"/>
                <a:gd name="T14" fmla="*/ 24 w 150"/>
                <a:gd name="T15" fmla="*/ 20 h 987"/>
                <a:gd name="T16" fmla="*/ 75 w 150"/>
                <a:gd name="T17" fmla="*/ 0 h 987"/>
                <a:gd name="T18" fmla="*/ 15 w 150"/>
                <a:gd name="T19" fmla="*/ 987 h 987"/>
                <a:gd name="T20" fmla="*/ 15 w 150"/>
                <a:gd name="T21" fmla="*/ 265 h 987"/>
                <a:gd name="T22" fmla="*/ 138 w 150"/>
                <a:gd name="T23" fmla="*/ 265 h 987"/>
                <a:gd name="T24" fmla="*/ 138 w 150"/>
                <a:gd name="T25" fmla="*/ 987 h 987"/>
                <a:gd name="T26" fmla="*/ 15 w 150"/>
                <a:gd name="T27" fmla="*/ 987 h 9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0" h="987">
                  <a:moveTo>
                    <a:pt x="75" y="0"/>
                  </a:moveTo>
                  <a:cubicBezTo>
                    <a:pt x="97" y="0"/>
                    <a:pt x="116" y="9"/>
                    <a:pt x="131" y="25"/>
                  </a:cubicBezTo>
                  <a:cubicBezTo>
                    <a:pt x="144" y="40"/>
                    <a:pt x="150" y="57"/>
                    <a:pt x="150" y="76"/>
                  </a:cubicBezTo>
                  <a:cubicBezTo>
                    <a:pt x="150" y="98"/>
                    <a:pt x="142" y="117"/>
                    <a:pt x="126" y="132"/>
                  </a:cubicBezTo>
                  <a:cubicBezTo>
                    <a:pt x="112" y="145"/>
                    <a:pt x="94" y="151"/>
                    <a:pt x="74" y="151"/>
                  </a:cubicBezTo>
                  <a:cubicBezTo>
                    <a:pt x="52" y="151"/>
                    <a:pt x="33" y="143"/>
                    <a:pt x="19" y="127"/>
                  </a:cubicBezTo>
                  <a:cubicBezTo>
                    <a:pt x="6" y="112"/>
                    <a:pt x="0" y="95"/>
                    <a:pt x="0" y="75"/>
                  </a:cubicBezTo>
                  <a:cubicBezTo>
                    <a:pt x="0" y="53"/>
                    <a:pt x="8" y="35"/>
                    <a:pt x="24" y="20"/>
                  </a:cubicBezTo>
                  <a:cubicBezTo>
                    <a:pt x="38" y="7"/>
                    <a:pt x="55" y="0"/>
                    <a:pt x="75" y="0"/>
                  </a:cubicBezTo>
                  <a:close/>
                  <a:moveTo>
                    <a:pt x="15" y="987"/>
                  </a:moveTo>
                  <a:cubicBezTo>
                    <a:pt x="15" y="265"/>
                    <a:pt x="15" y="265"/>
                    <a:pt x="15" y="265"/>
                  </a:cubicBezTo>
                  <a:cubicBezTo>
                    <a:pt x="138" y="265"/>
                    <a:pt x="138" y="265"/>
                    <a:pt x="138" y="265"/>
                  </a:cubicBezTo>
                  <a:cubicBezTo>
                    <a:pt x="138" y="987"/>
                    <a:pt x="138" y="987"/>
                    <a:pt x="138" y="987"/>
                  </a:cubicBezTo>
                  <a:lnTo>
                    <a:pt x="15" y="98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25" name="Freeform 57"/>
            <p:cNvSpPr>
              <a:spLocks/>
            </p:cNvSpPr>
            <p:nvPr userDrawn="1"/>
          </p:nvSpPr>
          <p:spPr bwMode="gray">
            <a:xfrm>
              <a:off x="4836" y="604"/>
              <a:ext cx="31" cy="42"/>
            </a:xfrm>
            <a:custGeom>
              <a:avLst/>
              <a:gdLst>
                <a:gd name="T0" fmla="*/ 0 w 548"/>
                <a:gd name="T1" fmla="*/ 742 h 742"/>
                <a:gd name="T2" fmla="*/ 0 w 548"/>
                <a:gd name="T3" fmla="*/ 28 h 742"/>
                <a:gd name="T4" fmla="*/ 289 w 548"/>
                <a:gd name="T5" fmla="*/ 0 h 742"/>
                <a:gd name="T6" fmla="*/ 526 w 548"/>
                <a:gd name="T7" fmla="*/ 113 h 742"/>
                <a:gd name="T8" fmla="*/ 548 w 548"/>
                <a:gd name="T9" fmla="*/ 299 h 742"/>
                <a:gd name="T10" fmla="*/ 548 w 548"/>
                <a:gd name="T11" fmla="*/ 742 h 742"/>
                <a:gd name="T12" fmla="*/ 424 w 548"/>
                <a:gd name="T13" fmla="*/ 742 h 742"/>
                <a:gd name="T14" fmla="*/ 424 w 548"/>
                <a:gd name="T15" fmla="*/ 306 h 742"/>
                <a:gd name="T16" fmla="*/ 403 w 548"/>
                <a:gd name="T17" fmla="*/ 134 h 742"/>
                <a:gd name="T18" fmla="*/ 277 w 548"/>
                <a:gd name="T19" fmla="*/ 74 h 742"/>
                <a:gd name="T20" fmla="*/ 123 w 548"/>
                <a:gd name="T21" fmla="*/ 90 h 742"/>
                <a:gd name="T22" fmla="*/ 123 w 548"/>
                <a:gd name="T23" fmla="*/ 742 h 742"/>
                <a:gd name="T24" fmla="*/ 0 w 548"/>
                <a:gd name="T25" fmla="*/ 742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48" h="742">
                  <a:moveTo>
                    <a:pt x="0" y="742"/>
                  </a:moveTo>
                  <a:cubicBezTo>
                    <a:pt x="0" y="28"/>
                    <a:pt x="0" y="28"/>
                    <a:pt x="0" y="28"/>
                  </a:cubicBezTo>
                  <a:cubicBezTo>
                    <a:pt x="114" y="9"/>
                    <a:pt x="210" y="0"/>
                    <a:pt x="289" y="0"/>
                  </a:cubicBezTo>
                  <a:cubicBezTo>
                    <a:pt x="415" y="0"/>
                    <a:pt x="494" y="38"/>
                    <a:pt x="526" y="113"/>
                  </a:cubicBezTo>
                  <a:cubicBezTo>
                    <a:pt x="541" y="149"/>
                    <a:pt x="548" y="210"/>
                    <a:pt x="548" y="299"/>
                  </a:cubicBezTo>
                  <a:cubicBezTo>
                    <a:pt x="548" y="742"/>
                    <a:pt x="548" y="742"/>
                    <a:pt x="548" y="742"/>
                  </a:cubicBezTo>
                  <a:cubicBezTo>
                    <a:pt x="424" y="742"/>
                    <a:pt x="424" y="742"/>
                    <a:pt x="424" y="742"/>
                  </a:cubicBezTo>
                  <a:cubicBezTo>
                    <a:pt x="424" y="306"/>
                    <a:pt x="424" y="306"/>
                    <a:pt x="424" y="306"/>
                  </a:cubicBezTo>
                  <a:cubicBezTo>
                    <a:pt x="424" y="221"/>
                    <a:pt x="417" y="163"/>
                    <a:pt x="403" y="134"/>
                  </a:cubicBezTo>
                  <a:cubicBezTo>
                    <a:pt x="382" y="94"/>
                    <a:pt x="341" y="74"/>
                    <a:pt x="277" y="74"/>
                  </a:cubicBezTo>
                  <a:cubicBezTo>
                    <a:pt x="227" y="74"/>
                    <a:pt x="176" y="80"/>
                    <a:pt x="123" y="90"/>
                  </a:cubicBezTo>
                  <a:cubicBezTo>
                    <a:pt x="123" y="742"/>
                    <a:pt x="123" y="742"/>
                    <a:pt x="123" y="742"/>
                  </a:cubicBezTo>
                  <a:lnTo>
                    <a:pt x="0" y="7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26" name="Freeform 58"/>
            <p:cNvSpPr>
              <a:spLocks noEditPoints="1"/>
            </p:cNvSpPr>
            <p:nvPr userDrawn="1"/>
          </p:nvSpPr>
          <p:spPr bwMode="gray">
            <a:xfrm>
              <a:off x="4876" y="604"/>
              <a:ext cx="32" cy="62"/>
            </a:xfrm>
            <a:custGeom>
              <a:avLst/>
              <a:gdLst>
                <a:gd name="T0" fmla="*/ 445 w 569"/>
                <a:gd name="T1" fmla="*/ 677 h 1098"/>
                <a:gd name="T2" fmla="*/ 399 w 569"/>
                <a:gd name="T3" fmla="*/ 721 h 1098"/>
                <a:gd name="T4" fmla="*/ 257 w 569"/>
                <a:gd name="T5" fmla="*/ 762 h 1098"/>
                <a:gd name="T6" fmla="*/ 97 w 569"/>
                <a:gd name="T7" fmla="*/ 708 h 1098"/>
                <a:gd name="T8" fmla="*/ 0 w 569"/>
                <a:gd name="T9" fmla="*/ 414 h 1098"/>
                <a:gd name="T10" fmla="*/ 71 w 569"/>
                <a:gd name="T11" fmla="*/ 131 h 1098"/>
                <a:gd name="T12" fmla="*/ 340 w 569"/>
                <a:gd name="T13" fmla="*/ 0 h 1098"/>
                <a:gd name="T14" fmla="*/ 569 w 569"/>
                <a:gd name="T15" fmla="*/ 28 h 1098"/>
                <a:gd name="T16" fmla="*/ 569 w 569"/>
                <a:gd name="T17" fmla="*/ 601 h 1098"/>
                <a:gd name="T18" fmla="*/ 555 w 569"/>
                <a:gd name="T19" fmla="*/ 843 h 1098"/>
                <a:gd name="T20" fmla="*/ 422 w 569"/>
                <a:gd name="T21" fmla="*/ 1052 h 1098"/>
                <a:gd name="T22" fmla="*/ 191 w 569"/>
                <a:gd name="T23" fmla="*/ 1098 h 1098"/>
                <a:gd name="T24" fmla="*/ 98 w 569"/>
                <a:gd name="T25" fmla="*/ 1092 h 1098"/>
                <a:gd name="T26" fmla="*/ 98 w 569"/>
                <a:gd name="T27" fmla="*/ 1018 h 1098"/>
                <a:gd name="T28" fmla="*/ 190 w 569"/>
                <a:gd name="T29" fmla="*/ 1024 h 1098"/>
                <a:gd name="T30" fmla="*/ 341 w 569"/>
                <a:gd name="T31" fmla="*/ 997 h 1098"/>
                <a:gd name="T32" fmla="*/ 434 w 569"/>
                <a:gd name="T33" fmla="*/ 858 h 1098"/>
                <a:gd name="T34" fmla="*/ 445 w 569"/>
                <a:gd name="T35" fmla="*/ 716 h 1098"/>
                <a:gd name="T36" fmla="*/ 445 w 569"/>
                <a:gd name="T37" fmla="*/ 677 h 1098"/>
                <a:gd name="T38" fmla="*/ 445 w 569"/>
                <a:gd name="T39" fmla="*/ 81 h 1098"/>
                <a:gd name="T40" fmla="*/ 353 w 569"/>
                <a:gd name="T41" fmla="*/ 74 h 1098"/>
                <a:gd name="T42" fmla="*/ 231 w 569"/>
                <a:gd name="T43" fmla="*/ 106 h 1098"/>
                <a:gd name="T44" fmla="*/ 152 w 569"/>
                <a:gd name="T45" fmla="*/ 233 h 1098"/>
                <a:gd name="T46" fmla="*/ 126 w 569"/>
                <a:gd name="T47" fmla="*/ 419 h 1098"/>
                <a:gd name="T48" fmla="*/ 174 w 569"/>
                <a:gd name="T49" fmla="*/ 633 h 1098"/>
                <a:gd name="T50" fmla="*/ 274 w 569"/>
                <a:gd name="T51" fmla="*/ 687 h 1098"/>
                <a:gd name="T52" fmla="*/ 371 w 569"/>
                <a:gd name="T53" fmla="*/ 654 h 1098"/>
                <a:gd name="T54" fmla="*/ 435 w 569"/>
                <a:gd name="T55" fmla="*/ 566 h 1098"/>
                <a:gd name="T56" fmla="*/ 445 w 569"/>
                <a:gd name="T57" fmla="*/ 483 h 1098"/>
                <a:gd name="T58" fmla="*/ 445 w 569"/>
                <a:gd name="T59" fmla="*/ 81 h 1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69" h="1098">
                  <a:moveTo>
                    <a:pt x="445" y="677"/>
                  </a:moveTo>
                  <a:cubicBezTo>
                    <a:pt x="427" y="697"/>
                    <a:pt x="412" y="712"/>
                    <a:pt x="399" y="721"/>
                  </a:cubicBezTo>
                  <a:cubicBezTo>
                    <a:pt x="362" y="748"/>
                    <a:pt x="314" y="762"/>
                    <a:pt x="257" y="762"/>
                  </a:cubicBezTo>
                  <a:cubicBezTo>
                    <a:pt x="192" y="762"/>
                    <a:pt x="139" y="744"/>
                    <a:pt x="97" y="708"/>
                  </a:cubicBezTo>
                  <a:cubicBezTo>
                    <a:pt x="32" y="654"/>
                    <a:pt x="0" y="556"/>
                    <a:pt x="0" y="414"/>
                  </a:cubicBezTo>
                  <a:cubicBezTo>
                    <a:pt x="0" y="300"/>
                    <a:pt x="24" y="206"/>
                    <a:pt x="71" y="131"/>
                  </a:cubicBezTo>
                  <a:cubicBezTo>
                    <a:pt x="126" y="44"/>
                    <a:pt x="216" y="0"/>
                    <a:pt x="340" y="0"/>
                  </a:cubicBezTo>
                  <a:cubicBezTo>
                    <a:pt x="414" y="0"/>
                    <a:pt x="490" y="9"/>
                    <a:pt x="569" y="28"/>
                  </a:cubicBezTo>
                  <a:cubicBezTo>
                    <a:pt x="569" y="601"/>
                    <a:pt x="569" y="601"/>
                    <a:pt x="569" y="601"/>
                  </a:cubicBezTo>
                  <a:cubicBezTo>
                    <a:pt x="569" y="707"/>
                    <a:pt x="564" y="788"/>
                    <a:pt x="555" y="843"/>
                  </a:cubicBezTo>
                  <a:cubicBezTo>
                    <a:pt x="538" y="944"/>
                    <a:pt x="494" y="1013"/>
                    <a:pt x="422" y="1052"/>
                  </a:cubicBezTo>
                  <a:cubicBezTo>
                    <a:pt x="363" y="1083"/>
                    <a:pt x="286" y="1098"/>
                    <a:pt x="191" y="1098"/>
                  </a:cubicBezTo>
                  <a:cubicBezTo>
                    <a:pt x="164" y="1098"/>
                    <a:pt x="133" y="1096"/>
                    <a:pt x="98" y="1092"/>
                  </a:cubicBezTo>
                  <a:cubicBezTo>
                    <a:pt x="98" y="1018"/>
                    <a:pt x="98" y="1018"/>
                    <a:pt x="98" y="1018"/>
                  </a:cubicBezTo>
                  <a:cubicBezTo>
                    <a:pt x="130" y="1022"/>
                    <a:pt x="160" y="1024"/>
                    <a:pt x="190" y="1024"/>
                  </a:cubicBezTo>
                  <a:cubicBezTo>
                    <a:pt x="258" y="1024"/>
                    <a:pt x="308" y="1015"/>
                    <a:pt x="341" y="997"/>
                  </a:cubicBezTo>
                  <a:cubicBezTo>
                    <a:pt x="390" y="971"/>
                    <a:pt x="421" y="924"/>
                    <a:pt x="434" y="858"/>
                  </a:cubicBezTo>
                  <a:cubicBezTo>
                    <a:pt x="442" y="821"/>
                    <a:pt x="445" y="773"/>
                    <a:pt x="445" y="716"/>
                  </a:cubicBezTo>
                  <a:lnTo>
                    <a:pt x="445" y="677"/>
                  </a:lnTo>
                  <a:close/>
                  <a:moveTo>
                    <a:pt x="445" y="81"/>
                  </a:moveTo>
                  <a:cubicBezTo>
                    <a:pt x="411" y="77"/>
                    <a:pt x="380" y="74"/>
                    <a:pt x="353" y="74"/>
                  </a:cubicBezTo>
                  <a:cubicBezTo>
                    <a:pt x="301" y="74"/>
                    <a:pt x="260" y="85"/>
                    <a:pt x="231" y="106"/>
                  </a:cubicBezTo>
                  <a:cubicBezTo>
                    <a:pt x="197" y="130"/>
                    <a:pt x="171" y="173"/>
                    <a:pt x="152" y="233"/>
                  </a:cubicBezTo>
                  <a:cubicBezTo>
                    <a:pt x="135" y="287"/>
                    <a:pt x="126" y="348"/>
                    <a:pt x="126" y="419"/>
                  </a:cubicBezTo>
                  <a:cubicBezTo>
                    <a:pt x="126" y="517"/>
                    <a:pt x="142" y="589"/>
                    <a:pt x="174" y="633"/>
                  </a:cubicBezTo>
                  <a:cubicBezTo>
                    <a:pt x="199" y="669"/>
                    <a:pt x="233" y="687"/>
                    <a:pt x="274" y="687"/>
                  </a:cubicBezTo>
                  <a:cubicBezTo>
                    <a:pt x="308" y="687"/>
                    <a:pt x="341" y="676"/>
                    <a:pt x="371" y="654"/>
                  </a:cubicBezTo>
                  <a:cubicBezTo>
                    <a:pt x="401" y="631"/>
                    <a:pt x="423" y="602"/>
                    <a:pt x="435" y="566"/>
                  </a:cubicBezTo>
                  <a:cubicBezTo>
                    <a:pt x="442" y="547"/>
                    <a:pt x="445" y="520"/>
                    <a:pt x="445" y="483"/>
                  </a:cubicBezTo>
                  <a:lnTo>
                    <a:pt x="445" y="8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27" name="Freeform 59"/>
            <p:cNvSpPr>
              <a:spLocks/>
            </p:cNvSpPr>
            <p:nvPr userDrawn="1"/>
          </p:nvSpPr>
          <p:spPr bwMode="gray">
            <a:xfrm>
              <a:off x="4939" y="595"/>
              <a:ext cx="18" cy="51"/>
            </a:xfrm>
            <a:custGeom>
              <a:avLst/>
              <a:gdLst>
                <a:gd name="T0" fmla="*/ 0 w 318"/>
                <a:gd name="T1" fmla="*/ 0 h 917"/>
                <a:gd name="T2" fmla="*/ 124 w 318"/>
                <a:gd name="T3" fmla="*/ 0 h 917"/>
                <a:gd name="T4" fmla="*/ 124 w 318"/>
                <a:gd name="T5" fmla="*/ 195 h 917"/>
                <a:gd name="T6" fmla="*/ 318 w 318"/>
                <a:gd name="T7" fmla="*/ 195 h 917"/>
                <a:gd name="T8" fmla="*/ 318 w 318"/>
                <a:gd name="T9" fmla="*/ 273 h 917"/>
                <a:gd name="T10" fmla="*/ 124 w 318"/>
                <a:gd name="T11" fmla="*/ 273 h 917"/>
                <a:gd name="T12" fmla="*/ 124 w 318"/>
                <a:gd name="T13" fmla="*/ 656 h 917"/>
                <a:gd name="T14" fmla="*/ 156 w 318"/>
                <a:gd name="T15" fmla="*/ 804 h 917"/>
                <a:gd name="T16" fmla="*/ 225 w 318"/>
                <a:gd name="T17" fmla="*/ 836 h 917"/>
                <a:gd name="T18" fmla="*/ 277 w 318"/>
                <a:gd name="T19" fmla="*/ 838 h 917"/>
                <a:gd name="T20" fmla="*/ 318 w 318"/>
                <a:gd name="T21" fmla="*/ 838 h 917"/>
                <a:gd name="T22" fmla="*/ 318 w 318"/>
                <a:gd name="T23" fmla="*/ 917 h 917"/>
                <a:gd name="T24" fmla="*/ 251 w 318"/>
                <a:gd name="T25" fmla="*/ 917 h 917"/>
                <a:gd name="T26" fmla="*/ 127 w 318"/>
                <a:gd name="T27" fmla="*/ 904 h 917"/>
                <a:gd name="T28" fmla="*/ 11 w 318"/>
                <a:gd name="T29" fmla="*/ 782 h 917"/>
                <a:gd name="T30" fmla="*/ 0 w 318"/>
                <a:gd name="T31" fmla="*/ 638 h 917"/>
                <a:gd name="T32" fmla="*/ 0 w 318"/>
                <a:gd name="T33" fmla="*/ 0 h 9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18" h="917">
                  <a:moveTo>
                    <a:pt x="0" y="0"/>
                  </a:moveTo>
                  <a:cubicBezTo>
                    <a:pt x="124" y="0"/>
                    <a:pt x="124" y="0"/>
                    <a:pt x="124" y="0"/>
                  </a:cubicBezTo>
                  <a:cubicBezTo>
                    <a:pt x="124" y="195"/>
                    <a:pt x="124" y="195"/>
                    <a:pt x="124" y="195"/>
                  </a:cubicBezTo>
                  <a:cubicBezTo>
                    <a:pt x="318" y="195"/>
                    <a:pt x="318" y="195"/>
                    <a:pt x="318" y="195"/>
                  </a:cubicBezTo>
                  <a:cubicBezTo>
                    <a:pt x="318" y="273"/>
                    <a:pt x="318" y="273"/>
                    <a:pt x="318" y="273"/>
                  </a:cubicBezTo>
                  <a:cubicBezTo>
                    <a:pt x="124" y="273"/>
                    <a:pt x="124" y="273"/>
                    <a:pt x="124" y="273"/>
                  </a:cubicBezTo>
                  <a:cubicBezTo>
                    <a:pt x="124" y="656"/>
                    <a:pt x="124" y="656"/>
                    <a:pt x="124" y="656"/>
                  </a:cubicBezTo>
                  <a:cubicBezTo>
                    <a:pt x="124" y="729"/>
                    <a:pt x="135" y="778"/>
                    <a:pt x="156" y="804"/>
                  </a:cubicBezTo>
                  <a:cubicBezTo>
                    <a:pt x="171" y="821"/>
                    <a:pt x="194" y="832"/>
                    <a:pt x="225" y="836"/>
                  </a:cubicBezTo>
                  <a:cubicBezTo>
                    <a:pt x="235" y="837"/>
                    <a:pt x="252" y="838"/>
                    <a:pt x="277" y="838"/>
                  </a:cubicBezTo>
                  <a:cubicBezTo>
                    <a:pt x="318" y="838"/>
                    <a:pt x="318" y="838"/>
                    <a:pt x="318" y="838"/>
                  </a:cubicBezTo>
                  <a:cubicBezTo>
                    <a:pt x="318" y="917"/>
                    <a:pt x="318" y="917"/>
                    <a:pt x="318" y="917"/>
                  </a:cubicBezTo>
                  <a:cubicBezTo>
                    <a:pt x="251" y="917"/>
                    <a:pt x="251" y="917"/>
                    <a:pt x="251" y="917"/>
                  </a:cubicBezTo>
                  <a:cubicBezTo>
                    <a:pt x="198" y="917"/>
                    <a:pt x="157" y="913"/>
                    <a:pt x="127" y="904"/>
                  </a:cubicBezTo>
                  <a:cubicBezTo>
                    <a:pt x="64" y="887"/>
                    <a:pt x="26" y="846"/>
                    <a:pt x="11" y="782"/>
                  </a:cubicBezTo>
                  <a:cubicBezTo>
                    <a:pt x="4" y="747"/>
                    <a:pt x="0" y="699"/>
                    <a:pt x="0" y="638"/>
                  </a:cubicBez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28" name="Freeform 60"/>
            <p:cNvSpPr>
              <a:spLocks noEditPoints="1"/>
            </p:cNvSpPr>
            <p:nvPr userDrawn="1"/>
          </p:nvSpPr>
          <p:spPr bwMode="gray">
            <a:xfrm>
              <a:off x="4963" y="604"/>
              <a:ext cx="34" cy="43"/>
            </a:xfrm>
            <a:custGeom>
              <a:avLst/>
              <a:gdLst>
                <a:gd name="T0" fmla="*/ 304 w 607"/>
                <a:gd name="T1" fmla="*/ 0 h 762"/>
                <a:gd name="T2" fmla="*/ 534 w 607"/>
                <a:gd name="T3" fmla="*/ 103 h 762"/>
                <a:gd name="T4" fmla="*/ 607 w 607"/>
                <a:gd name="T5" fmla="*/ 381 h 762"/>
                <a:gd name="T6" fmla="*/ 534 w 607"/>
                <a:gd name="T7" fmla="*/ 659 h 762"/>
                <a:gd name="T8" fmla="*/ 304 w 607"/>
                <a:gd name="T9" fmla="*/ 762 h 762"/>
                <a:gd name="T10" fmla="*/ 0 w 607"/>
                <a:gd name="T11" fmla="*/ 375 h 762"/>
                <a:gd name="T12" fmla="*/ 73 w 607"/>
                <a:gd name="T13" fmla="*/ 103 h 762"/>
                <a:gd name="T14" fmla="*/ 304 w 607"/>
                <a:gd name="T15" fmla="*/ 0 h 762"/>
                <a:gd name="T16" fmla="*/ 304 w 607"/>
                <a:gd name="T17" fmla="*/ 74 h 762"/>
                <a:gd name="T18" fmla="*/ 159 w 607"/>
                <a:gd name="T19" fmla="*/ 168 h 762"/>
                <a:gd name="T20" fmla="*/ 126 w 607"/>
                <a:gd name="T21" fmla="*/ 377 h 762"/>
                <a:gd name="T22" fmla="*/ 159 w 607"/>
                <a:gd name="T23" fmla="*/ 593 h 762"/>
                <a:gd name="T24" fmla="*/ 304 w 607"/>
                <a:gd name="T25" fmla="*/ 687 h 762"/>
                <a:gd name="T26" fmla="*/ 448 w 607"/>
                <a:gd name="T27" fmla="*/ 593 h 762"/>
                <a:gd name="T28" fmla="*/ 481 w 607"/>
                <a:gd name="T29" fmla="*/ 380 h 762"/>
                <a:gd name="T30" fmla="*/ 448 w 607"/>
                <a:gd name="T31" fmla="*/ 168 h 762"/>
                <a:gd name="T32" fmla="*/ 304 w 607"/>
                <a:gd name="T33" fmla="*/ 74 h 7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07" h="762">
                  <a:moveTo>
                    <a:pt x="304" y="0"/>
                  </a:moveTo>
                  <a:cubicBezTo>
                    <a:pt x="407" y="0"/>
                    <a:pt x="484" y="34"/>
                    <a:pt x="534" y="103"/>
                  </a:cubicBezTo>
                  <a:cubicBezTo>
                    <a:pt x="583" y="169"/>
                    <a:pt x="607" y="262"/>
                    <a:pt x="607" y="381"/>
                  </a:cubicBezTo>
                  <a:cubicBezTo>
                    <a:pt x="607" y="499"/>
                    <a:pt x="583" y="591"/>
                    <a:pt x="534" y="659"/>
                  </a:cubicBezTo>
                  <a:cubicBezTo>
                    <a:pt x="485" y="727"/>
                    <a:pt x="408" y="762"/>
                    <a:pt x="304" y="762"/>
                  </a:cubicBezTo>
                  <a:cubicBezTo>
                    <a:pt x="101" y="762"/>
                    <a:pt x="0" y="633"/>
                    <a:pt x="0" y="375"/>
                  </a:cubicBezTo>
                  <a:cubicBezTo>
                    <a:pt x="0" y="260"/>
                    <a:pt x="24" y="169"/>
                    <a:pt x="73" y="103"/>
                  </a:cubicBezTo>
                  <a:cubicBezTo>
                    <a:pt x="123" y="34"/>
                    <a:pt x="200" y="0"/>
                    <a:pt x="304" y="0"/>
                  </a:cubicBezTo>
                  <a:close/>
                  <a:moveTo>
                    <a:pt x="304" y="74"/>
                  </a:moveTo>
                  <a:cubicBezTo>
                    <a:pt x="234" y="74"/>
                    <a:pt x="186" y="106"/>
                    <a:pt x="159" y="168"/>
                  </a:cubicBezTo>
                  <a:cubicBezTo>
                    <a:pt x="137" y="220"/>
                    <a:pt x="126" y="290"/>
                    <a:pt x="126" y="377"/>
                  </a:cubicBezTo>
                  <a:cubicBezTo>
                    <a:pt x="126" y="469"/>
                    <a:pt x="137" y="541"/>
                    <a:pt x="159" y="593"/>
                  </a:cubicBezTo>
                  <a:cubicBezTo>
                    <a:pt x="186" y="655"/>
                    <a:pt x="234" y="687"/>
                    <a:pt x="304" y="687"/>
                  </a:cubicBezTo>
                  <a:cubicBezTo>
                    <a:pt x="374" y="687"/>
                    <a:pt x="422" y="655"/>
                    <a:pt x="448" y="593"/>
                  </a:cubicBezTo>
                  <a:cubicBezTo>
                    <a:pt x="470" y="541"/>
                    <a:pt x="481" y="470"/>
                    <a:pt x="481" y="380"/>
                  </a:cubicBezTo>
                  <a:cubicBezTo>
                    <a:pt x="481" y="289"/>
                    <a:pt x="470" y="219"/>
                    <a:pt x="448" y="168"/>
                  </a:cubicBezTo>
                  <a:cubicBezTo>
                    <a:pt x="421" y="106"/>
                    <a:pt x="373" y="74"/>
                    <a:pt x="304" y="7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29" name="Freeform 61"/>
            <p:cNvSpPr>
              <a:spLocks/>
            </p:cNvSpPr>
            <p:nvPr userDrawn="1"/>
          </p:nvSpPr>
          <p:spPr bwMode="gray">
            <a:xfrm>
              <a:off x="5007" y="604"/>
              <a:ext cx="52" cy="42"/>
            </a:xfrm>
            <a:custGeom>
              <a:avLst/>
              <a:gdLst>
                <a:gd name="T0" fmla="*/ 0 w 933"/>
                <a:gd name="T1" fmla="*/ 742 h 742"/>
                <a:gd name="T2" fmla="*/ 0 w 933"/>
                <a:gd name="T3" fmla="*/ 28 h 742"/>
                <a:gd name="T4" fmla="*/ 267 w 933"/>
                <a:gd name="T5" fmla="*/ 0 h 742"/>
                <a:gd name="T6" fmla="*/ 460 w 933"/>
                <a:gd name="T7" fmla="*/ 46 h 742"/>
                <a:gd name="T8" fmla="*/ 691 w 933"/>
                <a:gd name="T9" fmla="*/ 0 h 742"/>
                <a:gd name="T10" fmla="*/ 912 w 933"/>
                <a:gd name="T11" fmla="*/ 114 h 742"/>
                <a:gd name="T12" fmla="*/ 933 w 933"/>
                <a:gd name="T13" fmla="*/ 299 h 742"/>
                <a:gd name="T14" fmla="*/ 933 w 933"/>
                <a:gd name="T15" fmla="*/ 742 h 742"/>
                <a:gd name="T16" fmla="*/ 809 w 933"/>
                <a:gd name="T17" fmla="*/ 742 h 742"/>
                <a:gd name="T18" fmla="*/ 809 w 933"/>
                <a:gd name="T19" fmla="*/ 306 h 742"/>
                <a:gd name="T20" fmla="*/ 790 w 933"/>
                <a:gd name="T21" fmla="*/ 135 h 742"/>
                <a:gd name="T22" fmla="*/ 675 w 933"/>
                <a:gd name="T23" fmla="*/ 74 h 742"/>
                <a:gd name="T24" fmla="*/ 528 w 933"/>
                <a:gd name="T25" fmla="*/ 108 h 742"/>
                <a:gd name="T26" fmla="*/ 528 w 933"/>
                <a:gd name="T27" fmla="*/ 742 h 742"/>
                <a:gd name="T28" fmla="*/ 405 w 933"/>
                <a:gd name="T29" fmla="*/ 742 h 742"/>
                <a:gd name="T30" fmla="*/ 405 w 933"/>
                <a:gd name="T31" fmla="*/ 301 h 742"/>
                <a:gd name="T32" fmla="*/ 385 w 933"/>
                <a:gd name="T33" fmla="*/ 135 h 742"/>
                <a:gd name="T34" fmla="*/ 267 w 933"/>
                <a:gd name="T35" fmla="*/ 74 h 742"/>
                <a:gd name="T36" fmla="*/ 124 w 933"/>
                <a:gd name="T37" fmla="*/ 90 h 742"/>
                <a:gd name="T38" fmla="*/ 124 w 933"/>
                <a:gd name="T39" fmla="*/ 742 h 742"/>
                <a:gd name="T40" fmla="*/ 0 w 933"/>
                <a:gd name="T41" fmla="*/ 742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33" h="742">
                  <a:moveTo>
                    <a:pt x="0" y="742"/>
                  </a:moveTo>
                  <a:cubicBezTo>
                    <a:pt x="0" y="28"/>
                    <a:pt x="0" y="28"/>
                    <a:pt x="0" y="28"/>
                  </a:cubicBezTo>
                  <a:cubicBezTo>
                    <a:pt x="113" y="9"/>
                    <a:pt x="202" y="0"/>
                    <a:pt x="267" y="0"/>
                  </a:cubicBezTo>
                  <a:cubicBezTo>
                    <a:pt x="352" y="0"/>
                    <a:pt x="417" y="15"/>
                    <a:pt x="460" y="46"/>
                  </a:cubicBezTo>
                  <a:cubicBezTo>
                    <a:pt x="538" y="15"/>
                    <a:pt x="615" y="0"/>
                    <a:pt x="691" y="0"/>
                  </a:cubicBezTo>
                  <a:cubicBezTo>
                    <a:pt x="808" y="0"/>
                    <a:pt x="881" y="38"/>
                    <a:pt x="912" y="114"/>
                  </a:cubicBezTo>
                  <a:cubicBezTo>
                    <a:pt x="926" y="149"/>
                    <a:pt x="933" y="211"/>
                    <a:pt x="933" y="299"/>
                  </a:cubicBezTo>
                  <a:cubicBezTo>
                    <a:pt x="933" y="742"/>
                    <a:pt x="933" y="742"/>
                    <a:pt x="933" y="742"/>
                  </a:cubicBezTo>
                  <a:cubicBezTo>
                    <a:pt x="809" y="742"/>
                    <a:pt x="809" y="742"/>
                    <a:pt x="809" y="742"/>
                  </a:cubicBezTo>
                  <a:cubicBezTo>
                    <a:pt x="809" y="306"/>
                    <a:pt x="809" y="306"/>
                    <a:pt x="809" y="306"/>
                  </a:cubicBezTo>
                  <a:cubicBezTo>
                    <a:pt x="809" y="222"/>
                    <a:pt x="803" y="164"/>
                    <a:pt x="790" y="135"/>
                  </a:cubicBezTo>
                  <a:cubicBezTo>
                    <a:pt x="771" y="94"/>
                    <a:pt x="733" y="74"/>
                    <a:pt x="675" y="74"/>
                  </a:cubicBezTo>
                  <a:cubicBezTo>
                    <a:pt x="627" y="74"/>
                    <a:pt x="578" y="86"/>
                    <a:pt x="528" y="108"/>
                  </a:cubicBezTo>
                  <a:cubicBezTo>
                    <a:pt x="528" y="742"/>
                    <a:pt x="528" y="742"/>
                    <a:pt x="528" y="742"/>
                  </a:cubicBezTo>
                  <a:cubicBezTo>
                    <a:pt x="405" y="742"/>
                    <a:pt x="405" y="742"/>
                    <a:pt x="405" y="742"/>
                  </a:cubicBezTo>
                  <a:cubicBezTo>
                    <a:pt x="405" y="301"/>
                    <a:pt x="405" y="301"/>
                    <a:pt x="405" y="301"/>
                  </a:cubicBezTo>
                  <a:cubicBezTo>
                    <a:pt x="405" y="219"/>
                    <a:pt x="398" y="164"/>
                    <a:pt x="385" y="135"/>
                  </a:cubicBezTo>
                  <a:cubicBezTo>
                    <a:pt x="366" y="94"/>
                    <a:pt x="327" y="74"/>
                    <a:pt x="267" y="74"/>
                  </a:cubicBezTo>
                  <a:cubicBezTo>
                    <a:pt x="221" y="74"/>
                    <a:pt x="173" y="80"/>
                    <a:pt x="124" y="90"/>
                  </a:cubicBezTo>
                  <a:cubicBezTo>
                    <a:pt x="124" y="742"/>
                    <a:pt x="124" y="742"/>
                    <a:pt x="124" y="742"/>
                  </a:cubicBezTo>
                  <a:lnTo>
                    <a:pt x="0" y="7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30" name="Freeform 62"/>
            <p:cNvSpPr>
              <a:spLocks noEditPoints="1"/>
            </p:cNvSpPr>
            <p:nvPr userDrawn="1"/>
          </p:nvSpPr>
          <p:spPr bwMode="gray">
            <a:xfrm>
              <a:off x="5069" y="604"/>
              <a:ext cx="34" cy="43"/>
            </a:xfrm>
            <a:custGeom>
              <a:avLst/>
              <a:gdLst>
                <a:gd name="T0" fmla="*/ 304 w 607"/>
                <a:gd name="T1" fmla="*/ 0 h 762"/>
                <a:gd name="T2" fmla="*/ 534 w 607"/>
                <a:gd name="T3" fmla="*/ 103 h 762"/>
                <a:gd name="T4" fmla="*/ 607 w 607"/>
                <a:gd name="T5" fmla="*/ 381 h 762"/>
                <a:gd name="T6" fmla="*/ 534 w 607"/>
                <a:gd name="T7" fmla="*/ 659 h 762"/>
                <a:gd name="T8" fmla="*/ 304 w 607"/>
                <a:gd name="T9" fmla="*/ 762 h 762"/>
                <a:gd name="T10" fmla="*/ 0 w 607"/>
                <a:gd name="T11" fmla="*/ 375 h 762"/>
                <a:gd name="T12" fmla="*/ 73 w 607"/>
                <a:gd name="T13" fmla="*/ 103 h 762"/>
                <a:gd name="T14" fmla="*/ 304 w 607"/>
                <a:gd name="T15" fmla="*/ 0 h 762"/>
                <a:gd name="T16" fmla="*/ 304 w 607"/>
                <a:gd name="T17" fmla="*/ 74 h 762"/>
                <a:gd name="T18" fmla="*/ 159 w 607"/>
                <a:gd name="T19" fmla="*/ 168 h 762"/>
                <a:gd name="T20" fmla="*/ 126 w 607"/>
                <a:gd name="T21" fmla="*/ 377 h 762"/>
                <a:gd name="T22" fmla="*/ 159 w 607"/>
                <a:gd name="T23" fmla="*/ 593 h 762"/>
                <a:gd name="T24" fmla="*/ 304 w 607"/>
                <a:gd name="T25" fmla="*/ 687 h 762"/>
                <a:gd name="T26" fmla="*/ 448 w 607"/>
                <a:gd name="T27" fmla="*/ 593 h 762"/>
                <a:gd name="T28" fmla="*/ 481 w 607"/>
                <a:gd name="T29" fmla="*/ 380 h 762"/>
                <a:gd name="T30" fmla="*/ 448 w 607"/>
                <a:gd name="T31" fmla="*/ 168 h 762"/>
                <a:gd name="T32" fmla="*/ 304 w 607"/>
                <a:gd name="T33" fmla="*/ 74 h 7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07" h="762">
                  <a:moveTo>
                    <a:pt x="304" y="0"/>
                  </a:moveTo>
                  <a:cubicBezTo>
                    <a:pt x="407" y="0"/>
                    <a:pt x="484" y="34"/>
                    <a:pt x="534" y="103"/>
                  </a:cubicBezTo>
                  <a:cubicBezTo>
                    <a:pt x="583" y="169"/>
                    <a:pt x="607" y="262"/>
                    <a:pt x="607" y="381"/>
                  </a:cubicBezTo>
                  <a:cubicBezTo>
                    <a:pt x="607" y="499"/>
                    <a:pt x="583" y="591"/>
                    <a:pt x="534" y="659"/>
                  </a:cubicBezTo>
                  <a:cubicBezTo>
                    <a:pt x="485" y="727"/>
                    <a:pt x="408" y="762"/>
                    <a:pt x="304" y="762"/>
                  </a:cubicBezTo>
                  <a:cubicBezTo>
                    <a:pt x="101" y="762"/>
                    <a:pt x="0" y="633"/>
                    <a:pt x="0" y="375"/>
                  </a:cubicBezTo>
                  <a:cubicBezTo>
                    <a:pt x="0" y="260"/>
                    <a:pt x="24" y="169"/>
                    <a:pt x="73" y="103"/>
                  </a:cubicBezTo>
                  <a:cubicBezTo>
                    <a:pt x="123" y="34"/>
                    <a:pt x="200" y="0"/>
                    <a:pt x="304" y="0"/>
                  </a:cubicBezTo>
                  <a:close/>
                  <a:moveTo>
                    <a:pt x="304" y="74"/>
                  </a:moveTo>
                  <a:cubicBezTo>
                    <a:pt x="234" y="74"/>
                    <a:pt x="186" y="106"/>
                    <a:pt x="159" y="168"/>
                  </a:cubicBezTo>
                  <a:cubicBezTo>
                    <a:pt x="137" y="220"/>
                    <a:pt x="126" y="290"/>
                    <a:pt x="126" y="377"/>
                  </a:cubicBezTo>
                  <a:cubicBezTo>
                    <a:pt x="126" y="469"/>
                    <a:pt x="137" y="541"/>
                    <a:pt x="159" y="593"/>
                  </a:cubicBezTo>
                  <a:cubicBezTo>
                    <a:pt x="186" y="655"/>
                    <a:pt x="234" y="687"/>
                    <a:pt x="304" y="687"/>
                  </a:cubicBezTo>
                  <a:cubicBezTo>
                    <a:pt x="374" y="687"/>
                    <a:pt x="422" y="655"/>
                    <a:pt x="448" y="593"/>
                  </a:cubicBezTo>
                  <a:cubicBezTo>
                    <a:pt x="470" y="541"/>
                    <a:pt x="481" y="470"/>
                    <a:pt x="481" y="380"/>
                  </a:cubicBezTo>
                  <a:cubicBezTo>
                    <a:pt x="481" y="289"/>
                    <a:pt x="470" y="219"/>
                    <a:pt x="448" y="168"/>
                  </a:cubicBezTo>
                  <a:cubicBezTo>
                    <a:pt x="421" y="106"/>
                    <a:pt x="373" y="74"/>
                    <a:pt x="304" y="7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31" name="Freeform 63"/>
            <p:cNvSpPr>
              <a:spLocks/>
            </p:cNvSpPr>
            <p:nvPr userDrawn="1"/>
          </p:nvSpPr>
          <p:spPr bwMode="gray">
            <a:xfrm>
              <a:off x="5113" y="604"/>
              <a:ext cx="17" cy="42"/>
            </a:xfrm>
            <a:custGeom>
              <a:avLst/>
              <a:gdLst>
                <a:gd name="T0" fmla="*/ 0 w 312"/>
                <a:gd name="T1" fmla="*/ 742 h 742"/>
                <a:gd name="T2" fmla="*/ 0 w 312"/>
                <a:gd name="T3" fmla="*/ 31 h 742"/>
                <a:gd name="T4" fmla="*/ 312 w 312"/>
                <a:gd name="T5" fmla="*/ 0 h 742"/>
                <a:gd name="T6" fmla="*/ 312 w 312"/>
                <a:gd name="T7" fmla="*/ 77 h 742"/>
                <a:gd name="T8" fmla="*/ 124 w 312"/>
                <a:gd name="T9" fmla="*/ 90 h 742"/>
                <a:gd name="T10" fmla="*/ 124 w 312"/>
                <a:gd name="T11" fmla="*/ 742 h 742"/>
                <a:gd name="T12" fmla="*/ 0 w 312"/>
                <a:gd name="T13" fmla="*/ 742 h 742"/>
              </a:gdLst>
              <a:ahLst/>
              <a:cxnLst>
                <a:cxn ang="0">
                  <a:pos x="T0" y="T1"/>
                </a:cxn>
                <a:cxn ang="0">
                  <a:pos x="T2" y="T3"/>
                </a:cxn>
                <a:cxn ang="0">
                  <a:pos x="T4" y="T5"/>
                </a:cxn>
                <a:cxn ang="0">
                  <a:pos x="T6" y="T7"/>
                </a:cxn>
                <a:cxn ang="0">
                  <a:pos x="T8" y="T9"/>
                </a:cxn>
                <a:cxn ang="0">
                  <a:pos x="T10" y="T11"/>
                </a:cxn>
                <a:cxn ang="0">
                  <a:pos x="T12" y="T13"/>
                </a:cxn>
              </a:cxnLst>
              <a:rect l="0" t="0" r="r" b="b"/>
              <a:pathLst>
                <a:path w="312" h="742">
                  <a:moveTo>
                    <a:pt x="0" y="742"/>
                  </a:moveTo>
                  <a:cubicBezTo>
                    <a:pt x="0" y="31"/>
                    <a:pt x="0" y="31"/>
                    <a:pt x="0" y="31"/>
                  </a:cubicBezTo>
                  <a:cubicBezTo>
                    <a:pt x="94" y="11"/>
                    <a:pt x="198" y="1"/>
                    <a:pt x="312" y="0"/>
                  </a:cubicBezTo>
                  <a:cubicBezTo>
                    <a:pt x="312" y="77"/>
                    <a:pt x="312" y="77"/>
                    <a:pt x="312" y="77"/>
                  </a:cubicBezTo>
                  <a:cubicBezTo>
                    <a:pt x="243" y="78"/>
                    <a:pt x="180" y="82"/>
                    <a:pt x="124" y="90"/>
                  </a:cubicBezTo>
                  <a:cubicBezTo>
                    <a:pt x="124" y="742"/>
                    <a:pt x="124" y="742"/>
                    <a:pt x="124" y="742"/>
                  </a:cubicBezTo>
                  <a:lnTo>
                    <a:pt x="0" y="7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32" name="Freeform 64"/>
            <p:cNvSpPr>
              <a:spLocks/>
            </p:cNvSpPr>
            <p:nvPr userDrawn="1"/>
          </p:nvSpPr>
          <p:spPr bwMode="gray">
            <a:xfrm>
              <a:off x="5138" y="604"/>
              <a:ext cx="17" cy="42"/>
            </a:xfrm>
            <a:custGeom>
              <a:avLst/>
              <a:gdLst>
                <a:gd name="T0" fmla="*/ 0 w 312"/>
                <a:gd name="T1" fmla="*/ 742 h 742"/>
                <a:gd name="T2" fmla="*/ 0 w 312"/>
                <a:gd name="T3" fmla="*/ 31 h 742"/>
                <a:gd name="T4" fmla="*/ 312 w 312"/>
                <a:gd name="T5" fmla="*/ 0 h 742"/>
                <a:gd name="T6" fmla="*/ 312 w 312"/>
                <a:gd name="T7" fmla="*/ 77 h 742"/>
                <a:gd name="T8" fmla="*/ 124 w 312"/>
                <a:gd name="T9" fmla="*/ 90 h 742"/>
                <a:gd name="T10" fmla="*/ 124 w 312"/>
                <a:gd name="T11" fmla="*/ 742 h 742"/>
                <a:gd name="T12" fmla="*/ 0 w 312"/>
                <a:gd name="T13" fmla="*/ 742 h 742"/>
              </a:gdLst>
              <a:ahLst/>
              <a:cxnLst>
                <a:cxn ang="0">
                  <a:pos x="T0" y="T1"/>
                </a:cxn>
                <a:cxn ang="0">
                  <a:pos x="T2" y="T3"/>
                </a:cxn>
                <a:cxn ang="0">
                  <a:pos x="T4" y="T5"/>
                </a:cxn>
                <a:cxn ang="0">
                  <a:pos x="T6" y="T7"/>
                </a:cxn>
                <a:cxn ang="0">
                  <a:pos x="T8" y="T9"/>
                </a:cxn>
                <a:cxn ang="0">
                  <a:pos x="T10" y="T11"/>
                </a:cxn>
                <a:cxn ang="0">
                  <a:pos x="T12" y="T13"/>
                </a:cxn>
              </a:cxnLst>
              <a:rect l="0" t="0" r="r" b="b"/>
              <a:pathLst>
                <a:path w="312" h="742">
                  <a:moveTo>
                    <a:pt x="0" y="742"/>
                  </a:moveTo>
                  <a:cubicBezTo>
                    <a:pt x="0" y="31"/>
                    <a:pt x="0" y="31"/>
                    <a:pt x="0" y="31"/>
                  </a:cubicBezTo>
                  <a:cubicBezTo>
                    <a:pt x="94" y="11"/>
                    <a:pt x="198" y="1"/>
                    <a:pt x="312" y="0"/>
                  </a:cubicBezTo>
                  <a:cubicBezTo>
                    <a:pt x="312" y="77"/>
                    <a:pt x="312" y="77"/>
                    <a:pt x="312" y="77"/>
                  </a:cubicBezTo>
                  <a:cubicBezTo>
                    <a:pt x="243" y="78"/>
                    <a:pt x="180" y="82"/>
                    <a:pt x="124" y="90"/>
                  </a:cubicBezTo>
                  <a:cubicBezTo>
                    <a:pt x="124" y="742"/>
                    <a:pt x="124" y="742"/>
                    <a:pt x="124" y="742"/>
                  </a:cubicBezTo>
                  <a:lnTo>
                    <a:pt x="0" y="7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33" name="Freeform 65"/>
            <p:cNvSpPr>
              <a:spLocks noEditPoints="1"/>
            </p:cNvSpPr>
            <p:nvPr userDrawn="1"/>
          </p:nvSpPr>
          <p:spPr bwMode="gray">
            <a:xfrm>
              <a:off x="5160" y="604"/>
              <a:ext cx="34" cy="43"/>
            </a:xfrm>
            <a:custGeom>
              <a:avLst/>
              <a:gdLst>
                <a:gd name="T0" fmla="*/ 304 w 607"/>
                <a:gd name="T1" fmla="*/ 0 h 762"/>
                <a:gd name="T2" fmla="*/ 534 w 607"/>
                <a:gd name="T3" fmla="*/ 103 h 762"/>
                <a:gd name="T4" fmla="*/ 607 w 607"/>
                <a:gd name="T5" fmla="*/ 381 h 762"/>
                <a:gd name="T6" fmla="*/ 534 w 607"/>
                <a:gd name="T7" fmla="*/ 659 h 762"/>
                <a:gd name="T8" fmla="*/ 305 w 607"/>
                <a:gd name="T9" fmla="*/ 762 h 762"/>
                <a:gd name="T10" fmla="*/ 0 w 607"/>
                <a:gd name="T11" fmla="*/ 375 h 762"/>
                <a:gd name="T12" fmla="*/ 73 w 607"/>
                <a:gd name="T13" fmla="*/ 103 h 762"/>
                <a:gd name="T14" fmla="*/ 304 w 607"/>
                <a:gd name="T15" fmla="*/ 0 h 762"/>
                <a:gd name="T16" fmla="*/ 304 w 607"/>
                <a:gd name="T17" fmla="*/ 74 h 762"/>
                <a:gd name="T18" fmla="*/ 159 w 607"/>
                <a:gd name="T19" fmla="*/ 168 h 762"/>
                <a:gd name="T20" fmla="*/ 126 w 607"/>
                <a:gd name="T21" fmla="*/ 377 h 762"/>
                <a:gd name="T22" fmla="*/ 159 w 607"/>
                <a:gd name="T23" fmla="*/ 593 h 762"/>
                <a:gd name="T24" fmla="*/ 304 w 607"/>
                <a:gd name="T25" fmla="*/ 687 h 762"/>
                <a:gd name="T26" fmla="*/ 448 w 607"/>
                <a:gd name="T27" fmla="*/ 593 h 762"/>
                <a:gd name="T28" fmla="*/ 481 w 607"/>
                <a:gd name="T29" fmla="*/ 380 h 762"/>
                <a:gd name="T30" fmla="*/ 448 w 607"/>
                <a:gd name="T31" fmla="*/ 168 h 762"/>
                <a:gd name="T32" fmla="*/ 304 w 607"/>
                <a:gd name="T33" fmla="*/ 74 h 7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07" h="762">
                  <a:moveTo>
                    <a:pt x="304" y="0"/>
                  </a:moveTo>
                  <a:cubicBezTo>
                    <a:pt x="407" y="0"/>
                    <a:pt x="484" y="34"/>
                    <a:pt x="534" y="103"/>
                  </a:cubicBezTo>
                  <a:cubicBezTo>
                    <a:pt x="583" y="169"/>
                    <a:pt x="607" y="262"/>
                    <a:pt x="607" y="381"/>
                  </a:cubicBezTo>
                  <a:cubicBezTo>
                    <a:pt x="607" y="499"/>
                    <a:pt x="583" y="591"/>
                    <a:pt x="534" y="659"/>
                  </a:cubicBezTo>
                  <a:cubicBezTo>
                    <a:pt x="485" y="727"/>
                    <a:pt x="408" y="762"/>
                    <a:pt x="305" y="762"/>
                  </a:cubicBezTo>
                  <a:cubicBezTo>
                    <a:pt x="102" y="762"/>
                    <a:pt x="0" y="633"/>
                    <a:pt x="0" y="375"/>
                  </a:cubicBezTo>
                  <a:cubicBezTo>
                    <a:pt x="0" y="260"/>
                    <a:pt x="24" y="169"/>
                    <a:pt x="73" y="103"/>
                  </a:cubicBezTo>
                  <a:cubicBezTo>
                    <a:pt x="123" y="34"/>
                    <a:pt x="200" y="0"/>
                    <a:pt x="304" y="0"/>
                  </a:cubicBezTo>
                  <a:close/>
                  <a:moveTo>
                    <a:pt x="304" y="74"/>
                  </a:moveTo>
                  <a:cubicBezTo>
                    <a:pt x="234" y="74"/>
                    <a:pt x="186" y="106"/>
                    <a:pt x="159" y="168"/>
                  </a:cubicBezTo>
                  <a:cubicBezTo>
                    <a:pt x="137" y="220"/>
                    <a:pt x="126" y="290"/>
                    <a:pt x="126" y="377"/>
                  </a:cubicBezTo>
                  <a:cubicBezTo>
                    <a:pt x="126" y="469"/>
                    <a:pt x="137" y="541"/>
                    <a:pt x="159" y="593"/>
                  </a:cubicBezTo>
                  <a:cubicBezTo>
                    <a:pt x="186" y="655"/>
                    <a:pt x="234" y="687"/>
                    <a:pt x="304" y="687"/>
                  </a:cubicBezTo>
                  <a:cubicBezTo>
                    <a:pt x="374" y="687"/>
                    <a:pt x="422" y="655"/>
                    <a:pt x="448" y="593"/>
                  </a:cubicBezTo>
                  <a:cubicBezTo>
                    <a:pt x="470" y="541"/>
                    <a:pt x="481" y="470"/>
                    <a:pt x="481" y="380"/>
                  </a:cubicBezTo>
                  <a:cubicBezTo>
                    <a:pt x="481" y="289"/>
                    <a:pt x="470" y="219"/>
                    <a:pt x="448" y="168"/>
                  </a:cubicBezTo>
                  <a:cubicBezTo>
                    <a:pt x="421" y="106"/>
                    <a:pt x="373" y="74"/>
                    <a:pt x="304" y="7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34" name="Freeform 66"/>
            <p:cNvSpPr>
              <a:spLocks/>
            </p:cNvSpPr>
            <p:nvPr userDrawn="1"/>
          </p:nvSpPr>
          <p:spPr bwMode="gray">
            <a:xfrm>
              <a:off x="5198" y="605"/>
              <a:ext cx="52" cy="41"/>
            </a:xfrm>
            <a:custGeom>
              <a:avLst/>
              <a:gdLst>
                <a:gd name="T0" fmla="*/ 204 w 929"/>
                <a:gd name="T1" fmla="*/ 722 h 722"/>
                <a:gd name="T2" fmla="*/ 0 w 929"/>
                <a:gd name="T3" fmla="*/ 0 h 722"/>
                <a:gd name="T4" fmla="*/ 124 w 929"/>
                <a:gd name="T5" fmla="*/ 0 h 722"/>
                <a:gd name="T6" fmla="*/ 277 w 929"/>
                <a:gd name="T7" fmla="*/ 588 h 722"/>
                <a:gd name="T8" fmla="*/ 412 w 929"/>
                <a:gd name="T9" fmla="*/ 0 h 722"/>
                <a:gd name="T10" fmla="*/ 534 w 929"/>
                <a:gd name="T11" fmla="*/ 0 h 722"/>
                <a:gd name="T12" fmla="*/ 676 w 929"/>
                <a:gd name="T13" fmla="*/ 588 h 722"/>
                <a:gd name="T14" fmla="*/ 828 w 929"/>
                <a:gd name="T15" fmla="*/ 0 h 722"/>
                <a:gd name="T16" fmla="*/ 929 w 929"/>
                <a:gd name="T17" fmla="*/ 0 h 722"/>
                <a:gd name="T18" fmla="*/ 726 w 929"/>
                <a:gd name="T19" fmla="*/ 722 h 722"/>
                <a:gd name="T20" fmla="*/ 603 w 929"/>
                <a:gd name="T21" fmla="*/ 722 h 722"/>
                <a:gd name="T22" fmla="*/ 495 w 929"/>
                <a:gd name="T23" fmla="*/ 255 h 722"/>
                <a:gd name="T24" fmla="*/ 468 w 929"/>
                <a:gd name="T25" fmla="*/ 107 h 722"/>
                <a:gd name="T26" fmla="*/ 440 w 929"/>
                <a:gd name="T27" fmla="*/ 254 h 722"/>
                <a:gd name="T28" fmla="*/ 332 w 929"/>
                <a:gd name="T29" fmla="*/ 722 h 722"/>
                <a:gd name="T30" fmla="*/ 204 w 929"/>
                <a:gd name="T31" fmla="*/ 722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29" h="722">
                  <a:moveTo>
                    <a:pt x="204" y="722"/>
                  </a:moveTo>
                  <a:cubicBezTo>
                    <a:pt x="0" y="0"/>
                    <a:pt x="0" y="0"/>
                    <a:pt x="0" y="0"/>
                  </a:cubicBezTo>
                  <a:cubicBezTo>
                    <a:pt x="124" y="0"/>
                    <a:pt x="124" y="0"/>
                    <a:pt x="124" y="0"/>
                  </a:cubicBezTo>
                  <a:cubicBezTo>
                    <a:pt x="277" y="588"/>
                    <a:pt x="277" y="588"/>
                    <a:pt x="277" y="588"/>
                  </a:cubicBezTo>
                  <a:cubicBezTo>
                    <a:pt x="412" y="0"/>
                    <a:pt x="412" y="0"/>
                    <a:pt x="412" y="0"/>
                  </a:cubicBezTo>
                  <a:cubicBezTo>
                    <a:pt x="534" y="0"/>
                    <a:pt x="534" y="0"/>
                    <a:pt x="534" y="0"/>
                  </a:cubicBezTo>
                  <a:cubicBezTo>
                    <a:pt x="676" y="588"/>
                    <a:pt x="676" y="588"/>
                    <a:pt x="676" y="588"/>
                  </a:cubicBezTo>
                  <a:cubicBezTo>
                    <a:pt x="828" y="0"/>
                    <a:pt x="828" y="0"/>
                    <a:pt x="828" y="0"/>
                  </a:cubicBezTo>
                  <a:cubicBezTo>
                    <a:pt x="929" y="0"/>
                    <a:pt x="929" y="0"/>
                    <a:pt x="929" y="0"/>
                  </a:cubicBezTo>
                  <a:cubicBezTo>
                    <a:pt x="726" y="722"/>
                    <a:pt x="726" y="722"/>
                    <a:pt x="726" y="722"/>
                  </a:cubicBezTo>
                  <a:cubicBezTo>
                    <a:pt x="603" y="722"/>
                    <a:pt x="603" y="722"/>
                    <a:pt x="603" y="722"/>
                  </a:cubicBezTo>
                  <a:cubicBezTo>
                    <a:pt x="495" y="255"/>
                    <a:pt x="495" y="255"/>
                    <a:pt x="495" y="255"/>
                  </a:cubicBezTo>
                  <a:cubicBezTo>
                    <a:pt x="487" y="221"/>
                    <a:pt x="478" y="172"/>
                    <a:pt x="468" y="107"/>
                  </a:cubicBezTo>
                  <a:cubicBezTo>
                    <a:pt x="460" y="159"/>
                    <a:pt x="451" y="208"/>
                    <a:pt x="440" y="254"/>
                  </a:cubicBezTo>
                  <a:cubicBezTo>
                    <a:pt x="332" y="722"/>
                    <a:pt x="332" y="722"/>
                    <a:pt x="332" y="722"/>
                  </a:cubicBezTo>
                  <a:lnTo>
                    <a:pt x="204" y="72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35" name="Freeform 67"/>
            <p:cNvSpPr>
              <a:spLocks/>
            </p:cNvSpPr>
            <p:nvPr userDrawn="1"/>
          </p:nvSpPr>
          <p:spPr bwMode="gray">
            <a:xfrm>
              <a:off x="5270" y="605"/>
              <a:ext cx="52" cy="41"/>
            </a:xfrm>
            <a:custGeom>
              <a:avLst/>
              <a:gdLst>
                <a:gd name="T0" fmla="*/ 204 w 930"/>
                <a:gd name="T1" fmla="*/ 722 h 722"/>
                <a:gd name="T2" fmla="*/ 0 w 930"/>
                <a:gd name="T3" fmla="*/ 0 h 722"/>
                <a:gd name="T4" fmla="*/ 125 w 930"/>
                <a:gd name="T5" fmla="*/ 0 h 722"/>
                <a:gd name="T6" fmla="*/ 277 w 930"/>
                <a:gd name="T7" fmla="*/ 588 h 722"/>
                <a:gd name="T8" fmla="*/ 412 w 930"/>
                <a:gd name="T9" fmla="*/ 0 h 722"/>
                <a:gd name="T10" fmla="*/ 535 w 930"/>
                <a:gd name="T11" fmla="*/ 0 h 722"/>
                <a:gd name="T12" fmla="*/ 676 w 930"/>
                <a:gd name="T13" fmla="*/ 588 h 722"/>
                <a:gd name="T14" fmla="*/ 829 w 930"/>
                <a:gd name="T15" fmla="*/ 0 h 722"/>
                <a:gd name="T16" fmla="*/ 930 w 930"/>
                <a:gd name="T17" fmla="*/ 0 h 722"/>
                <a:gd name="T18" fmla="*/ 726 w 930"/>
                <a:gd name="T19" fmla="*/ 722 h 722"/>
                <a:gd name="T20" fmla="*/ 604 w 930"/>
                <a:gd name="T21" fmla="*/ 722 h 722"/>
                <a:gd name="T22" fmla="*/ 495 w 930"/>
                <a:gd name="T23" fmla="*/ 255 h 722"/>
                <a:gd name="T24" fmla="*/ 468 w 930"/>
                <a:gd name="T25" fmla="*/ 107 h 722"/>
                <a:gd name="T26" fmla="*/ 441 w 930"/>
                <a:gd name="T27" fmla="*/ 254 h 722"/>
                <a:gd name="T28" fmla="*/ 332 w 930"/>
                <a:gd name="T29" fmla="*/ 722 h 722"/>
                <a:gd name="T30" fmla="*/ 204 w 930"/>
                <a:gd name="T31" fmla="*/ 722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30" h="722">
                  <a:moveTo>
                    <a:pt x="204" y="722"/>
                  </a:moveTo>
                  <a:cubicBezTo>
                    <a:pt x="0" y="0"/>
                    <a:pt x="0" y="0"/>
                    <a:pt x="0" y="0"/>
                  </a:cubicBezTo>
                  <a:cubicBezTo>
                    <a:pt x="125" y="0"/>
                    <a:pt x="125" y="0"/>
                    <a:pt x="125" y="0"/>
                  </a:cubicBezTo>
                  <a:cubicBezTo>
                    <a:pt x="277" y="588"/>
                    <a:pt x="277" y="588"/>
                    <a:pt x="277" y="588"/>
                  </a:cubicBezTo>
                  <a:cubicBezTo>
                    <a:pt x="412" y="0"/>
                    <a:pt x="412" y="0"/>
                    <a:pt x="412" y="0"/>
                  </a:cubicBezTo>
                  <a:cubicBezTo>
                    <a:pt x="535" y="0"/>
                    <a:pt x="535" y="0"/>
                    <a:pt x="535" y="0"/>
                  </a:cubicBezTo>
                  <a:cubicBezTo>
                    <a:pt x="676" y="588"/>
                    <a:pt x="676" y="588"/>
                    <a:pt x="676" y="588"/>
                  </a:cubicBezTo>
                  <a:cubicBezTo>
                    <a:pt x="829" y="0"/>
                    <a:pt x="829" y="0"/>
                    <a:pt x="829" y="0"/>
                  </a:cubicBezTo>
                  <a:cubicBezTo>
                    <a:pt x="930" y="0"/>
                    <a:pt x="930" y="0"/>
                    <a:pt x="930" y="0"/>
                  </a:cubicBezTo>
                  <a:cubicBezTo>
                    <a:pt x="726" y="722"/>
                    <a:pt x="726" y="722"/>
                    <a:pt x="726" y="722"/>
                  </a:cubicBezTo>
                  <a:cubicBezTo>
                    <a:pt x="604" y="722"/>
                    <a:pt x="604" y="722"/>
                    <a:pt x="604" y="722"/>
                  </a:cubicBezTo>
                  <a:cubicBezTo>
                    <a:pt x="495" y="255"/>
                    <a:pt x="495" y="255"/>
                    <a:pt x="495" y="255"/>
                  </a:cubicBezTo>
                  <a:cubicBezTo>
                    <a:pt x="488" y="221"/>
                    <a:pt x="479" y="172"/>
                    <a:pt x="468" y="107"/>
                  </a:cubicBezTo>
                  <a:cubicBezTo>
                    <a:pt x="460" y="159"/>
                    <a:pt x="451" y="208"/>
                    <a:pt x="441" y="254"/>
                  </a:cubicBezTo>
                  <a:cubicBezTo>
                    <a:pt x="332" y="722"/>
                    <a:pt x="332" y="722"/>
                    <a:pt x="332" y="722"/>
                  </a:cubicBezTo>
                  <a:lnTo>
                    <a:pt x="204" y="72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36" name="Freeform 68"/>
            <p:cNvSpPr>
              <a:spLocks noEditPoints="1"/>
            </p:cNvSpPr>
            <p:nvPr userDrawn="1"/>
          </p:nvSpPr>
          <p:spPr bwMode="gray">
            <a:xfrm>
              <a:off x="5329" y="591"/>
              <a:ext cx="9" cy="55"/>
            </a:xfrm>
            <a:custGeom>
              <a:avLst/>
              <a:gdLst>
                <a:gd name="T0" fmla="*/ 76 w 151"/>
                <a:gd name="T1" fmla="*/ 0 h 987"/>
                <a:gd name="T2" fmla="*/ 132 w 151"/>
                <a:gd name="T3" fmla="*/ 25 h 987"/>
                <a:gd name="T4" fmla="*/ 151 w 151"/>
                <a:gd name="T5" fmla="*/ 76 h 987"/>
                <a:gd name="T6" fmla="*/ 126 w 151"/>
                <a:gd name="T7" fmla="*/ 132 h 987"/>
                <a:gd name="T8" fmla="*/ 75 w 151"/>
                <a:gd name="T9" fmla="*/ 151 h 987"/>
                <a:gd name="T10" fmla="*/ 20 w 151"/>
                <a:gd name="T11" fmla="*/ 127 h 987"/>
                <a:gd name="T12" fmla="*/ 0 w 151"/>
                <a:gd name="T13" fmla="*/ 75 h 987"/>
                <a:gd name="T14" fmla="*/ 25 w 151"/>
                <a:gd name="T15" fmla="*/ 20 h 987"/>
                <a:gd name="T16" fmla="*/ 76 w 151"/>
                <a:gd name="T17" fmla="*/ 0 h 987"/>
                <a:gd name="T18" fmla="*/ 15 w 151"/>
                <a:gd name="T19" fmla="*/ 987 h 987"/>
                <a:gd name="T20" fmla="*/ 15 w 151"/>
                <a:gd name="T21" fmla="*/ 265 h 987"/>
                <a:gd name="T22" fmla="*/ 139 w 151"/>
                <a:gd name="T23" fmla="*/ 265 h 987"/>
                <a:gd name="T24" fmla="*/ 139 w 151"/>
                <a:gd name="T25" fmla="*/ 987 h 987"/>
                <a:gd name="T26" fmla="*/ 15 w 151"/>
                <a:gd name="T27" fmla="*/ 987 h 9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1" h="987">
                  <a:moveTo>
                    <a:pt x="76" y="0"/>
                  </a:moveTo>
                  <a:cubicBezTo>
                    <a:pt x="98" y="0"/>
                    <a:pt x="117" y="9"/>
                    <a:pt x="132" y="25"/>
                  </a:cubicBezTo>
                  <a:cubicBezTo>
                    <a:pt x="145" y="40"/>
                    <a:pt x="151" y="57"/>
                    <a:pt x="151" y="76"/>
                  </a:cubicBezTo>
                  <a:cubicBezTo>
                    <a:pt x="151" y="98"/>
                    <a:pt x="143" y="117"/>
                    <a:pt x="126" y="132"/>
                  </a:cubicBezTo>
                  <a:cubicBezTo>
                    <a:pt x="112" y="145"/>
                    <a:pt x="95" y="151"/>
                    <a:pt x="75" y="151"/>
                  </a:cubicBezTo>
                  <a:cubicBezTo>
                    <a:pt x="53" y="151"/>
                    <a:pt x="34" y="143"/>
                    <a:pt x="20" y="127"/>
                  </a:cubicBezTo>
                  <a:cubicBezTo>
                    <a:pt x="7" y="112"/>
                    <a:pt x="0" y="95"/>
                    <a:pt x="0" y="75"/>
                  </a:cubicBezTo>
                  <a:cubicBezTo>
                    <a:pt x="0" y="53"/>
                    <a:pt x="9" y="35"/>
                    <a:pt x="25" y="20"/>
                  </a:cubicBezTo>
                  <a:cubicBezTo>
                    <a:pt x="39" y="7"/>
                    <a:pt x="56" y="0"/>
                    <a:pt x="76" y="0"/>
                  </a:cubicBezTo>
                  <a:close/>
                  <a:moveTo>
                    <a:pt x="15" y="987"/>
                  </a:moveTo>
                  <a:cubicBezTo>
                    <a:pt x="15" y="265"/>
                    <a:pt x="15" y="265"/>
                    <a:pt x="15" y="265"/>
                  </a:cubicBezTo>
                  <a:cubicBezTo>
                    <a:pt x="139" y="265"/>
                    <a:pt x="139" y="265"/>
                    <a:pt x="139" y="265"/>
                  </a:cubicBezTo>
                  <a:cubicBezTo>
                    <a:pt x="139" y="987"/>
                    <a:pt x="139" y="987"/>
                    <a:pt x="139" y="987"/>
                  </a:cubicBezTo>
                  <a:lnTo>
                    <a:pt x="15" y="98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37" name="Freeform 69"/>
            <p:cNvSpPr>
              <a:spLocks/>
            </p:cNvSpPr>
            <p:nvPr userDrawn="1"/>
          </p:nvSpPr>
          <p:spPr bwMode="gray">
            <a:xfrm>
              <a:off x="5350" y="595"/>
              <a:ext cx="18" cy="51"/>
            </a:xfrm>
            <a:custGeom>
              <a:avLst/>
              <a:gdLst>
                <a:gd name="T0" fmla="*/ 0 w 318"/>
                <a:gd name="T1" fmla="*/ 0 h 917"/>
                <a:gd name="T2" fmla="*/ 124 w 318"/>
                <a:gd name="T3" fmla="*/ 0 h 917"/>
                <a:gd name="T4" fmla="*/ 124 w 318"/>
                <a:gd name="T5" fmla="*/ 195 h 917"/>
                <a:gd name="T6" fmla="*/ 318 w 318"/>
                <a:gd name="T7" fmla="*/ 195 h 917"/>
                <a:gd name="T8" fmla="*/ 318 w 318"/>
                <a:gd name="T9" fmla="*/ 273 h 917"/>
                <a:gd name="T10" fmla="*/ 124 w 318"/>
                <a:gd name="T11" fmla="*/ 273 h 917"/>
                <a:gd name="T12" fmla="*/ 124 w 318"/>
                <a:gd name="T13" fmla="*/ 656 h 917"/>
                <a:gd name="T14" fmla="*/ 156 w 318"/>
                <a:gd name="T15" fmla="*/ 804 h 917"/>
                <a:gd name="T16" fmla="*/ 225 w 318"/>
                <a:gd name="T17" fmla="*/ 836 h 917"/>
                <a:gd name="T18" fmla="*/ 277 w 318"/>
                <a:gd name="T19" fmla="*/ 838 h 917"/>
                <a:gd name="T20" fmla="*/ 318 w 318"/>
                <a:gd name="T21" fmla="*/ 838 h 917"/>
                <a:gd name="T22" fmla="*/ 318 w 318"/>
                <a:gd name="T23" fmla="*/ 917 h 917"/>
                <a:gd name="T24" fmla="*/ 251 w 318"/>
                <a:gd name="T25" fmla="*/ 917 h 917"/>
                <a:gd name="T26" fmla="*/ 127 w 318"/>
                <a:gd name="T27" fmla="*/ 904 h 917"/>
                <a:gd name="T28" fmla="*/ 11 w 318"/>
                <a:gd name="T29" fmla="*/ 782 h 917"/>
                <a:gd name="T30" fmla="*/ 0 w 318"/>
                <a:gd name="T31" fmla="*/ 638 h 917"/>
                <a:gd name="T32" fmla="*/ 0 w 318"/>
                <a:gd name="T33" fmla="*/ 0 h 9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18" h="917">
                  <a:moveTo>
                    <a:pt x="0" y="0"/>
                  </a:moveTo>
                  <a:cubicBezTo>
                    <a:pt x="124" y="0"/>
                    <a:pt x="124" y="0"/>
                    <a:pt x="124" y="0"/>
                  </a:cubicBezTo>
                  <a:cubicBezTo>
                    <a:pt x="124" y="195"/>
                    <a:pt x="124" y="195"/>
                    <a:pt x="124" y="195"/>
                  </a:cubicBezTo>
                  <a:cubicBezTo>
                    <a:pt x="318" y="195"/>
                    <a:pt x="318" y="195"/>
                    <a:pt x="318" y="195"/>
                  </a:cubicBezTo>
                  <a:cubicBezTo>
                    <a:pt x="318" y="273"/>
                    <a:pt x="318" y="273"/>
                    <a:pt x="318" y="273"/>
                  </a:cubicBezTo>
                  <a:cubicBezTo>
                    <a:pt x="124" y="273"/>
                    <a:pt x="124" y="273"/>
                    <a:pt x="124" y="273"/>
                  </a:cubicBezTo>
                  <a:cubicBezTo>
                    <a:pt x="124" y="656"/>
                    <a:pt x="124" y="656"/>
                    <a:pt x="124" y="656"/>
                  </a:cubicBezTo>
                  <a:cubicBezTo>
                    <a:pt x="124" y="729"/>
                    <a:pt x="135" y="778"/>
                    <a:pt x="156" y="804"/>
                  </a:cubicBezTo>
                  <a:cubicBezTo>
                    <a:pt x="171" y="821"/>
                    <a:pt x="194" y="832"/>
                    <a:pt x="225" y="836"/>
                  </a:cubicBezTo>
                  <a:cubicBezTo>
                    <a:pt x="235" y="837"/>
                    <a:pt x="252" y="838"/>
                    <a:pt x="277" y="838"/>
                  </a:cubicBezTo>
                  <a:cubicBezTo>
                    <a:pt x="318" y="838"/>
                    <a:pt x="318" y="838"/>
                    <a:pt x="318" y="838"/>
                  </a:cubicBezTo>
                  <a:cubicBezTo>
                    <a:pt x="318" y="917"/>
                    <a:pt x="318" y="917"/>
                    <a:pt x="318" y="917"/>
                  </a:cubicBezTo>
                  <a:cubicBezTo>
                    <a:pt x="251" y="917"/>
                    <a:pt x="251" y="917"/>
                    <a:pt x="251" y="917"/>
                  </a:cubicBezTo>
                  <a:cubicBezTo>
                    <a:pt x="198" y="917"/>
                    <a:pt x="157" y="913"/>
                    <a:pt x="127" y="904"/>
                  </a:cubicBezTo>
                  <a:cubicBezTo>
                    <a:pt x="64" y="887"/>
                    <a:pt x="25" y="846"/>
                    <a:pt x="11" y="782"/>
                  </a:cubicBezTo>
                  <a:cubicBezTo>
                    <a:pt x="4" y="747"/>
                    <a:pt x="0" y="699"/>
                    <a:pt x="0" y="638"/>
                  </a:cubicBez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38" name="Freeform 70"/>
            <p:cNvSpPr>
              <a:spLocks/>
            </p:cNvSpPr>
            <p:nvPr userDrawn="1"/>
          </p:nvSpPr>
          <p:spPr bwMode="gray">
            <a:xfrm>
              <a:off x="5376" y="585"/>
              <a:ext cx="31" cy="61"/>
            </a:xfrm>
            <a:custGeom>
              <a:avLst/>
              <a:gdLst>
                <a:gd name="T0" fmla="*/ 0 w 548"/>
                <a:gd name="T1" fmla="*/ 1087 h 1087"/>
                <a:gd name="T2" fmla="*/ 0 w 548"/>
                <a:gd name="T3" fmla="*/ 0 h 1087"/>
                <a:gd name="T4" fmla="*/ 124 w 548"/>
                <a:gd name="T5" fmla="*/ 0 h 1087"/>
                <a:gd name="T6" fmla="*/ 124 w 548"/>
                <a:gd name="T7" fmla="*/ 382 h 1087"/>
                <a:gd name="T8" fmla="*/ 306 w 548"/>
                <a:gd name="T9" fmla="*/ 345 h 1087"/>
                <a:gd name="T10" fmla="*/ 526 w 548"/>
                <a:gd name="T11" fmla="*/ 458 h 1087"/>
                <a:gd name="T12" fmla="*/ 548 w 548"/>
                <a:gd name="T13" fmla="*/ 644 h 1087"/>
                <a:gd name="T14" fmla="*/ 548 w 548"/>
                <a:gd name="T15" fmla="*/ 1087 h 1087"/>
                <a:gd name="T16" fmla="*/ 425 w 548"/>
                <a:gd name="T17" fmla="*/ 1087 h 1087"/>
                <a:gd name="T18" fmla="*/ 425 w 548"/>
                <a:gd name="T19" fmla="*/ 624 h 1087"/>
                <a:gd name="T20" fmla="*/ 403 w 548"/>
                <a:gd name="T21" fmla="*/ 477 h 1087"/>
                <a:gd name="T22" fmla="*/ 294 w 548"/>
                <a:gd name="T23" fmla="*/ 419 h 1087"/>
                <a:gd name="T24" fmla="*/ 124 w 548"/>
                <a:gd name="T25" fmla="*/ 463 h 1087"/>
                <a:gd name="T26" fmla="*/ 124 w 548"/>
                <a:gd name="T27" fmla="*/ 1087 h 1087"/>
                <a:gd name="T28" fmla="*/ 0 w 548"/>
                <a:gd name="T29" fmla="*/ 1087 h 10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48" h="1087">
                  <a:moveTo>
                    <a:pt x="0" y="1087"/>
                  </a:moveTo>
                  <a:cubicBezTo>
                    <a:pt x="0" y="0"/>
                    <a:pt x="0" y="0"/>
                    <a:pt x="0" y="0"/>
                  </a:cubicBezTo>
                  <a:cubicBezTo>
                    <a:pt x="124" y="0"/>
                    <a:pt x="124" y="0"/>
                    <a:pt x="124" y="0"/>
                  </a:cubicBezTo>
                  <a:cubicBezTo>
                    <a:pt x="124" y="382"/>
                    <a:pt x="124" y="382"/>
                    <a:pt x="124" y="382"/>
                  </a:cubicBezTo>
                  <a:cubicBezTo>
                    <a:pt x="188" y="357"/>
                    <a:pt x="249" y="345"/>
                    <a:pt x="306" y="345"/>
                  </a:cubicBezTo>
                  <a:cubicBezTo>
                    <a:pt x="420" y="345"/>
                    <a:pt x="493" y="382"/>
                    <a:pt x="526" y="458"/>
                  </a:cubicBezTo>
                  <a:cubicBezTo>
                    <a:pt x="541" y="492"/>
                    <a:pt x="548" y="554"/>
                    <a:pt x="548" y="644"/>
                  </a:cubicBezTo>
                  <a:cubicBezTo>
                    <a:pt x="548" y="1087"/>
                    <a:pt x="548" y="1087"/>
                    <a:pt x="548" y="1087"/>
                  </a:cubicBezTo>
                  <a:cubicBezTo>
                    <a:pt x="425" y="1087"/>
                    <a:pt x="425" y="1087"/>
                    <a:pt x="425" y="1087"/>
                  </a:cubicBezTo>
                  <a:cubicBezTo>
                    <a:pt x="425" y="624"/>
                    <a:pt x="425" y="624"/>
                    <a:pt x="425" y="624"/>
                  </a:cubicBezTo>
                  <a:cubicBezTo>
                    <a:pt x="425" y="555"/>
                    <a:pt x="418" y="506"/>
                    <a:pt x="403" y="477"/>
                  </a:cubicBezTo>
                  <a:cubicBezTo>
                    <a:pt x="384" y="439"/>
                    <a:pt x="347" y="419"/>
                    <a:pt x="294" y="419"/>
                  </a:cubicBezTo>
                  <a:cubicBezTo>
                    <a:pt x="245" y="419"/>
                    <a:pt x="189" y="434"/>
                    <a:pt x="124" y="463"/>
                  </a:cubicBezTo>
                  <a:cubicBezTo>
                    <a:pt x="124" y="1087"/>
                    <a:pt x="124" y="1087"/>
                    <a:pt x="124" y="1087"/>
                  </a:cubicBezTo>
                  <a:lnTo>
                    <a:pt x="0" y="108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39" name="Freeform 71"/>
            <p:cNvSpPr>
              <a:spLocks/>
            </p:cNvSpPr>
            <p:nvPr userDrawn="1"/>
          </p:nvSpPr>
          <p:spPr bwMode="gray">
            <a:xfrm>
              <a:off x="5432" y="605"/>
              <a:ext cx="34" cy="60"/>
            </a:xfrm>
            <a:custGeom>
              <a:avLst/>
              <a:gdLst>
                <a:gd name="T0" fmla="*/ 15 w 34"/>
                <a:gd name="T1" fmla="*/ 41 h 60"/>
                <a:gd name="T2" fmla="*/ 0 w 34"/>
                <a:gd name="T3" fmla="*/ 0 h 60"/>
                <a:gd name="T4" fmla="*/ 7 w 34"/>
                <a:gd name="T5" fmla="*/ 0 h 60"/>
                <a:gd name="T6" fmla="*/ 18 w 34"/>
                <a:gd name="T7" fmla="*/ 33 h 60"/>
                <a:gd name="T8" fmla="*/ 28 w 34"/>
                <a:gd name="T9" fmla="*/ 0 h 60"/>
                <a:gd name="T10" fmla="*/ 34 w 34"/>
                <a:gd name="T11" fmla="*/ 0 h 60"/>
                <a:gd name="T12" fmla="*/ 14 w 34"/>
                <a:gd name="T13" fmla="*/ 60 h 60"/>
                <a:gd name="T14" fmla="*/ 8 w 34"/>
                <a:gd name="T15" fmla="*/ 60 h 60"/>
                <a:gd name="T16" fmla="*/ 15 w 34"/>
                <a:gd name="T17" fmla="*/ 41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 h="60">
                  <a:moveTo>
                    <a:pt x="15" y="41"/>
                  </a:moveTo>
                  <a:lnTo>
                    <a:pt x="0" y="0"/>
                  </a:lnTo>
                  <a:lnTo>
                    <a:pt x="7" y="0"/>
                  </a:lnTo>
                  <a:lnTo>
                    <a:pt x="18" y="33"/>
                  </a:lnTo>
                  <a:lnTo>
                    <a:pt x="28" y="0"/>
                  </a:lnTo>
                  <a:lnTo>
                    <a:pt x="34" y="0"/>
                  </a:lnTo>
                  <a:lnTo>
                    <a:pt x="14" y="60"/>
                  </a:lnTo>
                  <a:lnTo>
                    <a:pt x="8" y="60"/>
                  </a:lnTo>
                  <a:lnTo>
                    <a:pt x="15" y="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40" name="Freeform 72"/>
            <p:cNvSpPr>
              <a:spLocks noEditPoints="1"/>
            </p:cNvSpPr>
            <p:nvPr userDrawn="1"/>
          </p:nvSpPr>
          <p:spPr bwMode="gray">
            <a:xfrm>
              <a:off x="5470" y="604"/>
              <a:ext cx="34" cy="43"/>
            </a:xfrm>
            <a:custGeom>
              <a:avLst/>
              <a:gdLst>
                <a:gd name="T0" fmla="*/ 304 w 607"/>
                <a:gd name="T1" fmla="*/ 0 h 762"/>
                <a:gd name="T2" fmla="*/ 534 w 607"/>
                <a:gd name="T3" fmla="*/ 103 h 762"/>
                <a:gd name="T4" fmla="*/ 607 w 607"/>
                <a:gd name="T5" fmla="*/ 381 h 762"/>
                <a:gd name="T6" fmla="*/ 534 w 607"/>
                <a:gd name="T7" fmla="*/ 659 h 762"/>
                <a:gd name="T8" fmla="*/ 304 w 607"/>
                <a:gd name="T9" fmla="*/ 762 h 762"/>
                <a:gd name="T10" fmla="*/ 0 w 607"/>
                <a:gd name="T11" fmla="*/ 375 h 762"/>
                <a:gd name="T12" fmla="*/ 73 w 607"/>
                <a:gd name="T13" fmla="*/ 103 h 762"/>
                <a:gd name="T14" fmla="*/ 304 w 607"/>
                <a:gd name="T15" fmla="*/ 0 h 762"/>
                <a:gd name="T16" fmla="*/ 304 w 607"/>
                <a:gd name="T17" fmla="*/ 74 h 762"/>
                <a:gd name="T18" fmla="*/ 159 w 607"/>
                <a:gd name="T19" fmla="*/ 168 h 762"/>
                <a:gd name="T20" fmla="*/ 126 w 607"/>
                <a:gd name="T21" fmla="*/ 377 h 762"/>
                <a:gd name="T22" fmla="*/ 159 w 607"/>
                <a:gd name="T23" fmla="*/ 593 h 762"/>
                <a:gd name="T24" fmla="*/ 304 w 607"/>
                <a:gd name="T25" fmla="*/ 687 h 762"/>
                <a:gd name="T26" fmla="*/ 448 w 607"/>
                <a:gd name="T27" fmla="*/ 593 h 762"/>
                <a:gd name="T28" fmla="*/ 481 w 607"/>
                <a:gd name="T29" fmla="*/ 380 h 762"/>
                <a:gd name="T30" fmla="*/ 448 w 607"/>
                <a:gd name="T31" fmla="*/ 168 h 762"/>
                <a:gd name="T32" fmla="*/ 304 w 607"/>
                <a:gd name="T33" fmla="*/ 74 h 7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07" h="762">
                  <a:moveTo>
                    <a:pt x="304" y="0"/>
                  </a:moveTo>
                  <a:cubicBezTo>
                    <a:pt x="407" y="0"/>
                    <a:pt x="484" y="34"/>
                    <a:pt x="534" y="103"/>
                  </a:cubicBezTo>
                  <a:cubicBezTo>
                    <a:pt x="583" y="169"/>
                    <a:pt x="607" y="262"/>
                    <a:pt x="607" y="381"/>
                  </a:cubicBezTo>
                  <a:cubicBezTo>
                    <a:pt x="607" y="499"/>
                    <a:pt x="583" y="591"/>
                    <a:pt x="534" y="659"/>
                  </a:cubicBezTo>
                  <a:cubicBezTo>
                    <a:pt x="485" y="727"/>
                    <a:pt x="408" y="762"/>
                    <a:pt x="304" y="762"/>
                  </a:cubicBezTo>
                  <a:cubicBezTo>
                    <a:pt x="101" y="762"/>
                    <a:pt x="0" y="633"/>
                    <a:pt x="0" y="375"/>
                  </a:cubicBezTo>
                  <a:cubicBezTo>
                    <a:pt x="0" y="260"/>
                    <a:pt x="24" y="169"/>
                    <a:pt x="73" y="103"/>
                  </a:cubicBezTo>
                  <a:cubicBezTo>
                    <a:pt x="123" y="34"/>
                    <a:pt x="200" y="0"/>
                    <a:pt x="304" y="0"/>
                  </a:cubicBezTo>
                  <a:close/>
                  <a:moveTo>
                    <a:pt x="304" y="74"/>
                  </a:moveTo>
                  <a:cubicBezTo>
                    <a:pt x="234" y="74"/>
                    <a:pt x="185" y="106"/>
                    <a:pt x="159" y="168"/>
                  </a:cubicBezTo>
                  <a:cubicBezTo>
                    <a:pt x="137" y="220"/>
                    <a:pt x="126" y="290"/>
                    <a:pt x="126" y="377"/>
                  </a:cubicBezTo>
                  <a:cubicBezTo>
                    <a:pt x="126" y="469"/>
                    <a:pt x="137" y="541"/>
                    <a:pt x="159" y="593"/>
                  </a:cubicBezTo>
                  <a:cubicBezTo>
                    <a:pt x="185" y="655"/>
                    <a:pt x="234" y="687"/>
                    <a:pt x="304" y="687"/>
                  </a:cubicBezTo>
                  <a:cubicBezTo>
                    <a:pt x="374" y="687"/>
                    <a:pt x="422" y="655"/>
                    <a:pt x="448" y="593"/>
                  </a:cubicBezTo>
                  <a:cubicBezTo>
                    <a:pt x="470" y="541"/>
                    <a:pt x="481" y="470"/>
                    <a:pt x="481" y="380"/>
                  </a:cubicBezTo>
                  <a:cubicBezTo>
                    <a:pt x="481" y="289"/>
                    <a:pt x="470" y="219"/>
                    <a:pt x="448" y="168"/>
                  </a:cubicBezTo>
                  <a:cubicBezTo>
                    <a:pt x="421" y="106"/>
                    <a:pt x="373" y="74"/>
                    <a:pt x="304" y="7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41" name="Freeform 73"/>
            <p:cNvSpPr>
              <a:spLocks/>
            </p:cNvSpPr>
            <p:nvPr userDrawn="1"/>
          </p:nvSpPr>
          <p:spPr bwMode="gray">
            <a:xfrm>
              <a:off x="5514" y="605"/>
              <a:ext cx="29" cy="42"/>
            </a:xfrm>
            <a:custGeom>
              <a:avLst/>
              <a:gdLst>
                <a:gd name="T0" fmla="*/ 0 w 527"/>
                <a:gd name="T1" fmla="*/ 0 h 742"/>
                <a:gd name="T2" fmla="*/ 123 w 527"/>
                <a:gd name="T3" fmla="*/ 0 h 742"/>
                <a:gd name="T4" fmla="*/ 123 w 527"/>
                <a:gd name="T5" fmla="*/ 445 h 742"/>
                <a:gd name="T6" fmla="*/ 145 w 527"/>
                <a:gd name="T7" fmla="*/ 609 h 742"/>
                <a:gd name="T8" fmla="*/ 197 w 527"/>
                <a:gd name="T9" fmla="*/ 656 h 742"/>
                <a:gd name="T10" fmla="*/ 276 w 527"/>
                <a:gd name="T11" fmla="*/ 667 h 742"/>
                <a:gd name="T12" fmla="*/ 403 w 527"/>
                <a:gd name="T13" fmla="*/ 648 h 742"/>
                <a:gd name="T14" fmla="*/ 403 w 527"/>
                <a:gd name="T15" fmla="*/ 0 h 742"/>
                <a:gd name="T16" fmla="*/ 527 w 527"/>
                <a:gd name="T17" fmla="*/ 0 h 742"/>
                <a:gd name="T18" fmla="*/ 527 w 527"/>
                <a:gd name="T19" fmla="*/ 710 h 742"/>
                <a:gd name="T20" fmla="*/ 269 w 527"/>
                <a:gd name="T21" fmla="*/ 742 h 742"/>
                <a:gd name="T22" fmla="*/ 86 w 527"/>
                <a:gd name="T23" fmla="*/ 703 h 742"/>
                <a:gd name="T24" fmla="*/ 6 w 527"/>
                <a:gd name="T25" fmla="*/ 567 h 742"/>
                <a:gd name="T26" fmla="*/ 0 w 527"/>
                <a:gd name="T27" fmla="*/ 454 h 742"/>
                <a:gd name="T28" fmla="*/ 0 w 527"/>
                <a:gd name="T29" fmla="*/ 0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27" h="742">
                  <a:moveTo>
                    <a:pt x="0" y="0"/>
                  </a:moveTo>
                  <a:cubicBezTo>
                    <a:pt x="123" y="0"/>
                    <a:pt x="123" y="0"/>
                    <a:pt x="123" y="0"/>
                  </a:cubicBezTo>
                  <a:cubicBezTo>
                    <a:pt x="123" y="445"/>
                    <a:pt x="123" y="445"/>
                    <a:pt x="123" y="445"/>
                  </a:cubicBezTo>
                  <a:cubicBezTo>
                    <a:pt x="123" y="527"/>
                    <a:pt x="131" y="582"/>
                    <a:pt x="145" y="609"/>
                  </a:cubicBezTo>
                  <a:cubicBezTo>
                    <a:pt x="157" y="632"/>
                    <a:pt x="174" y="648"/>
                    <a:pt x="197" y="656"/>
                  </a:cubicBezTo>
                  <a:cubicBezTo>
                    <a:pt x="216" y="663"/>
                    <a:pt x="242" y="667"/>
                    <a:pt x="276" y="667"/>
                  </a:cubicBezTo>
                  <a:cubicBezTo>
                    <a:pt x="317" y="667"/>
                    <a:pt x="359" y="661"/>
                    <a:pt x="403" y="648"/>
                  </a:cubicBezTo>
                  <a:cubicBezTo>
                    <a:pt x="403" y="0"/>
                    <a:pt x="403" y="0"/>
                    <a:pt x="403" y="0"/>
                  </a:cubicBezTo>
                  <a:cubicBezTo>
                    <a:pt x="527" y="0"/>
                    <a:pt x="527" y="0"/>
                    <a:pt x="527" y="0"/>
                  </a:cubicBezTo>
                  <a:cubicBezTo>
                    <a:pt x="527" y="710"/>
                    <a:pt x="527" y="710"/>
                    <a:pt x="527" y="710"/>
                  </a:cubicBezTo>
                  <a:cubicBezTo>
                    <a:pt x="435" y="731"/>
                    <a:pt x="349" y="742"/>
                    <a:pt x="269" y="742"/>
                  </a:cubicBezTo>
                  <a:cubicBezTo>
                    <a:pt x="187" y="742"/>
                    <a:pt x="126" y="729"/>
                    <a:pt x="86" y="703"/>
                  </a:cubicBezTo>
                  <a:cubicBezTo>
                    <a:pt x="41" y="674"/>
                    <a:pt x="14" y="629"/>
                    <a:pt x="6" y="567"/>
                  </a:cubicBezTo>
                  <a:cubicBezTo>
                    <a:pt x="2" y="539"/>
                    <a:pt x="0" y="501"/>
                    <a:pt x="0" y="454"/>
                  </a:cubicBez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42" name="Freeform 74"/>
            <p:cNvSpPr>
              <a:spLocks/>
            </p:cNvSpPr>
            <p:nvPr userDrawn="1"/>
          </p:nvSpPr>
          <p:spPr bwMode="gray">
            <a:xfrm>
              <a:off x="5115" y="216"/>
              <a:ext cx="132" cy="102"/>
            </a:xfrm>
            <a:custGeom>
              <a:avLst/>
              <a:gdLst>
                <a:gd name="T0" fmla="*/ 961 w 2365"/>
                <a:gd name="T1" fmla="*/ 764 h 1825"/>
                <a:gd name="T2" fmla="*/ 599 w 2365"/>
                <a:gd name="T3" fmla="*/ 642 h 1825"/>
                <a:gd name="T4" fmla="*/ 1 w 2365"/>
                <a:gd name="T5" fmla="*/ 1235 h 1825"/>
                <a:gd name="T6" fmla="*/ 599 w 2365"/>
                <a:gd name="T7" fmla="*/ 1825 h 1825"/>
                <a:gd name="T8" fmla="*/ 1053 w 2365"/>
                <a:gd name="T9" fmla="*/ 1619 h 1825"/>
                <a:gd name="T10" fmla="*/ 1053 w 2365"/>
                <a:gd name="T11" fmla="*/ 1293 h 1825"/>
                <a:gd name="T12" fmla="*/ 771 w 2365"/>
                <a:gd name="T13" fmla="*/ 1568 h 1825"/>
                <a:gd name="T14" fmla="*/ 599 w 2365"/>
                <a:gd name="T15" fmla="*/ 1604 h 1825"/>
                <a:gd name="T16" fmla="*/ 225 w 2365"/>
                <a:gd name="T17" fmla="*/ 1235 h 1825"/>
                <a:gd name="T18" fmla="*/ 599 w 2365"/>
                <a:gd name="T19" fmla="*/ 863 h 1825"/>
                <a:gd name="T20" fmla="*/ 861 w 2365"/>
                <a:gd name="T21" fmla="*/ 972 h 1825"/>
                <a:gd name="T22" fmla="*/ 1093 w 2365"/>
                <a:gd name="T23" fmla="*/ 1239 h 1825"/>
                <a:gd name="T24" fmla="*/ 1630 w 2365"/>
                <a:gd name="T25" fmla="*/ 1473 h 1825"/>
                <a:gd name="T26" fmla="*/ 2365 w 2365"/>
                <a:gd name="T27" fmla="*/ 741 h 1825"/>
                <a:gd name="T28" fmla="*/ 1630 w 2365"/>
                <a:gd name="T29" fmla="*/ 0 h 1825"/>
                <a:gd name="T30" fmla="*/ 1053 w 2365"/>
                <a:gd name="T31" fmla="*/ 295 h 1825"/>
                <a:gd name="T32" fmla="*/ 1053 w 2365"/>
                <a:gd name="T33" fmla="*/ 735 h 1825"/>
                <a:gd name="T34" fmla="*/ 1630 w 2365"/>
                <a:gd name="T35" fmla="*/ 232 h 1825"/>
                <a:gd name="T36" fmla="*/ 2134 w 2365"/>
                <a:gd name="T37" fmla="*/ 741 h 1825"/>
                <a:gd name="T38" fmla="*/ 1630 w 2365"/>
                <a:gd name="T39" fmla="*/ 1245 h 1825"/>
                <a:gd name="T40" fmla="*/ 1303 w 2365"/>
                <a:gd name="T41" fmla="*/ 1125 h 1825"/>
                <a:gd name="T42" fmla="*/ 961 w 2365"/>
                <a:gd name="T43" fmla="*/ 764 h 18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365" h="1825">
                  <a:moveTo>
                    <a:pt x="961" y="764"/>
                  </a:moveTo>
                  <a:cubicBezTo>
                    <a:pt x="875" y="688"/>
                    <a:pt x="736" y="643"/>
                    <a:pt x="599" y="642"/>
                  </a:cubicBezTo>
                  <a:cubicBezTo>
                    <a:pt x="270" y="641"/>
                    <a:pt x="2" y="900"/>
                    <a:pt x="1" y="1235"/>
                  </a:cubicBezTo>
                  <a:cubicBezTo>
                    <a:pt x="0" y="1563"/>
                    <a:pt x="270" y="1824"/>
                    <a:pt x="599" y="1825"/>
                  </a:cubicBezTo>
                  <a:cubicBezTo>
                    <a:pt x="783" y="1825"/>
                    <a:pt x="943" y="1751"/>
                    <a:pt x="1053" y="1619"/>
                  </a:cubicBezTo>
                  <a:cubicBezTo>
                    <a:pt x="1053" y="1293"/>
                    <a:pt x="1053" y="1293"/>
                    <a:pt x="1053" y="1293"/>
                  </a:cubicBezTo>
                  <a:cubicBezTo>
                    <a:pt x="994" y="1394"/>
                    <a:pt x="877" y="1524"/>
                    <a:pt x="771" y="1568"/>
                  </a:cubicBezTo>
                  <a:cubicBezTo>
                    <a:pt x="717" y="1590"/>
                    <a:pt x="662" y="1604"/>
                    <a:pt x="599" y="1604"/>
                  </a:cubicBezTo>
                  <a:cubicBezTo>
                    <a:pt x="394" y="1604"/>
                    <a:pt x="225" y="1445"/>
                    <a:pt x="225" y="1235"/>
                  </a:cubicBezTo>
                  <a:cubicBezTo>
                    <a:pt x="225" y="1041"/>
                    <a:pt x="380" y="862"/>
                    <a:pt x="599" y="863"/>
                  </a:cubicBezTo>
                  <a:cubicBezTo>
                    <a:pt x="701" y="863"/>
                    <a:pt x="793" y="905"/>
                    <a:pt x="861" y="972"/>
                  </a:cubicBezTo>
                  <a:cubicBezTo>
                    <a:pt x="931" y="1040"/>
                    <a:pt x="1041" y="1183"/>
                    <a:pt x="1093" y="1239"/>
                  </a:cubicBezTo>
                  <a:cubicBezTo>
                    <a:pt x="1227" y="1383"/>
                    <a:pt x="1419" y="1473"/>
                    <a:pt x="1630" y="1473"/>
                  </a:cubicBezTo>
                  <a:cubicBezTo>
                    <a:pt x="2036" y="1474"/>
                    <a:pt x="2365" y="1146"/>
                    <a:pt x="2365" y="741"/>
                  </a:cubicBezTo>
                  <a:cubicBezTo>
                    <a:pt x="2365" y="336"/>
                    <a:pt x="2035" y="0"/>
                    <a:pt x="1630" y="0"/>
                  </a:cubicBezTo>
                  <a:cubicBezTo>
                    <a:pt x="1395" y="0"/>
                    <a:pt x="1187" y="122"/>
                    <a:pt x="1053" y="295"/>
                  </a:cubicBezTo>
                  <a:cubicBezTo>
                    <a:pt x="1053" y="735"/>
                    <a:pt x="1053" y="735"/>
                    <a:pt x="1053" y="735"/>
                  </a:cubicBezTo>
                  <a:cubicBezTo>
                    <a:pt x="1155" y="455"/>
                    <a:pt x="1340" y="232"/>
                    <a:pt x="1630" y="232"/>
                  </a:cubicBezTo>
                  <a:cubicBezTo>
                    <a:pt x="1909" y="232"/>
                    <a:pt x="2135" y="463"/>
                    <a:pt x="2134" y="741"/>
                  </a:cubicBezTo>
                  <a:cubicBezTo>
                    <a:pt x="2134" y="1020"/>
                    <a:pt x="1909" y="1246"/>
                    <a:pt x="1630" y="1245"/>
                  </a:cubicBezTo>
                  <a:cubicBezTo>
                    <a:pt x="1506" y="1244"/>
                    <a:pt x="1391" y="1199"/>
                    <a:pt x="1303" y="1125"/>
                  </a:cubicBezTo>
                  <a:cubicBezTo>
                    <a:pt x="1194" y="1040"/>
                    <a:pt x="1074" y="860"/>
                    <a:pt x="961" y="76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43" name="Freeform 75"/>
            <p:cNvSpPr>
              <a:spLocks/>
            </p:cNvSpPr>
            <p:nvPr userDrawn="1"/>
          </p:nvSpPr>
          <p:spPr bwMode="gray">
            <a:xfrm>
              <a:off x="4899" y="327"/>
              <a:ext cx="91" cy="148"/>
            </a:xfrm>
            <a:custGeom>
              <a:avLst/>
              <a:gdLst>
                <a:gd name="T0" fmla="*/ 0 w 1624"/>
                <a:gd name="T1" fmla="*/ 0 h 2651"/>
                <a:gd name="T2" fmla="*/ 1624 w 1624"/>
                <a:gd name="T3" fmla="*/ 0 h 2651"/>
                <a:gd name="T4" fmla="*/ 1624 w 1624"/>
                <a:gd name="T5" fmla="*/ 452 h 2651"/>
                <a:gd name="T6" fmla="*/ 1365 w 1624"/>
                <a:gd name="T7" fmla="*/ 273 h 2651"/>
                <a:gd name="T8" fmla="*/ 613 w 1624"/>
                <a:gd name="T9" fmla="*/ 273 h 2651"/>
                <a:gd name="T10" fmla="*/ 613 w 1624"/>
                <a:gd name="T11" fmla="*/ 1053 h 2651"/>
                <a:gd name="T12" fmla="*/ 1428 w 1624"/>
                <a:gd name="T13" fmla="*/ 1053 h 2651"/>
                <a:gd name="T14" fmla="*/ 1428 w 1624"/>
                <a:gd name="T15" fmla="*/ 1467 h 2651"/>
                <a:gd name="T16" fmla="*/ 1205 w 1624"/>
                <a:gd name="T17" fmla="*/ 1335 h 2651"/>
                <a:gd name="T18" fmla="*/ 613 w 1624"/>
                <a:gd name="T19" fmla="*/ 1335 h 2651"/>
                <a:gd name="T20" fmla="*/ 613 w 1624"/>
                <a:gd name="T21" fmla="*/ 2401 h 2651"/>
                <a:gd name="T22" fmla="*/ 784 w 1624"/>
                <a:gd name="T23" fmla="*/ 2651 h 2651"/>
                <a:gd name="T24" fmla="*/ 11 w 1624"/>
                <a:gd name="T25" fmla="*/ 2651 h 2651"/>
                <a:gd name="T26" fmla="*/ 173 w 1624"/>
                <a:gd name="T27" fmla="*/ 2401 h 2651"/>
                <a:gd name="T28" fmla="*/ 173 w 1624"/>
                <a:gd name="T29" fmla="*/ 278 h 2651"/>
                <a:gd name="T30" fmla="*/ 0 w 1624"/>
                <a:gd name="T31" fmla="*/ 0 h 26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624" h="2651">
                  <a:moveTo>
                    <a:pt x="0" y="0"/>
                  </a:moveTo>
                  <a:cubicBezTo>
                    <a:pt x="1624" y="0"/>
                    <a:pt x="1624" y="0"/>
                    <a:pt x="1624" y="0"/>
                  </a:cubicBezTo>
                  <a:cubicBezTo>
                    <a:pt x="1624" y="452"/>
                    <a:pt x="1624" y="452"/>
                    <a:pt x="1624" y="452"/>
                  </a:cubicBezTo>
                  <a:cubicBezTo>
                    <a:pt x="1624" y="452"/>
                    <a:pt x="1540" y="274"/>
                    <a:pt x="1365" y="273"/>
                  </a:cubicBezTo>
                  <a:cubicBezTo>
                    <a:pt x="613" y="273"/>
                    <a:pt x="613" y="273"/>
                    <a:pt x="613" y="273"/>
                  </a:cubicBezTo>
                  <a:cubicBezTo>
                    <a:pt x="613" y="1053"/>
                    <a:pt x="613" y="1053"/>
                    <a:pt x="613" y="1053"/>
                  </a:cubicBezTo>
                  <a:cubicBezTo>
                    <a:pt x="1428" y="1053"/>
                    <a:pt x="1428" y="1053"/>
                    <a:pt x="1428" y="1053"/>
                  </a:cubicBezTo>
                  <a:cubicBezTo>
                    <a:pt x="1428" y="1467"/>
                    <a:pt x="1428" y="1467"/>
                    <a:pt x="1428" y="1467"/>
                  </a:cubicBezTo>
                  <a:cubicBezTo>
                    <a:pt x="1428" y="1467"/>
                    <a:pt x="1402" y="1335"/>
                    <a:pt x="1205" y="1335"/>
                  </a:cubicBezTo>
                  <a:cubicBezTo>
                    <a:pt x="613" y="1335"/>
                    <a:pt x="613" y="1335"/>
                    <a:pt x="613" y="1335"/>
                  </a:cubicBezTo>
                  <a:cubicBezTo>
                    <a:pt x="613" y="2401"/>
                    <a:pt x="613" y="2401"/>
                    <a:pt x="613" y="2401"/>
                  </a:cubicBezTo>
                  <a:cubicBezTo>
                    <a:pt x="613" y="2558"/>
                    <a:pt x="784" y="2651"/>
                    <a:pt x="784" y="2651"/>
                  </a:cubicBezTo>
                  <a:cubicBezTo>
                    <a:pt x="11" y="2651"/>
                    <a:pt x="11" y="2651"/>
                    <a:pt x="11" y="2651"/>
                  </a:cubicBezTo>
                  <a:cubicBezTo>
                    <a:pt x="11" y="2651"/>
                    <a:pt x="173" y="2569"/>
                    <a:pt x="173" y="2401"/>
                  </a:cubicBezTo>
                  <a:cubicBezTo>
                    <a:pt x="173" y="278"/>
                    <a:pt x="173" y="278"/>
                    <a:pt x="173" y="278"/>
                  </a:cubicBezTo>
                  <a:cubicBezTo>
                    <a:pt x="173" y="99"/>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44" name="Freeform 76"/>
            <p:cNvSpPr>
              <a:spLocks/>
            </p:cNvSpPr>
            <p:nvPr userDrawn="1"/>
          </p:nvSpPr>
          <p:spPr bwMode="gray">
            <a:xfrm>
              <a:off x="5114" y="327"/>
              <a:ext cx="60" cy="207"/>
            </a:xfrm>
            <a:custGeom>
              <a:avLst/>
              <a:gdLst>
                <a:gd name="T0" fmla="*/ 246 w 1072"/>
                <a:gd name="T1" fmla="*/ 0 h 3696"/>
                <a:gd name="T2" fmla="*/ 1072 w 1072"/>
                <a:gd name="T3" fmla="*/ 0 h 3696"/>
                <a:gd name="T4" fmla="*/ 887 w 1072"/>
                <a:gd name="T5" fmla="*/ 230 h 3696"/>
                <a:gd name="T6" fmla="*/ 887 w 1072"/>
                <a:gd name="T7" fmla="*/ 2717 h 3696"/>
                <a:gd name="T8" fmla="*/ 0 w 1072"/>
                <a:gd name="T9" fmla="*/ 3693 h 3696"/>
                <a:gd name="T10" fmla="*/ 423 w 1072"/>
                <a:gd name="T11" fmla="*/ 2717 h 3696"/>
                <a:gd name="T12" fmla="*/ 423 w 1072"/>
                <a:gd name="T13" fmla="*/ 230 h 3696"/>
                <a:gd name="T14" fmla="*/ 246 w 1072"/>
                <a:gd name="T15" fmla="*/ 0 h 369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72" h="3696">
                  <a:moveTo>
                    <a:pt x="246" y="0"/>
                  </a:moveTo>
                  <a:cubicBezTo>
                    <a:pt x="1072" y="0"/>
                    <a:pt x="1072" y="0"/>
                    <a:pt x="1072" y="0"/>
                  </a:cubicBezTo>
                  <a:cubicBezTo>
                    <a:pt x="1072" y="0"/>
                    <a:pt x="887" y="87"/>
                    <a:pt x="887" y="230"/>
                  </a:cubicBezTo>
                  <a:cubicBezTo>
                    <a:pt x="887" y="2717"/>
                    <a:pt x="887" y="2717"/>
                    <a:pt x="887" y="2717"/>
                  </a:cubicBezTo>
                  <a:cubicBezTo>
                    <a:pt x="887" y="3558"/>
                    <a:pt x="44" y="3696"/>
                    <a:pt x="0" y="3693"/>
                  </a:cubicBezTo>
                  <a:cubicBezTo>
                    <a:pt x="72" y="3647"/>
                    <a:pt x="422" y="3349"/>
                    <a:pt x="423" y="2717"/>
                  </a:cubicBezTo>
                  <a:cubicBezTo>
                    <a:pt x="423" y="230"/>
                    <a:pt x="423" y="230"/>
                    <a:pt x="423" y="230"/>
                  </a:cubicBezTo>
                  <a:cubicBezTo>
                    <a:pt x="424" y="96"/>
                    <a:pt x="246" y="0"/>
                    <a:pt x="246"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45" name="Freeform 77"/>
            <p:cNvSpPr>
              <a:spLocks/>
            </p:cNvSpPr>
            <p:nvPr userDrawn="1"/>
          </p:nvSpPr>
          <p:spPr bwMode="gray">
            <a:xfrm>
              <a:off x="5180" y="327"/>
              <a:ext cx="47" cy="148"/>
            </a:xfrm>
            <a:custGeom>
              <a:avLst/>
              <a:gdLst>
                <a:gd name="T0" fmla="*/ 0 w 828"/>
                <a:gd name="T1" fmla="*/ 0 h 2653"/>
                <a:gd name="T2" fmla="*/ 828 w 828"/>
                <a:gd name="T3" fmla="*/ 0 h 2653"/>
                <a:gd name="T4" fmla="*/ 645 w 828"/>
                <a:gd name="T5" fmla="*/ 235 h 2653"/>
                <a:gd name="T6" fmla="*/ 645 w 828"/>
                <a:gd name="T7" fmla="*/ 2401 h 2653"/>
                <a:gd name="T8" fmla="*/ 828 w 828"/>
                <a:gd name="T9" fmla="*/ 2653 h 2653"/>
                <a:gd name="T10" fmla="*/ 0 w 828"/>
                <a:gd name="T11" fmla="*/ 2653 h 2653"/>
                <a:gd name="T12" fmla="*/ 184 w 828"/>
                <a:gd name="T13" fmla="*/ 2401 h 2653"/>
                <a:gd name="T14" fmla="*/ 184 w 828"/>
                <a:gd name="T15" fmla="*/ 235 h 2653"/>
                <a:gd name="T16" fmla="*/ 0 w 828"/>
                <a:gd name="T17" fmla="*/ 0 h 2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8" h="2653">
                  <a:moveTo>
                    <a:pt x="0" y="0"/>
                  </a:moveTo>
                  <a:cubicBezTo>
                    <a:pt x="828" y="0"/>
                    <a:pt x="828" y="0"/>
                    <a:pt x="828" y="0"/>
                  </a:cubicBezTo>
                  <a:cubicBezTo>
                    <a:pt x="828" y="0"/>
                    <a:pt x="645" y="89"/>
                    <a:pt x="645" y="235"/>
                  </a:cubicBezTo>
                  <a:cubicBezTo>
                    <a:pt x="645" y="2401"/>
                    <a:pt x="645" y="2401"/>
                    <a:pt x="645" y="2401"/>
                  </a:cubicBezTo>
                  <a:cubicBezTo>
                    <a:pt x="645" y="2556"/>
                    <a:pt x="828" y="2653"/>
                    <a:pt x="828" y="2653"/>
                  </a:cubicBezTo>
                  <a:cubicBezTo>
                    <a:pt x="0" y="2653"/>
                    <a:pt x="0" y="2653"/>
                    <a:pt x="0" y="2653"/>
                  </a:cubicBezTo>
                  <a:cubicBezTo>
                    <a:pt x="0" y="2653"/>
                    <a:pt x="184" y="2557"/>
                    <a:pt x="184" y="2401"/>
                  </a:cubicBezTo>
                  <a:cubicBezTo>
                    <a:pt x="184" y="235"/>
                    <a:pt x="184" y="235"/>
                    <a:pt x="184" y="235"/>
                  </a:cubicBezTo>
                  <a:cubicBezTo>
                    <a:pt x="184" y="89"/>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46" name="Freeform 78"/>
            <p:cNvSpPr>
              <a:spLocks/>
            </p:cNvSpPr>
            <p:nvPr userDrawn="1"/>
          </p:nvSpPr>
          <p:spPr bwMode="gray">
            <a:xfrm>
              <a:off x="5227" y="327"/>
              <a:ext cx="111" cy="148"/>
            </a:xfrm>
            <a:custGeom>
              <a:avLst/>
              <a:gdLst>
                <a:gd name="T0" fmla="*/ 161 w 1984"/>
                <a:gd name="T1" fmla="*/ 0 h 2651"/>
                <a:gd name="T2" fmla="*/ 1984 w 1984"/>
                <a:gd name="T3" fmla="*/ 0 h 2651"/>
                <a:gd name="T4" fmla="*/ 1829 w 1984"/>
                <a:gd name="T5" fmla="*/ 482 h 2651"/>
                <a:gd name="T6" fmla="*/ 1607 w 1984"/>
                <a:gd name="T7" fmla="*/ 279 h 2651"/>
                <a:gd name="T8" fmla="*/ 1229 w 1984"/>
                <a:gd name="T9" fmla="*/ 279 h 2651"/>
                <a:gd name="T10" fmla="*/ 1229 w 1984"/>
                <a:gd name="T11" fmla="*/ 2401 h 2651"/>
                <a:gd name="T12" fmla="*/ 1407 w 1984"/>
                <a:gd name="T13" fmla="*/ 2651 h 2651"/>
                <a:gd name="T14" fmla="*/ 595 w 1984"/>
                <a:gd name="T15" fmla="*/ 2651 h 2651"/>
                <a:gd name="T16" fmla="*/ 771 w 1984"/>
                <a:gd name="T17" fmla="*/ 2401 h 2651"/>
                <a:gd name="T18" fmla="*/ 771 w 1984"/>
                <a:gd name="T19" fmla="*/ 279 h 2651"/>
                <a:gd name="T20" fmla="*/ 315 w 1984"/>
                <a:gd name="T21" fmla="*/ 279 h 2651"/>
                <a:gd name="T22" fmla="*/ 0 w 1984"/>
                <a:gd name="T23" fmla="*/ 522 h 2651"/>
                <a:gd name="T24" fmla="*/ 161 w 1984"/>
                <a:gd name="T25" fmla="*/ 0 h 26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84" h="2651">
                  <a:moveTo>
                    <a:pt x="161" y="0"/>
                  </a:moveTo>
                  <a:cubicBezTo>
                    <a:pt x="1984" y="0"/>
                    <a:pt x="1984" y="0"/>
                    <a:pt x="1984" y="0"/>
                  </a:cubicBezTo>
                  <a:cubicBezTo>
                    <a:pt x="1829" y="482"/>
                    <a:pt x="1829" y="482"/>
                    <a:pt x="1829" y="482"/>
                  </a:cubicBezTo>
                  <a:cubicBezTo>
                    <a:pt x="1829" y="482"/>
                    <a:pt x="1783" y="279"/>
                    <a:pt x="1607" y="279"/>
                  </a:cubicBezTo>
                  <a:cubicBezTo>
                    <a:pt x="1229" y="279"/>
                    <a:pt x="1229" y="279"/>
                    <a:pt x="1229" y="279"/>
                  </a:cubicBezTo>
                  <a:cubicBezTo>
                    <a:pt x="1229" y="2401"/>
                    <a:pt x="1229" y="2401"/>
                    <a:pt x="1229" y="2401"/>
                  </a:cubicBezTo>
                  <a:cubicBezTo>
                    <a:pt x="1229" y="2535"/>
                    <a:pt x="1407" y="2651"/>
                    <a:pt x="1407" y="2651"/>
                  </a:cubicBezTo>
                  <a:cubicBezTo>
                    <a:pt x="595" y="2651"/>
                    <a:pt x="595" y="2651"/>
                    <a:pt x="595" y="2651"/>
                  </a:cubicBezTo>
                  <a:cubicBezTo>
                    <a:pt x="595" y="2651"/>
                    <a:pt x="771" y="2547"/>
                    <a:pt x="771" y="2401"/>
                  </a:cubicBezTo>
                  <a:cubicBezTo>
                    <a:pt x="771" y="279"/>
                    <a:pt x="771" y="279"/>
                    <a:pt x="771" y="279"/>
                  </a:cubicBezTo>
                  <a:cubicBezTo>
                    <a:pt x="315" y="279"/>
                    <a:pt x="315" y="279"/>
                    <a:pt x="315" y="279"/>
                  </a:cubicBezTo>
                  <a:cubicBezTo>
                    <a:pt x="185" y="280"/>
                    <a:pt x="0" y="522"/>
                    <a:pt x="0" y="522"/>
                  </a:cubicBezTo>
                  <a:lnTo>
                    <a:pt x="16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47" name="Freeform 79"/>
            <p:cNvSpPr>
              <a:spLocks/>
            </p:cNvSpPr>
            <p:nvPr userDrawn="1"/>
          </p:nvSpPr>
          <p:spPr bwMode="gray">
            <a:xfrm>
              <a:off x="5429" y="327"/>
              <a:ext cx="124" cy="151"/>
            </a:xfrm>
            <a:custGeom>
              <a:avLst/>
              <a:gdLst>
                <a:gd name="T0" fmla="*/ 1420 w 2219"/>
                <a:gd name="T1" fmla="*/ 0 h 2693"/>
                <a:gd name="T2" fmla="*/ 2219 w 2219"/>
                <a:gd name="T3" fmla="*/ 0 h 2693"/>
                <a:gd name="T4" fmla="*/ 2048 w 2219"/>
                <a:gd name="T5" fmla="*/ 234 h 2693"/>
                <a:gd name="T6" fmla="*/ 2048 w 2219"/>
                <a:gd name="T7" fmla="*/ 1840 h 2693"/>
                <a:gd name="T8" fmla="*/ 1131 w 2219"/>
                <a:gd name="T9" fmla="*/ 2693 h 2693"/>
                <a:gd name="T10" fmla="*/ 176 w 2219"/>
                <a:gd name="T11" fmla="*/ 1840 h 2693"/>
                <a:gd name="T12" fmla="*/ 176 w 2219"/>
                <a:gd name="T13" fmla="*/ 234 h 2693"/>
                <a:gd name="T14" fmla="*/ 0 w 2219"/>
                <a:gd name="T15" fmla="*/ 0 h 2693"/>
                <a:gd name="T16" fmla="*/ 821 w 2219"/>
                <a:gd name="T17" fmla="*/ 0 h 2693"/>
                <a:gd name="T18" fmla="*/ 638 w 2219"/>
                <a:gd name="T19" fmla="*/ 234 h 2693"/>
                <a:gd name="T20" fmla="*/ 638 w 2219"/>
                <a:gd name="T21" fmla="*/ 1840 h 2693"/>
                <a:gd name="T22" fmla="*/ 1131 w 2219"/>
                <a:gd name="T23" fmla="*/ 2406 h 2693"/>
                <a:gd name="T24" fmla="*/ 1601 w 2219"/>
                <a:gd name="T25" fmla="*/ 1840 h 2693"/>
                <a:gd name="T26" fmla="*/ 1601 w 2219"/>
                <a:gd name="T27" fmla="*/ 234 h 2693"/>
                <a:gd name="T28" fmla="*/ 1420 w 2219"/>
                <a:gd name="T29" fmla="*/ 0 h 26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219" h="2693">
                  <a:moveTo>
                    <a:pt x="1420" y="0"/>
                  </a:moveTo>
                  <a:cubicBezTo>
                    <a:pt x="2219" y="0"/>
                    <a:pt x="2219" y="0"/>
                    <a:pt x="2219" y="0"/>
                  </a:cubicBezTo>
                  <a:cubicBezTo>
                    <a:pt x="2219" y="0"/>
                    <a:pt x="2048" y="91"/>
                    <a:pt x="2048" y="234"/>
                  </a:cubicBezTo>
                  <a:cubicBezTo>
                    <a:pt x="2048" y="1840"/>
                    <a:pt x="2048" y="1840"/>
                    <a:pt x="2048" y="1840"/>
                  </a:cubicBezTo>
                  <a:cubicBezTo>
                    <a:pt x="2047" y="2492"/>
                    <a:pt x="1506" y="2693"/>
                    <a:pt x="1131" y="2693"/>
                  </a:cubicBezTo>
                  <a:cubicBezTo>
                    <a:pt x="759" y="2693"/>
                    <a:pt x="175" y="2490"/>
                    <a:pt x="176" y="1840"/>
                  </a:cubicBezTo>
                  <a:cubicBezTo>
                    <a:pt x="176" y="234"/>
                    <a:pt x="176" y="234"/>
                    <a:pt x="176" y="234"/>
                  </a:cubicBezTo>
                  <a:cubicBezTo>
                    <a:pt x="176" y="91"/>
                    <a:pt x="0" y="0"/>
                    <a:pt x="0" y="0"/>
                  </a:cubicBezTo>
                  <a:cubicBezTo>
                    <a:pt x="821" y="0"/>
                    <a:pt x="821" y="0"/>
                    <a:pt x="821" y="0"/>
                  </a:cubicBezTo>
                  <a:cubicBezTo>
                    <a:pt x="821" y="0"/>
                    <a:pt x="638" y="88"/>
                    <a:pt x="638" y="234"/>
                  </a:cubicBezTo>
                  <a:cubicBezTo>
                    <a:pt x="638" y="1840"/>
                    <a:pt x="638" y="1840"/>
                    <a:pt x="638" y="1840"/>
                  </a:cubicBezTo>
                  <a:cubicBezTo>
                    <a:pt x="638" y="2182"/>
                    <a:pt x="865" y="2406"/>
                    <a:pt x="1131" y="2406"/>
                  </a:cubicBezTo>
                  <a:cubicBezTo>
                    <a:pt x="1397" y="2406"/>
                    <a:pt x="1600" y="2173"/>
                    <a:pt x="1601" y="1840"/>
                  </a:cubicBezTo>
                  <a:cubicBezTo>
                    <a:pt x="1601" y="234"/>
                    <a:pt x="1601" y="234"/>
                    <a:pt x="1601" y="234"/>
                  </a:cubicBezTo>
                  <a:cubicBezTo>
                    <a:pt x="1601" y="91"/>
                    <a:pt x="1420" y="0"/>
                    <a:pt x="142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48" name="Freeform 80"/>
            <p:cNvSpPr>
              <a:spLocks/>
            </p:cNvSpPr>
            <p:nvPr userDrawn="1"/>
          </p:nvSpPr>
          <p:spPr bwMode="gray">
            <a:xfrm>
              <a:off x="4994" y="327"/>
              <a:ext cx="125" cy="151"/>
            </a:xfrm>
            <a:custGeom>
              <a:avLst/>
              <a:gdLst>
                <a:gd name="T0" fmla="*/ 1427 w 2240"/>
                <a:gd name="T1" fmla="*/ 0 h 2700"/>
                <a:gd name="T2" fmla="*/ 2240 w 2240"/>
                <a:gd name="T3" fmla="*/ 0 h 2700"/>
                <a:gd name="T4" fmla="*/ 2068 w 2240"/>
                <a:gd name="T5" fmla="*/ 237 h 2700"/>
                <a:gd name="T6" fmla="*/ 2067 w 2240"/>
                <a:gd name="T7" fmla="*/ 1838 h 2700"/>
                <a:gd name="T8" fmla="*/ 1122 w 2240"/>
                <a:gd name="T9" fmla="*/ 2700 h 2700"/>
                <a:gd name="T10" fmla="*/ 166 w 2240"/>
                <a:gd name="T11" fmla="*/ 1838 h 2700"/>
                <a:gd name="T12" fmla="*/ 166 w 2240"/>
                <a:gd name="T13" fmla="*/ 237 h 2700"/>
                <a:gd name="T14" fmla="*/ 0 w 2240"/>
                <a:gd name="T15" fmla="*/ 0 h 2700"/>
                <a:gd name="T16" fmla="*/ 821 w 2240"/>
                <a:gd name="T17" fmla="*/ 0 h 2700"/>
                <a:gd name="T18" fmla="*/ 631 w 2240"/>
                <a:gd name="T19" fmla="*/ 237 h 2700"/>
                <a:gd name="T20" fmla="*/ 630 w 2240"/>
                <a:gd name="T21" fmla="*/ 1838 h 2700"/>
                <a:gd name="T22" fmla="*/ 1122 w 2240"/>
                <a:gd name="T23" fmla="*/ 2413 h 2700"/>
                <a:gd name="T24" fmla="*/ 1602 w 2240"/>
                <a:gd name="T25" fmla="*/ 1838 h 2700"/>
                <a:gd name="T26" fmla="*/ 1603 w 2240"/>
                <a:gd name="T27" fmla="*/ 237 h 2700"/>
                <a:gd name="T28" fmla="*/ 1427 w 2240"/>
                <a:gd name="T29" fmla="*/ 0 h 27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240" h="2700">
                  <a:moveTo>
                    <a:pt x="1427" y="0"/>
                  </a:moveTo>
                  <a:cubicBezTo>
                    <a:pt x="2240" y="0"/>
                    <a:pt x="2240" y="0"/>
                    <a:pt x="2240" y="0"/>
                  </a:cubicBezTo>
                  <a:cubicBezTo>
                    <a:pt x="2240" y="0"/>
                    <a:pt x="2068" y="95"/>
                    <a:pt x="2068" y="237"/>
                  </a:cubicBezTo>
                  <a:cubicBezTo>
                    <a:pt x="2068" y="238"/>
                    <a:pt x="2067" y="1838"/>
                    <a:pt x="2067" y="1838"/>
                  </a:cubicBezTo>
                  <a:cubicBezTo>
                    <a:pt x="2067" y="2494"/>
                    <a:pt x="1501" y="2700"/>
                    <a:pt x="1122" y="2700"/>
                  </a:cubicBezTo>
                  <a:cubicBezTo>
                    <a:pt x="750" y="2700"/>
                    <a:pt x="166" y="2491"/>
                    <a:pt x="166" y="1838"/>
                  </a:cubicBezTo>
                  <a:cubicBezTo>
                    <a:pt x="166" y="237"/>
                    <a:pt x="166" y="237"/>
                    <a:pt x="166" y="237"/>
                  </a:cubicBezTo>
                  <a:cubicBezTo>
                    <a:pt x="166" y="94"/>
                    <a:pt x="0" y="0"/>
                    <a:pt x="0" y="0"/>
                  </a:cubicBezTo>
                  <a:cubicBezTo>
                    <a:pt x="821" y="0"/>
                    <a:pt x="821" y="0"/>
                    <a:pt x="821" y="0"/>
                  </a:cubicBezTo>
                  <a:cubicBezTo>
                    <a:pt x="821" y="0"/>
                    <a:pt x="631" y="94"/>
                    <a:pt x="631" y="237"/>
                  </a:cubicBezTo>
                  <a:cubicBezTo>
                    <a:pt x="630" y="1838"/>
                    <a:pt x="630" y="1838"/>
                    <a:pt x="630" y="1838"/>
                  </a:cubicBezTo>
                  <a:cubicBezTo>
                    <a:pt x="630" y="2178"/>
                    <a:pt x="856" y="2412"/>
                    <a:pt x="1122" y="2413"/>
                  </a:cubicBezTo>
                  <a:cubicBezTo>
                    <a:pt x="1388" y="2414"/>
                    <a:pt x="1602" y="2174"/>
                    <a:pt x="1602" y="1838"/>
                  </a:cubicBezTo>
                  <a:cubicBezTo>
                    <a:pt x="1603" y="237"/>
                    <a:pt x="1603" y="237"/>
                    <a:pt x="1603" y="237"/>
                  </a:cubicBezTo>
                  <a:cubicBezTo>
                    <a:pt x="1603" y="94"/>
                    <a:pt x="1427" y="0"/>
                    <a:pt x="142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sp>
          <p:nvSpPr>
            <p:cNvPr id="647249" name="Freeform 81"/>
            <p:cNvSpPr>
              <a:spLocks/>
            </p:cNvSpPr>
            <p:nvPr userDrawn="1"/>
          </p:nvSpPr>
          <p:spPr bwMode="gray">
            <a:xfrm>
              <a:off x="5333" y="324"/>
              <a:ext cx="95" cy="154"/>
            </a:xfrm>
            <a:custGeom>
              <a:avLst/>
              <a:gdLst>
                <a:gd name="T0" fmla="*/ 1467 w 1707"/>
                <a:gd name="T1" fmla="*/ 479 h 2755"/>
                <a:gd name="T2" fmla="*/ 1019 w 1707"/>
                <a:gd name="T3" fmla="*/ 276 h 2755"/>
                <a:gd name="T4" fmla="*/ 504 w 1707"/>
                <a:gd name="T5" fmla="*/ 677 h 2755"/>
                <a:gd name="T6" fmla="*/ 995 w 1707"/>
                <a:gd name="T7" fmla="*/ 1174 h 2755"/>
                <a:gd name="T8" fmla="*/ 1705 w 1707"/>
                <a:gd name="T9" fmla="*/ 1974 h 2755"/>
                <a:gd name="T10" fmla="*/ 651 w 1707"/>
                <a:gd name="T11" fmla="*/ 2755 h 2755"/>
                <a:gd name="T12" fmla="*/ 155 w 1707"/>
                <a:gd name="T13" fmla="*/ 2686 h 2755"/>
                <a:gd name="T14" fmla="*/ 0 w 1707"/>
                <a:gd name="T15" fmla="*/ 2177 h 2755"/>
                <a:gd name="T16" fmla="*/ 658 w 1707"/>
                <a:gd name="T17" fmla="*/ 2466 h 2755"/>
                <a:gd name="T18" fmla="*/ 1252 w 1707"/>
                <a:gd name="T19" fmla="*/ 2030 h 2755"/>
                <a:gd name="T20" fmla="*/ 46 w 1707"/>
                <a:gd name="T21" fmla="*/ 731 h 2755"/>
                <a:gd name="T22" fmla="*/ 973 w 1707"/>
                <a:gd name="T23" fmla="*/ 0 h 2755"/>
                <a:gd name="T24" fmla="*/ 1467 w 1707"/>
                <a:gd name="T25" fmla="*/ 69 h 2755"/>
                <a:gd name="T26" fmla="*/ 1467 w 1707"/>
                <a:gd name="T27" fmla="*/ 479 h 27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07" h="2755">
                  <a:moveTo>
                    <a:pt x="1467" y="479"/>
                  </a:moveTo>
                  <a:cubicBezTo>
                    <a:pt x="1467" y="479"/>
                    <a:pt x="1352" y="277"/>
                    <a:pt x="1019" y="276"/>
                  </a:cubicBezTo>
                  <a:cubicBezTo>
                    <a:pt x="686" y="275"/>
                    <a:pt x="505" y="450"/>
                    <a:pt x="504" y="677"/>
                  </a:cubicBezTo>
                  <a:cubicBezTo>
                    <a:pt x="503" y="934"/>
                    <a:pt x="696" y="1031"/>
                    <a:pt x="995" y="1174"/>
                  </a:cubicBezTo>
                  <a:cubicBezTo>
                    <a:pt x="1279" y="1311"/>
                    <a:pt x="1707" y="1499"/>
                    <a:pt x="1705" y="1974"/>
                  </a:cubicBezTo>
                  <a:cubicBezTo>
                    <a:pt x="1704" y="2399"/>
                    <a:pt x="1327" y="2755"/>
                    <a:pt x="651" y="2755"/>
                  </a:cubicBezTo>
                  <a:cubicBezTo>
                    <a:pt x="442" y="2754"/>
                    <a:pt x="155" y="2686"/>
                    <a:pt x="155" y="2686"/>
                  </a:cubicBezTo>
                  <a:cubicBezTo>
                    <a:pt x="0" y="2177"/>
                    <a:pt x="0" y="2177"/>
                    <a:pt x="0" y="2177"/>
                  </a:cubicBezTo>
                  <a:cubicBezTo>
                    <a:pt x="143" y="2316"/>
                    <a:pt x="397" y="2466"/>
                    <a:pt x="658" y="2466"/>
                  </a:cubicBezTo>
                  <a:cubicBezTo>
                    <a:pt x="929" y="2466"/>
                    <a:pt x="1252" y="2298"/>
                    <a:pt x="1252" y="2030"/>
                  </a:cubicBezTo>
                  <a:cubicBezTo>
                    <a:pt x="1252" y="1512"/>
                    <a:pt x="46" y="1598"/>
                    <a:pt x="46" y="731"/>
                  </a:cubicBezTo>
                  <a:cubicBezTo>
                    <a:pt x="46" y="433"/>
                    <a:pt x="254" y="0"/>
                    <a:pt x="973" y="0"/>
                  </a:cubicBezTo>
                  <a:cubicBezTo>
                    <a:pt x="1207" y="0"/>
                    <a:pt x="1467" y="69"/>
                    <a:pt x="1467" y="69"/>
                  </a:cubicBezTo>
                  <a:lnTo>
                    <a:pt x="1467" y="47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ＭＳ Ｐゴシック" charset="-128"/>
                <a:ea typeface="ＭＳ Ｐゴシック" charset="-128"/>
              </a:endParaRPr>
            </a:p>
          </p:txBody>
        </p:sp>
      </p:grpSp>
      <p:sp>
        <p:nvSpPr>
          <p:cNvPr id="647173" name="Rectangle 5"/>
          <p:cNvSpPr>
            <a:spLocks noGrp="1" noChangeArrowheads="1"/>
          </p:cNvSpPr>
          <p:nvPr>
            <p:ph type="subTitle" idx="1"/>
          </p:nvPr>
        </p:nvSpPr>
        <p:spPr>
          <a:xfrm>
            <a:off x="350838" y="4572000"/>
            <a:ext cx="8580041" cy="1784350"/>
          </a:xfrm>
        </p:spPr>
        <p:txBody>
          <a:bodyPr/>
          <a:lstStyle>
            <a:lvl1pPr marL="0" indent="0">
              <a:lnSpc>
                <a:spcPct val="100000"/>
              </a:lnSpc>
              <a:spcBef>
                <a:spcPct val="0"/>
              </a:spcBef>
              <a:spcAft>
                <a:spcPct val="0"/>
              </a:spcAft>
              <a:buFont typeface="Wingdings" pitchFamily="2" charset="2"/>
              <a:buNone/>
              <a:defRPr sz="2800"/>
            </a:lvl1pPr>
          </a:lstStyle>
          <a:p>
            <a:pPr lvl="0"/>
            <a:r>
              <a:rPr lang="ja-JP" altLang="en-US" noProof="0" smtClean="0"/>
              <a:t>マスタ サブタイトルの書式設定</a:t>
            </a:r>
          </a:p>
        </p:txBody>
      </p:sp>
      <p:sp>
        <p:nvSpPr>
          <p:cNvPr id="647174" name="Rectangle 6"/>
          <p:cNvSpPr>
            <a:spLocks noGrp="1" noChangeArrowheads="1"/>
          </p:cNvSpPr>
          <p:nvPr>
            <p:ph type="ctrTitle"/>
          </p:nvPr>
        </p:nvSpPr>
        <p:spPr>
          <a:xfrm>
            <a:off x="350838" y="1738313"/>
            <a:ext cx="8580041" cy="2360612"/>
          </a:xfrm>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sz="4400">
                <a:solidFill>
                  <a:srgbClr val="FFFFFF"/>
                </a:solidFill>
              </a:defRPr>
            </a:lvl1pPr>
          </a:lstStyle>
          <a:p>
            <a:pPr lvl="0"/>
            <a:r>
              <a:rPr lang="en-US" altLang="ja-JP" noProof="0" smtClean="0"/>
              <a:t/>
            </a:r>
            <a:br>
              <a:rPr lang="en-US" altLang="ja-JP" noProof="0" smtClean="0"/>
            </a:br>
            <a:r>
              <a:rPr lang="ja-JP" altLang="en-US" noProof="0" smtClean="0"/>
              <a:t>マスタ タイトルの書式設定</a:t>
            </a:r>
            <a:endParaRPr lang="de-DE" altLang="ja-JP" noProof="0" smtClean="0"/>
          </a:p>
        </p:txBody>
      </p:sp>
      <p:sp>
        <p:nvSpPr>
          <p:cNvPr id="647215" name="Rectangle 47"/>
          <p:cNvSpPr>
            <a:spLocks noGrp="1" noChangeArrowheads="1"/>
          </p:cNvSpPr>
          <p:nvPr>
            <p:ph type="ftr" sz="quarter" idx="3"/>
          </p:nvPr>
        </p:nvSpPr>
        <p:spPr>
          <a:xfrm>
            <a:off x="5509595" y="6653213"/>
            <a:ext cx="4357952" cy="201612"/>
          </a:xfrm>
        </p:spPr>
        <p:txBody>
          <a:bodyPr/>
          <a:lstStyle>
            <a:lvl1pPr>
              <a:defRPr sz="1000"/>
            </a:lvl1pPr>
          </a:lstStyle>
          <a:p>
            <a:r>
              <a:rPr lang="de-DE" altLang="ja-JP" smtClean="0">
                <a:solidFill>
                  <a:srgbClr val="000000"/>
                </a:solidFill>
              </a:rPr>
              <a:t>Copyright 2013 FUJITSU LIMITED</a:t>
            </a:r>
            <a:endParaRPr lang="de-DE" altLang="ja-JP">
              <a:solidFill>
                <a:srgbClr val="000000"/>
              </a:solidFill>
            </a:endParaRPr>
          </a:p>
        </p:txBody>
      </p:sp>
    </p:spTree>
    <p:extLst>
      <p:ext uri="{BB962C8B-B14F-4D97-AF65-F5344CB8AC3E}">
        <p14:creationId xmlns:p14="http://schemas.microsoft.com/office/powerpoint/2010/main" val="2088688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lvl1pPr>
              <a:defRPr sz="1800" b="1"/>
            </a:lvl1pPr>
          </a:lstStyle>
          <a:p>
            <a:fld id="{4477BD64-55F7-47D2-892D-DE037D98854F}" type="slidenum">
              <a:rPr lang="de-DE" altLang="ja-JP" smtClean="0">
                <a:solidFill>
                  <a:srgbClr val="000000"/>
                </a:solidFill>
              </a:rPr>
              <a:pPr/>
              <a:t>‹#›</a:t>
            </a:fld>
            <a:endParaRPr lang="de-DE" altLang="ja-JP">
              <a:solidFill>
                <a:srgbClr val="000000"/>
              </a:solidFill>
            </a:endParaRPr>
          </a:p>
        </p:txBody>
      </p:sp>
      <p:sp>
        <p:nvSpPr>
          <p:cNvPr id="5" name="フッター プレースホルダー 4"/>
          <p:cNvSpPr>
            <a:spLocks noGrp="1"/>
          </p:cNvSpPr>
          <p:nvPr>
            <p:ph type="ftr" sz="quarter" idx="11"/>
          </p:nvPr>
        </p:nvSpPr>
        <p:spPr>
          <a:xfrm>
            <a:off x="5509595" y="6653213"/>
            <a:ext cx="4357952" cy="201612"/>
          </a:xfrm>
        </p:spPr>
        <p:txBody>
          <a:bodyPr/>
          <a:lstStyle>
            <a:lvl1pPr>
              <a:defRPr sz="1000"/>
            </a:lvl1pPr>
          </a:lstStyle>
          <a:p>
            <a:r>
              <a:rPr lang="de-DE" altLang="ja-JP" smtClean="0">
                <a:solidFill>
                  <a:srgbClr val="000000"/>
                </a:solidFill>
              </a:rPr>
              <a:t>Copyright 2013 FUJITSU LIMITED</a:t>
            </a:r>
            <a:endParaRPr lang="de-DE" altLang="ja-JP" dirty="0">
              <a:solidFill>
                <a:srgbClr val="000000"/>
              </a:solidFill>
            </a:endParaRPr>
          </a:p>
        </p:txBody>
      </p:sp>
    </p:spTree>
    <p:extLst>
      <p:ext uri="{BB962C8B-B14F-4D97-AF65-F5344CB8AC3E}">
        <p14:creationId xmlns:p14="http://schemas.microsoft.com/office/powerpoint/2010/main" val="3423212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スライド番号プレースホルダー 3"/>
          <p:cNvSpPr>
            <a:spLocks noGrp="1"/>
          </p:cNvSpPr>
          <p:nvPr>
            <p:ph type="sldNum" sz="quarter" idx="10"/>
          </p:nvPr>
        </p:nvSpPr>
        <p:spPr/>
        <p:txBody>
          <a:bodyPr/>
          <a:lstStyle>
            <a:lvl1pPr>
              <a:defRPr sz="1800" b="1"/>
            </a:lvl1pPr>
          </a:lstStyle>
          <a:p>
            <a:fld id="{34F824D9-9C84-40AE-A167-A2F257FE4558}" type="slidenum">
              <a:rPr lang="de-DE" altLang="ja-JP" smtClean="0">
                <a:solidFill>
                  <a:srgbClr val="000000"/>
                </a:solidFill>
              </a:rPr>
              <a:pPr/>
              <a:t>‹#›</a:t>
            </a:fld>
            <a:endParaRPr lang="de-DE" altLang="ja-JP">
              <a:solidFill>
                <a:srgbClr val="000000"/>
              </a:solidFill>
            </a:endParaRPr>
          </a:p>
        </p:txBody>
      </p:sp>
      <p:sp>
        <p:nvSpPr>
          <p:cNvPr id="5" name="フッター プレースホルダー 4"/>
          <p:cNvSpPr>
            <a:spLocks noGrp="1"/>
          </p:cNvSpPr>
          <p:nvPr>
            <p:ph type="ftr" sz="quarter" idx="11"/>
          </p:nvPr>
        </p:nvSpPr>
        <p:spPr/>
        <p:txBody>
          <a:bodyPr/>
          <a:lstStyle>
            <a:lvl1pPr>
              <a:defRPr sz="1000"/>
            </a:lvl1pPr>
          </a:lstStyle>
          <a:p>
            <a:r>
              <a:rPr lang="de-DE" altLang="ja-JP" smtClean="0">
                <a:solidFill>
                  <a:srgbClr val="000000"/>
                </a:solidFill>
              </a:rPr>
              <a:t>Copyright 2013 FUJITSU LIMITED</a:t>
            </a:r>
            <a:endParaRPr lang="de-DE" altLang="ja-JP" dirty="0">
              <a:solidFill>
                <a:srgbClr val="000000"/>
              </a:solidFill>
            </a:endParaRPr>
          </a:p>
        </p:txBody>
      </p:sp>
    </p:spTree>
    <p:extLst>
      <p:ext uri="{BB962C8B-B14F-4D97-AF65-F5344CB8AC3E}">
        <p14:creationId xmlns:p14="http://schemas.microsoft.com/office/powerpoint/2010/main" val="330851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182298" y="869951"/>
            <a:ext cx="4676114" cy="5592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5023512" y="869951"/>
            <a:ext cx="4677833" cy="5592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スライド番号プレースホルダー 4"/>
          <p:cNvSpPr>
            <a:spLocks noGrp="1"/>
          </p:cNvSpPr>
          <p:nvPr>
            <p:ph type="sldNum" sz="quarter" idx="10"/>
          </p:nvPr>
        </p:nvSpPr>
        <p:spPr/>
        <p:txBody>
          <a:bodyPr/>
          <a:lstStyle>
            <a:lvl1pPr>
              <a:defRPr/>
            </a:lvl1pPr>
          </a:lstStyle>
          <a:p>
            <a:fld id="{A82444B2-5B54-4B7B-81D7-25E8F38D322F}" type="slidenum">
              <a:rPr lang="de-DE" altLang="ja-JP">
                <a:solidFill>
                  <a:srgbClr val="000000"/>
                </a:solidFill>
              </a:rPr>
              <a:pPr/>
              <a:t>‹#›</a:t>
            </a:fld>
            <a:endParaRPr lang="de-DE" altLang="ja-JP">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r>
              <a:rPr lang="de-DE" altLang="ja-JP" dirty="0" smtClean="0">
                <a:solidFill>
                  <a:srgbClr val="000000"/>
                </a:solidFill>
              </a:rPr>
              <a:t>Copyright 2013 FUJITSU LIMITED</a:t>
            </a:r>
            <a:endParaRPr lang="de-DE" altLang="ja-JP" dirty="0">
              <a:solidFill>
                <a:srgbClr val="000000"/>
              </a:solidFill>
            </a:endParaRPr>
          </a:p>
        </p:txBody>
      </p:sp>
    </p:spTree>
    <p:extLst>
      <p:ext uri="{BB962C8B-B14F-4D97-AF65-F5344CB8AC3E}">
        <p14:creationId xmlns:p14="http://schemas.microsoft.com/office/powerpoint/2010/main" val="326366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スライド番号プレースホルダー 6"/>
          <p:cNvSpPr>
            <a:spLocks noGrp="1"/>
          </p:cNvSpPr>
          <p:nvPr>
            <p:ph type="sldNum" sz="quarter" idx="10"/>
          </p:nvPr>
        </p:nvSpPr>
        <p:spPr/>
        <p:txBody>
          <a:bodyPr/>
          <a:lstStyle>
            <a:lvl1pPr>
              <a:defRPr/>
            </a:lvl1pPr>
          </a:lstStyle>
          <a:p>
            <a:fld id="{978873C5-4BEA-4EEE-A55D-5F1F6FB73ADD}" type="slidenum">
              <a:rPr lang="de-DE" altLang="ja-JP">
                <a:solidFill>
                  <a:srgbClr val="000000"/>
                </a:solidFill>
              </a:rPr>
              <a:pPr/>
              <a:t>‹#›</a:t>
            </a:fld>
            <a:endParaRPr lang="de-DE" altLang="ja-JP">
              <a:solidFill>
                <a:srgbClr val="000000"/>
              </a:solidFill>
            </a:endParaRPr>
          </a:p>
        </p:txBody>
      </p:sp>
      <p:sp>
        <p:nvSpPr>
          <p:cNvPr id="8" name="フッター プレースホルダー 7"/>
          <p:cNvSpPr>
            <a:spLocks noGrp="1"/>
          </p:cNvSpPr>
          <p:nvPr>
            <p:ph type="ftr" sz="quarter" idx="11"/>
          </p:nvPr>
        </p:nvSpPr>
        <p:spPr/>
        <p:txBody>
          <a:bodyPr/>
          <a:lstStyle>
            <a:lvl1pPr>
              <a:defRPr/>
            </a:lvl1pPr>
          </a:lstStyle>
          <a:p>
            <a:r>
              <a:rPr lang="de-DE" altLang="ja-JP" dirty="0" smtClean="0">
                <a:solidFill>
                  <a:srgbClr val="000000"/>
                </a:solidFill>
              </a:rPr>
              <a:t>Copyright 2013 FUJITSU LIMITED</a:t>
            </a:r>
            <a:endParaRPr lang="de-DE" altLang="ja-JP" dirty="0">
              <a:solidFill>
                <a:srgbClr val="000000"/>
              </a:solidFill>
            </a:endParaRPr>
          </a:p>
        </p:txBody>
      </p:sp>
    </p:spTree>
    <p:extLst>
      <p:ext uri="{BB962C8B-B14F-4D97-AF65-F5344CB8AC3E}">
        <p14:creationId xmlns:p14="http://schemas.microsoft.com/office/powerpoint/2010/main" val="2367170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スライド番号プレースホルダー 2"/>
          <p:cNvSpPr>
            <a:spLocks noGrp="1"/>
          </p:cNvSpPr>
          <p:nvPr>
            <p:ph type="sldNum" sz="quarter" idx="10"/>
          </p:nvPr>
        </p:nvSpPr>
        <p:spPr/>
        <p:txBody>
          <a:bodyPr/>
          <a:lstStyle>
            <a:lvl1pPr>
              <a:defRPr sz="1800" b="1"/>
            </a:lvl1pPr>
          </a:lstStyle>
          <a:p>
            <a:fld id="{9AAA5C23-E953-4C7F-8933-693FD23A6C7B}" type="slidenum">
              <a:rPr lang="de-DE" altLang="ja-JP" smtClean="0">
                <a:solidFill>
                  <a:srgbClr val="000000"/>
                </a:solidFill>
              </a:rPr>
              <a:pPr/>
              <a:t>‹#›</a:t>
            </a:fld>
            <a:endParaRPr lang="de-DE" altLang="ja-JP" dirty="0">
              <a:solidFill>
                <a:srgbClr val="000000"/>
              </a:solidFill>
            </a:endParaRPr>
          </a:p>
        </p:txBody>
      </p:sp>
      <p:sp>
        <p:nvSpPr>
          <p:cNvPr id="4" name="フッター プレースホルダー 3"/>
          <p:cNvSpPr>
            <a:spLocks noGrp="1"/>
          </p:cNvSpPr>
          <p:nvPr>
            <p:ph type="ftr" sz="quarter" idx="11"/>
          </p:nvPr>
        </p:nvSpPr>
        <p:spPr/>
        <p:txBody>
          <a:bodyPr/>
          <a:lstStyle>
            <a:lvl1pPr>
              <a:defRPr sz="1000"/>
            </a:lvl1pPr>
          </a:lstStyle>
          <a:p>
            <a:r>
              <a:rPr lang="de-DE" altLang="ja-JP" smtClean="0">
                <a:solidFill>
                  <a:srgbClr val="000000"/>
                </a:solidFill>
              </a:rPr>
              <a:t>Copyright 2013 FUJITSU LIMITED</a:t>
            </a:r>
            <a:endParaRPr lang="de-DE" altLang="ja-JP" dirty="0">
              <a:solidFill>
                <a:srgbClr val="000000"/>
              </a:solidFill>
            </a:endParaRPr>
          </a:p>
        </p:txBody>
      </p:sp>
    </p:spTree>
    <p:extLst>
      <p:ext uri="{BB962C8B-B14F-4D97-AF65-F5344CB8AC3E}">
        <p14:creationId xmlns:p14="http://schemas.microsoft.com/office/powerpoint/2010/main" val="42877971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0"/>
          </p:nvPr>
        </p:nvSpPr>
        <p:spPr/>
        <p:txBody>
          <a:bodyPr/>
          <a:lstStyle>
            <a:lvl1pPr>
              <a:defRPr sz="1800" b="1"/>
            </a:lvl1pPr>
          </a:lstStyle>
          <a:p>
            <a:fld id="{22BB375C-380F-44C9-9705-7CAA0009010E}" type="slidenum">
              <a:rPr lang="de-DE" altLang="ja-JP" smtClean="0">
                <a:solidFill>
                  <a:srgbClr val="000000"/>
                </a:solidFill>
              </a:rPr>
              <a:pPr/>
              <a:t>‹#›</a:t>
            </a:fld>
            <a:endParaRPr lang="de-DE" altLang="ja-JP">
              <a:solidFill>
                <a:srgbClr val="000000"/>
              </a:solidFill>
            </a:endParaRPr>
          </a:p>
        </p:txBody>
      </p:sp>
      <p:sp>
        <p:nvSpPr>
          <p:cNvPr id="3" name="フッター プレースホルダー 2"/>
          <p:cNvSpPr>
            <a:spLocks noGrp="1"/>
          </p:cNvSpPr>
          <p:nvPr>
            <p:ph type="ftr" sz="quarter" idx="11"/>
          </p:nvPr>
        </p:nvSpPr>
        <p:spPr/>
        <p:txBody>
          <a:bodyPr/>
          <a:lstStyle>
            <a:lvl1pPr>
              <a:defRPr/>
            </a:lvl1pPr>
          </a:lstStyle>
          <a:p>
            <a:r>
              <a:rPr lang="de-DE" altLang="ja-JP" dirty="0" smtClean="0">
                <a:solidFill>
                  <a:srgbClr val="000000"/>
                </a:solidFill>
              </a:rPr>
              <a:t>Copyright 2013 FUJITSU LIMITED</a:t>
            </a:r>
            <a:endParaRPr lang="de-DE" altLang="ja-JP" dirty="0">
              <a:solidFill>
                <a:srgbClr val="000000"/>
              </a:solidFill>
            </a:endParaRPr>
          </a:p>
        </p:txBody>
      </p:sp>
    </p:spTree>
    <p:extLst>
      <p:ext uri="{BB962C8B-B14F-4D97-AF65-F5344CB8AC3E}">
        <p14:creationId xmlns:p14="http://schemas.microsoft.com/office/powerpoint/2010/main" val="3839262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スライド番号プレースホルダー 4"/>
          <p:cNvSpPr>
            <a:spLocks noGrp="1"/>
          </p:cNvSpPr>
          <p:nvPr>
            <p:ph type="sldNum" sz="quarter" idx="10"/>
          </p:nvPr>
        </p:nvSpPr>
        <p:spPr/>
        <p:txBody>
          <a:bodyPr/>
          <a:lstStyle>
            <a:lvl1pPr>
              <a:defRPr/>
            </a:lvl1pPr>
          </a:lstStyle>
          <a:p>
            <a:fld id="{E9531E67-1303-4722-9C67-92F9FF66ED56}" type="slidenum">
              <a:rPr lang="de-DE" altLang="ja-JP">
                <a:solidFill>
                  <a:srgbClr val="000000"/>
                </a:solidFill>
              </a:rPr>
              <a:pPr/>
              <a:t>‹#›</a:t>
            </a:fld>
            <a:endParaRPr lang="de-DE" altLang="ja-JP">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r>
              <a:rPr lang="de-DE" altLang="ja-JP" dirty="0" smtClean="0">
                <a:solidFill>
                  <a:srgbClr val="000000"/>
                </a:solidFill>
              </a:rPr>
              <a:t>Copyright 2013 FUJITSU LIMITED</a:t>
            </a:r>
            <a:endParaRPr lang="de-DE" altLang="ja-JP" dirty="0">
              <a:solidFill>
                <a:srgbClr val="000000"/>
              </a:solidFill>
            </a:endParaRPr>
          </a:p>
        </p:txBody>
      </p:sp>
    </p:spTree>
    <p:extLst>
      <p:ext uri="{BB962C8B-B14F-4D97-AF65-F5344CB8AC3E}">
        <p14:creationId xmlns:p14="http://schemas.microsoft.com/office/powerpoint/2010/main" val="55044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スライド番号プレースホルダー 4"/>
          <p:cNvSpPr>
            <a:spLocks noGrp="1"/>
          </p:cNvSpPr>
          <p:nvPr>
            <p:ph type="sldNum" sz="quarter" idx="10"/>
          </p:nvPr>
        </p:nvSpPr>
        <p:spPr/>
        <p:txBody>
          <a:bodyPr/>
          <a:lstStyle>
            <a:lvl1pPr>
              <a:defRPr/>
            </a:lvl1pPr>
          </a:lstStyle>
          <a:p>
            <a:fld id="{4F0AAEC3-3211-42A8-A110-567E8A2431C1}" type="slidenum">
              <a:rPr lang="de-DE" altLang="ja-JP">
                <a:solidFill>
                  <a:srgbClr val="000000"/>
                </a:solidFill>
              </a:rPr>
              <a:pPr/>
              <a:t>‹#›</a:t>
            </a:fld>
            <a:endParaRPr lang="de-DE" altLang="ja-JP">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r>
              <a:rPr lang="de-DE" altLang="ja-JP" dirty="0" smtClean="0">
                <a:solidFill>
                  <a:srgbClr val="000000"/>
                </a:solidFill>
              </a:rPr>
              <a:t>Copyright 2013 FUJITSU LIMITED</a:t>
            </a:r>
            <a:endParaRPr lang="de-DE" altLang="ja-JP" dirty="0">
              <a:solidFill>
                <a:srgbClr val="000000"/>
              </a:solidFill>
            </a:endParaRPr>
          </a:p>
        </p:txBody>
      </p:sp>
    </p:spTree>
    <p:extLst>
      <p:ext uri="{BB962C8B-B14F-4D97-AF65-F5344CB8AC3E}">
        <p14:creationId xmlns:p14="http://schemas.microsoft.com/office/powerpoint/2010/main" val="3805363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55" y="1600225"/>
            <a:ext cx="4381501" cy="4525963"/>
          </a:xfrm>
        </p:spPr>
        <p:txBody>
          <a:bodyPr/>
          <a:lstStyle>
            <a:lvl1pPr>
              <a:defRPr sz="28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29253" y="1600225"/>
            <a:ext cx="4381501" cy="4525963"/>
          </a:xfrm>
        </p:spPr>
        <p:txBody>
          <a:bodyPr/>
          <a:lstStyle>
            <a:lvl1pPr>
              <a:defRPr sz="28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2664044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スライド番号プレースホルダー 3"/>
          <p:cNvSpPr>
            <a:spLocks noGrp="1"/>
          </p:cNvSpPr>
          <p:nvPr>
            <p:ph type="sldNum" sz="quarter" idx="10"/>
          </p:nvPr>
        </p:nvSpPr>
        <p:spPr/>
        <p:txBody>
          <a:bodyPr/>
          <a:lstStyle>
            <a:lvl1pPr>
              <a:defRPr/>
            </a:lvl1pPr>
          </a:lstStyle>
          <a:p>
            <a:fld id="{EF92D91C-5D8C-4B5D-87F7-F987DE622937}" type="slidenum">
              <a:rPr lang="de-DE" altLang="ja-JP">
                <a:solidFill>
                  <a:srgbClr val="000000"/>
                </a:solidFill>
              </a:rPr>
              <a:pPr/>
              <a:t>‹#›</a:t>
            </a:fld>
            <a:endParaRPr lang="de-DE"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r>
              <a:rPr lang="de-DE" altLang="ja-JP" dirty="0" smtClean="0">
                <a:solidFill>
                  <a:srgbClr val="000000"/>
                </a:solidFill>
              </a:rPr>
              <a:t>Copyright 2013 FUJITSU LIMITED</a:t>
            </a:r>
            <a:endParaRPr lang="de-DE" altLang="ja-JP" dirty="0">
              <a:solidFill>
                <a:srgbClr val="000000"/>
              </a:solidFill>
            </a:endParaRPr>
          </a:p>
        </p:txBody>
      </p:sp>
    </p:spTree>
    <p:extLst>
      <p:ext uri="{BB962C8B-B14F-4D97-AF65-F5344CB8AC3E}">
        <p14:creationId xmlns:p14="http://schemas.microsoft.com/office/powerpoint/2010/main" val="2421592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322874" y="-1587"/>
            <a:ext cx="2378472" cy="6464301"/>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182298" y="-1587"/>
            <a:ext cx="6975475" cy="6464301"/>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スライド番号プレースホルダー 3"/>
          <p:cNvSpPr>
            <a:spLocks noGrp="1"/>
          </p:cNvSpPr>
          <p:nvPr>
            <p:ph type="sldNum" sz="quarter" idx="10"/>
          </p:nvPr>
        </p:nvSpPr>
        <p:spPr/>
        <p:txBody>
          <a:bodyPr/>
          <a:lstStyle>
            <a:lvl1pPr>
              <a:defRPr/>
            </a:lvl1pPr>
          </a:lstStyle>
          <a:p>
            <a:fld id="{72DC576F-A794-4F9C-AAFD-43D952067CC5}" type="slidenum">
              <a:rPr lang="de-DE" altLang="ja-JP">
                <a:solidFill>
                  <a:srgbClr val="000000"/>
                </a:solidFill>
              </a:rPr>
              <a:pPr/>
              <a:t>‹#›</a:t>
            </a:fld>
            <a:endParaRPr lang="de-DE"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r>
              <a:rPr lang="de-DE" altLang="ja-JP" dirty="0">
                <a:solidFill>
                  <a:srgbClr val="000000"/>
                </a:solidFill>
              </a:rPr>
              <a:t>Copyright 2010 FUJITSU LIMITED</a:t>
            </a:r>
          </a:p>
        </p:txBody>
      </p:sp>
    </p:spTree>
    <p:extLst>
      <p:ext uri="{BB962C8B-B14F-4D97-AF65-F5344CB8AC3E}">
        <p14:creationId xmlns:p14="http://schemas.microsoft.com/office/powerpoint/2010/main" val="2822730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7" y="1535117"/>
            <a:ext cx="4376738" cy="639763"/>
          </a:xfrm>
        </p:spPr>
        <p:txBody>
          <a:bodyPr anchor="b"/>
          <a:lstStyle>
            <a:lvl1pPr marL="0" indent="0">
              <a:buNone/>
              <a:defRPr sz="2300" b="1"/>
            </a:lvl1pPr>
            <a:lvl2pPr marL="452427" indent="0">
              <a:buNone/>
              <a:defRPr sz="2000" b="1"/>
            </a:lvl2pPr>
            <a:lvl3pPr marL="904855" indent="0">
              <a:buNone/>
              <a:defRPr sz="1800" b="1"/>
            </a:lvl3pPr>
            <a:lvl4pPr marL="1357282" indent="0">
              <a:buNone/>
              <a:defRPr sz="1500" b="1"/>
            </a:lvl4pPr>
            <a:lvl5pPr marL="1809710" indent="0">
              <a:buNone/>
              <a:defRPr sz="1500" b="1"/>
            </a:lvl5pPr>
            <a:lvl6pPr marL="2262136" indent="0">
              <a:buNone/>
              <a:defRPr sz="1500" b="1"/>
            </a:lvl6pPr>
            <a:lvl7pPr marL="2714564" indent="0">
              <a:buNone/>
              <a:defRPr sz="1500" b="1"/>
            </a:lvl7pPr>
            <a:lvl8pPr marL="3166991" indent="0">
              <a:buNone/>
              <a:defRPr sz="1500" b="1"/>
            </a:lvl8pPr>
            <a:lvl9pPr marL="3619419" indent="0">
              <a:buNone/>
              <a:defRPr sz="15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7" y="2174887"/>
            <a:ext cx="4376738" cy="3951288"/>
          </a:xfrm>
        </p:spPr>
        <p:txBody>
          <a:bodyPr/>
          <a:lstStyle>
            <a:lvl1pPr>
              <a:defRPr sz="2300"/>
            </a:lvl1pPr>
            <a:lvl2pPr>
              <a:defRPr sz="20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539" y="1535117"/>
            <a:ext cx="4378325" cy="639763"/>
          </a:xfrm>
        </p:spPr>
        <p:txBody>
          <a:bodyPr anchor="b"/>
          <a:lstStyle>
            <a:lvl1pPr marL="0" indent="0">
              <a:buNone/>
              <a:defRPr sz="2300" b="1"/>
            </a:lvl1pPr>
            <a:lvl2pPr marL="452427" indent="0">
              <a:buNone/>
              <a:defRPr sz="2000" b="1"/>
            </a:lvl2pPr>
            <a:lvl3pPr marL="904855" indent="0">
              <a:buNone/>
              <a:defRPr sz="1800" b="1"/>
            </a:lvl3pPr>
            <a:lvl4pPr marL="1357282" indent="0">
              <a:buNone/>
              <a:defRPr sz="1500" b="1"/>
            </a:lvl4pPr>
            <a:lvl5pPr marL="1809710" indent="0">
              <a:buNone/>
              <a:defRPr sz="1500" b="1"/>
            </a:lvl5pPr>
            <a:lvl6pPr marL="2262136" indent="0">
              <a:buNone/>
              <a:defRPr sz="1500" b="1"/>
            </a:lvl6pPr>
            <a:lvl7pPr marL="2714564" indent="0">
              <a:buNone/>
              <a:defRPr sz="1500" b="1"/>
            </a:lvl7pPr>
            <a:lvl8pPr marL="3166991" indent="0">
              <a:buNone/>
              <a:defRPr sz="1500" b="1"/>
            </a:lvl8pPr>
            <a:lvl9pPr marL="3619419" indent="0">
              <a:buNone/>
              <a:defRPr sz="15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539" y="2174887"/>
            <a:ext cx="4378325" cy="3951288"/>
          </a:xfrm>
        </p:spPr>
        <p:txBody>
          <a:bodyPr/>
          <a:lstStyle>
            <a:lvl1pPr>
              <a:defRPr sz="2300"/>
            </a:lvl1pPr>
            <a:lvl2pPr>
              <a:defRPr sz="20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80706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06566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83962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22" y="273226"/>
            <a:ext cx="3259138" cy="11620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3529" y="273274"/>
            <a:ext cx="5537202" cy="5853113"/>
          </a:xfrm>
        </p:spPr>
        <p:txBody>
          <a:bodyPr/>
          <a:lstStyle>
            <a:lvl1pPr>
              <a:defRPr sz="3200"/>
            </a:lvl1pPr>
            <a:lvl2pPr>
              <a:defRPr sz="2800"/>
            </a:lvl2pPr>
            <a:lvl3pPr>
              <a:defRPr sz="23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22" y="1435123"/>
            <a:ext cx="3259138" cy="4691063"/>
          </a:xfrm>
        </p:spPr>
        <p:txBody>
          <a:bodyPr/>
          <a:lstStyle>
            <a:lvl1pPr marL="0" indent="0">
              <a:buNone/>
              <a:defRPr sz="1400"/>
            </a:lvl1pPr>
            <a:lvl2pPr marL="452427" indent="0">
              <a:buNone/>
              <a:defRPr sz="1200"/>
            </a:lvl2pPr>
            <a:lvl3pPr marL="904855" indent="0">
              <a:buNone/>
              <a:defRPr sz="900"/>
            </a:lvl3pPr>
            <a:lvl4pPr marL="1357282" indent="0">
              <a:buNone/>
              <a:defRPr sz="900"/>
            </a:lvl4pPr>
            <a:lvl5pPr marL="1809710" indent="0">
              <a:buNone/>
              <a:defRPr sz="900"/>
            </a:lvl5pPr>
            <a:lvl6pPr marL="2262136" indent="0">
              <a:buNone/>
              <a:defRPr sz="900"/>
            </a:lvl6pPr>
            <a:lvl7pPr marL="2714564" indent="0">
              <a:buNone/>
              <a:defRPr sz="900"/>
            </a:lvl7pPr>
            <a:lvl8pPr marL="3166991" indent="0">
              <a:buNone/>
              <a:defRPr sz="900"/>
            </a:lvl8pPr>
            <a:lvl9pPr marL="3619419"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82992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36" y="4800850"/>
            <a:ext cx="5943600" cy="566739"/>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536" y="612787"/>
            <a:ext cx="5943600" cy="4114800"/>
          </a:xfrm>
        </p:spPr>
        <p:txBody>
          <a:bodyPr/>
          <a:lstStyle>
            <a:lvl1pPr marL="0" indent="0">
              <a:buNone/>
              <a:defRPr sz="3200"/>
            </a:lvl1pPr>
            <a:lvl2pPr marL="452427" indent="0">
              <a:buNone/>
              <a:defRPr sz="2800"/>
            </a:lvl2pPr>
            <a:lvl3pPr marL="904855" indent="0">
              <a:buNone/>
              <a:defRPr sz="2300"/>
            </a:lvl3pPr>
            <a:lvl4pPr marL="1357282" indent="0">
              <a:buNone/>
              <a:defRPr sz="2000"/>
            </a:lvl4pPr>
            <a:lvl5pPr marL="1809710" indent="0">
              <a:buNone/>
              <a:defRPr sz="2000"/>
            </a:lvl5pPr>
            <a:lvl6pPr marL="2262136" indent="0">
              <a:buNone/>
              <a:defRPr sz="2000"/>
            </a:lvl6pPr>
            <a:lvl7pPr marL="2714564" indent="0">
              <a:buNone/>
              <a:defRPr sz="2000"/>
            </a:lvl7pPr>
            <a:lvl8pPr marL="3166991" indent="0">
              <a:buNone/>
              <a:defRPr sz="2000"/>
            </a:lvl8pPr>
            <a:lvl9pPr marL="3619419"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536" y="5367576"/>
            <a:ext cx="5943600" cy="804863"/>
          </a:xfrm>
        </p:spPr>
        <p:txBody>
          <a:bodyPr/>
          <a:lstStyle>
            <a:lvl1pPr marL="0" indent="0">
              <a:buNone/>
              <a:defRPr sz="1400"/>
            </a:lvl1pPr>
            <a:lvl2pPr marL="452427" indent="0">
              <a:buNone/>
              <a:defRPr sz="1200"/>
            </a:lvl2pPr>
            <a:lvl3pPr marL="904855" indent="0">
              <a:buNone/>
              <a:defRPr sz="900"/>
            </a:lvl3pPr>
            <a:lvl4pPr marL="1357282" indent="0">
              <a:buNone/>
              <a:defRPr sz="900"/>
            </a:lvl4pPr>
            <a:lvl5pPr marL="1809710" indent="0">
              <a:buNone/>
              <a:defRPr sz="900"/>
            </a:lvl5pPr>
            <a:lvl6pPr marL="2262136" indent="0">
              <a:buNone/>
              <a:defRPr sz="900"/>
            </a:lvl6pPr>
            <a:lvl7pPr marL="2714564" indent="0">
              <a:buNone/>
              <a:defRPr sz="900"/>
            </a:lvl7pPr>
            <a:lvl8pPr marL="3166991" indent="0">
              <a:buNone/>
              <a:defRPr sz="900"/>
            </a:lvl8pPr>
            <a:lvl9pPr marL="3619419"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38661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8.xml"/><Relationship Id="rId13" Type="http://schemas.openxmlformats.org/officeDocument/2006/relationships/image" Target="../media/image1.png"/><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theme" Target="../theme/theme4.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11" y="274637"/>
            <a:ext cx="8915400" cy="1143000"/>
          </a:xfrm>
          <a:prstGeom prst="rect">
            <a:avLst/>
          </a:prstGeom>
        </p:spPr>
        <p:txBody>
          <a:bodyPr vert="horz" lIns="90485" tIns="45242" rIns="90485" bIns="45242"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11" y="1600225"/>
            <a:ext cx="8915400" cy="4525963"/>
          </a:xfrm>
          <a:prstGeom prst="rect">
            <a:avLst/>
          </a:prstGeom>
        </p:spPr>
        <p:txBody>
          <a:bodyPr vert="horz" lIns="90485" tIns="45242" rIns="90485" bIns="45242"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20" y="6356700"/>
            <a:ext cx="2311400" cy="365125"/>
          </a:xfrm>
          <a:prstGeom prst="rect">
            <a:avLst/>
          </a:prstGeom>
        </p:spPr>
        <p:txBody>
          <a:bodyPr vert="horz" lIns="90485" tIns="45242" rIns="90485" bIns="45242" rtlCol="0" anchor="ctr"/>
          <a:lstStyle>
            <a:lvl1pPr algn="l">
              <a:defRPr sz="1200">
                <a:solidFill>
                  <a:schemeClr val="tx1">
                    <a:tint val="75000"/>
                  </a:schemeClr>
                </a:solidFill>
              </a:defRPr>
            </a:lvl1pPr>
          </a:lstStyle>
          <a:p>
            <a:endParaRPr lang="ja-JP" altLang="en-US">
              <a:solidFill>
                <a:prstClr val="black">
                  <a:tint val="75000"/>
                </a:prstClr>
              </a:solidFill>
              <a:latin typeface="Arial" charset="0"/>
              <a:ea typeface="ＭＳ Ｐゴシック"/>
            </a:endParaRPr>
          </a:p>
        </p:txBody>
      </p:sp>
      <p:sp>
        <p:nvSpPr>
          <p:cNvPr id="5" name="フッター プレースホルダー 4"/>
          <p:cNvSpPr>
            <a:spLocks noGrp="1"/>
          </p:cNvSpPr>
          <p:nvPr>
            <p:ph type="ftr" sz="quarter" idx="3"/>
          </p:nvPr>
        </p:nvSpPr>
        <p:spPr>
          <a:xfrm>
            <a:off x="3384558" y="6356700"/>
            <a:ext cx="3136900" cy="365125"/>
          </a:xfrm>
          <a:prstGeom prst="rect">
            <a:avLst/>
          </a:prstGeom>
        </p:spPr>
        <p:txBody>
          <a:bodyPr vert="horz" lIns="90485" tIns="45242" rIns="90485" bIns="45242" rtlCol="0" anchor="ctr"/>
          <a:lstStyle>
            <a:lvl1pPr algn="ctr">
              <a:defRPr sz="1200">
                <a:solidFill>
                  <a:schemeClr val="tx1">
                    <a:tint val="75000"/>
                  </a:schemeClr>
                </a:solidFill>
              </a:defRPr>
            </a:lvl1pPr>
          </a:lstStyle>
          <a:p>
            <a:endParaRPr lang="ja-JP" altLang="en-US">
              <a:solidFill>
                <a:prstClr val="black">
                  <a:tint val="75000"/>
                </a:prstClr>
              </a:solidFill>
              <a:latin typeface="Arial" charset="0"/>
              <a:ea typeface="ＭＳ Ｐゴシック"/>
            </a:endParaRPr>
          </a:p>
        </p:txBody>
      </p:sp>
      <p:sp>
        <p:nvSpPr>
          <p:cNvPr id="6" name="スライド番号プレースホルダー 5"/>
          <p:cNvSpPr>
            <a:spLocks noGrp="1"/>
          </p:cNvSpPr>
          <p:nvPr>
            <p:ph type="sldNum" sz="quarter" idx="4"/>
          </p:nvPr>
        </p:nvSpPr>
        <p:spPr>
          <a:xfrm>
            <a:off x="7099301" y="6356700"/>
            <a:ext cx="2311400" cy="365125"/>
          </a:xfrm>
          <a:prstGeom prst="rect">
            <a:avLst/>
          </a:prstGeom>
        </p:spPr>
        <p:txBody>
          <a:bodyPr vert="horz" lIns="90485" tIns="45242" rIns="90485" bIns="45242" rtlCol="0" anchor="ctr"/>
          <a:lstStyle>
            <a:lvl1pPr algn="r">
              <a:defRPr sz="1200">
                <a:solidFill>
                  <a:schemeClr val="tx1">
                    <a:tint val="75000"/>
                  </a:schemeClr>
                </a:solidFill>
              </a:defRPr>
            </a:lvl1pPr>
          </a:lstStyle>
          <a:p>
            <a:fld id="{0AD1E8BE-2227-49B1-8D14-4BC9216DB8BD}" type="slidenum">
              <a:rPr lang="ja-JP" altLang="en-US" smtClean="0">
                <a:solidFill>
                  <a:prstClr val="black">
                    <a:tint val="75000"/>
                  </a:prstClr>
                </a:solidFill>
                <a:latin typeface="Arial" charset="0"/>
                <a:ea typeface="ＭＳ Ｐゴシック"/>
              </a:rPr>
              <a:pPr/>
              <a:t>‹#›</a:t>
            </a:fld>
            <a:endParaRPr lang="ja-JP" altLang="en-US">
              <a:solidFill>
                <a:prstClr val="black">
                  <a:tint val="75000"/>
                </a:prstClr>
              </a:solidFill>
              <a:latin typeface="Arial" charset="0"/>
              <a:ea typeface="ＭＳ Ｐゴシック"/>
            </a:endParaRPr>
          </a:p>
        </p:txBody>
      </p:sp>
    </p:spTree>
    <p:extLst>
      <p:ext uri="{BB962C8B-B14F-4D97-AF65-F5344CB8AC3E}">
        <p14:creationId xmlns:p14="http://schemas.microsoft.com/office/powerpoint/2010/main" val="135781295"/>
      </p:ext>
    </p:extLst>
  </p:cSld>
  <p:clrMap bg1="lt1" tx1="dk1" bg2="lt2" tx2="dk2" accent1="accent1" accent2="accent2" accent3="accent3" accent4="accent4" accent5="accent5" accent6="accent6" hlink="hlink" folHlink="folHlink"/>
  <p:sldLayoutIdLst>
    <p:sldLayoutId id="2147484218" r:id="rId1"/>
    <p:sldLayoutId id="2147484219" r:id="rId2"/>
    <p:sldLayoutId id="2147484220" r:id="rId3"/>
    <p:sldLayoutId id="2147484221" r:id="rId4"/>
    <p:sldLayoutId id="2147484222" r:id="rId5"/>
    <p:sldLayoutId id="2147484223" r:id="rId6"/>
    <p:sldLayoutId id="2147484224" r:id="rId7"/>
    <p:sldLayoutId id="2147484225" r:id="rId8"/>
    <p:sldLayoutId id="2147484226" r:id="rId9"/>
    <p:sldLayoutId id="2147484227" r:id="rId10"/>
    <p:sldLayoutId id="2147484228" r:id="rId11"/>
  </p:sldLayoutIdLst>
  <p:timing>
    <p:tnLst>
      <p:par>
        <p:cTn id="1" dur="indefinite" restart="never" nodeType="tmRoot"/>
      </p:par>
    </p:tnLst>
  </p:timing>
  <p:hf hdr="0" ftr="0" dt="0"/>
  <p:txStyles>
    <p:titleStyle>
      <a:lvl1pPr algn="ctr" defTabSz="904855" rtl="0" eaLnBrk="1" latinLnBrk="0" hangingPunct="1">
        <a:spcBef>
          <a:spcPct val="0"/>
        </a:spcBef>
        <a:buNone/>
        <a:defRPr kumimoji="1" sz="4300" kern="1200">
          <a:solidFill>
            <a:schemeClr val="tx1"/>
          </a:solidFill>
          <a:latin typeface="+mj-lt"/>
          <a:ea typeface="+mj-ea"/>
          <a:cs typeface="+mj-cs"/>
        </a:defRPr>
      </a:lvl1pPr>
    </p:titleStyle>
    <p:bodyStyle>
      <a:lvl1pPr marL="339321" indent="-339321" algn="l" defTabSz="904855"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35194" indent="-282768" algn="l" defTabSz="904855"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31068" indent="-226213" algn="l" defTabSz="904855" rtl="0" eaLnBrk="1" latinLnBrk="0" hangingPunct="1">
        <a:spcBef>
          <a:spcPct val="20000"/>
        </a:spcBef>
        <a:buFont typeface="Arial" pitchFamily="34" charset="0"/>
        <a:buChar char="•"/>
        <a:defRPr kumimoji="1" sz="2300" kern="1200">
          <a:solidFill>
            <a:schemeClr val="tx1"/>
          </a:solidFill>
          <a:latin typeface="+mn-lt"/>
          <a:ea typeface="+mn-ea"/>
          <a:cs typeface="+mn-cs"/>
        </a:defRPr>
      </a:lvl3pPr>
      <a:lvl4pPr marL="1583496" indent="-226213" algn="l" defTabSz="904855"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35923" indent="-226213" algn="l" defTabSz="904855"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488351" indent="-226213" algn="l" defTabSz="904855"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40778" indent="-226213" algn="l" defTabSz="904855"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393206" indent="-226213" algn="l" defTabSz="904855"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45633" indent="-226213" algn="l" defTabSz="904855"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04855" rtl="0" eaLnBrk="1" latinLnBrk="0" hangingPunct="1">
        <a:defRPr kumimoji="1" sz="1800" kern="1200">
          <a:solidFill>
            <a:schemeClr val="tx1"/>
          </a:solidFill>
          <a:latin typeface="+mn-lt"/>
          <a:ea typeface="+mn-ea"/>
          <a:cs typeface="+mn-cs"/>
        </a:defRPr>
      </a:lvl1pPr>
      <a:lvl2pPr marL="452427" algn="l" defTabSz="904855" rtl="0" eaLnBrk="1" latinLnBrk="0" hangingPunct="1">
        <a:defRPr kumimoji="1" sz="1800" kern="1200">
          <a:solidFill>
            <a:schemeClr val="tx1"/>
          </a:solidFill>
          <a:latin typeface="+mn-lt"/>
          <a:ea typeface="+mn-ea"/>
          <a:cs typeface="+mn-cs"/>
        </a:defRPr>
      </a:lvl2pPr>
      <a:lvl3pPr marL="904855" algn="l" defTabSz="904855" rtl="0" eaLnBrk="1" latinLnBrk="0" hangingPunct="1">
        <a:defRPr kumimoji="1" sz="1800" kern="1200">
          <a:solidFill>
            <a:schemeClr val="tx1"/>
          </a:solidFill>
          <a:latin typeface="+mn-lt"/>
          <a:ea typeface="+mn-ea"/>
          <a:cs typeface="+mn-cs"/>
        </a:defRPr>
      </a:lvl3pPr>
      <a:lvl4pPr marL="1357282" algn="l" defTabSz="904855" rtl="0" eaLnBrk="1" latinLnBrk="0" hangingPunct="1">
        <a:defRPr kumimoji="1" sz="1800" kern="1200">
          <a:solidFill>
            <a:schemeClr val="tx1"/>
          </a:solidFill>
          <a:latin typeface="+mn-lt"/>
          <a:ea typeface="+mn-ea"/>
          <a:cs typeface="+mn-cs"/>
        </a:defRPr>
      </a:lvl4pPr>
      <a:lvl5pPr marL="1809710" algn="l" defTabSz="904855" rtl="0" eaLnBrk="1" latinLnBrk="0" hangingPunct="1">
        <a:defRPr kumimoji="1" sz="1800" kern="1200">
          <a:solidFill>
            <a:schemeClr val="tx1"/>
          </a:solidFill>
          <a:latin typeface="+mn-lt"/>
          <a:ea typeface="+mn-ea"/>
          <a:cs typeface="+mn-cs"/>
        </a:defRPr>
      </a:lvl5pPr>
      <a:lvl6pPr marL="2262136" algn="l" defTabSz="904855" rtl="0" eaLnBrk="1" latinLnBrk="0" hangingPunct="1">
        <a:defRPr kumimoji="1" sz="1800" kern="1200">
          <a:solidFill>
            <a:schemeClr val="tx1"/>
          </a:solidFill>
          <a:latin typeface="+mn-lt"/>
          <a:ea typeface="+mn-ea"/>
          <a:cs typeface="+mn-cs"/>
        </a:defRPr>
      </a:lvl6pPr>
      <a:lvl7pPr marL="2714564" algn="l" defTabSz="904855" rtl="0" eaLnBrk="1" latinLnBrk="0" hangingPunct="1">
        <a:defRPr kumimoji="1" sz="1800" kern="1200">
          <a:solidFill>
            <a:schemeClr val="tx1"/>
          </a:solidFill>
          <a:latin typeface="+mn-lt"/>
          <a:ea typeface="+mn-ea"/>
          <a:cs typeface="+mn-cs"/>
        </a:defRPr>
      </a:lvl7pPr>
      <a:lvl8pPr marL="3166991" algn="l" defTabSz="904855" rtl="0" eaLnBrk="1" latinLnBrk="0" hangingPunct="1">
        <a:defRPr kumimoji="1" sz="1800" kern="1200">
          <a:solidFill>
            <a:schemeClr val="tx1"/>
          </a:solidFill>
          <a:latin typeface="+mn-lt"/>
          <a:ea typeface="+mn-ea"/>
          <a:cs typeface="+mn-cs"/>
        </a:defRPr>
      </a:lvl8pPr>
      <a:lvl9pPr marL="3619419" algn="l" defTabSz="904855"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1"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1" y="1600206"/>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299" y="6358335"/>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8C3253CD-D50A-4B88-9A4D-8310CCF87A2E}" type="datetimeFigureOut">
              <a:rPr lang="ja-JP" altLang="en-US" smtClean="0">
                <a:solidFill>
                  <a:prstClr val="black">
                    <a:tint val="75000"/>
                  </a:prstClr>
                </a:solidFill>
                <a:latin typeface="Calibri"/>
                <a:ea typeface="ＭＳ Ｐゴシック"/>
              </a:rPr>
              <a:pPr fontAlgn="auto">
                <a:spcBef>
                  <a:spcPts val="0"/>
                </a:spcBef>
                <a:spcAft>
                  <a:spcPts val="0"/>
                </a:spcAft>
              </a:pPr>
              <a:t>2016/2/23</a:t>
            </a:fld>
            <a:endParaRPr lang="ja-JP" altLang="en-US">
              <a:solidFill>
                <a:prstClr val="black">
                  <a:tint val="75000"/>
                </a:prstClr>
              </a:solidFill>
              <a:latin typeface="Calibri"/>
              <a:ea typeface="ＭＳ Ｐゴシック"/>
            </a:endParaRPr>
          </a:p>
        </p:txBody>
      </p:sp>
      <p:sp>
        <p:nvSpPr>
          <p:cNvPr id="5" name="フッター プレースホルダー 4"/>
          <p:cNvSpPr>
            <a:spLocks noGrp="1"/>
          </p:cNvSpPr>
          <p:nvPr>
            <p:ph type="ftr" sz="quarter" idx="3"/>
          </p:nvPr>
        </p:nvSpPr>
        <p:spPr>
          <a:xfrm>
            <a:off x="3384566" y="635833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ja-JP" altLang="en-US">
              <a:solidFill>
                <a:prstClr val="black">
                  <a:tint val="75000"/>
                </a:prstClr>
              </a:solidFill>
              <a:latin typeface="Calibri"/>
              <a:ea typeface="ＭＳ Ｐゴシック"/>
            </a:endParaRPr>
          </a:p>
        </p:txBody>
      </p:sp>
      <p:sp>
        <p:nvSpPr>
          <p:cNvPr id="6" name="スライド番号プレースホルダー 5"/>
          <p:cNvSpPr>
            <a:spLocks noGrp="1"/>
          </p:cNvSpPr>
          <p:nvPr>
            <p:ph type="sldNum" sz="quarter" idx="4"/>
          </p:nvPr>
        </p:nvSpPr>
        <p:spPr>
          <a:xfrm>
            <a:off x="7099301" y="6358335"/>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11DFB134-F205-4A09-A4CB-E4F86C93D075}" type="slidenum">
              <a:rPr lang="ja-JP" altLang="en-US" smtClean="0">
                <a:solidFill>
                  <a:prstClr val="black">
                    <a:tint val="75000"/>
                  </a:prstClr>
                </a:solidFill>
                <a:latin typeface="Calibri"/>
                <a:ea typeface="ＭＳ Ｐゴシック"/>
              </a:rPr>
              <a:pPr fontAlgn="auto">
                <a:spcBef>
                  <a:spcPts val="0"/>
                </a:spcBef>
                <a:spcAft>
                  <a:spcPts val="0"/>
                </a:spcAft>
              </a:pPr>
              <a:t>‹#›</a:t>
            </a:fld>
            <a:endParaRPr lang="ja-JP" altLang="en-US">
              <a:solidFill>
                <a:prstClr val="black">
                  <a:tint val="75000"/>
                </a:prstClr>
              </a:solidFill>
              <a:latin typeface="Calibri"/>
              <a:ea typeface="ＭＳ Ｐゴシック"/>
            </a:endParaRPr>
          </a:p>
        </p:txBody>
      </p:sp>
    </p:spTree>
    <p:extLst>
      <p:ext uri="{BB962C8B-B14F-4D97-AF65-F5344CB8AC3E}">
        <p14:creationId xmlns:p14="http://schemas.microsoft.com/office/powerpoint/2010/main" val="2605072047"/>
      </p:ext>
    </p:extLst>
  </p:cSld>
  <p:clrMap bg1="lt1" tx1="dk1" bg2="lt2" tx2="dk2" accent1="accent1" accent2="accent2" accent3="accent3" accent4="accent4" accent5="accent5" accent6="accent6" hlink="hlink" folHlink="folHlink"/>
  <p:sldLayoutIdLst>
    <p:sldLayoutId id="2147484609" r:id="rId1"/>
    <p:sldLayoutId id="2147484610" r:id="rId2"/>
    <p:sldLayoutId id="2147484611" r:id="rId3"/>
    <p:sldLayoutId id="2147484612" r:id="rId4"/>
    <p:sldLayoutId id="2147484613" r:id="rId5"/>
    <p:sldLayoutId id="2147484614" r:id="rId6"/>
    <p:sldLayoutId id="2147484615" r:id="rId7"/>
    <p:sldLayoutId id="2147484616" r:id="rId8"/>
    <p:sldLayoutId id="2147484617" r:id="rId9"/>
    <p:sldLayoutId id="2147484618" r:id="rId10"/>
    <p:sldLayoutId id="2147484619" r:id="rId11"/>
    <p:sldLayoutId id="2147484620" r:id="rId12"/>
    <p:sldLayoutId id="2147484621" r:id="rId13"/>
    <p:sldLayoutId id="2147484622" r:id="rId14"/>
    <p:sldLayoutId id="2147484623" r:id="rId15"/>
    <p:sldLayoutId id="2147484624" r:id="rId16"/>
  </p:sldLayoutIdLst>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6" tIns="45704" rIns="91406" bIns="45704"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6" tIns="45704" rIns="91406" bIns="45704"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3175" y="6616700"/>
            <a:ext cx="2311400" cy="233363"/>
          </a:xfrm>
          <a:prstGeom prst="rect">
            <a:avLst/>
          </a:prstGeom>
        </p:spPr>
        <p:txBody>
          <a:bodyPr vert="horz" lIns="91406" tIns="45704" rIns="91406" bIns="45704" rtlCol="0" anchor="ctr"/>
          <a:lstStyle>
            <a:lvl1pPr algn="l" fontAlgn="auto">
              <a:spcBef>
                <a:spcPts val="0"/>
              </a:spcBef>
              <a:spcAft>
                <a:spcPts val="0"/>
              </a:spcAft>
              <a:defRPr sz="1200" b="0">
                <a:solidFill>
                  <a:prstClr val="black">
                    <a:tint val="75000"/>
                  </a:prstClr>
                </a:solidFill>
                <a:latin typeface="+mn-lt"/>
                <a:ea typeface="+mn-ea"/>
              </a:defRPr>
            </a:lvl1pPr>
          </a:lstStyle>
          <a:p>
            <a:pPr>
              <a:defRPr/>
            </a:pPr>
            <a:endParaRPr lang="ja-JP" altLang="en-US"/>
          </a:p>
        </p:txBody>
      </p:sp>
      <p:sp>
        <p:nvSpPr>
          <p:cNvPr id="5" name="フッター プレースホルダ 4"/>
          <p:cNvSpPr>
            <a:spLocks noGrp="1"/>
          </p:cNvSpPr>
          <p:nvPr>
            <p:ph type="ftr" sz="quarter" idx="3"/>
          </p:nvPr>
        </p:nvSpPr>
        <p:spPr>
          <a:xfrm>
            <a:off x="3384550" y="6616700"/>
            <a:ext cx="3136900" cy="233363"/>
          </a:xfrm>
          <a:prstGeom prst="rect">
            <a:avLst/>
          </a:prstGeom>
        </p:spPr>
        <p:txBody>
          <a:bodyPr vert="horz" lIns="91406" tIns="45704" rIns="91406" bIns="45704" rtlCol="0" anchor="ctr"/>
          <a:lstStyle>
            <a:lvl1pPr algn="ctr" fontAlgn="auto">
              <a:spcBef>
                <a:spcPts val="0"/>
              </a:spcBef>
              <a:spcAft>
                <a:spcPts val="0"/>
              </a:spcAft>
              <a:defRPr sz="1200" b="0">
                <a:solidFill>
                  <a:prstClr val="black">
                    <a:tint val="75000"/>
                  </a:prst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7591425" y="6616700"/>
            <a:ext cx="2311400" cy="233363"/>
          </a:xfrm>
          <a:prstGeom prst="rect">
            <a:avLst/>
          </a:prstGeom>
        </p:spPr>
        <p:txBody>
          <a:bodyPr vert="horz" lIns="91406" tIns="45704" rIns="91406" bIns="45704" rtlCol="0" anchor="ctr"/>
          <a:lstStyle>
            <a:lvl1pPr algn="r" fontAlgn="auto">
              <a:spcBef>
                <a:spcPts val="0"/>
              </a:spcBef>
              <a:spcAft>
                <a:spcPts val="0"/>
              </a:spcAft>
              <a:defRPr sz="1200" b="0">
                <a:solidFill>
                  <a:prstClr val="black">
                    <a:tint val="75000"/>
                  </a:prstClr>
                </a:solidFill>
                <a:latin typeface="+mn-lt"/>
                <a:ea typeface="+mn-ea"/>
              </a:defRPr>
            </a:lvl1pPr>
          </a:lstStyle>
          <a:p>
            <a:pPr>
              <a:defRPr/>
            </a:pPr>
            <a:fld id="{03107573-41B3-4804-A7D3-1E2DB8777170}" type="slidenum">
              <a:rPr lang="ja-JP" altLang="en-US"/>
              <a:pPr>
                <a:defRPr/>
              </a:pPr>
              <a:t>‹#›</a:t>
            </a:fld>
            <a:endParaRPr lang="ja-JP" altLang="en-US"/>
          </a:p>
        </p:txBody>
      </p:sp>
    </p:spTree>
    <p:extLst>
      <p:ext uri="{BB962C8B-B14F-4D97-AF65-F5344CB8AC3E}">
        <p14:creationId xmlns:p14="http://schemas.microsoft.com/office/powerpoint/2010/main" val="3421403134"/>
      </p:ext>
    </p:extLst>
  </p:cSld>
  <p:clrMap bg1="lt1" tx1="dk1" bg2="lt2" tx2="dk2" accent1="accent1" accent2="accent2" accent3="accent3" accent4="accent4" accent5="accent5" accent6="accent6" hlink="hlink" folHlink="folHlink"/>
  <p:sldLayoutIdLst>
    <p:sldLayoutId id="2147484742" r:id="rId1"/>
    <p:sldLayoutId id="2147484958" r:id="rId2"/>
    <p:sldLayoutId id="2147484959" r:id="rId3"/>
  </p:sldLayoutIdLst>
  <p:hf hdr="0" ftr="0" dt="0"/>
  <p:txStyles>
    <p:titleStyle>
      <a:lvl1pPr algn="ctr" rtl="0" eaLnBrk="1" fontAlgn="base" hangingPunct="1">
        <a:spcBef>
          <a:spcPct val="0"/>
        </a:spcBef>
        <a:spcAft>
          <a:spcPct val="0"/>
        </a:spcAft>
        <a:defRPr kumimoji="1" sz="4400" kern="1200">
          <a:solidFill>
            <a:schemeClr val="tx1"/>
          </a:solidFill>
          <a:latin typeface="+mj-lt"/>
          <a:ea typeface="+mj-ea"/>
          <a:cs typeface="+mj-cs"/>
        </a:defRPr>
      </a:lvl1pPr>
      <a:lvl2pPr algn="ctr" rtl="0" eaLnBrk="1" fontAlgn="base" hangingPunct="1">
        <a:spcBef>
          <a:spcPct val="0"/>
        </a:spcBef>
        <a:spcAft>
          <a:spcPct val="0"/>
        </a:spcAft>
        <a:defRPr kumimoji="1" sz="4400">
          <a:solidFill>
            <a:schemeClr val="tx1"/>
          </a:solidFill>
          <a:latin typeface="Calibri" pitchFamily="34" charset="0"/>
          <a:ea typeface="ＭＳ Ｐゴシック" charset="-128"/>
        </a:defRPr>
      </a:lvl2pPr>
      <a:lvl3pPr algn="ctr" rtl="0" eaLnBrk="1" fontAlgn="base" hangingPunct="1">
        <a:spcBef>
          <a:spcPct val="0"/>
        </a:spcBef>
        <a:spcAft>
          <a:spcPct val="0"/>
        </a:spcAft>
        <a:defRPr kumimoji="1" sz="4400">
          <a:solidFill>
            <a:schemeClr val="tx1"/>
          </a:solidFill>
          <a:latin typeface="Calibri" pitchFamily="34" charset="0"/>
          <a:ea typeface="ＭＳ Ｐゴシック" charset="-128"/>
        </a:defRPr>
      </a:lvl3pPr>
      <a:lvl4pPr algn="ctr" rtl="0" eaLnBrk="1" fontAlgn="base" hangingPunct="1">
        <a:spcBef>
          <a:spcPct val="0"/>
        </a:spcBef>
        <a:spcAft>
          <a:spcPct val="0"/>
        </a:spcAft>
        <a:defRPr kumimoji="1" sz="4400">
          <a:solidFill>
            <a:schemeClr val="tx1"/>
          </a:solidFill>
          <a:latin typeface="Calibri" pitchFamily="34" charset="0"/>
          <a:ea typeface="ＭＳ Ｐゴシック" charset="-128"/>
        </a:defRPr>
      </a:lvl4pPr>
      <a:lvl5pPr algn="ctr" rtl="0" eaLnBrk="1" fontAlgn="base" hangingPunct="1">
        <a:spcBef>
          <a:spcPct val="0"/>
        </a:spcBef>
        <a:spcAft>
          <a:spcPct val="0"/>
        </a:spcAft>
        <a:defRPr kumimoji="1" sz="4400">
          <a:solidFill>
            <a:schemeClr val="tx1"/>
          </a:solidFill>
          <a:latin typeface="Calibri" pitchFamily="34" charset="0"/>
          <a:ea typeface="ＭＳ Ｐゴシック" charset="-128"/>
        </a:defRPr>
      </a:lvl5pPr>
      <a:lvl6pPr marL="457030" algn="ctr" rtl="0" eaLnBrk="1" fontAlgn="base" hangingPunct="1">
        <a:spcBef>
          <a:spcPct val="0"/>
        </a:spcBef>
        <a:spcAft>
          <a:spcPct val="0"/>
        </a:spcAft>
        <a:defRPr kumimoji="1" sz="4400">
          <a:solidFill>
            <a:schemeClr val="tx1"/>
          </a:solidFill>
          <a:latin typeface="Calibri" pitchFamily="34" charset="0"/>
          <a:ea typeface="ＭＳ Ｐゴシック" charset="-128"/>
        </a:defRPr>
      </a:lvl6pPr>
      <a:lvl7pPr marL="914063" algn="ctr" rtl="0" eaLnBrk="1" fontAlgn="base" hangingPunct="1">
        <a:spcBef>
          <a:spcPct val="0"/>
        </a:spcBef>
        <a:spcAft>
          <a:spcPct val="0"/>
        </a:spcAft>
        <a:defRPr kumimoji="1" sz="4400">
          <a:solidFill>
            <a:schemeClr val="tx1"/>
          </a:solidFill>
          <a:latin typeface="Calibri" pitchFamily="34" charset="0"/>
          <a:ea typeface="ＭＳ Ｐゴシック" charset="-128"/>
        </a:defRPr>
      </a:lvl7pPr>
      <a:lvl8pPr marL="1371093" algn="ctr" rtl="0" eaLnBrk="1" fontAlgn="base" hangingPunct="1">
        <a:spcBef>
          <a:spcPct val="0"/>
        </a:spcBef>
        <a:spcAft>
          <a:spcPct val="0"/>
        </a:spcAft>
        <a:defRPr kumimoji="1" sz="4400">
          <a:solidFill>
            <a:schemeClr val="tx1"/>
          </a:solidFill>
          <a:latin typeface="Calibri" pitchFamily="34" charset="0"/>
          <a:ea typeface="ＭＳ Ｐゴシック" charset="-128"/>
        </a:defRPr>
      </a:lvl8pPr>
      <a:lvl9pPr marL="1828125" algn="ctr" rtl="0" eaLnBrk="1" fontAlgn="base" hangingPunct="1">
        <a:spcBef>
          <a:spcPct val="0"/>
        </a:spcBef>
        <a:spcAft>
          <a:spcPct val="0"/>
        </a:spcAft>
        <a:defRPr kumimoji="1" sz="4400">
          <a:solidFill>
            <a:schemeClr val="tx1"/>
          </a:solidFill>
          <a:latin typeface="Calibri" pitchFamily="34" charset="0"/>
          <a:ea typeface="ＭＳ Ｐゴシック" charset="-128"/>
        </a:defRPr>
      </a:lvl9pPr>
    </p:titleStyle>
    <p:bodyStyle>
      <a:lvl1pPr marL="341313" indent="-341313" algn="l" rtl="0" eaLnBrk="1" fontAlgn="base" hangingPunct="1">
        <a:spcBef>
          <a:spcPct val="20000"/>
        </a:spcBef>
        <a:spcAft>
          <a:spcPct val="0"/>
        </a:spcAft>
        <a:buFont typeface="Wingdings" pitchFamily="2" charset="2"/>
        <a:buChar char="n"/>
        <a:defRPr kumimoji="1" sz="3200" kern="1200">
          <a:solidFill>
            <a:schemeClr val="tx1"/>
          </a:solidFill>
          <a:latin typeface="+mn-lt"/>
          <a:ea typeface="+mn-ea"/>
          <a:cs typeface="+mn-cs"/>
        </a:defRPr>
      </a:lvl1pPr>
      <a:lvl2pPr marL="741363" indent="-284163" algn="l" rtl="0" eaLnBrk="1" fontAlgn="base" hangingPunct="1">
        <a:spcBef>
          <a:spcPct val="20000"/>
        </a:spcBef>
        <a:spcAft>
          <a:spcPct val="0"/>
        </a:spcAft>
        <a:buFont typeface="Wingdings" pitchFamily="2" charset="2"/>
        <a:buChar char="Ø"/>
        <a:defRPr kumimoji="1" sz="2800" kern="1200">
          <a:solidFill>
            <a:schemeClr val="tx1"/>
          </a:solidFill>
          <a:latin typeface="+mn-lt"/>
          <a:ea typeface="+mn-ea"/>
          <a:cs typeface="+mn-cs"/>
        </a:defRPr>
      </a:lvl2pPr>
      <a:lvl3pPr marL="1141413" indent="-227013" algn="l" rtl="0" eaLnBrk="1" fontAlgn="base" hangingPunct="1">
        <a:spcBef>
          <a:spcPct val="20000"/>
        </a:spcBef>
        <a:spcAft>
          <a:spcPct val="0"/>
        </a:spcAft>
        <a:buFont typeface="Arial" charset="0"/>
        <a:buChar char="•"/>
        <a:defRPr kumimoji="1" sz="2400" kern="1200">
          <a:solidFill>
            <a:schemeClr val="tx1"/>
          </a:solidFill>
          <a:latin typeface="+mn-lt"/>
          <a:ea typeface="+mn-ea"/>
          <a:cs typeface="+mn-cs"/>
        </a:defRPr>
      </a:lvl3pPr>
      <a:lvl4pPr marL="1598613" indent="-227013" algn="l" rtl="0" eaLnBrk="1" fontAlgn="base" hangingPunct="1">
        <a:spcBef>
          <a:spcPct val="20000"/>
        </a:spcBef>
        <a:spcAft>
          <a:spcPct val="0"/>
        </a:spcAft>
        <a:buFont typeface="Arial" charset="0"/>
        <a:buChar char="–"/>
        <a:defRPr kumimoji="1" sz="2000" kern="1200">
          <a:solidFill>
            <a:schemeClr val="tx1"/>
          </a:solidFill>
          <a:latin typeface="+mn-lt"/>
          <a:ea typeface="+mn-ea"/>
          <a:cs typeface="+mn-cs"/>
        </a:defRPr>
      </a:lvl4pPr>
      <a:lvl5pPr marL="2055813" indent="-227013" algn="l" rtl="0" eaLnBrk="1" fontAlgn="base" hangingPunct="1">
        <a:spcBef>
          <a:spcPct val="20000"/>
        </a:spcBef>
        <a:spcAft>
          <a:spcPct val="0"/>
        </a:spcAft>
        <a:buFont typeface="Arial" charset="0"/>
        <a:buChar char="»"/>
        <a:defRPr kumimoji="1" sz="2000" kern="1200">
          <a:solidFill>
            <a:schemeClr val="tx1"/>
          </a:solidFill>
          <a:latin typeface="+mn-lt"/>
          <a:ea typeface="+mn-ea"/>
          <a:cs typeface="+mn-cs"/>
        </a:defRPr>
      </a:lvl5pPr>
      <a:lvl6pPr marL="2513671" indent="-228516" algn="l" defTabSz="914063"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702" indent="-228516" algn="l" defTabSz="914063"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7733" indent="-228516" algn="l" defTabSz="914063"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4764" indent="-228516" algn="l" defTabSz="914063"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063" rtl="0" eaLnBrk="1" latinLnBrk="0" hangingPunct="1">
        <a:defRPr kumimoji="1" sz="1800" kern="1200">
          <a:solidFill>
            <a:schemeClr val="tx1"/>
          </a:solidFill>
          <a:latin typeface="+mn-lt"/>
          <a:ea typeface="+mn-ea"/>
          <a:cs typeface="+mn-cs"/>
        </a:defRPr>
      </a:lvl1pPr>
      <a:lvl2pPr marL="457030" algn="l" defTabSz="914063" rtl="0" eaLnBrk="1" latinLnBrk="0" hangingPunct="1">
        <a:defRPr kumimoji="1" sz="1800" kern="1200">
          <a:solidFill>
            <a:schemeClr val="tx1"/>
          </a:solidFill>
          <a:latin typeface="+mn-lt"/>
          <a:ea typeface="+mn-ea"/>
          <a:cs typeface="+mn-cs"/>
        </a:defRPr>
      </a:lvl2pPr>
      <a:lvl3pPr marL="914063" algn="l" defTabSz="914063" rtl="0" eaLnBrk="1" latinLnBrk="0" hangingPunct="1">
        <a:defRPr kumimoji="1" sz="1800" kern="1200">
          <a:solidFill>
            <a:schemeClr val="tx1"/>
          </a:solidFill>
          <a:latin typeface="+mn-lt"/>
          <a:ea typeface="+mn-ea"/>
          <a:cs typeface="+mn-cs"/>
        </a:defRPr>
      </a:lvl3pPr>
      <a:lvl4pPr marL="1371093" algn="l" defTabSz="914063" rtl="0" eaLnBrk="1" latinLnBrk="0" hangingPunct="1">
        <a:defRPr kumimoji="1" sz="1800" kern="1200">
          <a:solidFill>
            <a:schemeClr val="tx1"/>
          </a:solidFill>
          <a:latin typeface="+mn-lt"/>
          <a:ea typeface="+mn-ea"/>
          <a:cs typeface="+mn-cs"/>
        </a:defRPr>
      </a:lvl4pPr>
      <a:lvl5pPr marL="1828125" algn="l" defTabSz="914063" rtl="0" eaLnBrk="1" latinLnBrk="0" hangingPunct="1">
        <a:defRPr kumimoji="1" sz="1800" kern="1200">
          <a:solidFill>
            <a:schemeClr val="tx1"/>
          </a:solidFill>
          <a:latin typeface="+mn-lt"/>
          <a:ea typeface="+mn-ea"/>
          <a:cs typeface="+mn-cs"/>
        </a:defRPr>
      </a:lvl5pPr>
      <a:lvl6pPr marL="2285156" algn="l" defTabSz="914063" rtl="0" eaLnBrk="1" latinLnBrk="0" hangingPunct="1">
        <a:defRPr kumimoji="1" sz="1800" kern="1200">
          <a:solidFill>
            <a:schemeClr val="tx1"/>
          </a:solidFill>
          <a:latin typeface="+mn-lt"/>
          <a:ea typeface="+mn-ea"/>
          <a:cs typeface="+mn-cs"/>
        </a:defRPr>
      </a:lvl6pPr>
      <a:lvl7pPr marL="2742186" algn="l" defTabSz="914063" rtl="0" eaLnBrk="1" latinLnBrk="0" hangingPunct="1">
        <a:defRPr kumimoji="1" sz="1800" kern="1200">
          <a:solidFill>
            <a:schemeClr val="tx1"/>
          </a:solidFill>
          <a:latin typeface="+mn-lt"/>
          <a:ea typeface="+mn-ea"/>
          <a:cs typeface="+mn-cs"/>
        </a:defRPr>
      </a:lvl7pPr>
      <a:lvl8pPr marL="3199218" algn="l" defTabSz="914063" rtl="0" eaLnBrk="1" latinLnBrk="0" hangingPunct="1">
        <a:defRPr kumimoji="1" sz="1800" kern="1200">
          <a:solidFill>
            <a:schemeClr val="tx1"/>
          </a:solidFill>
          <a:latin typeface="+mn-lt"/>
          <a:ea typeface="+mn-ea"/>
          <a:cs typeface="+mn-cs"/>
        </a:defRPr>
      </a:lvl8pPr>
      <a:lvl9pPr marL="3656248" algn="l" defTabSz="914063"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646175" name="Picture 31" descr="ContentGray20_L150"/>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gray">
          <a:xfrm>
            <a:off x="0" y="0"/>
            <a:ext cx="9906000" cy="1073150"/>
          </a:xfrm>
          <a:prstGeom prst="rect">
            <a:avLst/>
          </a:prstGeom>
          <a:noFill/>
          <a:extLst>
            <a:ext uri="{909E8E84-426E-40DD-AFC4-6F175D3DCCD1}">
              <a14:hiddenFill xmlns:a14="http://schemas.microsoft.com/office/drawing/2010/main">
                <a:solidFill>
                  <a:srgbClr val="FFFFFF"/>
                </a:solidFill>
              </a14:hiddenFill>
            </a:ext>
          </a:extLst>
        </p:spPr>
      </p:pic>
      <p:sp>
        <p:nvSpPr>
          <p:cNvPr id="646148" name="Line 4"/>
          <p:cNvSpPr>
            <a:spLocks noChangeShapeType="1"/>
          </p:cNvSpPr>
          <p:nvPr userDrawn="1"/>
        </p:nvSpPr>
        <p:spPr bwMode="gray">
          <a:xfrm>
            <a:off x="0" y="6632575"/>
            <a:ext cx="9906000" cy="0"/>
          </a:xfrm>
          <a:prstGeom prst="line">
            <a:avLst/>
          </a:prstGeom>
          <a:noFill/>
          <a:ln w="12700">
            <a:solidFill>
              <a:srgbClr val="87867E"/>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ctr"/>
            <a:endParaRPr lang="ja-JP" altLang="en-US" sz="1800">
              <a:solidFill>
                <a:srgbClr val="000000"/>
              </a:solidFill>
              <a:latin typeface="Arial"/>
              <a:ea typeface="HGP創英角ｺﾞｼｯｸUB" pitchFamily="50" charset="-128"/>
            </a:endParaRPr>
          </a:p>
        </p:txBody>
      </p:sp>
      <p:sp>
        <p:nvSpPr>
          <p:cNvPr id="646151" name="Rectangle 7"/>
          <p:cNvSpPr>
            <a:spLocks noGrp="1" noChangeArrowheads="1"/>
          </p:cNvSpPr>
          <p:nvPr>
            <p:ph type="title"/>
          </p:nvPr>
        </p:nvSpPr>
        <p:spPr bwMode="gray">
          <a:xfrm>
            <a:off x="184019" y="-1588"/>
            <a:ext cx="8512969" cy="693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C0C0C0">
                      <a:alpha val="50000"/>
                    </a:srgbClr>
                  </a:outerShdw>
                </a:effectLst>
              </a14:hiddenEffects>
            </a:ext>
          </a:extLst>
        </p:spPr>
        <p:txBody>
          <a:bodyPr vert="horz" wrap="square" lIns="0" tIns="0" rIns="0" bIns="0" numCol="1" anchor="ctr" anchorCtr="0" compatLnSpc="1">
            <a:prstTxWarp prst="textNoShape">
              <a:avLst/>
            </a:prstTxWarp>
          </a:bodyPr>
          <a:lstStyle/>
          <a:p>
            <a:pPr lvl="0"/>
            <a:r>
              <a:rPr lang="ja-JP" altLang="en-US" dirty="0" smtClean="0"/>
              <a:t>マスタ タイトルの書式設定</a:t>
            </a:r>
          </a:p>
        </p:txBody>
      </p:sp>
      <p:sp>
        <p:nvSpPr>
          <p:cNvPr id="646152" name="Rectangle 8"/>
          <p:cNvSpPr>
            <a:spLocks noGrp="1" noChangeArrowheads="1"/>
          </p:cNvSpPr>
          <p:nvPr>
            <p:ph type="body" idx="1"/>
          </p:nvPr>
        </p:nvSpPr>
        <p:spPr bwMode="gray">
          <a:xfrm>
            <a:off x="182299" y="869951"/>
            <a:ext cx="9519047" cy="559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ja-JP" altLang="en-US" smtClean="0"/>
              <a:t>マスタテキスト</a:t>
            </a:r>
            <a:r>
              <a:rPr lang="en-US" altLang="ja-JP" smtClean="0"/>
              <a:t>24</a:t>
            </a:r>
            <a:r>
              <a:rPr lang="ja-JP" altLang="en-US" smtClean="0"/>
              <a:t>ｐああああああああああああああああああああああああああああああああああああああああああああああああああ</a:t>
            </a:r>
          </a:p>
          <a:p>
            <a:pPr lvl="1"/>
            <a:r>
              <a:rPr lang="ja-JP" altLang="en-US" smtClean="0"/>
              <a:t>マスタテキスト</a:t>
            </a:r>
            <a:r>
              <a:rPr lang="en-US" altLang="ja-JP" smtClean="0"/>
              <a:t>20</a:t>
            </a:r>
            <a:r>
              <a:rPr lang="ja-JP" altLang="en-US" smtClean="0"/>
              <a:t>ｐああああああああああああああああああああああああああああああああああああああああああああ</a:t>
            </a:r>
          </a:p>
          <a:p>
            <a:pPr lvl="2"/>
            <a:r>
              <a:rPr lang="ja-JP" altLang="en-US" smtClean="0"/>
              <a:t>マスタテキスト</a:t>
            </a:r>
            <a:r>
              <a:rPr lang="en-US" altLang="ja-JP" smtClean="0"/>
              <a:t>18</a:t>
            </a:r>
            <a:r>
              <a:rPr lang="ja-JP" altLang="en-US" smtClean="0"/>
              <a:t>ｐああああああああああああああああああああああああああああああああああああああああああああああ</a:t>
            </a:r>
          </a:p>
          <a:p>
            <a:pPr lvl="3"/>
            <a:r>
              <a:rPr lang="ja-JP" altLang="en-US" smtClean="0"/>
              <a:t>マスタテキスト</a:t>
            </a:r>
            <a:r>
              <a:rPr lang="en-US" altLang="ja-JP" smtClean="0"/>
              <a:t>16</a:t>
            </a:r>
            <a:r>
              <a:rPr lang="ja-JP" altLang="en-US" smtClean="0"/>
              <a:t>ｐあああああああああああああああああああああああああああああああああああああああああああああああ</a:t>
            </a:r>
          </a:p>
        </p:txBody>
      </p:sp>
      <p:grpSp>
        <p:nvGrpSpPr>
          <p:cNvPr id="646163" name="Group 19"/>
          <p:cNvGrpSpPr>
            <a:grpSpLocks noChangeAspect="1"/>
          </p:cNvGrpSpPr>
          <p:nvPr userDrawn="1"/>
        </p:nvGrpSpPr>
        <p:grpSpPr bwMode="auto">
          <a:xfrm>
            <a:off x="8545646" y="79376"/>
            <a:ext cx="1274365" cy="657225"/>
            <a:chOff x="4969" y="50"/>
            <a:chExt cx="741" cy="414"/>
          </a:xfrm>
        </p:grpSpPr>
        <p:sp>
          <p:nvSpPr>
            <p:cNvPr id="646162" name="AutoShape 18"/>
            <p:cNvSpPr>
              <a:spLocks noChangeAspect="1" noChangeArrowheads="1" noTextEdit="1"/>
            </p:cNvSpPr>
            <p:nvPr userDrawn="1"/>
          </p:nvSpPr>
          <p:spPr bwMode="gray">
            <a:xfrm>
              <a:off x="4969" y="50"/>
              <a:ext cx="741" cy="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fontAlgn="ctr"/>
              <a:endParaRPr lang="ja-JP" altLang="en-US" sz="1800">
                <a:solidFill>
                  <a:srgbClr val="000000"/>
                </a:solidFill>
                <a:latin typeface="Arial"/>
                <a:ea typeface="HGP創英角ｺﾞｼｯｸUB" pitchFamily="50" charset="-128"/>
              </a:endParaRPr>
            </a:p>
          </p:txBody>
        </p:sp>
        <p:sp>
          <p:nvSpPr>
            <p:cNvPr id="646164" name="Freeform 20"/>
            <p:cNvSpPr>
              <a:spLocks/>
            </p:cNvSpPr>
            <p:nvPr userDrawn="1"/>
          </p:nvSpPr>
          <p:spPr bwMode="gray">
            <a:xfrm>
              <a:off x="5334" y="121"/>
              <a:ext cx="94" cy="72"/>
            </a:xfrm>
            <a:custGeom>
              <a:avLst/>
              <a:gdLst>
                <a:gd name="T0" fmla="*/ 961 w 2365"/>
                <a:gd name="T1" fmla="*/ 764 h 1825"/>
                <a:gd name="T2" fmla="*/ 599 w 2365"/>
                <a:gd name="T3" fmla="*/ 642 h 1825"/>
                <a:gd name="T4" fmla="*/ 1 w 2365"/>
                <a:gd name="T5" fmla="*/ 1235 h 1825"/>
                <a:gd name="T6" fmla="*/ 599 w 2365"/>
                <a:gd name="T7" fmla="*/ 1825 h 1825"/>
                <a:gd name="T8" fmla="*/ 1053 w 2365"/>
                <a:gd name="T9" fmla="*/ 1619 h 1825"/>
                <a:gd name="T10" fmla="*/ 1053 w 2365"/>
                <a:gd name="T11" fmla="*/ 1293 h 1825"/>
                <a:gd name="T12" fmla="*/ 771 w 2365"/>
                <a:gd name="T13" fmla="*/ 1568 h 1825"/>
                <a:gd name="T14" fmla="*/ 599 w 2365"/>
                <a:gd name="T15" fmla="*/ 1604 h 1825"/>
                <a:gd name="T16" fmla="*/ 225 w 2365"/>
                <a:gd name="T17" fmla="*/ 1235 h 1825"/>
                <a:gd name="T18" fmla="*/ 599 w 2365"/>
                <a:gd name="T19" fmla="*/ 863 h 1825"/>
                <a:gd name="T20" fmla="*/ 861 w 2365"/>
                <a:gd name="T21" fmla="*/ 972 h 1825"/>
                <a:gd name="T22" fmla="*/ 1093 w 2365"/>
                <a:gd name="T23" fmla="*/ 1239 h 1825"/>
                <a:gd name="T24" fmla="*/ 1630 w 2365"/>
                <a:gd name="T25" fmla="*/ 1473 h 1825"/>
                <a:gd name="T26" fmla="*/ 2365 w 2365"/>
                <a:gd name="T27" fmla="*/ 741 h 1825"/>
                <a:gd name="T28" fmla="*/ 1630 w 2365"/>
                <a:gd name="T29" fmla="*/ 0 h 1825"/>
                <a:gd name="T30" fmla="*/ 1053 w 2365"/>
                <a:gd name="T31" fmla="*/ 295 h 1825"/>
                <a:gd name="T32" fmla="*/ 1053 w 2365"/>
                <a:gd name="T33" fmla="*/ 735 h 1825"/>
                <a:gd name="T34" fmla="*/ 1630 w 2365"/>
                <a:gd name="T35" fmla="*/ 232 h 1825"/>
                <a:gd name="T36" fmla="*/ 2134 w 2365"/>
                <a:gd name="T37" fmla="*/ 741 h 1825"/>
                <a:gd name="T38" fmla="*/ 1630 w 2365"/>
                <a:gd name="T39" fmla="*/ 1245 h 1825"/>
                <a:gd name="T40" fmla="*/ 1303 w 2365"/>
                <a:gd name="T41" fmla="*/ 1125 h 1825"/>
                <a:gd name="T42" fmla="*/ 961 w 2365"/>
                <a:gd name="T43" fmla="*/ 764 h 18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365" h="1825">
                  <a:moveTo>
                    <a:pt x="961" y="764"/>
                  </a:moveTo>
                  <a:cubicBezTo>
                    <a:pt x="875" y="688"/>
                    <a:pt x="736" y="643"/>
                    <a:pt x="599" y="642"/>
                  </a:cubicBezTo>
                  <a:cubicBezTo>
                    <a:pt x="270" y="641"/>
                    <a:pt x="2" y="900"/>
                    <a:pt x="1" y="1235"/>
                  </a:cubicBezTo>
                  <a:cubicBezTo>
                    <a:pt x="0" y="1563"/>
                    <a:pt x="270" y="1824"/>
                    <a:pt x="599" y="1825"/>
                  </a:cubicBezTo>
                  <a:cubicBezTo>
                    <a:pt x="783" y="1825"/>
                    <a:pt x="943" y="1751"/>
                    <a:pt x="1053" y="1619"/>
                  </a:cubicBezTo>
                  <a:cubicBezTo>
                    <a:pt x="1053" y="1293"/>
                    <a:pt x="1053" y="1293"/>
                    <a:pt x="1053" y="1293"/>
                  </a:cubicBezTo>
                  <a:cubicBezTo>
                    <a:pt x="994" y="1394"/>
                    <a:pt x="877" y="1524"/>
                    <a:pt x="771" y="1568"/>
                  </a:cubicBezTo>
                  <a:cubicBezTo>
                    <a:pt x="717" y="1590"/>
                    <a:pt x="662" y="1604"/>
                    <a:pt x="599" y="1604"/>
                  </a:cubicBezTo>
                  <a:cubicBezTo>
                    <a:pt x="394" y="1604"/>
                    <a:pt x="225" y="1445"/>
                    <a:pt x="225" y="1235"/>
                  </a:cubicBezTo>
                  <a:cubicBezTo>
                    <a:pt x="225" y="1041"/>
                    <a:pt x="380" y="862"/>
                    <a:pt x="599" y="863"/>
                  </a:cubicBezTo>
                  <a:cubicBezTo>
                    <a:pt x="701" y="863"/>
                    <a:pt x="793" y="905"/>
                    <a:pt x="861" y="972"/>
                  </a:cubicBezTo>
                  <a:cubicBezTo>
                    <a:pt x="931" y="1040"/>
                    <a:pt x="1041" y="1183"/>
                    <a:pt x="1093" y="1239"/>
                  </a:cubicBezTo>
                  <a:cubicBezTo>
                    <a:pt x="1227" y="1383"/>
                    <a:pt x="1419" y="1473"/>
                    <a:pt x="1630" y="1473"/>
                  </a:cubicBezTo>
                  <a:cubicBezTo>
                    <a:pt x="2036" y="1474"/>
                    <a:pt x="2365" y="1146"/>
                    <a:pt x="2365" y="741"/>
                  </a:cubicBezTo>
                  <a:cubicBezTo>
                    <a:pt x="2365" y="336"/>
                    <a:pt x="2035" y="0"/>
                    <a:pt x="1630" y="0"/>
                  </a:cubicBezTo>
                  <a:cubicBezTo>
                    <a:pt x="1395" y="0"/>
                    <a:pt x="1187" y="122"/>
                    <a:pt x="1053" y="295"/>
                  </a:cubicBezTo>
                  <a:cubicBezTo>
                    <a:pt x="1053" y="735"/>
                    <a:pt x="1053" y="735"/>
                    <a:pt x="1053" y="735"/>
                  </a:cubicBezTo>
                  <a:cubicBezTo>
                    <a:pt x="1155" y="455"/>
                    <a:pt x="1340" y="232"/>
                    <a:pt x="1630" y="232"/>
                  </a:cubicBezTo>
                  <a:cubicBezTo>
                    <a:pt x="1909" y="232"/>
                    <a:pt x="2135" y="463"/>
                    <a:pt x="2134" y="741"/>
                  </a:cubicBezTo>
                  <a:cubicBezTo>
                    <a:pt x="2134" y="1020"/>
                    <a:pt x="1909" y="1246"/>
                    <a:pt x="1630" y="1245"/>
                  </a:cubicBezTo>
                  <a:cubicBezTo>
                    <a:pt x="1506" y="1244"/>
                    <a:pt x="1391" y="1199"/>
                    <a:pt x="1303" y="1125"/>
                  </a:cubicBezTo>
                  <a:cubicBezTo>
                    <a:pt x="1194" y="1040"/>
                    <a:pt x="1074" y="860"/>
                    <a:pt x="961" y="764"/>
                  </a:cubicBezTo>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Arial"/>
                <a:ea typeface="HGP創英角ｺﾞｼｯｸUB" pitchFamily="50" charset="-128"/>
              </a:endParaRPr>
            </a:p>
          </p:txBody>
        </p:sp>
        <p:sp>
          <p:nvSpPr>
            <p:cNvPr id="646165" name="Freeform 21"/>
            <p:cNvSpPr>
              <a:spLocks/>
            </p:cNvSpPr>
            <p:nvPr userDrawn="1"/>
          </p:nvSpPr>
          <p:spPr bwMode="gray">
            <a:xfrm>
              <a:off x="5180" y="200"/>
              <a:ext cx="65" cy="106"/>
            </a:xfrm>
            <a:custGeom>
              <a:avLst/>
              <a:gdLst>
                <a:gd name="T0" fmla="*/ 0 w 1624"/>
                <a:gd name="T1" fmla="*/ 0 h 2651"/>
                <a:gd name="T2" fmla="*/ 1624 w 1624"/>
                <a:gd name="T3" fmla="*/ 0 h 2651"/>
                <a:gd name="T4" fmla="*/ 1624 w 1624"/>
                <a:gd name="T5" fmla="*/ 452 h 2651"/>
                <a:gd name="T6" fmla="*/ 1365 w 1624"/>
                <a:gd name="T7" fmla="*/ 273 h 2651"/>
                <a:gd name="T8" fmla="*/ 613 w 1624"/>
                <a:gd name="T9" fmla="*/ 273 h 2651"/>
                <a:gd name="T10" fmla="*/ 613 w 1624"/>
                <a:gd name="T11" fmla="*/ 1053 h 2651"/>
                <a:gd name="T12" fmla="*/ 1428 w 1624"/>
                <a:gd name="T13" fmla="*/ 1053 h 2651"/>
                <a:gd name="T14" fmla="*/ 1428 w 1624"/>
                <a:gd name="T15" fmla="*/ 1467 h 2651"/>
                <a:gd name="T16" fmla="*/ 1205 w 1624"/>
                <a:gd name="T17" fmla="*/ 1335 h 2651"/>
                <a:gd name="T18" fmla="*/ 613 w 1624"/>
                <a:gd name="T19" fmla="*/ 1335 h 2651"/>
                <a:gd name="T20" fmla="*/ 613 w 1624"/>
                <a:gd name="T21" fmla="*/ 2401 h 2651"/>
                <a:gd name="T22" fmla="*/ 784 w 1624"/>
                <a:gd name="T23" fmla="*/ 2651 h 2651"/>
                <a:gd name="T24" fmla="*/ 11 w 1624"/>
                <a:gd name="T25" fmla="*/ 2651 h 2651"/>
                <a:gd name="T26" fmla="*/ 173 w 1624"/>
                <a:gd name="T27" fmla="*/ 2401 h 2651"/>
                <a:gd name="T28" fmla="*/ 173 w 1624"/>
                <a:gd name="T29" fmla="*/ 278 h 2651"/>
                <a:gd name="T30" fmla="*/ 0 w 1624"/>
                <a:gd name="T31" fmla="*/ 0 h 26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624" h="2651">
                  <a:moveTo>
                    <a:pt x="0" y="0"/>
                  </a:moveTo>
                  <a:cubicBezTo>
                    <a:pt x="1624" y="0"/>
                    <a:pt x="1624" y="0"/>
                    <a:pt x="1624" y="0"/>
                  </a:cubicBezTo>
                  <a:cubicBezTo>
                    <a:pt x="1624" y="452"/>
                    <a:pt x="1624" y="452"/>
                    <a:pt x="1624" y="452"/>
                  </a:cubicBezTo>
                  <a:cubicBezTo>
                    <a:pt x="1624" y="452"/>
                    <a:pt x="1540" y="274"/>
                    <a:pt x="1365" y="273"/>
                  </a:cubicBezTo>
                  <a:cubicBezTo>
                    <a:pt x="613" y="273"/>
                    <a:pt x="613" y="273"/>
                    <a:pt x="613" y="273"/>
                  </a:cubicBezTo>
                  <a:cubicBezTo>
                    <a:pt x="613" y="1053"/>
                    <a:pt x="613" y="1053"/>
                    <a:pt x="613" y="1053"/>
                  </a:cubicBezTo>
                  <a:cubicBezTo>
                    <a:pt x="1428" y="1053"/>
                    <a:pt x="1428" y="1053"/>
                    <a:pt x="1428" y="1053"/>
                  </a:cubicBezTo>
                  <a:cubicBezTo>
                    <a:pt x="1428" y="1467"/>
                    <a:pt x="1428" y="1467"/>
                    <a:pt x="1428" y="1467"/>
                  </a:cubicBezTo>
                  <a:cubicBezTo>
                    <a:pt x="1428" y="1467"/>
                    <a:pt x="1402" y="1335"/>
                    <a:pt x="1205" y="1335"/>
                  </a:cubicBezTo>
                  <a:cubicBezTo>
                    <a:pt x="613" y="1335"/>
                    <a:pt x="613" y="1335"/>
                    <a:pt x="613" y="1335"/>
                  </a:cubicBezTo>
                  <a:cubicBezTo>
                    <a:pt x="613" y="2401"/>
                    <a:pt x="613" y="2401"/>
                    <a:pt x="613" y="2401"/>
                  </a:cubicBezTo>
                  <a:cubicBezTo>
                    <a:pt x="613" y="2558"/>
                    <a:pt x="784" y="2651"/>
                    <a:pt x="784" y="2651"/>
                  </a:cubicBezTo>
                  <a:cubicBezTo>
                    <a:pt x="11" y="2651"/>
                    <a:pt x="11" y="2651"/>
                    <a:pt x="11" y="2651"/>
                  </a:cubicBezTo>
                  <a:cubicBezTo>
                    <a:pt x="11" y="2651"/>
                    <a:pt x="173" y="2569"/>
                    <a:pt x="173" y="2401"/>
                  </a:cubicBezTo>
                  <a:cubicBezTo>
                    <a:pt x="173" y="278"/>
                    <a:pt x="173" y="278"/>
                    <a:pt x="173" y="278"/>
                  </a:cubicBezTo>
                  <a:cubicBezTo>
                    <a:pt x="173" y="99"/>
                    <a:pt x="0" y="0"/>
                    <a:pt x="0" y="0"/>
                  </a:cubicBez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Arial"/>
                <a:ea typeface="HGP創英角ｺﾞｼｯｸUB" pitchFamily="50" charset="-128"/>
              </a:endParaRPr>
            </a:p>
          </p:txBody>
        </p:sp>
        <p:sp>
          <p:nvSpPr>
            <p:cNvPr id="646166" name="Freeform 22"/>
            <p:cNvSpPr>
              <a:spLocks/>
            </p:cNvSpPr>
            <p:nvPr userDrawn="1"/>
          </p:nvSpPr>
          <p:spPr bwMode="gray">
            <a:xfrm>
              <a:off x="5333" y="200"/>
              <a:ext cx="43" cy="148"/>
            </a:xfrm>
            <a:custGeom>
              <a:avLst/>
              <a:gdLst>
                <a:gd name="T0" fmla="*/ 246 w 1072"/>
                <a:gd name="T1" fmla="*/ 0 h 3696"/>
                <a:gd name="T2" fmla="*/ 1072 w 1072"/>
                <a:gd name="T3" fmla="*/ 0 h 3696"/>
                <a:gd name="T4" fmla="*/ 887 w 1072"/>
                <a:gd name="T5" fmla="*/ 230 h 3696"/>
                <a:gd name="T6" fmla="*/ 887 w 1072"/>
                <a:gd name="T7" fmla="*/ 2717 h 3696"/>
                <a:gd name="T8" fmla="*/ 0 w 1072"/>
                <a:gd name="T9" fmla="*/ 3693 h 3696"/>
                <a:gd name="T10" fmla="*/ 423 w 1072"/>
                <a:gd name="T11" fmla="*/ 2717 h 3696"/>
                <a:gd name="T12" fmla="*/ 423 w 1072"/>
                <a:gd name="T13" fmla="*/ 230 h 3696"/>
                <a:gd name="T14" fmla="*/ 246 w 1072"/>
                <a:gd name="T15" fmla="*/ 0 h 369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72" h="3696">
                  <a:moveTo>
                    <a:pt x="246" y="0"/>
                  </a:moveTo>
                  <a:cubicBezTo>
                    <a:pt x="1072" y="0"/>
                    <a:pt x="1072" y="0"/>
                    <a:pt x="1072" y="0"/>
                  </a:cubicBezTo>
                  <a:cubicBezTo>
                    <a:pt x="1072" y="0"/>
                    <a:pt x="887" y="87"/>
                    <a:pt x="887" y="230"/>
                  </a:cubicBezTo>
                  <a:cubicBezTo>
                    <a:pt x="887" y="2717"/>
                    <a:pt x="887" y="2717"/>
                    <a:pt x="887" y="2717"/>
                  </a:cubicBezTo>
                  <a:cubicBezTo>
                    <a:pt x="887" y="3558"/>
                    <a:pt x="44" y="3696"/>
                    <a:pt x="0" y="3693"/>
                  </a:cubicBezTo>
                  <a:cubicBezTo>
                    <a:pt x="72" y="3647"/>
                    <a:pt x="422" y="3349"/>
                    <a:pt x="423" y="2717"/>
                  </a:cubicBezTo>
                  <a:cubicBezTo>
                    <a:pt x="423" y="230"/>
                    <a:pt x="423" y="230"/>
                    <a:pt x="423" y="230"/>
                  </a:cubicBezTo>
                  <a:cubicBezTo>
                    <a:pt x="424" y="96"/>
                    <a:pt x="246" y="0"/>
                    <a:pt x="246" y="0"/>
                  </a:cubicBez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Arial"/>
                <a:ea typeface="HGP創英角ｺﾞｼｯｸUB" pitchFamily="50" charset="-128"/>
              </a:endParaRPr>
            </a:p>
          </p:txBody>
        </p:sp>
        <p:sp>
          <p:nvSpPr>
            <p:cNvPr id="646167" name="Freeform 23"/>
            <p:cNvSpPr>
              <a:spLocks/>
            </p:cNvSpPr>
            <p:nvPr userDrawn="1"/>
          </p:nvSpPr>
          <p:spPr bwMode="gray">
            <a:xfrm>
              <a:off x="5380" y="200"/>
              <a:ext cx="33" cy="106"/>
            </a:xfrm>
            <a:custGeom>
              <a:avLst/>
              <a:gdLst>
                <a:gd name="T0" fmla="*/ 0 w 828"/>
                <a:gd name="T1" fmla="*/ 0 h 2653"/>
                <a:gd name="T2" fmla="*/ 828 w 828"/>
                <a:gd name="T3" fmla="*/ 0 h 2653"/>
                <a:gd name="T4" fmla="*/ 645 w 828"/>
                <a:gd name="T5" fmla="*/ 235 h 2653"/>
                <a:gd name="T6" fmla="*/ 645 w 828"/>
                <a:gd name="T7" fmla="*/ 2401 h 2653"/>
                <a:gd name="T8" fmla="*/ 828 w 828"/>
                <a:gd name="T9" fmla="*/ 2653 h 2653"/>
                <a:gd name="T10" fmla="*/ 0 w 828"/>
                <a:gd name="T11" fmla="*/ 2653 h 2653"/>
                <a:gd name="T12" fmla="*/ 184 w 828"/>
                <a:gd name="T13" fmla="*/ 2401 h 2653"/>
                <a:gd name="T14" fmla="*/ 184 w 828"/>
                <a:gd name="T15" fmla="*/ 235 h 2653"/>
                <a:gd name="T16" fmla="*/ 0 w 828"/>
                <a:gd name="T17" fmla="*/ 0 h 2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8" h="2653">
                  <a:moveTo>
                    <a:pt x="0" y="0"/>
                  </a:moveTo>
                  <a:cubicBezTo>
                    <a:pt x="828" y="0"/>
                    <a:pt x="828" y="0"/>
                    <a:pt x="828" y="0"/>
                  </a:cubicBezTo>
                  <a:cubicBezTo>
                    <a:pt x="828" y="0"/>
                    <a:pt x="645" y="89"/>
                    <a:pt x="645" y="235"/>
                  </a:cubicBezTo>
                  <a:cubicBezTo>
                    <a:pt x="645" y="2401"/>
                    <a:pt x="645" y="2401"/>
                    <a:pt x="645" y="2401"/>
                  </a:cubicBezTo>
                  <a:cubicBezTo>
                    <a:pt x="645" y="2556"/>
                    <a:pt x="828" y="2653"/>
                    <a:pt x="828" y="2653"/>
                  </a:cubicBezTo>
                  <a:cubicBezTo>
                    <a:pt x="0" y="2653"/>
                    <a:pt x="0" y="2653"/>
                    <a:pt x="0" y="2653"/>
                  </a:cubicBezTo>
                  <a:cubicBezTo>
                    <a:pt x="0" y="2653"/>
                    <a:pt x="184" y="2557"/>
                    <a:pt x="184" y="2401"/>
                  </a:cubicBezTo>
                  <a:cubicBezTo>
                    <a:pt x="184" y="235"/>
                    <a:pt x="184" y="235"/>
                    <a:pt x="184" y="235"/>
                  </a:cubicBezTo>
                  <a:cubicBezTo>
                    <a:pt x="184" y="89"/>
                    <a:pt x="0" y="0"/>
                    <a:pt x="0" y="0"/>
                  </a:cubicBez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Arial"/>
                <a:ea typeface="HGP創英角ｺﾞｼｯｸUB" pitchFamily="50" charset="-128"/>
              </a:endParaRPr>
            </a:p>
          </p:txBody>
        </p:sp>
        <p:sp>
          <p:nvSpPr>
            <p:cNvPr id="646168" name="Freeform 24"/>
            <p:cNvSpPr>
              <a:spLocks/>
            </p:cNvSpPr>
            <p:nvPr userDrawn="1"/>
          </p:nvSpPr>
          <p:spPr bwMode="gray">
            <a:xfrm>
              <a:off x="5414" y="200"/>
              <a:ext cx="79" cy="106"/>
            </a:xfrm>
            <a:custGeom>
              <a:avLst/>
              <a:gdLst>
                <a:gd name="T0" fmla="*/ 161 w 1984"/>
                <a:gd name="T1" fmla="*/ 0 h 2651"/>
                <a:gd name="T2" fmla="*/ 1984 w 1984"/>
                <a:gd name="T3" fmla="*/ 0 h 2651"/>
                <a:gd name="T4" fmla="*/ 1829 w 1984"/>
                <a:gd name="T5" fmla="*/ 482 h 2651"/>
                <a:gd name="T6" fmla="*/ 1607 w 1984"/>
                <a:gd name="T7" fmla="*/ 279 h 2651"/>
                <a:gd name="T8" fmla="*/ 1229 w 1984"/>
                <a:gd name="T9" fmla="*/ 279 h 2651"/>
                <a:gd name="T10" fmla="*/ 1229 w 1984"/>
                <a:gd name="T11" fmla="*/ 2401 h 2651"/>
                <a:gd name="T12" fmla="*/ 1407 w 1984"/>
                <a:gd name="T13" fmla="*/ 2651 h 2651"/>
                <a:gd name="T14" fmla="*/ 595 w 1984"/>
                <a:gd name="T15" fmla="*/ 2651 h 2651"/>
                <a:gd name="T16" fmla="*/ 771 w 1984"/>
                <a:gd name="T17" fmla="*/ 2401 h 2651"/>
                <a:gd name="T18" fmla="*/ 771 w 1984"/>
                <a:gd name="T19" fmla="*/ 279 h 2651"/>
                <a:gd name="T20" fmla="*/ 315 w 1984"/>
                <a:gd name="T21" fmla="*/ 279 h 2651"/>
                <a:gd name="T22" fmla="*/ 0 w 1984"/>
                <a:gd name="T23" fmla="*/ 522 h 2651"/>
                <a:gd name="T24" fmla="*/ 161 w 1984"/>
                <a:gd name="T25" fmla="*/ 0 h 26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84" h="2651">
                  <a:moveTo>
                    <a:pt x="161" y="0"/>
                  </a:moveTo>
                  <a:cubicBezTo>
                    <a:pt x="1984" y="0"/>
                    <a:pt x="1984" y="0"/>
                    <a:pt x="1984" y="0"/>
                  </a:cubicBezTo>
                  <a:cubicBezTo>
                    <a:pt x="1829" y="482"/>
                    <a:pt x="1829" y="482"/>
                    <a:pt x="1829" y="482"/>
                  </a:cubicBezTo>
                  <a:cubicBezTo>
                    <a:pt x="1829" y="482"/>
                    <a:pt x="1783" y="279"/>
                    <a:pt x="1607" y="279"/>
                  </a:cubicBezTo>
                  <a:cubicBezTo>
                    <a:pt x="1229" y="279"/>
                    <a:pt x="1229" y="279"/>
                    <a:pt x="1229" y="279"/>
                  </a:cubicBezTo>
                  <a:cubicBezTo>
                    <a:pt x="1229" y="2401"/>
                    <a:pt x="1229" y="2401"/>
                    <a:pt x="1229" y="2401"/>
                  </a:cubicBezTo>
                  <a:cubicBezTo>
                    <a:pt x="1229" y="2535"/>
                    <a:pt x="1407" y="2651"/>
                    <a:pt x="1407" y="2651"/>
                  </a:cubicBezTo>
                  <a:cubicBezTo>
                    <a:pt x="595" y="2651"/>
                    <a:pt x="595" y="2651"/>
                    <a:pt x="595" y="2651"/>
                  </a:cubicBezTo>
                  <a:cubicBezTo>
                    <a:pt x="595" y="2651"/>
                    <a:pt x="771" y="2547"/>
                    <a:pt x="771" y="2401"/>
                  </a:cubicBezTo>
                  <a:cubicBezTo>
                    <a:pt x="771" y="279"/>
                    <a:pt x="771" y="279"/>
                    <a:pt x="771" y="279"/>
                  </a:cubicBezTo>
                  <a:cubicBezTo>
                    <a:pt x="315" y="279"/>
                    <a:pt x="315" y="279"/>
                    <a:pt x="315" y="279"/>
                  </a:cubicBezTo>
                  <a:cubicBezTo>
                    <a:pt x="185" y="280"/>
                    <a:pt x="0" y="522"/>
                    <a:pt x="0" y="522"/>
                  </a:cubicBezTo>
                  <a:lnTo>
                    <a:pt x="161"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Arial"/>
                <a:ea typeface="HGP創英角ｺﾞｼｯｸUB" pitchFamily="50" charset="-128"/>
              </a:endParaRPr>
            </a:p>
          </p:txBody>
        </p:sp>
        <p:sp>
          <p:nvSpPr>
            <p:cNvPr id="646169" name="Freeform 25"/>
            <p:cNvSpPr>
              <a:spLocks/>
            </p:cNvSpPr>
            <p:nvPr userDrawn="1"/>
          </p:nvSpPr>
          <p:spPr bwMode="gray">
            <a:xfrm>
              <a:off x="5558" y="200"/>
              <a:ext cx="88" cy="107"/>
            </a:xfrm>
            <a:custGeom>
              <a:avLst/>
              <a:gdLst>
                <a:gd name="T0" fmla="*/ 1420 w 2219"/>
                <a:gd name="T1" fmla="*/ 0 h 2693"/>
                <a:gd name="T2" fmla="*/ 2219 w 2219"/>
                <a:gd name="T3" fmla="*/ 0 h 2693"/>
                <a:gd name="T4" fmla="*/ 2048 w 2219"/>
                <a:gd name="T5" fmla="*/ 234 h 2693"/>
                <a:gd name="T6" fmla="*/ 2048 w 2219"/>
                <a:gd name="T7" fmla="*/ 1840 h 2693"/>
                <a:gd name="T8" fmla="*/ 1131 w 2219"/>
                <a:gd name="T9" fmla="*/ 2693 h 2693"/>
                <a:gd name="T10" fmla="*/ 176 w 2219"/>
                <a:gd name="T11" fmla="*/ 1840 h 2693"/>
                <a:gd name="T12" fmla="*/ 176 w 2219"/>
                <a:gd name="T13" fmla="*/ 234 h 2693"/>
                <a:gd name="T14" fmla="*/ 0 w 2219"/>
                <a:gd name="T15" fmla="*/ 0 h 2693"/>
                <a:gd name="T16" fmla="*/ 821 w 2219"/>
                <a:gd name="T17" fmla="*/ 0 h 2693"/>
                <a:gd name="T18" fmla="*/ 638 w 2219"/>
                <a:gd name="T19" fmla="*/ 234 h 2693"/>
                <a:gd name="T20" fmla="*/ 638 w 2219"/>
                <a:gd name="T21" fmla="*/ 1840 h 2693"/>
                <a:gd name="T22" fmla="*/ 1131 w 2219"/>
                <a:gd name="T23" fmla="*/ 2406 h 2693"/>
                <a:gd name="T24" fmla="*/ 1601 w 2219"/>
                <a:gd name="T25" fmla="*/ 1840 h 2693"/>
                <a:gd name="T26" fmla="*/ 1601 w 2219"/>
                <a:gd name="T27" fmla="*/ 234 h 2693"/>
                <a:gd name="T28" fmla="*/ 1420 w 2219"/>
                <a:gd name="T29" fmla="*/ 0 h 26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219" h="2693">
                  <a:moveTo>
                    <a:pt x="1420" y="0"/>
                  </a:moveTo>
                  <a:cubicBezTo>
                    <a:pt x="2219" y="0"/>
                    <a:pt x="2219" y="0"/>
                    <a:pt x="2219" y="0"/>
                  </a:cubicBezTo>
                  <a:cubicBezTo>
                    <a:pt x="2219" y="0"/>
                    <a:pt x="2048" y="91"/>
                    <a:pt x="2048" y="234"/>
                  </a:cubicBezTo>
                  <a:cubicBezTo>
                    <a:pt x="2048" y="1840"/>
                    <a:pt x="2048" y="1840"/>
                    <a:pt x="2048" y="1840"/>
                  </a:cubicBezTo>
                  <a:cubicBezTo>
                    <a:pt x="2047" y="2492"/>
                    <a:pt x="1506" y="2693"/>
                    <a:pt x="1131" y="2693"/>
                  </a:cubicBezTo>
                  <a:cubicBezTo>
                    <a:pt x="759" y="2693"/>
                    <a:pt x="175" y="2490"/>
                    <a:pt x="176" y="1840"/>
                  </a:cubicBezTo>
                  <a:cubicBezTo>
                    <a:pt x="176" y="234"/>
                    <a:pt x="176" y="234"/>
                    <a:pt x="176" y="234"/>
                  </a:cubicBezTo>
                  <a:cubicBezTo>
                    <a:pt x="176" y="91"/>
                    <a:pt x="0" y="0"/>
                    <a:pt x="0" y="0"/>
                  </a:cubicBezTo>
                  <a:cubicBezTo>
                    <a:pt x="821" y="0"/>
                    <a:pt x="821" y="0"/>
                    <a:pt x="821" y="0"/>
                  </a:cubicBezTo>
                  <a:cubicBezTo>
                    <a:pt x="821" y="0"/>
                    <a:pt x="638" y="88"/>
                    <a:pt x="638" y="234"/>
                  </a:cubicBezTo>
                  <a:cubicBezTo>
                    <a:pt x="638" y="1840"/>
                    <a:pt x="638" y="1840"/>
                    <a:pt x="638" y="1840"/>
                  </a:cubicBezTo>
                  <a:cubicBezTo>
                    <a:pt x="638" y="2182"/>
                    <a:pt x="865" y="2406"/>
                    <a:pt x="1131" y="2406"/>
                  </a:cubicBezTo>
                  <a:cubicBezTo>
                    <a:pt x="1397" y="2406"/>
                    <a:pt x="1600" y="2173"/>
                    <a:pt x="1601" y="1840"/>
                  </a:cubicBezTo>
                  <a:cubicBezTo>
                    <a:pt x="1601" y="234"/>
                    <a:pt x="1601" y="234"/>
                    <a:pt x="1601" y="234"/>
                  </a:cubicBezTo>
                  <a:cubicBezTo>
                    <a:pt x="1601" y="91"/>
                    <a:pt x="1420" y="0"/>
                    <a:pt x="1420" y="0"/>
                  </a:cubicBez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Arial"/>
                <a:ea typeface="HGP創英角ｺﾞｼｯｸUB" pitchFamily="50" charset="-128"/>
              </a:endParaRPr>
            </a:p>
          </p:txBody>
        </p:sp>
        <p:sp>
          <p:nvSpPr>
            <p:cNvPr id="646170" name="Freeform 26"/>
            <p:cNvSpPr>
              <a:spLocks/>
            </p:cNvSpPr>
            <p:nvPr userDrawn="1"/>
          </p:nvSpPr>
          <p:spPr bwMode="gray">
            <a:xfrm>
              <a:off x="5248" y="200"/>
              <a:ext cx="89" cy="108"/>
            </a:xfrm>
            <a:custGeom>
              <a:avLst/>
              <a:gdLst>
                <a:gd name="T0" fmla="*/ 1427 w 2240"/>
                <a:gd name="T1" fmla="*/ 0 h 2700"/>
                <a:gd name="T2" fmla="*/ 2240 w 2240"/>
                <a:gd name="T3" fmla="*/ 0 h 2700"/>
                <a:gd name="T4" fmla="*/ 2068 w 2240"/>
                <a:gd name="T5" fmla="*/ 237 h 2700"/>
                <a:gd name="T6" fmla="*/ 2067 w 2240"/>
                <a:gd name="T7" fmla="*/ 1838 h 2700"/>
                <a:gd name="T8" fmla="*/ 1122 w 2240"/>
                <a:gd name="T9" fmla="*/ 2700 h 2700"/>
                <a:gd name="T10" fmla="*/ 166 w 2240"/>
                <a:gd name="T11" fmla="*/ 1838 h 2700"/>
                <a:gd name="T12" fmla="*/ 166 w 2240"/>
                <a:gd name="T13" fmla="*/ 237 h 2700"/>
                <a:gd name="T14" fmla="*/ 0 w 2240"/>
                <a:gd name="T15" fmla="*/ 0 h 2700"/>
                <a:gd name="T16" fmla="*/ 821 w 2240"/>
                <a:gd name="T17" fmla="*/ 0 h 2700"/>
                <a:gd name="T18" fmla="*/ 631 w 2240"/>
                <a:gd name="T19" fmla="*/ 237 h 2700"/>
                <a:gd name="T20" fmla="*/ 630 w 2240"/>
                <a:gd name="T21" fmla="*/ 1838 h 2700"/>
                <a:gd name="T22" fmla="*/ 1122 w 2240"/>
                <a:gd name="T23" fmla="*/ 2413 h 2700"/>
                <a:gd name="T24" fmla="*/ 1602 w 2240"/>
                <a:gd name="T25" fmla="*/ 1838 h 2700"/>
                <a:gd name="T26" fmla="*/ 1603 w 2240"/>
                <a:gd name="T27" fmla="*/ 237 h 2700"/>
                <a:gd name="T28" fmla="*/ 1427 w 2240"/>
                <a:gd name="T29" fmla="*/ 0 h 27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240" h="2700">
                  <a:moveTo>
                    <a:pt x="1427" y="0"/>
                  </a:moveTo>
                  <a:cubicBezTo>
                    <a:pt x="2240" y="0"/>
                    <a:pt x="2240" y="0"/>
                    <a:pt x="2240" y="0"/>
                  </a:cubicBezTo>
                  <a:cubicBezTo>
                    <a:pt x="2240" y="0"/>
                    <a:pt x="2068" y="95"/>
                    <a:pt x="2068" y="237"/>
                  </a:cubicBezTo>
                  <a:cubicBezTo>
                    <a:pt x="2068" y="238"/>
                    <a:pt x="2067" y="1838"/>
                    <a:pt x="2067" y="1838"/>
                  </a:cubicBezTo>
                  <a:cubicBezTo>
                    <a:pt x="2067" y="2494"/>
                    <a:pt x="1501" y="2700"/>
                    <a:pt x="1122" y="2700"/>
                  </a:cubicBezTo>
                  <a:cubicBezTo>
                    <a:pt x="750" y="2700"/>
                    <a:pt x="166" y="2491"/>
                    <a:pt x="166" y="1838"/>
                  </a:cubicBezTo>
                  <a:cubicBezTo>
                    <a:pt x="166" y="237"/>
                    <a:pt x="166" y="237"/>
                    <a:pt x="166" y="237"/>
                  </a:cubicBezTo>
                  <a:cubicBezTo>
                    <a:pt x="166" y="94"/>
                    <a:pt x="0" y="0"/>
                    <a:pt x="0" y="0"/>
                  </a:cubicBezTo>
                  <a:cubicBezTo>
                    <a:pt x="821" y="0"/>
                    <a:pt x="821" y="0"/>
                    <a:pt x="821" y="0"/>
                  </a:cubicBezTo>
                  <a:cubicBezTo>
                    <a:pt x="821" y="0"/>
                    <a:pt x="631" y="94"/>
                    <a:pt x="631" y="237"/>
                  </a:cubicBezTo>
                  <a:cubicBezTo>
                    <a:pt x="630" y="1838"/>
                    <a:pt x="630" y="1838"/>
                    <a:pt x="630" y="1838"/>
                  </a:cubicBezTo>
                  <a:cubicBezTo>
                    <a:pt x="630" y="2178"/>
                    <a:pt x="856" y="2412"/>
                    <a:pt x="1122" y="2413"/>
                  </a:cubicBezTo>
                  <a:cubicBezTo>
                    <a:pt x="1388" y="2414"/>
                    <a:pt x="1602" y="2174"/>
                    <a:pt x="1602" y="1838"/>
                  </a:cubicBezTo>
                  <a:cubicBezTo>
                    <a:pt x="1603" y="237"/>
                    <a:pt x="1603" y="237"/>
                    <a:pt x="1603" y="237"/>
                  </a:cubicBezTo>
                  <a:cubicBezTo>
                    <a:pt x="1603" y="94"/>
                    <a:pt x="1427" y="0"/>
                    <a:pt x="1427" y="0"/>
                  </a:cubicBez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Arial"/>
                <a:ea typeface="HGP創英角ｺﾞｼｯｸUB" pitchFamily="50" charset="-128"/>
              </a:endParaRPr>
            </a:p>
          </p:txBody>
        </p:sp>
        <p:sp>
          <p:nvSpPr>
            <p:cNvPr id="646171" name="Freeform 27"/>
            <p:cNvSpPr>
              <a:spLocks/>
            </p:cNvSpPr>
            <p:nvPr userDrawn="1"/>
          </p:nvSpPr>
          <p:spPr bwMode="gray">
            <a:xfrm>
              <a:off x="5489" y="198"/>
              <a:ext cx="69" cy="110"/>
            </a:xfrm>
            <a:custGeom>
              <a:avLst/>
              <a:gdLst>
                <a:gd name="T0" fmla="*/ 1467 w 1707"/>
                <a:gd name="T1" fmla="*/ 479 h 2755"/>
                <a:gd name="T2" fmla="*/ 1019 w 1707"/>
                <a:gd name="T3" fmla="*/ 276 h 2755"/>
                <a:gd name="T4" fmla="*/ 504 w 1707"/>
                <a:gd name="T5" fmla="*/ 677 h 2755"/>
                <a:gd name="T6" fmla="*/ 995 w 1707"/>
                <a:gd name="T7" fmla="*/ 1174 h 2755"/>
                <a:gd name="T8" fmla="*/ 1705 w 1707"/>
                <a:gd name="T9" fmla="*/ 1974 h 2755"/>
                <a:gd name="T10" fmla="*/ 651 w 1707"/>
                <a:gd name="T11" fmla="*/ 2755 h 2755"/>
                <a:gd name="T12" fmla="*/ 155 w 1707"/>
                <a:gd name="T13" fmla="*/ 2686 h 2755"/>
                <a:gd name="T14" fmla="*/ 0 w 1707"/>
                <a:gd name="T15" fmla="*/ 2177 h 2755"/>
                <a:gd name="T16" fmla="*/ 658 w 1707"/>
                <a:gd name="T17" fmla="*/ 2466 h 2755"/>
                <a:gd name="T18" fmla="*/ 1252 w 1707"/>
                <a:gd name="T19" fmla="*/ 2030 h 2755"/>
                <a:gd name="T20" fmla="*/ 46 w 1707"/>
                <a:gd name="T21" fmla="*/ 731 h 2755"/>
                <a:gd name="T22" fmla="*/ 973 w 1707"/>
                <a:gd name="T23" fmla="*/ 0 h 2755"/>
                <a:gd name="T24" fmla="*/ 1467 w 1707"/>
                <a:gd name="T25" fmla="*/ 69 h 2755"/>
                <a:gd name="T26" fmla="*/ 1467 w 1707"/>
                <a:gd name="T27" fmla="*/ 479 h 27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07" h="2755">
                  <a:moveTo>
                    <a:pt x="1467" y="479"/>
                  </a:moveTo>
                  <a:cubicBezTo>
                    <a:pt x="1467" y="479"/>
                    <a:pt x="1352" y="277"/>
                    <a:pt x="1019" y="276"/>
                  </a:cubicBezTo>
                  <a:cubicBezTo>
                    <a:pt x="686" y="275"/>
                    <a:pt x="505" y="450"/>
                    <a:pt x="504" y="677"/>
                  </a:cubicBezTo>
                  <a:cubicBezTo>
                    <a:pt x="503" y="934"/>
                    <a:pt x="696" y="1031"/>
                    <a:pt x="995" y="1174"/>
                  </a:cubicBezTo>
                  <a:cubicBezTo>
                    <a:pt x="1279" y="1311"/>
                    <a:pt x="1707" y="1499"/>
                    <a:pt x="1705" y="1974"/>
                  </a:cubicBezTo>
                  <a:cubicBezTo>
                    <a:pt x="1704" y="2399"/>
                    <a:pt x="1327" y="2755"/>
                    <a:pt x="651" y="2755"/>
                  </a:cubicBezTo>
                  <a:cubicBezTo>
                    <a:pt x="442" y="2754"/>
                    <a:pt x="155" y="2686"/>
                    <a:pt x="155" y="2686"/>
                  </a:cubicBezTo>
                  <a:cubicBezTo>
                    <a:pt x="0" y="2177"/>
                    <a:pt x="0" y="2177"/>
                    <a:pt x="0" y="2177"/>
                  </a:cubicBezTo>
                  <a:cubicBezTo>
                    <a:pt x="143" y="2316"/>
                    <a:pt x="397" y="2466"/>
                    <a:pt x="658" y="2466"/>
                  </a:cubicBezTo>
                  <a:cubicBezTo>
                    <a:pt x="929" y="2466"/>
                    <a:pt x="1252" y="2298"/>
                    <a:pt x="1252" y="2030"/>
                  </a:cubicBezTo>
                  <a:cubicBezTo>
                    <a:pt x="1252" y="1512"/>
                    <a:pt x="46" y="1598"/>
                    <a:pt x="46" y="731"/>
                  </a:cubicBezTo>
                  <a:cubicBezTo>
                    <a:pt x="46" y="433"/>
                    <a:pt x="254" y="0"/>
                    <a:pt x="973" y="0"/>
                  </a:cubicBezTo>
                  <a:cubicBezTo>
                    <a:pt x="1207" y="0"/>
                    <a:pt x="1467" y="69"/>
                    <a:pt x="1467" y="69"/>
                  </a:cubicBezTo>
                  <a:lnTo>
                    <a:pt x="1467" y="479"/>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fontAlgn="ctr"/>
              <a:endParaRPr lang="ja-JP" altLang="en-US" sz="1800">
                <a:solidFill>
                  <a:srgbClr val="000000"/>
                </a:solidFill>
                <a:latin typeface="Arial"/>
                <a:ea typeface="HGP創英角ｺﾞｼｯｸUB" pitchFamily="50" charset="-128"/>
              </a:endParaRPr>
            </a:p>
          </p:txBody>
        </p:sp>
      </p:grpSp>
      <p:sp>
        <p:nvSpPr>
          <p:cNvPr id="646173" name="Rectangle 29"/>
          <p:cNvSpPr>
            <a:spLocks noGrp="1" noChangeArrowheads="1"/>
          </p:cNvSpPr>
          <p:nvPr>
            <p:ph type="sldNum" sz="quarter" idx="4"/>
          </p:nvPr>
        </p:nvSpPr>
        <p:spPr bwMode="gray">
          <a:xfrm>
            <a:off x="4658916" y="6653213"/>
            <a:ext cx="584729" cy="201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fontAlgn="base">
              <a:defRPr kumimoji="0" sz="800">
                <a:solidFill>
                  <a:schemeClr val="tx1"/>
                </a:solidFill>
                <a:latin typeface="+mn-lt"/>
                <a:ea typeface="HGP創英角ｺﾞｼｯｸUB" pitchFamily="50" charset="-128"/>
              </a:defRPr>
            </a:lvl1pPr>
          </a:lstStyle>
          <a:p>
            <a:pPr algn="ctr"/>
            <a:fld id="{C45C1D57-7A19-498A-BEEB-7922D011399E}" type="slidenum">
              <a:rPr lang="de-DE" altLang="ja-JP" smtClean="0">
                <a:solidFill>
                  <a:srgbClr val="000000"/>
                </a:solidFill>
              </a:rPr>
              <a:pPr algn="ctr"/>
              <a:t>‹#›</a:t>
            </a:fld>
            <a:endParaRPr lang="de-DE" altLang="ja-JP">
              <a:solidFill>
                <a:srgbClr val="000000"/>
              </a:solidFill>
            </a:endParaRPr>
          </a:p>
        </p:txBody>
      </p:sp>
      <p:sp>
        <p:nvSpPr>
          <p:cNvPr id="646174" name="Rectangle 30"/>
          <p:cNvSpPr>
            <a:spLocks noGrp="1" noChangeArrowheads="1"/>
          </p:cNvSpPr>
          <p:nvPr>
            <p:ph type="ftr" sz="quarter" idx="3"/>
          </p:nvPr>
        </p:nvSpPr>
        <p:spPr bwMode="gray">
          <a:xfrm>
            <a:off x="5346833" y="6653213"/>
            <a:ext cx="4357952" cy="201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fontAlgn="base">
              <a:defRPr kumimoji="0" sz="800">
                <a:solidFill>
                  <a:schemeClr val="tx1"/>
                </a:solidFill>
                <a:latin typeface="+mn-lt"/>
                <a:ea typeface="HGP創英角ｺﾞｼｯｸUB" pitchFamily="50" charset="-128"/>
              </a:defRPr>
            </a:lvl1pPr>
          </a:lstStyle>
          <a:p>
            <a:r>
              <a:rPr lang="de-DE" altLang="ja-JP" smtClean="0">
                <a:solidFill>
                  <a:srgbClr val="000000"/>
                </a:solidFill>
              </a:rPr>
              <a:t>Copyright 2013 FUJITSU LIMITED</a:t>
            </a:r>
            <a:endParaRPr lang="de-DE" altLang="ja-JP" dirty="0">
              <a:solidFill>
                <a:srgbClr val="000000"/>
              </a:solidFill>
            </a:endParaRPr>
          </a:p>
        </p:txBody>
      </p:sp>
    </p:spTree>
    <p:extLst>
      <p:ext uri="{BB962C8B-B14F-4D97-AF65-F5344CB8AC3E}">
        <p14:creationId xmlns:p14="http://schemas.microsoft.com/office/powerpoint/2010/main" val="2505634475"/>
      </p:ext>
    </p:extLst>
  </p:cSld>
  <p:clrMap bg1="lt1" tx1="dk1" bg2="lt2" tx2="dk2" accent1="accent1" accent2="accent2" accent3="accent3" accent4="accent4" accent5="accent5" accent6="accent6" hlink="hlink" folHlink="folHlink"/>
  <p:sldLayoutIdLst>
    <p:sldLayoutId id="2147484807" r:id="rId1"/>
    <p:sldLayoutId id="2147484808" r:id="rId2"/>
    <p:sldLayoutId id="2147484809" r:id="rId3"/>
    <p:sldLayoutId id="2147484810" r:id="rId4"/>
    <p:sldLayoutId id="2147484811" r:id="rId5"/>
    <p:sldLayoutId id="2147484812" r:id="rId6"/>
    <p:sldLayoutId id="2147484813" r:id="rId7"/>
    <p:sldLayoutId id="2147484814" r:id="rId8"/>
    <p:sldLayoutId id="2147484815" r:id="rId9"/>
    <p:sldLayoutId id="2147484816" r:id="rId10"/>
    <p:sldLayoutId id="214748481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p:txStyles>
    <p:titleStyle>
      <a:lvl1pPr algn="l" rtl="0" fontAlgn="base">
        <a:spcBef>
          <a:spcPct val="0"/>
        </a:spcBef>
        <a:spcAft>
          <a:spcPct val="0"/>
        </a:spcAft>
        <a:tabLst>
          <a:tab pos="3676650" algn="l"/>
        </a:tabLst>
        <a:defRPr kumimoji="1" sz="3200">
          <a:solidFill>
            <a:schemeClr val="tx2"/>
          </a:solidFill>
          <a:latin typeface="+mn-lt"/>
          <a:ea typeface="HGP創英角ｺﾞｼｯｸUB" pitchFamily="50" charset="-128"/>
          <a:cs typeface="+mj-cs"/>
        </a:defRPr>
      </a:lvl1pPr>
      <a:lvl2pPr algn="l" rtl="0" fontAlgn="base">
        <a:spcBef>
          <a:spcPct val="0"/>
        </a:spcBef>
        <a:spcAft>
          <a:spcPct val="0"/>
        </a:spcAft>
        <a:tabLst>
          <a:tab pos="3676650" algn="l"/>
        </a:tabLst>
        <a:defRPr kumimoji="1" sz="3200">
          <a:solidFill>
            <a:schemeClr val="tx2"/>
          </a:solidFill>
          <a:latin typeface="Arial" charset="0"/>
          <a:ea typeface="ＭＳ Ｐゴシック" charset="-128"/>
        </a:defRPr>
      </a:lvl2pPr>
      <a:lvl3pPr algn="l" rtl="0" fontAlgn="base">
        <a:spcBef>
          <a:spcPct val="0"/>
        </a:spcBef>
        <a:spcAft>
          <a:spcPct val="0"/>
        </a:spcAft>
        <a:tabLst>
          <a:tab pos="3676650" algn="l"/>
        </a:tabLst>
        <a:defRPr kumimoji="1" sz="3200">
          <a:solidFill>
            <a:schemeClr val="tx2"/>
          </a:solidFill>
          <a:latin typeface="Arial" charset="0"/>
          <a:ea typeface="ＭＳ Ｐゴシック" charset="-128"/>
        </a:defRPr>
      </a:lvl3pPr>
      <a:lvl4pPr algn="l" rtl="0" fontAlgn="base">
        <a:spcBef>
          <a:spcPct val="0"/>
        </a:spcBef>
        <a:spcAft>
          <a:spcPct val="0"/>
        </a:spcAft>
        <a:tabLst>
          <a:tab pos="3676650" algn="l"/>
        </a:tabLst>
        <a:defRPr kumimoji="1" sz="3200">
          <a:solidFill>
            <a:schemeClr val="tx2"/>
          </a:solidFill>
          <a:latin typeface="Arial" charset="0"/>
          <a:ea typeface="ＭＳ Ｐゴシック" charset="-128"/>
        </a:defRPr>
      </a:lvl4pPr>
      <a:lvl5pPr algn="l" rtl="0" fontAlgn="base">
        <a:spcBef>
          <a:spcPct val="0"/>
        </a:spcBef>
        <a:spcAft>
          <a:spcPct val="0"/>
        </a:spcAft>
        <a:tabLst>
          <a:tab pos="3676650" algn="l"/>
        </a:tabLst>
        <a:defRPr kumimoji="1" sz="3200">
          <a:solidFill>
            <a:schemeClr val="tx2"/>
          </a:solidFill>
          <a:latin typeface="Arial" charset="0"/>
          <a:ea typeface="ＭＳ Ｐゴシック" charset="-128"/>
        </a:defRPr>
      </a:lvl5pPr>
      <a:lvl6pPr marL="457200" algn="l" rtl="0" fontAlgn="base">
        <a:spcBef>
          <a:spcPct val="0"/>
        </a:spcBef>
        <a:spcAft>
          <a:spcPct val="0"/>
        </a:spcAft>
        <a:tabLst>
          <a:tab pos="3676650" algn="l"/>
        </a:tabLst>
        <a:defRPr kumimoji="1" sz="3200">
          <a:solidFill>
            <a:schemeClr val="tx2"/>
          </a:solidFill>
          <a:latin typeface="Arial" charset="0"/>
          <a:ea typeface="ＭＳ Ｐゴシック" charset="-128"/>
        </a:defRPr>
      </a:lvl6pPr>
      <a:lvl7pPr marL="914400" algn="l" rtl="0" fontAlgn="base">
        <a:spcBef>
          <a:spcPct val="0"/>
        </a:spcBef>
        <a:spcAft>
          <a:spcPct val="0"/>
        </a:spcAft>
        <a:tabLst>
          <a:tab pos="3676650" algn="l"/>
        </a:tabLst>
        <a:defRPr kumimoji="1" sz="3200">
          <a:solidFill>
            <a:schemeClr val="tx2"/>
          </a:solidFill>
          <a:latin typeface="Arial" charset="0"/>
          <a:ea typeface="ＭＳ Ｐゴシック" charset="-128"/>
        </a:defRPr>
      </a:lvl7pPr>
      <a:lvl8pPr marL="1371600" algn="l" rtl="0" fontAlgn="base">
        <a:spcBef>
          <a:spcPct val="0"/>
        </a:spcBef>
        <a:spcAft>
          <a:spcPct val="0"/>
        </a:spcAft>
        <a:tabLst>
          <a:tab pos="3676650" algn="l"/>
        </a:tabLst>
        <a:defRPr kumimoji="1" sz="3200">
          <a:solidFill>
            <a:schemeClr val="tx2"/>
          </a:solidFill>
          <a:latin typeface="Arial" charset="0"/>
          <a:ea typeface="ＭＳ Ｐゴシック" charset="-128"/>
        </a:defRPr>
      </a:lvl8pPr>
      <a:lvl9pPr marL="1828800" algn="l" rtl="0" fontAlgn="base">
        <a:spcBef>
          <a:spcPct val="0"/>
        </a:spcBef>
        <a:spcAft>
          <a:spcPct val="0"/>
        </a:spcAft>
        <a:tabLst>
          <a:tab pos="3676650" algn="l"/>
        </a:tabLst>
        <a:defRPr kumimoji="1" sz="3200">
          <a:solidFill>
            <a:schemeClr val="tx2"/>
          </a:solidFill>
          <a:latin typeface="Arial" charset="0"/>
          <a:ea typeface="ＭＳ Ｐゴシック" charset="-128"/>
        </a:defRPr>
      </a:lvl9pPr>
    </p:titleStyle>
    <p:bodyStyle>
      <a:lvl1pPr marL="290513" indent="-290513" algn="l" defTabSz="457200" rtl="0" fontAlgn="base">
        <a:lnSpc>
          <a:spcPct val="95000"/>
        </a:lnSpc>
        <a:spcBef>
          <a:spcPct val="20000"/>
        </a:spcBef>
        <a:spcAft>
          <a:spcPct val="10000"/>
        </a:spcAft>
        <a:buClr>
          <a:srgbClr val="A30B1A"/>
        </a:buClr>
        <a:buFont typeface="Wingdings" pitchFamily="2" charset="2"/>
        <a:buChar char="n"/>
        <a:defRPr kumimoji="1" sz="2400">
          <a:solidFill>
            <a:srgbClr val="000000"/>
          </a:solidFill>
          <a:latin typeface="+mn-lt"/>
          <a:ea typeface="HGP創英角ｺﾞｼｯｸUB" pitchFamily="50" charset="-128"/>
          <a:cs typeface="+mn-cs"/>
        </a:defRPr>
      </a:lvl1pPr>
      <a:lvl2pPr marL="581025" indent="-242888" algn="l" defTabSz="457200" rtl="0" fontAlgn="base">
        <a:lnSpc>
          <a:spcPct val="95000"/>
        </a:lnSpc>
        <a:spcBef>
          <a:spcPct val="20000"/>
        </a:spcBef>
        <a:spcAft>
          <a:spcPct val="10000"/>
        </a:spcAft>
        <a:buClr>
          <a:srgbClr val="87867E"/>
        </a:buClr>
        <a:buFont typeface="Wingdings" pitchFamily="2" charset="2"/>
        <a:buChar char="n"/>
        <a:defRPr kumimoji="1" sz="2000">
          <a:solidFill>
            <a:srgbClr val="000000"/>
          </a:solidFill>
          <a:latin typeface="+mn-lt"/>
          <a:ea typeface="HGP創英角ｺﾞｼｯｸUB" pitchFamily="50" charset="-128"/>
          <a:cs typeface="+mn-cs"/>
        </a:defRPr>
      </a:lvl2pPr>
      <a:lvl3pPr marL="795338" indent="-138113" algn="l" defTabSz="457200" rtl="0" fontAlgn="base">
        <a:lnSpc>
          <a:spcPct val="95000"/>
        </a:lnSpc>
        <a:spcBef>
          <a:spcPct val="20000"/>
        </a:spcBef>
        <a:spcAft>
          <a:spcPct val="10000"/>
        </a:spcAft>
        <a:buClr>
          <a:srgbClr val="87867E"/>
        </a:buClr>
        <a:buSzPct val="100000"/>
        <a:buChar char="•"/>
        <a:defRPr kumimoji="1">
          <a:solidFill>
            <a:srgbClr val="000000"/>
          </a:solidFill>
          <a:latin typeface="+mn-lt"/>
          <a:ea typeface="HGP創英角ｺﾞｼｯｸUB" pitchFamily="50" charset="-128"/>
          <a:cs typeface="+mn-cs"/>
        </a:defRPr>
      </a:lvl3pPr>
      <a:lvl4pPr marL="1014413" indent="-134938" algn="l" defTabSz="457200" rtl="0" fontAlgn="base">
        <a:lnSpc>
          <a:spcPct val="95000"/>
        </a:lnSpc>
        <a:spcBef>
          <a:spcPct val="20000"/>
        </a:spcBef>
        <a:spcAft>
          <a:spcPct val="10000"/>
        </a:spcAft>
        <a:buClr>
          <a:srgbClr val="87867E"/>
        </a:buClr>
        <a:buSzPct val="100000"/>
        <a:buChar char="•"/>
        <a:defRPr kumimoji="1" sz="1600">
          <a:solidFill>
            <a:srgbClr val="000000"/>
          </a:solidFill>
          <a:latin typeface="+mn-lt"/>
          <a:ea typeface="HGP創英角ｺﾞｼｯｸUB" pitchFamily="50" charset="-128"/>
          <a:cs typeface="+mn-cs"/>
        </a:defRPr>
      </a:lvl4pPr>
      <a:lvl5pPr marL="2305050" indent="365125" algn="l" defTabSz="457200" rtl="0" fontAlgn="base">
        <a:spcBef>
          <a:spcPct val="0"/>
        </a:spcBef>
        <a:spcAft>
          <a:spcPct val="0"/>
        </a:spcAft>
        <a:buBlip>
          <a:blip r:embed="rId14"/>
        </a:buBlip>
        <a:defRPr kumimoji="1" sz="2000">
          <a:solidFill>
            <a:srgbClr val="000000"/>
          </a:solidFill>
          <a:latin typeface="+mn-lt"/>
          <a:ea typeface="+mn-ea"/>
          <a:cs typeface="+mn-cs"/>
        </a:defRPr>
      </a:lvl5pPr>
      <a:lvl6pPr marL="2762250" indent="365125" algn="l" defTabSz="457200" rtl="0" fontAlgn="base">
        <a:spcBef>
          <a:spcPct val="0"/>
        </a:spcBef>
        <a:spcAft>
          <a:spcPct val="0"/>
        </a:spcAft>
        <a:buBlip>
          <a:blip r:embed="rId14"/>
        </a:buBlip>
        <a:defRPr kumimoji="1" sz="2000">
          <a:solidFill>
            <a:srgbClr val="000000"/>
          </a:solidFill>
          <a:latin typeface="+mn-lt"/>
          <a:ea typeface="+mn-ea"/>
          <a:cs typeface="+mn-cs"/>
        </a:defRPr>
      </a:lvl6pPr>
      <a:lvl7pPr marL="3219450" indent="365125" algn="l" defTabSz="457200" rtl="0" fontAlgn="base">
        <a:spcBef>
          <a:spcPct val="0"/>
        </a:spcBef>
        <a:spcAft>
          <a:spcPct val="0"/>
        </a:spcAft>
        <a:buBlip>
          <a:blip r:embed="rId14"/>
        </a:buBlip>
        <a:defRPr kumimoji="1" sz="2000">
          <a:solidFill>
            <a:srgbClr val="000000"/>
          </a:solidFill>
          <a:latin typeface="+mn-lt"/>
          <a:ea typeface="+mn-ea"/>
          <a:cs typeface="+mn-cs"/>
        </a:defRPr>
      </a:lvl7pPr>
      <a:lvl8pPr marL="3676650" indent="365125" algn="l" defTabSz="457200" rtl="0" fontAlgn="base">
        <a:spcBef>
          <a:spcPct val="0"/>
        </a:spcBef>
        <a:spcAft>
          <a:spcPct val="0"/>
        </a:spcAft>
        <a:buBlip>
          <a:blip r:embed="rId14"/>
        </a:buBlip>
        <a:defRPr kumimoji="1" sz="2000">
          <a:solidFill>
            <a:srgbClr val="000000"/>
          </a:solidFill>
          <a:latin typeface="+mn-lt"/>
          <a:ea typeface="+mn-ea"/>
          <a:cs typeface="+mn-cs"/>
        </a:defRPr>
      </a:lvl8pPr>
      <a:lvl9pPr marL="4133850" indent="365125" algn="l" defTabSz="457200" rtl="0" fontAlgn="base">
        <a:spcBef>
          <a:spcPct val="0"/>
        </a:spcBef>
        <a:spcAft>
          <a:spcPct val="0"/>
        </a:spcAft>
        <a:buBlip>
          <a:blip r:embed="rId14"/>
        </a:buBlip>
        <a:defRPr kumimoji="1" sz="2000">
          <a:solidFill>
            <a:srgbClr val="000000"/>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8.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3"/>
          <p:cNvSpPr txBox="1">
            <a:spLocks noChangeArrowheads="1"/>
          </p:cNvSpPr>
          <p:nvPr/>
        </p:nvSpPr>
        <p:spPr bwMode="auto">
          <a:xfrm>
            <a:off x="2720752" y="3916213"/>
            <a:ext cx="4536504" cy="2739211"/>
          </a:xfrm>
          <a:prstGeom prst="rect">
            <a:avLst/>
          </a:prstGeom>
          <a:noFill/>
          <a:ln w="9525">
            <a:noFill/>
            <a:miter lim="800000"/>
            <a:headEnd/>
            <a:tailEnd/>
          </a:ln>
          <a:effectLst/>
        </p:spPr>
        <p:txBody>
          <a:bodyPr wrap="square">
            <a:spAutoFit/>
          </a:bodyPr>
          <a:lstStyle/>
          <a:p>
            <a:pPr algn="dist">
              <a:defRPr/>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Toshiyuki Minami</a:t>
            </a:r>
          </a:p>
          <a:p>
            <a:pPr algn="dist">
              <a:defRPr/>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Director-General for Policy Planning (ICT), Ministry of Internal Affairs </a:t>
            </a:r>
            <a:r>
              <a:rPr lang="en-US" altLang="ja-JP" sz="2400" dirty="0">
                <a:latin typeface="Arial Unicode MS" panose="020B0604020202020204" pitchFamily="50" charset="-128"/>
                <a:ea typeface="Arial Unicode MS" panose="020B0604020202020204" pitchFamily="50" charset="-128"/>
                <a:cs typeface="Arial Unicode MS" panose="020B0604020202020204" pitchFamily="50" charset="-128"/>
              </a:rPr>
              <a:t>and </a:t>
            </a: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Communications</a:t>
            </a:r>
          </a:p>
          <a:p>
            <a:pPr algn="dist">
              <a:defRPr/>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November </a:t>
            </a:r>
            <a:r>
              <a:rPr lang="en-US" altLang="ja-JP" sz="2400" dirty="0">
                <a:latin typeface="Arial Unicode MS" panose="020B0604020202020204" pitchFamily="50" charset="-128"/>
                <a:ea typeface="Arial Unicode MS" panose="020B0604020202020204" pitchFamily="50" charset="-128"/>
                <a:cs typeface="Arial Unicode MS" panose="020B0604020202020204" pitchFamily="50" charset="-128"/>
              </a:rPr>
              <a:t>2015</a:t>
            </a:r>
            <a:endParaRPr lang="ja-JP" altLang="en-US" sz="2400" dirty="0">
              <a:latin typeface="Arial Unicode MS" panose="020B0604020202020204" pitchFamily="50" charset="-128"/>
              <a:ea typeface="Arial Unicode MS" panose="020B0604020202020204" pitchFamily="50" charset="-128"/>
              <a:cs typeface="Arial Unicode MS" panose="020B0604020202020204" pitchFamily="50" charset="-128"/>
            </a:endParaRPr>
          </a:p>
          <a:p>
            <a:pPr algn="dist">
              <a:defRPr/>
            </a:pPr>
            <a:r>
              <a:rPr lang="ja-JP" altLang="en-US" sz="2800" dirty="0" smtClean="0">
                <a:latin typeface="HGP創英角ｺﾞｼｯｸUB" panose="020B0900000000000000" pitchFamily="50" charset="-128"/>
                <a:ea typeface="HGP創英角ｺﾞｼｯｸUB" panose="020B0900000000000000" pitchFamily="50" charset="-128"/>
              </a:rPr>
              <a:t> </a:t>
            </a:r>
            <a:endParaRPr lang="ja-JP" altLang="en-US" sz="2800" dirty="0">
              <a:latin typeface="HGP創英角ｺﾞｼｯｸUB" panose="020B0900000000000000" pitchFamily="50" charset="-128"/>
              <a:ea typeface="HGP創英角ｺﾞｼｯｸUB" panose="020B0900000000000000" pitchFamily="50" charset="-128"/>
            </a:endParaRPr>
          </a:p>
        </p:txBody>
      </p:sp>
      <p:sp>
        <p:nvSpPr>
          <p:cNvPr id="5" name="正方形/長方形 4"/>
          <p:cNvSpPr/>
          <p:nvPr/>
        </p:nvSpPr>
        <p:spPr>
          <a:xfrm>
            <a:off x="0" y="3396242"/>
            <a:ext cx="9905999" cy="104503"/>
          </a:xfrm>
          <a:prstGeom prst="rect">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kumimoji="1" lang="ja-JP" altLang="en-US" dirty="0"/>
          </a:p>
        </p:txBody>
      </p:sp>
      <p:sp>
        <p:nvSpPr>
          <p:cNvPr id="7" name="Text Box 3"/>
          <p:cNvSpPr txBox="1">
            <a:spLocks noChangeArrowheads="1"/>
          </p:cNvSpPr>
          <p:nvPr/>
        </p:nvSpPr>
        <p:spPr bwMode="auto">
          <a:xfrm>
            <a:off x="0" y="2247837"/>
            <a:ext cx="9905999" cy="1200329"/>
          </a:xfrm>
          <a:prstGeom prst="rect">
            <a:avLst/>
          </a:prstGeom>
          <a:noFill/>
          <a:ln w="9525">
            <a:noFill/>
            <a:miter lim="800000"/>
            <a:headEnd/>
            <a:tailEnd/>
          </a:ln>
          <a:effectLst/>
        </p:spPr>
        <p:txBody>
          <a:bodyPr wrap="square">
            <a:spAutoFit/>
          </a:bodyPr>
          <a:lstStyle/>
          <a:p>
            <a:pPr algn="ctr">
              <a:defRPr/>
            </a:pPr>
            <a:r>
              <a:rPr lang="en-US" altLang="ja-JP" sz="3600" dirty="0" smtClean="0">
                <a:latin typeface="Arial Unicode MS" panose="020B0604020202020204" pitchFamily="50" charset="-128"/>
                <a:ea typeface="Arial Unicode MS" panose="020B0604020202020204" pitchFamily="50" charset="-128"/>
                <a:cs typeface="Arial Unicode MS" panose="020B0604020202020204" pitchFamily="50" charset="-128"/>
              </a:rPr>
              <a:t>Utilization</a:t>
            </a:r>
            <a:r>
              <a:rPr lang="ja-JP" altLang="en-US" sz="3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3600" dirty="0" smtClean="0">
                <a:latin typeface="Arial Unicode MS" panose="020B0604020202020204" pitchFamily="50" charset="-128"/>
                <a:ea typeface="Arial Unicode MS" panose="020B0604020202020204" pitchFamily="50" charset="-128"/>
                <a:cs typeface="Arial Unicode MS" panose="020B0604020202020204" pitchFamily="50" charset="-128"/>
              </a:rPr>
              <a:t>of</a:t>
            </a:r>
            <a:r>
              <a:rPr lang="ja-JP" altLang="en-US" sz="3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3600" dirty="0" smtClean="0">
                <a:latin typeface="Arial Unicode MS" panose="020B0604020202020204" pitchFamily="50" charset="-128"/>
                <a:ea typeface="Arial Unicode MS" panose="020B0604020202020204" pitchFamily="50" charset="-128"/>
                <a:cs typeface="Arial Unicode MS" panose="020B0604020202020204" pitchFamily="50" charset="-128"/>
              </a:rPr>
              <a:t>Open</a:t>
            </a:r>
            <a:r>
              <a:rPr lang="ja-JP" altLang="en-US" sz="3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3600" dirty="0" smtClean="0">
                <a:latin typeface="Arial Unicode MS" panose="020B0604020202020204" pitchFamily="50" charset="-128"/>
                <a:ea typeface="Arial Unicode MS" panose="020B0604020202020204" pitchFamily="50" charset="-128"/>
                <a:cs typeface="Arial Unicode MS" panose="020B0604020202020204" pitchFamily="50" charset="-128"/>
              </a:rPr>
              <a:t>&amp;</a:t>
            </a:r>
            <a:r>
              <a:rPr lang="ja-JP" altLang="en-US" sz="3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3600" dirty="0" smtClean="0">
                <a:latin typeface="Arial Unicode MS" panose="020B0604020202020204" pitchFamily="50" charset="-128"/>
                <a:ea typeface="Arial Unicode MS" panose="020B0604020202020204" pitchFamily="50" charset="-128"/>
                <a:cs typeface="Arial Unicode MS" panose="020B0604020202020204" pitchFamily="50" charset="-128"/>
              </a:rPr>
              <a:t>Big</a:t>
            </a:r>
            <a:r>
              <a:rPr lang="ja-JP" altLang="en-US" sz="3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3600" dirty="0" smtClean="0">
                <a:latin typeface="Arial Unicode MS" panose="020B0604020202020204" pitchFamily="50" charset="-128"/>
                <a:ea typeface="Arial Unicode MS" panose="020B0604020202020204" pitchFamily="50" charset="-128"/>
                <a:cs typeface="Arial Unicode MS" panose="020B0604020202020204" pitchFamily="50" charset="-128"/>
              </a:rPr>
              <a:t>Data</a:t>
            </a:r>
            <a:r>
              <a:rPr lang="ja-JP" altLang="en-US" sz="3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endParaRPr lang="en-US" altLang="ja-JP" sz="36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gn="ctr">
              <a:defRPr/>
            </a:pPr>
            <a:r>
              <a:rPr lang="en-US" altLang="ja-JP" sz="3600" dirty="0" smtClean="0">
                <a:latin typeface="Arial Unicode MS" panose="020B0604020202020204" pitchFamily="50" charset="-128"/>
                <a:ea typeface="Arial Unicode MS" panose="020B0604020202020204" pitchFamily="50" charset="-128"/>
                <a:cs typeface="Arial Unicode MS" panose="020B0604020202020204" pitchFamily="50" charset="-128"/>
              </a:rPr>
              <a:t>for</a:t>
            </a:r>
            <a:r>
              <a:rPr lang="ja-JP" altLang="en-US" sz="3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3600" dirty="0" smtClean="0">
                <a:latin typeface="Arial Unicode MS" panose="020B0604020202020204" pitchFamily="50" charset="-128"/>
                <a:ea typeface="Arial Unicode MS" panose="020B0604020202020204" pitchFamily="50" charset="-128"/>
                <a:cs typeface="Arial Unicode MS" panose="020B0604020202020204" pitchFamily="50" charset="-128"/>
              </a:rPr>
              <a:t>Regional</a:t>
            </a:r>
            <a:r>
              <a:rPr lang="ja-JP" altLang="en-US" sz="3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3600" dirty="0">
                <a:latin typeface="Arial Unicode MS" panose="020B0604020202020204" pitchFamily="50" charset="-128"/>
                <a:ea typeface="Arial Unicode MS" panose="020B0604020202020204" pitchFamily="50" charset="-128"/>
                <a:cs typeface="Arial Unicode MS" panose="020B0604020202020204" pitchFamily="50" charset="-128"/>
              </a:rPr>
              <a:t>V</a:t>
            </a:r>
            <a:r>
              <a:rPr lang="en-US" altLang="ja-JP" sz="3600" dirty="0" smtClean="0">
                <a:latin typeface="Arial Unicode MS" panose="020B0604020202020204" pitchFamily="50" charset="-128"/>
                <a:ea typeface="Arial Unicode MS" panose="020B0604020202020204" pitchFamily="50" charset="-128"/>
                <a:cs typeface="Arial Unicode MS" panose="020B0604020202020204" pitchFamily="50" charset="-128"/>
              </a:rPr>
              <a:t>italization</a:t>
            </a:r>
            <a:r>
              <a:rPr lang="ja-JP" altLang="en-US" sz="3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3600" dirty="0" smtClean="0">
                <a:latin typeface="Arial Unicode MS" panose="020B0604020202020204" pitchFamily="50" charset="-128"/>
                <a:ea typeface="Arial Unicode MS" panose="020B0604020202020204" pitchFamily="50" charset="-128"/>
                <a:cs typeface="Arial Unicode MS" panose="020B0604020202020204" pitchFamily="50" charset="-128"/>
              </a:rPr>
              <a:t>in</a:t>
            </a:r>
            <a:r>
              <a:rPr lang="ja-JP" altLang="en-US" sz="3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3600" dirty="0" smtClean="0">
                <a:latin typeface="Arial Unicode MS" panose="020B0604020202020204" pitchFamily="50" charset="-128"/>
                <a:ea typeface="Arial Unicode MS" panose="020B0604020202020204" pitchFamily="50" charset="-128"/>
                <a:cs typeface="Arial Unicode MS" panose="020B0604020202020204" pitchFamily="50" charset="-128"/>
              </a:rPr>
              <a:t>Japan</a:t>
            </a:r>
            <a:endParaRPr lang="en-US" altLang="ja-JP" sz="3600" dirty="0" smtClean="0">
              <a:latin typeface="HGP創英角ｺﾞｼｯｸUB" panose="020B0900000000000000" pitchFamily="50" charset="-128"/>
              <a:ea typeface="HGP創英角ｺﾞｼｯｸUB" panose="020B0900000000000000" pitchFamily="50" charset="-128"/>
            </a:endParaRPr>
          </a:p>
        </p:txBody>
      </p:sp>
      <p:pic>
        <p:nvPicPr>
          <p:cNvPr id="8" name="図 7" descr="マーク.jp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41674" y="115580"/>
            <a:ext cx="1063854" cy="14457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83604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正方形/長方形 32"/>
          <p:cNvSpPr/>
          <p:nvPr/>
        </p:nvSpPr>
        <p:spPr>
          <a:xfrm>
            <a:off x="5416283" y="6599815"/>
            <a:ext cx="3903633" cy="297517"/>
          </a:xfrm>
          <a:prstGeom prst="rect">
            <a:avLst/>
          </a:prstGeom>
        </p:spPr>
        <p:txBody>
          <a:bodyPr wrap="none">
            <a:spAutoFit/>
          </a:bodyPr>
          <a:lstStyle/>
          <a:p>
            <a:pPr lvl="0" algn="ctr">
              <a:lnSpc>
                <a:spcPts val="1600"/>
              </a:lnSpc>
              <a:spcBef>
                <a:spcPts val="600"/>
              </a:spcBef>
            </a:pPr>
            <a:r>
              <a:rPr lang="ja-JP" altLang="en-US" sz="1000" dirty="0" smtClean="0">
                <a:solidFill>
                  <a:prstClr val="black"/>
                </a:solidFill>
                <a:latin typeface="Calibri"/>
                <a:ea typeface="ＭＳ Ｐゴシック"/>
              </a:rPr>
              <a:t>＊</a:t>
            </a:r>
            <a:r>
              <a:rPr lang="en-US" altLang="ja-JP" sz="800" dirty="0" smtClean="0">
                <a:solidFill>
                  <a:prstClr val="black"/>
                </a:solidFill>
                <a:latin typeface="Arial Unicode MS" panose="020B0604020202020204" pitchFamily="50" charset="-128"/>
                <a:ea typeface="Arial Unicode MS" panose="020B0604020202020204" pitchFamily="50" charset="-128"/>
                <a:cs typeface="Arial Unicode MS" panose="020B0604020202020204" pitchFamily="50" charset="-128"/>
              </a:rPr>
              <a:t>Excerpt from “Research on ICT Utilization in Regions in Japan”</a:t>
            </a:r>
            <a:r>
              <a:rPr lang="ja-JP" altLang="en-US" sz="1000" dirty="0">
                <a:solidFill>
                  <a:prstClr val="black"/>
                </a:solidFill>
                <a:latin typeface="Calibri"/>
                <a:ea typeface="ＭＳ Ｐゴシック"/>
              </a:rPr>
              <a:t> </a:t>
            </a:r>
            <a:r>
              <a:rPr lang="en-US" altLang="ja-JP" sz="1000" dirty="0" smtClean="0">
                <a:solidFill>
                  <a:prstClr val="black"/>
                </a:solidFill>
                <a:latin typeface="Calibri"/>
                <a:ea typeface="ＭＳ Ｐゴシック"/>
              </a:rPr>
              <a:t>MOIAC, 2014</a:t>
            </a:r>
            <a:endParaRPr lang="ja-JP" altLang="en-US" sz="1000" dirty="0">
              <a:solidFill>
                <a:prstClr val="black"/>
              </a:solidFill>
              <a:latin typeface="Calibri"/>
              <a:ea typeface="ＭＳ Ｐゴシック"/>
            </a:endParaRPr>
          </a:p>
        </p:txBody>
      </p:sp>
      <p:sp>
        <p:nvSpPr>
          <p:cNvPr id="4" name="テキスト ボックス 3"/>
          <p:cNvSpPr txBox="1"/>
          <p:nvPr/>
        </p:nvSpPr>
        <p:spPr>
          <a:xfrm>
            <a:off x="128464" y="-27384"/>
            <a:ext cx="9433048" cy="400110"/>
          </a:xfrm>
          <a:prstGeom prst="rect">
            <a:avLst/>
          </a:prstGeom>
          <a:noFill/>
        </p:spPr>
        <p:txBody>
          <a:bodyPr wrap="square" rtlCol="0">
            <a:spAutoFit/>
          </a:bodyPr>
          <a:lstStyle/>
          <a:p>
            <a:pPr algn="ctr"/>
            <a:r>
              <a:rPr lang="en-US" altLang="ja-JP" dirty="0" smtClean="0">
                <a:solidFill>
                  <a:prstClr val="black"/>
                </a:solidFill>
                <a:latin typeface="Arial Unicode MS" panose="020B0604020202020204" pitchFamily="50" charset="-128"/>
                <a:ea typeface="Arial Unicode MS" panose="020B0604020202020204" pitchFamily="50" charset="-128"/>
                <a:cs typeface="Arial Unicode MS" panose="020B0604020202020204" pitchFamily="50" charset="-128"/>
              </a:rPr>
              <a:t>Approach to Open Data in the Government and Local Authorities in Japan</a:t>
            </a:r>
          </a:p>
        </p:txBody>
      </p:sp>
      <p:grpSp>
        <p:nvGrpSpPr>
          <p:cNvPr id="2" name="グループ化 1"/>
          <p:cNvGrpSpPr/>
          <p:nvPr/>
        </p:nvGrpSpPr>
        <p:grpSpPr>
          <a:xfrm>
            <a:off x="267136" y="597538"/>
            <a:ext cx="9360022" cy="1800200"/>
            <a:chOff x="267136" y="1844824"/>
            <a:chExt cx="9360022" cy="1860207"/>
          </a:xfrm>
        </p:grpSpPr>
        <p:sp>
          <p:nvSpPr>
            <p:cNvPr id="17" name="角丸四角形 16"/>
            <p:cNvSpPr/>
            <p:nvPr/>
          </p:nvSpPr>
          <p:spPr>
            <a:xfrm>
              <a:off x="267136" y="2045144"/>
              <a:ext cx="9360022" cy="1659887"/>
            </a:xfrm>
            <a:prstGeom prst="roundRect">
              <a:avLst>
                <a:gd name="adj" fmla="val 8010"/>
              </a:avLst>
            </a:prstGeom>
            <a:solidFill>
              <a:schemeClr val="bg1"/>
            </a:solidFill>
            <a:ln w="38100">
              <a:solidFill>
                <a:srgbClr val="D60093"/>
              </a:solidFill>
            </a:ln>
          </p:spPr>
          <p:style>
            <a:lnRef idx="0">
              <a:schemeClr val="accent3"/>
            </a:lnRef>
            <a:fillRef idx="3">
              <a:schemeClr val="accent3"/>
            </a:fillRef>
            <a:effectRef idx="3">
              <a:schemeClr val="accent3"/>
            </a:effectRef>
            <a:fontRef idx="minor">
              <a:schemeClr val="lt1"/>
            </a:fontRef>
          </p:style>
          <p:txBody>
            <a:bodyPr lIns="108000" tIns="144000" rIns="108000" bIns="72000" anchor="t"/>
            <a:lstStyle/>
            <a:p>
              <a:pPr marL="324000" indent="-324000" algn="just" fontAlgn="auto">
                <a:lnSpc>
                  <a:spcPts val="100"/>
                </a:lnSpc>
                <a:spcBef>
                  <a:spcPts val="600"/>
                </a:spcBef>
                <a:spcAft>
                  <a:spcPts val="0"/>
                </a:spcAft>
              </a:pPr>
              <a:endParaRPr lang="en-US" altLang="ja-JP" sz="1000" dirty="0" smtClean="0">
                <a:ln w="1905"/>
                <a:solidFill>
                  <a:prstClr val="black"/>
                </a:solidFill>
                <a:latin typeface="ＭＳ Ｐゴシック"/>
              </a:endParaRPr>
            </a:p>
            <a:p>
              <a:pPr marL="324000" indent="-324000" algn="just" fontAlgn="auto">
                <a:lnSpc>
                  <a:spcPts val="1700"/>
                </a:lnSpc>
                <a:spcBef>
                  <a:spcPts val="600"/>
                </a:spcBef>
                <a:spcAft>
                  <a:spcPts val="0"/>
                </a:spcAft>
              </a:pPr>
              <a:r>
                <a:rPr lang="ja-JP" altLang="en-US" sz="1400" dirty="0" smtClean="0">
                  <a:ln w="1905"/>
                  <a:solidFill>
                    <a:prstClr val="black"/>
                  </a:solidFill>
                  <a:latin typeface="ＭＳ Ｐゴシック"/>
                </a:rPr>
                <a:t>○</a:t>
              </a:r>
              <a:r>
                <a:rPr lang="ja-JP" altLang="en-US" sz="1600" dirty="0" smtClean="0">
                  <a:ln w="1905"/>
                  <a:solidFill>
                    <a:prstClr val="black"/>
                  </a:solidFill>
                  <a:latin typeface="ＭＳ Ｐゴシック"/>
                </a:rPr>
                <a:t>　</a:t>
              </a:r>
              <a:r>
                <a:rPr lang="en-US" altLang="ja-JP" sz="1400" dirty="0" smtClean="0">
                  <a:ln w="1905"/>
                  <a:solidFill>
                    <a:prstClr val="black"/>
                  </a:solidFill>
                  <a:latin typeface="Arial Unicode MS" panose="020B0604020202020204" pitchFamily="50" charset="-128"/>
                  <a:ea typeface="Arial Unicode MS" panose="020B0604020202020204" pitchFamily="50" charset="-128"/>
                  <a:cs typeface="Arial Unicode MS" panose="020B0604020202020204" pitchFamily="50" charset="-128"/>
                </a:rPr>
                <a:t>In June 2014, the concrete targets regarding open data, namely “Realization of the World’s Top Level </a:t>
              </a:r>
              <a:r>
                <a:rPr lang="en-US" altLang="ja-JP" sz="1400" dirty="0" smtClean="0">
                  <a:ln w="1905"/>
                  <a:solidFill>
                    <a:prstClr val="black"/>
                  </a:solidFill>
                  <a:latin typeface="Arial Unicode MS" panose="020B0604020202020204" pitchFamily="50" charset="-128"/>
                  <a:ea typeface="Arial Unicode MS" panose="020B0604020202020204" pitchFamily="50" charset="-128"/>
                  <a:cs typeface="Arial Unicode MS" panose="020B0604020202020204" pitchFamily="50" charset="-128"/>
                </a:rPr>
                <a:t>Contents of Open </a:t>
              </a:r>
              <a:r>
                <a:rPr lang="en-US" altLang="ja-JP" sz="1400" dirty="0" smtClean="0">
                  <a:ln w="1905"/>
                  <a:solidFill>
                    <a:prstClr val="black"/>
                  </a:solidFill>
                  <a:latin typeface="Arial Unicode MS" panose="020B0604020202020204" pitchFamily="50" charset="-128"/>
                  <a:ea typeface="Arial Unicode MS" panose="020B0604020202020204" pitchFamily="50" charset="-128"/>
                  <a:cs typeface="Arial Unicode MS" panose="020B0604020202020204" pitchFamily="50" charset="-128"/>
                </a:rPr>
                <a:t>Public Data (more than 10, 000 data sets) within the Fiscal 2015” and “Inauguration of Full-Scale Operation of a Data Catalogue Site in the Fiscal 2014” were proclaimed in the “Declaration of Creation of the World’s Cutting-Edge Information Technology State (Rev.)” in the “Japan Revitalization Strategy (Rev. 2014)”</a:t>
              </a:r>
              <a:r>
                <a:rPr lang="en-US" altLang="ja-JP" sz="1400" dirty="0">
                  <a:ln w="1905"/>
                  <a:solidFill>
                    <a:prstClr val="black"/>
                  </a:solidFill>
                  <a:latin typeface="Arial Unicode MS" panose="020B0604020202020204" pitchFamily="50" charset="-128"/>
                  <a:ea typeface="Arial Unicode MS" panose="020B0604020202020204" pitchFamily="50" charset="-128"/>
                  <a:cs typeface="Arial Unicode MS" panose="020B0604020202020204" pitchFamily="50" charset="-128"/>
                </a:rPr>
                <a:t>.</a:t>
              </a:r>
              <a:endParaRPr lang="en-US" altLang="ja-JP" sz="1400" dirty="0" smtClean="0">
                <a:ln w="1905"/>
                <a:solidFill>
                  <a:prstClr val="black"/>
                </a:solidFill>
                <a:latin typeface="Arial Unicode MS" panose="020B0604020202020204" pitchFamily="50" charset="-128"/>
                <a:ea typeface="Arial Unicode MS" panose="020B0604020202020204" pitchFamily="50" charset="-128"/>
                <a:cs typeface="Arial Unicode MS" panose="020B0604020202020204" pitchFamily="50" charset="-128"/>
              </a:endParaRPr>
            </a:p>
            <a:p>
              <a:pPr marL="324000" indent="-324000" fontAlgn="auto">
                <a:lnSpc>
                  <a:spcPts val="1700"/>
                </a:lnSpc>
                <a:spcBef>
                  <a:spcPts val="600"/>
                </a:spcBef>
                <a:spcAft>
                  <a:spcPts val="0"/>
                </a:spcAft>
              </a:pPr>
              <a:r>
                <a:rPr lang="ja-JP" altLang="en-US" sz="1400" dirty="0" smtClean="0">
                  <a:ln w="1905"/>
                  <a:solidFill>
                    <a:prstClr val="black"/>
                  </a:solidFill>
                  <a:latin typeface="ＭＳ Ｐゴシック"/>
                </a:rPr>
                <a:t>○</a:t>
              </a:r>
              <a:r>
                <a:rPr lang="ja-JP" altLang="en-US" sz="1600" dirty="0" smtClean="0">
                  <a:ln w="1905"/>
                  <a:solidFill>
                    <a:prstClr val="black"/>
                  </a:solidFill>
                  <a:latin typeface="ＭＳ Ｐゴシック"/>
                </a:rPr>
                <a:t> </a:t>
              </a:r>
              <a:r>
                <a:rPr lang="en-US" altLang="ja-JP" sz="1400" dirty="0" smtClean="0">
                  <a:ln w="1905"/>
                  <a:solidFill>
                    <a:prstClr val="black"/>
                  </a:solidFill>
                  <a:latin typeface="Arial Unicode MS" panose="020B0604020202020204" pitchFamily="50" charset="-128"/>
                  <a:ea typeface="Arial Unicode MS" panose="020B0604020202020204" pitchFamily="50" charset="-128"/>
                  <a:cs typeface="Arial Unicode MS" panose="020B0604020202020204" pitchFamily="50" charset="-128"/>
                </a:rPr>
                <a:t>Hence, the full-scale operation of the government’s data catalogue site “DATA.GO.JP” started in October 2014, and the  data set volume has already reached 14,731 sets in September 2015.</a:t>
              </a:r>
              <a:endParaRPr lang="en-US" altLang="ja-JP" sz="1400" dirty="0">
                <a:ln w="1905"/>
                <a:solidFill>
                  <a:prstClr val="black"/>
                </a:solidFill>
                <a:latin typeface="ＭＳ Ｐゴシック"/>
              </a:endParaRPr>
            </a:p>
          </p:txBody>
        </p:sp>
        <p:sp>
          <p:nvSpPr>
            <p:cNvPr id="18" name="角丸四角形 17"/>
            <p:cNvSpPr/>
            <p:nvPr/>
          </p:nvSpPr>
          <p:spPr>
            <a:xfrm>
              <a:off x="415485" y="1844824"/>
              <a:ext cx="2881338" cy="360000"/>
            </a:xfrm>
            <a:prstGeom prst="roundRect">
              <a:avLst/>
            </a:prstGeom>
            <a:solidFill>
              <a:srgbClr val="FD39D8"/>
            </a:solidFill>
            <a:ln w="38100">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36000" rIns="36000" rtlCol="0" anchor="ctr"/>
            <a:lstStyle/>
            <a:p>
              <a:pPr fontAlgn="auto">
                <a:spcBef>
                  <a:spcPts val="0"/>
                </a:spcBef>
                <a:spcAft>
                  <a:spcPts val="0"/>
                </a:spcAft>
                <a:defRPr/>
              </a:pPr>
              <a:r>
                <a:rPr kumimoji="0" lang="en-US" altLang="ja-JP" sz="1400" kern="0" dirty="0" smtClean="0">
                  <a:solidFill>
                    <a:prstClr val="white"/>
                  </a:solidFill>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rPr>
                <a:t>1.  Government’s Approach</a:t>
              </a:r>
              <a:endParaRPr kumimoji="0" lang="en-US" altLang="ja-JP" sz="1600" kern="0" dirty="0" smtClean="0">
                <a:solidFill>
                  <a:prstClr val="white"/>
                </a:solidFill>
                <a:effectLst>
                  <a:outerShdw blurRad="38100" dist="38100" dir="2700000" algn="tl">
                    <a:srgbClr val="000000">
                      <a:alpha val="43137"/>
                    </a:srgbClr>
                  </a:outerShdw>
                </a:effectLst>
                <a:latin typeface="HGP教科書体" pitchFamily="18" charset="-128"/>
                <a:ea typeface="ＤＦ特太ゴシック体" pitchFamily="1" charset="-128"/>
              </a:endParaRPr>
            </a:p>
          </p:txBody>
        </p:sp>
      </p:grpSp>
      <p:grpSp>
        <p:nvGrpSpPr>
          <p:cNvPr id="3" name="グループ化 2"/>
          <p:cNvGrpSpPr/>
          <p:nvPr/>
        </p:nvGrpSpPr>
        <p:grpSpPr>
          <a:xfrm>
            <a:off x="272480" y="2498011"/>
            <a:ext cx="9360022" cy="1656184"/>
            <a:chOff x="272480" y="4437112"/>
            <a:chExt cx="9360022" cy="1478736"/>
          </a:xfrm>
        </p:grpSpPr>
        <p:sp>
          <p:nvSpPr>
            <p:cNvPr id="20" name="角丸四角形 19"/>
            <p:cNvSpPr/>
            <p:nvPr/>
          </p:nvSpPr>
          <p:spPr>
            <a:xfrm>
              <a:off x="272480" y="4637432"/>
              <a:ext cx="9360022" cy="1278416"/>
            </a:xfrm>
            <a:prstGeom prst="roundRect">
              <a:avLst>
                <a:gd name="adj" fmla="val 8010"/>
              </a:avLst>
            </a:prstGeom>
            <a:solidFill>
              <a:schemeClr val="bg1"/>
            </a:solidFill>
            <a:ln w="38100">
              <a:solidFill>
                <a:srgbClr val="0070C0"/>
              </a:solidFill>
            </a:ln>
          </p:spPr>
          <p:style>
            <a:lnRef idx="0">
              <a:schemeClr val="accent3"/>
            </a:lnRef>
            <a:fillRef idx="3">
              <a:schemeClr val="accent3"/>
            </a:fillRef>
            <a:effectRef idx="3">
              <a:schemeClr val="accent3"/>
            </a:effectRef>
            <a:fontRef idx="minor">
              <a:schemeClr val="lt1"/>
            </a:fontRef>
          </p:style>
          <p:txBody>
            <a:bodyPr lIns="108000" tIns="144000" rIns="108000" bIns="72000" anchor="t"/>
            <a:lstStyle/>
            <a:p>
              <a:pPr marL="324000" indent="-324000" algn="just" fontAlgn="auto">
                <a:lnSpc>
                  <a:spcPts val="100"/>
                </a:lnSpc>
                <a:spcBef>
                  <a:spcPts val="600"/>
                </a:spcBef>
                <a:spcAft>
                  <a:spcPts val="0"/>
                </a:spcAft>
              </a:pPr>
              <a:endParaRPr lang="en-US" altLang="ja-JP" sz="1000" dirty="0" smtClean="0">
                <a:ln w="1905"/>
                <a:solidFill>
                  <a:prstClr val="black"/>
                </a:solidFill>
                <a:latin typeface="Arial Unicode MS" panose="020B0604020202020204" pitchFamily="50" charset="-128"/>
                <a:ea typeface="Arial Unicode MS" panose="020B0604020202020204" pitchFamily="50" charset="-128"/>
                <a:cs typeface="Arial Unicode MS" panose="020B0604020202020204" pitchFamily="50" charset="-128"/>
              </a:endParaRPr>
            </a:p>
            <a:p>
              <a:pPr marL="324000" indent="-324000" algn="just" fontAlgn="auto">
                <a:lnSpc>
                  <a:spcPts val="100"/>
                </a:lnSpc>
                <a:spcBef>
                  <a:spcPts val="600"/>
                </a:spcBef>
                <a:spcAft>
                  <a:spcPts val="0"/>
                </a:spcAft>
              </a:pPr>
              <a:endParaRPr lang="en-US" altLang="ja-JP" sz="1000" dirty="0" smtClean="0">
                <a:ln w="1905"/>
                <a:solidFill>
                  <a:prstClr val="black"/>
                </a:solidFill>
                <a:latin typeface="Arial Unicode MS" panose="020B0604020202020204" pitchFamily="50" charset="-128"/>
                <a:ea typeface="Arial Unicode MS" panose="020B0604020202020204" pitchFamily="50" charset="-128"/>
                <a:cs typeface="Arial Unicode MS" panose="020B0604020202020204" pitchFamily="50" charset="-128"/>
              </a:endParaRPr>
            </a:p>
            <a:p>
              <a:pPr marL="324000" indent="-324000" fontAlgn="auto">
                <a:lnSpc>
                  <a:spcPts val="1700"/>
                </a:lnSpc>
                <a:spcBef>
                  <a:spcPts val="600"/>
                </a:spcBef>
                <a:spcAft>
                  <a:spcPts val="0"/>
                </a:spcAft>
              </a:pPr>
              <a:r>
                <a:rPr lang="ja-JP" altLang="en-US" sz="1400" dirty="0" smtClean="0">
                  <a:ln w="1905"/>
                  <a:solidFill>
                    <a:prstClr val="black"/>
                  </a:solidFill>
                  <a:latin typeface="+mj-ea"/>
                  <a:ea typeface="+mj-ea"/>
                  <a:cs typeface="Arial Unicode MS" panose="020B0604020202020204" pitchFamily="50" charset="-128"/>
                </a:rPr>
                <a:t>○</a:t>
              </a:r>
              <a:r>
                <a:rPr lang="ja-JP" altLang="en-US" sz="1600" dirty="0" smtClean="0">
                  <a:ln w="1905"/>
                  <a:solidFill>
                    <a:prstClr val="black"/>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dirty="0" smtClean="0">
                  <a:ln w="1905"/>
                  <a:solidFill>
                    <a:prstClr val="black"/>
                  </a:solidFill>
                  <a:latin typeface="Arial Unicode MS" panose="020B0604020202020204" pitchFamily="50" charset="-128"/>
                  <a:ea typeface="Arial Unicode MS" panose="020B0604020202020204" pitchFamily="50" charset="-128"/>
                  <a:cs typeface="Arial Unicode MS" panose="020B0604020202020204" pitchFamily="50" charset="-128"/>
                </a:rPr>
                <a:t>Local authorities enthusiastic about open data have been on the rise, and as many as some 180 authorities  are currently working for the promotion of open data. </a:t>
              </a:r>
              <a:endParaRPr lang="en-US" altLang="ja-JP" sz="1400" dirty="0">
                <a:ln w="1905"/>
                <a:solidFill>
                  <a:prstClr val="black"/>
                </a:solidFill>
                <a:latin typeface="Arial Unicode MS" panose="020B0604020202020204" pitchFamily="50" charset="-128"/>
                <a:ea typeface="Arial Unicode MS" panose="020B0604020202020204" pitchFamily="50" charset="-128"/>
                <a:cs typeface="Arial Unicode MS" panose="020B0604020202020204" pitchFamily="50" charset="-128"/>
              </a:endParaRPr>
            </a:p>
            <a:p>
              <a:pPr marL="324000" indent="-324000" fontAlgn="auto">
                <a:lnSpc>
                  <a:spcPts val="1700"/>
                </a:lnSpc>
                <a:spcBef>
                  <a:spcPts val="600"/>
                </a:spcBef>
                <a:spcAft>
                  <a:spcPts val="0"/>
                </a:spcAft>
              </a:pPr>
              <a:r>
                <a:rPr lang="ja-JP" altLang="en-US" sz="1400" dirty="0" smtClean="0">
                  <a:ln w="1905"/>
                  <a:solidFill>
                    <a:prstClr val="black"/>
                  </a:solidFill>
                  <a:latin typeface="+mn-ea"/>
                  <a:cs typeface="Arial Unicode MS" panose="020B0604020202020204" pitchFamily="50" charset="-128"/>
                </a:rPr>
                <a:t>○</a:t>
              </a:r>
              <a:r>
                <a:rPr lang="ja-JP" altLang="en-US" sz="1600" dirty="0" smtClean="0">
                  <a:ln w="1905"/>
                  <a:solidFill>
                    <a:prstClr val="black"/>
                  </a:solidFill>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dirty="0" smtClean="0">
                  <a:ln w="1905"/>
                  <a:solidFill>
                    <a:prstClr val="black"/>
                  </a:solidFill>
                  <a:latin typeface="Arial Unicode MS" panose="020B0604020202020204" pitchFamily="50" charset="-128"/>
                  <a:ea typeface="Arial Unicode MS" panose="020B0604020202020204" pitchFamily="50" charset="-128"/>
                  <a:cs typeface="Arial Unicode MS" panose="020B0604020202020204" pitchFamily="50" charset="-128"/>
                </a:rPr>
                <a:t>A number of local authorities including cities of Yokohama, Chiba, and </a:t>
              </a:r>
              <a:r>
                <a:rPr lang="en-US" altLang="ja-JP" sz="1600" dirty="0" err="1" smtClean="0">
                  <a:ln w="1905"/>
                  <a:solidFill>
                    <a:prstClr val="black"/>
                  </a:solidFill>
                  <a:latin typeface="Arial Unicode MS" panose="020B0604020202020204" pitchFamily="50" charset="-128"/>
                  <a:ea typeface="Arial Unicode MS" panose="020B0604020202020204" pitchFamily="50" charset="-128"/>
                  <a:cs typeface="Arial Unicode MS" panose="020B0604020202020204" pitchFamily="50" charset="-128"/>
                </a:rPr>
                <a:t>Sabae</a:t>
              </a:r>
              <a:r>
                <a:rPr lang="en-US" altLang="ja-JP" sz="1600" dirty="0" smtClean="0">
                  <a:ln w="1905"/>
                  <a:solidFill>
                    <a:prstClr val="black"/>
                  </a:solidFill>
                  <a:latin typeface="Arial Unicode MS" panose="020B0604020202020204" pitchFamily="50" charset="-128"/>
                  <a:ea typeface="Arial Unicode MS" panose="020B0604020202020204" pitchFamily="50" charset="-128"/>
                  <a:cs typeface="Arial Unicode MS" panose="020B0604020202020204" pitchFamily="50" charset="-128"/>
                </a:rPr>
                <a:t> have already set up their own data portal sites for making their data open to citizens. </a:t>
              </a:r>
              <a:endParaRPr lang="en-US" altLang="ja-JP" sz="1050" dirty="0">
                <a:ln w="1905"/>
                <a:solidFill>
                  <a:prstClr val="black"/>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21" name="角丸四角形 20"/>
            <p:cNvSpPr/>
            <p:nvPr/>
          </p:nvSpPr>
          <p:spPr>
            <a:xfrm>
              <a:off x="420823" y="4437112"/>
              <a:ext cx="3986116" cy="360000"/>
            </a:xfrm>
            <a:prstGeom prst="roundRect">
              <a:avLst/>
            </a:prstGeom>
            <a:solidFill>
              <a:srgbClr val="00B0F0"/>
            </a:solidFill>
            <a:ln w="38100">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36000" rIns="36000" rtlCol="0" anchor="ctr"/>
            <a:lstStyle/>
            <a:p>
              <a:pPr fontAlgn="auto">
                <a:spcBef>
                  <a:spcPts val="0"/>
                </a:spcBef>
                <a:spcAft>
                  <a:spcPts val="0"/>
                </a:spcAft>
                <a:defRPr/>
              </a:pPr>
              <a:r>
                <a:rPr kumimoji="0" lang="en-US" altLang="ja-JP" sz="1400" kern="0" dirty="0" smtClean="0">
                  <a:solidFill>
                    <a:prstClr val="white"/>
                  </a:solidFill>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rPr>
                <a:t>2.  Local Authorities’ Approach</a:t>
              </a:r>
              <a:endParaRPr kumimoji="0" lang="en-US" altLang="ja-JP" sz="1600" kern="0" dirty="0" smtClean="0">
                <a:solidFill>
                  <a:prstClr val="white"/>
                </a:solidFill>
                <a:effectLst>
                  <a:outerShdw blurRad="38100" dist="38100" dir="2700000" algn="tl">
                    <a:srgbClr val="000000">
                      <a:alpha val="43137"/>
                    </a:srgbClr>
                  </a:outerShdw>
                </a:effectLst>
                <a:latin typeface="HGP教科書体" pitchFamily="18" charset="-128"/>
                <a:ea typeface="ＤＦ特太ゴシック体" pitchFamily="1" charset="-128"/>
              </a:endParaRPr>
            </a:p>
          </p:txBody>
        </p:sp>
      </p:grpSp>
      <p:sp>
        <p:nvSpPr>
          <p:cNvPr id="11" name="正方形/長方形 10"/>
          <p:cNvSpPr/>
          <p:nvPr/>
        </p:nvSpPr>
        <p:spPr>
          <a:xfrm>
            <a:off x="-114300" y="426860"/>
            <a:ext cx="10096500" cy="49817"/>
          </a:xfrm>
          <a:prstGeom prst="rect">
            <a:avLst/>
          </a:prstGeom>
          <a:solidFill>
            <a:srgbClr val="FF9900"/>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ja-JP" altLang="en-US" dirty="0">
              <a:solidFill>
                <a:srgbClr val="FFFFFF"/>
              </a:solidFill>
            </a:endParaRPr>
          </a:p>
        </p:txBody>
      </p:sp>
      <p:sp>
        <p:nvSpPr>
          <p:cNvPr id="12" name="スライド番号プレースホルダー 5"/>
          <p:cNvSpPr txBox="1">
            <a:spLocks/>
          </p:cNvSpPr>
          <p:nvPr/>
        </p:nvSpPr>
        <p:spPr>
          <a:xfrm>
            <a:off x="9389958" y="33886"/>
            <a:ext cx="469118" cy="365125"/>
          </a:xfrm>
          <a:prstGeom prst="rect">
            <a:avLst/>
          </a:prstGeom>
          <a:gradFill>
            <a:gsLst>
              <a:gs pos="0">
                <a:schemeClr val="accent6">
                  <a:lumMod val="75000"/>
                </a:schemeClr>
              </a:gs>
              <a:gs pos="80000">
                <a:schemeClr val="accent6">
                  <a:lumMod val="40000"/>
                  <a:lumOff val="60000"/>
                </a:schemeClr>
              </a:gs>
              <a:gs pos="100000">
                <a:schemeClr val="accent6">
                  <a:lumMod val="20000"/>
                  <a:lumOff val="80000"/>
                </a:schemeClr>
              </a:gs>
            </a:gsLst>
          </a:gradFill>
          <a:ln w="9525" cap="flat" cmpd="sng" algn="ctr">
            <a:noFill/>
            <a:prstDash val="solid"/>
          </a:ln>
          <a:effectLst/>
          <a:scene3d>
            <a:camera prst="orthographicFront">
              <a:rot lat="0" lon="0" rev="0"/>
            </a:camera>
            <a:lightRig rig="chilly" dir="t">
              <a:rot lat="0" lon="0" rev="18480000"/>
            </a:lightRig>
          </a:scene3d>
          <a:sp3d prstMaterial="clear">
            <a:bevelT h="63500"/>
          </a:sp3d>
        </p:spPr>
        <p:style>
          <a:lnRef idx="1">
            <a:schemeClr val="accent3"/>
          </a:lnRef>
          <a:fillRef idx="3">
            <a:schemeClr val="accent3"/>
          </a:fillRef>
          <a:effectRef idx="2">
            <a:schemeClr val="accent3"/>
          </a:effectRef>
          <a:fontRef idx="minor">
            <a:schemeClr val="lt1"/>
          </a:fontRef>
        </p:style>
        <p:txBody>
          <a:bodyPr vert="horz" lIns="95691" tIns="47846" rIns="95691" bIns="47846"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fld id="{B92C5C9B-B9A1-4E91-AC8E-268A0F26E33A}" type="slidenum">
              <a:rPr lang="ja-JP" altLang="en-US" sz="1500">
                <a:solidFill>
                  <a:srgbClr val="F79646"/>
                </a:solidFill>
                <a:latin typeface="Impact" pitchFamily="34" charset="0"/>
              </a:rPr>
              <a:pPr algn="ctr"/>
              <a:t>1</a:t>
            </a:fld>
            <a:endParaRPr lang="ja-JP" altLang="en-US" sz="1500" dirty="0">
              <a:solidFill>
                <a:srgbClr val="F79646"/>
              </a:solidFill>
              <a:latin typeface="Impact" pitchFamily="34" charset="0"/>
            </a:endParaRPr>
          </a:p>
        </p:txBody>
      </p:sp>
      <p:pic>
        <p:nvPicPr>
          <p:cNvPr id="16"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47438" t="45485" r="6430" b="20402"/>
          <a:stretch/>
        </p:blipFill>
        <p:spPr bwMode="auto">
          <a:xfrm>
            <a:off x="-15550" y="4604278"/>
            <a:ext cx="4542417" cy="20174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9" name="正方形/長方形 18"/>
          <p:cNvSpPr/>
          <p:nvPr/>
        </p:nvSpPr>
        <p:spPr>
          <a:xfrm>
            <a:off x="610038" y="5229663"/>
            <a:ext cx="670554" cy="35643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pic>
        <p:nvPicPr>
          <p:cNvPr id="2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89476" y="4622570"/>
            <a:ext cx="4525453" cy="20051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6" name="右矢印 25"/>
          <p:cNvSpPr/>
          <p:nvPr/>
        </p:nvSpPr>
        <p:spPr>
          <a:xfrm>
            <a:off x="4520952" y="5101194"/>
            <a:ext cx="868524" cy="864096"/>
          </a:xfrm>
          <a:prstGeom prst="rightArrow">
            <a:avLst/>
          </a:prstGeom>
          <a:solidFill>
            <a:srgbClr val="FFC000"/>
          </a:solidFill>
          <a:ln/>
        </p:spPr>
        <p:style>
          <a:lnRef idx="2">
            <a:schemeClr val="accent6"/>
          </a:lnRef>
          <a:fillRef idx="1">
            <a:schemeClr val="lt1"/>
          </a:fillRef>
          <a:effectRef idx="0">
            <a:schemeClr val="accent6"/>
          </a:effectRef>
          <a:fontRef idx="minor">
            <a:schemeClr val="dk1"/>
          </a:fontRef>
        </p:style>
        <p:txBody>
          <a:bodyPr wrap="square" lIns="0" tIns="36000" rIns="0" bIns="36000" rtlCol="0" anchor="ctr">
            <a:spAutoFit/>
          </a:bodyPr>
          <a:lstStyle/>
          <a:p>
            <a:pPr algn="ctr"/>
            <a:endParaRPr kumimoji="1" lang="ja-JP" altLang="en-US" sz="400" dirty="0">
              <a:latin typeface="HGPｺﾞｼｯｸE" pitchFamily="50" charset="-128"/>
              <a:ea typeface="HGPｺﾞｼｯｸE" pitchFamily="50" charset="-128"/>
            </a:endParaRPr>
          </a:p>
        </p:txBody>
      </p:sp>
      <p:sp>
        <p:nvSpPr>
          <p:cNvPr id="29" name="角丸四角形 28"/>
          <p:cNvSpPr/>
          <p:nvPr/>
        </p:nvSpPr>
        <p:spPr>
          <a:xfrm>
            <a:off x="2471682" y="4293096"/>
            <a:ext cx="4929590" cy="298122"/>
          </a:xfrm>
          <a:prstGeom prst="roundRect">
            <a:avLst/>
          </a:prstGeom>
          <a:gradFill>
            <a:gsLst>
              <a:gs pos="0">
                <a:schemeClr val="accent6">
                  <a:lumMod val="40000"/>
                  <a:lumOff val="60000"/>
                </a:schemeClr>
              </a:gs>
              <a:gs pos="50000">
                <a:schemeClr val="bg1"/>
              </a:gs>
              <a:gs pos="100000">
                <a:schemeClr val="accent6">
                  <a:lumMod val="40000"/>
                  <a:lumOff val="60000"/>
                </a:schemeClr>
              </a:gs>
            </a:gsLst>
            <a:lin ang="5400000" scaled="0"/>
          </a:gradFill>
          <a:ln w="57150">
            <a:solidFill>
              <a:schemeClr val="accent6">
                <a:lumMod val="75000"/>
              </a:schemeClr>
            </a:solidFill>
            <a:prstDash val="sysDot"/>
          </a:ln>
          <a:effectLst/>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wrap="square" anchor="ctr">
            <a:noAutofit/>
          </a:bodyPr>
          <a:lstStyle/>
          <a:p>
            <a:pPr algn="ctr">
              <a:lnSpc>
                <a:spcPts val="1600"/>
              </a:lnSpc>
              <a:spcBef>
                <a:spcPts val="600"/>
              </a:spcBef>
            </a:pPr>
            <a:r>
              <a:rPr lang="en-US" altLang="ja-JP" sz="1400" smtClean="0">
                <a:solidFill>
                  <a:prstClr val="black"/>
                </a:solidFill>
                <a:latin typeface="Arial Unicode MS" panose="020B0604020202020204" pitchFamily="50" charset="-128"/>
                <a:ea typeface="Arial Unicode MS" panose="020B0604020202020204" pitchFamily="50" charset="-128"/>
                <a:cs typeface="Arial Unicode MS" panose="020B0604020202020204" pitchFamily="50" charset="-128"/>
              </a:rPr>
              <a:t>Situation </a:t>
            </a:r>
            <a:r>
              <a:rPr lang="en-US" altLang="ja-JP" sz="1400" dirty="0" smtClean="0">
                <a:solidFill>
                  <a:prstClr val="black"/>
                </a:solidFill>
                <a:latin typeface="Arial Unicode MS" panose="020B0604020202020204" pitchFamily="50" charset="-128"/>
                <a:ea typeface="Arial Unicode MS" panose="020B0604020202020204" pitchFamily="50" charset="-128"/>
                <a:cs typeface="Arial Unicode MS" panose="020B0604020202020204" pitchFamily="50" charset="-128"/>
              </a:rPr>
              <a:t>of Open Data Activities of Local Authorities</a:t>
            </a:r>
            <a:r>
              <a:rPr lang="ja-JP" altLang="en-US" sz="1600" dirty="0" smtClean="0">
                <a:solidFill>
                  <a:prstClr val="black"/>
                </a:solidFill>
              </a:rPr>
              <a:t>　　　　　　　　　　　　　　　　　　　　　　　　　　　　　　　　　　　　　　</a:t>
            </a:r>
            <a:endParaRPr lang="ja-JP" altLang="en-US" sz="1000" dirty="0">
              <a:solidFill>
                <a:prstClr val="black"/>
              </a:solidFill>
            </a:endParaRPr>
          </a:p>
        </p:txBody>
      </p:sp>
      <p:sp>
        <p:nvSpPr>
          <p:cNvPr id="30" name="正方形/長方形 29"/>
          <p:cNvSpPr/>
          <p:nvPr/>
        </p:nvSpPr>
        <p:spPr>
          <a:xfrm>
            <a:off x="1258110" y="5229872"/>
            <a:ext cx="670554" cy="35643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31" name="正方形/長方形 30"/>
          <p:cNvSpPr/>
          <p:nvPr/>
        </p:nvSpPr>
        <p:spPr>
          <a:xfrm>
            <a:off x="5988492" y="5252350"/>
            <a:ext cx="670554" cy="33621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32" name="正方形/長方形 31"/>
          <p:cNvSpPr/>
          <p:nvPr/>
        </p:nvSpPr>
        <p:spPr>
          <a:xfrm>
            <a:off x="6659046" y="5252350"/>
            <a:ext cx="613450" cy="33621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Tree>
    <p:extLst>
      <p:ext uri="{BB962C8B-B14F-4D97-AF65-F5344CB8AC3E}">
        <p14:creationId xmlns:p14="http://schemas.microsoft.com/office/powerpoint/2010/main" val="2264305793"/>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2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a:solidFill>
            <a:schemeClr val="tx1"/>
          </a:solidFill>
          <a:round/>
          <a:headEnd/>
          <a:tailEnd/>
        </a:ln>
      </a:spPr>
      <a:bodyPr tIns="0" bIns="0" anchor="ctr"/>
      <a:lstStyle>
        <a:defPPr fontAlgn="auto">
          <a:spcBef>
            <a:spcPts val="0"/>
          </a:spcBef>
          <a:spcAft>
            <a:spcPts val="0"/>
          </a:spcAft>
          <a:defRPr sz="1100" dirty="0" smtClean="0">
            <a:solidFill>
              <a:prstClr val="black"/>
            </a:solidFill>
            <a:latin typeface="ＭＳ Ｐゴシック"/>
            <a:ea typeface="ＭＳ Ｐゴシック"/>
          </a:defRPr>
        </a:defPPr>
      </a:lstStyle>
    </a:spDef>
  </a:objectDefaults>
  <a:extraClrSchemeLst/>
</a:theme>
</file>

<file path=ppt/theme/theme2.xml><?xml version="1.0" encoding="utf-8"?>
<a:theme xmlns:a="http://schemas.openxmlformats.org/drawingml/2006/main" name="34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IO室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lgn="ctr">
          <a:noFill/>
          <a:miter lim="800000"/>
          <a:headEnd/>
          <a:tailEnd/>
        </a:ln>
        <a:effectLst/>
      </a:spPr>
      <a:bodyPr wrap="none" lIns="91406" tIns="45704" rIns="91406" bIns="45704" rtlCol="0">
        <a:spAutoFit/>
      </a:bodyPr>
      <a:lstStyle>
        <a:defPPr>
          <a:defRPr kumimoji="1" b="0" dirty="0" smtClean="0"/>
        </a:defPPr>
      </a:lstStyle>
    </a:txDef>
  </a:objectDefaults>
  <a:extraClrSchemeLst/>
</a:theme>
</file>

<file path=ppt/theme/theme4.xml><?xml version="1.0" encoding="utf-8"?>
<a:theme xmlns:a="http://schemas.openxmlformats.org/drawingml/2006/main" name="F_Tool_2_JA_R">
  <a:themeElements>
    <a:clrScheme name="F_Tool_2_JA_R 1">
      <a:dk1>
        <a:srgbClr val="000000"/>
      </a:dk1>
      <a:lt1>
        <a:srgbClr val="FFFFFF"/>
      </a:lt1>
      <a:dk2>
        <a:srgbClr val="000000"/>
      </a:dk2>
      <a:lt2>
        <a:srgbClr val="B1B1AC"/>
      </a:lt2>
      <a:accent1>
        <a:srgbClr val="F8C6C5"/>
      </a:accent1>
      <a:accent2>
        <a:srgbClr val="B22B30"/>
      </a:accent2>
      <a:accent3>
        <a:srgbClr val="FFFFFF"/>
      </a:accent3>
      <a:accent4>
        <a:srgbClr val="000000"/>
      </a:accent4>
      <a:accent5>
        <a:srgbClr val="FBDFDF"/>
      </a:accent5>
      <a:accent6>
        <a:srgbClr val="A1262A"/>
      </a:accent6>
      <a:hlink>
        <a:srgbClr val="105D9C"/>
      </a:hlink>
      <a:folHlink>
        <a:srgbClr val="4B4595"/>
      </a:folHlink>
    </a:clrScheme>
    <a:fontScheme name="F_Tool_2_JA_R">
      <a:majorFont>
        <a:latin typeface="Arial"/>
        <a:ea typeface="ＭＳ Ｐゴシック"/>
        <a:cs typeface=""/>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rgbClr val="FFFFFF"/>
            </a:gs>
            <a:gs pos="100000">
              <a:srgbClr val="CACAC7"/>
            </a:gs>
          </a:gsLst>
          <a:lin ang="5400000" scaled="1"/>
        </a:gradFill>
        <a:ln w="9525" cap="flat" cmpd="sng" algn="ctr">
          <a:solidFill>
            <a:srgbClr val="57564F"/>
          </a:solidFill>
          <a:prstDash val="solid"/>
          <a:round/>
          <a:headEnd type="none" w="med" len="med"/>
          <a:tailEnd type="none" w="med" len="med"/>
        </a:ln>
        <a:effectLst/>
        <a:extLst>
          <a:ext uri="{AF507438-7753-43E0-B8FC-AC1667EBCBE1}">
            <a14:hiddenEffects xmlns:a14="http://schemas.microsoft.com/office/drawing/2010/main">
              <a:effectLst>
                <a:outerShdw dist="53882" dir="2700000" algn="ctr" rotWithShape="0">
                  <a:schemeClr val="bg2">
                    <a:alpha val="50000"/>
                  </a:schemeClr>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ctr"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rgbClr val="000000"/>
            </a:solidFill>
            <a:effectLst/>
            <a:latin typeface="ＭＳ Ｐゴシック" charset="-128"/>
            <a:ea typeface="ＭＳ Ｐゴシック" charset="-128"/>
          </a:defRPr>
        </a:defPPr>
      </a:lstStyle>
    </a:spDef>
    <a:lnDef>
      <a:spPr bwMode="auto">
        <a:xfrm>
          <a:off x="0" y="0"/>
          <a:ext cx="1" cy="1"/>
        </a:xfrm>
        <a:custGeom>
          <a:avLst/>
          <a:gdLst/>
          <a:ahLst/>
          <a:cxnLst/>
          <a:rect l="0" t="0" r="0" b="0"/>
          <a:pathLst/>
        </a:custGeom>
        <a:gradFill rotWithShape="0">
          <a:gsLst>
            <a:gs pos="0">
              <a:srgbClr val="FFFFFF"/>
            </a:gs>
            <a:gs pos="100000">
              <a:srgbClr val="CACAC7"/>
            </a:gs>
          </a:gsLst>
          <a:lin ang="5400000" scaled="1"/>
        </a:gradFill>
        <a:ln w="9525" cap="flat" cmpd="sng" algn="ctr">
          <a:solidFill>
            <a:srgbClr val="57564F"/>
          </a:solidFill>
          <a:prstDash val="solid"/>
          <a:round/>
          <a:headEnd type="none" w="med" len="med"/>
          <a:tailEnd type="none" w="med" len="med"/>
        </a:ln>
        <a:effectLst/>
        <a:extLst>
          <a:ext uri="{AF507438-7753-43E0-B8FC-AC1667EBCBE1}">
            <a14:hiddenEffects xmlns:a14="http://schemas.microsoft.com/office/drawing/2010/main">
              <a:effectLst>
                <a:outerShdw dist="53882" dir="2700000" algn="ctr" rotWithShape="0">
                  <a:schemeClr val="bg2">
                    <a:alpha val="50000"/>
                  </a:schemeClr>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ctr"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rgbClr val="000000"/>
            </a:solidFill>
            <a:effectLst/>
            <a:latin typeface="ＭＳ Ｐゴシック" charset="-128"/>
            <a:ea typeface="ＭＳ Ｐゴシック" charset="-128"/>
          </a:defRPr>
        </a:defPPr>
      </a:lstStyle>
    </a:lnDef>
  </a:objectDefaults>
  <a:extraClrSchemeLst>
    <a:extraClrScheme>
      <a:clrScheme name="F_Tool_2_JA_R 1">
        <a:dk1>
          <a:srgbClr val="000000"/>
        </a:dk1>
        <a:lt1>
          <a:srgbClr val="FFFFFF"/>
        </a:lt1>
        <a:dk2>
          <a:srgbClr val="000000"/>
        </a:dk2>
        <a:lt2>
          <a:srgbClr val="B1B1AC"/>
        </a:lt2>
        <a:accent1>
          <a:srgbClr val="F8C6C5"/>
        </a:accent1>
        <a:accent2>
          <a:srgbClr val="B22B30"/>
        </a:accent2>
        <a:accent3>
          <a:srgbClr val="FFFFFF"/>
        </a:accent3>
        <a:accent4>
          <a:srgbClr val="000000"/>
        </a:accent4>
        <a:accent5>
          <a:srgbClr val="FBDFDF"/>
        </a:accent5>
        <a:accent6>
          <a:srgbClr val="A1262A"/>
        </a:accent6>
        <a:hlink>
          <a:srgbClr val="105D9C"/>
        </a:hlink>
        <a:folHlink>
          <a:srgbClr val="4B4595"/>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80</Words>
  <Application>Microsoft Office PowerPoint</Application>
  <PresentationFormat>A4 210 x 297 mm</PresentationFormat>
  <Paragraphs>21</Paragraphs>
  <Slides>2</Slides>
  <Notes>2</Notes>
  <HiddenSlides>0</HiddenSlides>
  <MMClips>0</MMClips>
  <ScaleCrop>false</ScaleCrop>
  <HeadingPairs>
    <vt:vector size="6" baseType="variant">
      <vt:variant>
        <vt:lpstr>使用されているフォント</vt:lpstr>
      </vt:variant>
      <vt:variant>
        <vt:i4>11</vt:i4>
      </vt:variant>
      <vt:variant>
        <vt:lpstr>テーマ</vt:lpstr>
      </vt:variant>
      <vt:variant>
        <vt:i4>4</vt:i4>
      </vt:variant>
      <vt:variant>
        <vt:lpstr>スライド タイトル</vt:lpstr>
      </vt:variant>
      <vt:variant>
        <vt:i4>2</vt:i4>
      </vt:variant>
    </vt:vector>
  </HeadingPairs>
  <TitlesOfParts>
    <vt:vector size="17" baseType="lpstr">
      <vt:lpstr>Arial Unicode MS</vt:lpstr>
      <vt:lpstr>ＤＦ特太ゴシック体</vt:lpstr>
      <vt:lpstr>HGPｺﾞｼｯｸE</vt:lpstr>
      <vt:lpstr>HGP教科書体</vt:lpstr>
      <vt:lpstr>HGP創英角ｺﾞｼｯｸUB</vt:lpstr>
      <vt:lpstr>ＭＳ Ｐゴシック</vt:lpstr>
      <vt:lpstr>ＭＳ Ｐ明朝</vt:lpstr>
      <vt:lpstr>Arial</vt:lpstr>
      <vt:lpstr>Calibri</vt:lpstr>
      <vt:lpstr>Impact</vt:lpstr>
      <vt:lpstr>Wingdings</vt:lpstr>
      <vt:lpstr>2_デザインの設定</vt:lpstr>
      <vt:lpstr>34_Office ​​テーマ</vt:lpstr>
      <vt:lpstr>CIO室テンプレート</vt:lpstr>
      <vt:lpstr>F_Tool_2_JA_R</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dcterms:created xsi:type="dcterms:W3CDTF">2012-07-26T12:48:06Z</dcterms:created>
  <dcterms:modified xsi:type="dcterms:W3CDTF">2016-02-23T13:46:38Z</dcterms:modified>
</cp:coreProperties>
</file>