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257" r:id="rId2"/>
    <p:sldId id="265" r:id="rId3"/>
    <p:sldId id="266" r:id="rId4"/>
    <p:sldId id="264" r:id="rId5"/>
  </p:sldIdLst>
  <p:sldSz cx="9906000" cy="6858000" type="A4"/>
  <p:notesSz cx="6807200" cy="994568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265"/>
            <p14:sldId id="266"/>
            <p14:sldId id="26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5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2" autoAdjust="0"/>
    <p:restoredTop sz="99486" autoAdjust="0"/>
  </p:normalViewPr>
  <p:slideViewPr>
    <p:cSldViewPr>
      <p:cViewPr varScale="1">
        <p:scale>
          <a:sx n="96" d="100"/>
          <a:sy n="96" d="100"/>
        </p:scale>
        <p:origin x="-642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24" y="13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1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9115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4210"/>
            <a:ext cx="4989714" cy="44771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17155" y="6638448"/>
            <a:ext cx="403753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/>
              <a:t>2014.05.29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ja-JP" altLang="en-US" sz="2000" dirty="0" smtClean="0"/>
              <a:t>オープンデータ流通推進コンソーシアム 事務局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3363421"/>
            <a:ext cx="6427985" cy="929675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平成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年度検討事項（案）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年度第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回技術委員会</a:t>
            </a:r>
          </a:p>
        </p:txBody>
      </p:sp>
      <p:sp>
        <p:nvSpPr>
          <p:cNvPr id="8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smtClean="0">
                <a:solidFill>
                  <a:schemeClr val="bg2"/>
                </a:solidFill>
              </a:rPr>
              <a:t>4-6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年度検討事項案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255" indent="-457200">
              <a:buFont typeface="+mj-lt"/>
              <a:buAutoNum type="arabicPeriod"/>
            </a:pPr>
            <a:r>
              <a:rPr lang="ja-JP" altLang="en-US" dirty="0"/>
              <a:t>メタデータの記述方法に関する調査・検討</a:t>
            </a:r>
          </a:p>
          <a:p>
            <a:pPr marL="606425" lvl="1" indent="-342900"/>
            <a:r>
              <a:rPr lang="ja-JP" altLang="en-US" dirty="0"/>
              <a:t>下記に挙げるような、メタデータを記述する際に自明でない事項について、</a:t>
            </a:r>
            <a:br>
              <a:rPr lang="ja-JP" altLang="en-US" dirty="0"/>
            </a:br>
            <a:r>
              <a:rPr lang="ja-JP" altLang="en-US" dirty="0"/>
              <a:t>効率的な、またはわかりやすい記述方法を検討する。</a:t>
            </a:r>
          </a:p>
          <a:p>
            <a:pPr marL="695325" lvl="2" indent="-342900"/>
            <a:r>
              <a:rPr lang="ja-JP" altLang="en-US" dirty="0"/>
              <a:t>単位つき数値の記述方法</a:t>
            </a:r>
          </a:p>
          <a:p>
            <a:pPr marL="695325" lvl="2" indent="-342900"/>
            <a:r>
              <a:rPr lang="ja-JP" altLang="en-US" dirty="0"/>
              <a:t>属性値として漢字とひらがな（よみがな）を共存させる場合の記述方法</a:t>
            </a:r>
          </a:p>
          <a:p>
            <a:pPr marL="695325" lvl="2" indent="-342900"/>
            <a:r>
              <a:rPr lang="ja-JP" altLang="en-US" dirty="0"/>
              <a:t>データへ</a:t>
            </a:r>
            <a:r>
              <a:rPr lang="ja-JP" altLang="en-US" dirty="0" smtClean="0"/>
              <a:t>の効率的な識別子の付与方法</a:t>
            </a:r>
            <a:endParaRPr lang="ja-JP" altLang="en-US" dirty="0"/>
          </a:p>
          <a:p>
            <a:pPr marL="695325" lvl="2" indent="-342900"/>
            <a:r>
              <a:rPr lang="ja-JP" altLang="en-US" dirty="0"/>
              <a:t>メタデータの効率的な付与</a:t>
            </a:r>
            <a:r>
              <a:rPr lang="ja-JP" altLang="en-US" dirty="0" smtClean="0"/>
              <a:t>方法</a:t>
            </a:r>
            <a:endParaRPr lang="ja-JP" altLang="en-US" dirty="0"/>
          </a:p>
          <a:p>
            <a:pPr marL="695325" lvl="2" indent="-342900"/>
            <a:r>
              <a:rPr lang="ja-JP" altLang="en-US" dirty="0" smtClean="0"/>
              <a:t>リアルタイムデータ</a:t>
            </a:r>
            <a:r>
              <a:rPr lang="ja-JP" altLang="en-US" dirty="0"/>
              <a:t>の記述</a:t>
            </a:r>
            <a:r>
              <a:rPr lang="ja-JP" altLang="en-US" dirty="0" smtClean="0"/>
              <a:t>方法</a:t>
            </a:r>
          </a:p>
          <a:p>
            <a:pPr marL="695325" lvl="2" indent="-342900"/>
            <a:endParaRPr lang="ja-JP" altLang="en-US" dirty="0"/>
          </a:p>
          <a:p>
            <a:pPr marL="514255" indent="-457200">
              <a:buFont typeface="+mj-lt"/>
              <a:buAutoNum type="arabicPeriod"/>
            </a:pPr>
            <a:r>
              <a:rPr lang="ja-JP" altLang="en-US" dirty="0" smtClean="0"/>
              <a:t>情報</a:t>
            </a:r>
            <a:r>
              <a:rPr lang="ja-JP" altLang="en-US" dirty="0"/>
              <a:t>流通連携基盤システムの普及ツールに関する調査・検討</a:t>
            </a:r>
          </a:p>
          <a:p>
            <a:pPr marL="606425" lvl="1" indent="-342900"/>
            <a:r>
              <a:rPr lang="ja-JP" altLang="en-US" dirty="0"/>
              <a:t>情報流通連携基盤システムの導入障壁を軽減させるようなツールを整備する。</a:t>
            </a:r>
          </a:p>
          <a:p>
            <a:pPr marL="695325" lvl="2" indent="-342900"/>
            <a:r>
              <a:rPr lang="ja-JP" altLang="en-US" dirty="0"/>
              <a:t>参照実装</a:t>
            </a:r>
            <a:r>
              <a:rPr lang="ja-JP" altLang="en-US" dirty="0" smtClean="0"/>
              <a:t>パッケージ</a:t>
            </a:r>
            <a:endParaRPr lang="ja-JP" altLang="en-US" dirty="0"/>
          </a:p>
          <a:p>
            <a:pPr marL="695325" lvl="2" indent="-342900"/>
            <a:r>
              <a:rPr lang="ja-JP" altLang="en-US" dirty="0"/>
              <a:t>ボキャブラリ管理</a:t>
            </a:r>
            <a:r>
              <a:rPr lang="ja-JP" altLang="en-US" dirty="0" smtClean="0"/>
              <a:t>ツール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27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平成</a:t>
            </a:r>
            <a:r>
              <a:rPr lang="en-US" altLang="ja-JP" dirty="0"/>
              <a:t>26</a:t>
            </a:r>
            <a:r>
              <a:rPr lang="ja-JP" altLang="en-US" dirty="0"/>
              <a:t>年度検討事項案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kumimoji="1" lang="ja-JP" altLang="en-US" dirty="0" smtClean="0"/>
              <a:t>オープンデータ化指標</a:t>
            </a:r>
          </a:p>
          <a:p>
            <a:pPr lvl="1"/>
            <a:r>
              <a:rPr lang="ja-JP" altLang="en-US" dirty="0"/>
              <a:t>オープンデータの取組状況</a:t>
            </a:r>
            <a:r>
              <a:rPr lang="ja-JP" altLang="en-US" dirty="0" smtClean="0"/>
              <a:t>を（技術的に）評価</a:t>
            </a:r>
            <a:r>
              <a:rPr lang="ja-JP" altLang="en-US" dirty="0"/>
              <a:t>する</a:t>
            </a:r>
            <a:r>
              <a:rPr lang="ja-JP" altLang="en-US" dirty="0" smtClean="0"/>
              <a:t>指標</a:t>
            </a:r>
          </a:p>
          <a:p>
            <a:pPr lvl="1"/>
            <a:r>
              <a:rPr lang="ja-JP" altLang="en-US" dirty="0" smtClean="0"/>
              <a:t>平成</a:t>
            </a:r>
            <a:r>
              <a:rPr lang="en-US" altLang="ja-JP" dirty="0" smtClean="0"/>
              <a:t>25</a:t>
            </a:r>
            <a:r>
              <a:rPr lang="ja-JP" altLang="en-US" dirty="0" smtClean="0"/>
              <a:t>年度第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回委員会の素案をベースに検討を進める</a:t>
            </a:r>
          </a:p>
          <a:p>
            <a:pPr lvl="2"/>
            <a:r>
              <a:rPr lang="ja-JP" altLang="en-US" dirty="0" smtClean="0"/>
              <a:t>素案</a:t>
            </a:r>
            <a:r>
              <a:rPr lang="en-US" altLang="ja-JP" dirty="0" smtClean="0"/>
              <a:t>: Open </a:t>
            </a:r>
            <a:r>
              <a:rPr lang="en-US" altLang="ja-JP" dirty="0"/>
              <a:t>Data </a:t>
            </a:r>
            <a:r>
              <a:rPr lang="en-US" altLang="ja-JP" dirty="0" smtClean="0"/>
              <a:t>Certificate</a:t>
            </a:r>
            <a:r>
              <a:rPr lang="ja-JP" altLang="en-US" dirty="0" smtClean="0"/>
              <a:t>に日本独自の課題とオープンデータ化ガイドの内容を追記</a:t>
            </a:r>
            <a:endParaRPr lang="ja-JP" altLang="en-US" dirty="0"/>
          </a:p>
          <a:p>
            <a:pPr lvl="1"/>
            <a:endParaRPr kumimoji="1" lang="ja-JP" altLang="en-US" dirty="0" smtClean="0"/>
          </a:p>
          <a:p>
            <a:pPr marL="457200" indent="-457200">
              <a:buFont typeface="+mj-lt"/>
              <a:buAutoNum type="arabicPeriod" startAt="3"/>
            </a:pPr>
            <a:r>
              <a:rPr kumimoji="1" lang="ja-JP" altLang="en-US" dirty="0" smtClean="0"/>
              <a:t>既存成果のブラッシュアップ</a:t>
            </a:r>
          </a:p>
          <a:p>
            <a:pPr marL="606425" lvl="1" indent="-342900"/>
            <a:r>
              <a:rPr lang="ja-JP" altLang="en-US" dirty="0"/>
              <a:t>情報流通連携基盤システム外部仕様書、オープンデータ化ガイド（技術編）に関するコメント結果を反映</a:t>
            </a:r>
          </a:p>
          <a:p>
            <a:pPr marL="606425" lvl="1" indent="-342900"/>
            <a:r>
              <a:rPr lang="ja-JP" altLang="en-US" dirty="0"/>
              <a:t>チェックツールの</a:t>
            </a:r>
            <a:r>
              <a:rPr lang="ja-JP" altLang="en-US" dirty="0" smtClean="0"/>
              <a:t>整備</a:t>
            </a:r>
          </a:p>
          <a:p>
            <a:pPr marL="606425" lvl="1" indent="-342900"/>
            <a:endParaRPr kumimoji="1" lang="ja-JP" altLang="en-US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ja-JP" altLang="en-US" dirty="0" smtClean="0"/>
              <a:t>成果の国際展開</a:t>
            </a:r>
            <a:endParaRPr lang="en-US" altLang="ja-JP" dirty="0" smtClean="0"/>
          </a:p>
          <a:p>
            <a:pPr marL="606425" lvl="1" indent="-342900"/>
            <a:r>
              <a:rPr lang="ja-JP" altLang="en-US" dirty="0" smtClean="0"/>
              <a:t>国際標準化の推進方法の検討（</a:t>
            </a:r>
            <a:r>
              <a:rPr lang="en-US" altLang="ja-JP" dirty="0" smtClean="0"/>
              <a:t>ITU-T</a:t>
            </a:r>
            <a:r>
              <a:rPr lang="ja-JP" altLang="en-US" dirty="0" smtClean="0"/>
              <a:t>や</a:t>
            </a:r>
            <a:r>
              <a:rPr lang="en-US" altLang="ja-JP" dirty="0" smtClean="0"/>
              <a:t>W3C</a:t>
            </a:r>
            <a:r>
              <a:rPr lang="ja-JP" altLang="en-US" dirty="0" smtClean="0"/>
              <a:t>などへの参加・関与の在り方など）</a:t>
            </a:r>
            <a:endParaRPr lang="en-US" altLang="ja-JP" dirty="0" smtClean="0"/>
          </a:p>
          <a:p>
            <a:pPr marL="606425" lvl="1" indent="-342900"/>
            <a:r>
              <a:rPr lang="ja-JP" altLang="en-US" dirty="0" smtClean="0"/>
              <a:t>これまでの成果を活用し、国際標準化に向けた国際展開活動を開始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2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169</Words>
  <Application>Microsoft Office PowerPoint</Application>
  <PresentationFormat>A4 210 x 297 mm</PresentationFormat>
  <Paragraphs>32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SUPERP</vt:lpstr>
      <vt:lpstr>オープンデータ流通推進コンソーシアム 平成26年度検討事項（案）</vt:lpstr>
      <vt:lpstr>平成26年度検討事項案</vt:lpstr>
      <vt:lpstr>平成26年度検討事項案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2014-05-27T12:08:34Z</dcterms:modified>
</cp:coreProperties>
</file>