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 id="2147483730" r:id="rId2"/>
  </p:sldMasterIdLst>
  <p:notesMasterIdLst>
    <p:notesMasterId r:id="rId39"/>
  </p:notesMasterIdLst>
  <p:handoutMasterIdLst>
    <p:handoutMasterId r:id="rId40"/>
  </p:handoutMasterIdLst>
  <p:sldIdLst>
    <p:sldId id="409" r:id="rId3"/>
    <p:sldId id="398" r:id="rId4"/>
    <p:sldId id="378" r:id="rId5"/>
    <p:sldId id="376" r:id="rId6"/>
    <p:sldId id="377" r:id="rId7"/>
    <p:sldId id="388" r:id="rId8"/>
    <p:sldId id="389" r:id="rId9"/>
    <p:sldId id="361" r:id="rId10"/>
    <p:sldId id="362" r:id="rId11"/>
    <p:sldId id="363" r:id="rId12"/>
    <p:sldId id="400" r:id="rId13"/>
    <p:sldId id="379" r:id="rId14"/>
    <p:sldId id="370" r:id="rId15"/>
    <p:sldId id="386" r:id="rId16"/>
    <p:sldId id="366" r:id="rId17"/>
    <p:sldId id="408" r:id="rId18"/>
    <p:sldId id="390" r:id="rId19"/>
    <p:sldId id="393" r:id="rId20"/>
    <p:sldId id="391" r:id="rId21"/>
    <p:sldId id="392" r:id="rId22"/>
    <p:sldId id="395" r:id="rId23"/>
    <p:sldId id="397" r:id="rId24"/>
    <p:sldId id="374" r:id="rId25"/>
    <p:sldId id="394" r:id="rId26"/>
    <p:sldId id="373" r:id="rId27"/>
    <p:sldId id="396" r:id="rId28"/>
    <p:sldId id="401" r:id="rId29"/>
    <p:sldId id="399" r:id="rId30"/>
    <p:sldId id="375" r:id="rId31"/>
    <p:sldId id="380" r:id="rId32"/>
    <p:sldId id="406" r:id="rId33"/>
    <p:sldId id="404" r:id="rId34"/>
    <p:sldId id="405" r:id="rId35"/>
    <p:sldId id="403" r:id="rId36"/>
    <p:sldId id="381" r:id="rId37"/>
    <p:sldId id="402" r:id="rId38"/>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8000"/>
    <a:srgbClr val="CECEE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9" autoAdjust="0"/>
    <p:restoredTop sz="94482" autoAdjust="0"/>
  </p:normalViewPr>
  <p:slideViewPr>
    <p:cSldViewPr showGuides="1">
      <p:cViewPr varScale="1">
        <p:scale>
          <a:sx n="71" d="100"/>
          <a:sy n="71" d="100"/>
        </p:scale>
        <p:origin x="-588" y="-90"/>
      </p:cViewPr>
      <p:guideLst>
        <p:guide orient="horz" pos="2160"/>
        <p:guide pos="2880"/>
      </p:guideLst>
    </p:cSldViewPr>
  </p:slideViewPr>
  <p:outlineViewPr>
    <p:cViewPr>
      <p:scale>
        <a:sx n="33" d="100"/>
        <a:sy n="33" d="100"/>
      </p:scale>
      <p:origin x="0" y="8532"/>
    </p:cViewPr>
  </p:outlineViewPr>
  <p:notesTextViewPr>
    <p:cViewPr>
      <p:scale>
        <a:sx n="100" d="100"/>
        <a:sy n="100" d="100"/>
      </p:scale>
      <p:origin x="0" y="0"/>
    </p:cViewPr>
  </p:notesTextViewPr>
  <p:notesViewPr>
    <p:cSldViewPr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9"/>
    </mc:Choice>
    <mc:Fallback>
      <c:style val="29"/>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売上高</c:v>
                </c:pt>
              </c:strCache>
            </c:strRef>
          </c:tx>
          <c:dLbls>
            <c:dLbl>
              <c:idx val="0"/>
              <c:tx>
                <c:rich>
                  <a:bodyPr/>
                  <a:lstStyle/>
                  <a:p>
                    <a:r>
                      <a:rPr lang="ja-JP" altLang="en-US" smtClean="0">
                        <a:solidFill>
                          <a:schemeClr val="tx1"/>
                        </a:solidFill>
                      </a:rPr>
                      <a:t>社</a:t>
                    </a:r>
                    <a:r>
                      <a:rPr lang="ja-JP" altLang="en-US" smtClean="0"/>
                      <a:t>会</a:t>
                    </a:r>
                    <a:endParaRPr lang="en-US" altLang="ja-JP" smtClean="0"/>
                  </a:p>
                  <a:p>
                    <a:r>
                      <a:rPr lang="ja-JP" altLang="en-US" smtClean="0"/>
                      <a:t>保険</a:t>
                    </a:r>
                    <a:endParaRPr lang="ja-JP" altLang="en-US"/>
                  </a:p>
                </c:rich>
              </c:tx>
              <c:showLegendKey val="0"/>
              <c:showVal val="0"/>
              <c:showCatName val="1"/>
              <c:showSerName val="0"/>
              <c:showPercent val="0"/>
              <c:showBubbleSize val="0"/>
            </c:dLbl>
            <c:showLegendKey val="0"/>
            <c:showVal val="0"/>
            <c:showCatName val="1"/>
            <c:showSerName val="0"/>
            <c:showPercent val="0"/>
            <c:showBubbleSize val="0"/>
            <c:showLeaderLines val="1"/>
          </c:dLbls>
          <c:cat>
            <c:strRef>
              <c:f>Sheet1!$A$2:$A$10</c:f>
              <c:strCache>
                <c:ptCount val="8"/>
                <c:pt idx="0">
                  <c:v>社会保険</c:v>
                </c:pt>
                <c:pt idx="1">
                  <c:v>税</c:v>
                </c:pt>
                <c:pt idx="2">
                  <c:v>健康</c:v>
                </c:pt>
                <c:pt idx="3">
                  <c:v>防災</c:v>
                </c:pt>
                <c:pt idx="4">
                  <c:v>センサデータ</c:v>
                </c:pt>
                <c:pt idx="5">
                  <c:v>・・・</c:v>
                </c:pt>
                <c:pt idx="6">
                  <c:v>・・・</c:v>
                </c:pt>
                <c:pt idx="7">
                  <c:v>将来領域</c:v>
                </c:pt>
              </c:strCache>
            </c:strRef>
          </c:cat>
          <c:val>
            <c:numRef>
              <c:f>Sheet1!$B$2:$B$10</c:f>
              <c:numCache>
                <c:formatCode>General</c:formatCode>
                <c:ptCount val="9"/>
                <c:pt idx="0">
                  <c:v>10</c:v>
                </c:pt>
                <c:pt idx="1">
                  <c:v>10</c:v>
                </c:pt>
                <c:pt idx="2">
                  <c:v>10</c:v>
                </c:pt>
                <c:pt idx="3">
                  <c:v>10</c:v>
                </c:pt>
                <c:pt idx="4">
                  <c:v>10</c:v>
                </c:pt>
                <c:pt idx="5">
                  <c:v>10</c:v>
                </c:pt>
                <c:pt idx="6">
                  <c:v>10</c:v>
                </c:pt>
                <c:pt idx="7">
                  <c:v>10</c:v>
                </c:pt>
                <c:pt idx="8">
                  <c:v>10</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ja-JP"/>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C7526F-E1BC-42B1-97C9-1142AC837B84}" type="doc">
      <dgm:prSet loTypeId="urn:microsoft.com/office/officeart/2005/8/layout/hList6" loCatId="list" qsTypeId="urn:microsoft.com/office/officeart/2005/8/quickstyle/simple5" qsCatId="simple" csTypeId="urn:microsoft.com/office/officeart/2005/8/colors/accent2_2" csCatId="accent2" phldr="1"/>
      <dgm:spPr/>
      <dgm:t>
        <a:bodyPr/>
        <a:lstStyle/>
        <a:p>
          <a:endParaRPr kumimoji="1" lang="ja-JP" altLang="en-US"/>
        </a:p>
      </dgm:t>
    </dgm:pt>
    <dgm:pt modelId="{46807B45-A2D9-47B9-ABA9-0B745736081C}">
      <dgm:prSet phldrT="[テキスト]"/>
      <dgm:spPr/>
      <dgm:t>
        <a:bodyPr/>
        <a:lstStyle/>
        <a:p>
          <a:r>
            <a:rPr kumimoji="1" lang="ja-JP" altLang="en-US" dirty="0" smtClean="0">
              <a:solidFill>
                <a:srgbClr val="FFFF00"/>
              </a:solidFill>
            </a:rPr>
            <a:t>１．動向調査</a:t>
          </a:r>
          <a:endParaRPr kumimoji="1" lang="ja-JP" altLang="en-US" dirty="0">
            <a:solidFill>
              <a:srgbClr val="FFFF00"/>
            </a:solidFill>
          </a:endParaRPr>
        </a:p>
      </dgm:t>
    </dgm:pt>
    <dgm:pt modelId="{8E7B3ED5-84E9-4116-87CE-C2547ED8F779}" type="parTrans" cxnId="{688587EA-B32B-4495-B6A1-38ED53DD2D1B}">
      <dgm:prSet/>
      <dgm:spPr/>
      <dgm:t>
        <a:bodyPr/>
        <a:lstStyle/>
        <a:p>
          <a:endParaRPr kumimoji="1" lang="ja-JP" altLang="en-US"/>
        </a:p>
      </dgm:t>
    </dgm:pt>
    <dgm:pt modelId="{415F417A-CFB0-408E-A82F-56B3EC90DF9A}" type="sibTrans" cxnId="{688587EA-B32B-4495-B6A1-38ED53DD2D1B}">
      <dgm:prSet/>
      <dgm:spPr/>
      <dgm:t>
        <a:bodyPr/>
        <a:lstStyle/>
        <a:p>
          <a:endParaRPr kumimoji="1" lang="ja-JP" altLang="en-US"/>
        </a:p>
      </dgm:t>
    </dgm:pt>
    <dgm:pt modelId="{20B7FC8D-B80C-4B26-B8B9-F874D183C93D}">
      <dgm:prSet phldrT="[テキスト]"/>
      <dgm:spPr/>
      <dgm:t>
        <a:bodyPr/>
        <a:lstStyle/>
        <a:p>
          <a:r>
            <a:rPr kumimoji="1" lang="ja-JP" altLang="en-US" dirty="0" smtClean="0"/>
            <a:t>国内外の動向の整理</a:t>
          </a:r>
          <a:endParaRPr kumimoji="1" lang="ja-JP" altLang="en-US" dirty="0"/>
        </a:p>
      </dgm:t>
    </dgm:pt>
    <dgm:pt modelId="{594327CD-217C-45C0-9F90-DF644E37D54A}" type="parTrans" cxnId="{4D7BBFEA-5847-4888-8075-99D9B68AC17E}">
      <dgm:prSet/>
      <dgm:spPr/>
      <dgm:t>
        <a:bodyPr/>
        <a:lstStyle/>
        <a:p>
          <a:endParaRPr kumimoji="1" lang="ja-JP" altLang="en-US"/>
        </a:p>
      </dgm:t>
    </dgm:pt>
    <dgm:pt modelId="{5DC1AAD1-D619-4235-B9E6-9277AFBCF11B}" type="sibTrans" cxnId="{4D7BBFEA-5847-4888-8075-99D9B68AC17E}">
      <dgm:prSet/>
      <dgm:spPr/>
      <dgm:t>
        <a:bodyPr/>
        <a:lstStyle/>
        <a:p>
          <a:endParaRPr kumimoji="1" lang="ja-JP" altLang="en-US"/>
        </a:p>
      </dgm:t>
    </dgm:pt>
    <dgm:pt modelId="{53B8DFFF-3233-4FF2-AA13-457227366AEA}">
      <dgm:prSet phldrT="[テキスト]"/>
      <dgm:spPr/>
      <dgm:t>
        <a:bodyPr/>
        <a:lstStyle/>
        <a:p>
          <a:r>
            <a:rPr kumimoji="1" lang="ja-JP" altLang="en-US" dirty="0" smtClean="0"/>
            <a:t>国内外の技術調査</a:t>
          </a:r>
          <a:endParaRPr kumimoji="1" lang="ja-JP" altLang="en-US" dirty="0"/>
        </a:p>
      </dgm:t>
    </dgm:pt>
    <dgm:pt modelId="{9E20F310-762C-4068-8F91-A5514A21A77C}" type="parTrans" cxnId="{C9BA2AF3-4B9C-4139-AFDF-B9B8F2C3C5FF}">
      <dgm:prSet/>
      <dgm:spPr/>
      <dgm:t>
        <a:bodyPr/>
        <a:lstStyle/>
        <a:p>
          <a:endParaRPr kumimoji="1" lang="ja-JP" altLang="en-US"/>
        </a:p>
      </dgm:t>
    </dgm:pt>
    <dgm:pt modelId="{F707C2D8-FA72-49C9-8C9A-D54A43AB0503}" type="sibTrans" cxnId="{C9BA2AF3-4B9C-4139-AFDF-B9B8F2C3C5FF}">
      <dgm:prSet/>
      <dgm:spPr/>
      <dgm:t>
        <a:bodyPr/>
        <a:lstStyle/>
        <a:p>
          <a:endParaRPr kumimoji="1" lang="ja-JP" altLang="en-US"/>
        </a:p>
      </dgm:t>
    </dgm:pt>
    <dgm:pt modelId="{A1FE44F2-400D-464C-9343-F073C6561436}">
      <dgm:prSet phldrT="[テキスト]"/>
      <dgm:spPr/>
      <dgm:t>
        <a:bodyPr rIns="72000"/>
        <a:lstStyle/>
        <a:p>
          <a:r>
            <a:rPr kumimoji="1" lang="ja-JP" altLang="en-US" dirty="0" smtClean="0">
              <a:solidFill>
                <a:srgbClr val="FFFF00"/>
              </a:solidFill>
            </a:rPr>
            <a:t>２．共通語彙基盤（</a:t>
          </a:r>
          <a:r>
            <a:rPr kumimoji="1" lang="en-US" altLang="ja-JP" dirty="0" smtClean="0">
              <a:solidFill>
                <a:srgbClr val="FFFF00"/>
              </a:solidFill>
            </a:rPr>
            <a:t>IMI</a:t>
          </a:r>
          <a:r>
            <a:rPr kumimoji="1" lang="ja-JP" altLang="en-US" dirty="0" smtClean="0">
              <a:solidFill>
                <a:srgbClr val="FFFF00"/>
              </a:solidFill>
            </a:rPr>
            <a:t>）の</a:t>
          </a:r>
          <a:endParaRPr kumimoji="1" lang="en-US" altLang="ja-JP" dirty="0" smtClean="0">
            <a:solidFill>
              <a:srgbClr val="FFFF00"/>
            </a:solidFill>
          </a:endParaRPr>
        </a:p>
        <a:p>
          <a:r>
            <a:rPr kumimoji="1" lang="ja-JP" altLang="en-US" dirty="0" smtClean="0">
              <a:solidFill>
                <a:srgbClr val="FFFF00"/>
              </a:solidFill>
            </a:rPr>
            <a:t>　　整備</a:t>
          </a:r>
          <a:endParaRPr kumimoji="1" lang="ja-JP" altLang="en-US" dirty="0">
            <a:solidFill>
              <a:srgbClr val="FFFF00"/>
            </a:solidFill>
          </a:endParaRPr>
        </a:p>
      </dgm:t>
    </dgm:pt>
    <dgm:pt modelId="{FD41C4EF-D35A-4925-B6C8-BA2751923EB7}" type="parTrans" cxnId="{9BE1A11B-B643-4A58-A210-F84FBFAE7AA3}">
      <dgm:prSet/>
      <dgm:spPr/>
      <dgm:t>
        <a:bodyPr/>
        <a:lstStyle/>
        <a:p>
          <a:endParaRPr kumimoji="1" lang="ja-JP" altLang="en-US"/>
        </a:p>
      </dgm:t>
    </dgm:pt>
    <dgm:pt modelId="{021D568C-7BFD-49B0-9DEA-017D85436315}" type="sibTrans" cxnId="{9BE1A11B-B643-4A58-A210-F84FBFAE7AA3}">
      <dgm:prSet/>
      <dgm:spPr/>
      <dgm:t>
        <a:bodyPr/>
        <a:lstStyle/>
        <a:p>
          <a:endParaRPr kumimoji="1" lang="ja-JP" altLang="en-US"/>
        </a:p>
      </dgm:t>
    </dgm:pt>
    <dgm:pt modelId="{3F19F37E-B35C-4F12-89E2-C27F1D857DEA}">
      <dgm:prSet phldrT="[テキスト]"/>
      <dgm:spPr/>
      <dgm:t>
        <a:bodyPr rIns="72000"/>
        <a:lstStyle/>
        <a:p>
          <a:r>
            <a:rPr kumimoji="1" lang="ja-JP" altLang="en-US" dirty="0" smtClean="0"/>
            <a:t>コアボキャブラリの整理</a:t>
          </a:r>
          <a:endParaRPr kumimoji="1" lang="ja-JP" altLang="en-US" dirty="0"/>
        </a:p>
      </dgm:t>
    </dgm:pt>
    <dgm:pt modelId="{EB840012-E12C-43DB-891C-91F8805809BC}" type="parTrans" cxnId="{AFCC3236-F5CA-406A-8764-7FAA709B77B9}">
      <dgm:prSet/>
      <dgm:spPr/>
      <dgm:t>
        <a:bodyPr/>
        <a:lstStyle/>
        <a:p>
          <a:endParaRPr kumimoji="1" lang="ja-JP" altLang="en-US"/>
        </a:p>
      </dgm:t>
    </dgm:pt>
    <dgm:pt modelId="{00813F2C-8BF6-4B65-A772-F583D67B042F}" type="sibTrans" cxnId="{AFCC3236-F5CA-406A-8764-7FAA709B77B9}">
      <dgm:prSet/>
      <dgm:spPr/>
      <dgm:t>
        <a:bodyPr/>
        <a:lstStyle/>
        <a:p>
          <a:endParaRPr kumimoji="1" lang="ja-JP" altLang="en-US"/>
        </a:p>
      </dgm:t>
    </dgm:pt>
    <dgm:pt modelId="{110B63B9-FD9F-4278-B5D6-5182582A7875}">
      <dgm:prSet phldrT="[テキスト]"/>
      <dgm:spPr/>
      <dgm:t>
        <a:bodyPr rIns="72000"/>
        <a:lstStyle/>
        <a:p>
          <a:r>
            <a:rPr kumimoji="1" lang="ja-JP" altLang="en-US" dirty="0" smtClean="0"/>
            <a:t>試行ドメイン作成</a:t>
          </a:r>
          <a:endParaRPr kumimoji="1" lang="ja-JP" altLang="en-US" dirty="0"/>
        </a:p>
      </dgm:t>
    </dgm:pt>
    <dgm:pt modelId="{B86EE1AE-9410-4CB9-9C40-0C8FC519AA50}" type="parTrans" cxnId="{88C56285-149D-4AE1-94F5-183EF14094A7}">
      <dgm:prSet/>
      <dgm:spPr/>
      <dgm:t>
        <a:bodyPr/>
        <a:lstStyle/>
        <a:p>
          <a:endParaRPr kumimoji="1" lang="ja-JP" altLang="en-US"/>
        </a:p>
      </dgm:t>
    </dgm:pt>
    <dgm:pt modelId="{96D599A1-A137-4D6D-B5F5-F46D990A7EF8}" type="sibTrans" cxnId="{88C56285-149D-4AE1-94F5-183EF14094A7}">
      <dgm:prSet/>
      <dgm:spPr/>
      <dgm:t>
        <a:bodyPr/>
        <a:lstStyle/>
        <a:p>
          <a:endParaRPr kumimoji="1" lang="ja-JP" altLang="en-US"/>
        </a:p>
      </dgm:t>
    </dgm:pt>
    <dgm:pt modelId="{FA580146-DF8B-4AF6-9644-3828B105B87C}">
      <dgm:prSet phldrT="[テキスト]"/>
      <dgm:spPr/>
      <dgm:t>
        <a:bodyPr/>
        <a:lstStyle/>
        <a:p>
          <a:r>
            <a:rPr kumimoji="1" lang="ja-JP" altLang="en-US" dirty="0" smtClean="0">
              <a:solidFill>
                <a:srgbClr val="FFFF00"/>
              </a:solidFill>
            </a:rPr>
            <a:t>３．ユースケースの検証</a:t>
          </a:r>
          <a:endParaRPr kumimoji="1" lang="ja-JP" altLang="en-US" dirty="0">
            <a:solidFill>
              <a:srgbClr val="FFFF00"/>
            </a:solidFill>
          </a:endParaRPr>
        </a:p>
      </dgm:t>
    </dgm:pt>
    <dgm:pt modelId="{635BEEFE-4B09-44FC-9DD3-F5860F38F68E}" type="parTrans" cxnId="{67668162-9631-48FF-A076-91A725F1AE15}">
      <dgm:prSet/>
      <dgm:spPr/>
      <dgm:t>
        <a:bodyPr/>
        <a:lstStyle/>
        <a:p>
          <a:endParaRPr kumimoji="1" lang="ja-JP" altLang="en-US"/>
        </a:p>
      </dgm:t>
    </dgm:pt>
    <dgm:pt modelId="{A380F104-5ED6-4309-ABAB-3DDA3B213D65}" type="sibTrans" cxnId="{67668162-9631-48FF-A076-91A725F1AE15}">
      <dgm:prSet/>
      <dgm:spPr/>
      <dgm:t>
        <a:bodyPr/>
        <a:lstStyle/>
        <a:p>
          <a:endParaRPr kumimoji="1" lang="ja-JP" altLang="en-US"/>
        </a:p>
      </dgm:t>
    </dgm:pt>
    <dgm:pt modelId="{25C6FAA9-35AF-4A5E-BF51-C653F26FF37A}">
      <dgm:prSet phldrT="[テキスト]"/>
      <dgm:spPr/>
      <dgm:t>
        <a:bodyPr/>
        <a:lstStyle/>
        <a:p>
          <a:r>
            <a:rPr kumimoji="1" lang="ja-JP" altLang="en-US" dirty="0" smtClean="0"/>
            <a:t>試行ドメイン（防災（物資））の検証</a:t>
          </a:r>
          <a:endParaRPr kumimoji="1" lang="ja-JP" altLang="en-US" dirty="0"/>
        </a:p>
      </dgm:t>
    </dgm:pt>
    <dgm:pt modelId="{3B730FB2-835D-40FC-8B83-0A651F7478F8}" type="parTrans" cxnId="{94F371F5-DA16-4E38-B780-A33069449130}">
      <dgm:prSet/>
      <dgm:spPr/>
      <dgm:t>
        <a:bodyPr/>
        <a:lstStyle/>
        <a:p>
          <a:endParaRPr kumimoji="1" lang="ja-JP" altLang="en-US"/>
        </a:p>
      </dgm:t>
    </dgm:pt>
    <dgm:pt modelId="{EB06C4A0-490E-49C5-890C-A75BD43CE83E}" type="sibTrans" cxnId="{94F371F5-DA16-4E38-B780-A33069449130}">
      <dgm:prSet/>
      <dgm:spPr/>
      <dgm:t>
        <a:bodyPr/>
        <a:lstStyle/>
        <a:p>
          <a:endParaRPr kumimoji="1" lang="ja-JP" altLang="en-US"/>
        </a:p>
      </dgm:t>
    </dgm:pt>
    <dgm:pt modelId="{776D4529-9C69-41D2-A2AD-E3921B8D4FD9}">
      <dgm:prSet phldrT="[テキスト]"/>
      <dgm:spPr/>
      <dgm:t>
        <a:bodyPr/>
        <a:lstStyle/>
        <a:p>
          <a:r>
            <a:rPr kumimoji="1" lang="ja-JP" altLang="en-US" dirty="0" smtClean="0"/>
            <a:t>総務省実証結果とのマッピング検証</a:t>
          </a:r>
          <a:endParaRPr kumimoji="1" lang="ja-JP" altLang="en-US" dirty="0"/>
        </a:p>
      </dgm:t>
    </dgm:pt>
    <dgm:pt modelId="{838053B2-CB3F-4BFC-9DF9-3B9996B8C075}" type="parTrans" cxnId="{C828AD23-1109-42A1-8D88-5BE62CD26846}">
      <dgm:prSet/>
      <dgm:spPr/>
      <dgm:t>
        <a:bodyPr/>
        <a:lstStyle/>
        <a:p>
          <a:endParaRPr kumimoji="1" lang="ja-JP" altLang="en-US"/>
        </a:p>
      </dgm:t>
    </dgm:pt>
    <dgm:pt modelId="{7E8C86F0-98DF-46D2-8461-EAEA9E2BA68E}" type="sibTrans" cxnId="{C828AD23-1109-42A1-8D88-5BE62CD26846}">
      <dgm:prSet/>
      <dgm:spPr/>
      <dgm:t>
        <a:bodyPr/>
        <a:lstStyle/>
        <a:p>
          <a:endParaRPr kumimoji="1" lang="ja-JP" altLang="en-US"/>
        </a:p>
      </dgm:t>
    </dgm:pt>
    <dgm:pt modelId="{7E82810C-706A-42E8-8746-3B119D02C9D7}">
      <dgm:prSet phldrT="[テキスト]"/>
      <dgm:spPr/>
      <dgm:t>
        <a:bodyPr/>
        <a:lstStyle/>
        <a:p>
          <a:r>
            <a:rPr kumimoji="1" lang="ja-JP" altLang="en-US" dirty="0" smtClean="0"/>
            <a:t>国内外の既存語彙調査</a:t>
          </a:r>
          <a:endParaRPr kumimoji="1" lang="ja-JP" altLang="en-US" dirty="0"/>
        </a:p>
      </dgm:t>
    </dgm:pt>
    <dgm:pt modelId="{4CE8674F-2726-4E4E-B578-F47CABD7F9A4}" type="parTrans" cxnId="{CF72B27B-1721-47C7-BECC-69AFB67825FA}">
      <dgm:prSet/>
      <dgm:spPr/>
      <dgm:t>
        <a:bodyPr/>
        <a:lstStyle/>
        <a:p>
          <a:endParaRPr kumimoji="1" lang="ja-JP" altLang="en-US"/>
        </a:p>
      </dgm:t>
    </dgm:pt>
    <dgm:pt modelId="{59BEAAB3-4A78-4475-8753-767265031A11}" type="sibTrans" cxnId="{CF72B27B-1721-47C7-BECC-69AFB67825FA}">
      <dgm:prSet/>
      <dgm:spPr/>
      <dgm:t>
        <a:bodyPr/>
        <a:lstStyle/>
        <a:p>
          <a:endParaRPr kumimoji="1" lang="ja-JP" altLang="en-US"/>
        </a:p>
      </dgm:t>
    </dgm:pt>
    <dgm:pt modelId="{7DAFEFE5-50FB-426B-AC04-2D0EEA3E7AA9}">
      <dgm:prSet phldrT="[テキスト]"/>
      <dgm:spPr/>
      <dgm:t>
        <a:bodyPr rIns="72000"/>
        <a:lstStyle/>
        <a:p>
          <a:r>
            <a:rPr kumimoji="1" lang="ja-JP" altLang="en-US" dirty="0" smtClean="0"/>
            <a:t>基盤全体像の整理</a:t>
          </a:r>
          <a:endParaRPr kumimoji="1" lang="ja-JP" altLang="en-US" dirty="0"/>
        </a:p>
      </dgm:t>
    </dgm:pt>
    <dgm:pt modelId="{CB9B7FB8-5AEC-4DAC-8D42-9D18DA0BAA6A}" type="parTrans" cxnId="{19D36F67-907A-4D49-A759-FA77B708AF82}">
      <dgm:prSet/>
      <dgm:spPr/>
      <dgm:t>
        <a:bodyPr/>
        <a:lstStyle/>
        <a:p>
          <a:endParaRPr kumimoji="1" lang="ja-JP" altLang="en-US"/>
        </a:p>
      </dgm:t>
    </dgm:pt>
    <dgm:pt modelId="{5E714873-63A3-43AD-BD87-65A15E6218C3}" type="sibTrans" cxnId="{19D36F67-907A-4D49-A759-FA77B708AF82}">
      <dgm:prSet/>
      <dgm:spPr/>
      <dgm:t>
        <a:bodyPr/>
        <a:lstStyle/>
        <a:p>
          <a:endParaRPr kumimoji="1" lang="ja-JP" altLang="en-US"/>
        </a:p>
      </dgm:t>
    </dgm:pt>
    <dgm:pt modelId="{A6828C8E-E328-496C-900D-5F58119BC8CE}">
      <dgm:prSet phldrT="[テキスト]"/>
      <dgm:spPr/>
      <dgm:t>
        <a:bodyPr rIns="72000"/>
        <a:lstStyle/>
        <a:p>
          <a:r>
            <a:rPr kumimoji="1" lang="ja-JP" altLang="en-US" dirty="0" smtClean="0"/>
            <a:t>命名規則案の整備</a:t>
          </a:r>
          <a:endParaRPr kumimoji="1" lang="ja-JP" altLang="en-US" dirty="0"/>
        </a:p>
      </dgm:t>
    </dgm:pt>
    <dgm:pt modelId="{E72790B7-F662-4051-B4F5-484D600DEEEF}" type="parTrans" cxnId="{80232524-2048-46C2-9AFD-A3B4747F3196}">
      <dgm:prSet/>
      <dgm:spPr/>
      <dgm:t>
        <a:bodyPr/>
        <a:lstStyle/>
        <a:p>
          <a:endParaRPr kumimoji="1" lang="ja-JP" altLang="en-US"/>
        </a:p>
      </dgm:t>
    </dgm:pt>
    <dgm:pt modelId="{676E24E8-6FD0-4DCD-ACC7-D39E078D086B}" type="sibTrans" cxnId="{80232524-2048-46C2-9AFD-A3B4747F3196}">
      <dgm:prSet/>
      <dgm:spPr/>
      <dgm:t>
        <a:bodyPr/>
        <a:lstStyle/>
        <a:p>
          <a:endParaRPr kumimoji="1" lang="ja-JP" altLang="en-US"/>
        </a:p>
      </dgm:t>
    </dgm:pt>
    <dgm:pt modelId="{C6B58DE3-BD2D-4810-9D2F-F75766FEEDCC}">
      <dgm:prSet phldrT="[テキスト]"/>
      <dgm:spPr/>
      <dgm:t>
        <a:bodyPr rIns="72000"/>
        <a:lstStyle/>
        <a:p>
          <a:r>
            <a:rPr kumimoji="1" lang="ja-JP" altLang="en-US" dirty="0" smtClean="0"/>
            <a:t>運用規則案の整備</a:t>
          </a:r>
          <a:endParaRPr kumimoji="1" lang="ja-JP" altLang="en-US" dirty="0"/>
        </a:p>
      </dgm:t>
    </dgm:pt>
    <dgm:pt modelId="{8EA21FF0-F735-476D-9A9F-9F2348C2605F}" type="parTrans" cxnId="{3AB2A0B2-9B0B-427E-92BD-7D13E4278D31}">
      <dgm:prSet/>
      <dgm:spPr/>
      <dgm:t>
        <a:bodyPr/>
        <a:lstStyle/>
        <a:p>
          <a:endParaRPr kumimoji="1" lang="ja-JP" altLang="en-US"/>
        </a:p>
      </dgm:t>
    </dgm:pt>
    <dgm:pt modelId="{21B58ACF-5D9B-480F-A058-A561DE3B33B7}" type="sibTrans" cxnId="{3AB2A0B2-9B0B-427E-92BD-7D13E4278D31}">
      <dgm:prSet/>
      <dgm:spPr/>
      <dgm:t>
        <a:bodyPr/>
        <a:lstStyle/>
        <a:p>
          <a:endParaRPr kumimoji="1" lang="ja-JP" altLang="en-US"/>
        </a:p>
      </dgm:t>
    </dgm:pt>
    <dgm:pt modelId="{6EB77540-DA62-4378-B5FF-63FF96535438}">
      <dgm:prSet phldrT="[テキスト]"/>
      <dgm:spPr/>
      <dgm:t>
        <a:bodyPr rIns="72000"/>
        <a:lstStyle/>
        <a:p>
          <a:r>
            <a:rPr kumimoji="1" lang="ja-JP" altLang="en-US" dirty="0" smtClean="0"/>
            <a:t>メッセージセット構築ツールの検証</a:t>
          </a:r>
          <a:endParaRPr kumimoji="1" lang="ja-JP" altLang="en-US" dirty="0"/>
        </a:p>
      </dgm:t>
    </dgm:pt>
    <dgm:pt modelId="{7F7664BC-C8EE-443A-A633-8502AB23EA8C}" type="parTrans" cxnId="{9D983900-025B-413A-B97B-C6BF0C6FB65B}">
      <dgm:prSet/>
      <dgm:spPr/>
      <dgm:t>
        <a:bodyPr/>
        <a:lstStyle/>
        <a:p>
          <a:endParaRPr kumimoji="1" lang="ja-JP" altLang="en-US"/>
        </a:p>
      </dgm:t>
    </dgm:pt>
    <dgm:pt modelId="{14506720-4196-41EF-834E-468EC4564BC5}" type="sibTrans" cxnId="{9D983900-025B-413A-B97B-C6BF0C6FB65B}">
      <dgm:prSet/>
      <dgm:spPr/>
      <dgm:t>
        <a:bodyPr/>
        <a:lstStyle/>
        <a:p>
          <a:endParaRPr kumimoji="1" lang="ja-JP" altLang="en-US"/>
        </a:p>
      </dgm:t>
    </dgm:pt>
    <dgm:pt modelId="{5BB9812F-6E7E-4792-93E7-A8C733094DEF}">
      <dgm:prSet phldrT="[テキスト]"/>
      <dgm:spPr/>
      <dgm:t>
        <a:bodyPr/>
        <a:lstStyle/>
        <a:p>
          <a:r>
            <a:rPr kumimoji="1" lang="ja-JP" altLang="en-US" dirty="0" smtClean="0"/>
            <a:t>住民基本台帳関連情報とのマッピング検証</a:t>
          </a:r>
          <a:endParaRPr kumimoji="1" lang="ja-JP" altLang="en-US" dirty="0"/>
        </a:p>
      </dgm:t>
    </dgm:pt>
    <dgm:pt modelId="{FF3C09B0-D9AC-4D3B-A519-473659FD76C3}" type="parTrans" cxnId="{FAD1E42B-B4C1-4222-8E9B-2A2310FB58B2}">
      <dgm:prSet/>
      <dgm:spPr/>
      <dgm:t>
        <a:bodyPr/>
        <a:lstStyle/>
        <a:p>
          <a:endParaRPr kumimoji="1" lang="ja-JP" altLang="en-US"/>
        </a:p>
      </dgm:t>
    </dgm:pt>
    <dgm:pt modelId="{AEAFD127-702C-403F-92E6-466A1FA19962}" type="sibTrans" cxnId="{FAD1E42B-B4C1-4222-8E9B-2A2310FB58B2}">
      <dgm:prSet/>
      <dgm:spPr/>
      <dgm:t>
        <a:bodyPr/>
        <a:lstStyle/>
        <a:p>
          <a:endParaRPr kumimoji="1" lang="ja-JP" altLang="en-US"/>
        </a:p>
      </dgm:t>
    </dgm:pt>
    <dgm:pt modelId="{F53DE7E5-8B52-483A-B21B-83AD1776BAB9}">
      <dgm:prSet phldrT="[テキスト]"/>
      <dgm:spPr/>
      <dgm:t>
        <a:bodyPr/>
        <a:lstStyle/>
        <a:p>
          <a:endParaRPr kumimoji="1" lang="ja-JP" altLang="en-US" dirty="0"/>
        </a:p>
      </dgm:t>
    </dgm:pt>
    <dgm:pt modelId="{95E20942-1EBF-4DB5-B238-5EA7E175A23D}" type="parTrans" cxnId="{42C03F75-BC70-47F4-9973-C7ABF8235E6E}">
      <dgm:prSet/>
      <dgm:spPr/>
      <dgm:t>
        <a:bodyPr/>
        <a:lstStyle/>
        <a:p>
          <a:endParaRPr kumimoji="1" lang="ja-JP" altLang="en-US"/>
        </a:p>
      </dgm:t>
    </dgm:pt>
    <dgm:pt modelId="{B28E0301-8FF6-4F25-BE7F-747B077B1F20}" type="sibTrans" cxnId="{42C03F75-BC70-47F4-9973-C7ABF8235E6E}">
      <dgm:prSet/>
      <dgm:spPr/>
      <dgm:t>
        <a:bodyPr/>
        <a:lstStyle/>
        <a:p>
          <a:endParaRPr kumimoji="1" lang="ja-JP" altLang="en-US"/>
        </a:p>
      </dgm:t>
    </dgm:pt>
    <dgm:pt modelId="{89DFDC79-746A-4F71-A6C9-E387D6D7CD6C}">
      <dgm:prSet phldrT="[テキスト]"/>
      <dgm:spPr/>
      <dgm:t>
        <a:bodyPr/>
        <a:lstStyle/>
        <a:p>
          <a:r>
            <a:rPr kumimoji="1" lang="ja-JP" altLang="en-US" dirty="0" smtClean="0"/>
            <a:t>復旧・復興支援制度</a:t>
          </a:r>
          <a:r>
            <a:rPr kumimoji="1" lang="en-US" altLang="ja-JP" dirty="0" smtClean="0"/>
            <a:t>DB</a:t>
          </a:r>
          <a:r>
            <a:rPr kumimoji="1" lang="ja-JP" altLang="en-US" dirty="0" err="1" smtClean="0"/>
            <a:t>での</a:t>
          </a:r>
          <a:r>
            <a:rPr kumimoji="1" lang="ja-JP" altLang="en-US" dirty="0" smtClean="0"/>
            <a:t>検証</a:t>
          </a:r>
          <a:endParaRPr kumimoji="1" lang="ja-JP" altLang="en-US" dirty="0"/>
        </a:p>
      </dgm:t>
    </dgm:pt>
    <dgm:pt modelId="{2A491411-6477-4CE6-8DA3-19C261E4873B}" type="parTrans" cxnId="{BD186DB1-4635-45E4-8297-52C80C2B30F9}">
      <dgm:prSet/>
      <dgm:spPr/>
      <dgm:t>
        <a:bodyPr/>
        <a:lstStyle/>
        <a:p>
          <a:endParaRPr kumimoji="1" lang="ja-JP" altLang="en-US"/>
        </a:p>
      </dgm:t>
    </dgm:pt>
    <dgm:pt modelId="{201E0B50-5C8A-442A-9544-260DDEB75E66}" type="sibTrans" cxnId="{BD186DB1-4635-45E4-8297-52C80C2B30F9}">
      <dgm:prSet/>
      <dgm:spPr/>
      <dgm:t>
        <a:bodyPr/>
        <a:lstStyle/>
        <a:p>
          <a:endParaRPr kumimoji="1" lang="ja-JP" altLang="en-US"/>
        </a:p>
      </dgm:t>
    </dgm:pt>
    <dgm:pt modelId="{564347C4-A50F-401A-8BBB-DC8B6B6A5B3D}">
      <dgm:prSet phldrT="[テキスト]"/>
      <dgm:spPr/>
      <dgm:t>
        <a:bodyPr/>
        <a:lstStyle/>
        <a:p>
          <a:r>
            <a:rPr kumimoji="1" lang="en-US" altLang="ja-JP" dirty="0" err="1" smtClean="0"/>
            <a:t>DataMETI</a:t>
          </a:r>
          <a:r>
            <a:rPr kumimoji="1" lang="ja-JP" altLang="en-US" dirty="0" smtClean="0"/>
            <a:t>データ項目での検証</a:t>
          </a:r>
          <a:endParaRPr kumimoji="1" lang="ja-JP" altLang="en-US" dirty="0"/>
        </a:p>
      </dgm:t>
    </dgm:pt>
    <dgm:pt modelId="{E5DF9ADF-86BE-405F-BA97-54F88B45459D}" type="parTrans" cxnId="{7681817A-89DF-40BF-9B51-3D50DD2A9448}">
      <dgm:prSet/>
      <dgm:spPr/>
      <dgm:t>
        <a:bodyPr/>
        <a:lstStyle/>
        <a:p>
          <a:endParaRPr kumimoji="1" lang="ja-JP" altLang="en-US"/>
        </a:p>
      </dgm:t>
    </dgm:pt>
    <dgm:pt modelId="{4B5DC526-731B-445B-AD46-A06683A999E2}" type="sibTrans" cxnId="{7681817A-89DF-40BF-9B51-3D50DD2A9448}">
      <dgm:prSet/>
      <dgm:spPr/>
      <dgm:t>
        <a:bodyPr/>
        <a:lstStyle/>
        <a:p>
          <a:endParaRPr kumimoji="1" lang="ja-JP" altLang="en-US"/>
        </a:p>
      </dgm:t>
    </dgm:pt>
    <dgm:pt modelId="{F80BF9DB-340A-4015-945B-2EB4B88EC8C5}" type="pres">
      <dgm:prSet presAssocID="{D4C7526F-E1BC-42B1-97C9-1142AC837B84}" presName="Name0" presStyleCnt="0">
        <dgm:presLayoutVars>
          <dgm:dir/>
          <dgm:resizeHandles val="exact"/>
        </dgm:presLayoutVars>
      </dgm:prSet>
      <dgm:spPr/>
      <dgm:t>
        <a:bodyPr/>
        <a:lstStyle/>
        <a:p>
          <a:endParaRPr kumimoji="1" lang="ja-JP" altLang="en-US"/>
        </a:p>
      </dgm:t>
    </dgm:pt>
    <dgm:pt modelId="{78DFEA6A-736A-49BA-A53A-4F9870FFD4C2}" type="pres">
      <dgm:prSet presAssocID="{46807B45-A2D9-47B9-ABA9-0B745736081C}" presName="node" presStyleLbl="node1" presStyleIdx="0" presStyleCnt="3" custLinFactNeighborX="-34809">
        <dgm:presLayoutVars>
          <dgm:bulletEnabled val="1"/>
        </dgm:presLayoutVars>
      </dgm:prSet>
      <dgm:spPr/>
      <dgm:t>
        <a:bodyPr/>
        <a:lstStyle/>
        <a:p>
          <a:endParaRPr kumimoji="1" lang="ja-JP" altLang="en-US"/>
        </a:p>
      </dgm:t>
    </dgm:pt>
    <dgm:pt modelId="{67F8C33D-F911-4886-88AC-08A3EAF987D1}" type="pres">
      <dgm:prSet presAssocID="{415F417A-CFB0-408E-A82F-56B3EC90DF9A}" presName="sibTrans" presStyleCnt="0"/>
      <dgm:spPr/>
    </dgm:pt>
    <dgm:pt modelId="{01CEEB57-2B49-4577-B2BC-933310C3C9DD}" type="pres">
      <dgm:prSet presAssocID="{A1FE44F2-400D-464C-9343-F073C6561436}" presName="node" presStyleLbl="node1" presStyleIdx="1" presStyleCnt="3">
        <dgm:presLayoutVars>
          <dgm:bulletEnabled val="1"/>
        </dgm:presLayoutVars>
      </dgm:prSet>
      <dgm:spPr/>
      <dgm:t>
        <a:bodyPr/>
        <a:lstStyle/>
        <a:p>
          <a:endParaRPr kumimoji="1" lang="ja-JP" altLang="en-US"/>
        </a:p>
      </dgm:t>
    </dgm:pt>
    <dgm:pt modelId="{EB5E26D0-3E9F-411A-B7CC-D6F24A486A64}" type="pres">
      <dgm:prSet presAssocID="{021D568C-7BFD-49B0-9DEA-017D85436315}" presName="sibTrans" presStyleCnt="0"/>
      <dgm:spPr/>
    </dgm:pt>
    <dgm:pt modelId="{299EF74B-8798-471E-A924-683A3F5E0538}" type="pres">
      <dgm:prSet presAssocID="{FA580146-DF8B-4AF6-9644-3828B105B87C}" presName="node" presStyleLbl="node1" presStyleIdx="2" presStyleCnt="3">
        <dgm:presLayoutVars>
          <dgm:bulletEnabled val="1"/>
        </dgm:presLayoutVars>
      </dgm:prSet>
      <dgm:spPr/>
      <dgm:t>
        <a:bodyPr/>
        <a:lstStyle/>
        <a:p>
          <a:endParaRPr kumimoji="1" lang="ja-JP" altLang="en-US"/>
        </a:p>
      </dgm:t>
    </dgm:pt>
  </dgm:ptLst>
  <dgm:cxnLst>
    <dgm:cxn modelId="{DBA78BCB-6939-4D71-9634-9D5A662C3CAC}" type="presOf" srcId="{C6B58DE3-BD2D-4810-9D2F-F75766FEEDCC}" destId="{01CEEB57-2B49-4577-B2BC-933310C3C9DD}" srcOrd="0" destOrd="6" presId="urn:microsoft.com/office/officeart/2005/8/layout/hList6"/>
    <dgm:cxn modelId="{19D36F67-907A-4D49-A759-FA77B708AF82}" srcId="{A1FE44F2-400D-464C-9343-F073C6561436}" destId="{7DAFEFE5-50FB-426B-AC04-2D0EEA3E7AA9}" srcOrd="0" destOrd="0" parTransId="{CB9B7FB8-5AEC-4DAC-8D42-9D18DA0BAA6A}" sibTransId="{5E714873-63A3-43AD-BD87-65A15E6218C3}"/>
    <dgm:cxn modelId="{9BE1A11B-B643-4A58-A210-F84FBFAE7AA3}" srcId="{D4C7526F-E1BC-42B1-97C9-1142AC837B84}" destId="{A1FE44F2-400D-464C-9343-F073C6561436}" srcOrd="1" destOrd="0" parTransId="{FD41C4EF-D35A-4925-B6C8-BA2751923EB7}" sibTransId="{021D568C-7BFD-49B0-9DEA-017D85436315}"/>
    <dgm:cxn modelId="{E748149B-1E83-4A70-9163-B2E1AB231947}" type="presOf" srcId="{D4C7526F-E1BC-42B1-97C9-1142AC837B84}" destId="{F80BF9DB-340A-4015-945B-2EB4B88EC8C5}" srcOrd="0" destOrd="0" presId="urn:microsoft.com/office/officeart/2005/8/layout/hList6"/>
    <dgm:cxn modelId="{951910B8-1993-4367-85DE-6BF7A226DADB}" type="presOf" srcId="{46807B45-A2D9-47B9-ABA9-0B745736081C}" destId="{78DFEA6A-736A-49BA-A53A-4F9870FFD4C2}" srcOrd="0" destOrd="0" presId="urn:microsoft.com/office/officeart/2005/8/layout/hList6"/>
    <dgm:cxn modelId="{94F371F5-DA16-4E38-B780-A33069449130}" srcId="{FA580146-DF8B-4AF6-9644-3828B105B87C}" destId="{25C6FAA9-35AF-4A5E-BF51-C653F26FF37A}" srcOrd="0" destOrd="0" parTransId="{3B730FB2-835D-40FC-8B83-0A651F7478F8}" sibTransId="{EB06C4A0-490E-49C5-890C-A75BD43CE83E}"/>
    <dgm:cxn modelId="{4D7BBFEA-5847-4888-8075-99D9B68AC17E}" srcId="{46807B45-A2D9-47B9-ABA9-0B745736081C}" destId="{20B7FC8D-B80C-4B26-B8B9-F874D183C93D}" srcOrd="0" destOrd="0" parTransId="{594327CD-217C-45C0-9F90-DF644E37D54A}" sibTransId="{5DC1AAD1-D619-4235-B9E6-9277AFBCF11B}"/>
    <dgm:cxn modelId="{9D983900-025B-413A-B97B-C6BF0C6FB65B}" srcId="{A1FE44F2-400D-464C-9343-F073C6561436}" destId="{6EB77540-DA62-4378-B5FF-63FF96535438}" srcOrd="4" destOrd="0" parTransId="{7F7664BC-C8EE-443A-A633-8502AB23EA8C}" sibTransId="{14506720-4196-41EF-834E-468EC4564BC5}"/>
    <dgm:cxn modelId="{524CBB80-ACBE-4D10-AB15-9D076D56F632}" type="presOf" srcId="{564347C4-A50F-401A-8BBB-DC8B6B6A5B3D}" destId="{299EF74B-8798-471E-A924-683A3F5E0538}" srcOrd="0" destOrd="4" presId="urn:microsoft.com/office/officeart/2005/8/layout/hList6"/>
    <dgm:cxn modelId="{FCF35106-CBA9-461D-8481-36538AD26F5C}" type="presOf" srcId="{89DFDC79-746A-4F71-A6C9-E387D6D7CD6C}" destId="{299EF74B-8798-471E-A924-683A3F5E0538}" srcOrd="0" destOrd="5" presId="urn:microsoft.com/office/officeart/2005/8/layout/hList6"/>
    <dgm:cxn modelId="{3AB2A0B2-9B0B-427E-92BD-7D13E4278D31}" srcId="{A1FE44F2-400D-464C-9343-F073C6561436}" destId="{C6B58DE3-BD2D-4810-9D2F-F75766FEEDCC}" srcOrd="5" destOrd="0" parTransId="{8EA21FF0-F735-476D-9A9F-9F2348C2605F}" sibTransId="{21B58ACF-5D9B-480F-A058-A561DE3B33B7}"/>
    <dgm:cxn modelId="{C828AD23-1109-42A1-8D88-5BE62CD26846}" srcId="{FA580146-DF8B-4AF6-9644-3828B105B87C}" destId="{776D4529-9C69-41D2-A2AD-E3921B8D4FD9}" srcOrd="1" destOrd="0" parTransId="{838053B2-CB3F-4BFC-9DF9-3B9996B8C075}" sibTransId="{7E8C86F0-98DF-46D2-8461-EAEA9E2BA68E}"/>
    <dgm:cxn modelId="{33A3B50E-C836-4021-8C9E-1A61B7C4DCF5}" type="presOf" srcId="{3F19F37E-B35C-4F12-89E2-C27F1D857DEA}" destId="{01CEEB57-2B49-4577-B2BC-933310C3C9DD}" srcOrd="0" destOrd="2" presId="urn:microsoft.com/office/officeart/2005/8/layout/hList6"/>
    <dgm:cxn modelId="{29A07C04-170B-4819-B1C8-8EFBDAD1F056}" type="presOf" srcId="{110B63B9-FD9F-4278-B5D6-5182582A7875}" destId="{01CEEB57-2B49-4577-B2BC-933310C3C9DD}" srcOrd="0" destOrd="3" presId="urn:microsoft.com/office/officeart/2005/8/layout/hList6"/>
    <dgm:cxn modelId="{8FE3DE29-26C7-490C-8020-3BD8C7EC2EB9}" type="presOf" srcId="{7DAFEFE5-50FB-426B-AC04-2D0EEA3E7AA9}" destId="{01CEEB57-2B49-4577-B2BC-933310C3C9DD}" srcOrd="0" destOrd="1" presId="urn:microsoft.com/office/officeart/2005/8/layout/hList6"/>
    <dgm:cxn modelId="{CF72B27B-1721-47C7-BECC-69AFB67825FA}" srcId="{46807B45-A2D9-47B9-ABA9-0B745736081C}" destId="{7E82810C-706A-42E8-8746-3B119D02C9D7}" srcOrd="2" destOrd="0" parTransId="{4CE8674F-2726-4E4E-B578-F47CABD7F9A4}" sibTransId="{59BEAAB3-4A78-4475-8753-767265031A11}"/>
    <dgm:cxn modelId="{BC7FFBFC-AB1E-4E5A-A7A5-321ADF4C8378}" type="presOf" srcId="{776D4529-9C69-41D2-A2AD-E3921B8D4FD9}" destId="{299EF74B-8798-471E-A924-683A3F5E0538}" srcOrd="0" destOrd="2" presId="urn:microsoft.com/office/officeart/2005/8/layout/hList6"/>
    <dgm:cxn modelId="{5A052D6C-4E1D-4723-9506-2C7EF5F688E0}" type="presOf" srcId="{25C6FAA9-35AF-4A5E-BF51-C653F26FF37A}" destId="{299EF74B-8798-471E-A924-683A3F5E0538}" srcOrd="0" destOrd="1" presId="urn:microsoft.com/office/officeart/2005/8/layout/hList6"/>
    <dgm:cxn modelId="{CFD403BC-199C-4CDA-8E17-6583EED343FA}" type="presOf" srcId="{F53DE7E5-8B52-483A-B21B-83AD1776BAB9}" destId="{299EF74B-8798-471E-A924-683A3F5E0538}" srcOrd="0" destOrd="6" presId="urn:microsoft.com/office/officeart/2005/8/layout/hList6"/>
    <dgm:cxn modelId="{409E5622-7937-4E20-8D04-4C89E4A7B6B6}" type="presOf" srcId="{A1FE44F2-400D-464C-9343-F073C6561436}" destId="{01CEEB57-2B49-4577-B2BC-933310C3C9DD}" srcOrd="0" destOrd="0" presId="urn:microsoft.com/office/officeart/2005/8/layout/hList6"/>
    <dgm:cxn modelId="{FFA7DC8F-4B2F-4FF6-8140-4701DBCF1122}" type="presOf" srcId="{5BB9812F-6E7E-4792-93E7-A8C733094DEF}" destId="{299EF74B-8798-471E-A924-683A3F5E0538}" srcOrd="0" destOrd="3" presId="urn:microsoft.com/office/officeart/2005/8/layout/hList6"/>
    <dgm:cxn modelId="{AFCC3236-F5CA-406A-8764-7FAA709B77B9}" srcId="{A1FE44F2-400D-464C-9343-F073C6561436}" destId="{3F19F37E-B35C-4F12-89E2-C27F1D857DEA}" srcOrd="1" destOrd="0" parTransId="{EB840012-E12C-43DB-891C-91F8805809BC}" sibTransId="{00813F2C-8BF6-4B65-A772-F583D67B042F}"/>
    <dgm:cxn modelId="{688587EA-B32B-4495-B6A1-38ED53DD2D1B}" srcId="{D4C7526F-E1BC-42B1-97C9-1142AC837B84}" destId="{46807B45-A2D9-47B9-ABA9-0B745736081C}" srcOrd="0" destOrd="0" parTransId="{8E7B3ED5-84E9-4116-87CE-C2547ED8F779}" sibTransId="{415F417A-CFB0-408E-A82F-56B3EC90DF9A}"/>
    <dgm:cxn modelId="{88C56285-149D-4AE1-94F5-183EF14094A7}" srcId="{A1FE44F2-400D-464C-9343-F073C6561436}" destId="{110B63B9-FD9F-4278-B5D6-5182582A7875}" srcOrd="2" destOrd="0" parTransId="{B86EE1AE-9410-4CB9-9C40-0C8FC519AA50}" sibTransId="{96D599A1-A137-4D6D-B5F5-F46D990A7EF8}"/>
    <dgm:cxn modelId="{7681817A-89DF-40BF-9B51-3D50DD2A9448}" srcId="{FA580146-DF8B-4AF6-9644-3828B105B87C}" destId="{564347C4-A50F-401A-8BBB-DC8B6B6A5B3D}" srcOrd="3" destOrd="0" parTransId="{E5DF9ADF-86BE-405F-BA97-54F88B45459D}" sibTransId="{4B5DC526-731B-445B-AD46-A06683A999E2}"/>
    <dgm:cxn modelId="{FD2C49D4-94E8-43F7-9492-C74D363F8406}" type="presOf" srcId="{7E82810C-706A-42E8-8746-3B119D02C9D7}" destId="{78DFEA6A-736A-49BA-A53A-4F9870FFD4C2}" srcOrd="0" destOrd="3" presId="urn:microsoft.com/office/officeart/2005/8/layout/hList6"/>
    <dgm:cxn modelId="{FAD1E42B-B4C1-4222-8E9B-2A2310FB58B2}" srcId="{FA580146-DF8B-4AF6-9644-3828B105B87C}" destId="{5BB9812F-6E7E-4792-93E7-A8C733094DEF}" srcOrd="2" destOrd="0" parTransId="{FF3C09B0-D9AC-4D3B-A519-473659FD76C3}" sibTransId="{AEAFD127-702C-403F-92E6-466A1FA19962}"/>
    <dgm:cxn modelId="{0F750262-B752-42BD-9EC8-96E4B5870577}" type="presOf" srcId="{53B8DFFF-3233-4FF2-AA13-457227366AEA}" destId="{78DFEA6A-736A-49BA-A53A-4F9870FFD4C2}" srcOrd="0" destOrd="2" presId="urn:microsoft.com/office/officeart/2005/8/layout/hList6"/>
    <dgm:cxn modelId="{0636ABDA-FA01-47FB-9BFB-DDAD8DB65C35}" type="presOf" srcId="{FA580146-DF8B-4AF6-9644-3828B105B87C}" destId="{299EF74B-8798-471E-A924-683A3F5E0538}" srcOrd="0" destOrd="0" presId="urn:microsoft.com/office/officeart/2005/8/layout/hList6"/>
    <dgm:cxn modelId="{42C03F75-BC70-47F4-9973-C7ABF8235E6E}" srcId="{FA580146-DF8B-4AF6-9644-3828B105B87C}" destId="{F53DE7E5-8B52-483A-B21B-83AD1776BAB9}" srcOrd="5" destOrd="0" parTransId="{95E20942-1EBF-4DB5-B238-5EA7E175A23D}" sibTransId="{B28E0301-8FF6-4F25-BE7F-747B077B1F20}"/>
    <dgm:cxn modelId="{AF986134-B61B-4B17-BC3C-BCDBA400C72B}" type="presOf" srcId="{20B7FC8D-B80C-4B26-B8B9-F874D183C93D}" destId="{78DFEA6A-736A-49BA-A53A-4F9870FFD4C2}" srcOrd="0" destOrd="1" presId="urn:microsoft.com/office/officeart/2005/8/layout/hList6"/>
    <dgm:cxn modelId="{BD186DB1-4635-45E4-8297-52C80C2B30F9}" srcId="{FA580146-DF8B-4AF6-9644-3828B105B87C}" destId="{89DFDC79-746A-4F71-A6C9-E387D6D7CD6C}" srcOrd="4" destOrd="0" parTransId="{2A491411-6477-4CE6-8DA3-19C261E4873B}" sibTransId="{201E0B50-5C8A-442A-9544-260DDEB75E66}"/>
    <dgm:cxn modelId="{C9BA2AF3-4B9C-4139-AFDF-B9B8F2C3C5FF}" srcId="{46807B45-A2D9-47B9-ABA9-0B745736081C}" destId="{53B8DFFF-3233-4FF2-AA13-457227366AEA}" srcOrd="1" destOrd="0" parTransId="{9E20F310-762C-4068-8F91-A5514A21A77C}" sibTransId="{F707C2D8-FA72-49C9-8C9A-D54A43AB0503}"/>
    <dgm:cxn modelId="{53426F98-2C7A-4401-8B3D-4FB5689FB2D5}" type="presOf" srcId="{A6828C8E-E328-496C-900D-5F58119BC8CE}" destId="{01CEEB57-2B49-4577-B2BC-933310C3C9DD}" srcOrd="0" destOrd="4" presId="urn:microsoft.com/office/officeart/2005/8/layout/hList6"/>
    <dgm:cxn modelId="{67668162-9631-48FF-A076-91A725F1AE15}" srcId="{D4C7526F-E1BC-42B1-97C9-1142AC837B84}" destId="{FA580146-DF8B-4AF6-9644-3828B105B87C}" srcOrd="2" destOrd="0" parTransId="{635BEEFE-4B09-44FC-9DD3-F5860F38F68E}" sibTransId="{A380F104-5ED6-4309-ABAB-3DDA3B213D65}"/>
    <dgm:cxn modelId="{80232524-2048-46C2-9AFD-A3B4747F3196}" srcId="{A1FE44F2-400D-464C-9343-F073C6561436}" destId="{A6828C8E-E328-496C-900D-5F58119BC8CE}" srcOrd="3" destOrd="0" parTransId="{E72790B7-F662-4051-B4F5-484D600DEEEF}" sibTransId="{676E24E8-6FD0-4DCD-ACC7-D39E078D086B}"/>
    <dgm:cxn modelId="{E90C78AD-C8ED-4E9A-ABBC-49962B3F0AE0}" type="presOf" srcId="{6EB77540-DA62-4378-B5FF-63FF96535438}" destId="{01CEEB57-2B49-4577-B2BC-933310C3C9DD}" srcOrd="0" destOrd="5" presId="urn:microsoft.com/office/officeart/2005/8/layout/hList6"/>
    <dgm:cxn modelId="{4582072C-1064-4491-A53D-4C7EBA36BC74}" type="presParOf" srcId="{F80BF9DB-340A-4015-945B-2EB4B88EC8C5}" destId="{78DFEA6A-736A-49BA-A53A-4F9870FFD4C2}" srcOrd="0" destOrd="0" presId="urn:microsoft.com/office/officeart/2005/8/layout/hList6"/>
    <dgm:cxn modelId="{79815D1F-6515-48C0-A73D-657CC153F6B0}" type="presParOf" srcId="{F80BF9DB-340A-4015-945B-2EB4B88EC8C5}" destId="{67F8C33D-F911-4886-88AC-08A3EAF987D1}" srcOrd="1" destOrd="0" presId="urn:microsoft.com/office/officeart/2005/8/layout/hList6"/>
    <dgm:cxn modelId="{9958823D-74A9-44DB-A1F8-51C0D3E2CF56}" type="presParOf" srcId="{F80BF9DB-340A-4015-945B-2EB4B88EC8C5}" destId="{01CEEB57-2B49-4577-B2BC-933310C3C9DD}" srcOrd="2" destOrd="0" presId="urn:microsoft.com/office/officeart/2005/8/layout/hList6"/>
    <dgm:cxn modelId="{FEBDD224-AD4B-46C5-BB53-E193F883F542}" type="presParOf" srcId="{F80BF9DB-340A-4015-945B-2EB4B88EC8C5}" destId="{EB5E26D0-3E9F-411A-B7CC-D6F24A486A64}" srcOrd="3" destOrd="0" presId="urn:microsoft.com/office/officeart/2005/8/layout/hList6"/>
    <dgm:cxn modelId="{704C6C01-1432-46BB-85DC-BE7C2287BF6F}" type="presParOf" srcId="{F80BF9DB-340A-4015-945B-2EB4B88EC8C5}" destId="{299EF74B-8798-471E-A924-683A3F5E0538}"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218EF3-6D15-482A-9465-770C0A34309D}" type="doc">
      <dgm:prSet loTypeId="urn:microsoft.com/office/officeart/2005/8/layout/process2" loCatId="process" qsTypeId="urn:microsoft.com/office/officeart/2005/8/quickstyle/simple3" qsCatId="simple" csTypeId="urn:microsoft.com/office/officeart/2005/8/colors/accent2_2" csCatId="accent2" phldr="1"/>
      <dgm:spPr/>
      <dgm:t>
        <a:bodyPr/>
        <a:lstStyle/>
        <a:p>
          <a:endParaRPr kumimoji="1" lang="ja-JP" altLang="en-US"/>
        </a:p>
      </dgm:t>
    </dgm:pt>
    <dgm:pt modelId="{FD611449-C375-4C45-992B-6F927BA92F5E}">
      <dgm:prSet phldrT="[テキスト]" custT="1"/>
      <dgm:spPr/>
      <dgm:t>
        <a:bodyPr/>
        <a:lstStyle/>
        <a:p>
          <a:pPr algn="l"/>
          <a:r>
            <a:rPr lang="ja-JP" sz="1400" b="0" dirty="0" smtClean="0"/>
            <a:t>ステップ</a:t>
          </a:r>
          <a:r>
            <a:rPr lang="en-US" sz="1400" b="0" dirty="0" smtClean="0"/>
            <a:t>1: </a:t>
          </a:r>
          <a:r>
            <a:rPr lang="ja-JP" sz="1400" b="0" dirty="0" smtClean="0"/>
            <a:t>目標設定、手順の計画</a:t>
          </a:r>
          <a:endParaRPr kumimoji="1" lang="ja-JP" altLang="en-US" sz="1400" b="0" dirty="0"/>
        </a:p>
      </dgm:t>
    </dgm:pt>
    <dgm:pt modelId="{16CA27C8-FD43-4525-B144-7C1F29768587}" type="parTrans" cxnId="{DF26328F-8EC5-4D8A-896B-CB9165D09CC3}">
      <dgm:prSet/>
      <dgm:spPr/>
      <dgm:t>
        <a:bodyPr/>
        <a:lstStyle/>
        <a:p>
          <a:pPr algn="l"/>
          <a:endParaRPr kumimoji="1" lang="ja-JP" altLang="en-US" b="0"/>
        </a:p>
      </dgm:t>
    </dgm:pt>
    <dgm:pt modelId="{E256E721-8E37-40D5-BDE6-00976F42EB92}" type="sibTrans" cxnId="{DF26328F-8EC5-4D8A-896B-CB9165D09CC3}">
      <dgm:prSet/>
      <dgm:spPr/>
      <dgm:t>
        <a:bodyPr/>
        <a:lstStyle/>
        <a:p>
          <a:pPr algn="l"/>
          <a:endParaRPr kumimoji="1" lang="ja-JP" altLang="en-US" b="0"/>
        </a:p>
      </dgm:t>
    </dgm:pt>
    <dgm:pt modelId="{58A93D0D-A610-4112-97CC-D5ED932024C3}">
      <dgm:prSet phldrT="[テキスト]" custT="1"/>
      <dgm:spPr/>
      <dgm:t>
        <a:bodyPr/>
        <a:lstStyle/>
        <a:p>
          <a:pPr algn="l"/>
          <a:r>
            <a:rPr lang="ja-JP" sz="1400" b="0" dirty="0" smtClean="0"/>
            <a:t>ステップ</a:t>
          </a:r>
          <a:r>
            <a:rPr lang="en-US" sz="1400" b="0" dirty="0" smtClean="0"/>
            <a:t>3: </a:t>
          </a:r>
          <a:r>
            <a:rPr lang="ja-JP" sz="1400" b="0" dirty="0" smtClean="0"/>
            <a:t>語彙のデータモデル作成と既存語彙との対応付け</a:t>
          </a:r>
          <a:endParaRPr kumimoji="1" lang="ja-JP" altLang="en-US" sz="1400" b="0" dirty="0"/>
        </a:p>
      </dgm:t>
    </dgm:pt>
    <dgm:pt modelId="{D982BA1C-8E97-4A59-AE77-69BB1DA7F9D0}" type="parTrans" cxnId="{02803F18-9864-4F07-BD07-F0CD7B53E7B4}">
      <dgm:prSet/>
      <dgm:spPr/>
      <dgm:t>
        <a:bodyPr/>
        <a:lstStyle/>
        <a:p>
          <a:pPr algn="l"/>
          <a:endParaRPr kumimoji="1" lang="ja-JP" altLang="en-US" b="0"/>
        </a:p>
      </dgm:t>
    </dgm:pt>
    <dgm:pt modelId="{9BD9120E-9DE5-4F36-8F09-AAC053DC0628}" type="sibTrans" cxnId="{02803F18-9864-4F07-BD07-F0CD7B53E7B4}">
      <dgm:prSet/>
      <dgm:spPr/>
      <dgm:t>
        <a:bodyPr/>
        <a:lstStyle/>
        <a:p>
          <a:pPr algn="l"/>
          <a:endParaRPr kumimoji="1" lang="ja-JP" altLang="en-US" b="0"/>
        </a:p>
      </dgm:t>
    </dgm:pt>
    <dgm:pt modelId="{C6BE18FE-57D1-4470-98D8-83B3EDE245F7}">
      <dgm:prSet phldrT="[テキスト]" custT="1"/>
      <dgm:spPr/>
      <dgm:t>
        <a:bodyPr/>
        <a:lstStyle/>
        <a:p>
          <a:pPr algn="l"/>
          <a:r>
            <a:rPr lang="ja-JP" sz="1400" b="0" dirty="0" smtClean="0"/>
            <a:t>ステップ</a:t>
          </a:r>
          <a:r>
            <a:rPr lang="en-US" sz="1400" b="0" dirty="0" smtClean="0"/>
            <a:t>4: </a:t>
          </a:r>
          <a:r>
            <a:rPr lang="ja-JP" sz="1400" b="0" dirty="0" smtClean="0"/>
            <a:t>既存スキーマの再利用と整合性検証</a:t>
          </a:r>
          <a:endParaRPr kumimoji="1" lang="ja-JP" altLang="en-US" sz="1400" b="0" dirty="0"/>
        </a:p>
      </dgm:t>
    </dgm:pt>
    <dgm:pt modelId="{516883DF-CC14-4AE7-A888-A38AA0CE5E37}" type="parTrans" cxnId="{9CB30F2C-7AA9-4BD4-84AD-9AB8A82C0A45}">
      <dgm:prSet/>
      <dgm:spPr/>
      <dgm:t>
        <a:bodyPr/>
        <a:lstStyle/>
        <a:p>
          <a:pPr algn="l"/>
          <a:endParaRPr kumimoji="1" lang="ja-JP" altLang="en-US" b="0"/>
        </a:p>
      </dgm:t>
    </dgm:pt>
    <dgm:pt modelId="{3AAC5B45-DFC2-4D2D-97B0-9044D3B8B20E}" type="sibTrans" cxnId="{9CB30F2C-7AA9-4BD4-84AD-9AB8A82C0A45}">
      <dgm:prSet/>
      <dgm:spPr/>
      <dgm:t>
        <a:bodyPr/>
        <a:lstStyle/>
        <a:p>
          <a:pPr algn="l"/>
          <a:endParaRPr kumimoji="1" lang="ja-JP" altLang="en-US" b="0"/>
        </a:p>
      </dgm:t>
    </dgm:pt>
    <dgm:pt modelId="{D8EDD44C-4810-4B8F-95CE-6EBB3DAB63B0}">
      <dgm:prSet phldrT="[テキスト]" custT="1"/>
      <dgm:spPr/>
      <dgm:t>
        <a:bodyPr/>
        <a:lstStyle/>
        <a:p>
          <a:pPr algn="l"/>
          <a:r>
            <a:rPr lang="ja-JP" sz="1400" b="0" smtClean="0"/>
            <a:t>ステップ</a:t>
          </a:r>
          <a:r>
            <a:rPr lang="en-US" sz="1400" b="0" dirty="0" smtClean="0"/>
            <a:t>2: </a:t>
          </a:r>
          <a:r>
            <a:rPr lang="ja-JP" sz="1400" b="0" dirty="0" smtClean="0"/>
            <a:t>情報交換にまつわる業務要件の理解</a:t>
          </a:r>
          <a:endParaRPr kumimoji="1" lang="ja-JP" altLang="en-US" sz="1400" b="0" dirty="0"/>
        </a:p>
      </dgm:t>
    </dgm:pt>
    <dgm:pt modelId="{51FD7821-E578-4FFF-9457-6515F79D455C}" type="parTrans" cxnId="{2BAB549D-CC77-4A74-8483-E4CBD53BB642}">
      <dgm:prSet/>
      <dgm:spPr/>
      <dgm:t>
        <a:bodyPr/>
        <a:lstStyle/>
        <a:p>
          <a:pPr algn="l"/>
          <a:endParaRPr kumimoji="1" lang="ja-JP" altLang="en-US" b="0"/>
        </a:p>
      </dgm:t>
    </dgm:pt>
    <dgm:pt modelId="{D77CB699-7BD5-4D29-A157-3DDB7AF8DE62}" type="sibTrans" cxnId="{2BAB549D-CC77-4A74-8483-E4CBD53BB642}">
      <dgm:prSet/>
      <dgm:spPr/>
      <dgm:t>
        <a:bodyPr/>
        <a:lstStyle/>
        <a:p>
          <a:pPr algn="l"/>
          <a:endParaRPr kumimoji="1" lang="ja-JP" altLang="en-US" b="0"/>
        </a:p>
      </dgm:t>
    </dgm:pt>
    <dgm:pt modelId="{6E3919EC-5869-4913-957F-EDE8240B781F}">
      <dgm:prSet phldrT="[テキスト]" custT="1"/>
      <dgm:spPr/>
      <dgm:t>
        <a:bodyPr/>
        <a:lstStyle/>
        <a:p>
          <a:pPr algn="l"/>
          <a:r>
            <a:rPr lang="ja-JP" sz="1400" b="0" dirty="0" smtClean="0"/>
            <a:t>ステップ</a:t>
          </a:r>
          <a:r>
            <a:rPr lang="en-US" sz="1400" b="0" dirty="0" smtClean="0"/>
            <a:t>5:</a:t>
          </a:r>
          <a:r>
            <a:rPr lang="ja-JP" sz="1400" b="0" dirty="0" smtClean="0"/>
            <a:t>情報交換にまつわる文書とともに</a:t>
          </a:r>
          <a:r>
            <a:rPr lang="en-US" sz="1400" b="0" dirty="0" smtClean="0"/>
            <a:t>IEPD</a:t>
          </a:r>
          <a:r>
            <a:rPr lang="ja-JP" sz="1400" b="0" dirty="0" smtClean="0"/>
            <a:t>としてパッケージ</a:t>
          </a:r>
          <a:endParaRPr kumimoji="1" lang="ja-JP" altLang="en-US" sz="1400" b="0" dirty="0"/>
        </a:p>
      </dgm:t>
    </dgm:pt>
    <dgm:pt modelId="{5A48585E-E27D-4CBB-A163-B3465634DE1F}" type="parTrans" cxnId="{313EEB6E-0EAF-4733-B627-443BFD81916B}">
      <dgm:prSet/>
      <dgm:spPr/>
      <dgm:t>
        <a:bodyPr/>
        <a:lstStyle/>
        <a:p>
          <a:pPr algn="l"/>
          <a:endParaRPr kumimoji="1" lang="ja-JP" altLang="en-US" b="0"/>
        </a:p>
      </dgm:t>
    </dgm:pt>
    <dgm:pt modelId="{5BA23D70-C2F1-480C-B2C1-2AFC2E896529}" type="sibTrans" cxnId="{313EEB6E-0EAF-4733-B627-443BFD81916B}">
      <dgm:prSet/>
      <dgm:spPr/>
      <dgm:t>
        <a:bodyPr/>
        <a:lstStyle/>
        <a:p>
          <a:pPr algn="l"/>
          <a:endParaRPr kumimoji="1" lang="ja-JP" altLang="en-US" b="0"/>
        </a:p>
      </dgm:t>
    </dgm:pt>
    <dgm:pt modelId="{F602E713-AE73-4B12-AC12-D59BA8F5560C}">
      <dgm:prSet phldrT="[テキスト]" custT="1"/>
      <dgm:spPr/>
      <dgm:t>
        <a:bodyPr/>
        <a:lstStyle/>
        <a:p>
          <a:pPr algn="l"/>
          <a:r>
            <a:rPr lang="ja-JP" sz="1400" b="0" dirty="0" smtClean="0"/>
            <a:t>ステップ</a:t>
          </a:r>
          <a:r>
            <a:rPr lang="en-US" sz="1400" b="0" dirty="0" smtClean="0"/>
            <a:t>6: IEPD</a:t>
          </a:r>
          <a:r>
            <a:rPr lang="ja-JP" sz="1400" b="0" dirty="0" smtClean="0"/>
            <a:t>の公開と情報交換の実装</a:t>
          </a:r>
          <a:endParaRPr kumimoji="1" lang="ja-JP" altLang="en-US" sz="1400" b="0" dirty="0"/>
        </a:p>
      </dgm:t>
    </dgm:pt>
    <dgm:pt modelId="{20EA945C-51D9-47A5-90D3-E9A46BDB9726}" type="parTrans" cxnId="{7B43913E-B151-4F1A-B548-9AD93B0744CB}">
      <dgm:prSet/>
      <dgm:spPr/>
      <dgm:t>
        <a:bodyPr/>
        <a:lstStyle/>
        <a:p>
          <a:pPr algn="l"/>
          <a:endParaRPr kumimoji="1" lang="ja-JP" altLang="en-US" b="0"/>
        </a:p>
      </dgm:t>
    </dgm:pt>
    <dgm:pt modelId="{83A3A21F-9BDB-47C0-BF80-25D0F5D73884}" type="sibTrans" cxnId="{7B43913E-B151-4F1A-B548-9AD93B0744CB}">
      <dgm:prSet/>
      <dgm:spPr/>
      <dgm:t>
        <a:bodyPr/>
        <a:lstStyle/>
        <a:p>
          <a:pPr algn="l"/>
          <a:endParaRPr kumimoji="1" lang="ja-JP" altLang="en-US" b="0"/>
        </a:p>
      </dgm:t>
    </dgm:pt>
    <dgm:pt modelId="{1923B547-E96D-4A34-B668-0E922591C80A}" type="pres">
      <dgm:prSet presAssocID="{A2218EF3-6D15-482A-9465-770C0A34309D}" presName="linearFlow" presStyleCnt="0">
        <dgm:presLayoutVars>
          <dgm:resizeHandles val="exact"/>
        </dgm:presLayoutVars>
      </dgm:prSet>
      <dgm:spPr/>
      <dgm:t>
        <a:bodyPr/>
        <a:lstStyle/>
        <a:p>
          <a:endParaRPr kumimoji="1" lang="ja-JP" altLang="en-US"/>
        </a:p>
      </dgm:t>
    </dgm:pt>
    <dgm:pt modelId="{5AC1747F-3567-4109-B023-DA4DD1D69AB2}" type="pres">
      <dgm:prSet presAssocID="{FD611449-C375-4C45-992B-6F927BA92F5E}" presName="node" presStyleLbl="node1" presStyleIdx="0" presStyleCnt="6" custScaleX="290433">
        <dgm:presLayoutVars>
          <dgm:bulletEnabled val="1"/>
        </dgm:presLayoutVars>
      </dgm:prSet>
      <dgm:spPr/>
      <dgm:t>
        <a:bodyPr/>
        <a:lstStyle/>
        <a:p>
          <a:endParaRPr kumimoji="1" lang="ja-JP" altLang="en-US"/>
        </a:p>
      </dgm:t>
    </dgm:pt>
    <dgm:pt modelId="{3AD338ED-8A11-4498-AEB4-58435DE880A6}" type="pres">
      <dgm:prSet presAssocID="{E256E721-8E37-40D5-BDE6-00976F42EB92}" presName="sibTrans" presStyleLbl="sibTrans2D1" presStyleIdx="0" presStyleCnt="5"/>
      <dgm:spPr/>
      <dgm:t>
        <a:bodyPr/>
        <a:lstStyle/>
        <a:p>
          <a:endParaRPr kumimoji="1" lang="ja-JP" altLang="en-US"/>
        </a:p>
      </dgm:t>
    </dgm:pt>
    <dgm:pt modelId="{37AA32CD-E794-4698-BD56-B50926148A35}" type="pres">
      <dgm:prSet presAssocID="{E256E721-8E37-40D5-BDE6-00976F42EB92}" presName="connectorText" presStyleLbl="sibTrans2D1" presStyleIdx="0" presStyleCnt="5"/>
      <dgm:spPr/>
      <dgm:t>
        <a:bodyPr/>
        <a:lstStyle/>
        <a:p>
          <a:endParaRPr kumimoji="1" lang="ja-JP" altLang="en-US"/>
        </a:p>
      </dgm:t>
    </dgm:pt>
    <dgm:pt modelId="{EDC8BCB3-406B-4844-B54A-CAE75A242A2E}" type="pres">
      <dgm:prSet presAssocID="{D8EDD44C-4810-4B8F-95CE-6EBB3DAB63B0}" presName="node" presStyleLbl="node1" presStyleIdx="1" presStyleCnt="6" custScaleX="290433">
        <dgm:presLayoutVars>
          <dgm:bulletEnabled val="1"/>
        </dgm:presLayoutVars>
      </dgm:prSet>
      <dgm:spPr/>
      <dgm:t>
        <a:bodyPr/>
        <a:lstStyle/>
        <a:p>
          <a:endParaRPr kumimoji="1" lang="ja-JP" altLang="en-US"/>
        </a:p>
      </dgm:t>
    </dgm:pt>
    <dgm:pt modelId="{0681AF08-57AD-4517-B97B-DD9E80AA4C5B}" type="pres">
      <dgm:prSet presAssocID="{D77CB699-7BD5-4D29-A157-3DDB7AF8DE62}" presName="sibTrans" presStyleLbl="sibTrans2D1" presStyleIdx="1" presStyleCnt="5"/>
      <dgm:spPr/>
      <dgm:t>
        <a:bodyPr/>
        <a:lstStyle/>
        <a:p>
          <a:endParaRPr kumimoji="1" lang="ja-JP" altLang="en-US"/>
        </a:p>
      </dgm:t>
    </dgm:pt>
    <dgm:pt modelId="{A1101608-7C46-4670-8ED9-2D5B092825CD}" type="pres">
      <dgm:prSet presAssocID="{D77CB699-7BD5-4D29-A157-3DDB7AF8DE62}" presName="connectorText" presStyleLbl="sibTrans2D1" presStyleIdx="1" presStyleCnt="5"/>
      <dgm:spPr/>
      <dgm:t>
        <a:bodyPr/>
        <a:lstStyle/>
        <a:p>
          <a:endParaRPr kumimoji="1" lang="ja-JP" altLang="en-US"/>
        </a:p>
      </dgm:t>
    </dgm:pt>
    <dgm:pt modelId="{EF7A74AE-1042-44B9-B17D-1FBFE0B498D0}" type="pres">
      <dgm:prSet presAssocID="{58A93D0D-A610-4112-97CC-D5ED932024C3}" presName="node" presStyleLbl="node1" presStyleIdx="2" presStyleCnt="6" custScaleX="290433">
        <dgm:presLayoutVars>
          <dgm:bulletEnabled val="1"/>
        </dgm:presLayoutVars>
      </dgm:prSet>
      <dgm:spPr/>
      <dgm:t>
        <a:bodyPr/>
        <a:lstStyle/>
        <a:p>
          <a:endParaRPr kumimoji="1" lang="ja-JP" altLang="en-US"/>
        </a:p>
      </dgm:t>
    </dgm:pt>
    <dgm:pt modelId="{5C561107-FB86-44EB-88FE-35F415A39CC5}" type="pres">
      <dgm:prSet presAssocID="{9BD9120E-9DE5-4F36-8F09-AAC053DC0628}" presName="sibTrans" presStyleLbl="sibTrans2D1" presStyleIdx="2" presStyleCnt="5"/>
      <dgm:spPr/>
      <dgm:t>
        <a:bodyPr/>
        <a:lstStyle/>
        <a:p>
          <a:endParaRPr kumimoji="1" lang="ja-JP" altLang="en-US"/>
        </a:p>
      </dgm:t>
    </dgm:pt>
    <dgm:pt modelId="{44B0AFCB-3C08-4C49-8A11-8965EAEA6A61}" type="pres">
      <dgm:prSet presAssocID="{9BD9120E-9DE5-4F36-8F09-AAC053DC0628}" presName="connectorText" presStyleLbl="sibTrans2D1" presStyleIdx="2" presStyleCnt="5"/>
      <dgm:spPr/>
      <dgm:t>
        <a:bodyPr/>
        <a:lstStyle/>
        <a:p>
          <a:endParaRPr kumimoji="1" lang="ja-JP" altLang="en-US"/>
        </a:p>
      </dgm:t>
    </dgm:pt>
    <dgm:pt modelId="{16998B77-2BCB-463D-A587-B2D5086E05AB}" type="pres">
      <dgm:prSet presAssocID="{C6BE18FE-57D1-4470-98D8-83B3EDE245F7}" presName="node" presStyleLbl="node1" presStyleIdx="3" presStyleCnt="6" custScaleX="290433">
        <dgm:presLayoutVars>
          <dgm:bulletEnabled val="1"/>
        </dgm:presLayoutVars>
      </dgm:prSet>
      <dgm:spPr/>
      <dgm:t>
        <a:bodyPr/>
        <a:lstStyle/>
        <a:p>
          <a:endParaRPr kumimoji="1" lang="ja-JP" altLang="en-US"/>
        </a:p>
      </dgm:t>
    </dgm:pt>
    <dgm:pt modelId="{D06A240A-40F5-4DA0-886B-55329137E206}" type="pres">
      <dgm:prSet presAssocID="{3AAC5B45-DFC2-4D2D-97B0-9044D3B8B20E}" presName="sibTrans" presStyleLbl="sibTrans2D1" presStyleIdx="3" presStyleCnt="5"/>
      <dgm:spPr/>
      <dgm:t>
        <a:bodyPr/>
        <a:lstStyle/>
        <a:p>
          <a:endParaRPr kumimoji="1" lang="ja-JP" altLang="en-US"/>
        </a:p>
      </dgm:t>
    </dgm:pt>
    <dgm:pt modelId="{F153ED41-D6B6-4D1F-BA5A-CF4BFB9E7139}" type="pres">
      <dgm:prSet presAssocID="{3AAC5B45-DFC2-4D2D-97B0-9044D3B8B20E}" presName="connectorText" presStyleLbl="sibTrans2D1" presStyleIdx="3" presStyleCnt="5"/>
      <dgm:spPr/>
      <dgm:t>
        <a:bodyPr/>
        <a:lstStyle/>
        <a:p>
          <a:endParaRPr kumimoji="1" lang="ja-JP" altLang="en-US"/>
        </a:p>
      </dgm:t>
    </dgm:pt>
    <dgm:pt modelId="{7E4690E6-F158-4F7F-A09A-922B821883ED}" type="pres">
      <dgm:prSet presAssocID="{6E3919EC-5869-4913-957F-EDE8240B781F}" presName="node" presStyleLbl="node1" presStyleIdx="4" presStyleCnt="6" custScaleX="290433">
        <dgm:presLayoutVars>
          <dgm:bulletEnabled val="1"/>
        </dgm:presLayoutVars>
      </dgm:prSet>
      <dgm:spPr/>
      <dgm:t>
        <a:bodyPr/>
        <a:lstStyle/>
        <a:p>
          <a:endParaRPr kumimoji="1" lang="ja-JP" altLang="en-US"/>
        </a:p>
      </dgm:t>
    </dgm:pt>
    <dgm:pt modelId="{A5CF76B3-3813-44C0-89B3-E0A7C03379F9}" type="pres">
      <dgm:prSet presAssocID="{5BA23D70-C2F1-480C-B2C1-2AFC2E896529}" presName="sibTrans" presStyleLbl="sibTrans2D1" presStyleIdx="4" presStyleCnt="5"/>
      <dgm:spPr/>
      <dgm:t>
        <a:bodyPr/>
        <a:lstStyle/>
        <a:p>
          <a:endParaRPr kumimoji="1" lang="ja-JP" altLang="en-US"/>
        </a:p>
      </dgm:t>
    </dgm:pt>
    <dgm:pt modelId="{902CF173-373B-483B-B447-38C154C345E7}" type="pres">
      <dgm:prSet presAssocID="{5BA23D70-C2F1-480C-B2C1-2AFC2E896529}" presName="connectorText" presStyleLbl="sibTrans2D1" presStyleIdx="4" presStyleCnt="5"/>
      <dgm:spPr/>
      <dgm:t>
        <a:bodyPr/>
        <a:lstStyle/>
        <a:p>
          <a:endParaRPr kumimoji="1" lang="ja-JP" altLang="en-US"/>
        </a:p>
      </dgm:t>
    </dgm:pt>
    <dgm:pt modelId="{8A78662D-6FFA-4CF9-9D0A-56106F3BA162}" type="pres">
      <dgm:prSet presAssocID="{F602E713-AE73-4B12-AC12-D59BA8F5560C}" presName="node" presStyleLbl="node1" presStyleIdx="5" presStyleCnt="6" custScaleX="290433">
        <dgm:presLayoutVars>
          <dgm:bulletEnabled val="1"/>
        </dgm:presLayoutVars>
      </dgm:prSet>
      <dgm:spPr/>
      <dgm:t>
        <a:bodyPr/>
        <a:lstStyle/>
        <a:p>
          <a:endParaRPr kumimoji="1" lang="ja-JP" altLang="en-US"/>
        </a:p>
      </dgm:t>
    </dgm:pt>
  </dgm:ptLst>
  <dgm:cxnLst>
    <dgm:cxn modelId="{7B43913E-B151-4F1A-B548-9AD93B0744CB}" srcId="{A2218EF3-6D15-482A-9465-770C0A34309D}" destId="{F602E713-AE73-4B12-AC12-D59BA8F5560C}" srcOrd="5" destOrd="0" parTransId="{20EA945C-51D9-47A5-90D3-E9A46BDB9726}" sibTransId="{83A3A21F-9BDB-47C0-BF80-25D0F5D73884}"/>
    <dgm:cxn modelId="{DF26328F-8EC5-4D8A-896B-CB9165D09CC3}" srcId="{A2218EF3-6D15-482A-9465-770C0A34309D}" destId="{FD611449-C375-4C45-992B-6F927BA92F5E}" srcOrd="0" destOrd="0" parTransId="{16CA27C8-FD43-4525-B144-7C1F29768587}" sibTransId="{E256E721-8E37-40D5-BDE6-00976F42EB92}"/>
    <dgm:cxn modelId="{C3A35054-5318-47E4-AAEF-C87152A3C417}" type="presOf" srcId="{58A93D0D-A610-4112-97CC-D5ED932024C3}" destId="{EF7A74AE-1042-44B9-B17D-1FBFE0B498D0}" srcOrd="0" destOrd="0" presId="urn:microsoft.com/office/officeart/2005/8/layout/process2"/>
    <dgm:cxn modelId="{02803F18-9864-4F07-BD07-F0CD7B53E7B4}" srcId="{A2218EF3-6D15-482A-9465-770C0A34309D}" destId="{58A93D0D-A610-4112-97CC-D5ED932024C3}" srcOrd="2" destOrd="0" parTransId="{D982BA1C-8E97-4A59-AE77-69BB1DA7F9D0}" sibTransId="{9BD9120E-9DE5-4F36-8F09-AAC053DC0628}"/>
    <dgm:cxn modelId="{57E0194B-9397-4A97-B7AD-B6B264476BCA}" type="presOf" srcId="{FD611449-C375-4C45-992B-6F927BA92F5E}" destId="{5AC1747F-3567-4109-B023-DA4DD1D69AB2}" srcOrd="0" destOrd="0" presId="urn:microsoft.com/office/officeart/2005/8/layout/process2"/>
    <dgm:cxn modelId="{313EEB6E-0EAF-4733-B627-443BFD81916B}" srcId="{A2218EF3-6D15-482A-9465-770C0A34309D}" destId="{6E3919EC-5869-4913-957F-EDE8240B781F}" srcOrd="4" destOrd="0" parTransId="{5A48585E-E27D-4CBB-A163-B3465634DE1F}" sibTransId="{5BA23D70-C2F1-480C-B2C1-2AFC2E896529}"/>
    <dgm:cxn modelId="{8705A776-09B2-45E8-ABBE-75E1E6C4769E}" type="presOf" srcId="{9BD9120E-9DE5-4F36-8F09-AAC053DC0628}" destId="{44B0AFCB-3C08-4C49-8A11-8965EAEA6A61}" srcOrd="1" destOrd="0" presId="urn:microsoft.com/office/officeart/2005/8/layout/process2"/>
    <dgm:cxn modelId="{C625D092-D3D7-43F5-935B-18DC0D6E7732}" type="presOf" srcId="{3AAC5B45-DFC2-4D2D-97B0-9044D3B8B20E}" destId="{D06A240A-40F5-4DA0-886B-55329137E206}" srcOrd="0" destOrd="0" presId="urn:microsoft.com/office/officeart/2005/8/layout/process2"/>
    <dgm:cxn modelId="{D6255FDD-3C6E-4166-93FF-0A0A5035E8E3}" type="presOf" srcId="{D77CB699-7BD5-4D29-A157-3DDB7AF8DE62}" destId="{A1101608-7C46-4670-8ED9-2D5B092825CD}" srcOrd="1" destOrd="0" presId="urn:microsoft.com/office/officeart/2005/8/layout/process2"/>
    <dgm:cxn modelId="{CB41155B-65E8-47F6-93AF-0BE931AE64B4}" type="presOf" srcId="{D77CB699-7BD5-4D29-A157-3DDB7AF8DE62}" destId="{0681AF08-57AD-4517-B97B-DD9E80AA4C5B}" srcOrd="0" destOrd="0" presId="urn:microsoft.com/office/officeart/2005/8/layout/process2"/>
    <dgm:cxn modelId="{FC5125ED-241F-404D-BC9F-68919CFCCDE0}" type="presOf" srcId="{5BA23D70-C2F1-480C-B2C1-2AFC2E896529}" destId="{902CF173-373B-483B-B447-38C154C345E7}" srcOrd="1" destOrd="0" presId="urn:microsoft.com/office/officeart/2005/8/layout/process2"/>
    <dgm:cxn modelId="{8B0B8BFB-F305-411B-BA78-BEA980383337}" type="presOf" srcId="{D8EDD44C-4810-4B8F-95CE-6EBB3DAB63B0}" destId="{EDC8BCB3-406B-4844-B54A-CAE75A242A2E}" srcOrd="0" destOrd="0" presId="urn:microsoft.com/office/officeart/2005/8/layout/process2"/>
    <dgm:cxn modelId="{FC38B1BF-FB86-4305-8474-421E1CC872E2}" type="presOf" srcId="{C6BE18FE-57D1-4470-98D8-83B3EDE245F7}" destId="{16998B77-2BCB-463D-A587-B2D5086E05AB}" srcOrd="0" destOrd="0" presId="urn:microsoft.com/office/officeart/2005/8/layout/process2"/>
    <dgm:cxn modelId="{78C1FAC4-2E8E-4D32-A977-C3784C207C52}" type="presOf" srcId="{9BD9120E-9DE5-4F36-8F09-AAC053DC0628}" destId="{5C561107-FB86-44EB-88FE-35F415A39CC5}" srcOrd="0" destOrd="0" presId="urn:microsoft.com/office/officeart/2005/8/layout/process2"/>
    <dgm:cxn modelId="{2B139726-EFE6-424E-98F2-9C89D4D4A9C6}" type="presOf" srcId="{6E3919EC-5869-4913-957F-EDE8240B781F}" destId="{7E4690E6-F158-4F7F-A09A-922B821883ED}" srcOrd="0" destOrd="0" presId="urn:microsoft.com/office/officeart/2005/8/layout/process2"/>
    <dgm:cxn modelId="{2BAB549D-CC77-4A74-8483-E4CBD53BB642}" srcId="{A2218EF3-6D15-482A-9465-770C0A34309D}" destId="{D8EDD44C-4810-4B8F-95CE-6EBB3DAB63B0}" srcOrd="1" destOrd="0" parTransId="{51FD7821-E578-4FFF-9457-6515F79D455C}" sibTransId="{D77CB699-7BD5-4D29-A157-3DDB7AF8DE62}"/>
    <dgm:cxn modelId="{9E2DFB6F-A469-4F72-B875-D8A42EADFD5C}" type="presOf" srcId="{E256E721-8E37-40D5-BDE6-00976F42EB92}" destId="{37AA32CD-E794-4698-BD56-B50926148A35}" srcOrd="1" destOrd="0" presId="urn:microsoft.com/office/officeart/2005/8/layout/process2"/>
    <dgm:cxn modelId="{11B0E9E9-56CB-4B30-ACFF-7B0A929A9B18}" type="presOf" srcId="{A2218EF3-6D15-482A-9465-770C0A34309D}" destId="{1923B547-E96D-4A34-B668-0E922591C80A}" srcOrd="0" destOrd="0" presId="urn:microsoft.com/office/officeart/2005/8/layout/process2"/>
    <dgm:cxn modelId="{4A042F3B-B932-4B3A-9875-B161F2520D7F}" type="presOf" srcId="{5BA23D70-C2F1-480C-B2C1-2AFC2E896529}" destId="{A5CF76B3-3813-44C0-89B3-E0A7C03379F9}" srcOrd="0" destOrd="0" presId="urn:microsoft.com/office/officeart/2005/8/layout/process2"/>
    <dgm:cxn modelId="{5653A4A1-38FC-4087-A7A1-091A3F519799}" type="presOf" srcId="{3AAC5B45-DFC2-4D2D-97B0-9044D3B8B20E}" destId="{F153ED41-D6B6-4D1F-BA5A-CF4BFB9E7139}" srcOrd="1" destOrd="0" presId="urn:microsoft.com/office/officeart/2005/8/layout/process2"/>
    <dgm:cxn modelId="{8E4A9DA1-AC72-43C5-B919-364FD136FE0C}" type="presOf" srcId="{F602E713-AE73-4B12-AC12-D59BA8F5560C}" destId="{8A78662D-6FFA-4CF9-9D0A-56106F3BA162}" srcOrd="0" destOrd="0" presId="urn:microsoft.com/office/officeart/2005/8/layout/process2"/>
    <dgm:cxn modelId="{185FC245-D754-4556-8FF2-23BE048FA3F1}" type="presOf" srcId="{E256E721-8E37-40D5-BDE6-00976F42EB92}" destId="{3AD338ED-8A11-4498-AEB4-58435DE880A6}" srcOrd="0" destOrd="0" presId="urn:microsoft.com/office/officeart/2005/8/layout/process2"/>
    <dgm:cxn modelId="{9CB30F2C-7AA9-4BD4-84AD-9AB8A82C0A45}" srcId="{A2218EF3-6D15-482A-9465-770C0A34309D}" destId="{C6BE18FE-57D1-4470-98D8-83B3EDE245F7}" srcOrd="3" destOrd="0" parTransId="{516883DF-CC14-4AE7-A888-A38AA0CE5E37}" sibTransId="{3AAC5B45-DFC2-4D2D-97B0-9044D3B8B20E}"/>
    <dgm:cxn modelId="{06F37AAD-97D5-4B3E-A30F-A73410B4052B}" type="presParOf" srcId="{1923B547-E96D-4A34-B668-0E922591C80A}" destId="{5AC1747F-3567-4109-B023-DA4DD1D69AB2}" srcOrd="0" destOrd="0" presId="urn:microsoft.com/office/officeart/2005/8/layout/process2"/>
    <dgm:cxn modelId="{8B865327-9117-4E4B-BA8B-AC07DA0B2D04}" type="presParOf" srcId="{1923B547-E96D-4A34-B668-0E922591C80A}" destId="{3AD338ED-8A11-4498-AEB4-58435DE880A6}" srcOrd="1" destOrd="0" presId="urn:microsoft.com/office/officeart/2005/8/layout/process2"/>
    <dgm:cxn modelId="{9110825A-03CE-4D69-BE3B-2016647C94F2}" type="presParOf" srcId="{3AD338ED-8A11-4498-AEB4-58435DE880A6}" destId="{37AA32CD-E794-4698-BD56-B50926148A35}" srcOrd="0" destOrd="0" presId="urn:microsoft.com/office/officeart/2005/8/layout/process2"/>
    <dgm:cxn modelId="{61481005-E088-4614-BA2E-44ACA729E522}" type="presParOf" srcId="{1923B547-E96D-4A34-B668-0E922591C80A}" destId="{EDC8BCB3-406B-4844-B54A-CAE75A242A2E}" srcOrd="2" destOrd="0" presId="urn:microsoft.com/office/officeart/2005/8/layout/process2"/>
    <dgm:cxn modelId="{1D7D9EEE-89C7-494B-A09D-BDCEC18CCD2F}" type="presParOf" srcId="{1923B547-E96D-4A34-B668-0E922591C80A}" destId="{0681AF08-57AD-4517-B97B-DD9E80AA4C5B}" srcOrd="3" destOrd="0" presId="urn:microsoft.com/office/officeart/2005/8/layout/process2"/>
    <dgm:cxn modelId="{22E87954-36BB-44B0-B2E3-A755CD23CDB1}" type="presParOf" srcId="{0681AF08-57AD-4517-B97B-DD9E80AA4C5B}" destId="{A1101608-7C46-4670-8ED9-2D5B092825CD}" srcOrd="0" destOrd="0" presId="urn:microsoft.com/office/officeart/2005/8/layout/process2"/>
    <dgm:cxn modelId="{4E3D2B60-6A19-4CB1-BC21-E304821692EB}" type="presParOf" srcId="{1923B547-E96D-4A34-B668-0E922591C80A}" destId="{EF7A74AE-1042-44B9-B17D-1FBFE0B498D0}" srcOrd="4" destOrd="0" presId="urn:microsoft.com/office/officeart/2005/8/layout/process2"/>
    <dgm:cxn modelId="{E7B5743A-19E7-4C6C-AA05-C7F38A025CC6}" type="presParOf" srcId="{1923B547-E96D-4A34-B668-0E922591C80A}" destId="{5C561107-FB86-44EB-88FE-35F415A39CC5}" srcOrd="5" destOrd="0" presId="urn:microsoft.com/office/officeart/2005/8/layout/process2"/>
    <dgm:cxn modelId="{C192F519-4E92-4258-87B8-0AB92AF6AAF7}" type="presParOf" srcId="{5C561107-FB86-44EB-88FE-35F415A39CC5}" destId="{44B0AFCB-3C08-4C49-8A11-8965EAEA6A61}" srcOrd="0" destOrd="0" presId="urn:microsoft.com/office/officeart/2005/8/layout/process2"/>
    <dgm:cxn modelId="{C8C4657C-5985-49A0-8602-F07678FD96E2}" type="presParOf" srcId="{1923B547-E96D-4A34-B668-0E922591C80A}" destId="{16998B77-2BCB-463D-A587-B2D5086E05AB}" srcOrd="6" destOrd="0" presId="urn:microsoft.com/office/officeart/2005/8/layout/process2"/>
    <dgm:cxn modelId="{D5433C49-0D55-4E18-ABBF-147713A8F70E}" type="presParOf" srcId="{1923B547-E96D-4A34-B668-0E922591C80A}" destId="{D06A240A-40F5-4DA0-886B-55329137E206}" srcOrd="7" destOrd="0" presId="urn:microsoft.com/office/officeart/2005/8/layout/process2"/>
    <dgm:cxn modelId="{771FCE6A-0CF4-4FDF-AE79-281DE9116A33}" type="presParOf" srcId="{D06A240A-40F5-4DA0-886B-55329137E206}" destId="{F153ED41-D6B6-4D1F-BA5A-CF4BFB9E7139}" srcOrd="0" destOrd="0" presId="urn:microsoft.com/office/officeart/2005/8/layout/process2"/>
    <dgm:cxn modelId="{84406E9F-37B8-47C7-B5EF-979685B4474C}" type="presParOf" srcId="{1923B547-E96D-4A34-B668-0E922591C80A}" destId="{7E4690E6-F158-4F7F-A09A-922B821883ED}" srcOrd="8" destOrd="0" presId="urn:microsoft.com/office/officeart/2005/8/layout/process2"/>
    <dgm:cxn modelId="{4C4A7721-39CF-4DE2-916F-A422AE674FE5}" type="presParOf" srcId="{1923B547-E96D-4A34-B668-0E922591C80A}" destId="{A5CF76B3-3813-44C0-89B3-E0A7C03379F9}" srcOrd="9" destOrd="0" presId="urn:microsoft.com/office/officeart/2005/8/layout/process2"/>
    <dgm:cxn modelId="{EC9B284D-D689-42CD-A33E-6C802AA498C3}" type="presParOf" srcId="{A5CF76B3-3813-44C0-89B3-E0A7C03379F9}" destId="{902CF173-373B-483B-B447-38C154C345E7}" srcOrd="0" destOrd="0" presId="urn:microsoft.com/office/officeart/2005/8/layout/process2"/>
    <dgm:cxn modelId="{65CAF9D5-A347-4943-A42E-901F7D22C3A4}" type="presParOf" srcId="{1923B547-E96D-4A34-B668-0E922591C80A}" destId="{8A78662D-6FFA-4CF9-9D0A-56106F3BA162}" srcOrd="1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7A7C3D-C08A-49B9-B109-1F44D0C0E6C4}" type="doc">
      <dgm:prSet loTypeId="urn:microsoft.com/office/officeart/2005/8/layout/cycle5" loCatId="cycle" qsTypeId="urn:microsoft.com/office/officeart/2005/8/quickstyle/simple1" qsCatId="simple" csTypeId="urn:microsoft.com/office/officeart/2005/8/colors/accent2_2" csCatId="accent2" phldr="1"/>
      <dgm:spPr/>
      <dgm:t>
        <a:bodyPr/>
        <a:lstStyle/>
        <a:p>
          <a:endParaRPr kumimoji="1" lang="ja-JP" altLang="en-US"/>
        </a:p>
      </dgm:t>
    </dgm:pt>
    <dgm:pt modelId="{75031EFE-2FFC-4331-8077-E49CDE576D7F}">
      <dgm:prSet phldrT="[テキスト]"/>
      <dgm:spPr/>
      <dgm:t>
        <a:bodyPr/>
        <a:lstStyle/>
        <a:p>
          <a:r>
            <a:rPr kumimoji="1" lang="ja-JP" altLang="en-US" dirty="0" smtClean="0"/>
            <a:t>①共通語彙基盤のフレームを参照</a:t>
          </a:r>
          <a:endParaRPr kumimoji="1" lang="ja-JP" altLang="en-US" dirty="0"/>
        </a:p>
      </dgm:t>
    </dgm:pt>
    <dgm:pt modelId="{63FE2856-811E-45B8-9924-F315485C39A0}" type="parTrans" cxnId="{1A1E3682-AC8A-4E21-B821-343561437BFA}">
      <dgm:prSet/>
      <dgm:spPr/>
      <dgm:t>
        <a:bodyPr/>
        <a:lstStyle/>
        <a:p>
          <a:endParaRPr kumimoji="1" lang="ja-JP" altLang="en-US"/>
        </a:p>
      </dgm:t>
    </dgm:pt>
    <dgm:pt modelId="{D7E0E95D-76A4-4436-9D8E-420EEEA5C4FE}" type="sibTrans" cxnId="{1A1E3682-AC8A-4E21-B821-343561437BFA}">
      <dgm:prSet/>
      <dgm:spPr/>
      <dgm:t>
        <a:bodyPr/>
        <a:lstStyle/>
        <a:p>
          <a:endParaRPr kumimoji="1" lang="ja-JP" altLang="en-US"/>
        </a:p>
      </dgm:t>
    </dgm:pt>
    <dgm:pt modelId="{33CAC8FB-7564-4307-A3B2-A13AB629AC05}">
      <dgm:prSet phldrT="[テキスト]"/>
      <dgm:spPr/>
      <dgm:t>
        <a:bodyPr/>
        <a:lstStyle/>
        <a:p>
          <a:r>
            <a:rPr kumimoji="1" lang="ja-JP" altLang="en-US" dirty="0" smtClean="0"/>
            <a:t>②実証フィールドの実証用語彙を整備</a:t>
          </a:r>
          <a:endParaRPr kumimoji="1" lang="ja-JP" altLang="en-US" dirty="0"/>
        </a:p>
      </dgm:t>
    </dgm:pt>
    <dgm:pt modelId="{D1EBBF21-6AB9-4828-99F4-7841DF54DC4C}" type="parTrans" cxnId="{BFB5BBE7-B28E-43B7-942A-0FE95E471318}">
      <dgm:prSet/>
      <dgm:spPr/>
      <dgm:t>
        <a:bodyPr/>
        <a:lstStyle/>
        <a:p>
          <a:endParaRPr kumimoji="1" lang="ja-JP" altLang="en-US"/>
        </a:p>
      </dgm:t>
    </dgm:pt>
    <dgm:pt modelId="{2304179D-30AE-4C18-9CAB-811277BF2A37}" type="sibTrans" cxnId="{BFB5BBE7-B28E-43B7-942A-0FE95E471318}">
      <dgm:prSet/>
      <dgm:spPr/>
      <dgm:t>
        <a:bodyPr/>
        <a:lstStyle/>
        <a:p>
          <a:endParaRPr kumimoji="1" lang="ja-JP" altLang="en-US"/>
        </a:p>
      </dgm:t>
    </dgm:pt>
    <dgm:pt modelId="{E6A2B633-5026-4A38-B6C6-3790E57AD817}">
      <dgm:prSet phldrT="[テキスト]"/>
      <dgm:spPr/>
      <dgm:t>
        <a:bodyPr/>
        <a:lstStyle/>
        <a:p>
          <a:r>
            <a:rPr kumimoji="1" lang="ja-JP" altLang="en-US" dirty="0" smtClean="0"/>
            <a:t>③課題を共通語彙基盤にフィードバック</a:t>
          </a:r>
          <a:endParaRPr kumimoji="1" lang="ja-JP" altLang="en-US" dirty="0"/>
        </a:p>
      </dgm:t>
    </dgm:pt>
    <dgm:pt modelId="{C0D09E42-B4C7-4B31-B497-A7E8272BE200}" type="parTrans" cxnId="{453405B6-6540-415D-854D-CBBCA42EF649}">
      <dgm:prSet/>
      <dgm:spPr/>
      <dgm:t>
        <a:bodyPr/>
        <a:lstStyle/>
        <a:p>
          <a:endParaRPr kumimoji="1" lang="ja-JP" altLang="en-US"/>
        </a:p>
      </dgm:t>
    </dgm:pt>
    <dgm:pt modelId="{1A37B696-3772-42EC-ADB5-4E290C99C56C}" type="sibTrans" cxnId="{453405B6-6540-415D-854D-CBBCA42EF649}">
      <dgm:prSet/>
      <dgm:spPr/>
      <dgm:t>
        <a:bodyPr/>
        <a:lstStyle/>
        <a:p>
          <a:endParaRPr kumimoji="1" lang="ja-JP" altLang="en-US"/>
        </a:p>
      </dgm:t>
    </dgm:pt>
    <dgm:pt modelId="{0A207985-8B93-43BF-9DE6-634CDEBAD0B9}">
      <dgm:prSet phldrT="[テキスト]"/>
      <dgm:spPr/>
      <dgm:t>
        <a:bodyPr/>
        <a:lstStyle/>
        <a:p>
          <a:r>
            <a:rPr kumimoji="1" lang="ja-JP" altLang="en-US" dirty="0" smtClean="0"/>
            <a:t>④共通語彙基盤を改善</a:t>
          </a:r>
          <a:endParaRPr kumimoji="1" lang="ja-JP" altLang="en-US" dirty="0"/>
        </a:p>
      </dgm:t>
    </dgm:pt>
    <dgm:pt modelId="{4D25E2F2-DD18-4D0A-B5D1-6BDBB744EA99}" type="parTrans" cxnId="{E700EE77-5E8A-4CBA-AA7C-3384A8C49EA0}">
      <dgm:prSet/>
      <dgm:spPr/>
      <dgm:t>
        <a:bodyPr/>
        <a:lstStyle/>
        <a:p>
          <a:endParaRPr kumimoji="1" lang="ja-JP" altLang="en-US"/>
        </a:p>
      </dgm:t>
    </dgm:pt>
    <dgm:pt modelId="{41723DC6-E42F-47D1-83C7-CA85C24E09B0}" type="sibTrans" cxnId="{E700EE77-5E8A-4CBA-AA7C-3384A8C49EA0}">
      <dgm:prSet/>
      <dgm:spPr/>
      <dgm:t>
        <a:bodyPr/>
        <a:lstStyle/>
        <a:p>
          <a:endParaRPr kumimoji="1" lang="ja-JP" altLang="en-US"/>
        </a:p>
      </dgm:t>
    </dgm:pt>
    <dgm:pt modelId="{80BB16EB-6D17-407B-A548-900140CB0BA1}" type="pres">
      <dgm:prSet presAssocID="{DA7A7C3D-C08A-49B9-B109-1F44D0C0E6C4}" presName="cycle" presStyleCnt="0">
        <dgm:presLayoutVars>
          <dgm:dir/>
          <dgm:resizeHandles val="exact"/>
        </dgm:presLayoutVars>
      </dgm:prSet>
      <dgm:spPr/>
      <dgm:t>
        <a:bodyPr/>
        <a:lstStyle/>
        <a:p>
          <a:endParaRPr kumimoji="1" lang="ja-JP" altLang="en-US"/>
        </a:p>
      </dgm:t>
    </dgm:pt>
    <dgm:pt modelId="{0CEE4366-BA06-4616-9037-6989F172A6B5}" type="pres">
      <dgm:prSet presAssocID="{75031EFE-2FFC-4331-8077-E49CDE576D7F}" presName="node" presStyleLbl="node1" presStyleIdx="0" presStyleCnt="4" custScaleX="176599">
        <dgm:presLayoutVars>
          <dgm:bulletEnabled val="1"/>
        </dgm:presLayoutVars>
      </dgm:prSet>
      <dgm:spPr/>
      <dgm:t>
        <a:bodyPr/>
        <a:lstStyle/>
        <a:p>
          <a:endParaRPr kumimoji="1" lang="ja-JP" altLang="en-US"/>
        </a:p>
      </dgm:t>
    </dgm:pt>
    <dgm:pt modelId="{97FEC059-8870-4D87-A7F9-FEC587D71091}" type="pres">
      <dgm:prSet presAssocID="{75031EFE-2FFC-4331-8077-E49CDE576D7F}" presName="spNode" presStyleCnt="0"/>
      <dgm:spPr/>
    </dgm:pt>
    <dgm:pt modelId="{1339ECB4-AE5A-47F1-98E0-CB7CDFD07DB6}" type="pres">
      <dgm:prSet presAssocID="{D7E0E95D-76A4-4436-9D8E-420EEEA5C4FE}" presName="sibTrans" presStyleLbl="sibTrans1D1" presStyleIdx="0" presStyleCnt="4"/>
      <dgm:spPr/>
      <dgm:t>
        <a:bodyPr/>
        <a:lstStyle/>
        <a:p>
          <a:endParaRPr kumimoji="1" lang="ja-JP" altLang="en-US"/>
        </a:p>
      </dgm:t>
    </dgm:pt>
    <dgm:pt modelId="{FFA34648-0AE9-4BA4-B7B8-CA04726EA46A}" type="pres">
      <dgm:prSet presAssocID="{33CAC8FB-7564-4307-A3B2-A13AB629AC05}" presName="node" presStyleLbl="node1" presStyleIdx="1" presStyleCnt="4" custScaleX="176599">
        <dgm:presLayoutVars>
          <dgm:bulletEnabled val="1"/>
        </dgm:presLayoutVars>
      </dgm:prSet>
      <dgm:spPr/>
      <dgm:t>
        <a:bodyPr/>
        <a:lstStyle/>
        <a:p>
          <a:endParaRPr kumimoji="1" lang="ja-JP" altLang="en-US"/>
        </a:p>
      </dgm:t>
    </dgm:pt>
    <dgm:pt modelId="{5E2B6337-B05C-4C0A-AD70-A468A93C2409}" type="pres">
      <dgm:prSet presAssocID="{33CAC8FB-7564-4307-A3B2-A13AB629AC05}" presName="spNode" presStyleCnt="0"/>
      <dgm:spPr/>
    </dgm:pt>
    <dgm:pt modelId="{D4D6876D-A106-4CAF-9B63-AE0FA651FA7D}" type="pres">
      <dgm:prSet presAssocID="{2304179D-30AE-4C18-9CAB-811277BF2A37}" presName="sibTrans" presStyleLbl="sibTrans1D1" presStyleIdx="1" presStyleCnt="4"/>
      <dgm:spPr/>
      <dgm:t>
        <a:bodyPr/>
        <a:lstStyle/>
        <a:p>
          <a:endParaRPr kumimoji="1" lang="ja-JP" altLang="en-US"/>
        </a:p>
      </dgm:t>
    </dgm:pt>
    <dgm:pt modelId="{DE9C2BE9-DD99-4A79-BB46-C68A6B9FCBCA}" type="pres">
      <dgm:prSet presAssocID="{E6A2B633-5026-4A38-B6C6-3790E57AD817}" presName="node" presStyleLbl="node1" presStyleIdx="2" presStyleCnt="4" custScaleX="176599">
        <dgm:presLayoutVars>
          <dgm:bulletEnabled val="1"/>
        </dgm:presLayoutVars>
      </dgm:prSet>
      <dgm:spPr/>
      <dgm:t>
        <a:bodyPr/>
        <a:lstStyle/>
        <a:p>
          <a:endParaRPr kumimoji="1" lang="ja-JP" altLang="en-US"/>
        </a:p>
      </dgm:t>
    </dgm:pt>
    <dgm:pt modelId="{23F72461-A36D-4FE7-A032-2BD4D4725FCB}" type="pres">
      <dgm:prSet presAssocID="{E6A2B633-5026-4A38-B6C6-3790E57AD817}" presName="spNode" presStyleCnt="0"/>
      <dgm:spPr/>
    </dgm:pt>
    <dgm:pt modelId="{B4AE15BC-4261-4D8A-B6BE-8D26C3E7F61E}" type="pres">
      <dgm:prSet presAssocID="{1A37B696-3772-42EC-ADB5-4E290C99C56C}" presName="sibTrans" presStyleLbl="sibTrans1D1" presStyleIdx="2" presStyleCnt="4"/>
      <dgm:spPr/>
      <dgm:t>
        <a:bodyPr/>
        <a:lstStyle/>
        <a:p>
          <a:endParaRPr kumimoji="1" lang="ja-JP" altLang="en-US"/>
        </a:p>
      </dgm:t>
    </dgm:pt>
    <dgm:pt modelId="{37E123C8-1FF6-4CB8-9FEE-C47CD2DC5FBA}" type="pres">
      <dgm:prSet presAssocID="{0A207985-8B93-43BF-9DE6-634CDEBAD0B9}" presName="node" presStyleLbl="node1" presStyleIdx="3" presStyleCnt="4" custScaleX="176599">
        <dgm:presLayoutVars>
          <dgm:bulletEnabled val="1"/>
        </dgm:presLayoutVars>
      </dgm:prSet>
      <dgm:spPr/>
      <dgm:t>
        <a:bodyPr/>
        <a:lstStyle/>
        <a:p>
          <a:endParaRPr kumimoji="1" lang="ja-JP" altLang="en-US"/>
        </a:p>
      </dgm:t>
    </dgm:pt>
    <dgm:pt modelId="{3FE4CF8F-29FF-43F9-A9D8-4813CDCEAECD}" type="pres">
      <dgm:prSet presAssocID="{0A207985-8B93-43BF-9DE6-634CDEBAD0B9}" presName="spNode" presStyleCnt="0"/>
      <dgm:spPr/>
    </dgm:pt>
    <dgm:pt modelId="{AD6F4809-0CA9-41FA-8655-4A9ED7BE330A}" type="pres">
      <dgm:prSet presAssocID="{41723DC6-E42F-47D1-83C7-CA85C24E09B0}" presName="sibTrans" presStyleLbl="sibTrans1D1" presStyleIdx="3" presStyleCnt="4"/>
      <dgm:spPr/>
      <dgm:t>
        <a:bodyPr/>
        <a:lstStyle/>
        <a:p>
          <a:endParaRPr kumimoji="1" lang="ja-JP" altLang="en-US"/>
        </a:p>
      </dgm:t>
    </dgm:pt>
  </dgm:ptLst>
  <dgm:cxnLst>
    <dgm:cxn modelId="{453405B6-6540-415D-854D-CBBCA42EF649}" srcId="{DA7A7C3D-C08A-49B9-B109-1F44D0C0E6C4}" destId="{E6A2B633-5026-4A38-B6C6-3790E57AD817}" srcOrd="2" destOrd="0" parTransId="{C0D09E42-B4C7-4B31-B497-A7E8272BE200}" sibTransId="{1A37B696-3772-42EC-ADB5-4E290C99C56C}"/>
    <dgm:cxn modelId="{42C691CF-8298-467C-9F0D-61BB6DE48C29}" type="presOf" srcId="{75031EFE-2FFC-4331-8077-E49CDE576D7F}" destId="{0CEE4366-BA06-4616-9037-6989F172A6B5}" srcOrd="0" destOrd="0" presId="urn:microsoft.com/office/officeart/2005/8/layout/cycle5"/>
    <dgm:cxn modelId="{26018742-71EF-450A-98F1-A051A9C106FC}" type="presOf" srcId="{2304179D-30AE-4C18-9CAB-811277BF2A37}" destId="{D4D6876D-A106-4CAF-9B63-AE0FA651FA7D}" srcOrd="0" destOrd="0" presId="urn:microsoft.com/office/officeart/2005/8/layout/cycle5"/>
    <dgm:cxn modelId="{959F84C0-5828-497D-B411-B281DC07037B}" type="presOf" srcId="{0A207985-8B93-43BF-9DE6-634CDEBAD0B9}" destId="{37E123C8-1FF6-4CB8-9FEE-C47CD2DC5FBA}" srcOrd="0" destOrd="0" presId="urn:microsoft.com/office/officeart/2005/8/layout/cycle5"/>
    <dgm:cxn modelId="{A9CE485A-54F0-4178-9D7C-E783F46AAA8A}" type="presOf" srcId="{E6A2B633-5026-4A38-B6C6-3790E57AD817}" destId="{DE9C2BE9-DD99-4A79-BB46-C68A6B9FCBCA}" srcOrd="0" destOrd="0" presId="urn:microsoft.com/office/officeart/2005/8/layout/cycle5"/>
    <dgm:cxn modelId="{1A1E3682-AC8A-4E21-B821-343561437BFA}" srcId="{DA7A7C3D-C08A-49B9-B109-1F44D0C0E6C4}" destId="{75031EFE-2FFC-4331-8077-E49CDE576D7F}" srcOrd="0" destOrd="0" parTransId="{63FE2856-811E-45B8-9924-F315485C39A0}" sibTransId="{D7E0E95D-76A4-4436-9D8E-420EEEA5C4FE}"/>
    <dgm:cxn modelId="{F6BCDE5D-B1FD-4038-8BAE-1227A30E98A7}" type="presOf" srcId="{33CAC8FB-7564-4307-A3B2-A13AB629AC05}" destId="{FFA34648-0AE9-4BA4-B7B8-CA04726EA46A}" srcOrd="0" destOrd="0" presId="urn:microsoft.com/office/officeart/2005/8/layout/cycle5"/>
    <dgm:cxn modelId="{39A57942-D5A5-4675-9157-2AE20587139F}" type="presOf" srcId="{1A37B696-3772-42EC-ADB5-4E290C99C56C}" destId="{B4AE15BC-4261-4D8A-B6BE-8D26C3E7F61E}" srcOrd="0" destOrd="0" presId="urn:microsoft.com/office/officeart/2005/8/layout/cycle5"/>
    <dgm:cxn modelId="{E700EE77-5E8A-4CBA-AA7C-3384A8C49EA0}" srcId="{DA7A7C3D-C08A-49B9-B109-1F44D0C0E6C4}" destId="{0A207985-8B93-43BF-9DE6-634CDEBAD0B9}" srcOrd="3" destOrd="0" parTransId="{4D25E2F2-DD18-4D0A-B5D1-6BDBB744EA99}" sibTransId="{41723DC6-E42F-47D1-83C7-CA85C24E09B0}"/>
    <dgm:cxn modelId="{FD378D8D-FFFB-4FDA-99D4-F52A27040649}" type="presOf" srcId="{D7E0E95D-76A4-4436-9D8E-420EEEA5C4FE}" destId="{1339ECB4-AE5A-47F1-98E0-CB7CDFD07DB6}" srcOrd="0" destOrd="0" presId="urn:microsoft.com/office/officeart/2005/8/layout/cycle5"/>
    <dgm:cxn modelId="{EEA60C37-E873-4071-A437-C18606B48837}" type="presOf" srcId="{41723DC6-E42F-47D1-83C7-CA85C24E09B0}" destId="{AD6F4809-0CA9-41FA-8655-4A9ED7BE330A}" srcOrd="0" destOrd="0" presId="urn:microsoft.com/office/officeart/2005/8/layout/cycle5"/>
    <dgm:cxn modelId="{9DE3CE9C-F663-45E1-8C94-03CAD3E86329}" type="presOf" srcId="{DA7A7C3D-C08A-49B9-B109-1F44D0C0E6C4}" destId="{80BB16EB-6D17-407B-A548-900140CB0BA1}" srcOrd="0" destOrd="0" presId="urn:microsoft.com/office/officeart/2005/8/layout/cycle5"/>
    <dgm:cxn modelId="{BFB5BBE7-B28E-43B7-942A-0FE95E471318}" srcId="{DA7A7C3D-C08A-49B9-B109-1F44D0C0E6C4}" destId="{33CAC8FB-7564-4307-A3B2-A13AB629AC05}" srcOrd="1" destOrd="0" parTransId="{D1EBBF21-6AB9-4828-99F4-7841DF54DC4C}" sibTransId="{2304179D-30AE-4C18-9CAB-811277BF2A37}"/>
    <dgm:cxn modelId="{3FE2ABD2-973D-4C2A-9870-D568760063F7}" type="presParOf" srcId="{80BB16EB-6D17-407B-A548-900140CB0BA1}" destId="{0CEE4366-BA06-4616-9037-6989F172A6B5}" srcOrd="0" destOrd="0" presId="urn:microsoft.com/office/officeart/2005/8/layout/cycle5"/>
    <dgm:cxn modelId="{8AFD278D-B860-447D-941F-D7BA12CC1507}" type="presParOf" srcId="{80BB16EB-6D17-407B-A548-900140CB0BA1}" destId="{97FEC059-8870-4D87-A7F9-FEC587D71091}" srcOrd="1" destOrd="0" presId="urn:microsoft.com/office/officeart/2005/8/layout/cycle5"/>
    <dgm:cxn modelId="{1A79DF3A-ED61-4A7B-84C9-93A72C723C37}" type="presParOf" srcId="{80BB16EB-6D17-407B-A548-900140CB0BA1}" destId="{1339ECB4-AE5A-47F1-98E0-CB7CDFD07DB6}" srcOrd="2" destOrd="0" presId="urn:microsoft.com/office/officeart/2005/8/layout/cycle5"/>
    <dgm:cxn modelId="{F1C48EE4-A94E-4809-8A39-ACB7B905672A}" type="presParOf" srcId="{80BB16EB-6D17-407B-A548-900140CB0BA1}" destId="{FFA34648-0AE9-4BA4-B7B8-CA04726EA46A}" srcOrd="3" destOrd="0" presId="urn:microsoft.com/office/officeart/2005/8/layout/cycle5"/>
    <dgm:cxn modelId="{EC360B02-C486-44E0-9D45-794A5619BEE7}" type="presParOf" srcId="{80BB16EB-6D17-407B-A548-900140CB0BA1}" destId="{5E2B6337-B05C-4C0A-AD70-A468A93C2409}" srcOrd="4" destOrd="0" presId="urn:microsoft.com/office/officeart/2005/8/layout/cycle5"/>
    <dgm:cxn modelId="{58CFDC34-0322-4890-8821-E0FFB2C71F0E}" type="presParOf" srcId="{80BB16EB-6D17-407B-A548-900140CB0BA1}" destId="{D4D6876D-A106-4CAF-9B63-AE0FA651FA7D}" srcOrd="5" destOrd="0" presId="urn:microsoft.com/office/officeart/2005/8/layout/cycle5"/>
    <dgm:cxn modelId="{D56A8479-3575-4253-84E8-C0FD893220EC}" type="presParOf" srcId="{80BB16EB-6D17-407B-A548-900140CB0BA1}" destId="{DE9C2BE9-DD99-4A79-BB46-C68A6B9FCBCA}" srcOrd="6" destOrd="0" presId="urn:microsoft.com/office/officeart/2005/8/layout/cycle5"/>
    <dgm:cxn modelId="{5B29D0F2-99A0-4122-A9BA-18E2884CDC38}" type="presParOf" srcId="{80BB16EB-6D17-407B-A548-900140CB0BA1}" destId="{23F72461-A36D-4FE7-A032-2BD4D4725FCB}" srcOrd="7" destOrd="0" presId="urn:microsoft.com/office/officeart/2005/8/layout/cycle5"/>
    <dgm:cxn modelId="{EB48140E-8E1A-49EA-B3A3-C7946619E33C}" type="presParOf" srcId="{80BB16EB-6D17-407B-A548-900140CB0BA1}" destId="{B4AE15BC-4261-4D8A-B6BE-8D26C3E7F61E}" srcOrd="8" destOrd="0" presId="urn:microsoft.com/office/officeart/2005/8/layout/cycle5"/>
    <dgm:cxn modelId="{2B3A8301-8B72-4A5C-B1EA-FBBDB683E089}" type="presParOf" srcId="{80BB16EB-6D17-407B-A548-900140CB0BA1}" destId="{37E123C8-1FF6-4CB8-9FEE-C47CD2DC5FBA}" srcOrd="9" destOrd="0" presId="urn:microsoft.com/office/officeart/2005/8/layout/cycle5"/>
    <dgm:cxn modelId="{4FAAD833-DAFF-4829-8E2A-F1DC34A6ADC6}" type="presParOf" srcId="{80BB16EB-6D17-407B-A548-900140CB0BA1}" destId="{3FE4CF8F-29FF-43F9-A9D8-4813CDCEAECD}" srcOrd="10" destOrd="0" presId="urn:microsoft.com/office/officeart/2005/8/layout/cycle5"/>
    <dgm:cxn modelId="{6C716D3E-72A6-4502-BDA3-B2A2625695C3}" type="presParOf" srcId="{80BB16EB-6D17-407B-A548-900140CB0BA1}" destId="{AD6F4809-0CA9-41FA-8655-4A9ED7BE330A}" srcOrd="11"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FEA6A-736A-49BA-A53A-4F9870FFD4C2}">
      <dsp:nvSpPr>
        <dsp:cNvPr id="0" name=""/>
        <dsp:cNvSpPr/>
      </dsp:nvSpPr>
      <dsp:spPr>
        <a:xfrm rot="16200000">
          <a:off x="-632266" y="632266"/>
          <a:ext cx="4064000" cy="2799466"/>
        </a:xfrm>
        <a:prstGeom prst="flowChartManualOperati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0" tIns="0" rIns="100676" bIns="0" numCol="1" spcCol="1270" anchor="t" anchorCtr="0">
          <a:noAutofit/>
        </a:bodyPr>
        <a:lstStyle/>
        <a:p>
          <a:pPr lvl="0" algn="l" defTabSz="711200">
            <a:lnSpc>
              <a:spcPct val="90000"/>
            </a:lnSpc>
            <a:spcBef>
              <a:spcPct val="0"/>
            </a:spcBef>
            <a:spcAft>
              <a:spcPct val="35000"/>
            </a:spcAft>
          </a:pPr>
          <a:r>
            <a:rPr kumimoji="1" lang="ja-JP" altLang="en-US" sz="1600" kern="1200" dirty="0" smtClean="0">
              <a:solidFill>
                <a:srgbClr val="FFFF00"/>
              </a:solidFill>
            </a:rPr>
            <a:t>１．動向調査</a:t>
          </a:r>
          <a:endParaRPr kumimoji="1" lang="ja-JP" altLang="en-US" sz="1600" kern="1200" dirty="0">
            <a:solidFill>
              <a:srgbClr val="FFFF00"/>
            </a:solidFill>
          </a:endParaRPr>
        </a:p>
        <a:p>
          <a:pPr marL="114300" lvl="1" indent="-114300" algn="l" defTabSz="533400">
            <a:lnSpc>
              <a:spcPct val="90000"/>
            </a:lnSpc>
            <a:spcBef>
              <a:spcPct val="0"/>
            </a:spcBef>
            <a:spcAft>
              <a:spcPct val="15000"/>
            </a:spcAft>
            <a:buChar char="••"/>
          </a:pPr>
          <a:r>
            <a:rPr kumimoji="1" lang="ja-JP" altLang="en-US" sz="1200" kern="1200" dirty="0" smtClean="0"/>
            <a:t>国内外の動向の整理</a:t>
          </a:r>
          <a:endParaRPr kumimoji="1" lang="ja-JP" altLang="en-US" sz="1200" kern="1200" dirty="0"/>
        </a:p>
        <a:p>
          <a:pPr marL="114300" lvl="1" indent="-114300" algn="l" defTabSz="533400">
            <a:lnSpc>
              <a:spcPct val="90000"/>
            </a:lnSpc>
            <a:spcBef>
              <a:spcPct val="0"/>
            </a:spcBef>
            <a:spcAft>
              <a:spcPct val="15000"/>
            </a:spcAft>
            <a:buChar char="••"/>
          </a:pPr>
          <a:r>
            <a:rPr kumimoji="1" lang="ja-JP" altLang="en-US" sz="1200" kern="1200" dirty="0" smtClean="0"/>
            <a:t>国内外の技術調査</a:t>
          </a:r>
          <a:endParaRPr kumimoji="1" lang="ja-JP" altLang="en-US" sz="1200" kern="1200" dirty="0"/>
        </a:p>
        <a:p>
          <a:pPr marL="114300" lvl="1" indent="-114300" algn="l" defTabSz="533400">
            <a:lnSpc>
              <a:spcPct val="90000"/>
            </a:lnSpc>
            <a:spcBef>
              <a:spcPct val="0"/>
            </a:spcBef>
            <a:spcAft>
              <a:spcPct val="15000"/>
            </a:spcAft>
            <a:buChar char="••"/>
          </a:pPr>
          <a:r>
            <a:rPr kumimoji="1" lang="ja-JP" altLang="en-US" sz="1200" kern="1200" dirty="0" smtClean="0"/>
            <a:t>国内外の既存語彙調査</a:t>
          </a:r>
          <a:endParaRPr kumimoji="1" lang="ja-JP" altLang="en-US" sz="1200" kern="1200" dirty="0"/>
        </a:p>
      </dsp:txBody>
      <dsp:txXfrm rot="5400000">
        <a:off x="1" y="812799"/>
        <a:ext cx="2799466" cy="2438400"/>
      </dsp:txXfrm>
    </dsp:sp>
    <dsp:sp modelId="{01CEEB57-2B49-4577-B2BC-933310C3C9DD}">
      <dsp:nvSpPr>
        <dsp:cNvPr id="0" name=""/>
        <dsp:cNvSpPr/>
      </dsp:nvSpPr>
      <dsp:spPr>
        <a:xfrm rot="16200000">
          <a:off x="2378236" y="632266"/>
          <a:ext cx="4064000" cy="2799466"/>
        </a:xfrm>
        <a:prstGeom prst="flowChartManualOperati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0" tIns="0" rIns="72000" bIns="0" numCol="1" spcCol="1270" anchor="t" anchorCtr="0">
          <a:noAutofit/>
        </a:bodyPr>
        <a:lstStyle/>
        <a:p>
          <a:pPr lvl="0" algn="l" defTabSz="711200">
            <a:lnSpc>
              <a:spcPct val="90000"/>
            </a:lnSpc>
            <a:spcBef>
              <a:spcPct val="0"/>
            </a:spcBef>
            <a:spcAft>
              <a:spcPct val="35000"/>
            </a:spcAft>
          </a:pPr>
          <a:r>
            <a:rPr kumimoji="1" lang="ja-JP" altLang="en-US" sz="1600" kern="1200" dirty="0" smtClean="0">
              <a:solidFill>
                <a:srgbClr val="FFFF00"/>
              </a:solidFill>
            </a:rPr>
            <a:t>２．共通語彙基盤（</a:t>
          </a:r>
          <a:r>
            <a:rPr kumimoji="1" lang="en-US" altLang="ja-JP" sz="1600" kern="1200" dirty="0" smtClean="0">
              <a:solidFill>
                <a:srgbClr val="FFFF00"/>
              </a:solidFill>
            </a:rPr>
            <a:t>IMI</a:t>
          </a:r>
          <a:r>
            <a:rPr kumimoji="1" lang="ja-JP" altLang="en-US" sz="1600" kern="1200" dirty="0" smtClean="0">
              <a:solidFill>
                <a:srgbClr val="FFFF00"/>
              </a:solidFill>
            </a:rPr>
            <a:t>）の</a:t>
          </a:r>
          <a:endParaRPr kumimoji="1" lang="en-US" altLang="ja-JP" sz="1600" kern="1200" dirty="0" smtClean="0">
            <a:solidFill>
              <a:srgbClr val="FFFF00"/>
            </a:solidFill>
          </a:endParaRPr>
        </a:p>
        <a:p>
          <a:pPr lvl="0" algn="l" defTabSz="711200">
            <a:lnSpc>
              <a:spcPct val="90000"/>
            </a:lnSpc>
            <a:spcBef>
              <a:spcPct val="0"/>
            </a:spcBef>
            <a:spcAft>
              <a:spcPct val="35000"/>
            </a:spcAft>
          </a:pPr>
          <a:r>
            <a:rPr kumimoji="1" lang="ja-JP" altLang="en-US" sz="1600" kern="1200" dirty="0" smtClean="0">
              <a:solidFill>
                <a:srgbClr val="FFFF00"/>
              </a:solidFill>
            </a:rPr>
            <a:t>　　整備</a:t>
          </a:r>
          <a:endParaRPr kumimoji="1" lang="ja-JP" altLang="en-US" sz="1600" kern="1200" dirty="0">
            <a:solidFill>
              <a:srgbClr val="FFFF00"/>
            </a:solidFill>
          </a:endParaRPr>
        </a:p>
        <a:p>
          <a:pPr marL="114300" lvl="1" indent="-114300" algn="l" defTabSz="533400">
            <a:lnSpc>
              <a:spcPct val="90000"/>
            </a:lnSpc>
            <a:spcBef>
              <a:spcPct val="0"/>
            </a:spcBef>
            <a:spcAft>
              <a:spcPct val="15000"/>
            </a:spcAft>
            <a:buChar char="••"/>
          </a:pPr>
          <a:r>
            <a:rPr kumimoji="1" lang="ja-JP" altLang="en-US" sz="1200" kern="1200" dirty="0" smtClean="0"/>
            <a:t>基盤全体像の整理</a:t>
          </a:r>
          <a:endParaRPr kumimoji="1" lang="ja-JP" altLang="en-US" sz="1200" kern="1200" dirty="0"/>
        </a:p>
        <a:p>
          <a:pPr marL="114300" lvl="1" indent="-114300" algn="l" defTabSz="533400">
            <a:lnSpc>
              <a:spcPct val="90000"/>
            </a:lnSpc>
            <a:spcBef>
              <a:spcPct val="0"/>
            </a:spcBef>
            <a:spcAft>
              <a:spcPct val="15000"/>
            </a:spcAft>
            <a:buChar char="••"/>
          </a:pPr>
          <a:r>
            <a:rPr kumimoji="1" lang="ja-JP" altLang="en-US" sz="1200" kern="1200" dirty="0" smtClean="0"/>
            <a:t>コアボキャブラリの整理</a:t>
          </a:r>
          <a:endParaRPr kumimoji="1" lang="ja-JP" altLang="en-US" sz="1200" kern="1200" dirty="0"/>
        </a:p>
        <a:p>
          <a:pPr marL="114300" lvl="1" indent="-114300" algn="l" defTabSz="533400">
            <a:lnSpc>
              <a:spcPct val="90000"/>
            </a:lnSpc>
            <a:spcBef>
              <a:spcPct val="0"/>
            </a:spcBef>
            <a:spcAft>
              <a:spcPct val="15000"/>
            </a:spcAft>
            <a:buChar char="••"/>
          </a:pPr>
          <a:r>
            <a:rPr kumimoji="1" lang="ja-JP" altLang="en-US" sz="1200" kern="1200" dirty="0" smtClean="0"/>
            <a:t>試行ドメイン作成</a:t>
          </a:r>
          <a:endParaRPr kumimoji="1" lang="ja-JP" altLang="en-US" sz="1200" kern="1200" dirty="0"/>
        </a:p>
        <a:p>
          <a:pPr marL="114300" lvl="1" indent="-114300" algn="l" defTabSz="533400">
            <a:lnSpc>
              <a:spcPct val="90000"/>
            </a:lnSpc>
            <a:spcBef>
              <a:spcPct val="0"/>
            </a:spcBef>
            <a:spcAft>
              <a:spcPct val="15000"/>
            </a:spcAft>
            <a:buChar char="••"/>
          </a:pPr>
          <a:r>
            <a:rPr kumimoji="1" lang="ja-JP" altLang="en-US" sz="1200" kern="1200" dirty="0" smtClean="0"/>
            <a:t>命名規則案の整備</a:t>
          </a:r>
          <a:endParaRPr kumimoji="1" lang="ja-JP" altLang="en-US" sz="1200" kern="1200" dirty="0"/>
        </a:p>
        <a:p>
          <a:pPr marL="114300" lvl="1" indent="-114300" algn="l" defTabSz="533400">
            <a:lnSpc>
              <a:spcPct val="90000"/>
            </a:lnSpc>
            <a:spcBef>
              <a:spcPct val="0"/>
            </a:spcBef>
            <a:spcAft>
              <a:spcPct val="15000"/>
            </a:spcAft>
            <a:buChar char="••"/>
          </a:pPr>
          <a:r>
            <a:rPr kumimoji="1" lang="ja-JP" altLang="en-US" sz="1200" kern="1200" dirty="0" smtClean="0"/>
            <a:t>メッセージセット構築ツールの検証</a:t>
          </a:r>
          <a:endParaRPr kumimoji="1" lang="ja-JP" altLang="en-US" sz="1200" kern="1200" dirty="0"/>
        </a:p>
        <a:p>
          <a:pPr marL="114300" lvl="1" indent="-114300" algn="l" defTabSz="533400">
            <a:lnSpc>
              <a:spcPct val="90000"/>
            </a:lnSpc>
            <a:spcBef>
              <a:spcPct val="0"/>
            </a:spcBef>
            <a:spcAft>
              <a:spcPct val="15000"/>
            </a:spcAft>
            <a:buChar char="••"/>
          </a:pPr>
          <a:r>
            <a:rPr kumimoji="1" lang="ja-JP" altLang="en-US" sz="1200" kern="1200" dirty="0" smtClean="0"/>
            <a:t>運用規則案の整備</a:t>
          </a:r>
          <a:endParaRPr kumimoji="1" lang="ja-JP" altLang="en-US" sz="1200" kern="1200" dirty="0"/>
        </a:p>
      </dsp:txBody>
      <dsp:txXfrm rot="5400000">
        <a:off x="3010503" y="812799"/>
        <a:ext cx="2799466" cy="2438400"/>
      </dsp:txXfrm>
    </dsp:sp>
    <dsp:sp modelId="{299EF74B-8798-471E-A924-683A3F5E0538}">
      <dsp:nvSpPr>
        <dsp:cNvPr id="0" name=""/>
        <dsp:cNvSpPr/>
      </dsp:nvSpPr>
      <dsp:spPr>
        <a:xfrm rot="16200000">
          <a:off x="5387662" y="632266"/>
          <a:ext cx="4064000" cy="2799466"/>
        </a:xfrm>
        <a:prstGeom prst="flowChartManualOperati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0" tIns="0" rIns="100676" bIns="0" numCol="1" spcCol="1270" anchor="t" anchorCtr="0">
          <a:noAutofit/>
        </a:bodyPr>
        <a:lstStyle/>
        <a:p>
          <a:pPr lvl="0" algn="l" defTabSz="711200">
            <a:lnSpc>
              <a:spcPct val="90000"/>
            </a:lnSpc>
            <a:spcBef>
              <a:spcPct val="0"/>
            </a:spcBef>
            <a:spcAft>
              <a:spcPct val="35000"/>
            </a:spcAft>
          </a:pPr>
          <a:r>
            <a:rPr kumimoji="1" lang="ja-JP" altLang="en-US" sz="1600" kern="1200" dirty="0" smtClean="0">
              <a:solidFill>
                <a:srgbClr val="FFFF00"/>
              </a:solidFill>
            </a:rPr>
            <a:t>３．ユースケースの検証</a:t>
          </a:r>
          <a:endParaRPr kumimoji="1" lang="ja-JP" altLang="en-US" sz="1600" kern="1200" dirty="0">
            <a:solidFill>
              <a:srgbClr val="FFFF00"/>
            </a:solidFill>
          </a:endParaRPr>
        </a:p>
        <a:p>
          <a:pPr marL="114300" lvl="1" indent="-114300" algn="l" defTabSz="533400">
            <a:lnSpc>
              <a:spcPct val="90000"/>
            </a:lnSpc>
            <a:spcBef>
              <a:spcPct val="0"/>
            </a:spcBef>
            <a:spcAft>
              <a:spcPct val="15000"/>
            </a:spcAft>
            <a:buChar char="••"/>
          </a:pPr>
          <a:r>
            <a:rPr kumimoji="1" lang="ja-JP" altLang="en-US" sz="1200" kern="1200" dirty="0" smtClean="0"/>
            <a:t>試行ドメイン（防災（物資））の検証</a:t>
          </a:r>
          <a:endParaRPr kumimoji="1" lang="ja-JP" altLang="en-US" sz="1200" kern="1200" dirty="0"/>
        </a:p>
        <a:p>
          <a:pPr marL="114300" lvl="1" indent="-114300" algn="l" defTabSz="533400">
            <a:lnSpc>
              <a:spcPct val="90000"/>
            </a:lnSpc>
            <a:spcBef>
              <a:spcPct val="0"/>
            </a:spcBef>
            <a:spcAft>
              <a:spcPct val="15000"/>
            </a:spcAft>
            <a:buChar char="••"/>
          </a:pPr>
          <a:r>
            <a:rPr kumimoji="1" lang="ja-JP" altLang="en-US" sz="1200" kern="1200" dirty="0" smtClean="0"/>
            <a:t>総務省実証結果とのマッピング検証</a:t>
          </a:r>
          <a:endParaRPr kumimoji="1" lang="ja-JP" altLang="en-US" sz="1200" kern="1200" dirty="0"/>
        </a:p>
        <a:p>
          <a:pPr marL="114300" lvl="1" indent="-114300" algn="l" defTabSz="533400">
            <a:lnSpc>
              <a:spcPct val="90000"/>
            </a:lnSpc>
            <a:spcBef>
              <a:spcPct val="0"/>
            </a:spcBef>
            <a:spcAft>
              <a:spcPct val="15000"/>
            </a:spcAft>
            <a:buChar char="••"/>
          </a:pPr>
          <a:r>
            <a:rPr kumimoji="1" lang="ja-JP" altLang="en-US" sz="1200" kern="1200" dirty="0" smtClean="0"/>
            <a:t>住民基本台帳関連情報とのマッピング検証</a:t>
          </a:r>
          <a:endParaRPr kumimoji="1" lang="ja-JP" altLang="en-US" sz="1200" kern="1200" dirty="0"/>
        </a:p>
        <a:p>
          <a:pPr marL="114300" lvl="1" indent="-114300" algn="l" defTabSz="533400">
            <a:lnSpc>
              <a:spcPct val="90000"/>
            </a:lnSpc>
            <a:spcBef>
              <a:spcPct val="0"/>
            </a:spcBef>
            <a:spcAft>
              <a:spcPct val="15000"/>
            </a:spcAft>
            <a:buChar char="••"/>
          </a:pPr>
          <a:r>
            <a:rPr kumimoji="1" lang="en-US" altLang="ja-JP" sz="1200" kern="1200" dirty="0" err="1" smtClean="0"/>
            <a:t>DataMETI</a:t>
          </a:r>
          <a:r>
            <a:rPr kumimoji="1" lang="ja-JP" altLang="en-US" sz="1200" kern="1200" dirty="0" smtClean="0"/>
            <a:t>データ項目での検証</a:t>
          </a:r>
          <a:endParaRPr kumimoji="1" lang="ja-JP" altLang="en-US" sz="1200" kern="1200" dirty="0"/>
        </a:p>
        <a:p>
          <a:pPr marL="114300" lvl="1" indent="-114300" algn="l" defTabSz="533400">
            <a:lnSpc>
              <a:spcPct val="90000"/>
            </a:lnSpc>
            <a:spcBef>
              <a:spcPct val="0"/>
            </a:spcBef>
            <a:spcAft>
              <a:spcPct val="15000"/>
            </a:spcAft>
            <a:buChar char="••"/>
          </a:pPr>
          <a:r>
            <a:rPr kumimoji="1" lang="ja-JP" altLang="en-US" sz="1200" kern="1200" dirty="0" smtClean="0"/>
            <a:t>復旧・復興支援制度</a:t>
          </a:r>
          <a:r>
            <a:rPr kumimoji="1" lang="en-US" altLang="ja-JP" sz="1200" kern="1200" dirty="0" smtClean="0"/>
            <a:t>DB</a:t>
          </a:r>
          <a:r>
            <a:rPr kumimoji="1" lang="ja-JP" altLang="en-US" sz="1200" kern="1200" dirty="0" err="1" smtClean="0"/>
            <a:t>での</a:t>
          </a:r>
          <a:r>
            <a:rPr kumimoji="1" lang="ja-JP" altLang="en-US" sz="1200" kern="1200" dirty="0" smtClean="0"/>
            <a:t>検証</a:t>
          </a:r>
          <a:endParaRPr kumimoji="1" lang="ja-JP" altLang="en-US" sz="1200" kern="1200" dirty="0"/>
        </a:p>
        <a:p>
          <a:pPr marL="114300" lvl="1" indent="-114300" algn="l" defTabSz="533400">
            <a:lnSpc>
              <a:spcPct val="90000"/>
            </a:lnSpc>
            <a:spcBef>
              <a:spcPct val="0"/>
            </a:spcBef>
            <a:spcAft>
              <a:spcPct val="15000"/>
            </a:spcAft>
            <a:buChar char="••"/>
          </a:pPr>
          <a:endParaRPr kumimoji="1" lang="ja-JP" altLang="en-US" sz="1200" kern="1200" dirty="0"/>
        </a:p>
      </dsp:txBody>
      <dsp:txXfrm rot="5400000">
        <a:off x="6019929" y="812799"/>
        <a:ext cx="2799466" cy="2438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0644" tIns="45322" rIns="90644" bIns="45322"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sz="quarter" idx="1"/>
          </p:nvPr>
        </p:nvSpPr>
        <p:spPr>
          <a:xfrm>
            <a:off x="3816350" y="0"/>
            <a:ext cx="2917825" cy="493713"/>
          </a:xfrm>
          <a:prstGeom prst="rect">
            <a:avLst/>
          </a:prstGeom>
        </p:spPr>
        <p:txBody>
          <a:bodyPr vert="horz" lIns="90644" tIns="45322" rIns="90644" bIns="45322" rtlCol="0"/>
          <a:lstStyle>
            <a:lvl1pPr algn="r" fontAlgn="auto">
              <a:spcBef>
                <a:spcPts val="0"/>
              </a:spcBef>
              <a:spcAft>
                <a:spcPts val="0"/>
              </a:spcAft>
              <a:defRPr sz="1200">
                <a:latin typeface="+mn-lt"/>
                <a:ea typeface="+mn-ea"/>
              </a:defRPr>
            </a:lvl1pPr>
          </a:lstStyle>
          <a:p>
            <a:pPr>
              <a:defRPr/>
            </a:pPr>
            <a:fld id="{9A4E9D9E-38F0-4C0E-B2E2-8C59E39F59B3}" type="datetimeFigureOut">
              <a:rPr lang="ja-JP" altLang="en-US"/>
              <a:pPr>
                <a:defRPr/>
              </a:pPr>
              <a:t>2013/6/3</a:t>
            </a:fld>
            <a:endParaRPr lang="ja-JP" altLang="en-US" dirty="0"/>
          </a:p>
        </p:txBody>
      </p:sp>
      <p:sp>
        <p:nvSpPr>
          <p:cNvPr id="4" name="フッター プレースホルダ 3"/>
          <p:cNvSpPr>
            <a:spLocks noGrp="1"/>
          </p:cNvSpPr>
          <p:nvPr>
            <p:ph type="ftr" sz="quarter" idx="2"/>
          </p:nvPr>
        </p:nvSpPr>
        <p:spPr>
          <a:xfrm>
            <a:off x="0" y="9371013"/>
            <a:ext cx="2919413" cy="493712"/>
          </a:xfrm>
          <a:prstGeom prst="rect">
            <a:avLst/>
          </a:prstGeom>
        </p:spPr>
        <p:txBody>
          <a:bodyPr vert="horz" lIns="90644" tIns="45322" rIns="90644" bIns="45322"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5" name="スライド番号プレースホルダ 4"/>
          <p:cNvSpPr>
            <a:spLocks noGrp="1"/>
          </p:cNvSpPr>
          <p:nvPr>
            <p:ph type="sldNum" sz="quarter" idx="3"/>
          </p:nvPr>
        </p:nvSpPr>
        <p:spPr>
          <a:xfrm>
            <a:off x="3816350" y="9371013"/>
            <a:ext cx="2917825" cy="493712"/>
          </a:xfrm>
          <a:prstGeom prst="rect">
            <a:avLst/>
          </a:prstGeom>
        </p:spPr>
        <p:txBody>
          <a:bodyPr vert="horz" lIns="90644" tIns="45322" rIns="90644" bIns="45322" rtlCol="0" anchor="b"/>
          <a:lstStyle>
            <a:lvl1pPr algn="r" fontAlgn="auto">
              <a:spcBef>
                <a:spcPts val="0"/>
              </a:spcBef>
              <a:spcAft>
                <a:spcPts val="0"/>
              </a:spcAft>
              <a:defRPr sz="1200">
                <a:latin typeface="+mn-lt"/>
                <a:ea typeface="+mn-ea"/>
              </a:defRPr>
            </a:lvl1pPr>
          </a:lstStyle>
          <a:p>
            <a:pPr>
              <a:defRPr/>
            </a:pPr>
            <a:fld id="{9A28D406-A85C-4CE6-9377-9F9A8116598A}" type="slidenum">
              <a:rPr lang="ja-JP" altLang="en-US"/>
              <a:pPr>
                <a:defRPr/>
              </a:pPr>
              <a:t>‹#›</a:t>
            </a:fld>
            <a:endParaRPr lang="ja-JP" altLang="en-US" dirty="0"/>
          </a:p>
        </p:txBody>
      </p:sp>
    </p:spTree>
    <p:extLst>
      <p:ext uri="{BB962C8B-B14F-4D97-AF65-F5344CB8AC3E}">
        <p14:creationId xmlns:p14="http://schemas.microsoft.com/office/powerpoint/2010/main" val="350254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0644" tIns="45322" rIns="90644" bIns="45322"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16350" y="0"/>
            <a:ext cx="2917825" cy="493713"/>
          </a:xfrm>
          <a:prstGeom prst="rect">
            <a:avLst/>
          </a:prstGeom>
        </p:spPr>
        <p:txBody>
          <a:bodyPr vert="horz" lIns="90644" tIns="45322" rIns="90644" bIns="45322" rtlCol="0"/>
          <a:lstStyle>
            <a:lvl1pPr algn="r" fontAlgn="auto">
              <a:spcBef>
                <a:spcPts val="0"/>
              </a:spcBef>
              <a:spcAft>
                <a:spcPts val="0"/>
              </a:spcAft>
              <a:defRPr sz="1200">
                <a:latin typeface="+mn-lt"/>
                <a:ea typeface="+mn-ea"/>
              </a:defRPr>
            </a:lvl1pPr>
          </a:lstStyle>
          <a:p>
            <a:pPr>
              <a:defRPr/>
            </a:pPr>
            <a:fld id="{CDD47E45-C085-4B08-9940-38911864D3E4}" type="datetimeFigureOut">
              <a:rPr lang="ja-JP" altLang="en-US"/>
              <a:pPr>
                <a:defRPr/>
              </a:pPr>
              <a:t>2013/6/3</a:t>
            </a:fld>
            <a:endParaRPr lang="ja-JP" altLang="en-US" dirty="0"/>
          </a:p>
        </p:txBody>
      </p:sp>
      <p:sp>
        <p:nvSpPr>
          <p:cNvPr id="4" name="スライド イメージ プレースホルダ 3"/>
          <p:cNvSpPr>
            <a:spLocks noGrp="1" noRot="1" noChangeAspect="1"/>
          </p:cNvSpPr>
          <p:nvPr>
            <p:ph type="sldImg" idx="2"/>
          </p:nvPr>
        </p:nvSpPr>
        <p:spPr>
          <a:xfrm>
            <a:off x="904875" y="741363"/>
            <a:ext cx="4927600" cy="3697287"/>
          </a:xfrm>
          <a:prstGeom prst="rect">
            <a:avLst/>
          </a:prstGeom>
          <a:noFill/>
          <a:ln w="12700">
            <a:solidFill>
              <a:prstClr val="black"/>
            </a:solidFill>
          </a:ln>
        </p:spPr>
        <p:txBody>
          <a:bodyPr vert="horz" lIns="90644" tIns="45322" rIns="90644" bIns="45322" rtlCol="0" anchor="ctr"/>
          <a:lstStyle/>
          <a:p>
            <a:pPr lvl="0"/>
            <a:endParaRPr lang="ja-JP" altLang="en-US" noProof="0" dirty="0"/>
          </a:p>
        </p:txBody>
      </p:sp>
      <p:sp>
        <p:nvSpPr>
          <p:cNvPr id="5" name="ノート プレースホルダ 4"/>
          <p:cNvSpPr>
            <a:spLocks noGrp="1"/>
          </p:cNvSpPr>
          <p:nvPr>
            <p:ph type="body" sz="quarter" idx="3"/>
          </p:nvPr>
        </p:nvSpPr>
        <p:spPr>
          <a:xfrm>
            <a:off x="673100" y="4686300"/>
            <a:ext cx="5389563" cy="4438650"/>
          </a:xfrm>
          <a:prstGeom prst="rect">
            <a:avLst/>
          </a:prstGeom>
        </p:spPr>
        <p:txBody>
          <a:bodyPr vert="horz" lIns="90644" tIns="45322" rIns="90644" bIns="45322"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371013"/>
            <a:ext cx="2919413" cy="493712"/>
          </a:xfrm>
          <a:prstGeom prst="rect">
            <a:avLst/>
          </a:prstGeom>
        </p:spPr>
        <p:txBody>
          <a:bodyPr vert="horz" lIns="90644" tIns="45322" rIns="90644" bIns="45322"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16350" y="9371013"/>
            <a:ext cx="2917825" cy="493712"/>
          </a:xfrm>
          <a:prstGeom prst="rect">
            <a:avLst/>
          </a:prstGeom>
        </p:spPr>
        <p:txBody>
          <a:bodyPr vert="horz" lIns="90644" tIns="45322" rIns="90644" bIns="45322" rtlCol="0" anchor="b"/>
          <a:lstStyle>
            <a:lvl1pPr algn="r" fontAlgn="auto">
              <a:spcBef>
                <a:spcPts val="0"/>
              </a:spcBef>
              <a:spcAft>
                <a:spcPts val="0"/>
              </a:spcAft>
              <a:defRPr sz="1200">
                <a:latin typeface="+mn-lt"/>
                <a:ea typeface="+mn-ea"/>
              </a:defRPr>
            </a:lvl1pPr>
          </a:lstStyle>
          <a:p>
            <a:pPr>
              <a:defRPr/>
            </a:pPr>
            <a:fld id="{6E104244-DD15-417F-A81B-E7FF018BFAA3}" type="slidenum">
              <a:rPr lang="ja-JP" altLang="en-US"/>
              <a:pPr>
                <a:defRPr/>
              </a:pPr>
              <a:t>‹#›</a:t>
            </a:fld>
            <a:endParaRPr lang="ja-JP" altLang="en-US" dirty="0"/>
          </a:p>
        </p:txBody>
      </p:sp>
    </p:spTree>
    <p:extLst>
      <p:ext uri="{BB962C8B-B14F-4D97-AF65-F5344CB8AC3E}">
        <p14:creationId xmlns:p14="http://schemas.microsoft.com/office/powerpoint/2010/main" val="16171792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79516F73-4619-494F-B25F-B2438D819A37}" type="slidenum">
              <a:rPr lang="ja-JP" altLang="en-US" smtClean="0"/>
              <a:pPr>
                <a:defRPr/>
              </a:pPr>
              <a:t>19</a:t>
            </a:fld>
            <a:endParaRPr lang="ja-JP"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8"/>
          <p:cNvSpPr>
            <a:spLocks noChangeArrowheads="1"/>
          </p:cNvSpPr>
          <p:nvPr/>
        </p:nvSpPr>
        <p:spPr bwMode="auto">
          <a:xfrm flipV="1">
            <a:off x="182563" y="6237288"/>
            <a:ext cx="8909050" cy="69850"/>
          </a:xfrm>
          <a:prstGeom prst="roundRect">
            <a:avLst>
              <a:gd name="adj" fmla="val 16667"/>
            </a:avLst>
          </a:prstGeom>
          <a:gradFill rotWithShape="1">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HG丸ｺﾞｼｯｸM-PRO" pitchFamily="50" charset="-128"/>
              <a:ea typeface="HG丸ｺﾞｼｯｸM-PRO" pitchFamily="50" charset="-128"/>
            </a:endParaRPr>
          </a:p>
        </p:txBody>
      </p:sp>
      <p:sp>
        <p:nvSpPr>
          <p:cNvPr id="5" name="AutoShape 12"/>
          <p:cNvSpPr>
            <a:spLocks noChangeArrowheads="1"/>
          </p:cNvSpPr>
          <p:nvPr/>
        </p:nvSpPr>
        <p:spPr bwMode="auto">
          <a:xfrm rot="5400000" flipV="1">
            <a:off x="5345906" y="3394870"/>
            <a:ext cx="6626225" cy="68262"/>
          </a:xfrm>
          <a:prstGeom prst="roundRect">
            <a:avLst>
              <a:gd name="adj" fmla="val 16667"/>
            </a:avLst>
          </a:prstGeom>
          <a:gradFill rotWithShape="1">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HG丸ｺﾞｼｯｸM-PRO" pitchFamily="50" charset="-128"/>
              <a:ea typeface="HG丸ｺﾞｼｯｸM-PRO" pitchFamily="50" charset="-128"/>
            </a:endParaRPr>
          </a:p>
        </p:txBody>
      </p:sp>
      <p:sp>
        <p:nvSpPr>
          <p:cNvPr id="6" name="AutoShape 11"/>
          <p:cNvSpPr>
            <a:spLocks noChangeArrowheads="1"/>
          </p:cNvSpPr>
          <p:nvPr/>
        </p:nvSpPr>
        <p:spPr bwMode="auto">
          <a:xfrm flipV="1">
            <a:off x="119063" y="549275"/>
            <a:ext cx="8840787" cy="71438"/>
          </a:xfrm>
          <a:prstGeom prst="roundRect">
            <a:avLst>
              <a:gd name="adj" fmla="val 16667"/>
            </a:avLst>
          </a:prstGeom>
          <a:gradFill rotWithShape="1">
            <a:gsLst>
              <a:gs pos="0">
                <a:srgbClr val="3333FF"/>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HG丸ｺﾞｼｯｸM-PRO" pitchFamily="50" charset="-128"/>
              <a:ea typeface="HG丸ｺﾞｼｯｸM-PRO" pitchFamily="50" charset="-128"/>
            </a:endParaRPr>
          </a:p>
        </p:txBody>
      </p:sp>
      <p:sp>
        <p:nvSpPr>
          <p:cNvPr id="7" name="AutoShape 13"/>
          <p:cNvSpPr>
            <a:spLocks noChangeArrowheads="1"/>
          </p:cNvSpPr>
          <p:nvPr/>
        </p:nvSpPr>
        <p:spPr bwMode="auto">
          <a:xfrm rot="5400000" flipV="1">
            <a:off x="-2801937" y="3471862"/>
            <a:ext cx="6705600" cy="66675"/>
          </a:xfrm>
          <a:prstGeom prst="roundRect">
            <a:avLst>
              <a:gd name="adj" fmla="val 16667"/>
            </a:avLst>
          </a:prstGeom>
          <a:gradFill rotWithShape="1">
            <a:gsLst>
              <a:gs pos="0">
                <a:srgbClr val="3333FF"/>
              </a:gs>
              <a:gs pos="100000">
                <a:schemeClr val="bg1">
                  <a:alpha val="79999"/>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HG丸ｺﾞｼｯｸM-PRO" pitchFamily="50" charset="-128"/>
              <a:ea typeface="HG丸ｺﾞｼｯｸM-PRO" pitchFamily="50" charset="-128"/>
            </a:endParaRPr>
          </a:p>
        </p:txBody>
      </p:sp>
      <p:sp>
        <p:nvSpPr>
          <p:cNvPr id="6146" name="Rectangle 2"/>
          <p:cNvSpPr>
            <a:spLocks noGrp="1" noChangeArrowheads="1"/>
          </p:cNvSpPr>
          <p:nvPr>
            <p:ph type="ctrTitle"/>
          </p:nvPr>
        </p:nvSpPr>
        <p:spPr>
          <a:xfrm>
            <a:off x="776654" y="2205038"/>
            <a:ext cx="8382000" cy="792162"/>
          </a:xfrm>
        </p:spPr>
        <p:txBody>
          <a:bodyPr/>
          <a:lstStyle>
            <a:lvl1pPr>
              <a:defRPr sz="3200"/>
            </a:lvl1pPr>
          </a:lstStyle>
          <a:p>
            <a:r>
              <a:rPr lang="ja-JP" altLang="en-US" smtClean="0"/>
              <a:t>マスタ タイトルの書式設定</a:t>
            </a:r>
            <a:endParaRPr lang="ja-JP" altLang="en-US" dirty="0"/>
          </a:p>
        </p:txBody>
      </p:sp>
      <p:sp>
        <p:nvSpPr>
          <p:cNvPr id="6147" name="Rectangle 3"/>
          <p:cNvSpPr>
            <a:spLocks noGrp="1" noChangeArrowheads="1"/>
          </p:cNvSpPr>
          <p:nvPr>
            <p:ph type="subTitle" idx="1"/>
          </p:nvPr>
        </p:nvSpPr>
        <p:spPr>
          <a:xfrm>
            <a:off x="1913792" y="4581525"/>
            <a:ext cx="6400800" cy="1512888"/>
          </a:xfrm>
        </p:spPr>
        <p:txBody>
          <a:bodyPr/>
          <a:lstStyle>
            <a:lvl1pPr marL="0" indent="0" algn="r">
              <a:buFont typeface="Wingdings" pitchFamily="2" charset="2"/>
              <a:buNone/>
              <a:defRPr sz="2400" b="1">
                <a:solidFill>
                  <a:schemeClr val="hlink"/>
                </a:solidFill>
              </a:defRPr>
            </a:lvl1pPr>
          </a:lstStyle>
          <a:p>
            <a:r>
              <a:rPr lang="ja-JP" altLang="en-US" smtClean="0"/>
              <a:t>マスタ サブタイトルの書式設定</a:t>
            </a:r>
            <a:endParaRPr lang="ja-JP" altLang="en-US" dirty="0"/>
          </a:p>
        </p:txBody>
      </p:sp>
    </p:spTree>
    <p:extLst>
      <p:ext uri="{BB962C8B-B14F-4D97-AF65-F5344CB8AC3E}">
        <p14:creationId xmlns:p14="http://schemas.microsoft.com/office/powerpoint/2010/main" val="1309544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1"/>
            <a:ext cx="7772400" cy="1362075"/>
          </a:xfrm>
        </p:spPr>
        <p:txBody>
          <a:bodyPr anchor="t"/>
          <a:lstStyle>
            <a:lvl1pPr algn="l">
              <a:defRPr sz="2800" b="1" cap="all"/>
            </a:lvl1pPr>
          </a:lstStyle>
          <a:p>
            <a:r>
              <a:rPr lang="ja-JP" altLang="en-US" smtClean="0"/>
              <a:t>マスタ タイトルの書式設定</a:t>
            </a:r>
            <a:endParaRPr lang="ja-JP" altLang="en-US" dirty="0"/>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C79BD0B6-EB1F-420E-AEF8-E3DE8F5474F0}" type="slidenum">
              <a:rPr lang="ja-JP" altLang="en-US"/>
              <a:pPr>
                <a:defRPr/>
              </a:pPr>
              <a:t>‹#›</a:t>
            </a:fld>
            <a:endParaRPr lang="ja-JP" altLang="en-US"/>
          </a:p>
        </p:txBody>
      </p:sp>
    </p:spTree>
    <p:extLst>
      <p:ext uri="{BB962C8B-B14F-4D97-AF65-F5344CB8AC3E}">
        <p14:creationId xmlns:p14="http://schemas.microsoft.com/office/powerpoint/2010/main" val="1088512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dirty="0"/>
          </a:p>
        </p:txBody>
      </p:sp>
      <p:sp>
        <p:nvSpPr>
          <p:cNvPr id="3" name="コンテンツ プレースホルダ 2"/>
          <p:cNvSpPr>
            <a:spLocks noGrp="1"/>
          </p:cNvSpPr>
          <p:nvPr>
            <p:ph idx="1"/>
          </p:nvPr>
        </p:nvSpPr>
        <p:spPr/>
        <p:txBody>
          <a:bodyPr/>
          <a:lstStyle>
            <a:lvl5pPr>
              <a:defRPr sz="11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90418496-769D-4992-BBA8-D811B919977B}" type="slidenum">
              <a:rPr lang="ja-JP" altLang="en-US"/>
              <a:pPr>
                <a:defRPr/>
              </a:pPr>
              <a:t>‹#›</a:t>
            </a:fld>
            <a:endParaRPr lang="ja-JP" altLang="en-US"/>
          </a:p>
        </p:txBody>
      </p:sp>
    </p:spTree>
    <p:extLst>
      <p:ext uri="{BB962C8B-B14F-4D97-AF65-F5344CB8AC3E}">
        <p14:creationId xmlns:p14="http://schemas.microsoft.com/office/powerpoint/2010/main" val="1849878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2A00CE26-6E9C-48D4-BC79-21F06BF3A214}" type="slidenum">
              <a:rPr lang="ja-JP" altLang="en-US"/>
              <a:pPr>
                <a:defRPr/>
              </a:pPr>
              <a:t>‹#›</a:t>
            </a:fld>
            <a:endParaRPr lang="ja-JP" altLang="en-US"/>
          </a:p>
        </p:txBody>
      </p:sp>
    </p:spTree>
    <p:extLst>
      <p:ext uri="{BB962C8B-B14F-4D97-AF65-F5344CB8AC3E}">
        <p14:creationId xmlns:p14="http://schemas.microsoft.com/office/powerpoint/2010/main" val="2834191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25ABBC7-FC2A-4A34-B608-7F9A57961512}" type="slidenum">
              <a:rPr lang="ja-JP" altLang="en-US"/>
              <a:pPr>
                <a:defRPr/>
              </a:pPr>
              <a:t>‹#›</a:t>
            </a:fld>
            <a:endParaRPr lang="ja-JP" altLang="en-US"/>
          </a:p>
        </p:txBody>
      </p:sp>
    </p:spTree>
    <p:extLst>
      <p:ext uri="{BB962C8B-B14F-4D97-AF65-F5344CB8AC3E}">
        <p14:creationId xmlns:p14="http://schemas.microsoft.com/office/powerpoint/2010/main" val="2295203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50582" y="836613"/>
            <a:ext cx="4251080" cy="15113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コンテンツ プレースホルダ 3"/>
          <p:cNvSpPr>
            <a:spLocks noGrp="1"/>
          </p:cNvSpPr>
          <p:nvPr>
            <p:ph sz="half" idx="2"/>
          </p:nvPr>
        </p:nvSpPr>
        <p:spPr>
          <a:xfrm>
            <a:off x="4642339" y="836613"/>
            <a:ext cx="4251081" cy="15113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659BDC1A-DC35-484A-B4AC-A6886176FA9B}" type="slidenum">
              <a:rPr lang="ja-JP" altLang="en-US"/>
              <a:pPr>
                <a:defRPr/>
              </a:pPr>
              <a:t>‹#›</a:t>
            </a:fld>
            <a:endParaRPr lang="ja-JP" altLang="en-US"/>
          </a:p>
        </p:txBody>
      </p:sp>
    </p:spTree>
    <p:extLst>
      <p:ext uri="{BB962C8B-B14F-4D97-AF65-F5344CB8AC3E}">
        <p14:creationId xmlns:p14="http://schemas.microsoft.com/office/powerpoint/2010/main" val="2108826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16632"/>
            <a:ext cx="7283152" cy="418058"/>
          </a:xfrm>
        </p:spPr>
        <p:txBody>
          <a:bodyPr/>
          <a:lstStyle>
            <a:lvl1pPr>
              <a:defRPr/>
            </a:lvl1pPr>
          </a:lstStyle>
          <a:p>
            <a:r>
              <a:rPr lang="ja-JP" altLang="en-US" smtClean="0"/>
              <a:t>マスタ タイトルの書式設定</a:t>
            </a:r>
            <a:endParaRPr lang="ja-JP" altLang="en-US" dirty="0"/>
          </a:p>
        </p:txBody>
      </p:sp>
      <p:sp>
        <p:nvSpPr>
          <p:cNvPr id="3" name="テキスト プレースホルダ 2"/>
          <p:cNvSpPr>
            <a:spLocks noGrp="1"/>
          </p:cNvSpPr>
          <p:nvPr>
            <p:ph type="body" idx="1"/>
          </p:nvPr>
        </p:nvSpPr>
        <p:spPr>
          <a:xfrm>
            <a:off x="457200" y="908720"/>
            <a:ext cx="4040066" cy="35173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1260450"/>
            <a:ext cx="4040066"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5" name="テキスト プレースホルダ 4"/>
          <p:cNvSpPr>
            <a:spLocks noGrp="1"/>
          </p:cNvSpPr>
          <p:nvPr>
            <p:ph type="body" sz="quarter" idx="3"/>
          </p:nvPr>
        </p:nvSpPr>
        <p:spPr>
          <a:xfrm>
            <a:off x="4645270" y="908720"/>
            <a:ext cx="4041531" cy="35173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270" y="1260450"/>
            <a:ext cx="4041531"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sldNum" sz="quarter" idx="10"/>
          </p:nvPr>
        </p:nvSpPr>
        <p:spPr>
          <a:ln/>
        </p:spPr>
        <p:txBody>
          <a:bodyPr/>
          <a:lstStyle>
            <a:lvl1pPr>
              <a:defRPr/>
            </a:lvl1pPr>
          </a:lstStyle>
          <a:p>
            <a:pPr>
              <a:defRPr/>
            </a:pPr>
            <a:fld id="{14A0A613-990D-493C-8498-8582A728FF4A}" type="slidenum">
              <a:rPr lang="ja-JP" altLang="en-US"/>
              <a:pPr>
                <a:defRPr/>
              </a:pPr>
              <a:t>‹#›</a:t>
            </a:fld>
            <a:endParaRPr lang="ja-JP" altLang="en-US"/>
          </a:p>
        </p:txBody>
      </p:sp>
    </p:spTree>
    <p:extLst>
      <p:ext uri="{BB962C8B-B14F-4D97-AF65-F5344CB8AC3E}">
        <p14:creationId xmlns:p14="http://schemas.microsoft.com/office/powerpoint/2010/main" val="3524171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1"/>
            <a:ext cx="7772400" cy="1362075"/>
          </a:xfrm>
        </p:spPr>
        <p:txBody>
          <a:bodyPr anchor="t"/>
          <a:lstStyle>
            <a:lvl1pPr algn="l">
              <a:defRPr sz="2800" b="1" cap="all"/>
            </a:lvl1pPr>
          </a:lstStyle>
          <a:p>
            <a:r>
              <a:rPr lang="ja-JP" altLang="en-US" smtClean="0"/>
              <a:t>マスタ タイトルの書式設定</a:t>
            </a:r>
            <a:endParaRPr lang="ja-JP" altLang="en-US" dirty="0"/>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187B22AA-5948-4B99-B16D-CB4D5F629A8F}" type="slidenum">
              <a:rPr lang="ja-JP" altLang="en-US"/>
              <a:pPr>
                <a:defRPr/>
              </a:pPr>
              <a:t>‹#›</a:t>
            </a:fld>
            <a:endParaRPr lang="ja-JP" altLang="en-US" dirty="0"/>
          </a:p>
        </p:txBody>
      </p:sp>
    </p:spTree>
    <p:extLst>
      <p:ext uri="{BB962C8B-B14F-4D97-AF65-F5344CB8AC3E}">
        <p14:creationId xmlns:p14="http://schemas.microsoft.com/office/powerpoint/2010/main" val="447407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dirty="0"/>
          </a:p>
        </p:txBody>
      </p:sp>
      <p:sp>
        <p:nvSpPr>
          <p:cNvPr id="3" name="コンテンツ プレースホルダ 2"/>
          <p:cNvSpPr>
            <a:spLocks noGrp="1"/>
          </p:cNvSpPr>
          <p:nvPr>
            <p:ph idx="1"/>
          </p:nvPr>
        </p:nvSpPr>
        <p:spPr/>
        <p:txBody>
          <a:bodyPr/>
          <a:lstStyle>
            <a:lvl5pPr>
              <a:defRPr sz="11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F6826EA-1471-41AB-BD3C-2F4EB2906B67}" type="slidenum">
              <a:rPr lang="ja-JP" altLang="en-US"/>
              <a:pPr>
                <a:defRPr/>
              </a:pPr>
              <a:t>‹#›</a:t>
            </a:fld>
            <a:endParaRPr lang="ja-JP" altLang="en-US" dirty="0"/>
          </a:p>
        </p:txBody>
      </p:sp>
    </p:spTree>
    <p:extLst>
      <p:ext uri="{BB962C8B-B14F-4D97-AF65-F5344CB8AC3E}">
        <p14:creationId xmlns:p14="http://schemas.microsoft.com/office/powerpoint/2010/main" val="836940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F7860FAA-6052-4581-928B-9BB7FECD43F1}" type="slidenum">
              <a:rPr lang="ja-JP" altLang="en-US"/>
              <a:pPr>
                <a:defRPr/>
              </a:pPr>
              <a:t>‹#›</a:t>
            </a:fld>
            <a:endParaRPr lang="ja-JP" altLang="en-US" dirty="0"/>
          </a:p>
        </p:txBody>
      </p:sp>
    </p:spTree>
    <p:extLst>
      <p:ext uri="{BB962C8B-B14F-4D97-AF65-F5344CB8AC3E}">
        <p14:creationId xmlns:p14="http://schemas.microsoft.com/office/powerpoint/2010/main" val="276268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A6296A0-E6C5-465C-943A-914D0A57C10B}" type="slidenum">
              <a:rPr lang="ja-JP" altLang="en-US"/>
              <a:pPr>
                <a:defRPr/>
              </a:pPr>
              <a:t>‹#›</a:t>
            </a:fld>
            <a:endParaRPr lang="ja-JP" altLang="en-US" dirty="0"/>
          </a:p>
        </p:txBody>
      </p:sp>
    </p:spTree>
    <p:extLst>
      <p:ext uri="{BB962C8B-B14F-4D97-AF65-F5344CB8AC3E}">
        <p14:creationId xmlns:p14="http://schemas.microsoft.com/office/powerpoint/2010/main" val="77733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50582" y="836613"/>
            <a:ext cx="4251080" cy="15113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コンテンツ プレースホルダ 3"/>
          <p:cNvSpPr>
            <a:spLocks noGrp="1"/>
          </p:cNvSpPr>
          <p:nvPr>
            <p:ph sz="half" idx="2"/>
          </p:nvPr>
        </p:nvSpPr>
        <p:spPr>
          <a:xfrm>
            <a:off x="4642339" y="836613"/>
            <a:ext cx="4251081" cy="15113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37EF7F47-7EB8-40F9-8061-33ACBFB3A54D}" type="slidenum">
              <a:rPr lang="ja-JP" altLang="en-US"/>
              <a:pPr>
                <a:defRPr/>
              </a:pPr>
              <a:t>‹#›</a:t>
            </a:fld>
            <a:endParaRPr lang="ja-JP" altLang="en-US" dirty="0"/>
          </a:p>
        </p:txBody>
      </p:sp>
    </p:spTree>
    <p:extLst>
      <p:ext uri="{BB962C8B-B14F-4D97-AF65-F5344CB8AC3E}">
        <p14:creationId xmlns:p14="http://schemas.microsoft.com/office/powerpoint/2010/main" val="2573996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16632"/>
            <a:ext cx="7283152" cy="418058"/>
          </a:xfrm>
        </p:spPr>
        <p:txBody>
          <a:bodyPr/>
          <a:lstStyle>
            <a:lvl1pPr>
              <a:defRPr/>
            </a:lvl1pPr>
          </a:lstStyle>
          <a:p>
            <a:r>
              <a:rPr lang="ja-JP" altLang="en-US" smtClean="0"/>
              <a:t>マスタ タイトルの書式設定</a:t>
            </a:r>
            <a:endParaRPr lang="ja-JP" altLang="en-US" dirty="0"/>
          </a:p>
        </p:txBody>
      </p:sp>
      <p:sp>
        <p:nvSpPr>
          <p:cNvPr id="3" name="テキスト プレースホルダ 2"/>
          <p:cNvSpPr>
            <a:spLocks noGrp="1"/>
          </p:cNvSpPr>
          <p:nvPr>
            <p:ph type="body" idx="1"/>
          </p:nvPr>
        </p:nvSpPr>
        <p:spPr>
          <a:xfrm>
            <a:off x="457200" y="908720"/>
            <a:ext cx="4040066" cy="35173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1260450"/>
            <a:ext cx="4040066"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5" name="テキスト プレースホルダ 4"/>
          <p:cNvSpPr>
            <a:spLocks noGrp="1"/>
          </p:cNvSpPr>
          <p:nvPr>
            <p:ph type="body" sz="quarter" idx="3"/>
          </p:nvPr>
        </p:nvSpPr>
        <p:spPr>
          <a:xfrm>
            <a:off x="4645270" y="908720"/>
            <a:ext cx="4041531" cy="35173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270" y="1260450"/>
            <a:ext cx="4041531"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sldNum" sz="quarter" idx="10"/>
          </p:nvPr>
        </p:nvSpPr>
        <p:spPr>
          <a:ln/>
        </p:spPr>
        <p:txBody>
          <a:bodyPr/>
          <a:lstStyle>
            <a:lvl1pPr>
              <a:defRPr/>
            </a:lvl1pPr>
          </a:lstStyle>
          <a:p>
            <a:pPr>
              <a:defRPr/>
            </a:pPr>
            <a:fld id="{C727184A-CB05-4791-9578-50294203B762}" type="slidenum">
              <a:rPr lang="ja-JP" altLang="en-US"/>
              <a:pPr>
                <a:defRPr/>
              </a:pPr>
              <a:t>‹#›</a:t>
            </a:fld>
            <a:endParaRPr lang="ja-JP" altLang="en-US" dirty="0"/>
          </a:p>
        </p:txBody>
      </p:sp>
    </p:spTree>
    <p:extLst>
      <p:ext uri="{BB962C8B-B14F-4D97-AF65-F5344CB8AC3E}">
        <p14:creationId xmlns:p14="http://schemas.microsoft.com/office/powerpoint/2010/main" val="349291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404664"/>
          </a:xfrm>
          <a:solidFill>
            <a:schemeClr val="accent3">
              <a:lumMod val="75000"/>
            </a:schemeClr>
          </a:solidFill>
          <a:ln>
            <a:noFill/>
          </a:ln>
        </p:spPr>
        <p:txBody>
          <a:bodyPr/>
          <a:lstStyle>
            <a:lvl1pPr>
              <a:defRPr sz="2400">
                <a:solidFill>
                  <a:schemeClr val="bg1"/>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179512" y="476672"/>
            <a:ext cx="8784976" cy="1296144"/>
          </a:xfrm>
          <a:ln w="38100">
            <a:solidFill>
              <a:srgbClr val="FFCC00"/>
            </a:solidFill>
          </a:ln>
        </p:spPr>
        <p:txBody>
          <a:bodyPr/>
          <a:lstStyle>
            <a:lvl1pPr>
              <a:defRPr sz="1800"/>
            </a:lvl1pPr>
            <a:lvl2pPr>
              <a:defRPr sz="1600"/>
            </a:lvl2pPr>
            <a:lvl3pPr>
              <a:defRPr sz="1400"/>
            </a:lvl3pPr>
            <a:lvl4pPr>
              <a:defRPr sz="1200"/>
            </a:lvl4pPr>
            <a:lvl5pPr>
              <a:defRPr sz="1100"/>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8" name="コンテンツ プレースホルダ 2"/>
          <p:cNvSpPr>
            <a:spLocks noGrp="1"/>
          </p:cNvSpPr>
          <p:nvPr>
            <p:ph idx="13"/>
          </p:nvPr>
        </p:nvSpPr>
        <p:spPr>
          <a:xfrm>
            <a:off x="179512" y="1844824"/>
            <a:ext cx="8784976" cy="4464496"/>
          </a:xfrm>
        </p:spPr>
        <p:txBody>
          <a:bodyPr/>
          <a:lstStyle>
            <a:lvl1pPr>
              <a:defRPr sz="2400"/>
            </a:lvl1pPr>
            <a:lvl2pPr>
              <a:defRPr sz="2000"/>
            </a:lvl2pPr>
            <a:lvl3pPr>
              <a:defRPr sz="1800"/>
            </a:lvl3pPr>
            <a:lvl4pPr>
              <a:defRPr sz="1600"/>
            </a:lvl4pPr>
            <a:lvl5pPr>
              <a:defRPr sz="1400"/>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日付プレースホルダ 3"/>
          <p:cNvSpPr>
            <a:spLocks noGrp="1"/>
          </p:cNvSpPr>
          <p:nvPr>
            <p:ph type="dt" sz="half" idx="14"/>
          </p:nvPr>
        </p:nvSpPr>
        <p:spPr>
          <a:xfrm>
            <a:off x="457200" y="6356350"/>
            <a:ext cx="2133600" cy="365125"/>
          </a:xfrm>
          <a:prstGeom prst="rect">
            <a:avLst/>
          </a:prstGeom>
        </p:spPr>
        <p:txBody>
          <a:bodyPr/>
          <a:lstStyle>
            <a:lvl1pPr>
              <a:defRPr>
                <a:latin typeface="Arial" pitchFamily="34" charset="0"/>
                <a:ea typeface="ＭＳ Ｐゴシック" pitchFamily="50" charset="-128"/>
              </a:defRPr>
            </a:lvl1pPr>
          </a:lstStyle>
          <a:p>
            <a:pPr>
              <a:defRPr/>
            </a:pPr>
            <a:endParaRPr lang="ja-JP" altLang="en-US"/>
          </a:p>
        </p:txBody>
      </p:sp>
      <p:sp>
        <p:nvSpPr>
          <p:cNvPr id="6" name="フッター プレースホルダ 4"/>
          <p:cNvSpPr>
            <a:spLocks noGrp="1"/>
          </p:cNvSpPr>
          <p:nvPr>
            <p:ph type="ftr" sz="quarter" idx="15"/>
          </p:nvPr>
        </p:nvSpPr>
        <p:spPr>
          <a:xfrm>
            <a:off x="3124200" y="6356350"/>
            <a:ext cx="2895600" cy="365125"/>
          </a:xfrm>
          <a:prstGeom prst="rect">
            <a:avLst/>
          </a:prstGeom>
        </p:spPr>
        <p:txBody>
          <a:bodyPr/>
          <a:lstStyle>
            <a:lvl1pPr>
              <a:defRPr>
                <a:latin typeface="Arial" pitchFamily="34" charset="0"/>
                <a:ea typeface="ＭＳ Ｐゴシック" pitchFamily="50" charset="-128"/>
              </a:defRPr>
            </a:lvl1pPr>
          </a:lstStyle>
          <a:p>
            <a:pPr>
              <a:defRPr/>
            </a:pPr>
            <a:endParaRPr lang="ja-JP" altLang="en-US"/>
          </a:p>
        </p:txBody>
      </p:sp>
      <p:sp>
        <p:nvSpPr>
          <p:cNvPr id="7" name="スライド番号プレースホルダ 5"/>
          <p:cNvSpPr>
            <a:spLocks noGrp="1"/>
          </p:cNvSpPr>
          <p:nvPr>
            <p:ph type="sldNum" sz="quarter" idx="16"/>
          </p:nvPr>
        </p:nvSpPr>
        <p:spPr/>
        <p:txBody>
          <a:bodyPr/>
          <a:lstStyle>
            <a:lvl1pPr>
              <a:defRPr/>
            </a:lvl1pPr>
          </a:lstStyle>
          <a:p>
            <a:pPr>
              <a:defRPr/>
            </a:pPr>
            <a:fld id="{997EB7F6-A682-4CF8-B8B3-2BCB671FD4C8}" type="slidenum">
              <a:rPr lang="ja-JP" altLang="en-US"/>
              <a:pPr>
                <a:defRPr/>
              </a:pPr>
              <a:t>‹#›</a:t>
            </a:fld>
            <a:endParaRPr lang="ja-JP" altLang="en-US" dirty="0"/>
          </a:p>
        </p:txBody>
      </p:sp>
    </p:spTree>
    <p:extLst>
      <p:ext uri="{BB962C8B-B14F-4D97-AF65-F5344CB8AC3E}">
        <p14:creationId xmlns:p14="http://schemas.microsoft.com/office/powerpoint/2010/main" val="1381890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8"/>
          <p:cNvSpPr>
            <a:spLocks noChangeArrowheads="1"/>
          </p:cNvSpPr>
          <p:nvPr/>
        </p:nvSpPr>
        <p:spPr bwMode="auto">
          <a:xfrm flipV="1">
            <a:off x="182563" y="6237288"/>
            <a:ext cx="8909050" cy="69850"/>
          </a:xfrm>
          <a:prstGeom prst="roundRect">
            <a:avLst>
              <a:gd name="adj" fmla="val 16667"/>
            </a:avLst>
          </a:prstGeom>
          <a:gradFill rotWithShape="1">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HG丸ｺﾞｼｯｸM-PRO" pitchFamily="50" charset="-128"/>
              <a:ea typeface="HG丸ｺﾞｼｯｸM-PRO" pitchFamily="50" charset="-128"/>
            </a:endParaRPr>
          </a:p>
        </p:txBody>
      </p:sp>
      <p:sp>
        <p:nvSpPr>
          <p:cNvPr id="5" name="AutoShape 12"/>
          <p:cNvSpPr>
            <a:spLocks noChangeArrowheads="1"/>
          </p:cNvSpPr>
          <p:nvPr/>
        </p:nvSpPr>
        <p:spPr bwMode="auto">
          <a:xfrm rot="5400000" flipV="1">
            <a:off x="5345906" y="3394870"/>
            <a:ext cx="6626225" cy="68262"/>
          </a:xfrm>
          <a:prstGeom prst="roundRect">
            <a:avLst>
              <a:gd name="adj" fmla="val 16667"/>
            </a:avLst>
          </a:prstGeom>
          <a:gradFill rotWithShape="1">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HG丸ｺﾞｼｯｸM-PRO" pitchFamily="50" charset="-128"/>
              <a:ea typeface="HG丸ｺﾞｼｯｸM-PRO" pitchFamily="50" charset="-128"/>
            </a:endParaRPr>
          </a:p>
        </p:txBody>
      </p:sp>
      <p:sp>
        <p:nvSpPr>
          <p:cNvPr id="6" name="AutoShape 11"/>
          <p:cNvSpPr>
            <a:spLocks noChangeArrowheads="1"/>
          </p:cNvSpPr>
          <p:nvPr/>
        </p:nvSpPr>
        <p:spPr bwMode="auto">
          <a:xfrm flipV="1">
            <a:off x="119063" y="549275"/>
            <a:ext cx="8840787" cy="71438"/>
          </a:xfrm>
          <a:prstGeom prst="roundRect">
            <a:avLst>
              <a:gd name="adj" fmla="val 16667"/>
            </a:avLst>
          </a:prstGeom>
          <a:gradFill rotWithShape="1">
            <a:gsLst>
              <a:gs pos="0">
                <a:srgbClr val="3333FF"/>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HG丸ｺﾞｼｯｸM-PRO" pitchFamily="50" charset="-128"/>
              <a:ea typeface="HG丸ｺﾞｼｯｸM-PRO" pitchFamily="50" charset="-128"/>
            </a:endParaRPr>
          </a:p>
        </p:txBody>
      </p:sp>
      <p:sp>
        <p:nvSpPr>
          <p:cNvPr id="7" name="AutoShape 13"/>
          <p:cNvSpPr>
            <a:spLocks noChangeArrowheads="1"/>
          </p:cNvSpPr>
          <p:nvPr/>
        </p:nvSpPr>
        <p:spPr bwMode="auto">
          <a:xfrm rot="5400000" flipV="1">
            <a:off x="-2801937" y="3471862"/>
            <a:ext cx="6705600" cy="66675"/>
          </a:xfrm>
          <a:prstGeom prst="roundRect">
            <a:avLst>
              <a:gd name="adj" fmla="val 16667"/>
            </a:avLst>
          </a:prstGeom>
          <a:gradFill rotWithShape="1">
            <a:gsLst>
              <a:gs pos="0">
                <a:srgbClr val="3333FF"/>
              </a:gs>
              <a:gs pos="100000">
                <a:schemeClr val="bg1">
                  <a:alpha val="79999"/>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HG丸ｺﾞｼｯｸM-PRO" pitchFamily="50" charset="-128"/>
              <a:ea typeface="HG丸ｺﾞｼｯｸM-PRO" pitchFamily="50" charset="-128"/>
            </a:endParaRPr>
          </a:p>
        </p:txBody>
      </p:sp>
      <p:sp>
        <p:nvSpPr>
          <p:cNvPr id="6146" name="Rectangle 2"/>
          <p:cNvSpPr>
            <a:spLocks noGrp="1" noChangeArrowheads="1"/>
          </p:cNvSpPr>
          <p:nvPr>
            <p:ph type="ctrTitle"/>
          </p:nvPr>
        </p:nvSpPr>
        <p:spPr>
          <a:xfrm>
            <a:off x="776654" y="2205038"/>
            <a:ext cx="8382000" cy="792162"/>
          </a:xfrm>
        </p:spPr>
        <p:txBody>
          <a:bodyPr/>
          <a:lstStyle>
            <a:lvl1pPr>
              <a:defRPr sz="3200"/>
            </a:lvl1pPr>
          </a:lstStyle>
          <a:p>
            <a:r>
              <a:rPr lang="ja-JP" altLang="en-US" smtClean="0"/>
              <a:t>マスタ タイトルの書式設定</a:t>
            </a:r>
            <a:endParaRPr lang="ja-JP" altLang="en-US" dirty="0"/>
          </a:p>
        </p:txBody>
      </p:sp>
      <p:sp>
        <p:nvSpPr>
          <p:cNvPr id="6147" name="Rectangle 3"/>
          <p:cNvSpPr>
            <a:spLocks noGrp="1" noChangeArrowheads="1"/>
          </p:cNvSpPr>
          <p:nvPr>
            <p:ph type="subTitle" idx="1"/>
          </p:nvPr>
        </p:nvSpPr>
        <p:spPr>
          <a:xfrm>
            <a:off x="1913792" y="4581525"/>
            <a:ext cx="6400800" cy="1512888"/>
          </a:xfrm>
        </p:spPr>
        <p:txBody>
          <a:bodyPr/>
          <a:lstStyle>
            <a:lvl1pPr marL="0" indent="0" algn="r">
              <a:buFont typeface="Wingdings" pitchFamily="2" charset="2"/>
              <a:buNone/>
              <a:defRPr sz="2400" b="1">
                <a:solidFill>
                  <a:schemeClr val="hlink"/>
                </a:solidFill>
              </a:defRPr>
            </a:lvl1pPr>
          </a:lstStyle>
          <a:p>
            <a:r>
              <a:rPr lang="ja-JP" altLang="en-US" smtClean="0"/>
              <a:t>マスタ サブタイトルの書式設定</a:t>
            </a:r>
            <a:endParaRPr lang="ja-JP" altLang="en-US" dirty="0"/>
          </a:p>
        </p:txBody>
      </p:sp>
    </p:spTree>
    <p:extLst>
      <p:ext uri="{BB962C8B-B14F-4D97-AF65-F5344CB8AC3E}">
        <p14:creationId xmlns:p14="http://schemas.microsoft.com/office/powerpoint/2010/main" val="869298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4150" y="115888"/>
            <a:ext cx="731202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１．タイトル　</a:t>
            </a:r>
          </a:p>
        </p:txBody>
      </p:sp>
      <p:sp>
        <p:nvSpPr>
          <p:cNvPr id="1030" name="Rectangle 6"/>
          <p:cNvSpPr>
            <a:spLocks noGrp="1" noChangeArrowheads="1"/>
          </p:cNvSpPr>
          <p:nvPr>
            <p:ph type="sldNum" sz="quarter" idx="4"/>
          </p:nvPr>
        </p:nvSpPr>
        <p:spPr bwMode="auto">
          <a:xfrm>
            <a:off x="7024688"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Arial" charset="0"/>
                <a:ea typeface="ＭＳ Ｐゴシック" pitchFamily="50" charset="-128"/>
              </a:defRPr>
            </a:lvl1pPr>
          </a:lstStyle>
          <a:p>
            <a:pPr>
              <a:defRPr/>
            </a:pPr>
            <a:fld id="{4618478B-E829-46EB-8E87-4FF717BA31F4}" type="slidenum">
              <a:rPr lang="ja-JP" altLang="en-US"/>
              <a:pPr>
                <a:defRPr/>
              </a:pPr>
              <a:t>‹#›</a:t>
            </a:fld>
            <a:endParaRPr lang="ja-JP" altLang="en-US" dirty="0"/>
          </a:p>
        </p:txBody>
      </p:sp>
      <p:sp>
        <p:nvSpPr>
          <p:cNvPr id="1028" name="Rectangle 25"/>
          <p:cNvSpPr>
            <a:spLocks noGrp="1" noChangeArrowheads="1"/>
          </p:cNvSpPr>
          <p:nvPr>
            <p:ph type="body" idx="1"/>
          </p:nvPr>
        </p:nvSpPr>
        <p:spPr bwMode="auto">
          <a:xfrm>
            <a:off x="250825" y="836613"/>
            <a:ext cx="86423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第１レベル　（１６～１８Ｐ）</a:t>
            </a:r>
          </a:p>
          <a:p>
            <a:pPr lvl="1"/>
            <a:r>
              <a:rPr lang="ja-JP" altLang="en-US" smtClean="0"/>
              <a:t>第 </a:t>
            </a:r>
            <a:r>
              <a:rPr lang="en-US" altLang="ja-JP" smtClean="0"/>
              <a:t>2 </a:t>
            </a:r>
            <a:r>
              <a:rPr lang="ja-JP" altLang="en-US" smtClean="0"/>
              <a:t>レベル　　（１６Ｐ）</a:t>
            </a:r>
          </a:p>
          <a:p>
            <a:pPr lvl="2"/>
            <a:r>
              <a:rPr lang="ja-JP" altLang="en-US" smtClean="0"/>
              <a:t>第３レベル　　　　　　（１４Ｐ～１６Ｐ）</a:t>
            </a:r>
            <a:endParaRPr lang="en-US" altLang="ja-JP" smtClean="0"/>
          </a:p>
          <a:p>
            <a:pPr lvl="3"/>
            <a:r>
              <a:rPr lang="ja-JP" altLang="en-US" smtClean="0"/>
              <a:t>第４レベル</a:t>
            </a:r>
            <a:endParaRPr lang="en-US" altLang="ja-JP" smtClean="0"/>
          </a:p>
          <a:p>
            <a:pPr lvl="4"/>
            <a:r>
              <a:rPr lang="ja-JP" altLang="en-US" smtClean="0"/>
              <a:t>第５レベル</a:t>
            </a:r>
          </a:p>
        </p:txBody>
      </p:sp>
      <p:sp>
        <p:nvSpPr>
          <p:cNvPr id="1029" name="AutoShape 31"/>
          <p:cNvSpPr>
            <a:spLocks noChangeArrowheads="1"/>
          </p:cNvSpPr>
          <p:nvPr/>
        </p:nvSpPr>
        <p:spPr bwMode="auto">
          <a:xfrm flipV="1">
            <a:off x="184150" y="549275"/>
            <a:ext cx="8959850" cy="76200"/>
          </a:xfrm>
          <a:prstGeom prst="roundRect">
            <a:avLst>
              <a:gd name="adj" fmla="val 16667"/>
            </a:avLst>
          </a:prstGeom>
          <a:gradFill rotWithShape="1">
            <a:gsLst>
              <a:gs pos="0">
                <a:srgbClr val="3333FF"/>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HG丸ｺﾞｼｯｸM-PRO" pitchFamily="50" charset="-128"/>
              <a:ea typeface="HG丸ｺﾞｼｯｸM-PRO" pitchFamily="50" charset="-128"/>
            </a:endParaRPr>
          </a:p>
        </p:txBody>
      </p:sp>
    </p:spTree>
  </p:cSld>
  <p:clrMap bg1="lt1" tx1="dk1" bg2="lt2" tx2="dk2" accent1="accent1" accent2="accent2" accent3="accent3" accent4="accent4" accent5="accent5" accent6="accent6" hlink="hlink" folHlink="folHlink"/>
  <p:sldLayoutIdLst>
    <p:sldLayoutId id="2147484023" r:id="rId1"/>
    <p:sldLayoutId id="2147484011" r:id="rId2"/>
    <p:sldLayoutId id="2147484012" r:id="rId3"/>
    <p:sldLayoutId id="2147484013" r:id="rId4"/>
    <p:sldLayoutId id="2147484014" r:id="rId5"/>
    <p:sldLayoutId id="2147484015" r:id="rId6"/>
    <p:sldLayoutId id="2147484016" r:id="rId7"/>
    <p:sldLayoutId id="2147484024" r:id="rId8"/>
  </p:sldLayoutIdLst>
  <p:hf hdr="0" ftr="0" dt="0"/>
  <p:txStyles>
    <p:titleStyle>
      <a:lvl1pPr algn="l" rtl="0" eaLnBrk="0" fontAlgn="base" hangingPunct="0">
        <a:spcBef>
          <a:spcPct val="0"/>
        </a:spcBef>
        <a:spcAft>
          <a:spcPct val="0"/>
        </a:spcAft>
        <a:defRPr kumimoji="1" sz="2400" b="1">
          <a:solidFill>
            <a:srgbClr val="3333FF"/>
          </a:solidFill>
          <a:latin typeface="+mj-lt"/>
          <a:ea typeface="+mj-ea"/>
          <a:cs typeface="+mj-cs"/>
        </a:defRPr>
      </a:lvl1pPr>
      <a:lvl2pPr algn="l" rtl="0" eaLnBrk="0" fontAlgn="base" hangingPunct="0">
        <a:spcBef>
          <a:spcPct val="0"/>
        </a:spcBef>
        <a:spcAft>
          <a:spcPct val="0"/>
        </a:spcAft>
        <a:defRPr kumimoji="1" sz="2400" b="1">
          <a:solidFill>
            <a:srgbClr val="3333FF"/>
          </a:solidFill>
          <a:latin typeface="Arial" charset="0"/>
          <a:ea typeface="HG丸ｺﾞｼｯｸM-PRO" pitchFamily="49" charset="-128"/>
        </a:defRPr>
      </a:lvl2pPr>
      <a:lvl3pPr algn="l" rtl="0" eaLnBrk="0" fontAlgn="base" hangingPunct="0">
        <a:spcBef>
          <a:spcPct val="0"/>
        </a:spcBef>
        <a:spcAft>
          <a:spcPct val="0"/>
        </a:spcAft>
        <a:defRPr kumimoji="1" sz="2400" b="1">
          <a:solidFill>
            <a:srgbClr val="3333FF"/>
          </a:solidFill>
          <a:latin typeface="Arial" charset="0"/>
          <a:ea typeface="HG丸ｺﾞｼｯｸM-PRO" pitchFamily="49" charset="-128"/>
        </a:defRPr>
      </a:lvl3pPr>
      <a:lvl4pPr algn="l" rtl="0" eaLnBrk="0" fontAlgn="base" hangingPunct="0">
        <a:spcBef>
          <a:spcPct val="0"/>
        </a:spcBef>
        <a:spcAft>
          <a:spcPct val="0"/>
        </a:spcAft>
        <a:defRPr kumimoji="1" sz="2400" b="1">
          <a:solidFill>
            <a:srgbClr val="3333FF"/>
          </a:solidFill>
          <a:latin typeface="Arial" charset="0"/>
          <a:ea typeface="HG丸ｺﾞｼｯｸM-PRO" pitchFamily="49" charset="-128"/>
        </a:defRPr>
      </a:lvl4pPr>
      <a:lvl5pPr algn="l" rtl="0" eaLnBrk="0" fontAlgn="base" hangingPunct="0">
        <a:spcBef>
          <a:spcPct val="0"/>
        </a:spcBef>
        <a:spcAft>
          <a:spcPct val="0"/>
        </a:spcAft>
        <a:defRPr kumimoji="1" sz="2400" b="1">
          <a:solidFill>
            <a:srgbClr val="3333FF"/>
          </a:solidFill>
          <a:latin typeface="Arial" charset="0"/>
          <a:ea typeface="HG丸ｺﾞｼｯｸM-PRO" pitchFamily="49" charset="-128"/>
        </a:defRPr>
      </a:lvl5pPr>
      <a:lvl6pPr marL="457200" algn="l" rtl="0" eaLnBrk="1" fontAlgn="base" hangingPunct="1">
        <a:spcBef>
          <a:spcPct val="0"/>
        </a:spcBef>
        <a:spcAft>
          <a:spcPct val="0"/>
        </a:spcAft>
        <a:defRPr kumimoji="1" sz="2400" b="1">
          <a:solidFill>
            <a:srgbClr val="3333FF"/>
          </a:solidFill>
          <a:latin typeface="Arial" charset="0"/>
          <a:ea typeface="HG丸ｺﾞｼｯｸM-PRO" pitchFamily="49" charset="-128"/>
        </a:defRPr>
      </a:lvl6pPr>
      <a:lvl7pPr marL="914400" algn="l" rtl="0" eaLnBrk="1" fontAlgn="base" hangingPunct="1">
        <a:spcBef>
          <a:spcPct val="0"/>
        </a:spcBef>
        <a:spcAft>
          <a:spcPct val="0"/>
        </a:spcAft>
        <a:defRPr kumimoji="1" sz="2400" b="1">
          <a:solidFill>
            <a:srgbClr val="3333FF"/>
          </a:solidFill>
          <a:latin typeface="Arial" charset="0"/>
          <a:ea typeface="HG丸ｺﾞｼｯｸM-PRO" pitchFamily="49" charset="-128"/>
        </a:defRPr>
      </a:lvl7pPr>
      <a:lvl8pPr marL="1371600" algn="l" rtl="0" eaLnBrk="1" fontAlgn="base" hangingPunct="1">
        <a:spcBef>
          <a:spcPct val="0"/>
        </a:spcBef>
        <a:spcAft>
          <a:spcPct val="0"/>
        </a:spcAft>
        <a:defRPr kumimoji="1" sz="2400" b="1">
          <a:solidFill>
            <a:srgbClr val="3333FF"/>
          </a:solidFill>
          <a:latin typeface="Arial" charset="0"/>
          <a:ea typeface="HG丸ｺﾞｼｯｸM-PRO" pitchFamily="49" charset="-128"/>
        </a:defRPr>
      </a:lvl8pPr>
      <a:lvl9pPr marL="1828800" algn="l" rtl="0" eaLnBrk="1" fontAlgn="base" hangingPunct="1">
        <a:spcBef>
          <a:spcPct val="0"/>
        </a:spcBef>
        <a:spcAft>
          <a:spcPct val="0"/>
        </a:spcAft>
        <a:defRPr kumimoji="1" sz="2400" b="1">
          <a:solidFill>
            <a:srgbClr val="3333FF"/>
          </a:solidFill>
          <a:latin typeface="Arial" charset="0"/>
          <a:ea typeface="HG丸ｺﾞｼｯｸM-PRO" pitchFamily="49" charset="-128"/>
        </a:defRPr>
      </a:lvl9pPr>
    </p:titleStyle>
    <p:bodyStyle>
      <a:lvl1pPr marL="342900" indent="-342900" algn="l" rtl="0" eaLnBrk="0" fontAlgn="base" hangingPunct="0">
        <a:spcBef>
          <a:spcPct val="20000"/>
        </a:spcBef>
        <a:spcAft>
          <a:spcPct val="0"/>
        </a:spcAft>
        <a:buFont typeface="Wingdings" pitchFamily="2" charset="2"/>
        <a:buChar char="n"/>
        <a:defRPr kumimoji="1" sz="20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kumimoji="1" sz="1600">
          <a:solidFill>
            <a:schemeClr val="tx1"/>
          </a:solidFill>
          <a:latin typeface="+mn-lt"/>
          <a:ea typeface="+mn-ea"/>
        </a:defRPr>
      </a:lvl2pPr>
      <a:lvl3pPr marL="1143000" indent="-228600" algn="l" rtl="0" eaLnBrk="0" fontAlgn="base" hangingPunct="0">
        <a:spcBef>
          <a:spcPct val="20000"/>
        </a:spcBef>
        <a:spcAft>
          <a:spcPct val="0"/>
        </a:spcAft>
        <a:buChar char="•"/>
        <a:defRPr kumimoji="1" sz="1400">
          <a:solidFill>
            <a:schemeClr val="tx1"/>
          </a:solidFill>
          <a:latin typeface="+mj-lt"/>
          <a:ea typeface="ＭＳ Ｐゴシック" pitchFamily="50" charset="-128"/>
        </a:defRPr>
      </a:lvl3pPr>
      <a:lvl4pPr marL="1600200" indent="-228600" algn="l" rtl="0" eaLnBrk="0" fontAlgn="base" hangingPunct="0">
        <a:spcBef>
          <a:spcPct val="20000"/>
        </a:spcBef>
        <a:spcAft>
          <a:spcPct val="0"/>
        </a:spcAft>
        <a:buChar char="–"/>
        <a:defRPr kumimoji="1" sz="1200">
          <a:solidFill>
            <a:schemeClr val="tx1"/>
          </a:solidFill>
          <a:latin typeface="+mj-lt"/>
          <a:ea typeface="ＭＳ Ｐゴシック" pitchFamily="50" charset="-128"/>
        </a:defRPr>
      </a:lvl4pPr>
      <a:lvl5pPr marL="2057400" indent="-228600" algn="l" rtl="0" eaLnBrk="0" fontAlgn="base" hangingPunct="0">
        <a:spcBef>
          <a:spcPct val="20000"/>
        </a:spcBef>
        <a:spcAft>
          <a:spcPct val="0"/>
        </a:spcAft>
        <a:buChar char="»"/>
        <a:defRPr kumimoji="1" sz="1100">
          <a:solidFill>
            <a:schemeClr val="tx1"/>
          </a:solidFill>
          <a:latin typeface="+mj-lt"/>
          <a:ea typeface="ＭＳ Ｐゴシック" pitchFamily="50" charset="-128"/>
        </a:defRPr>
      </a:lvl5pPr>
      <a:lvl6pPr marL="2514600" indent="-228600" algn="l" rtl="0" eaLnBrk="1" fontAlgn="base" hangingPunct="1">
        <a:spcBef>
          <a:spcPct val="20000"/>
        </a:spcBef>
        <a:spcAft>
          <a:spcPct val="0"/>
        </a:spcAft>
        <a:buChar char="»"/>
        <a:defRPr kumimoji="1" sz="2000">
          <a:solidFill>
            <a:schemeClr val="tx1"/>
          </a:solidFill>
          <a:latin typeface="+mj-lt"/>
          <a:ea typeface="ＭＳ Ｐゴシック" pitchFamily="50" charset="-128"/>
        </a:defRPr>
      </a:lvl6pPr>
      <a:lvl7pPr marL="2971800" indent="-228600" algn="l" rtl="0" eaLnBrk="1" fontAlgn="base" hangingPunct="1">
        <a:spcBef>
          <a:spcPct val="20000"/>
        </a:spcBef>
        <a:spcAft>
          <a:spcPct val="0"/>
        </a:spcAft>
        <a:buChar char="»"/>
        <a:defRPr kumimoji="1" sz="2000">
          <a:solidFill>
            <a:schemeClr val="tx1"/>
          </a:solidFill>
          <a:latin typeface="+mj-lt"/>
          <a:ea typeface="ＭＳ Ｐゴシック" pitchFamily="50" charset="-128"/>
        </a:defRPr>
      </a:lvl7pPr>
      <a:lvl8pPr marL="3429000" indent="-228600" algn="l" rtl="0" eaLnBrk="1" fontAlgn="base" hangingPunct="1">
        <a:spcBef>
          <a:spcPct val="20000"/>
        </a:spcBef>
        <a:spcAft>
          <a:spcPct val="0"/>
        </a:spcAft>
        <a:buChar char="»"/>
        <a:defRPr kumimoji="1" sz="2000">
          <a:solidFill>
            <a:schemeClr val="tx1"/>
          </a:solidFill>
          <a:latin typeface="+mj-lt"/>
          <a:ea typeface="ＭＳ Ｐゴシック" pitchFamily="50" charset="-128"/>
        </a:defRPr>
      </a:lvl8pPr>
      <a:lvl9pPr marL="3886200" indent="-228600" algn="l" rtl="0" eaLnBrk="1" fontAlgn="base" hangingPunct="1">
        <a:spcBef>
          <a:spcPct val="20000"/>
        </a:spcBef>
        <a:spcAft>
          <a:spcPct val="0"/>
        </a:spcAft>
        <a:buChar char="»"/>
        <a:defRPr kumimoji="1" sz="2000">
          <a:solidFill>
            <a:schemeClr val="tx1"/>
          </a:solidFill>
          <a:latin typeface="+mj-lt"/>
          <a:ea typeface="ＭＳ Ｐゴシック" pitchFamily="50" charset="-128"/>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84150" y="115888"/>
            <a:ext cx="731202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１．タイトル　</a:t>
            </a:r>
          </a:p>
        </p:txBody>
      </p:sp>
      <p:sp>
        <p:nvSpPr>
          <p:cNvPr id="1030" name="Rectangle 6"/>
          <p:cNvSpPr>
            <a:spLocks noGrp="1" noChangeArrowheads="1"/>
          </p:cNvSpPr>
          <p:nvPr>
            <p:ph type="sldNum" sz="quarter" idx="4"/>
          </p:nvPr>
        </p:nvSpPr>
        <p:spPr bwMode="auto">
          <a:xfrm>
            <a:off x="7024688"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Arial" charset="0"/>
                <a:ea typeface="ＭＳ Ｐゴシック" pitchFamily="50" charset="-128"/>
              </a:defRPr>
            </a:lvl1pPr>
          </a:lstStyle>
          <a:p>
            <a:pPr>
              <a:defRPr/>
            </a:pPr>
            <a:fld id="{DDACB9DE-5DAA-4922-891D-E47647970D0B}" type="slidenum">
              <a:rPr lang="ja-JP" altLang="en-US"/>
              <a:pPr>
                <a:defRPr/>
              </a:pPr>
              <a:t>‹#›</a:t>
            </a:fld>
            <a:endParaRPr lang="ja-JP" altLang="en-US"/>
          </a:p>
        </p:txBody>
      </p:sp>
      <p:sp>
        <p:nvSpPr>
          <p:cNvPr id="2052" name="Rectangle 25"/>
          <p:cNvSpPr>
            <a:spLocks noGrp="1" noChangeArrowheads="1"/>
          </p:cNvSpPr>
          <p:nvPr>
            <p:ph type="body" idx="1"/>
          </p:nvPr>
        </p:nvSpPr>
        <p:spPr bwMode="auto">
          <a:xfrm>
            <a:off x="250825" y="836613"/>
            <a:ext cx="86423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第１レベル　（１６～１８Ｐ）</a:t>
            </a:r>
          </a:p>
          <a:p>
            <a:pPr lvl="1"/>
            <a:r>
              <a:rPr lang="ja-JP" altLang="en-US" smtClean="0"/>
              <a:t>第 </a:t>
            </a:r>
            <a:r>
              <a:rPr lang="en-US" altLang="ja-JP" smtClean="0"/>
              <a:t>2 </a:t>
            </a:r>
            <a:r>
              <a:rPr lang="ja-JP" altLang="en-US" smtClean="0"/>
              <a:t>レベル　　（１６Ｐ）</a:t>
            </a:r>
          </a:p>
          <a:p>
            <a:pPr lvl="2"/>
            <a:r>
              <a:rPr lang="ja-JP" altLang="en-US" smtClean="0"/>
              <a:t>第３レベル　　　　　　（１４Ｐ～１６Ｐ）</a:t>
            </a:r>
            <a:endParaRPr lang="en-US" altLang="ja-JP" smtClean="0"/>
          </a:p>
          <a:p>
            <a:pPr lvl="3"/>
            <a:r>
              <a:rPr lang="ja-JP" altLang="en-US" smtClean="0"/>
              <a:t>第４レベル</a:t>
            </a:r>
            <a:endParaRPr lang="en-US" altLang="ja-JP" smtClean="0"/>
          </a:p>
          <a:p>
            <a:pPr lvl="4"/>
            <a:r>
              <a:rPr lang="ja-JP" altLang="en-US" smtClean="0"/>
              <a:t>第５レベル</a:t>
            </a:r>
          </a:p>
        </p:txBody>
      </p:sp>
      <p:sp>
        <p:nvSpPr>
          <p:cNvPr id="2053" name="AutoShape 31"/>
          <p:cNvSpPr>
            <a:spLocks noChangeArrowheads="1"/>
          </p:cNvSpPr>
          <p:nvPr/>
        </p:nvSpPr>
        <p:spPr bwMode="auto">
          <a:xfrm flipV="1">
            <a:off x="184150" y="549275"/>
            <a:ext cx="8959850" cy="76200"/>
          </a:xfrm>
          <a:prstGeom prst="roundRect">
            <a:avLst>
              <a:gd name="adj" fmla="val 16667"/>
            </a:avLst>
          </a:prstGeom>
          <a:gradFill rotWithShape="1">
            <a:gsLst>
              <a:gs pos="0">
                <a:srgbClr val="3333FF"/>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latin typeface="HG丸ｺﾞｼｯｸM-PRO" pitchFamily="50" charset="-128"/>
              <a:ea typeface="HG丸ｺﾞｼｯｸM-PRO" pitchFamily="50" charset="-128"/>
            </a:endParaRPr>
          </a:p>
        </p:txBody>
      </p:sp>
    </p:spTree>
  </p:cSld>
  <p:clrMap bg1="lt1" tx1="dk1" bg2="lt2" tx2="dk2" accent1="accent1" accent2="accent2" accent3="accent3" accent4="accent4" accent5="accent5" accent6="accent6" hlink="hlink" folHlink="folHlink"/>
  <p:sldLayoutIdLst>
    <p:sldLayoutId id="2147484025" r:id="rId1"/>
    <p:sldLayoutId id="2147484017" r:id="rId2"/>
    <p:sldLayoutId id="2147484018" r:id="rId3"/>
    <p:sldLayoutId id="2147484019" r:id="rId4"/>
    <p:sldLayoutId id="2147484020" r:id="rId5"/>
    <p:sldLayoutId id="2147484021" r:id="rId6"/>
    <p:sldLayoutId id="2147484022" r:id="rId7"/>
  </p:sldLayoutIdLst>
  <p:hf hdr="0" ftr="0" dt="0"/>
  <p:txStyles>
    <p:titleStyle>
      <a:lvl1pPr algn="l" rtl="0" eaLnBrk="0" fontAlgn="base" hangingPunct="0">
        <a:spcBef>
          <a:spcPct val="0"/>
        </a:spcBef>
        <a:spcAft>
          <a:spcPct val="0"/>
        </a:spcAft>
        <a:defRPr kumimoji="1" sz="2400" b="1">
          <a:solidFill>
            <a:srgbClr val="3333FF"/>
          </a:solidFill>
          <a:latin typeface="+mj-lt"/>
          <a:ea typeface="+mj-ea"/>
          <a:cs typeface="+mj-cs"/>
        </a:defRPr>
      </a:lvl1pPr>
      <a:lvl2pPr algn="l" rtl="0" eaLnBrk="0" fontAlgn="base" hangingPunct="0">
        <a:spcBef>
          <a:spcPct val="0"/>
        </a:spcBef>
        <a:spcAft>
          <a:spcPct val="0"/>
        </a:spcAft>
        <a:defRPr kumimoji="1" sz="2400" b="1">
          <a:solidFill>
            <a:srgbClr val="3333FF"/>
          </a:solidFill>
          <a:latin typeface="Arial" charset="0"/>
          <a:ea typeface="HG丸ｺﾞｼｯｸM-PRO" pitchFamily="49" charset="-128"/>
        </a:defRPr>
      </a:lvl2pPr>
      <a:lvl3pPr algn="l" rtl="0" eaLnBrk="0" fontAlgn="base" hangingPunct="0">
        <a:spcBef>
          <a:spcPct val="0"/>
        </a:spcBef>
        <a:spcAft>
          <a:spcPct val="0"/>
        </a:spcAft>
        <a:defRPr kumimoji="1" sz="2400" b="1">
          <a:solidFill>
            <a:srgbClr val="3333FF"/>
          </a:solidFill>
          <a:latin typeface="Arial" charset="0"/>
          <a:ea typeface="HG丸ｺﾞｼｯｸM-PRO" pitchFamily="49" charset="-128"/>
        </a:defRPr>
      </a:lvl3pPr>
      <a:lvl4pPr algn="l" rtl="0" eaLnBrk="0" fontAlgn="base" hangingPunct="0">
        <a:spcBef>
          <a:spcPct val="0"/>
        </a:spcBef>
        <a:spcAft>
          <a:spcPct val="0"/>
        </a:spcAft>
        <a:defRPr kumimoji="1" sz="2400" b="1">
          <a:solidFill>
            <a:srgbClr val="3333FF"/>
          </a:solidFill>
          <a:latin typeface="Arial" charset="0"/>
          <a:ea typeface="HG丸ｺﾞｼｯｸM-PRO" pitchFamily="49" charset="-128"/>
        </a:defRPr>
      </a:lvl4pPr>
      <a:lvl5pPr algn="l" rtl="0" eaLnBrk="0" fontAlgn="base" hangingPunct="0">
        <a:spcBef>
          <a:spcPct val="0"/>
        </a:spcBef>
        <a:spcAft>
          <a:spcPct val="0"/>
        </a:spcAft>
        <a:defRPr kumimoji="1" sz="2400" b="1">
          <a:solidFill>
            <a:srgbClr val="3333FF"/>
          </a:solidFill>
          <a:latin typeface="Arial" charset="0"/>
          <a:ea typeface="HG丸ｺﾞｼｯｸM-PRO" pitchFamily="49" charset="-128"/>
        </a:defRPr>
      </a:lvl5pPr>
      <a:lvl6pPr marL="457200" algn="l" rtl="0" eaLnBrk="1" fontAlgn="base" hangingPunct="1">
        <a:spcBef>
          <a:spcPct val="0"/>
        </a:spcBef>
        <a:spcAft>
          <a:spcPct val="0"/>
        </a:spcAft>
        <a:defRPr kumimoji="1" sz="2400" b="1">
          <a:solidFill>
            <a:srgbClr val="3333FF"/>
          </a:solidFill>
          <a:latin typeface="Arial" charset="0"/>
          <a:ea typeface="HG丸ｺﾞｼｯｸM-PRO" pitchFamily="49" charset="-128"/>
        </a:defRPr>
      </a:lvl6pPr>
      <a:lvl7pPr marL="914400" algn="l" rtl="0" eaLnBrk="1" fontAlgn="base" hangingPunct="1">
        <a:spcBef>
          <a:spcPct val="0"/>
        </a:spcBef>
        <a:spcAft>
          <a:spcPct val="0"/>
        </a:spcAft>
        <a:defRPr kumimoji="1" sz="2400" b="1">
          <a:solidFill>
            <a:srgbClr val="3333FF"/>
          </a:solidFill>
          <a:latin typeface="Arial" charset="0"/>
          <a:ea typeface="HG丸ｺﾞｼｯｸM-PRO" pitchFamily="49" charset="-128"/>
        </a:defRPr>
      </a:lvl7pPr>
      <a:lvl8pPr marL="1371600" algn="l" rtl="0" eaLnBrk="1" fontAlgn="base" hangingPunct="1">
        <a:spcBef>
          <a:spcPct val="0"/>
        </a:spcBef>
        <a:spcAft>
          <a:spcPct val="0"/>
        </a:spcAft>
        <a:defRPr kumimoji="1" sz="2400" b="1">
          <a:solidFill>
            <a:srgbClr val="3333FF"/>
          </a:solidFill>
          <a:latin typeface="Arial" charset="0"/>
          <a:ea typeface="HG丸ｺﾞｼｯｸM-PRO" pitchFamily="49" charset="-128"/>
        </a:defRPr>
      </a:lvl8pPr>
      <a:lvl9pPr marL="1828800" algn="l" rtl="0" eaLnBrk="1" fontAlgn="base" hangingPunct="1">
        <a:spcBef>
          <a:spcPct val="0"/>
        </a:spcBef>
        <a:spcAft>
          <a:spcPct val="0"/>
        </a:spcAft>
        <a:defRPr kumimoji="1" sz="2400" b="1">
          <a:solidFill>
            <a:srgbClr val="3333FF"/>
          </a:solidFill>
          <a:latin typeface="Arial" charset="0"/>
          <a:ea typeface="HG丸ｺﾞｼｯｸM-PRO" pitchFamily="49" charset="-128"/>
        </a:defRPr>
      </a:lvl9pPr>
    </p:titleStyle>
    <p:bodyStyle>
      <a:lvl1pPr marL="342900" indent="-342900" algn="l" rtl="0" eaLnBrk="0" fontAlgn="base" hangingPunct="0">
        <a:spcBef>
          <a:spcPct val="20000"/>
        </a:spcBef>
        <a:spcAft>
          <a:spcPct val="0"/>
        </a:spcAft>
        <a:buFont typeface="Wingdings" pitchFamily="2" charset="2"/>
        <a:buChar char="n"/>
        <a:defRPr kumimoji="1" sz="20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kumimoji="1" sz="1600">
          <a:solidFill>
            <a:schemeClr val="tx1"/>
          </a:solidFill>
          <a:latin typeface="+mn-lt"/>
          <a:ea typeface="+mn-ea"/>
        </a:defRPr>
      </a:lvl2pPr>
      <a:lvl3pPr marL="1143000" indent="-228600" algn="l" rtl="0" eaLnBrk="0" fontAlgn="base" hangingPunct="0">
        <a:spcBef>
          <a:spcPct val="20000"/>
        </a:spcBef>
        <a:spcAft>
          <a:spcPct val="0"/>
        </a:spcAft>
        <a:buChar char="•"/>
        <a:defRPr kumimoji="1" sz="1400">
          <a:solidFill>
            <a:schemeClr val="tx1"/>
          </a:solidFill>
          <a:latin typeface="+mj-lt"/>
          <a:ea typeface="ＭＳ Ｐゴシック" pitchFamily="50" charset="-128"/>
        </a:defRPr>
      </a:lvl3pPr>
      <a:lvl4pPr marL="1600200" indent="-228600" algn="l" rtl="0" eaLnBrk="0" fontAlgn="base" hangingPunct="0">
        <a:spcBef>
          <a:spcPct val="20000"/>
        </a:spcBef>
        <a:spcAft>
          <a:spcPct val="0"/>
        </a:spcAft>
        <a:buChar char="–"/>
        <a:defRPr kumimoji="1" sz="1200">
          <a:solidFill>
            <a:schemeClr val="tx1"/>
          </a:solidFill>
          <a:latin typeface="+mj-lt"/>
          <a:ea typeface="ＭＳ Ｐゴシック" pitchFamily="50" charset="-128"/>
        </a:defRPr>
      </a:lvl4pPr>
      <a:lvl5pPr marL="2057400" indent="-228600" algn="l" rtl="0" eaLnBrk="0" fontAlgn="base" hangingPunct="0">
        <a:spcBef>
          <a:spcPct val="20000"/>
        </a:spcBef>
        <a:spcAft>
          <a:spcPct val="0"/>
        </a:spcAft>
        <a:buChar char="»"/>
        <a:defRPr kumimoji="1" sz="1100">
          <a:solidFill>
            <a:schemeClr val="tx1"/>
          </a:solidFill>
          <a:latin typeface="+mj-lt"/>
          <a:ea typeface="ＭＳ Ｐゴシック" pitchFamily="50" charset="-128"/>
        </a:defRPr>
      </a:lvl5pPr>
      <a:lvl6pPr marL="2514600" indent="-228600" algn="l" rtl="0" eaLnBrk="1" fontAlgn="base" hangingPunct="1">
        <a:spcBef>
          <a:spcPct val="20000"/>
        </a:spcBef>
        <a:spcAft>
          <a:spcPct val="0"/>
        </a:spcAft>
        <a:buChar char="»"/>
        <a:defRPr kumimoji="1" sz="2000">
          <a:solidFill>
            <a:schemeClr val="tx1"/>
          </a:solidFill>
          <a:latin typeface="+mj-lt"/>
          <a:ea typeface="ＭＳ Ｐゴシック" pitchFamily="50" charset="-128"/>
        </a:defRPr>
      </a:lvl6pPr>
      <a:lvl7pPr marL="2971800" indent="-228600" algn="l" rtl="0" eaLnBrk="1" fontAlgn="base" hangingPunct="1">
        <a:spcBef>
          <a:spcPct val="20000"/>
        </a:spcBef>
        <a:spcAft>
          <a:spcPct val="0"/>
        </a:spcAft>
        <a:buChar char="»"/>
        <a:defRPr kumimoji="1" sz="2000">
          <a:solidFill>
            <a:schemeClr val="tx1"/>
          </a:solidFill>
          <a:latin typeface="+mj-lt"/>
          <a:ea typeface="ＭＳ Ｐゴシック" pitchFamily="50" charset="-128"/>
        </a:defRPr>
      </a:lvl7pPr>
      <a:lvl8pPr marL="3429000" indent="-228600" algn="l" rtl="0" eaLnBrk="1" fontAlgn="base" hangingPunct="1">
        <a:spcBef>
          <a:spcPct val="20000"/>
        </a:spcBef>
        <a:spcAft>
          <a:spcPct val="0"/>
        </a:spcAft>
        <a:buChar char="»"/>
        <a:defRPr kumimoji="1" sz="2000">
          <a:solidFill>
            <a:schemeClr val="tx1"/>
          </a:solidFill>
          <a:latin typeface="+mj-lt"/>
          <a:ea typeface="ＭＳ Ｐゴシック" pitchFamily="50" charset="-128"/>
        </a:defRPr>
      </a:lvl8pPr>
      <a:lvl9pPr marL="3886200" indent="-228600" algn="l" rtl="0" eaLnBrk="1" fontAlgn="base" hangingPunct="1">
        <a:spcBef>
          <a:spcPct val="20000"/>
        </a:spcBef>
        <a:spcAft>
          <a:spcPct val="0"/>
        </a:spcAft>
        <a:buChar char="»"/>
        <a:defRPr kumimoji="1" sz="2000">
          <a:solidFill>
            <a:schemeClr val="tx1"/>
          </a:solidFill>
          <a:latin typeface="+mj-lt"/>
          <a:ea typeface="ＭＳ Ｐゴシック" pitchFamily="50" charset="-128"/>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2.emf"/><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image" Target="../media/image24.wmf"/><Relationship Id="rId3" Type="http://schemas.openxmlformats.org/officeDocument/2006/relationships/image" Target="../media/image14.png"/><Relationship Id="rId7" Type="http://schemas.openxmlformats.org/officeDocument/2006/relationships/image" Target="../media/image18.wmf"/><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wmf"/><Relationship Id="rId11" Type="http://schemas.openxmlformats.org/officeDocument/2006/relationships/image" Target="../media/image22.png"/><Relationship Id="rId5" Type="http://schemas.openxmlformats.org/officeDocument/2006/relationships/image" Target="../media/image16.wmf"/><Relationship Id="rId10" Type="http://schemas.openxmlformats.org/officeDocument/2006/relationships/image" Target="../media/image21.wmf"/><Relationship Id="rId4" Type="http://schemas.openxmlformats.org/officeDocument/2006/relationships/image" Target="../media/image15.wmf"/><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5.wmf"/><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2.png"/><Relationship Id="rId4" Type="http://schemas.openxmlformats.org/officeDocument/2006/relationships/image" Target="../media/image16.wmf"/></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diagramLayout" Target="../diagrams/layout2.xml"/><Relationship Id="rId7" Type="http://schemas.openxmlformats.org/officeDocument/2006/relationships/image" Target="../media/image34.emf"/><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jpe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0.emf"/><Relationship Id="rId7" Type="http://schemas.openxmlformats.org/officeDocument/2006/relationships/diagramColors" Target="../diagrams/colors3.xml"/><Relationship Id="rId2" Type="http://schemas.openxmlformats.org/officeDocument/2006/relationships/image" Target="../media/image39.emf"/><Relationship Id="rId1" Type="http://schemas.openxmlformats.org/officeDocument/2006/relationships/slideLayout" Target="../slideLayouts/slideLayout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sz="2400" dirty="0" smtClean="0"/>
              <a:t>平成２４年度事業</a:t>
            </a:r>
            <a:r>
              <a:rPr lang="en-US" altLang="ja-JP" dirty="0" smtClean="0"/>
              <a:t/>
            </a:r>
            <a:br>
              <a:rPr lang="en-US" altLang="ja-JP" dirty="0" smtClean="0"/>
            </a:br>
            <a:r>
              <a:rPr lang="en-US" altLang="ja-JP" dirty="0" smtClean="0"/>
              <a:t/>
            </a:r>
            <a:br>
              <a:rPr lang="en-US" altLang="ja-JP" dirty="0" smtClean="0"/>
            </a:br>
            <a:r>
              <a:rPr lang="ja-JP" altLang="ja-JP" dirty="0" smtClean="0"/>
              <a:t>公共情報交換標準スキームの整備</a:t>
            </a:r>
            <a:r>
              <a:rPr lang="en-US" altLang="ja-JP" dirty="0" smtClean="0"/>
              <a:t/>
            </a:r>
            <a:br>
              <a:rPr lang="en-US" altLang="ja-JP" dirty="0" smtClean="0"/>
            </a:br>
            <a:r>
              <a:rPr lang="ja-JP" altLang="ja-JP" dirty="0" smtClean="0"/>
              <a:t>に関する調査研究</a:t>
            </a:r>
            <a:r>
              <a:rPr lang="ja-JP" altLang="en-US" dirty="0" smtClean="0"/>
              <a:t>（概要）</a:t>
            </a:r>
            <a:endParaRPr lang="ja-JP" altLang="en-US" dirty="0"/>
          </a:p>
        </p:txBody>
      </p:sp>
      <p:sp>
        <p:nvSpPr>
          <p:cNvPr id="3" name="サブタイトル 2"/>
          <p:cNvSpPr>
            <a:spLocks noGrp="1"/>
          </p:cNvSpPr>
          <p:nvPr>
            <p:ph type="subTitle" idx="1"/>
          </p:nvPr>
        </p:nvSpPr>
        <p:spPr/>
        <p:txBody>
          <a:bodyPr/>
          <a:lstStyle/>
          <a:p>
            <a:pPr algn="l"/>
            <a:r>
              <a:rPr lang="ja-JP" altLang="en-US" dirty="0" smtClean="0"/>
              <a:t>　　　　　　　　　　平本　健二</a:t>
            </a:r>
            <a:endParaRPr lang="en-US" altLang="ja-JP" dirty="0" smtClean="0"/>
          </a:p>
          <a:p>
            <a:pPr algn="l"/>
            <a:r>
              <a:rPr lang="ja-JP" altLang="en-US" smtClean="0"/>
              <a:t>　　　　　　　　　　経済</a:t>
            </a:r>
            <a:r>
              <a:rPr lang="ja-JP" altLang="en-US" dirty="0" smtClean="0"/>
              <a:t>産業省</a:t>
            </a:r>
            <a:r>
              <a:rPr lang="en-US" altLang="ja-JP" dirty="0" smtClean="0"/>
              <a:t>CIO</a:t>
            </a:r>
            <a:r>
              <a:rPr lang="ja-JP" altLang="en-US" dirty="0" smtClean="0"/>
              <a:t>補佐官</a:t>
            </a:r>
            <a:endParaRPr lang="en-US" altLang="ja-JP" dirty="0" smtClean="0"/>
          </a:p>
          <a:p>
            <a:pPr algn="l"/>
            <a:r>
              <a:rPr lang="ja-JP" altLang="en-US" dirty="0" smtClean="0"/>
              <a:t>　　　　　　　　　　</a:t>
            </a:r>
            <a:r>
              <a:rPr lang="en-US" altLang="ja-JP" dirty="0" smtClean="0"/>
              <a:t/>
            </a:r>
            <a:br>
              <a:rPr lang="en-US" altLang="ja-JP" dirty="0" smtClean="0"/>
            </a:br>
            <a:endParaRPr lang="ja-JP" altLang="en-US" dirty="0"/>
          </a:p>
        </p:txBody>
      </p:sp>
      <p:sp>
        <p:nvSpPr>
          <p:cNvPr id="4" name="Text Box 785"/>
          <p:cNvSpPr txBox="1">
            <a:spLocks noChangeArrowheads="1"/>
          </p:cNvSpPr>
          <p:nvPr/>
        </p:nvSpPr>
        <p:spPr bwMode="auto">
          <a:xfrm>
            <a:off x="8156773" y="162426"/>
            <a:ext cx="828675" cy="2841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57263" eaLnBrk="0" hangingPunct="0">
              <a:defRPr kumimoji="1" sz="1200">
                <a:solidFill>
                  <a:schemeClr val="tx1"/>
                </a:solidFill>
                <a:latin typeface="Arial" charset="0"/>
                <a:ea typeface="ＭＳ Ｐゴシック" pitchFamily="50" charset="-128"/>
              </a:defRPr>
            </a:lvl1pPr>
            <a:lvl2pPr marL="742950" indent="-285750" defTabSz="957263" eaLnBrk="0" hangingPunct="0">
              <a:defRPr kumimoji="1" sz="1200">
                <a:solidFill>
                  <a:schemeClr val="tx1"/>
                </a:solidFill>
                <a:latin typeface="Arial" charset="0"/>
                <a:ea typeface="ＭＳ Ｐゴシック" pitchFamily="50" charset="-128"/>
              </a:defRPr>
            </a:lvl2pPr>
            <a:lvl3pPr marL="1143000" indent="-228600" defTabSz="957263" eaLnBrk="0" hangingPunct="0">
              <a:defRPr kumimoji="1" sz="1200">
                <a:solidFill>
                  <a:schemeClr val="tx1"/>
                </a:solidFill>
                <a:latin typeface="Arial" charset="0"/>
                <a:ea typeface="ＭＳ Ｐゴシック" pitchFamily="50" charset="-128"/>
              </a:defRPr>
            </a:lvl3pPr>
            <a:lvl4pPr marL="1600200" indent="-228600" defTabSz="957263" eaLnBrk="0" hangingPunct="0">
              <a:defRPr kumimoji="1" sz="1200">
                <a:solidFill>
                  <a:schemeClr val="tx1"/>
                </a:solidFill>
                <a:latin typeface="Arial" charset="0"/>
                <a:ea typeface="ＭＳ Ｐゴシック" pitchFamily="50" charset="-128"/>
              </a:defRPr>
            </a:lvl4pPr>
            <a:lvl5pPr marL="2057400" indent="-228600" defTabSz="957263" eaLnBrk="0" hangingPunct="0">
              <a:defRPr kumimoji="1" sz="1200">
                <a:solidFill>
                  <a:schemeClr val="tx1"/>
                </a:solidFill>
                <a:latin typeface="Arial" charset="0"/>
                <a:ea typeface="ＭＳ Ｐゴシック" pitchFamily="50" charset="-128"/>
              </a:defRPr>
            </a:lvl5pPr>
            <a:lvl6pPr marL="25146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6pPr>
            <a:lvl7pPr marL="29718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7pPr>
            <a:lvl8pPr marL="34290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8pPr>
            <a:lvl9pPr marL="38862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9pPr>
          </a:lstStyle>
          <a:p>
            <a:pPr algn="ctr" eaLnBrk="1" hangingPunct="1">
              <a:spcBef>
                <a:spcPct val="50000"/>
              </a:spcBef>
            </a:pPr>
            <a:r>
              <a:rPr lang="ja-JP" altLang="en-US" dirty="0" smtClean="0"/>
              <a:t>資料</a:t>
            </a:r>
            <a:r>
              <a:rPr lang="en-US" altLang="ja-JP" dirty="0" smtClean="0"/>
              <a:t>4-5</a:t>
            </a:r>
            <a:endParaRPr lang="en-US" altLang="ja-JP" dirty="0"/>
          </a:p>
        </p:txBody>
      </p:sp>
    </p:spTree>
    <p:extLst>
      <p:ext uri="{BB962C8B-B14F-4D97-AF65-F5344CB8AC3E}">
        <p14:creationId xmlns:p14="http://schemas.microsoft.com/office/powerpoint/2010/main" val="543847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p:txBody>
          <a:bodyPr/>
          <a:lstStyle/>
          <a:p>
            <a:endParaRPr lang="ja-JP" altLang="en-US" smtClean="0"/>
          </a:p>
        </p:txBody>
      </p:sp>
      <p:sp>
        <p:nvSpPr>
          <p:cNvPr id="16387" name="コンテンツ プレースホルダ 2"/>
          <p:cNvSpPr>
            <a:spLocks noGrp="1"/>
          </p:cNvSpPr>
          <p:nvPr>
            <p:ph idx="1"/>
          </p:nvPr>
        </p:nvSpPr>
        <p:spPr>
          <a:xfrm>
            <a:off x="107950" y="836613"/>
            <a:ext cx="8893175" cy="1511300"/>
          </a:xfrm>
        </p:spPr>
        <p:txBody>
          <a:bodyPr/>
          <a:lstStyle/>
          <a:p>
            <a:pPr>
              <a:buFont typeface="Wingdings" pitchFamily="2" charset="2"/>
              <a:buNone/>
            </a:pPr>
            <a:r>
              <a:rPr lang="ja-JP" altLang="en-US" dirty="0" smtClean="0"/>
              <a:t>（３）第３者への二次利用を可能にするＡＰＩとデータフォーマットの公開・規格化</a:t>
            </a:r>
          </a:p>
          <a:p>
            <a:pPr>
              <a:buFont typeface="Wingdings" pitchFamily="2" charset="2"/>
              <a:buNone/>
            </a:pPr>
            <a:r>
              <a:rPr lang="ja-JP" altLang="en-US" dirty="0" smtClean="0"/>
              <a:t>　①フォーマットの公開・規格化</a:t>
            </a:r>
          </a:p>
          <a:p>
            <a:pPr>
              <a:buFont typeface="Wingdings" pitchFamily="2" charset="2"/>
              <a:buNone/>
            </a:pPr>
            <a:r>
              <a:rPr lang="ja-JP" altLang="en-US" dirty="0" smtClean="0"/>
              <a:t>　</a:t>
            </a:r>
            <a:r>
              <a:rPr lang="en-US" altLang="ja-JP" dirty="0" smtClean="0"/>
              <a:t>【</a:t>
            </a:r>
            <a:r>
              <a:rPr lang="ja-JP" altLang="en-US" dirty="0" smtClean="0"/>
              <a:t>基本方針</a:t>
            </a:r>
            <a:r>
              <a:rPr lang="en-US" altLang="ja-JP" dirty="0" smtClean="0"/>
              <a:t>】</a:t>
            </a:r>
          </a:p>
          <a:p>
            <a:pPr lvl="1"/>
            <a:r>
              <a:rPr lang="ja-JP" altLang="en-US" dirty="0" smtClean="0"/>
              <a:t>行政機関における情報提供においては、二次利用を可能とする等の利用者の利便性を考慮する。加工が容易なフォーマットへの統一に加え、公開ＡＰＩを使用するとともに、用途ごとに規格化されたＡＰＩの整備を行い公開する。受け手による情報信頼度向上のための情報の定義とデータへの埋め込み（情報提供組織、提供日時など）を行う。</a:t>
            </a:r>
          </a:p>
          <a:p>
            <a:pPr>
              <a:buFont typeface="Wingdings" pitchFamily="2" charset="2"/>
              <a:buNone/>
            </a:pPr>
            <a:r>
              <a:rPr lang="ja-JP" altLang="en-US" dirty="0" smtClean="0"/>
              <a:t>　</a:t>
            </a:r>
            <a:r>
              <a:rPr lang="en-US" altLang="ja-JP" dirty="0" smtClean="0"/>
              <a:t>【</a:t>
            </a:r>
            <a:r>
              <a:rPr lang="ja-JP" altLang="en-US" dirty="0" smtClean="0"/>
              <a:t>アクションプラン</a:t>
            </a:r>
            <a:r>
              <a:rPr lang="en-US" altLang="ja-JP" dirty="0" smtClean="0"/>
              <a:t>】</a:t>
            </a:r>
          </a:p>
          <a:p>
            <a:pPr lvl="1"/>
            <a:r>
              <a:rPr lang="ja-JP" altLang="en-US" u="sng" dirty="0" smtClean="0">
                <a:solidFill>
                  <a:schemeClr val="accent2"/>
                </a:solidFill>
              </a:rPr>
              <a:t>総務省で進める情報流通連携基盤構築事業による共通ＡＰＩの開発</a:t>
            </a:r>
            <a:r>
              <a:rPr lang="ja-JP" altLang="en-US" dirty="0" smtClean="0"/>
              <a:t>と、</a:t>
            </a:r>
            <a:r>
              <a:rPr lang="ja-JP" altLang="en-US" u="sng" dirty="0" smtClean="0">
                <a:solidFill>
                  <a:srgbClr val="FF0000"/>
                </a:solidFill>
              </a:rPr>
              <a:t>経済産業省で進める公共情報交換標準スキーム（ＸＭＬベースの標準データ項目群）の検討</a:t>
            </a:r>
            <a:r>
              <a:rPr lang="ja-JP" altLang="en-US" dirty="0" smtClean="0"/>
              <a:t>を国際標準や国内の既存フォーマットも考慮しつつ連携させ、災害時等において必要な行政情報を迅速に提供するための検討を進め、実施可能な取組から実行する。（内閣官房（ＩＴ室）、総務省、経済産業省、各府省庁）［再掲］</a:t>
            </a:r>
          </a:p>
        </p:txBody>
      </p:sp>
      <p:sp>
        <p:nvSpPr>
          <p:cNvPr id="16388" name="スライド番号プレースホルダ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fld id="{6155B2D9-D8B3-474B-939E-E949ED4D578D}" type="slidenum">
              <a:rPr lang="ja-JP" altLang="en-US" smtClean="0"/>
              <a:pPr eaLnBrk="1" fontAlgn="base" hangingPunct="1">
                <a:spcBef>
                  <a:spcPct val="0"/>
                </a:spcBef>
                <a:spcAft>
                  <a:spcPct val="0"/>
                </a:spcAft>
              </a:pPr>
              <a:t>10</a:t>
            </a:fld>
            <a:endParaRPr lang="ja-JP" alt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p:txBody>
          <a:bodyPr/>
          <a:lstStyle/>
          <a:p>
            <a:r>
              <a:rPr lang="ja-JP" altLang="en-US" smtClean="0"/>
              <a:t>動向調査まとめ</a:t>
            </a:r>
          </a:p>
        </p:txBody>
      </p:sp>
      <p:sp>
        <p:nvSpPr>
          <p:cNvPr id="17411" name="コンテンツ プレースホルダ 2"/>
          <p:cNvSpPr>
            <a:spLocks noGrp="1"/>
          </p:cNvSpPr>
          <p:nvPr>
            <p:ph idx="1"/>
          </p:nvPr>
        </p:nvSpPr>
        <p:spPr/>
        <p:txBody>
          <a:bodyPr/>
          <a:lstStyle/>
          <a:p>
            <a:r>
              <a:rPr lang="ja-JP" altLang="en-US" smtClean="0"/>
              <a:t>社会的に相互運用性を確保するため、語彙の整備を行うのは世界の流れである。</a:t>
            </a:r>
            <a:endParaRPr lang="en-US" altLang="ja-JP" smtClean="0"/>
          </a:p>
          <a:p>
            <a:r>
              <a:rPr lang="ja-JP" altLang="en-US" smtClean="0"/>
              <a:t>業界横断的に標準化された既存の語彙がある領域は、それらの活用するか、もしくは連携を図る必要がある。</a:t>
            </a:r>
            <a:endParaRPr lang="en-US" altLang="ja-JP" smtClean="0"/>
          </a:p>
          <a:p>
            <a:r>
              <a:rPr lang="ja-JP" altLang="en-US" smtClean="0"/>
              <a:t>業界独自で既存の語彙を持っている分野もある。その場合には、語彙のマッピングをする等、参入しやすい環境を整備する必要がある。</a:t>
            </a:r>
            <a:endParaRPr lang="en-US" altLang="ja-JP" smtClean="0"/>
          </a:p>
          <a:p>
            <a:r>
              <a:rPr lang="ja-JP" altLang="en-US" smtClean="0"/>
              <a:t>語彙は、維持、改善が必要であり、そのためには安定的な体制が必要である。</a:t>
            </a:r>
            <a:endParaRPr lang="en-US" altLang="ja-JP" smtClean="0"/>
          </a:p>
          <a:p>
            <a:r>
              <a:rPr lang="ja-JP" altLang="en-US" smtClean="0"/>
              <a:t>語彙を整備することにより、メッセージや</a:t>
            </a:r>
            <a:r>
              <a:rPr lang="en-US" altLang="ja-JP" smtClean="0"/>
              <a:t>API</a:t>
            </a:r>
            <a:r>
              <a:rPr lang="ja-JP" altLang="en-US" smtClean="0"/>
              <a:t>が構築しやすくなる。語彙、メッセージ、</a:t>
            </a:r>
            <a:r>
              <a:rPr lang="en-US" altLang="ja-JP" smtClean="0"/>
              <a:t>API</a:t>
            </a:r>
            <a:r>
              <a:rPr lang="ja-JP" altLang="en-US" smtClean="0"/>
              <a:t>等の、全体を俯瞰したフレームワークを考えながら推進していく必要がある。</a:t>
            </a:r>
            <a:endParaRPr lang="en-US" altLang="ja-JP" smtClean="0"/>
          </a:p>
          <a:p>
            <a:r>
              <a:rPr lang="ja-JP" altLang="en-US" smtClean="0"/>
              <a:t>米国は、語彙のメッセージセットへの展開を進めており、欧州は、語彙のメタデータへの展開を進めている。しかし、語彙から</a:t>
            </a:r>
            <a:r>
              <a:rPr lang="en-US" altLang="ja-JP" smtClean="0"/>
              <a:t>API</a:t>
            </a:r>
            <a:r>
              <a:rPr lang="ja-JP" altLang="en-US" smtClean="0"/>
              <a:t>への展開は、ほとんど進められていない。</a:t>
            </a:r>
            <a:r>
              <a:rPr lang="en-US" altLang="ja-JP" smtClean="0"/>
              <a:t>API</a:t>
            </a:r>
            <a:r>
              <a:rPr lang="ja-JP" altLang="en-US" smtClean="0"/>
              <a:t>は、利用技術の一つととらえられ、</a:t>
            </a:r>
            <a:r>
              <a:rPr lang="en-US" altLang="ja-JP" smtClean="0"/>
              <a:t>SPARQL</a:t>
            </a:r>
            <a:r>
              <a:rPr lang="ja-JP" altLang="en-US" smtClean="0"/>
              <a:t>が標準的に利用されている。</a:t>
            </a:r>
            <a:endParaRPr lang="en-US" altLang="ja-JP" smtClean="0"/>
          </a:p>
          <a:p>
            <a:endParaRPr lang="ja-JP" altLang="en-US" smtClean="0"/>
          </a:p>
        </p:txBody>
      </p:sp>
      <p:sp>
        <p:nvSpPr>
          <p:cNvPr id="17412" name="スライド番号プレースホル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fld id="{4E9D7596-41C6-415C-93DE-AB27924D85F1}" type="slidenum">
              <a:rPr lang="ja-JP" altLang="en-US" smtClean="0"/>
              <a:pPr eaLnBrk="1" fontAlgn="base" hangingPunct="1">
                <a:spcBef>
                  <a:spcPct val="0"/>
                </a:spcBef>
                <a:spcAft>
                  <a:spcPct val="0"/>
                </a:spcAft>
              </a:pPr>
              <a:t>11</a:t>
            </a:fld>
            <a:endParaRPr lang="ja-JP" alt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722313" y="4406900"/>
            <a:ext cx="7772400" cy="1362075"/>
          </a:xfrm>
        </p:spPr>
        <p:txBody>
          <a:bodyPr/>
          <a:lstStyle/>
          <a:p>
            <a:pPr>
              <a:defRPr/>
            </a:pPr>
            <a:r>
              <a:rPr lang="ja-JP" altLang="en-US" dirty="0" smtClean="0"/>
              <a:t>２．共通語彙基盤の整備（コア、防災）</a:t>
            </a:r>
            <a:endParaRPr lang="ja-JP" altLang="en-US" dirty="0"/>
          </a:p>
        </p:txBody>
      </p:sp>
      <p:sp>
        <p:nvSpPr>
          <p:cNvPr id="18435" name="テキスト プレースホルダ 5"/>
          <p:cNvSpPr>
            <a:spLocks noGrp="1"/>
          </p:cNvSpPr>
          <p:nvPr>
            <p:ph type="body" idx="1"/>
          </p:nvPr>
        </p:nvSpPr>
        <p:spPr>
          <a:xfrm>
            <a:off x="722313" y="2906713"/>
            <a:ext cx="7772400" cy="1500187"/>
          </a:xfrm>
        </p:spPr>
        <p:txBody>
          <a:bodyPr/>
          <a:lstStyle/>
          <a:p>
            <a:endParaRPr lang="ja-JP" altLang="en-US" smtClean="0"/>
          </a:p>
        </p:txBody>
      </p:sp>
      <p:sp>
        <p:nvSpPr>
          <p:cNvPr id="18436" name="スライド番号プレースホル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fld id="{233CC817-516E-4F99-B0F1-340C7DDD65D5}" type="slidenum">
              <a:rPr lang="ja-JP" altLang="en-US" smtClean="0"/>
              <a:pPr eaLnBrk="1" fontAlgn="base" hangingPunct="1">
                <a:spcBef>
                  <a:spcPct val="0"/>
                </a:spcBef>
                <a:spcAft>
                  <a:spcPct val="0"/>
                </a:spcAft>
              </a:pPr>
              <a:t>12</a:t>
            </a:fld>
            <a:endParaRPr lang="ja-JP" altLang="en-US" smtClean="0"/>
          </a:p>
        </p:txBody>
      </p:sp>
      <p:sp>
        <p:nvSpPr>
          <p:cNvPr id="6" name="テキスト ボックス 5"/>
          <p:cNvSpPr txBox="1"/>
          <p:nvPr/>
        </p:nvSpPr>
        <p:spPr>
          <a:xfrm>
            <a:off x="1619672" y="5013176"/>
            <a:ext cx="6708888" cy="369332"/>
          </a:xfrm>
          <a:prstGeom prst="rect">
            <a:avLst/>
          </a:prstGeom>
          <a:noFill/>
        </p:spPr>
        <p:txBody>
          <a:bodyPr wrap="none" rtlCol="0">
            <a:spAutoFit/>
          </a:bodyPr>
          <a:lstStyle/>
          <a:p>
            <a:r>
              <a:rPr lang="en-US" altLang="ja-JP" dirty="0" smtClean="0"/>
              <a:t>※</a:t>
            </a:r>
            <a:r>
              <a:rPr lang="ja-JP" altLang="en-US" dirty="0" smtClean="0"/>
              <a:t>「公共情報交換標準スキーム」は、「共通語彙基盤」に名称を変更</a:t>
            </a:r>
            <a:endParaRPr kumimoji="1" lang="ja-JP"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4"/>
          <p:cNvSpPr>
            <a:spLocks noGrp="1"/>
          </p:cNvSpPr>
          <p:nvPr>
            <p:ph type="title"/>
          </p:nvPr>
        </p:nvSpPr>
        <p:spPr/>
        <p:txBody>
          <a:bodyPr/>
          <a:lstStyle/>
          <a:p>
            <a:r>
              <a:rPr lang="en-US" altLang="ja-JP" smtClean="0"/>
              <a:t>IMI</a:t>
            </a:r>
            <a:r>
              <a:rPr lang="ja-JP" altLang="en-US" smtClean="0"/>
              <a:t>概要</a:t>
            </a:r>
          </a:p>
        </p:txBody>
      </p:sp>
      <p:sp>
        <p:nvSpPr>
          <p:cNvPr id="19459" name="コンテンツ プレースホルダー 1"/>
          <p:cNvSpPr>
            <a:spLocks noGrp="1"/>
          </p:cNvSpPr>
          <p:nvPr>
            <p:ph idx="1"/>
          </p:nvPr>
        </p:nvSpPr>
        <p:spPr>
          <a:xfrm>
            <a:off x="250825" y="620713"/>
            <a:ext cx="8642350" cy="1511300"/>
          </a:xfrm>
        </p:spPr>
        <p:txBody>
          <a:bodyPr/>
          <a:lstStyle/>
          <a:p>
            <a:r>
              <a:rPr lang="ja-JP" altLang="en-US" sz="1600" smtClean="0"/>
              <a:t>行政機関のシステムや業務では、それぞれ独自に語彙を定義しており、相互運用性が確保されていない。このため、米国や欧州においては、行政機関の効率化のためにシステム等のための語彙整備が積極的に進められている。</a:t>
            </a:r>
            <a:endParaRPr lang="en-US" altLang="ja-JP" sz="1600" smtClean="0"/>
          </a:p>
          <a:p>
            <a:r>
              <a:rPr lang="ja-JP" altLang="en-US" sz="1600" smtClean="0"/>
              <a:t>国内の行政機関をはじめ公共分野で共通的に使える語彙案の整備を行った。「人」、「場所」、「物」といった、どのような業務でも使用する語彙（コア）案と、実際の業務エリア（ドメイン）として防災の「支援物資」に関する語彙案を整備し、その仕組みの検証を行った。</a:t>
            </a:r>
          </a:p>
          <a:p>
            <a:endParaRPr lang="en-US" altLang="ja-JP" sz="1600" smtClean="0"/>
          </a:p>
          <a:p>
            <a:endParaRPr lang="ja-JP" altLang="en-US" sz="1600" smtClean="0"/>
          </a:p>
        </p:txBody>
      </p:sp>
      <p:sp>
        <p:nvSpPr>
          <p:cNvPr id="19460" name="テキスト ボックス 11"/>
          <p:cNvSpPr txBox="1">
            <a:spLocks noChangeArrowheads="1"/>
          </p:cNvSpPr>
          <p:nvPr/>
        </p:nvSpPr>
        <p:spPr bwMode="auto">
          <a:xfrm>
            <a:off x="107950" y="4868863"/>
            <a:ext cx="3743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a:t>「避難者数」といっても定義や基準日が違う等の揺れがあり、情報交換やマッシュアップするためには「私はこのことを言っています」という意味付きの辞書が必要。</a:t>
            </a:r>
          </a:p>
        </p:txBody>
      </p:sp>
      <p:grpSp>
        <p:nvGrpSpPr>
          <p:cNvPr id="19461" name="グループ化 12"/>
          <p:cNvGrpSpPr>
            <a:grpSpLocks/>
          </p:cNvGrpSpPr>
          <p:nvPr/>
        </p:nvGrpSpPr>
        <p:grpSpPr bwMode="auto">
          <a:xfrm>
            <a:off x="3348038" y="2530475"/>
            <a:ext cx="3603625" cy="3630613"/>
            <a:chOff x="3224808" y="3068960"/>
            <a:chExt cx="3604022" cy="3630401"/>
          </a:xfrm>
        </p:grpSpPr>
        <p:sp>
          <p:nvSpPr>
            <p:cNvPr id="19479" name="Freeform 6"/>
            <p:cNvSpPr>
              <a:spLocks/>
            </p:cNvSpPr>
            <p:nvPr/>
          </p:nvSpPr>
          <p:spPr bwMode="gray">
            <a:xfrm>
              <a:off x="3891895" y="3068960"/>
              <a:ext cx="2102055" cy="1400451"/>
            </a:xfrm>
            <a:custGeom>
              <a:avLst/>
              <a:gdLst>
                <a:gd name="T0" fmla="*/ 0 w 1804"/>
                <a:gd name="T1" fmla="*/ 2147483647 h 1187"/>
                <a:gd name="T2" fmla="*/ 2147483647 w 1804"/>
                <a:gd name="T3" fmla="*/ 2147483647 h 1187"/>
                <a:gd name="T4" fmla="*/ 2147483647 w 1804"/>
                <a:gd name="T5" fmla="*/ 2147483647 h 1187"/>
                <a:gd name="T6" fmla="*/ 2147483647 w 1804"/>
                <a:gd name="T7" fmla="*/ 2147483647 h 1187"/>
                <a:gd name="T8" fmla="*/ 2147483647 w 1804"/>
                <a:gd name="T9" fmla="*/ 2147483647 h 1187"/>
                <a:gd name="T10" fmla="*/ 2147483647 w 1804"/>
                <a:gd name="T11" fmla="*/ 2147483647 h 1187"/>
                <a:gd name="T12" fmla="*/ 0 w 1804"/>
                <a:gd name="T13" fmla="*/ 2147483647 h 1187"/>
                <a:gd name="T14" fmla="*/ 0 60000 65536"/>
                <a:gd name="T15" fmla="*/ 0 60000 65536"/>
                <a:gd name="T16" fmla="*/ 0 60000 65536"/>
                <a:gd name="T17" fmla="*/ 0 60000 65536"/>
                <a:gd name="T18" fmla="*/ 0 60000 65536"/>
                <a:gd name="T19" fmla="*/ 0 60000 65536"/>
                <a:gd name="T20" fmla="*/ 0 60000 65536"/>
                <a:gd name="T21" fmla="*/ 0 w 1804"/>
                <a:gd name="T22" fmla="*/ 0 h 1187"/>
                <a:gd name="T23" fmla="*/ 1804 w 1804"/>
                <a:gd name="T24" fmla="*/ 1187 h 1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04" h="1187">
                  <a:moveTo>
                    <a:pt x="0" y="705"/>
                  </a:moveTo>
                  <a:cubicBezTo>
                    <a:pt x="0" y="707"/>
                    <a:pt x="367" y="803"/>
                    <a:pt x="367" y="806"/>
                  </a:cubicBezTo>
                  <a:cubicBezTo>
                    <a:pt x="368" y="811"/>
                    <a:pt x="466" y="1187"/>
                    <a:pt x="465" y="1187"/>
                  </a:cubicBezTo>
                  <a:cubicBezTo>
                    <a:pt x="710" y="849"/>
                    <a:pt x="1122" y="885"/>
                    <a:pt x="1330" y="1037"/>
                  </a:cubicBezTo>
                  <a:cubicBezTo>
                    <a:pt x="1333" y="1040"/>
                    <a:pt x="1704" y="941"/>
                    <a:pt x="1708" y="936"/>
                  </a:cubicBezTo>
                  <a:cubicBezTo>
                    <a:pt x="1710" y="935"/>
                    <a:pt x="1802" y="569"/>
                    <a:pt x="1804" y="567"/>
                  </a:cubicBezTo>
                  <a:cubicBezTo>
                    <a:pt x="1122" y="0"/>
                    <a:pt x="306" y="320"/>
                    <a:pt x="0" y="705"/>
                  </a:cubicBezTo>
                  <a:close/>
                </a:path>
              </a:pathLst>
            </a:custGeom>
            <a:solidFill>
              <a:srgbClr val="96A8C0"/>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lIns="0" tIns="0" rIns="0" bIns="0" anchor="ctr"/>
            <a:lstStyle/>
            <a:p>
              <a:endParaRPr lang="ja-JP" altLang="en-US"/>
            </a:p>
          </p:txBody>
        </p:sp>
        <p:sp>
          <p:nvSpPr>
            <p:cNvPr id="19480" name="Freeform 7"/>
            <p:cNvSpPr>
              <a:spLocks/>
            </p:cNvSpPr>
            <p:nvPr/>
          </p:nvSpPr>
          <p:spPr bwMode="gray">
            <a:xfrm>
              <a:off x="3888400" y="3203460"/>
              <a:ext cx="2105550" cy="742109"/>
            </a:xfrm>
            <a:custGeom>
              <a:avLst/>
              <a:gdLst>
                <a:gd name="T0" fmla="*/ 0 w 1807"/>
                <a:gd name="T1" fmla="*/ 2147483647 h 629"/>
                <a:gd name="T2" fmla="*/ 2147483647 w 1807"/>
                <a:gd name="T3" fmla="*/ 2147483647 h 629"/>
                <a:gd name="T4" fmla="*/ 2147483647 w 1807"/>
                <a:gd name="T5" fmla="*/ 2147483647 h 629"/>
                <a:gd name="T6" fmla="*/ 2147483647 w 1807"/>
                <a:gd name="T7" fmla="*/ 2147483647 h 629"/>
                <a:gd name="T8" fmla="*/ 0 w 1807"/>
                <a:gd name="T9" fmla="*/ 2147483647 h 629"/>
                <a:gd name="T10" fmla="*/ 0 60000 65536"/>
                <a:gd name="T11" fmla="*/ 0 60000 65536"/>
                <a:gd name="T12" fmla="*/ 0 60000 65536"/>
                <a:gd name="T13" fmla="*/ 0 60000 65536"/>
                <a:gd name="T14" fmla="*/ 0 60000 65536"/>
                <a:gd name="T15" fmla="*/ 0 w 1807"/>
                <a:gd name="T16" fmla="*/ 0 h 629"/>
                <a:gd name="T17" fmla="*/ 1807 w 1807"/>
                <a:gd name="T18" fmla="*/ 629 h 629"/>
              </a:gdLst>
              <a:ahLst/>
              <a:cxnLst>
                <a:cxn ang="T10">
                  <a:pos x="T0" y="T1"/>
                </a:cxn>
                <a:cxn ang="T11">
                  <a:pos x="T2" y="T3"/>
                </a:cxn>
                <a:cxn ang="T12">
                  <a:pos x="T4" y="T5"/>
                </a:cxn>
                <a:cxn ang="T13">
                  <a:pos x="T6" y="T7"/>
                </a:cxn>
                <a:cxn ang="T14">
                  <a:pos x="T8" y="T9"/>
                </a:cxn>
              </a:cxnLst>
              <a:rect l="T15" t="T16" r="T17" b="T18"/>
              <a:pathLst>
                <a:path w="1807" h="629">
                  <a:moveTo>
                    <a:pt x="0" y="591"/>
                  </a:moveTo>
                  <a:cubicBezTo>
                    <a:pt x="469" y="44"/>
                    <a:pt x="1291" y="0"/>
                    <a:pt x="1807" y="452"/>
                  </a:cubicBezTo>
                  <a:cubicBezTo>
                    <a:pt x="1804" y="456"/>
                    <a:pt x="1771" y="589"/>
                    <a:pt x="1774" y="590"/>
                  </a:cubicBezTo>
                  <a:cubicBezTo>
                    <a:pt x="1417" y="215"/>
                    <a:pt x="637" y="97"/>
                    <a:pt x="133" y="629"/>
                  </a:cubicBezTo>
                  <a:cubicBezTo>
                    <a:pt x="133" y="629"/>
                    <a:pt x="3" y="588"/>
                    <a:pt x="0" y="591"/>
                  </a:cubicBezTo>
                  <a:close/>
                </a:path>
              </a:pathLst>
            </a:custGeom>
            <a:solidFill>
              <a:srgbClr val="3E5E84"/>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lIns="0" tIns="0" rIns="0" bIns="0" anchor="ctr"/>
            <a:lstStyle/>
            <a:p>
              <a:endParaRPr lang="ja-JP" altLang="en-US"/>
            </a:p>
          </p:txBody>
        </p:sp>
        <p:grpSp>
          <p:nvGrpSpPr>
            <p:cNvPr id="19481" name="Group 8"/>
            <p:cNvGrpSpPr>
              <a:grpSpLocks/>
            </p:cNvGrpSpPr>
            <p:nvPr/>
          </p:nvGrpSpPr>
          <p:grpSpPr bwMode="auto">
            <a:xfrm flipH="1" flipV="1">
              <a:off x="4025312" y="5298909"/>
              <a:ext cx="2105551" cy="1400452"/>
              <a:chOff x="2141" y="1143"/>
              <a:chExt cx="1807" cy="1187"/>
            </a:xfrm>
          </p:grpSpPr>
          <p:sp>
            <p:nvSpPr>
              <p:cNvPr id="19504" name="Freeform 9"/>
              <p:cNvSpPr>
                <a:spLocks/>
              </p:cNvSpPr>
              <p:nvPr/>
            </p:nvSpPr>
            <p:spPr bwMode="gray">
              <a:xfrm>
                <a:off x="2144" y="1143"/>
                <a:ext cx="1804" cy="1187"/>
              </a:xfrm>
              <a:custGeom>
                <a:avLst/>
                <a:gdLst>
                  <a:gd name="T0" fmla="*/ 0 w 1804"/>
                  <a:gd name="T1" fmla="*/ 705 h 1187"/>
                  <a:gd name="T2" fmla="*/ 367 w 1804"/>
                  <a:gd name="T3" fmla="*/ 806 h 1187"/>
                  <a:gd name="T4" fmla="*/ 465 w 1804"/>
                  <a:gd name="T5" fmla="*/ 1187 h 1187"/>
                  <a:gd name="T6" fmla="*/ 1330 w 1804"/>
                  <a:gd name="T7" fmla="*/ 1037 h 1187"/>
                  <a:gd name="T8" fmla="*/ 1708 w 1804"/>
                  <a:gd name="T9" fmla="*/ 936 h 1187"/>
                  <a:gd name="T10" fmla="*/ 1804 w 1804"/>
                  <a:gd name="T11" fmla="*/ 567 h 1187"/>
                  <a:gd name="T12" fmla="*/ 0 w 1804"/>
                  <a:gd name="T13" fmla="*/ 705 h 1187"/>
                  <a:gd name="T14" fmla="*/ 0 60000 65536"/>
                  <a:gd name="T15" fmla="*/ 0 60000 65536"/>
                  <a:gd name="T16" fmla="*/ 0 60000 65536"/>
                  <a:gd name="T17" fmla="*/ 0 60000 65536"/>
                  <a:gd name="T18" fmla="*/ 0 60000 65536"/>
                  <a:gd name="T19" fmla="*/ 0 60000 65536"/>
                  <a:gd name="T20" fmla="*/ 0 60000 65536"/>
                  <a:gd name="T21" fmla="*/ 0 w 1804"/>
                  <a:gd name="T22" fmla="*/ 0 h 1187"/>
                  <a:gd name="T23" fmla="*/ 1804 w 1804"/>
                  <a:gd name="T24" fmla="*/ 1187 h 1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04" h="1187">
                    <a:moveTo>
                      <a:pt x="0" y="705"/>
                    </a:moveTo>
                    <a:cubicBezTo>
                      <a:pt x="0" y="707"/>
                      <a:pt x="367" y="803"/>
                      <a:pt x="367" y="806"/>
                    </a:cubicBezTo>
                    <a:cubicBezTo>
                      <a:pt x="368" y="811"/>
                      <a:pt x="466" y="1187"/>
                      <a:pt x="465" y="1187"/>
                    </a:cubicBezTo>
                    <a:cubicBezTo>
                      <a:pt x="710" y="849"/>
                      <a:pt x="1122" y="885"/>
                      <a:pt x="1330" y="1037"/>
                    </a:cubicBezTo>
                    <a:cubicBezTo>
                      <a:pt x="1333" y="1040"/>
                      <a:pt x="1704" y="941"/>
                      <a:pt x="1708" y="936"/>
                    </a:cubicBezTo>
                    <a:cubicBezTo>
                      <a:pt x="1710" y="935"/>
                      <a:pt x="1802" y="569"/>
                      <a:pt x="1804" y="567"/>
                    </a:cubicBezTo>
                    <a:cubicBezTo>
                      <a:pt x="1122" y="0"/>
                      <a:pt x="306" y="320"/>
                      <a:pt x="0" y="705"/>
                    </a:cubicBezTo>
                    <a:close/>
                  </a:path>
                </a:pathLst>
              </a:custGeom>
              <a:solidFill>
                <a:srgbClr val="99B67C"/>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lIns="0" tIns="0" rIns="0" bIns="0" anchor="ctr"/>
              <a:lstStyle/>
              <a:p>
                <a:endParaRPr lang="ja-JP" altLang="en-US"/>
              </a:p>
            </p:txBody>
          </p:sp>
          <p:sp>
            <p:nvSpPr>
              <p:cNvPr id="19505" name="Freeform 10"/>
              <p:cNvSpPr>
                <a:spLocks/>
              </p:cNvSpPr>
              <p:nvPr/>
            </p:nvSpPr>
            <p:spPr bwMode="gray">
              <a:xfrm>
                <a:off x="2141" y="1257"/>
                <a:ext cx="1807" cy="629"/>
              </a:xfrm>
              <a:custGeom>
                <a:avLst/>
                <a:gdLst>
                  <a:gd name="T0" fmla="*/ 0 w 1807"/>
                  <a:gd name="T1" fmla="*/ 591 h 629"/>
                  <a:gd name="T2" fmla="*/ 1807 w 1807"/>
                  <a:gd name="T3" fmla="*/ 452 h 629"/>
                  <a:gd name="T4" fmla="*/ 1774 w 1807"/>
                  <a:gd name="T5" fmla="*/ 590 h 629"/>
                  <a:gd name="T6" fmla="*/ 133 w 1807"/>
                  <a:gd name="T7" fmla="*/ 629 h 629"/>
                  <a:gd name="T8" fmla="*/ 0 w 1807"/>
                  <a:gd name="T9" fmla="*/ 591 h 629"/>
                  <a:gd name="T10" fmla="*/ 0 60000 65536"/>
                  <a:gd name="T11" fmla="*/ 0 60000 65536"/>
                  <a:gd name="T12" fmla="*/ 0 60000 65536"/>
                  <a:gd name="T13" fmla="*/ 0 60000 65536"/>
                  <a:gd name="T14" fmla="*/ 0 60000 65536"/>
                  <a:gd name="T15" fmla="*/ 0 w 1807"/>
                  <a:gd name="T16" fmla="*/ 0 h 629"/>
                  <a:gd name="T17" fmla="*/ 1807 w 1807"/>
                  <a:gd name="T18" fmla="*/ 629 h 629"/>
                </a:gdLst>
                <a:ahLst/>
                <a:cxnLst>
                  <a:cxn ang="T10">
                    <a:pos x="T0" y="T1"/>
                  </a:cxn>
                  <a:cxn ang="T11">
                    <a:pos x="T2" y="T3"/>
                  </a:cxn>
                  <a:cxn ang="T12">
                    <a:pos x="T4" y="T5"/>
                  </a:cxn>
                  <a:cxn ang="T13">
                    <a:pos x="T6" y="T7"/>
                  </a:cxn>
                  <a:cxn ang="T14">
                    <a:pos x="T8" y="T9"/>
                  </a:cxn>
                </a:cxnLst>
                <a:rect l="T15" t="T16" r="T17" b="T18"/>
                <a:pathLst>
                  <a:path w="1807" h="629">
                    <a:moveTo>
                      <a:pt x="0" y="591"/>
                    </a:moveTo>
                    <a:cubicBezTo>
                      <a:pt x="469" y="44"/>
                      <a:pt x="1291" y="0"/>
                      <a:pt x="1807" y="452"/>
                    </a:cubicBezTo>
                    <a:cubicBezTo>
                      <a:pt x="1804" y="456"/>
                      <a:pt x="1771" y="589"/>
                      <a:pt x="1774" y="590"/>
                    </a:cubicBezTo>
                    <a:cubicBezTo>
                      <a:pt x="1417" y="215"/>
                      <a:pt x="637" y="97"/>
                      <a:pt x="133" y="629"/>
                    </a:cubicBezTo>
                    <a:cubicBezTo>
                      <a:pt x="133" y="629"/>
                      <a:pt x="3" y="588"/>
                      <a:pt x="0" y="591"/>
                    </a:cubicBezTo>
                    <a:close/>
                  </a:path>
                </a:pathLst>
              </a:custGeom>
              <a:solidFill>
                <a:srgbClr val="496827"/>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lIns="0" tIns="0" rIns="0" bIns="0" anchor="ctr"/>
              <a:lstStyle/>
              <a:p>
                <a:endParaRPr lang="ja-JP" altLang="en-US"/>
              </a:p>
            </p:txBody>
          </p:sp>
        </p:grpSp>
        <p:sp>
          <p:nvSpPr>
            <p:cNvPr id="19482" name="Freeform 12"/>
            <p:cNvSpPr>
              <a:spLocks/>
            </p:cNvSpPr>
            <p:nvPr/>
          </p:nvSpPr>
          <p:spPr bwMode="gray">
            <a:xfrm rot="5400000">
              <a:off x="5073071" y="4120593"/>
              <a:ext cx="2128403" cy="1383115"/>
            </a:xfrm>
            <a:custGeom>
              <a:avLst/>
              <a:gdLst>
                <a:gd name="T0" fmla="*/ 0 w 1804"/>
                <a:gd name="T1" fmla="*/ 2147483647 h 1187"/>
                <a:gd name="T2" fmla="*/ 2147483647 w 1804"/>
                <a:gd name="T3" fmla="*/ 2147483647 h 1187"/>
                <a:gd name="T4" fmla="*/ 2147483647 w 1804"/>
                <a:gd name="T5" fmla="*/ 2147483647 h 1187"/>
                <a:gd name="T6" fmla="*/ 2147483647 w 1804"/>
                <a:gd name="T7" fmla="*/ 2147483647 h 1187"/>
                <a:gd name="T8" fmla="*/ 2147483647 w 1804"/>
                <a:gd name="T9" fmla="*/ 2147483647 h 1187"/>
                <a:gd name="T10" fmla="*/ 2147483647 w 1804"/>
                <a:gd name="T11" fmla="*/ 2147483647 h 1187"/>
                <a:gd name="T12" fmla="*/ 0 w 1804"/>
                <a:gd name="T13" fmla="*/ 2147483647 h 1187"/>
                <a:gd name="T14" fmla="*/ 0 60000 65536"/>
                <a:gd name="T15" fmla="*/ 0 60000 65536"/>
                <a:gd name="T16" fmla="*/ 0 60000 65536"/>
                <a:gd name="T17" fmla="*/ 0 60000 65536"/>
                <a:gd name="T18" fmla="*/ 0 60000 65536"/>
                <a:gd name="T19" fmla="*/ 0 60000 65536"/>
                <a:gd name="T20" fmla="*/ 0 60000 65536"/>
                <a:gd name="T21" fmla="*/ 0 w 1804"/>
                <a:gd name="T22" fmla="*/ 0 h 1187"/>
                <a:gd name="T23" fmla="*/ 1804 w 1804"/>
                <a:gd name="T24" fmla="*/ 1187 h 1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04" h="1187">
                  <a:moveTo>
                    <a:pt x="0" y="705"/>
                  </a:moveTo>
                  <a:cubicBezTo>
                    <a:pt x="0" y="707"/>
                    <a:pt x="367" y="803"/>
                    <a:pt x="367" y="806"/>
                  </a:cubicBezTo>
                  <a:cubicBezTo>
                    <a:pt x="368" y="811"/>
                    <a:pt x="466" y="1187"/>
                    <a:pt x="465" y="1187"/>
                  </a:cubicBezTo>
                  <a:cubicBezTo>
                    <a:pt x="710" y="849"/>
                    <a:pt x="1122" y="885"/>
                    <a:pt x="1330" y="1037"/>
                  </a:cubicBezTo>
                  <a:cubicBezTo>
                    <a:pt x="1333" y="1040"/>
                    <a:pt x="1704" y="941"/>
                    <a:pt x="1708" y="936"/>
                  </a:cubicBezTo>
                  <a:cubicBezTo>
                    <a:pt x="1710" y="935"/>
                    <a:pt x="1802" y="569"/>
                    <a:pt x="1804" y="567"/>
                  </a:cubicBezTo>
                  <a:cubicBezTo>
                    <a:pt x="1122" y="0"/>
                    <a:pt x="306" y="320"/>
                    <a:pt x="0" y="705"/>
                  </a:cubicBezTo>
                  <a:close/>
                </a:path>
              </a:pathLst>
            </a:custGeom>
            <a:solidFill>
              <a:srgbClr val="8AB6C1"/>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lIns="0" tIns="0" rIns="0" bIns="0" anchor="ctr"/>
            <a:lstStyle/>
            <a:p>
              <a:endParaRPr lang="ja-JP" altLang="en-US"/>
            </a:p>
          </p:txBody>
        </p:sp>
        <p:sp>
          <p:nvSpPr>
            <p:cNvPr id="19483" name="Freeform 13"/>
            <p:cNvSpPr>
              <a:spLocks/>
            </p:cNvSpPr>
            <p:nvPr/>
          </p:nvSpPr>
          <p:spPr bwMode="gray">
            <a:xfrm rot="5400000">
              <a:off x="5262980" y="4444509"/>
              <a:ext cx="2131942" cy="732922"/>
            </a:xfrm>
            <a:custGeom>
              <a:avLst/>
              <a:gdLst>
                <a:gd name="T0" fmla="*/ 0 w 1807"/>
                <a:gd name="T1" fmla="*/ 2147483647 h 629"/>
                <a:gd name="T2" fmla="*/ 2147483647 w 1807"/>
                <a:gd name="T3" fmla="*/ 2147483647 h 629"/>
                <a:gd name="T4" fmla="*/ 2147483647 w 1807"/>
                <a:gd name="T5" fmla="*/ 2147483647 h 629"/>
                <a:gd name="T6" fmla="*/ 2147483647 w 1807"/>
                <a:gd name="T7" fmla="*/ 2147483647 h 629"/>
                <a:gd name="T8" fmla="*/ 0 w 1807"/>
                <a:gd name="T9" fmla="*/ 2147483647 h 629"/>
                <a:gd name="T10" fmla="*/ 0 60000 65536"/>
                <a:gd name="T11" fmla="*/ 0 60000 65536"/>
                <a:gd name="T12" fmla="*/ 0 60000 65536"/>
                <a:gd name="T13" fmla="*/ 0 60000 65536"/>
                <a:gd name="T14" fmla="*/ 0 60000 65536"/>
                <a:gd name="T15" fmla="*/ 0 w 1807"/>
                <a:gd name="T16" fmla="*/ 0 h 629"/>
                <a:gd name="T17" fmla="*/ 1807 w 1807"/>
                <a:gd name="T18" fmla="*/ 629 h 629"/>
              </a:gdLst>
              <a:ahLst/>
              <a:cxnLst>
                <a:cxn ang="T10">
                  <a:pos x="T0" y="T1"/>
                </a:cxn>
                <a:cxn ang="T11">
                  <a:pos x="T2" y="T3"/>
                </a:cxn>
                <a:cxn ang="T12">
                  <a:pos x="T4" y="T5"/>
                </a:cxn>
                <a:cxn ang="T13">
                  <a:pos x="T6" y="T7"/>
                </a:cxn>
                <a:cxn ang="T14">
                  <a:pos x="T8" y="T9"/>
                </a:cxn>
              </a:cxnLst>
              <a:rect l="T15" t="T16" r="T17" b="T18"/>
              <a:pathLst>
                <a:path w="1807" h="629">
                  <a:moveTo>
                    <a:pt x="0" y="591"/>
                  </a:moveTo>
                  <a:cubicBezTo>
                    <a:pt x="469" y="44"/>
                    <a:pt x="1291" y="0"/>
                    <a:pt x="1807" y="452"/>
                  </a:cubicBezTo>
                  <a:cubicBezTo>
                    <a:pt x="1804" y="456"/>
                    <a:pt x="1771" y="589"/>
                    <a:pt x="1774" y="590"/>
                  </a:cubicBezTo>
                  <a:cubicBezTo>
                    <a:pt x="1417" y="215"/>
                    <a:pt x="637" y="97"/>
                    <a:pt x="133" y="629"/>
                  </a:cubicBezTo>
                  <a:cubicBezTo>
                    <a:pt x="133" y="629"/>
                    <a:pt x="3" y="588"/>
                    <a:pt x="0" y="591"/>
                  </a:cubicBezTo>
                  <a:close/>
                </a:path>
              </a:pathLst>
            </a:custGeom>
            <a:solidFill>
              <a:srgbClr val="2D6C7B"/>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lIns="0" tIns="0" rIns="0" bIns="0" anchor="ctr"/>
            <a:lstStyle/>
            <a:p>
              <a:endParaRPr lang="ja-JP" altLang="en-US"/>
            </a:p>
          </p:txBody>
        </p:sp>
        <p:sp>
          <p:nvSpPr>
            <p:cNvPr id="19484" name="Freeform 14"/>
            <p:cNvSpPr>
              <a:spLocks/>
            </p:cNvSpPr>
            <p:nvPr/>
          </p:nvSpPr>
          <p:spPr bwMode="gray">
            <a:xfrm rot="5400000" flipH="1" flipV="1">
              <a:off x="2852164" y="4281049"/>
              <a:ext cx="2128403" cy="1383115"/>
            </a:xfrm>
            <a:custGeom>
              <a:avLst/>
              <a:gdLst>
                <a:gd name="T0" fmla="*/ 0 w 1804"/>
                <a:gd name="T1" fmla="*/ 2147483647 h 1187"/>
                <a:gd name="T2" fmla="*/ 2147483647 w 1804"/>
                <a:gd name="T3" fmla="*/ 2147483647 h 1187"/>
                <a:gd name="T4" fmla="*/ 2147483647 w 1804"/>
                <a:gd name="T5" fmla="*/ 2147483647 h 1187"/>
                <a:gd name="T6" fmla="*/ 2147483647 w 1804"/>
                <a:gd name="T7" fmla="*/ 2147483647 h 1187"/>
                <a:gd name="T8" fmla="*/ 2147483647 w 1804"/>
                <a:gd name="T9" fmla="*/ 2147483647 h 1187"/>
                <a:gd name="T10" fmla="*/ 2147483647 w 1804"/>
                <a:gd name="T11" fmla="*/ 2147483647 h 1187"/>
                <a:gd name="T12" fmla="*/ 0 w 1804"/>
                <a:gd name="T13" fmla="*/ 2147483647 h 1187"/>
                <a:gd name="T14" fmla="*/ 0 60000 65536"/>
                <a:gd name="T15" fmla="*/ 0 60000 65536"/>
                <a:gd name="T16" fmla="*/ 0 60000 65536"/>
                <a:gd name="T17" fmla="*/ 0 60000 65536"/>
                <a:gd name="T18" fmla="*/ 0 60000 65536"/>
                <a:gd name="T19" fmla="*/ 0 60000 65536"/>
                <a:gd name="T20" fmla="*/ 0 60000 65536"/>
                <a:gd name="T21" fmla="*/ 0 w 1804"/>
                <a:gd name="T22" fmla="*/ 0 h 1187"/>
                <a:gd name="T23" fmla="*/ 1804 w 1804"/>
                <a:gd name="T24" fmla="*/ 1187 h 1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04" h="1187">
                  <a:moveTo>
                    <a:pt x="0" y="705"/>
                  </a:moveTo>
                  <a:cubicBezTo>
                    <a:pt x="0" y="707"/>
                    <a:pt x="367" y="803"/>
                    <a:pt x="367" y="806"/>
                  </a:cubicBezTo>
                  <a:cubicBezTo>
                    <a:pt x="368" y="811"/>
                    <a:pt x="466" y="1187"/>
                    <a:pt x="465" y="1187"/>
                  </a:cubicBezTo>
                  <a:cubicBezTo>
                    <a:pt x="710" y="849"/>
                    <a:pt x="1122" y="885"/>
                    <a:pt x="1330" y="1037"/>
                  </a:cubicBezTo>
                  <a:cubicBezTo>
                    <a:pt x="1333" y="1040"/>
                    <a:pt x="1704" y="941"/>
                    <a:pt x="1708" y="936"/>
                  </a:cubicBezTo>
                  <a:cubicBezTo>
                    <a:pt x="1710" y="935"/>
                    <a:pt x="1802" y="569"/>
                    <a:pt x="1804" y="567"/>
                  </a:cubicBezTo>
                  <a:cubicBezTo>
                    <a:pt x="1122" y="0"/>
                    <a:pt x="306" y="320"/>
                    <a:pt x="0" y="705"/>
                  </a:cubicBezTo>
                  <a:close/>
                </a:path>
              </a:pathLst>
            </a:custGeom>
            <a:solidFill>
              <a:srgbClr val="8AB68A"/>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lIns="0" tIns="0" rIns="0" bIns="0" anchor="ctr"/>
            <a:lstStyle/>
            <a:p>
              <a:endParaRPr lang="ja-JP" altLang="en-US"/>
            </a:p>
          </p:txBody>
        </p:sp>
        <p:sp>
          <p:nvSpPr>
            <p:cNvPr id="19485" name="Freeform 15"/>
            <p:cNvSpPr>
              <a:spLocks/>
            </p:cNvSpPr>
            <p:nvPr/>
          </p:nvSpPr>
          <p:spPr bwMode="gray">
            <a:xfrm rot="5400000" flipH="1" flipV="1">
              <a:off x="2657551" y="4608504"/>
              <a:ext cx="2131942" cy="732922"/>
            </a:xfrm>
            <a:custGeom>
              <a:avLst/>
              <a:gdLst>
                <a:gd name="T0" fmla="*/ 0 w 1807"/>
                <a:gd name="T1" fmla="*/ 2147483647 h 629"/>
                <a:gd name="T2" fmla="*/ 2147483647 w 1807"/>
                <a:gd name="T3" fmla="*/ 2147483647 h 629"/>
                <a:gd name="T4" fmla="*/ 2147483647 w 1807"/>
                <a:gd name="T5" fmla="*/ 2147483647 h 629"/>
                <a:gd name="T6" fmla="*/ 2147483647 w 1807"/>
                <a:gd name="T7" fmla="*/ 2147483647 h 629"/>
                <a:gd name="T8" fmla="*/ 0 w 1807"/>
                <a:gd name="T9" fmla="*/ 2147483647 h 629"/>
                <a:gd name="T10" fmla="*/ 0 60000 65536"/>
                <a:gd name="T11" fmla="*/ 0 60000 65536"/>
                <a:gd name="T12" fmla="*/ 0 60000 65536"/>
                <a:gd name="T13" fmla="*/ 0 60000 65536"/>
                <a:gd name="T14" fmla="*/ 0 60000 65536"/>
                <a:gd name="T15" fmla="*/ 0 w 1807"/>
                <a:gd name="T16" fmla="*/ 0 h 629"/>
                <a:gd name="T17" fmla="*/ 1807 w 1807"/>
                <a:gd name="T18" fmla="*/ 629 h 629"/>
              </a:gdLst>
              <a:ahLst/>
              <a:cxnLst>
                <a:cxn ang="T10">
                  <a:pos x="T0" y="T1"/>
                </a:cxn>
                <a:cxn ang="T11">
                  <a:pos x="T2" y="T3"/>
                </a:cxn>
                <a:cxn ang="T12">
                  <a:pos x="T4" y="T5"/>
                </a:cxn>
                <a:cxn ang="T13">
                  <a:pos x="T6" y="T7"/>
                </a:cxn>
                <a:cxn ang="T14">
                  <a:pos x="T8" y="T9"/>
                </a:cxn>
              </a:cxnLst>
              <a:rect l="T15" t="T16" r="T17" b="T18"/>
              <a:pathLst>
                <a:path w="1807" h="629">
                  <a:moveTo>
                    <a:pt x="0" y="591"/>
                  </a:moveTo>
                  <a:cubicBezTo>
                    <a:pt x="469" y="44"/>
                    <a:pt x="1291" y="0"/>
                    <a:pt x="1807" y="452"/>
                  </a:cubicBezTo>
                  <a:cubicBezTo>
                    <a:pt x="1804" y="456"/>
                    <a:pt x="1771" y="589"/>
                    <a:pt x="1774" y="590"/>
                  </a:cubicBezTo>
                  <a:cubicBezTo>
                    <a:pt x="1417" y="215"/>
                    <a:pt x="637" y="97"/>
                    <a:pt x="133" y="629"/>
                  </a:cubicBezTo>
                  <a:cubicBezTo>
                    <a:pt x="133" y="629"/>
                    <a:pt x="3" y="588"/>
                    <a:pt x="0" y="591"/>
                  </a:cubicBezTo>
                  <a:close/>
                </a:path>
              </a:pathLst>
            </a:custGeom>
            <a:solidFill>
              <a:srgbClr val="2E6D39"/>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lIns="0" tIns="0" rIns="0" bIns="0" anchor="ctr"/>
            <a:lstStyle/>
            <a:p>
              <a:endParaRPr lang="ja-JP" altLang="en-US"/>
            </a:p>
          </p:txBody>
        </p:sp>
        <p:sp>
          <p:nvSpPr>
            <p:cNvPr id="19486" name="Freeform 16"/>
            <p:cNvSpPr>
              <a:spLocks/>
            </p:cNvSpPr>
            <p:nvPr/>
          </p:nvSpPr>
          <p:spPr bwMode="gray">
            <a:xfrm>
              <a:off x="5405515" y="3708425"/>
              <a:ext cx="595427" cy="595811"/>
            </a:xfrm>
            <a:custGeom>
              <a:avLst/>
              <a:gdLst>
                <a:gd name="T0" fmla="*/ 0 w 511"/>
                <a:gd name="T1" fmla="*/ 2147483647 h 505"/>
                <a:gd name="T2" fmla="*/ 2147483647 w 511"/>
                <a:gd name="T3" fmla="*/ 2147483647 h 505"/>
                <a:gd name="T4" fmla="*/ 2147483647 w 511"/>
                <a:gd name="T5" fmla="*/ 0 h 505"/>
                <a:gd name="T6" fmla="*/ 0 60000 65536"/>
                <a:gd name="T7" fmla="*/ 0 60000 65536"/>
                <a:gd name="T8" fmla="*/ 0 60000 65536"/>
                <a:gd name="T9" fmla="*/ 0 w 511"/>
                <a:gd name="T10" fmla="*/ 0 h 505"/>
                <a:gd name="T11" fmla="*/ 511 w 511"/>
                <a:gd name="T12" fmla="*/ 505 h 505"/>
              </a:gdLst>
              <a:ahLst/>
              <a:cxnLst>
                <a:cxn ang="T6">
                  <a:pos x="T0" y="T1"/>
                </a:cxn>
                <a:cxn ang="T7">
                  <a:pos x="T2" y="T3"/>
                </a:cxn>
                <a:cxn ang="T8">
                  <a:pos x="T4" y="T5"/>
                </a:cxn>
              </a:cxnLst>
              <a:rect l="T9" t="T10" r="T11" b="T12"/>
              <a:pathLst>
                <a:path w="511" h="505">
                  <a:moveTo>
                    <a:pt x="0" y="505"/>
                  </a:moveTo>
                  <a:lnTo>
                    <a:pt x="409" y="396"/>
                  </a:lnTo>
                  <a:lnTo>
                    <a:pt x="511" y="0"/>
                  </a:lnTo>
                </a:path>
              </a:pathLst>
            </a:custGeom>
            <a:noFill/>
            <a:ln w="76200" cap="flat"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nchor="ctr"/>
            <a:lstStyle/>
            <a:p>
              <a:endParaRPr lang="ja-JP" altLang="en-US"/>
            </a:p>
          </p:txBody>
        </p:sp>
        <p:sp>
          <p:nvSpPr>
            <p:cNvPr id="19487" name="Freeform 17"/>
            <p:cNvSpPr>
              <a:spLocks/>
            </p:cNvSpPr>
            <p:nvPr/>
          </p:nvSpPr>
          <p:spPr bwMode="gray">
            <a:xfrm>
              <a:off x="3856939" y="3892477"/>
              <a:ext cx="584940" cy="606430"/>
            </a:xfrm>
            <a:custGeom>
              <a:avLst/>
              <a:gdLst>
                <a:gd name="T0" fmla="*/ 0 w 502"/>
                <a:gd name="T1" fmla="*/ 0 h 514"/>
                <a:gd name="T2" fmla="*/ 2147483647 w 502"/>
                <a:gd name="T3" fmla="*/ 2147483647 h 514"/>
                <a:gd name="T4" fmla="*/ 2147483647 w 502"/>
                <a:gd name="T5" fmla="*/ 2147483647 h 514"/>
                <a:gd name="T6" fmla="*/ 0 60000 65536"/>
                <a:gd name="T7" fmla="*/ 0 60000 65536"/>
                <a:gd name="T8" fmla="*/ 0 60000 65536"/>
                <a:gd name="T9" fmla="*/ 0 w 502"/>
                <a:gd name="T10" fmla="*/ 0 h 514"/>
                <a:gd name="T11" fmla="*/ 502 w 502"/>
                <a:gd name="T12" fmla="*/ 514 h 514"/>
              </a:gdLst>
              <a:ahLst/>
              <a:cxnLst>
                <a:cxn ang="T6">
                  <a:pos x="T0" y="T1"/>
                </a:cxn>
                <a:cxn ang="T7">
                  <a:pos x="T2" y="T3"/>
                </a:cxn>
                <a:cxn ang="T8">
                  <a:pos x="T4" y="T5"/>
                </a:cxn>
              </a:cxnLst>
              <a:rect l="T9" t="T10" r="T11" b="T12"/>
              <a:pathLst>
                <a:path w="502" h="514">
                  <a:moveTo>
                    <a:pt x="0" y="0"/>
                  </a:moveTo>
                  <a:lnTo>
                    <a:pt x="396" y="105"/>
                  </a:lnTo>
                  <a:lnTo>
                    <a:pt x="502" y="514"/>
                  </a:lnTo>
                </a:path>
              </a:pathLst>
            </a:custGeom>
            <a:noFill/>
            <a:ln w="76200" cap="flat"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nchor="ctr"/>
            <a:lstStyle/>
            <a:p>
              <a:endParaRPr lang="ja-JP" altLang="en-US"/>
            </a:p>
          </p:txBody>
        </p:sp>
        <p:sp>
          <p:nvSpPr>
            <p:cNvPr id="19488" name="Freeform 18"/>
            <p:cNvSpPr>
              <a:spLocks/>
            </p:cNvSpPr>
            <p:nvPr/>
          </p:nvSpPr>
          <p:spPr bwMode="gray">
            <a:xfrm>
              <a:off x="5605933" y="5283490"/>
              <a:ext cx="583774" cy="609969"/>
            </a:xfrm>
            <a:custGeom>
              <a:avLst/>
              <a:gdLst>
                <a:gd name="T0" fmla="*/ 2147483647 w 501"/>
                <a:gd name="T1" fmla="*/ 2147483647 h 517"/>
                <a:gd name="T2" fmla="*/ 2147483647 w 501"/>
                <a:gd name="T3" fmla="*/ 2147483647 h 517"/>
                <a:gd name="T4" fmla="*/ 0 w 501"/>
                <a:gd name="T5" fmla="*/ 0 h 517"/>
                <a:gd name="T6" fmla="*/ 0 60000 65536"/>
                <a:gd name="T7" fmla="*/ 0 60000 65536"/>
                <a:gd name="T8" fmla="*/ 0 60000 65536"/>
                <a:gd name="T9" fmla="*/ 0 w 501"/>
                <a:gd name="T10" fmla="*/ 0 h 517"/>
                <a:gd name="T11" fmla="*/ 501 w 501"/>
                <a:gd name="T12" fmla="*/ 517 h 517"/>
              </a:gdLst>
              <a:ahLst/>
              <a:cxnLst>
                <a:cxn ang="T6">
                  <a:pos x="T0" y="T1"/>
                </a:cxn>
                <a:cxn ang="T7">
                  <a:pos x="T2" y="T3"/>
                </a:cxn>
                <a:cxn ang="T8">
                  <a:pos x="T4" y="T5"/>
                </a:cxn>
              </a:cxnLst>
              <a:rect l="T9" t="T10" r="T11" b="T12"/>
              <a:pathLst>
                <a:path w="501" h="517">
                  <a:moveTo>
                    <a:pt x="501" y="517"/>
                  </a:moveTo>
                  <a:lnTo>
                    <a:pt x="104" y="412"/>
                  </a:lnTo>
                  <a:lnTo>
                    <a:pt x="0" y="0"/>
                  </a:lnTo>
                </a:path>
              </a:pathLst>
            </a:custGeom>
            <a:noFill/>
            <a:ln w="76200" cap="flat"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nchor="ctr"/>
            <a:lstStyle/>
            <a:p>
              <a:endParaRPr lang="ja-JP" altLang="en-US"/>
            </a:p>
          </p:txBody>
        </p:sp>
        <p:sp>
          <p:nvSpPr>
            <p:cNvPr id="19489" name="Freeform 19"/>
            <p:cNvSpPr>
              <a:spLocks/>
            </p:cNvSpPr>
            <p:nvPr/>
          </p:nvSpPr>
          <p:spPr bwMode="gray">
            <a:xfrm>
              <a:off x="4043374" y="5479340"/>
              <a:ext cx="593096" cy="596991"/>
            </a:xfrm>
            <a:custGeom>
              <a:avLst/>
              <a:gdLst>
                <a:gd name="T0" fmla="*/ 2147483647 w 509"/>
                <a:gd name="T1" fmla="*/ 0 h 506"/>
                <a:gd name="T2" fmla="*/ 2147483647 w 509"/>
                <a:gd name="T3" fmla="*/ 2147483647 h 506"/>
                <a:gd name="T4" fmla="*/ 0 w 509"/>
                <a:gd name="T5" fmla="*/ 2147483647 h 506"/>
                <a:gd name="T6" fmla="*/ 0 60000 65536"/>
                <a:gd name="T7" fmla="*/ 0 60000 65536"/>
                <a:gd name="T8" fmla="*/ 0 60000 65536"/>
                <a:gd name="T9" fmla="*/ 0 w 509"/>
                <a:gd name="T10" fmla="*/ 0 h 506"/>
                <a:gd name="T11" fmla="*/ 509 w 509"/>
                <a:gd name="T12" fmla="*/ 506 h 506"/>
              </a:gdLst>
              <a:ahLst/>
              <a:cxnLst>
                <a:cxn ang="T6">
                  <a:pos x="T0" y="T1"/>
                </a:cxn>
                <a:cxn ang="T7">
                  <a:pos x="T2" y="T3"/>
                </a:cxn>
                <a:cxn ang="T8">
                  <a:pos x="T4" y="T5"/>
                </a:cxn>
              </a:cxnLst>
              <a:rect l="T9" t="T10" r="T11" b="T12"/>
              <a:pathLst>
                <a:path w="509" h="506">
                  <a:moveTo>
                    <a:pt x="509" y="0"/>
                  </a:moveTo>
                  <a:lnTo>
                    <a:pt x="103" y="108"/>
                  </a:lnTo>
                  <a:lnTo>
                    <a:pt x="0" y="506"/>
                  </a:lnTo>
                </a:path>
              </a:pathLst>
            </a:custGeom>
            <a:noFill/>
            <a:ln w="76200" cap="flat"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nchor="ctr"/>
            <a:lstStyle/>
            <a:p>
              <a:endParaRPr lang="ja-JP" altLang="en-US"/>
            </a:p>
          </p:txBody>
        </p:sp>
        <p:sp>
          <p:nvSpPr>
            <p:cNvPr id="25" name="Text Box 22"/>
            <p:cNvSpPr txBox="1">
              <a:spLocks noChangeArrowheads="1"/>
            </p:cNvSpPr>
            <p:nvPr/>
          </p:nvSpPr>
          <p:spPr bwMode="gray">
            <a:xfrm>
              <a:off x="6412859" y="4803997"/>
              <a:ext cx="84146" cy="147628"/>
            </a:xfrm>
            <a:prstGeom prst="rect">
              <a:avLst/>
            </a:prstGeom>
            <a:noFill/>
            <a:ln>
              <a:noFill/>
            </a:ln>
            <a:effectLst/>
            <a:extLst/>
          </p:spPr>
          <p:txBody>
            <a:bodyPr wrap="none" lIns="0" tIns="0" rIns="0" bIns="0"/>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lnSpc>
                  <a:spcPct val="80000"/>
                </a:lnSpc>
                <a:buClr>
                  <a:schemeClr val="accent2"/>
                </a:buClr>
                <a:defRPr/>
              </a:pPr>
              <a:endParaRPr lang="en-US" altLang="ja-JP" sz="1800" dirty="0">
                <a:solidFill>
                  <a:srgbClr val="FFFFFF"/>
                </a:solidFill>
                <a:latin typeface="+mn-lt"/>
                <a:ea typeface="+mn-ea"/>
              </a:endParaRPr>
            </a:p>
          </p:txBody>
        </p:sp>
        <p:sp>
          <p:nvSpPr>
            <p:cNvPr id="26" name="円/楕円 25"/>
            <p:cNvSpPr/>
            <p:nvPr/>
          </p:nvSpPr>
          <p:spPr bwMode="auto">
            <a:xfrm>
              <a:off x="4053574" y="3932510"/>
              <a:ext cx="1906797" cy="1908064"/>
            </a:xfrm>
            <a:prstGeom prst="ellipse">
              <a:avLst/>
            </a:prstGeom>
            <a:solidFill>
              <a:schemeClr val="bg1">
                <a:lumMod val="95000"/>
              </a:schemeClr>
            </a:solidFill>
            <a:ln w="57150" cap="flat" cmpd="sng" algn="ctr">
              <a:solidFill>
                <a:schemeClr val="bg1"/>
              </a:solidFill>
              <a:prstDash val="solid"/>
              <a:round/>
              <a:headEnd type="none" w="med" len="med"/>
              <a:tailEnd type="none" w="med" len="med"/>
            </a:ln>
            <a:effectLst/>
          </p:spPr>
          <p:txBody>
            <a:bodyPr lIns="0" tIns="0" rIns="0" bIns="0" anchor="ctr"/>
            <a:lstStyle/>
            <a:p>
              <a:pPr>
                <a:buClr>
                  <a:schemeClr val="accent2"/>
                </a:buClr>
                <a:buFont typeface="Wingdings" pitchFamily="2" charset="2"/>
                <a:buNone/>
                <a:defRPr/>
              </a:pPr>
              <a:endParaRPr lang="ja-JP" altLang="en-US">
                <a:latin typeface="ＭＳ Ｐゴシック" pitchFamily="50" charset="-128"/>
                <a:ea typeface="ＭＳ Ｐゴシック" pitchFamily="50" charset="-128"/>
              </a:endParaRPr>
            </a:p>
          </p:txBody>
        </p:sp>
        <p:sp>
          <p:nvSpPr>
            <p:cNvPr id="27" name="Text Box 26"/>
            <p:cNvSpPr txBox="1">
              <a:spLocks noChangeArrowheads="1"/>
            </p:cNvSpPr>
            <p:nvPr/>
          </p:nvSpPr>
          <p:spPr bwMode="gray">
            <a:xfrm>
              <a:off x="5668239" y="4802409"/>
              <a:ext cx="1084382" cy="169853"/>
            </a:xfrm>
            <a:prstGeom prst="rect">
              <a:avLst/>
            </a:prstGeom>
            <a:noFill/>
            <a:ln>
              <a:noFill/>
            </a:ln>
            <a:effectLst/>
            <a:extLst/>
          </p:spPr>
          <p:txBody>
            <a:bodyPr lIns="36000" tIns="0" rIns="0" bIns="0" anchor="ctr">
              <a:spAutoFit/>
            </a:bodyP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defRPr/>
              </a:pPr>
              <a:r>
                <a:rPr lang="ja-JP" altLang="en-US" sz="1100" dirty="0" smtClean="0">
                  <a:solidFill>
                    <a:srgbClr val="000000"/>
                  </a:solidFill>
                  <a:latin typeface="+mn-lt"/>
                  <a:ea typeface="+mn-ea"/>
                </a:rPr>
                <a:t>防災</a:t>
              </a:r>
              <a:endParaRPr lang="en-US" altLang="ja-JP" sz="1100" dirty="0">
                <a:solidFill>
                  <a:srgbClr val="000000"/>
                </a:solidFill>
                <a:latin typeface="+mn-lt"/>
                <a:ea typeface="+mn-ea"/>
              </a:endParaRPr>
            </a:p>
          </p:txBody>
        </p:sp>
        <p:sp>
          <p:nvSpPr>
            <p:cNvPr id="28" name="Text Box 26"/>
            <p:cNvSpPr txBox="1">
              <a:spLocks noChangeArrowheads="1"/>
            </p:cNvSpPr>
            <p:nvPr/>
          </p:nvSpPr>
          <p:spPr bwMode="gray">
            <a:xfrm>
              <a:off x="4247271" y="5991377"/>
              <a:ext cx="1573385" cy="169852"/>
            </a:xfrm>
            <a:prstGeom prst="rect">
              <a:avLst/>
            </a:prstGeom>
            <a:noFill/>
            <a:ln>
              <a:noFill/>
            </a:ln>
            <a:effectLst/>
            <a:extLst/>
          </p:spPr>
          <p:txBody>
            <a:bodyPr lIns="36000" tIns="0" rIns="0" bIns="0" anchor="ctr">
              <a:spAutoFit/>
            </a:bodyP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defRPr/>
              </a:pPr>
              <a:r>
                <a:rPr lang="ja-JP" altLang="en-US" sz="1100" dirty="0">
                  <a:solidFill>
                    <a:srgbClr val="000000"/>
                  </a:solidFill>
                  <a:latin typeface="+mn-lt"/>
                  <a:ea typeface="+mn-ea"/>
                </a:rPr>
                <a:t>社会保障</a:t>
              </a:r>
              <a:endParaRPr lang="en-US" altLang="ja-JP" sz="1100" dirty="0" smtClean="0">
                <a:solidFill>
                  <a:srgbClr val="000000"/>
                </a:solidFill>
                <a:latin typeface="+mn-lt"/>
                <a:ea typeface="+mn-ea"/>
              </a:endParaRPr>
            </a:p>
          </p:txBody>
        </p:sp>
        <p:sp>
          <p:nvSpPr>
            <p:cNvPr id="29" name="Text Box 26"/>
            <p:cNvSpPr txBox="1">
              <a:spLocks noChangeArrowheads="1"/>
            </p:cNvSpPr>
            <p:nvPr/>
          </p:nvSpPr>
          <p:spPr bwMode="gray">
            <a:xfrm>
              <a:off x="3356585" y="4770661"/>
              <a:ext cx="892273" cy="169853"/>
            </a:xfrm>
            <a:prstGeom prst="rect">
              <a:avLst/>
            </a:prstGeom>
            <a:noFill/>
            <a:ln>
              <a:noFill/>
            </a:ln>
            <a:effectLst/>
            <a:extLst/>
          </p:spPr>
          <p:txBody>
            <a:bodyPr lIns="36000" tIns="0" rIns="0" bIns="0" anchor="ctr">
              <a:spAutoFit/>
            </a:bodyP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defRPr/>
              </a:pPr>
              <a:r>
                <a:rPr lang="ja-JP" altLang="en-US" sz="1100" dirty="0" smtClean="0">
                  <a:solidFill>
                    <a:srgbClr val="000000"/>
                  </a:solidFill>
                  <a:latin typeface="+mn-lt"/>
                  <a:ea typeface="+mn-ea"/>
                </a:rPr>
                <a:t>税</a:t>
              </a:r>
              <a:endParaRPr lang="en-US" altLang="ja-JP" sz="1100" dirty="0">
                <a:solidFill>
                  <a:srgbClr val="000000"/>
                </a:solidFill>
                <a:latin typeface="+mn-lt"/>
                <a:ea typeface="+mn-ea"/>
              </a:endParaRPr>
            </a:p>
          </p:txBody>
        </p:sp>
        <p:sp>
          <p:nvSpPr>
            <p:cNvPr id="30" name="Text Box 26"/>
            <p:cNvSpPr txBox="1">
              <a:spLocks noChangeArrowheads="1"/>
            </p:cNvSpPr>
            <p:nvPr/>
          </p:nvSpPr>
          <p:spPr bwMode="gray">
            <a:xfrm>
              <a:off x="4599734" y="3624553"/>
              <a:ext cx="890685" cy="168265"/>
            </a:xfrm>
            <a:prstGeom prst="rect">
              <a:avLst/>
            </a:prstGeom>
            <a:noFill/>
            <a:ln>
              <a:noFill/>
            </a:ln>
            <a:effectLst/>
            <a:extLst/>
          </p:spPr>
          <p:txBody>
            <a:bodyPr lIns="36000" tIns="0" rIns="0" bIns="0" anchor="ctr">
              <a:spAutoFit/>
            </a:bodyP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defRPr/>
              </a:pPr>
              <a:r>
                <a:rPr lang="en-US" altLang="ja-JP" sz="1100" dirty="0">
                  <a:solidFill>
                    <a:srgbClr val="000000"/>
                  </a:solidFill>
                  <a:latin typeface="+mn-lt"/>
                  <a:ea typeface="+mn-ea"/>
                </a:rPr>
                <a:t>…</a:t>
              </a:r>
            </a:p>
          </p:txBody>
        </p:sp>
        <p:sp>
          <p:nvSpPr>
            <p:cNvPr id="19496" name="正方形/長方形 30"/>
            <p:cNvSpPr>
              <a:spLocks noChangeArrowheads="1"/>
            </p:cNvSpPr>
            <p:nvPr/>
          </p:nvSpPr>
          <p:spPr bwMode="auto">
            <a:xfrm>
              <a:off x="4765978" y="4231930"/>
              <a:ext cx="338614" cy="27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200"/>
                <a:t>人</a:t>
              </a:r>
              <a:endParaRPr lang="en-US" altLang="ja-JP" sz="1200"/>
            </a:p>
          </p:txBody>
        </p:sp>
        <p:sp>
          <p:nvSpPr>
            <p:cNvPr id="19497" name="正方形/長方形 31"/>
            <p:cNvSpPr>
              <a:spLocks noChangeArrowheads="1"/>
            </p:cNvSpPr>
            <p:nvPr/>
          </p:nvSpPr>
          <p:spPr bwMode="auto">
            <a:xfrm>
              <a:off x="5202082" y="5361924"/>
              <a:ext cx="325788" cy="261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100"/>
                <a:t>ID</a:t>
              </a:r>
              <a:endParaRPr lang="ja-JP" altLang="en-US" sz="1100"/>
            </a:p>
          </p:txBody>
        </p:sp>
        <p:sp>
          <p:nvSpPr>
            <p:cNvPr id="19498" name="正方形/長方形 32"/>
            <p:cNvSpPr>
              <a:spLocks noChangeArrowheads="1"/>
            </p:cNvSpPr>
            <p:nvPr/>
          </p:nvSpPr>
          <p:spPr bwMode="auto">
            <a:xfrm>
              <a:off x="5385432" y="4842509"/>
              <a:ext cx="338615" cy="27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algn="ctr"/>
              <a:r>
                <a:rPr lang="ja-JP" altLang="en-US" sz="1200">
                  <a:solidFill>
                    <a:srgbClr val="7030A0"/>
                  </a:solidFill>
                </a:rPr>
                <a:t>物</a:t>
              </a:r>
              <a:endParaRPr lang="en-US" altLang="ja-JP" sz="1200">
                <a:solidFill>
                  <a:srgbClr val="7030A0"/>
                </a:solidFill>
              </a:endParaRPr>
            </a:p>
          </p:txBody>
        </p:sp>
        <p:sp>
          <p:nvSpPr>
            <p:cNvPr id="19499" name="正方形/長方形 33"/>
            <p:cNvSpPr>
              <a:spLocks noChangeArrowheads="1"/>
            </p:cNvSpPr>
            <p:nvPr/>
          </p:nvSpPr>
          <p:spPr bwMode="auto">
            <a:xfrm>
              <a:off x="4414410" y="5217917"/>
              <a:ext cx="466877" cy="261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100"/>
                <a:t>活動</a:t>
              </a:r>
            </a:p>
          </p:txBody>
        </p:sp>
        <p:sp>
          <p:nvSpPr>
            <p:cNvPr id="19500" name="正方形/長方形 34"/>
            <p:cNvSpPr>
              <a:spLocks noChangeArrowheads="1"/>
            </p:cNvSpPr>
            <p:nvPr/>
          </p:nvSpPr>
          <p:spPr bwMode="auto">
            <a:xfrm>
              <a:off x="4164534" y="4640244"/>
              <a:ext cx="466877" cy="261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100"/>
                <a:t>業務</a:t>
              </a:r>
            </a:p>
          </p:txBody>
        </p:sp>
        <p:sp>
          <p:nvSpPr>
            <p:cNvPr id="19501" name="正方形/長方形 35"/>
            <p:cNvSpPr>
              <a:spLocks noChangeArrowheads="1"/>
            </p:cNvSpPr>
            <p:nvPr/>
          </p:nvSpPr>
          <p:spPr bwMode="auto">
            <a:xfrm>
              <a:off x="5116207" y="4448145"/>
              <a:ext cx="492531" cy="27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200"/>
                <a:t>場所</a:t>
              </a:r>
              <a:endParaRPr lang="en-US" altLang="ja-JP" sz="1200"/>
            </a:p>
          </p:txBody>
        </p:sp>
        <p:sp>
          <p:nvSpPr>
            <p:cNvPr id="37" name="正方形/長方形 36"/>
            <p:cNvSpPr/>
            <p:nvPr/>
          </p:nvSpPr>
          <p:spPr>
            <a:xfrm>
              <a:off x="4645777" y="4724626"/>
              <a:ext cx="685876" cy="369865"/>
            </a:xfrm>
            <a:prstGeom prst="rect">
              <a:avLst/>
            </a:prstGeom>
            <a:solidFill>
              <a:schemeClr val="bg1">
                <a:lumMod val="95000"/>
                <a:alpha val="58000"/>
              </a:schemeClr>
            </a:solidFill>
          </p:spPr>
          <p:txBody>
            <a:bodyPr wrap="none">
              <a:spAutoFit/>
            </a:bodyPr>
            <a:lstStyle/>
            <a:p>
              <a:pPr>
                <a:defRPr/>
              </a:pPr>
              <a:r>
                <a:rPr lang="en-US" altLang="ja-JP" dirty="0">
                  <a:solidFill>
                    <a:srgbClr val="FF0000"/>
                  </a:solidFill>
                </a:rPr>
                <a:t>Core</a:t>
              </a:r>
              <a:endParaRPr lang="ja-JP" altLang="en-US" dirty="0">
                <a:solidFill>
                  <a:srgbClr val="FF0000"/>
                </a:solidFill>
              </a:endParaRPr>
            </a:p>
          </p:txBody>
        </p:sp>
        <p:sp>
          <p:nvSpPr>
            <p:cNvPr id="19503" name="正方形/長方形 37"/>
            <p:cNvSpPr>
              <a:spLocks noChangeArrowheads="1"/>
            </p:cNvSpPr>
            <p:nvPr/>
          </p:nvSpPr>
          <p:spPr bwMode="auto">
            <a:xfrm>
              <a:off x="4212342" y="3556895"/>
              <a:ext cx="827562" cy="338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600" b="1">
                  <a:solidFill>
                    <a:srgbClr val="FF0000"/>
                  </a:solidFill>
                </a:rPr>
                <a:t>ドメイン</a:t>
              </a:r>
            </a:p>
          </p:txBody>
        </p:sp>
      </p:grpSp>
      <p:sp>
        <p:nvSpPr>
          <p:cNvPr id="41" name="正方形/長方形 40"/>
          <p:cNvSpPr/>
          <p:nvPr/>
        </p:nvSpPr>
        <p:spPr>
          <a:xfrm>
            <a:off x="330200" y="4581525"/>
            <a:ext cx="930275" cy="28733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ja-JP" altLang="en-US" sz="1400" dirty="0">
                <a:solidFill>
                  <a:schemeClr val="tx1"/>
                </a:solidFill>
              </a:rPr>
              <a:t>国民</a:t>
            </a:r>
            <a:r>
              <a:rPr lang="en-US" altLang="ja-JP" sz="1400" dirty="0">
                <a:solidFill>
                  <a:schemeClr val="tx1"/>
                </a:solidFill>
              </a:rPr>
              <a:t>ID</a:t>
            </a:r>
            <a:endParaRPr lang="ja-JP" altLang="en-US" sz="1400" dirty="0" err="1">
              <a:solidFill>
                <a:schemeClr val="tx1"/>
              </a:solidFill>
            </a:endParaRPr>
          </a:p>
        </p:txBody>
      </p:sp>
      <p:sp>
        <p:nvSpPr>
          <p:cNvPr id="42" name="正方形/長方形 41"/>
          <p:cNvSpPr/>
          <p:nvPr/>
        </p:nvSpPr>
        <p:spPr>
          <a:xfrm>
            <a:off x="1331913" y="4581525"/>
            <a:ext cx="930275" cy="28733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ja-JP" altLang="en-US" sz="1400" dirty="0">
                <a:solidFill>
                  <a:schemeClr val="tx1"/>
                </a:solidFill>
              </a:rPr>
              <a:t>企業</a:t>
            </a:r>
            <a:r>
              <a:rPr lang="en-US" altLang="ja-JP" sz="1400" dirty="0">
                <a:solidFill>
                  <a:schemeClr val="tx1"/>
                </a:solidFill>
              </a:rPr>
              <a:t> ID</a:t>
            </a:r>
            <a:endParaRPr lang="ja-JP" altLang="en-US" sz="1400" dirty="0" err="1">
              <a:solidFill>
                <a:schemeClr val="tx1"/>
              </a:solidFill>
            </a:endParaRPr>
          </a:p>
        </p:txBody>
      </p:sp>
      <p:sp>
        <p:nvSpPr>
          <p:cNvPr id="43" name="正方形/長方形 42"/>
          <p:cNvSpPr/>
          <p:nvPr/>
        </p:nvSpPr>
        <p:spPr>
          <a:xfrm>
            <a:off x="2339975" y="4581525"/>
            <a:ext cx="930275" cy="28733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ja-JP" altLang="en-US" sz="1400" dirty="0">
                <a:solidFill>
                  <a:schemeClr val="tx1"/>
                </a:solidFill>
              </a:rPr>
              <a:t>文字セット</a:t>
            </a:r>
          </a:p>
        </p:txBody>
      </p:sp>
      <p:sp>
        <p:nvSpPr>
          <p:cNvPr id="44" name="正方形/長方形 43"/>
          <p:cNvSpPr/>
          <p:nvPr/>
        </p:nvSpPr>
        <p:spPr>
          <a:xfrm>
            <a:off x="330200" y="4221163"/>
            <a:ext cx="2946400" cy="26987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tx1"/>
                </a:solidFill>
              </a:rPr>
              <a:t>語彙辞書</a:t>
            </a:r>
          </a:p>
        </p:txBody>
      </p:sp>
      <p:sp>
        <p:nvSpPr>
          <p:cNvPr id="45" name="正方形/長方形 44"/>
          <p:cNvSpPr/>
          <p:nvPr/>
        </p:nvSpPr>
        <p:spPr>
          <a:xfrm>
            <a:off x="330200" y="3573463"/>
            <a:ext cx="2946400" cy="57626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tx1"/>
                </a:solidFill>
              </a:rPr>
              <a:t>共有、交換、蓄積</a:t>
            </a:r>
            <a:endParaRPr lang="en-US" altLang="ja-JP" sz="1400" dirty="0">
              <a:solidFill>
                <a:schemeClr val="tx1"/>
              </a:solidFill>
            </a:endParaRPr>
          </a:p>
          <a:p>
            <a:pPr algn="ctr">
              <a:defRPr/>
            </a:pPr>
            <a:r>
              <a:rPr lang="ja-JP" altLang="en-US" sz="1400" dirty="0">
                <a:solidFill>
                  <a:schemeClr val="tx1"/>
                </a:solidFill>
              </a:rPr>
              <a:t>（フォーマット）</a:t>
            </a:r>
          </a:p>
        </p:txBody>
      </p:sp>
      <p:sp>
        <p:nvSpPr>
          <p:cNvPr id="46" name="正方形/長方形 45"/>
          <p:cNvSpPr/>
          <p:nvPr/>
        </p:nvSpPr>
        <p:spPr>
          <a:xfrm>
            <a:off x="330200" y="2565400"/>
            <a:ext cx="2946400" cy="93503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tx1"/>
                </a:solidFill>
              </a:rPr>
              <a:t>アプリケーション</a:t>
            </a:r>
          </a:p>
        </p:txBody>
      </p:sp>
      <p:sp>
        <p:nvSpPr>
          <p:cNvPr id="3" name="角丸四角形 2"/>
          <p:cNvSpPr/>
          <p:nvPr/>
        </p:nvSpPr>
        <p:spPr>
          <a:xfrm>
            <a:off x="611188" y="4076700"/>
            <a:ext cx="2305050" cy="576263"/>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dirty="0" err="1">
              <a:solidFill>
                <a:schemeClr val="tx1"/>
              </a:solidFill>
            </a:endParaRPr>
          </a:p>
        </p:txBody>
      </p:sp>
      <p:sp>
        <p:nvSpPr>
          <p:cNvPr id="4" name="右矢印 3"/>
          <p:cNvSpPr/>
          <p:nvPr/>
        </p:nvSpPr>
        <p:spPr>
          <a:xfrm rot="212275">
            <a:off x="2994025" y="4321175"/>
            <a:ext cx="625475" cy="207963"/>
          </a:xfrm>
          <a:prstGeom prst="rightArrow">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err="1">
              <a:solidFill>
                <a:schemeClr val="tx1"/>
              </a:solidFill>
            </a:endParaRPr>
          </a:p>
        </p:txBody>
      </p:sp>
      <p:pic>
        <p:nvPicPr>
          <p:cNvPr id="194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888" y="2276475"/>
            <a:ext cx="2627312"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588" y="4451350"/>
            <a:ext cx="2770187"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2" name="テキスト ボックス 46"/>
          <p:cNvSpPr txBox="1">
            <a:spLocks noChangeArrowheads="1"/>
          </p:cNvSpPr>
          <p:nvPr/>
        </p:nvSpPr>
        <p:spPr bwMode="auto">
          <a:xfrm>
            <a:off x="6596063" y="3789363"/>
            <a:ext cx="1539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a:t>コア辞書案を整備</a:t>
            </a:r>
          </a:p>
        </p:txBody>
      </p:sp>
      <p:sp>
        <p:nvSpPr>
          <p:cNvPr id="19473" name="テキスト ボックス 47"/>
          <p:cNvSpPr txBox="1">
            <a:spLocks noChangeArrowheads="1"/>
          </p:cNvSpPr>
          <p:nvPr/>
        </p:nvSpPr>
        <p:spPr bwMode="auto">
          <a:xfrm>
            <a:off x="6626225" y="4129088"/>
            <a:ext cx="2492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a:t>防災（支援物資）辞書案を整備</a:t>
            </a:r>
          </a:p>
        </p:txBody>
      </p:sp>
      <p:sp>
        <p:nvSpPr>
          <p:cNvPr id="49" name="角丸四角形 48"/>
          <p:cNvSpPr/>
          <p:nvPr/>
        </p:nvSpPr>
        <p:spPr>
          <a:xfrm>
            <a:off x="468313" y="6165850"/>
            <a:ext cx="8135937" cy="576263"/>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tx1"/>
                </a:solidFill>
              </a:rPr>
              <a:t>語彙があって初めて、</a:t>
            </a:r>
            <a:r>
              <a:rPr lang="ja-JP" altLang="en-US" sz="1400" b="1" u="sng" dirty="0">
                <a:solidFill>
                  <a:schemeClr val="tx1"/>
                </a:solidFill>
              </a:rPr>
              <a:t>データ間を正しく連携</a:t>
            </a:r>
            <a:r>
              <a:rPr lang="ja-JP" altLang="en-US" sz="1400" dirty="0">
                <a:solidFill>
                  <a:schemeClr val="tx1"/>
                </a:solidFill>
              </a:rPr>
              <a:t>させることができる</a:t>
            </a:r>
            <a:endParaRPr lang="en-US" altLang="ja-JP" sz="1400" dirty="0">
              <a:solidFill>
                <a:schemeClr val="tx1"/>
              </a:solidFill>
            </a:endParaRPr>
          </a:p>
          <a:p>
            <a:pPr algn="ctr">
              <a:defRPr/>
            </a:pPr>
            <a:r>
              <a:rPr lang="ja-JP" altLang="en-US" sz="1400" dirty="0">
                <a:solidFill>
                  <a:schemeClr val="tx1"/>
                </a:solidFill>
              </a:rPr>
              <a:t>単なる辞書ではなく、活用方式やメッセージも含んだフレームワークとして考えていくことが重要</a:t>
            </a:r>
          </a:p>
        </p:txBody>
      </p:sp>
      <p:sp>
        <p:nvSpPr>
          <p:cNvPr id="19475" name="正方形/長方形 32"/>
          <p:cNvSpPr>
            <a:spLocks noChangeArrowheads="1"/>
          </p:cNvSpPr>
          <p:nvPr/>
        </p:nvSpPr>
        <p:spPr bwMode="auto">
          <a:xfrm>
            <a:off x="6024563" y="4508500"/>
            <a:ext cx="492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algn="ctr"/>
            <a:r>
              <a:rPr lang="ja-JP" altLang="en-US" sz="1200">
                <a:solidFill>
                  <a:srgbClr val="7030A0"/>
                </a:solidFill>
              </a:rPr>
              <a:t>支援</a:t>
            </a:r>
            <a:endParaRPr lang="en-US" altLang="ja-JP" sz="1200">
              <a:solidFill>
                <a:srgbClr val="7030A0"/>
              </a:solidFill>
            </a:endParaRPr>
          </a:p>
          <a:p>
            <a:pPr marL="0" lvl="1" algn="ctr"/>
            <a:r>
              <a:rPr lang="ja-JP" altLang="en-US" sz="1200">
                <a:solidFill>
                  <a:srgbClr val="7030A0"/>
                </a:solidFill>
              </a:rPr>
              <a:t>物資</a:t>
            </a:r>
            <a:endParaRPr lang="en-US" altLang="ja-JP" sz="1200">
              <a:solidFill>
                <a:srgbClr val="7030A0"/>
              </a:solidFill>
            </a:endParaRPr>
          </a:p>
        </p:txBody>
      </p:sp>
      <p:cxnSp>
        <p:nvCxnSpPr>
          <p:cNvPr id="52" name="直線矢印コネクタ 51"/>
          <p:cNvCxnSpPr/>
          <p:nvPr/>
        </p:nvCxnSpPr>
        <p:spPr>
          <a:xfrm>
            <a:off x="5795963" y="4508500"/>
            <a:ext cx="288925" cy="144463"/>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54" name="下矢印 53"/>
          <p:cNvSpPr/>
          <p:nvPr/>
        </p:nvSpPr>
        <p:spPr>
          <a:xfrm rot="20878443">
            <a:off x="7026275" y="4090988"/>
            <a:ext cx="144463" cy="73025"/>
          </a:xfrm>
          <a:prstGeom prst="downArrow">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err="1">
              <a:solidFill>
                <a:schemeClr val="tx1"/>
              </a:solidFill>
            </a:endParaRPr>
          </a:p>
        </p:txBody>
      </p:sp>
      <p:sp>
        <p:nvSpPr>
          <p:cNvPr id="19478" name="スライド番号プレースホルダ 5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fld id="{9CAC0D61-C3BB-4F42-AC4C-92D0A8D39334}" type="slidenum">
              <a:rPr lang="ja-JP" altLang="en-US" smtClean="0"/>
              <a:pPr eaLnBrk="1" fontAlgn="base" hangingPunct="1">
                <a:spcBef>
                  <a:spcPct val="0"/>
                </a:spcBef>
                <a:spcAft>
                  <a:spcPct val="0"/>
                </a:spcAft>
              </a:pPr>
              <a:t>13</a:t>
            </a:fld>
            <a:endParaRPr lang="ja-JP" alt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p:cNvSpPr>
            <a:spLocks noGrp="1"/>
          </p:cNvSpPr>
          <p:nvPr>
            <p:ph type="title"/>
          </p:nvPr>
        </p:nvSpPr>
        <p:spPr/>
        <p:txBody>
          <a:bodyPr/>
          <a:lstStyle/>
          <a:p>
            <a:r>
              <a:rPr lang="en-US" altLang="ja-JP" smtClean="0"/>
              <a:t>IMI</a:t>
            </a:r>
            <a:r>
              <a:rPr lang="ja-JP" altLang="en-US" smtClean="0"/>
              <a:t>の概念と他の語彙との関係</a:t>
            </a:r>
          </a:p>
        </p:txBody>
      </p:sp>
      <p:sp>
        <p:nvSpPr>
          <p:cNvPr id="20483" name="コンテンツ プレースホルダ 22"/>
          <p:cNvSpPr>
            <a:spLocks noGrp="1"/>
          </p:cNvSpPr>
          <p:nvPr>
            <p:ph idx="1"/>
          </p:nvPr>
        </p:nvSpPr>
        <p:spPr>
          <a:xfrm>
            <a:off x="250824" y="620713"/>
            <a:ext cx="6265392" cy="1511300"/>
          </a:xfrm>
        </p:spPr>
        <p:txBody>
          <a:bodyPr/>
          <a:lstStyle/>
          <a:p>
            <a:r>
              <a:rPr lang="en-US" altLang="ja-JP" sz="1800" dirty="0" smtClean="0"/>
              <a:t>IMI</a:t>
            </a:r>
            <a:r>
              <a:rPr lang="ja-JP" altLang="en-US" sz="1800" dirty="0" smtClean="0"/>
              <a:t>は他の語彙を置き換える物ではない。</a:t>
            </a:r>
            <a:endParaRPr lang="en-US" altLang="ja-JP" sz="1800" dirty="0" smtClean="0"/>
          </a:p>
          <a:p>
            <a:pPr lvl="1"/>
            <a:r>
              <a:rPr lang="ja-JP" altLang="en-US" sz="1400" dirty="0" smtClean="0"/>
              <a:t>参照するのみなので、既存システムの語彙を変更する必要はない。</a:t>
            </a:r>
            <a:endParaRPr lang="en-US" altLang="ja-JP" sz="1400" dirty="0" smtClean="0"/>
          </a:p>
          <a:p>
            <a:r>
              <a:rPr lang="ja-JP" altLang="en-US" sz="1800" dirty="0" smtClean="0"/>
              <a:t>複数システムの相互運用性を確保するため、相互に参照するための基盤である。</a:t>
            </a:r>
            <a:endParaRPr lang="en-US" altLang="ja-JP" sz="1800" dirty="0" smtClean="0"/>
          </a:p>
          <a:p>
            <a:pPr lvl="1"/>
            <a:r>
              <a:rPr lang="ja-JP" altLang="en-US" sz="1400" dirty="0" smtClean="0"/>
              <a:t>そのため、主要なボキャブラリとのマッチングを行い、イメージを持ってもらうことが重要である。</a:t>
            </a:r>
            <a:endParaRPr lang="en-US" altLang="ja-JP" sz="1400" dirty="0" smtClean="0"/>
          </a:p>
          <a:p>
            <a:endParaRPr lang="ja-JP" altLang="en-US" sz="1800" dirty="0" smtClean="0"/>
          </a:p>
        </p:txBody>
      </p:sp>
      <p:sp>
        <p:nvSpPr>
          <p:cNvPr id="20484" name="スライド番号プレースホルダ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fld id="{C3F8AEDC-7DE0-4A47-B777-A5A29F006FF4}" type="slidenum">
              <a:rPr lang="ja-JP" altLang="en-US" smtClean="0"/>
              <a:pPr eaLnBrk="1" fontAlgn="base" hangingPunct="1">
                <a:spcBef>
                  <a:spcPct val="0"/>
                </a:spcBef>
                <a:spcAft>
                  <a:spcPct val="0"/>
                </a:spcAft>
              </a:pPr>
              <a:t>14</a:t>
            </a:fld>
            <a:endParaRPr lang="ja-JP" altLang="en-US" smtClean="0"/>
          </a:p>
        </p:txBody>
      </p:sp>
      <p:pic>
        <p:nvPicPr>
          <p:cNvPr id="20485" name="図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188640"/>
            <a:ext cx="1655762" cy="23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6" name="グループ化 4"/>
          <p:cNvGrpSpPr>
            <a:grpSpLocks/>
          </p:cNvGrpSpPr>
          <p:nvPr/>
        </p:nvGrpSpPr>
        <p:grpSpPr bwMode="auto">
          <a:xfrm>
            <a:off x="1619250" y="2029296"/>
            <a:ext cx="6096000" cy="4064000"/>
            <a:chOff x="3516313" y="2571750"/>
            <a:chExt cx="6096000" cy="4064000"/>
          </a:xfrm>
        </p:grpSpPr>
        <p:grpSp>
          <p:nvGrpSpPr>
            <p:cNvPr id="20497" name="グループ化 15"/>
            <p:cNvGrpSpPr>
              <a:grpSpLocks/>
            </p:cNvGrpSpPr>
            <p:nvPr/>
          </p:nvGrpSpPr>
          <p:grpSpPr bwMode="auto">
            <a:xfrm>
              <a:off x="3516313" y="2571750"/>
              <a:ext cx="6096000" cy="4064000"/>
              <a:chOff x="-540568" y="1850752"/>
              <a:chExt cx="6096000" cy="4064000"/>
            </a:xfrm>
          </p:grpSpPr>
          <p:grpSp>
            <p:nvGrpSpPr>
              <p:cNvPr id="20499" name="グループ化 14"/>
              <p:cNvGrpSpPr>
                <a:grpSpLocks/>
              </p:cNvGrpSpPr>
              <p:nvPr/>
            </p:nvGrpSpPr>
            <p:grpSpPr bwMode="auto">
              <a:xfrm>
                <a:off x="-540568" y="1850752"/>
                <a:ext cx="6096000" cy="4064000"/>
                <a:chOff x="-108520" y="1850752"/>
                <a:chExt cx="6096000" cy="4064000"/>
              </a:xfrm>
            </p:grpSpPr>
            <p:sp>
              <p:nvSpPr>
                <p:cNvPr id="10" name="円/楕円 9"/>
                <p:cNvSpPr/>
                <p:nvPr/>
              </p:nvSpPr>
              <p:spPr>
                <a:xfrm>
                  <a:off x="1128428" y="2071700"/>
                  <a:ext cx="3622104" cy="3622104"/>
                </a:xfrm>
                <a:prstGeom prst="ellipse">
                  <a:avLst/>
                </a:prstGeom>
                <a:ln/>
              </p:spPr>
              <p:style>
                <a:lnRef idx="0">
                  <a:schemeClr val="accent5"/>
                </a:lnRef>
                <a:fillRef idx="3">
                  <a:schemeClr val="accent5"/>
                </a:fillRef>
                <a:effectRef idx="3">
                  <a:schemeClr val="accent5"/>
                </a:effectRef>
                <a:fontRef idx="minor">
                  <a:schemeClr val="lt1"/>
                </a:fontRef>
              </p:style>
              <p:txBody>
                <a:bodyPr anchor="b"/>
                <a:lstStyle/>
                <a:p>
                  <a:pPr algn="ctr">
                    <a:defRPr/>
                  </a:pPr>
                  <a:endParaRPr lang="en-US" altLang="ja-JP" dirty="0">
                    <a:solidFill>
                      <a:schemeClr val="tx1"/>
                    </a:solidFill>
                  </a:endParaRPr>
                </a:p>
              </p:txBody>
            </p:sp>
            <p:graphicFrame>
              <p:nvGraphicFramePr>
                <p:cNvPr id="11" name="グラフ 10"/>
                <p:cNvGraphicFramePr/>
                <p:nvPr/>
              </p:nvGraphicFramePr>
              <p:xfrm>
                <a:off x="-108520" y="1850752"/>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円/楕円 11"/>
                <p:cNvSpPr/>
                <p:nvPr/>
              </p:nvSpPr>
              <p:spPr>
                <a:xfrm>
                  <a:off x="2230252" y="3173524"/>
                  <a:ext cx="1418456" cy="1418456"/>
                </a:xfrm>
                <a:prstGeom prst="ellipse">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ja-JP" altLang="en-US" dirty="0">
                      <a:solidFill>
                        <a:schemeClr val="tx1"/>
                      </a:solidFill>
                    </a:rPr>
                    <a:t>コア</a:t>
                  </a:r>
                  <a:endParaRPr lang="en-US" altLang="ja-JP" dirty="0">
                    <a:solidFill>
                      <a:schemeClr val="tx1"/>
                    </a:solidFill>
                  </a:endParaRPr>
                </a:p>
                <a:p>
                  <a:pPr algn="ctr">
                    <a:defRPr/>
                  </a:pPr>
                  <a:r>
                    <a:rPr lang="ja-JP" altLang="en-US" dirty="0">
                      <a:solidFill>
                        <a:schemeClr val="tx1"/>
                      </a:solidFill>
                    </a:rPr>
                    <a:t>ボキャブラリ</a:t>
                  </a:r>
                </a:p>
              </p:txBody>
            </p:sp>
          </p:grpSp>
          <p:sp>
            <p:nvSpPr>
              <p:cNvPr id="20500" name="テキスト ボックス 10"/>
              <p:cNvSpPr txBox="1">
                <a:spLocks noChangeArrowheads="1"/>
              </p:cNvSpPr>
              <p:nvPr/>
            </p:nvSpPr>
            <p:spPr bwMode="auto">
              <a:xfrm>
                <a:off x="2195736" y="5445224"/>
                <a:ext cx="556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a:t>API</a:t>
                </a:r>
                <a:endParaRPr lang="ja-JP" altLang="en-US"/>
              </a:p>
            </p:txBody>
          </p:sp>
        </p:grpSp>
        <p:sp>
          <p:nvSpPr>
            <p:cNvPr id="20498" name="テキスト ボックス 21"/>
            <p:cNvSpPr txBox="1">
              <a:spLocks noChangeArrowheads="1"/>
            </p:cNvSpPr>
            <p:nvPr/>
          </p:nvSpPr>
          <p:spPr bwMode="auto">
            <a:xfrm>
              <a:off x="6248400" y="2700338"/>
              <a:ext cx="555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a:t>API</a:t>
              </a:r>
              <a:endParaRPr lang="ja-JP" altLang="en-US"/>
            </a:p>
          </p:txBody>
        </p:sp>
      </p:grpSp>
      <p:pic>
        <p:nvPicPr>
          <p:cNvPr id="2048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775" y="4527500"/>
            <a:ext cx="2611438"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5463" y="2997200"/>
            <a:ext cx="21717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3522" y="5083175"/>
            <a:ext cx="226695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テキスト ボックス 16"/>
          <p:cNvSpPr txBox="1">
            <a:spLocks noChangeArrowheads="1"/>
          </p:cNvSpPr>
          <p:nvPr/>
        </p:nvSpPr>
        <p:spPr bwMode="auto">
          <a:xfrm>
            <a:off x="7805738" y="2492896"/>
            <a:ext cx="1338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dirty="0"/>
              <a:t>自治体用語</a:t>
            </a:r>
          </a:p>
        </p:txBody>
      </p:sp>
      <p:sp>
        <p:nvSpPr>
          <p:cNvPr id="20491" name="テキスト ボックス 17"/>
          <p:cNvSpPr txBox="1">
            <a:spLocks noChangeArrowheads="1"/>
          </p:cNvSpPr>
          <p:nvPr/>
        </p:nvSpPr>
        <p:spPr bwMode="auto">
          <a:xfrm>
            <a:off x="6875463" y="2636838"/>
            <a:ext cx="1108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dirty="0"/>
              <a:t>統計用語</a:t>
            </a:r>
          </a:p>
        </p:txBody>
      </p:sp>
      <p:sp>
        <p:nvSpPr>
          <p:cNvPr id="20492" name="テキスト ボックス 18"/>
          <p:cNvSpPr txBox="1">
            <a:spLocks noChangeArrowheads="1"/>
          </p:cNvSpPr>
          <p:nvPr/>
        </p:nvSpPr>
        <p:spPr bwMode="auto">
          <a:xfrm>
            <a:off x="250825" y="4149675"/>
            <a:ext cx="1108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t>民間用語</a:t>
            </a:r>
          </a:p>
        </p:txBody>
      </p:sp>
      <p:sp>
        <p:nvSpPr>
          <p:cNvPr id="20493" name="テキスト ボックス 19"/>
          <p:cNvSpPr txBox="1">
            <a:spLocks noChangeArrowheads="1"/>
          </p:cNvSpPr>
          <p:nvPr/>
        </p:nvSpPr>
        <p:spPr bwMode="auto">
          <a:xfrm>
            <a:off x="6380163" y="4724400"/>
            <a:ext cx="1216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t>各種コード</a:t>
            </a:r>
          </a:p>
        </p:txBody>
      </p:sp>
      <p:pic>
        <p:nvPicPr>
          <p:cNvPr id="20494" name="図 2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0825" y="2709242"/>
            <a:ext cx="249078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5" name="テキスト ボックス 21"/>
          <p:cNvSpPr txBox="1">
            <a:spLocks noChangeArrowheads="1"/>
          </p:cNvSpPr>
          <p:nvPr/>
        </p:nvSpPr>
        <p:spPr bwMode="auto">
          <a:xfrm>
            <a:off x="827584" y="2348880"/>
            <a:ext cx="16385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dirty="0" smtClean="0"/>
              <a:t>海外用語セット</a:t>
            </a:r>
            <a:endParaRPr lang="ja-JP" altLang="en-US" dirty="0"/>
          </a:p>
        </p:txBody>
      </p:sp>
      <p:sp>
        <p:nvSpPr>
          <p:cNvPr id="24" name="テキスト ボックス 23"/>
          <p:cNvSpPr txBox="1"/>
          <p:nvPr/>
        </p:nvSpPr>
        <p:spPr>
          <a:xfrm>
            <a:off x="1331640" y="6093296"/>
            <a:ext cx="5184576" cy="830997"/>
          </a:xfrm>
          <a:prstGeom prst="rect">
            <a:avLst/>
          </a:prstGeom>
          <a:noFill/>
        </p:spPr>
        <p:txBody>
          <a:bodyPr wrap="square" rtlCol="0">
            <a:spAutoFit/>
          </a:bodyPr>
          <a:lstStyle/>
          <a:p>
            <a:pPr marL="177800" indent="-177800"/>
            <a:r>
              <a:rPr kumimoji="1" lang="en-US" altLang="ja-JP" sz="1200" dirty="0" smtClean="0"/>
              <a:t>※IEP</a:t>
            </a:r>
            <a:r>
              <a:rPr kumimoji="1" lang="ja-JP" altLang="en-US" sz="1200" dirty="0" smtClean="0"/>
              <a:t>とは、情報交換パッケージ。データ形式やドキュメント等で構成される。</a:t>
            </a:r>
            <a:endParaRPr kumimoji="1" lang="en-US" altLang="ja-JP" sz="1200" dirty="0" smtClean="0"/>
          </a:p>
          <a:p>
            <a:pPr marL="177800" indent="-177800"/>
            <a:r>
              <a:rPr kumimoji="1" lang="en-US" altLang="ja-JP" sz="1200" dirty="0" smtClean="0"/>
              <a:t>※</a:t>
            </a:r>
            <a:r>
              <a:rPr lang="en-US" altLang="ja-JP" sz="1200" dirty="0" smtClean="0"/>
              <a:t>API</a:t>
            </a:r>
            <a:r>
              <a:rPr lang="ja-JP" altLang="en-US" sz="1200" dirty="0" smtClean="0"/>
              <a:t>とは、アプリケーションデータのデータを交換するための、インタフェース。共通データフォーマットや通信プロトコルで構成される。</a:t>
            </a:r>
            <a:endParaRPr lang="en-US" altLang="ja-JP" sz="1200" dirty="0" smtClean="0"/>
          </a:p>
          <a:p>
            <a:pPr marL="177800" indent="-177800"/>
            <a:r>
              <a:rPr lang="en-US" altLang="ja-JP" sz="1200" dirty="0" smtClean="0"/>
              <a:t>※IEP</a:t>
            </a:r>
            <a:r>
              <a:rPr lang="ja-JP" altLang="en-US" sz="1200" dirty="0" smtClean="0"/>
              <a:t>や</a:t>
            </a:r>
            <a:r>
              <a:rPr lang="en-US" altLang="ja-JP" sz="1200" dirty="0" smtClean="0"/>
              <a:t>API</a:t>
            </a:r>
            <a:r>
              <a:rPr lang="ja-JP" altLang="en-US" sz="1200" dirty="0" smtClean="0"/>
              <a:t>は、語彙を活用するための、有効なツール。</a:t>
            </a:r>
            <a:endParaRPr lang="en-US" altLang="ja-JP" sz="1200" dirty="0" smtClean="0"/>
          </a:p>
        </p:txBody>
      </p:sp>
      <p:sp>
        <p:nvSpPr>
          <p:cNvPr id="25" name="アーチ 24"/>
          <p:cNvSpPr/>
          <p:nvPr/>
        </p:nvSpPr>
        <p:spPr>
          <a:xfrm>
            <a:off x="3015120" y="2448184"/>
            <a:ext cx="3312368" cy="3240360"/>
          </a:xfrm>
          <a:prstGeom prst="blockArc">
            <a:avLst>
              <a:gd name="adj1" fmla="val 7137398"/>
              <a:gd name="adj2" fmla="val 10865881"/>
              <a:gd name="adj3" fmla="val 7008"/>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err="1" smtClean="0">
              <a:solidFill>
                <a:schemeClr val="tx1"/>
              </a:solidFill>
            </a:endParaRPr>
          </a:p>
        </p:txBody>
      </p:sp>
      <p:sp>
        <p:nvSpPr>
          <p:cNvPr id="26" name="テキスト ボックス 25"/>
          <p:cNvSpPr txBox="1"/>
          <p:nvPr/>
        </p:nvSpPr>
        <p:spPr>
          <a:xfrm rot="3537291">
            <a:off x="3080671" y="4705153"/>
            <a:ext cx="514885" cy="338554"/>
          </a:xfrm>
          <a:prstGeom prst="rect">
            <a:avLst/>
          </a:prstGeom>
          <a:noFill/>
        </p:spPr>
        <p:txBody>
          <a:bodyPr wrap="none" rtlCol="0">
            <a:spAutoFit/>
          </a:bodyPr>
          <a:lstStyle/>
          <a:p>
            <a:r>
              <a:rPr kumimoji="1" lang="en-US" altLang="ja-JP" sz="1600" dirty="0" smtClean="0"/>
              <a:t>IEP</a:t>
            </a:r>
            <a:endParaRPr kumimoji="1" lang="ja-JP" alt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角丸四角形 293"/>
          <p:cNvSpPr>
            <a:spLocks noChangeArrowheads="1"/>
          </p:cNvSpPr>
          <p:nvPr/>
        </p:nvSpPr>
        <p:spPr bwMode="auto">
          <a:xfrm>
            <a:off x="71438" y="981075"/>
            <a:ext cx="4213225" cy="5761038"/>
          </a:xfrm>
          <a:prstGeom prst="roundRect">
            <a:avLst>
              <a:gd name="adj" fmla="val 4778"/>
            </a:avLst>
          </a:prstGeom>
          <a:solidFill>
            <a:schemeClr val="bg1"/>
          </a:solidFill>
          <a:ln w="9525" algn="ctr">
            <a:solidFill>
              <a:schemeClr val="tx1"/>
            </a:solidFill>
            <a:round/>
            <a:headEnd/>
            <a:tailEnd/>
          </a:ln>
        </p:spPr>
        <p:txBody>
          <a:bodyPr/>
          <a:lstStyle/>
          <a:p>
            <a:pPr algn="ctr"/>
            <a:endParaRPr lang="ja-JP" altLang="en-US" sz="1400">
              <a:solidFill>
                <a:srgbClr val="0099FF"/>
              </a:solidFill>
              <a:latin typeface="ＭＳ Ｐゴシック" charset="-128"/>
            </a:endParaRPr>
          </a:p>
        </p:txBody>
      </p:sp>
      <p:sp>
        <p:nvSpPr>
          <p:cNvPr id="21507" name="角丸四角形 294"/>
          <p:cNvSpPr>
            <a:spLocks noChangeArrowheads="1"/>
          </p:cNvSpPr>
          <p:nvPr/>
        </p:nvSpPr>
        <p:spPr bwMode="auto">
          <a:xfrm>
            <a:off x="4356100" y="981075"/>
            <a:ext cx="4679950" cy="5761038"/>
          </a:xfrm>
          <a:prstGeom prst="roundRect">
            <a:avLst>
              <a:gd name="adj" fmla="val 4778"/>
            </a:avLst>
          </a:prstGeom>
          <a:solidFill>
            <a:schemeClr val="bg1"/>
          </a:solidFill>
          <a:ln w="9525" algn="ctr">
            <a:solidFill>
              <a:schemeClr val="tx1"/>
            </a:solidFill>
            <a:round/>
            <a:headEnd/>
            <a:tailEnd/>
          </a:ln>
        </p:spPr>
        <p:txBody>
          <a:bodyPr/>
          <a:lstStyle/>
          <a:p>
            <a:pPr algn="ctr"/>
            <a:endParaRPr lang="ja-JP" altLang="en-US" sz="1400">
              <a:solidFill>
                <a:srgbClr val="0099FF"/>
              </a:solidFill>
              <a:latin typeface="ＭＳ Ｐゴシック" charset="-128"/>
            </a:endParaRPr>
          </a:p>
        </p:txBody>
      </p:sp>
      <p:sp>
        <p:nvSpPr>
          <p:cNvPr id="21508" name="テキスト ボックス 3"/>
          <p:cNvSpPr txBox="1">
            <a:spLocks noChangeArrowheads="1"/>
          </p:cNvSpPr>
          <p:nvPr/>
        </p:nvSpPr>
        <p:spPr bwMode="auto">
          <a:xfrm>
            <a:off x="4427538" y="620713"/>
            <a:ext cx="43735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a:t>ボキャブラリ</a:t>
            </a:r>
            <a:r>
              <a:rPr lang="en-US" altLang="ja-JP" sz="1600"/>
              <a:t>(</a:t>
            </a:r>
            <a:r>
              <a:rPr lang="ja-JP" altLang="en-US" sz="1600"/>
              <a:t>辞書）のある世界（これからの世界）</a:t>
            </a:r>
          </a:p>
        </p:txBody>
      </p:sp>
      <p:sp>
        <p:nvSpPr>
          <p:cNvPr id="21509" name="テキスト ボックス 4"/>
          <p:cNvSpPr txBox="1">
            <a:spLocks noChangeArrowheads="1"/>
          </p:cNvSpPr>
          <p:nvPr/>
        </p:nvSpPr>
        <p:spPr bwMode="auto">
          <a:xfrm>
            <a:off x="34925" y="630238"/>
            <a:ext cx="40528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a:t>ボキャブラリ</a:t>
            </a:r>
            <a:r>
              <a:rPr lang="en-US" altLang="ja-JP" sz="1600"/>
              <a:t>(</a:t>
            </a:r>
            <a:r>
              <a:rPr lang="ja-JP" altLang="en-US" sz="1600"/>
              <a:t>辞書）のない世界（従来の世界）</a:t>
            </a:r>
          </a:p>
        </p:txBody>
      </p:sp>
      <p:sp>
        <p:nvSpPr>
          <p:cNvPr id="21510" name="テキスト ボックス 6"/>
          <p:cNvSpPr txBox="1">
            <a:spLocks noChangeArrowheads="1"/>
          </p:cNvSpPr>
          <p:nvPr/>
        </p:nvSpPr>
        <p:spPr bwMode="auto">
          <a:xfrm>
            <a:off x="107950" y="1052513"/>
            <a:ext cx="4176713"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b="1"/>
              <a:t>①システム設計するときにデータ設計が必要</a:t>
            </a:r>
            <a:endParaRPr lang="en-US" altLang="ja-JP" sz="1400" b="1"/>
          </a:p>
          <a:p>
            <a:pPr eaLnBrk="1" hangingPunct="1"/>
            <a:endParaRPr lang="en-US" altLang="ja-JP" sz="1400" b="1"/>
          </a:p>
          <a:p>
            <a:pPr eaLnBrk="1" hangingPunct="1"/>
            <a:endParaRPr lang="en-US" altLang="ja-JP" sz="1400" b="1"/>
          </a:p>
          <a:p>
            <a:pPr eaLnBrk="1" hangingPunct="1"/>
            <a:endParaRPr lang="en-US" altLang="ja-JP" sz="1400" b="1"/>
          </a:p>
          <a:p>
            <a:pPr eaLnBrk="1" hangingPunct="1"/>
            <a:endParaRPr lang="en-US" altLang="ja-JP" sz="1400" b="1"/>
          </a:p>
          <a:p>
            <a:pPr eaLnBrk="1" hangingPunct="1"/>
            <a:endParaRPr lang="en-US" altLang="ja-JP" sz="1400" b="1"/>
          </a:p>
          <a:p>
            <a:pPr eaLnBrk="1" hangingPunct="1"/>
            <a:r>
              <a:rPr lang="ja-JP" altLang="en-US" sz="1400" b="1"/>
              <a:t>②データ交換をするときに形式の調整が必要</a:t>
            </a:r>
            <a:endParaRPr lang="en-US" altLang="ja-JP" sz="1400" b="1"/>
          </a:p>
          <a:p>
            <a:pPr eaLnBrk="1" hangingPunct="1"/>
            <a:endParaRPr lang="en-US" altLang="ja-JP" sz="1400" b="1"/>
          </a:p>
          <a:p>
            <a:pPr eaLnBrk="1" hangingPunct="1"/>
            <a:endParaRPr lang="en-US" altLang="ja-JP" sz="1400" b="1"/>
          </a:p>
          <a:p>
            <a:pPr eaLnBrk="1" hangingPunct="1"/>
            <a:endParaRPr lang="en-US" altLang="ja-JP" sz="1400" b="1"/>
          </a:p>
          <a:p>
            <a:pPr eaLnBrk="1" hangingPunct="1"/>
            <a:endParaRPr lang="en-US" altLang="ja-JP" sz="1400" b="1"/>
          </a:p>
          <a:p>
            <a:pPr eaLnBrk="1" hangingPunct="1"/>
            <a:endParaRPr lang="en-US" altLang="ja-JP" sz="1400" b="1"/>
          </a:p>
          <a:p>
            <a:pPr eaLnBrk="1" hangingPunct="1"/>
            <a:endParaRPr lang="en-US" altLang="ja-JP" sz="1400" b="1"/>
          </a:p>
          <a:p>
            <a:pPr eaLnBrk="1" hangingPunct="1"/>
            <a:r>
              <a:rPr lang="ja-JP" altLang="en-US" sz="1400" b="1"/>
              <a:t>③データ交換をするとき意味の調整が必要</a:t>
            </a:r>
            <a:endParaRPr lang="en-US" altLang="ja-JP" sz="1400" b="1"/>
          </a:p>
          <a:p>
            <a:pPr eaLnBrk="1" hangingPunct="1"/>
            <a:r>
              <a:rPr lang="ja-JP" altLang="en-US" sz="1400" b="1"/>
              <a:t>④意味のすれ違いから事故が発生</a:t>
            </a:r>
            <a:endParaRPr lang="en-US" altLang="ja-JP" sz="1400" b="1"/>
          </a:p>
          <a:p>
            <a:pPr eaLnBrk="1" hangingPunct="1"/>
            <a:endParaRPr lang="en-US" altLang="ja-JP" sz="1400" b="1"/>
          </a:p>
          <a:p>
            <a:pPr eaLnBrk="1" hangingPunct="1"/>
            <a:endParaRPr lang="en-US" altLang="ja-JP" sz="1400" b="1"/>
          </a:p>
          <a:p>
            <a:pPr eaLnBrk="1" hangingPunct="1"/>
            <a:endParaRPr lang="en-US" altLang="ja-JP" sz="1400" b="1"/>
          </a:p>
          <a:p>
            <a:pPr eaLnBrk="1" hangingPunct="1"/>
            <a:endParaRPr lang="en-US" altLang="ja-JP" sz="1400" b="1"/>
          </a:p>
          <a:p>
            <a:pPr eaLnBrk="1" hangingPunct="1"/>
            <a:endParaRPr lang="en-US" altLang="ja-JP" sz="1400" b="1"/>
          </a:p>
          <a:p>
            <a:pPr eaLnBrk="1" hangingPunct="1"/>
            <a:r>
              <a:rPr lang="ja-JP" altLang="en-US" sz="1400" b="1"/>
              <a:t>⑤データの交換は特定者間のクローズな領域</a:t>
            </a:r>
          </a:p>
        </p:txBody>
      </p:sp>
      <p:sp>
        <p:nvSpPr>
          <p:cNvPr id="21511" name="テキスト ボックス 7"/>
          <p:cNvSpPr txBox="1">
            <a:spLocks noChangeArrowheads="1"/>
          </p:cNvSpPr>
          <p:nvPr/>
        </p:nvSpPr>
        <p:spPr bwMode="auto">
          <a:xfrm>
            <a:off x="4356100" y="1052513"/>
            <a:ext cx="47879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b="1"/>
              <a:t>①システム設計するときに基本データはリポジトリから参照</a:t>
            </a:r>
            <a:endParaRPr lang="en-US" altLang="ja-JP" sz="1400" b="1"/>
          </a:p>
          <a:p>
            <a:pPr eaLnBrk="1" hangingPunct="1"/>
            <a:endParaRPr lang="en-US" altLang="ja-JP" sz="1400" b="1"/>
          </a:p>
          <a:p>
            <a:pPr eaLnBrk="1" hangingPunct="1"/>
            <a:endParaRPr lang="en-US" altLang="ja-JP" sz="1400" b="1"/>
          </a:p>
          <a:p>
            <a:pPr eaLnBrk="1" hangingPunct="1"/>
            <a:endParaRPr lang="en-US" altLang="ja-JP" sz="1400" b="1"/>
          </a:p>
          <a:p>
            <a:pPr eaLnBrk="1" hangingPunct="1"/>
            <a:endParaRPr lang="en-US" altLang="ja-JP" sz="1400" b="1"/>
          </a:p>
          <a:p>
            <a:pPr eaLnBrk="1" hangingPunct="1"/>
            <a:endParaRPr lang="en-US" altLang="ja-JP" sz="1400" b="1"/>
          </a:p>
          <a:p>
            <a:pPr eaLnBrk="1" hangingPunct="1"/>
            <a:r>
              <a:rPr lang="ja-JP" altLang="en-US" sz="1400" b="1"/>
              <a:t>②データ交換をするときにリポジトリを使うため形式の調整が容易</a:t>
            </a:r>
            <a:endParaRPr lang="en-US" altLang="ja-JP" sz="1400" b="1"/>
          </a:p>
          <a:p>
            <a:pPr eaLnBrk="1" hangingPunct="1"/>
            <a:endParaRPr lang="en-US" altLang="ja-JP" sz="1400" b="1"/>
          </a:p>
          <a:p>
            <a:pPr eaLnBrk="1" hangingPunct="1"/>
            <a:endParaRPr lang="en-US" altLang="ja-JP" sz="1400" b="1"/>
          </a:p>
          <a:p>
            <a:pPr eaLnBrk="1" hangingPunct="1"/>
            <a:endParaRPr lang="en-US" altLang="ja-JP" sz="1400" b="1"/>
          </a:p>
          <a:p>
            <a:pPr eaLnBrk="1" hangingPunct="1"/>
            <a:endParaRPr lang="en-US" altLang="ja-JP" sz="1400" b="1"/>
          </a:p>
          <a:p>
            <a:pPr eaLnBrk="1" hangingPunct="1"/>
            <a:endParaRPr lang="en-US" altLang="ja-JP" sz="1400" b="1"/>
          </a:p>
          <a:p>
            <a:pPr eaLnBrk="1" hangingPunct="1"/>
            <a:r>
              <a:rPr lang="ja-JP" altLang="en-US" sz="1400" b="1"/>
              <a:t>③データ交換をするとき意味の調整が容易</a:t>
            </a:r>
            <a:endParaRPr lang="en-US" altLang="ja-JP" sz="1400" b="1"/>
          </a:p>
          <a:p>
            <a:pPr eaLnBrk="1" hangingPunct="1"/>
            <a:r>
              <a:rPr lang="ja-JP" altLang="en-US" sz="1400" b="1"/>
              <a:t>④意味のすれ違いが起こらない</a:t>
            </a:r>
            <a:endParaRPr lang="en-US" altLang="ja-JP" sz="1400" b="1"/>
          </a:p>
          <a:p>
            <a:pPr eaLnBrk="1" hangingPunct="1"/>
            <a:endParaRPr lang="en-US" altLang="ja-JP" sz="1400" b="1"/>
          </a:p>
          <a:p>
            <a:pPr eaLnBrk="1" hangingPunct="1"/>
            <a:endParaRPr lang="en-US" altLang="ja-JP" sz="1400" b="1"/>
          </a:p>
          <a:p>
            <a:pPr eaLnBrk="1" hangingPunct="1"/>
            <a:endParaRPr lang="en-US" altLang="ja-JP" sz="1400" b="1"/>
          </a:p>
          <a:p>
            <a:pPr eaLnBrk="1" hangingPunct="1"/>
            <a:endParaRPr lang="en-US" altLang="ja-JP" sz="1400" b="1"/>
          </a:p>
          <a:p>
            <a:pPr eaLnBrk="1" hangingPunct="1"/>
            <a:endParaRPr lang="en-US" altLang="ja-JP" sz="1400" b="1"/>
          </a:p>
          <a:p>
            <a:pPr eaLnBrk="1" hangingPunct="1"/>
            <a:r>
              <a:rPr lang="ja-JP" altLang="en-US" sz="1400" b="1"/>
              <a:t>⑤個別調整ではなくデータがオープンに流通できる</a:t>
            </a:r>
            <a:endParaRPr lang="en-US" altLang="ja-JP" sz="1400" b="1"/>
          </a:p>
        </p:txBody>
      </p:sp>
      <p:sp>
        <p:nvSpPr>
          <p:cNvPr id="21512" name="タイトル 8"/>
          <p:cNvSpPr>
            <a:spLocks noGrp="1"/>
          </p:cNvSpPr>
          <p:nvPr>
            <p:ph type="title"/>
          </p:nvPr>
        </p:nvSpPr>
        <p:spPr/>
        <p:txBody>
          <a:bodyPr/>
          <a:lstStyle/>
          <a:p>
            <a:pPr eaLnBrk="1" hangingPunct="1"/>
            <a:r>
              <a:rPr lang="ja-JP" altLang="en-US" smtClean="0"/>
              <a:t>具体的に何が変わるのか</a:t>
            </a:r>
          </a:p>
        </p:txBody>
      </p:sp>
      <p:pic>
        <p:nvPicPr>
          <p:cNvPr id="21513" name="Picture 2" descr="C:\Users\Ken\AppData\Local\Microsoft\Windows\Temporary Internet Files\Content.IE5\PNOXGQLJ\MC900431637[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150" y="1700213"/>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3" descr="C:\Users\Ken\AppData\Local\Microsoft\Windows\Temporary Internet Files\Content.IE5\HBR17JHC\MC90043389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4525" y="2636838"/>
            <a:ext cx="712788"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6" descr="C:\Users\Ken\AppData\Local\Microsoft\Windows\Temporary Internet Files\Content.IE5\GQLB47WS\MC90023036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850" y="1412875"/>
            <a:ext cx="9017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0" descr="C:\Program Files (x86)\Microsoft Office\MEDIA\CAGCAT10\j0292020.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19700" y="1341438"/>
            <a:ext cx="5048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1" descr="C:\Program Files (x86)\Microsoft Office\MEDIA\CAGCAT10\j0292020.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8988" y="5805488"/>
            <a:ext cx="5683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4" descr="C:\Users\Ken\AppData\Local\Microsoft\Windows\Temporary Internet Files\Content.IE5\W59E87RH\MC900331669[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2500" y="2924175"/>
            <a:ext cx="50323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5" descr="C:\Users\Ken\AppData\Local\Microsoft\Windows\Temporary Internet Files\Content.IE5\PNOXGQLJ\MC900330867[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288" y="2852738"/>
            <a:ext cx="5762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0" name="正方形/長方形 30"/>
          <p:cNvSpPr>
            <a:spLocks noChangeArrowheads="1"/>
          </p:cNvSpPr>
          <p:nvPr/>
        </p:nvSpPr>
        <p:spPr bwMode="auto">
          <a:xfrm>
            <a:off x="1042988" y="2708275"/>
            <a:ext cx="360362" cy="144463"/>
          </a:xfrm>
          <a:prstGeom prst="rect">
            <a:avLst/>
          </a:prstGeom>
          <a:solidFill>
            <a:schemeClr val="bg1"/>
          </a:solidFill>
          <a:ln w="9525" algn="ctr">
            <a:solidFill>
              <a:schemeClr val="tx1"/>
            </a:solidFill>
            <a:round/>
            <a:headEnd/>
            <a:tailEnd/>
          </a:ln>
        </p:spPr>
        <p:txBody>
          <a:bodyPr lIns="0" rIns="0" anchor="ctr"/>
          <a:lstStyle/>
          <a:p>
            <a:pPr algn="ctr"/>
            <a:r>
              <a:rPr lang="ja-JP" altLang="en-US" sz="800">
                <a:latin typeface="ＭＳ Ｐゴシック" charset="-128"/>
              </a:rPr>
              <a:t>項目</a:t>
            </a:r>
          </a:p>
        </p:txBody>
      </p:sp>
      <p:sp>
        <p:nvSpPr>
          <p:cNvPr id="21521" name="正方形/長方形 31"/>
          <p:cNvSpPr>
            <a:spLocks noChangeArrowheads="1"/>
          </p:cNvSpPr>
          <p:nvPr/>
        </p:nvSpPr>
        <p:spPr bwMode="auto">
          <a:xfrm>
            <a:off x="1042988" y="2924175"/>
            <a:ext cx="360362" cy="144463"/>
          </a:xfrm>
          <a:prstGeom prst="rect">
            <a:avLst/>
          </a:prstGeom>
          <a:solidFill>
            <a:schemeClr val="bg1"/>
          </a:solidFill>
          <a:ln w="9525" algn="ctr">
            <a:solidFill>
              <a:schemeClr val="tx1"/>
            </a:solidFill>
            <a:round/>
            <a:headEnd/>
            <a:tailEnd/>
          </a:ln>
        </p:spPr>
        <p:txBody>
          <a:bodyPr lIns="0" rIns="0" anchor="ctr"/>
          <a:lstStyle/>
          <a:p>
            <a:pPr algn="ctr"/>
            <a:r>
              <a:rPr lang="ja-JP" altLang="en-US" sz="800">
                <a:latin typeface="ＭＳ Ｐゴシック" charset="-128"/>
              </a:rPr>
              <a:t>項目</a:t>
            </a:r>
          </a:p>
        </p:txBody>
      </p:sp>
      <p:sp>
        <p:nvSpPr>
          <p:cNvPr id="21522" name="正方形/長方形 32"/>
          <p:cNvSpPr>
            <a:spLocks noChangeArrowheads="1"/>
          </p:cNvSpPr>
          <p:nvPr/>
        </p:nvSpPr>
        <p:spPr bwMode="auto">
          <a:xfrm>
            <a:off x="1042988" y="3141663"/>
            <a:ext cx="360362" cy="142875"/>
          </a:xfrm>
          <a:prstGeom prst="rect">
            <a:avLst/>
          </a:prstGeom>
          <a:solidFill>
            <a:schemeClr val="bg1"/>
          </a:solidFill>
          <a:ln w="9525" algn="ctr">
            <a:solidFill>
              <a:schemeClr val="tx1"/>
            </a:solidFill>
            <a:prstDash val="dash"/>
            <a:round/>
            <a:headEnd/>
            <a:tailEnd/>
          </a:ln>
        </p:spPr>
        <p:txBody>
          <a:bodyPr lIns="0" rIns="0" anchor="ctr"/>
          <a:lstStyle/>
          <a:p>
            <a:pPr algn="ctr"/>
            <a:endParaRPr lang="ja-JP" altLang="en-US" sz="800">
              <a:latin typeface="ＭＳ Ｐゴシック" charset="-128"/>
            </a:endParaRPr>
          </a:p>
        </p:txBody>
      </p:sp>
      <p:sp>
        <p:nvSpPr>
          <p:cNvPr id="21523" name="正方形/長方形 33"/>
          <p:cNvSpPr>
            <a:spLocks noChangeArrowheads="1"/>
          </p:cNvSpPr>
          <p:nvPr/>
        </p:nvSpPr>
        <p:spPr bwMode="auto">
          <a:xfrm>
            <a:off x="1042988" y="3357563"/>
            <a:ext cx="360362" cy="142875"/>
          </a:xfrm>
          <a:prstGeom prst="rect">
            <a:avLst/>
          </a:prstGeom>
          <a:solidFill>
            <a:schemeClr val="bg1"/>
          </a:solidFill>
          <a:ln w="9525" algn="ctr">
            <a:solidFill>
              <a:schemeClr val="tx1"/>
            </a:solidFill>
            <a:round/>
            <a:headEnd/>
            <a:tailEnd/>
          </a:ln>
        </p:spPr>
        <p:txBody>
          <a:bodyPr lIns="0" rIns="0" anchor="ctr"/>
          <a:lstStyle/>
          <a:p>
            <a:pPr algn="ctr"/>
            <a:r>
              <a:rPr lang="ja-JP" altLang="en-US" sz="800">
                <a:latin typeface="ＭＳ Ｐゴシック" charset="-128"/>
              </a:rPr>
              <a:t>項目</a:t>
            </a:r>
          </a:p>
        </p:txBody>
      </p:sp>
      <p:sp>
        <p:nvSpPr>
          <p:cNvPr id="21524" name="正方形/長方形 34"/>
          <p:cNvSpPr>
            <a:spLocks noChangeArrowheads="1"/>
          </p:cNvSpPr>
          <p:nvPr/>
        </p:nvSpPr>
        <p:spPr bwMode="auto">
          <a:xfrm>
            <a:off x="3059113" y="2708275"/>
            <a:ext cx="360362" cy="144463"/>
          </a:xfrm>
          <a:prstGeom prst="rect">
            <a:avLst/>
          </a:prstGeom>
          <a:solidFill>
            <a:schemeClr val="bg1"/>
          </a:solidFill>
          <a:ln w="9525" algn="ctr">
            <a:solidFill>
              <a:schemeClr val="tx1"/>
            </a:solidFill>
            <a:round/>
            <a:headEnd/>
            <a:tailEnd/>
          </a:ln>
        </p:spPr>
        <p:txBody>
          <a:bodyPr lIns="0" rIns="0" anchor="ctr"/>
          <a:lstStyle/>
          <a:p>
            <a:pPr algn="ctr"/>
            <a:r>
              <a:rPr lang="ja-JP" altLang="en-US" sz="800">
                <a:latin typeface="ＭＳ Ｐゴシック" charset="-128"/>
              </a:rPr>
              <a:t>項目</a:t>
            </a:r>
          </a:p>
        </p:txBody>
      </p:sp>
      <p:sp>
        <p:nvSpPr>
          <p:cNvPr id="21525" name="正方形/長方形 35"/>
          <p:cNvSpPr>
            <a:spLocks noChangeArrowheads="1"/>
          </p:cNvSpPr>
          <p:nvPr/>
        </p:nvSpPr>
        <p:spPr bwMode="auto">
          <a:xfrm>
            <a:off x="3059113" y="2924175"/>
            <a:ext cx="360362" cy="144463"/>
          </a:xfrm>
          <a:prstGeom prst="rect">
            <a:avLst/>
          </a:prstGeom>
          <a:solidFill>
            <a:schemeClr val="bg1"/>
          </a:solidFill>
          <a:ln w="9525" algn="ctr">
            <a:solidFill>
              <a:schemeClr val="tx1"/>
            </a:solidFill>
            <a:prstDash val="dash"/>
            <a:round/>
            <a:headEnd/>
            <a:tailEnd/>
          </a:ln>
        </p:spPr>
        <p:txBody>
          <a:bodyPr lIns="0" rIns="0" anchor="ctr"/>
          <a:lstStyle/>
          <a:p>
            <a:pPr algn="ctr"/>
            <a:endParaRPr lang="ja-JP" altLang="en-US" sz="800">
              <a:latin typeface="ＭＳ Ｐゴシック" charset="-128"/>
            </a:endParaRPr>
          </a:p>
        </p:txBody>
      </p:sp>
      <p:sp>
        <p:nvSpPr>
          <p:cNvPr id="21526" name="正方形/長方形 36"/>
          <p:cNvSpPr>
            <a:spLocks noChangeArrowheads="1"/>
          </p:cNvSpPr>
          <p:nvPr/>
        </p:nvSpPr>
        <p:spPr bwMode="auto">
          <a:xfrm>
            <a:off x="3059113" y="3141663"/>
            <a:ext cx="360362" cy="142875"/>
          </a:xfrm>
          <a:prstGeom prst="rect">
            <a:avLst/>
          </a:prstGeom>
          <a:solidFill>
            <a:schemeClr val="bg1"/>
          </a:solidFill>
          <a:ln w="9525" algn="ctr">
            <a:solidFill>
              <a:schemeClr val="tx1"/>
            </a:solidFill>
            <a:round/>
            <a:headEnd/>
            <a:tailEnd/>
          </a:ln>
        </p:spPr>
        <p:txBody>
          <a:bodyPr lIns="0" rIns="0" anchor="ctr"/>
          <a:lstStyle/>
          <a:p>
            <a:pPr algn="ctr"/>
            <a:r>
              <a:rPr lang="ja-JP" altLang="en-US" sz="800">
                <a:latin typeface="ＭＳ Ｐゴシック" charset="-128"/>
              </a:rPr>
              <a:t>項目</a:t>
            </a:r>
          </a:p>
        </p:txBody>
      </p:sp>
      <p:sp>
        <p:nvSpPr>
          <p:cNvPr id="21527" name="正方形/長方形 37"/>
          <p:cNvSpPr>
            <a:spLocks noChangeArrowheads="1"/>
          </p:cNvSpPr>
          <p:nvPr/>
        </p:nvSpPr>
        <p:spPr bwMode="auto">
          <a:xfrm>
            <a:off x="3059113" y="3357563"/>
            <a:ext cx="360362" cy="142875"/>
          </a:xfrm>
          <a:prstGeom prst="rect">
            <a:avLst/>
          </a:prstGeom>
          <a:solidFill>
            <a:schemeClr val="bg1"/>
          </a:solidFill>
          <a:ln w="9525" algn="ctr">
            <a:solidFill>
              <a:schemeClr val="tx1"/>
            </a:solidFill>
            <a:round/>
            <a:headEnd/>
            <a:tailEnd/>
          </a:ln>
        </p:spPr>
        <p:txBody>
          <a:bodyPr lIns="0" rIns="0" anchor="ctr"/>
          <a:lstStyle/>
          <a:p>
            <a:pPr algn="ctr"/>
            <a:r>
              <a:rPr lang="ja-JP" altLang="en-US" sz="800">
                <a:latin typeface="ＭＳ Ｐゴシック" charset="-128"/>
              </a:rPr>
              <a:t>項目</a:t>
            </a:r>
          </a:p>
        </p:txBody>
      </p:sp>
      <p:cxnSp>
        <p:nvCxnSpPr>
          <p:cNvPr id="21528" name="直線矢印コネクタ 39"/>
          <p:cNvCxnSpPr>
            <a:cxnSpLocks noChangeShapeType="1"/>
          </p:cNvCxnSpPr>
          <p:nvPr/>
        </p:nvCxnSpPr>
        <p:spPr bwMode="auto">
          <a:xfrm>
            <a:off x="1187450" y="1700213"/>
            <a:ext cx="576263" cy="14446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529" name="直線矢印コネクタ 44"/>
          <p:cNvCxnSpPr>
            <a:cxnSpLocks noChangeShapeType="1"/>
          </p:cNvCxnSpPr>
          <p:nvPr/>
        </p:nvCxnSpPr>
        <p:spPr bwMode="auto">
          <a:xfrm>
            <a:off x="1187450" y="1916113"/>
            <a:ext cx="576263" cy="14446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1530" name="正方形/長方形 20"/>
          <p:cNvSpPr>
            <a:spLocks noChangeArrowheads="1"/>
          </p:cNvSpPr>
          <p:nvPr/>
        </p:nvSpPr>
        <p:spPr bwMode="auto">
          <a:xfrm>
            <a:off x="1258888" y="1700213"/>
            <a:ext cx="360362" cy="144462"/>
          </a:xfrm>
          <a:prstGeom prst="rect">
            <a:avLst/>
          </a:prstGeom>
          <a:solidFill>
            <a:schemeClr val="bg1"/>
          </a:solidFill>
          <a:ln w="9525" algn="ctr">
            <a:solidFill>
              <a:schemeClr val="tx1"/>
            </a:solidFill>
            <a:round/>
            <a:headEnd/>
            <a:tailEnd/>
          </a:ln>
        </p:spPr>
        <p:txBody>
          <a:bodyPr lIns="0" rIns="0" anchor="ctr"/>
          <a:lstStyle/>
          <a:p>
            <a:pPr algn="ctr"/>
            <a:r>
              <a:rPr lang="ja-JP" altLang="en-US" sz="800">
                <a:latin typeface="ＭＳ Ｐゴシック" charset="-128"/>
              </a:rPr>
              <a:t>項目</a:t>
            </a:r>
          </a:p>
        </p:txBody>
      </p:sp>
      <p:sp>
        <p:nvSpPr>
          <p:cNvPr id="21531" name="正方形/長方形 21"/>
          <p:cNvSpPr>
            <a:spLocks noChangeArrowheads="1"/>
          </p:cNvSpPr>
          <p:nvPr/>
        </p:nvSpPr>
        <p:spPr bwMode="auto">
          <a:xfrm>
            <a:off x="1258888" y="1916113"/>
            <a:ext cx="360362" cy="144462"/>
          </a:xfrm>
          <a:prstGeom prst="rect">
            <a:avLst/>
          </a:prstGeom>
          <a:solidFill>
            <a:schemeClr val="bg1"/>
          </a:solidFill>
          <a:ln w="9525" algn="ctr">
            <a:solidFill>
              <a:schemeClr val="tx1"/>
            </a:solidFill>
            <a:round/>
            <a:headEnd/>
            <a:tailEnd/>
          </a:ln>
        </p:spPr>
        <p:txBody>
          <a:bodyPr lIns="0" rIns="0" anchor="ctr"/>
          <a:lstStyle/>
          <a:p>
            <a:pPr algn="ctr"/>
            <a:r>
              <a:rPr lang="ja-JP" altLang="en-US" sz="800">
                <a:latin typeface="ＭＳ Ｐゴシック" charset="-128"/>
              </a:rPr>
              <a:t>項目</a:t>
            </a:r>
          </a:p>
        </p:txBody>
      </p:sp>
      <p:pic>
        <p:nvPicPr>
          <p:cNvPr id="21532" name="Picture 3" descr="D:\Documents and Settings\HKAD0731\Local Settings\Temporary Internet Files\Content.IE5\EGO4N2C4\MC900446010[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4213" y="5805488"/>
            <a:ext cx="7429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3" name="Picture 5" descr="D:\Documents and Settings\HKAD0731\Local Settings\Temporary Internet Files\Content.IE5\MWC9M4PF\MC900433934[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0113" y="4365625"/>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4" name="Picture 6" descr="D:\Documents and Settings\HKAD0731\Local Settings\Temporary Internet Files\Content.IE5\7X3R64XS\MC900280817[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00788" y="5661025"/>
            <a:ext cx="6477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5" name="Picture 11" descr="D:\Documents and Settings\HKAD0731\Local Settings\Temporary Internet Files\Content.IE5\ED9XBO72\MC900432645[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67400" y="1916113"/>
            <a:ext cx="4191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36" name="グループ化 91"/>
          <p:cNvGrpSpPr>
            <a:grpSpLocks/>
          </p:cNvGrpSpPr>
          <p:nvPr/>
        </p:nvGrpSpPr>
        <p:grpSpPr bwMode="auto">
          <a:xfrm>
            <a:off x="2268538" y="1557338"/>
            <a:ext cx="719137" cy="695325"/>
            <a:chOff x="2987825" y="3068960"/>
            <a:chExt cx="720080" cy="695672"/>
          </a:xfrm>
        </p:grpSpPr>
        <p:grpSp>
          <p:nvGrpSpPr>
            <p:cNvPr id="21695" name="グループ化 84"/>
            <p:cNvGrpSpPr>
              <a:grpSpLocks/>
            </p:cNvGrpSpPr>
            <p:nvPr/>
          </p:nvGrpSpPr>
          <p:grpSpPr bwMode="auto">
            <a:xfrm>
              <a:off x="2987825" y="3068960"/>
              <a:ext cx="720080" cy="695672"/>
              <a:chOff x="3448051" y="5300663"/>
              <a:chExt cx="971550" cy="984249"/>
            </a:xfrm>
          </p:grpSpPr>
          <p:sp>
            <p:nvSpPr>
              <p:cNvPr id="21697" name="Freeform 17"/>
              <p:cNvSpPr>
                <a:spLocks/>
              </p:cNvSpPr>
              <p:nvPr/>
            </p:nvSpPr>
            <p:spPr bwMode="auto">
              <a:xfrm>
                <a:off x="3448051" y="6111875"/>
                <a:ext cx="858838" cy="173037"/>
              </a:xfrm>
              <a:custGeom>
                <a:avLst/>
                <a:gdLst>
                  <a:gd name="T0" fmla="*/ 2147483647 w 1081"/>
                  <a:gd name="T1" fmla="*/ 0 h 217"/>
                  <a:gd name="T2" fmla="*/ 2147483647 w 1081"/>
                  <a:gd name="T3" fmla="*/ 0 h 217"/>
                  <a:gd name="T4" fmla="*/ 0 w 1081"/>
                  <a:gd name="T5" fmla="*/ 2147483647 h 217"/>
                  <a:gd name="T6" fmla="*/ 0 w 1081"/>
                  <a:gd name="T7" fmla="*/ 2147483647 h 217"/>
                  <a:gd name="T8" fmla="*/ 2147483647 w 1081"/>
                  <a:gd name="T9" fmla="*/ 2147483647 h 217"/>
                  <a:gd name="T10" fmla="*/ 2147483647 w 1081"/>
                  <a:gd name="T11" fmla="*/ 0 h 217"/>
                  <a:gd name="T12" fmla="*/ 0 60000 65536"/>
                  <a:gd name="T13" fmla="*/ 0 60000 65536"/>
                  <a:gd name="T14" fmla="*/ 0 60000 65536"/>
                  <a:gd name="T15" fmla="*/ 0 60000 65536"/>
                  <a:gd name="T16" fmla="*/ 0 60000 65536"/>
                  <a:gd name="T17" fmla="*/ 0 60000 65536"/>
                  <a:gd name="T18" fmla="*/ 0 w 1081"/>
                  <a:gd name="T19" fmla="*/ 0 h 217"/>
                  <a:gd name="T20" fmla="*/ 1081 w 1081"/>
                  <a:gd name="T21" fmla="*/ 217 h 217"/>
                </a:gdLst>
                <a:ahLst/>
                <a:cxnLst>
                  <a:cxn ang="T12">
                    <a:pos x="T0" y="T1"/>
                  </a:cxn>
                  <a:cxn ang="T13">
                    <a:pos x="T2" y="T3"/>
                  </a:cxn>
                  <a:cxn ang="T14">
                    <a:pos x="T4" y="T5"/>
                  </a:cxn>
                  <a:cxn ang="T15">
                    <a:pos x="T6" y="T7"/>
                  </a:cxn>
                  <a:cxn ang="T16">
                    <a:pos x="T8" y="T9"/>
                  </a:cxn>
                  <a:cxn ang="T17">
                    <a:pos x="T10" y="T11"/>
                  </a:cxn>
                </a:cxnLst>
                <a:rect l="T18" t="T19" r="T20" b="T21"/>
                <a:pathLst>
                  <a:path w="1081" h="217">
                    <a:moveTo>
                      <a:pt x="1073" y="0"/>
                    </a:moveTo>
                    <a:lnTo>
                      <a:pt x="153" y="0"/>
                    </a:lnTo>
                    <a:lnTo>
                      <a:pt x="0" y="100"/>
                    </a:lnTo>
                    <a:lnTo>
                      <a:pt x="0" y="217"/>
                    </a:lnTo>
                    <a:lnTo>
                      <a:pt x="1081" y="217"/>
                    </a:lnTo>
                    <a:lnTo>
                      <a:pt x="1073"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98" name="Freeform 23"/>
              <p:cNvSpPr>
                <a:spLocks/>
              </p:cNvSpPr>
              <p:nvPr/>
            </p:nvSpPr>
            <p:spPr bwMode="auto">
              <a:xfrm>
                <a:off x="3517901" y="5300663"/>
                <a:ext cx="901700" cy="827087"/>
              </a:xfrm>
              <a:custGeom>
                <a:avLst/>
                <a:gdLst>
                  <a:gd name="T0" fmla="*/ 2147483647 w 1136"/>
                  <a:gd name="T1" fmla="*/ 2147483647 h 1040"/>
                  <a:gd name="T2" fmla="*/ 2147483647 w 1136"/>
                  <a:gd name="T3" fmla="*/ 0 h 1040"/>
                  <a:gd name="T4" fmla="*/ 0 w 1136"/>
                  <a:gd name="T5" fmla="*/ 0 h 1040"/>
                  <a:gd name="T6" fmla="*/ 0 w 1136"/>
                  <a:gd name="T7" fmla="*/ 2147483647 h 1040"/>
                  <a:gd name="T8" fmla="*/ 2147483647 w 1136"/>
                  <a:gd name="T9" fmla="*/ 2147483647 h 1040"/>
                  <a:gd name="T10" fmla="*/ 2147483647 w 1136"/>
                  <a:gd name="T11" fmla="*/ 2147483647 h 1040"/>
                  <a:gd name="T12" fmla="*/ 2147483647 w 1136"/>
                  <a:gd name="T13" fmla="*/ 2147483647 h 1040"/>
                  <a:gd name="T14" fmla="*/ 2147483647 w 1136"/>
                  <a:gd name="T15" fmla="*/ 2147483647 h 1040"/>
                  <a:gd name="T16" fmla="*/ 2147483647 w 1136"/>
                  <a:gd name="T17" fmla="*/ 2147483647 h 1040"/>
                  <a:gd name="T18" fmla="*/ 2147483647 w 1136"/>
                  <a:gd name="T19" fmla="*/ 2147483647 h 1040"/>
                  <a:gd name="T20" fmla="*/ 2147483647 w 1136"/>
                  <a:gd name="T21" fmla="*/ 2147483647 h 1040"/>
                  <a:gd name="T22" fmla="*/ 2147483647 w 1136"/>
                  <a:gd name="T23" fmla="*/ 2147483647 h 1040"/>
                  <a:gd name="T24" fmla="*/ 2147483647 w 1136"/>
                  <a:gd name="T25" fmla="*/ 2147483647 h 10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36"/>
                  <a:gd name="T40" fmla="*/ 0 h 1040"/>
                  <a:gd name="T41" fmla="*/ 1136 w 1136"/>
                  <a:gd name="T42" fmla="*/ 1040 h 10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36" h="1040">
                    <a:moveTo>
                      <a:pt x="1136" y="879"/>
                    </a:moveTo>
                    <a:lnTo>
                      <a:pt x="1136" y="0"/>
                    </a:lnTo>
                    <a:lnTo>
                      <a:pt x="0" y="0"/>
                    </a:lnTo>
                    <a:lnTo>
                      <a:pt x="0" y="879"/>
                    </a:lnTo>
                    <a:lnTo>
                      <a:pt x="135" y="879"/>
                    </a:lnTo>
                    <a:lnTo>
                      <a:pt x="135" y="902"/>
                    </a:lnTo>
                    <a:lnTo>
                      <a:pt x="85" y="902"/>
                    </a:lnTo>
                    <a:lnTo>
                      <a:pt x="85" y="1040"/>
                    </a:lnTo>
                    <a:lnTo>
                      <a:pt x="1021" y="1040"/>
                    </a:lnTo>
                    <a:lnTo>
                      <a:pt x="1021" y="902"/>
                    </a:lnTo>
                    <a:lnTo>
                      <a:pt x="1006" y="902"/>
                    </a:lnTo>
                    <a:lnTo>
                      <a:pt x="1006" y="879"/>
                    </a:lnTo>
                    <a:lnTo>
                      <a:pt x="1136" y="879"/>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99" name="Freeform 24"/>
              <p:cNvSpPr>
                <a:spLocks/>
              </p:cNvSpPr>
              <p:nvPr/>
            </p:nvSpPr>
            <p:spPr bwMode="auto">
              <a:xfrm>
                <a:off x="3536951" y="5313363"/>
                <a:ext cx="868363" cy="639762"/>
              </a:xfrm>
              <a:custGeom>
                <a:avLst/>
                <a:gdLst>
                  <a:gd name="T0" fmla="*/ 0 w 1094"/>
                  <a:gd name="T1" fmla="*/ 0 h 806"/>
                  <a:gd name="T2" fmla="*/ 0 w 1094"/>
                  <a:gd name="T3" fmla="*/ 2147483647 h 806"/>
                  <a:gd name="T4" fmla="*/ 2147483647 w 1094"/>
                  <a:gd name="T5" fmla="*/ 2147483647 h 806"/>
                  <a:gd name="T6" fmla="*/ 2147483647 w 1094"/>
                  <a:gd name="T7" fmla="*/ 2147483647 h 806"/>
                  <a:gd name="T8" fmla="*/ 2147483647 w 1094"/>
                  <a:gd name="T9" fmla="*/ 2147483647 h 806"/>
                  <a:gd name="T10" fmla="*/ 2147483647 w 1094"/>
                  <a:gd name="T11" fmla="*/ 2147483647 h 806"/>
                  <a:gd name="T12" fmla="*/ 2147483647 w 1094"/>
                  <a:gd name="T13" fmla="*/ 2147483647 h 806"/>
                  <a:gd name="T14" fmla="*/ 2147483647 w 1094"/>
                  <a:gd name="T15" fmla="*/ 0 h 806"/>
                  <a:gd name="T16" fmla="*/ 0 w 1094"/>
                  <a:gd name="T17" fmla="*/ 0 h 8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4"/>
                  <a:gd name="T28" fmla="*/ 0 h 806"/>
                  <a:gd name="T29" fmla="*/ 1094 w 1094"/>
                  <a:gd name="T30" fmla="*/ 806 h 8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4" h="806">
                    <a:moveTo>
                      <a:pt x="0" y="0"/>
                    </a:moveTo>
                    <a:lnTo>
                      <a:pt x="0" y="806"/>
                    </a:lnTo>
                    <a:lnTo>
                      <a:pt x="31" y="806"/>
                    </a:lnTo>
                    <a:lnTo>
                      <a:pt x="31" y="33"/>
                    </a:lnTo>
                    <a:lnTo>
                      <a:pt x="1063" y="33"/>
                    </a:lnTo>
                    <a:lnTo>
                      <a:pt x="1063" y="806"/>
                    </a:lnTo>
                    <a:lnTo>
                      <a:pt x="1094" y="806"/>
                    </a:lnTo>
                    <a:lnTo>
                      <a:pt x="109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700" name="Freeform 25"/>
              <p:cNvSpPr>
                <a:spLocks/>
              </p:cNvSpPr>
              <p:nvPr/>
            </p:nvSpPr>
            <p:spPr bwMode="auto">
              <a:xfrm>
                <a:off x="3536951" y="5972175"/>
                <a:ext cx="868363" cy="133350"/>
              </a:xfrm>
              <a:custGeom>
                <a:avLst/>
                <a:gdLst>
                  <a:gd name="T0" fmla="*/ 2147483647 w 1094"/>
                  <a:gd name="T1" fmla="*/ 0 h 169"/>
                  <a:gd name="T2" fmla="*/ 0 w 1094"/>
                  <a:gd name="T3" fmla="*/ 0 h 169"/>
                  <a:gd name="T4" fmla="*/ 0 w 1094"/>
                  <a:gd name="T5" fmla="*/ 2147483647 h 169"/>
                  <a:gd name="T6" fmla="*/ 2147483647 w 1094"/>
                  <a:gd name="T7" fmla="*/ 2147483647 h 169"/>
                  <a:gd name="T8" fmla="*/ 2147483647 w 1094"/>
                  <a:gd name="T9" fmla="*/ 2147483647 h 169"/>
                  <a:gd name="T10" fmla="*/ 2147483647 w 1094"/>
                  <a:gd name="T11" fmla="*/ 2147483647 h 169"/>
                  <a:gd name="T12" fmla="*/ 2147483647 w 1094"/>
                  <a:gd name="T13" fmla="*/ 2147483647 h 169"/>
                  <a:gd name="T14" fmla="*/ 2147483647 w 1094"/>
                  <a:gd name="T15" fmla="*/ 2147483647 h 169"/>
                  <a:gd name="T16" fmla="*/ 2147483647 w 1094"/>
                  <a:gd name="T17" fmla="*/ 2147483647 h 169"/>
                  <a:gd name="T18" fmla="*/ 2147483647 w 1094"/>
                  <a:gd name="T19" fmla="*/ 2147483647 h 169"/>
                  <a:gd name="T20" fmla="*/ 2147483647 w 1094"/>
                  <a:gd name="T21" fmla="*/ 2147483647 h 169"/>
                  <a:gd name="T22" fmla="*/ 2147483647 w 1094"/>
                  <a:gd name="T23" fmla="*/ 2147483647 h 169"/>
                  <a:gd name="T24" fmla="*/ 2147483647 w 1094"/>
                  <a:gd name="T25" fmla="*/ 2147483647 h 169"/>
                  <a:gd name="T26" fmla="*/ 2147483647 w 1094"/>
                  <a:gd name="T27" fmla="*/ 2147483647 h 169"/>
                  <a:gd name="T28" fmla="*/ 2147483647 w 1094"/>
                  <a:gd name="T29" fmla="*/ 2147483647 h 169"/>
                  <a:gd name="T30" fmla="*/ 2147483647 w 1094"/>
                  <a:gd name="T31" fmla="*/ 2147483647 h 169"/>
                  <a:gd name="T32" fmla="*/ 2147483647 w 1094"/>
                  <a:gd name="T33" fmla="*/ 2147483647 h 169"/>
                  <a:gd name="T34" fmla="*/ 2147483647 w 1094"/>
                  <a:gd name="T35" fmla="*/ 2147483647 h 169"/>
                  <a:gd name="T36" fmla="*/ 2147483647 w 1094"/>
                  <a:gd name="T37" fmla="*/ 0 h 1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94"/>
                  <a:gd name="T58" fmla="*/ 0 h 169"/>
                  <a:gd name="T59" fmla="*/ 1094 w 1094"/>
                  <a:gd name="T60" fmla="*/ 169 h 1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94" h="169">
                    <a:moveTo>
                      <a:pt x="1094" y="0"/>
                    </a:moveTo>
                    <a:lnTo>
                      <a:pt x="0" y="0"/>
                    </a:lnTo>
                    <a:lnTo>
                      <a:pt x="0" y="23"/>
                    </a:lnTo>
                    <a:lnTo>
                      <a:pt x="115" y="23"/>
                    </a:lnTo>
                    <a:lnTo>
                      <a:pt x="115" y="65"/>
                    </a:lnTo>
                    <a:lnTo>
                      <a:pt x="77" y="65"/>
                    </a:lnTo>
                    <a:lnTo>
                      <a:pt x="77" y="169"/>
                    </a:lnTo>
                    <a:lnTo>
                      <a:pt x="104" y="169"/>
                    </a:lnTo>
                    <a:lnTo>
                      <a:pt x="104" y="93"/>
                    </a:lnTo>
                    <a:lnTo>
                      <a:pt x="933" y="93"/>
                    </a:lnTo>
                    <a:lnTo>
                      <a:pt x="933" y="65"/>
                    </a:lnTo>
                    <a:lnTo>
                      <a:pt x="150" y="65"/>
                    </a:lnTo>
                    <a:lnTo>
                      <a:pt x="150" y="23"/>
                    </a:lnTo>
                    <a:lnTo>
                      <a:pt x="960" y="23"/>
                    </a:lnTo>
                    <a:lnTo>
                      <a:pt x="960" y="97"/>
                    </a:lnTo>
                    <a:lnTo>
                      <a:pt x="994" y="81"/>
                    </a:lnTo>
                    <a:lnTo>
                      <a:pt x="994" y="23"/>
                    </a:lnTo>
                    <a:lnTo>
                      <a:pt x="1094" y="23"/>
                    </a:lnTo>
                    <a:lnTo>
                      <a:pt x="10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701" name="Freeform 26"/>
              <p:cNvSpPr>
                <a:spLocks/>
              </p:cNvSpPr>
              <p:nvPr/>
            </p:nvSpPr>
            <p:spPr bwMode="auto">
              <a:xfrm>
                <a:off x="3476626" y="6122988"/>
                <a:ext cx="765175" cy="144462"/>
              </a:xfrm>
              <a:custGeom>
                <a:avLst/>
                <a:gdLst>
                  <a:gd name="T0" fmla="*/ 2147483647 w 964"/>
                  <a:gd name="T1" fmla="*/ 2147483647 h 182"/>
                  <a:gd name="T2" fmla="*/ 2147483647 w 964"/>
                  <a:gd name="T3" fmla="*/ 0 h 182"/>
                  <a:gd name="T4" fmla="*/ 2147483647 w 964"/>
                  <a:gd name="T5" fmla="*/ 0 h 182"/>
                  <a:gd name="T6" fmla="*/ 0 w 964"/>
                  <a:gd name="T7" fmla="*/ 2147483647 h 182"/>
                  <a:gd name="T8" fmla="*/ 0 w 964"/>
                  <a:gd name="T9" fmla="*/ 2147483647 h 182"/>
                  <a:gd name="T10" fmla="*/ 2147483647 w 964"/>
                  <a:gd name="T11" fmla="*/ 2147483647 h 182"/>
                  <a:gd name="T12" fmla="*/ 2147483647 w 964"/>
                  <a:gd name="T13" fmla="*/ 2147483647 h 182"/>
                  <a:gd name="T14" fmla="*/ 2147483647 w 964"/>
                  <a:gd name="T15" fmla="*/ 2147483647 h 182"/>
                  <a:gd name="T16" fmla="*/ 2147483647 w 964"/>
                  <a:gd name="T17" fmla="*/ 2147483647 h 182"/>
                  <a:gd name="T18" fmla="*/ 2147483647 w 964"/>
                  <a:gd name="T19" fmla="*/ 2147483647 h 182"/>
                  <a:gd name="T20" fmla="*/ 2147483647 w 964"/>
                  <a:gd name="T21" fmla="*/ 2147483647 h 182"/>
                  <a:gd name="T22" fmla="*/ 2147483647 w 964"/>
                  <a:gd name="T23" fmla="*/ 2147483647 h 182"/>
                  <a:gd name="T24" fmla="*/ 2147483647 w 964"/>
                  <a:gd name="T25" fmla="*/ 2147483647 h 182"/>
                  <a:gd name="T26" fmla="*/ 2147483647 w 964"/>
                  <a:gd name="T27" fmla="*/ 2147483647 h 1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4"/>
                  <a:gd name="T43" fmla="*/ 0 h 182"/>
                  <a:gd name="T44" fmla="*/ 964 w 964"/>
                  <a:gd name="T45" fmla="*/ 182 h 1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4" h="182">
                    <a:moveTo>
                      <a:pt x="954" y="26"/>
                    </a:moveTo>
                    <a:lnTo>
                      <a:pt x="954" y="0"/>
                    </a:lnTo>
                    <a:lnTo>
                      <a:pt x="130" y="0"/>
                    </a:lnTo>
                    <a:lnTo>
                      <a:pt x="0" y="87"/>
                    </a:lnTo>
                    <a:lnTo>
                      <a:pt x="0" y="182"/>
                    </a:lnTo>
                    <a:lnTo>
                      <a:pt x="925" y="182"/>
                    </a:lnTo>
                    <a:lnTo>
                      <a:pt x="925" y="159"/>
                    </a:lnTo>
                    <a:lnTo>
                      <a:pt x="23" y="159"/>
                    </a:lnTo>
                    <a:lnTo>
                      <a:pt x="23" y="110"/>
                    </a:lnTo>
                    <a:lnTo>
                      <a:pt x="948" y="110"/>
                    </a:lnTo>
                    <a:lnTo>
                      <a:pt x="964" y="87"/>
                    </a:lnTo>
                    <a:lnTo>
                      <a:pt x="48" y="87"/>
                    </a:lnTo>
                    <a:lnTo>
                      <a:pt x="135" y="26"/>
                    </a:lnTo>
                    <a:lnTo>
                      <a:pt x="954"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702" name="Freeform 27"/>
              <p:cNvSpPr>
                <a:spLocks/>
              </p:cNvSpPr>
              <p:nvPr/>
            </p:nvSpPr>
            <p:spPr bwMode="auto">
              <a:xfrm>
                <a:off x="3640138" y="5419725"/>
                <a:ext cx="663575" cy="469900"/>
              </a:xfrm>
              <a:custGeom>
                <a:avLst/>
                <a:gdLst>
                  <a:gd name="T0" fmla="*/ 0 w 837"/>
                  <a:gd name="T1" fmla="*/ 0 h 591"/>
                  <a:gd name="T2" fmla="*/ 0 w 837"/>
                  <a:gd name="T3" fmla="*/ 2147483647 h 591"/>
                  <a:gd name="T4" fmla="*/ 2147483647 w 837"/>
                  <a:gd name="T5" fmla="*/ 2147483647 h 591"/>
                  <a:gd name="T6" fmla="*/ 2147483647 w 837"/>
                  <a:gd name="T7" fmla="*/ 2147483647 h 591"/>
                  <a:gd name="T8" fmla="*/ 2147483647 w 837"/>
                  <a:gd name="T9" fmla="*/ 2147483647 h 591"/>
                  <a:gd name="T10" fmla="*/ 2147483647 w 837"/>
                  <a:gd name="T11" fmla="*/ 2147483647 h 591"/>
                  <a:gd name="T12" fmla="*/ 2147483647 w 837"/>
                  <a:gd name="T13" fmla="*/ 2147483647 h 591"/>
                  <a:gd name="T14" fmla="*/ 2147483647 w 837"/>
                  <a:gd name="T15" fmla="*/ 2147483647 h 591"/>
                  <a:gd name="T16" fmla="*/ 2147483647 w 837"/>
                  <a:gd name="T17" fmla="*/ 2147483647 h 591"/>
                  <a:gd name="T18" fmla="*/ 2147483647 w 837"/>
                  <a:gd name="T19" fmla="*/ 0 h 591"/>
                  <a:gd name="T20" fmla="*/ 0 w 837"/>
                  <a:gd name="T21" fmla="*/ 0 h 5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7"/>
                  <a:gd name="T34" fmla="*/ 0 h 591"/>
                  <a:gd name="T35" fmla="*/ 837 w 837"/>
                  <a:gd name="T36" fmla="*/ 591 h 5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7" h="591">
                    <a:moveTo>
                      <a:pt x="0" y="0"/>
                    </a:moveTo>
                    <a:lnTo>
                      <a:pt x="0" y="591"/>
                    </a:lnTo>
                    <a:lnTo>
                      <a:pt x="756" y="591"/>
                    </a:lnTo>
                    <a:lnTo>
                      <a:pt x="756" y="568"/>
                    </a:lnTo>
                    <a:lnTo>
                      <a:pt x="26" y="568"/>
                    </a:lnTo>
                    <a:lnTo>
                      <a:pt x="26" y="26"/>
                    </a:lnTo>
                    <a:lnTo>
                      <a:pt x="810" y="26"/>
                    </a:lnTo>
                    <a:lnTo>
                      <a:pt x="809" y="591"/>
                    </a:lnTo>
                    <a:lnTo>
                      <a:pt x="837" y="591"/>
                    </a:lnTo>
                    <a:lnTo>
                      <a:pt x="83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703" name="Rectangle 28"/>
              <p:cNvSpPr>
                <a:spLocks noChangeArrowheads="1"/>
              </p:cNvSpPr>
              <p:nvPr/>
            </p:nvSpPr>
            <p:spPr bwMode="auto">
              <a:xfrm>
                <a:off x="3670301" y="5451475"/>
                <a:ext cx="592138" cy="406400"/>
              </a:xfrm>
              <a:prstGeom prst="rect">
                <a:avLst/>
              </a:prstGeom>
              <a:solidFill>
                <a:srgbClr val="51BF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21704" name="Rectangle 29"/>
              <p:cNvSpPr>
                <a:spLocks noChangeArrowheads="1"/>
              </p:cNvSpPr>
              <p:nvPr/>
            </p:nvSpPr>
            <p:spPr bwMode="auto">
              <a:xfrm>
                <a:off x="4116388" y="5481638"/>
                <a:ext cx="33338" cy="333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21705" name="Rectangle 30"/>
              <p:cNvSpPr>
                <a:spLocks noChangeArrowheads="1"/>
              </p:cNvSpPr>
              <p:nvPr/>
            </p:nvSpPr>
            <p:spPr bwMode="auto">
              <a:xfrm>
                <a:off x="3706813" y="5503863"/>
                <a:ext cx="373063"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21706" name="Rectangle 31"/>
              <p:cNvSpPr>
                <a:spLocks noChangeArrowheads="1"/>
              </p:cNvSpPr>
              <p:nvPr/>
            </p:nvSpPr>
            <p:spPr bwMode="auto">
              <a:xfrm>
                <a:off x="3708401" y="5546725"/>
                <a:ext cx="201613" cy="31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21707" name="Rectangle 32"/>
              <p:cNvSpPr>
                <a:spLocks noChangeArrowheads="1"/>
              </p:cNvSpPr>
              <p:nvPr/>
            </p:nvSpPr>
            <p:spPr bwMode="auto">
              <a:xfrm>
                <a:off x="3706813" y="5619750"/>
                <a:ext cx="373063"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21708" name="Rectangle 33"/>
              <p:cNvSpPr>
                <a:spLocks noChangeArrowheads="1"/>
              </p:cNvSpPr>
              <p:nvPr/>
            </p:nvSpPr>
            <p:spPr bwMode="auto">
              <a:xfrm>
                <a:off x="3708401" y="5667375"/>
                <a:ext cx="201613" cy="301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21709" name="Rectangle 34"/>
              <p:cNvSpPr>
                <a:spLocks noChangeArrowheads="1"/>
              </p:cNvSpPr>
              <p:nvPr/>
            </p:nvSpPr>
            <p:spPr bwMode="auto">
              <a:xfrm>
                <a:off x="3706813" y="5738813"/>
                <a:ext cx="373063"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21710" name="Rectangle 35"/>
              <p:cNvSpPr>
                <a:spLocks noChangeArrowheads="1"/>
              </p:cNvSpPr>
              <p:nvPr/>
            </p:nvSpPr>
            <p:spPr bwMode="auto">
              <a:xfrm>
                <a:off x="3708401" y="5781675"/>
                <a:ext cx="201613" cy="301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21711" name="Rectangle 36"/>
              <p:cNvSpPr>
                <a:spLocks noChangeArrowheads="1"/>
              </p:cNvSpPr>
              <p:nvPr/>
            </p:nvSpPr>
            <p:spPr bwMode="auto">
              <a:xfrm>
                <a:off x="4175126" y="5510213"/>
                <a:ext cx="53975"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21712" name="Rectangle 37"/>
              <p:cNvSpPr>
                <a:spLocks noChangeArrowheads="1"/>
              </p:cNvSpPr>
              <p:nvPr/>
            </p:nvSpPr>
            <p:spPr bwMode="auto">
              <a:xfrm>
                <a:off x="4175126" y="5621338"/>
                <a:ext cx="52388"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21713" name="Rectangle 38"/>
              <p:cNvSpPr>
                <a:spLocks noChangeArrowheads="1"/>
              </p:cNvSpPr>
              <p:nvPr/>
            </p:nvSpPr>
            <p:spPr bwMode="auto">
              <a:xfrm>
                <a:off x="4176713" y="5738813"/>
                <a:ext cx="52388"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grpSp>
        <p:cxnSp>
          <p:nvCxnSpPr>
            <p:cNvPr id="21696" name="直線コネクタ 86"/>
            <p:cNvCxnSpPr>
              <a:cxnSpLocks noChangeShapeType="1"/>
            </p:cNvCxnSpPr>
            <p:nvPr/>
          </p:nvCxnSpPr>
          <p:spPr bwMode="auto">
            <a:xfrm flipV="1">
              <a:off x="3589642" y="3612154"/>
              <a:ext cx="72008" cy="14401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pic>
        <p:nvPicPr>
          <p:cNvPr id="21537" name="Picture 2" descr="C:\Users\Ken\AppData\Local\Microsoft\Windows\Temporary Internet Files\Content.IE5\PNOXGQLJ\MC900431637[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688" y="1406525"/>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38" name="グループ化 93"/>
          <p:cNvGrpSpPr>
            <a:grpSpLocks/>
          </p:cNvGrpSpPr>
          <p:nvPr/>
        </p:nvGrpSpPr>
        <p:grpSpPr bwMode="auto">
          <a:xfrm>
            <a:off x="6948488" y="1350963"/>
            <a:ext cx="719137" cy="696912"/>
            <a:chOff x="2987825" y="3068960"/>
            <a:chExt cx="720080" cy="695672"/>
          </a:xfrm>
        </p:grpSpPr>
        <p:grpSp>
          <p:nvGrpSpPr>
            <p:cNvPr id="21676" name="グループ化 84"/>
            <p:cNvGrpSpPr>
              <a:grpSpLocks/>
            </p:cNvGrpSpPr>
            <p:nvPr/>
          </p:nvGrpSpPr>
          <p:grpSpPr bwMode="auto">
            <a:xfrm>
              <a:off x="2987825" y="3068960"/>
              <a:ext cx="720080" cy="695672"/>
              <a:chOff x="3448051" y="5300663"/>
              <a:chExt cx="971550" cy="984249"/>
            </a:xfrm>
          </p:grpSpPr>
          <p:sp>
            <p:nvSpPr>
              <p:cNvPr id="21678" name="Freeform 17"/>
              <p:cNvSpPr>
                <a:spLocks/>
              </p:cNvSpPr>
              <p:nvPr/>
            </p:nvSpPr>
            <p:spPr bwMode="auto">
              <a:xfrm>
                <a:off x="3448051" y="6111875"/>
                <a:ext cx="858838" cy="173037"/>
              </a:xfrm>
              <a:custGeom>
                <a:avLst/>
                <a:gdLst>
                  <a:gd name="T0" fmla="*/ 2147483647 w 1081"/>
                  <a:gd name="T1" fmla="*/ 0 h 217"/>
                  <a:gd name="T2" fmla="*/ 2147483647 w 1081"/>
                  <a:gd name="T3" fmla="*/ 0 h 217"/>
                  <a:gd name="T4" fmla="*/ 0 w 1081"/>
                  <a:gd name="T5" fmla="*/ 2147483647 h 217"/>
                  <a:gd name="T6" fmla="*/ 0 w 1081"/>
                  <a:gd name="T7" fmla="*/ 2147483647 h 217"/>
                  <a:gd name="T8" fmla="*/ 2147483647 w 1081"/>
                  <a:gd name="T9" fmla="*/ 2147483647 h 217"/>
                  <a:gd name="T10" fmla="*/ 2147483647 w 1081"/>
                  <a:gd name="T11" fmla="*/ 0 h 217"/>
                  <a:gd name="T12" fmla="*/ 0 60000 65536"/>
                  <a:gd name="T13" fmla="*/ 0 60000 65536"/>
                  <a:gd name="T14" fmla="*/ 0 60000 65536"/>
                  <a:gd name="T15" fmla="*/ 0 60000 65536"/>
                  <a:gd name="T16" fmla="*/ 0 60000 65536"/>
                  <a:gd name="T17" fmla="*/ 0 60000 65536"/>
                  <a:gd name="T18" fmla="*/ 0 w 1081"/>
                  <a:gd name="T19" fmla="*/ 0 h 217"/>
                  <a:gd name="T20" fmla="*/ 1081 w 1081"/>
                  <a:gd name="T21" fmla="*/ 217 h 217"/>
                </a:gdLst>
                <a:ahLst/>
                <a:cxnLst>
                  <a:cxn ang="T12">
                    <a:pos x="T0" y="T1"/>
                  </a:cxn>
                  <a:cxn ang="T13">
                    <a:pos x="T2" y="T3"/>
                  </a:cxn>
                  <a:cxn ang="T14">
                    <a:pos x="T4" y="T5"/>
                  </a:cxn>
                  <a:cxn ang="T15">
                    <a:pos x="T6" y="T7"/>
                  </a:cxn>
                  <a:cxn ang="T16">
                    <a:pos x="T8" y="T9"/>
                  </a:cxn>
                  <a:cxn ang="T17">
                    <a:pos x="T10" y="T11"/>
                  </a:cxn>
                </a:cxnLst>
                <a:rect l="T18" t="T19" r="T20" b="T21"/>
                <a:pathLst>
                  <a:path w="1081" h="217">
                    <a:moveTo>
                      <a:pt x="1073" y="0"/>
                    </a:moveTo>
                    <a:lnTo>
                      <a:pt x="153" y="0"/>
                    </a:lnTo>
                    <a:lnTo>
                      <a:pt x="0" y="100"/>
                    </a:lnTo>
                    <a:lnTo>
                      <a:pt x="0" y="217"/>
                    </a:lnTo>
                    <a:lnTo>
                      <a:pt x="1081" y="217"/>
                    </a:lnTo>
                    <a:lnTo>
                      <a:pt x="1073"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79" name="Freeform 23"/>
              <p:cNvSpPr>
                <a:spLocks/>
              </p:cNvSpPr>
              <p:nvPr/>
            </p:nvSpPr>
            <p:spPr bwMode="auto">
              <a:xfrm>
                <a:off x="3517901" y="5300663"/>
                <a:ext cx="901700" cy="827087"/>
              </a:xfrm>
              <a:custGeom>
                <a:avLst/>
                <a:gdLst>
                  <a:gd name="T0" fmla="*/ 2147483647 w 1136"/>
                  <a:gd name="T1" fmla="*/ 2147483647 h 1040"/>
                  <a:gd name="T2" fmla="*/ 2147483647 w 1136"/>
                  <a:gd name="T3" fmla="*/ 0 h 1040"/>
                  <a:gd name="T4" fmla="*/ 0 w 1136"/>
                  <a:gd name="T5" fmla="*/ 0 h 1040"/>
                  <a:gd name="T6" fmla="*/ 0 w 1136"/>
                  <a:gd name="T7" fmla="*/ 2147483647 h 1040"/>
                  <a:gd name="T8" fmla="*/ 2147483647 w 1136"/>
                  <a:gd name="T9" fmla="*/ 2147483647 h 1040"/>
                  <a:gd name="T10" fmla="*/ 2147483647 w 1136"/>
                  <a:gd name="T11" fmla="*/ 2147483647 h 1040"/>
                  <a:gd name="T12" fmla="*/ 2147483647 w 1136"/>
                  <a:gd name="T13" fmla="*/ 2147483647 h 1040"/>
                  <a:gd name="T14" fmla="*/ 2147483647 w 1136"/>
                  <a:gd name="T15" fmla="*/ 2147483647 h 1040"/>
                  <a:gd name="T16" fmla="*/ 2147483647 w 1136"/>
                  <a:gd name="T17" fmla="*/ 2147483647 h 1040"/>
                  <a:gd name="T18" fmla="*/ 2147483647 w 1136"/>
                  <a:gd name="T19" fmla="*/ 2147483647 h 1040"/>
                  <a:gd name="T20" fmla="*/ 2147483647 w 1136"/>
                  <a:gd name="T21" fmla="*/ 2147483647 h 1040"/>
                  <a:gd name="T22" fmla="*/ 2147483647 w 1136"/>
                  <a:gd name="T23" fmla="*/ 2147483647 h 1040"/>
                  <a:gd name="T24" fmla="*/ 2147483647 w 1136"/>
                  <a:gd name="T25" fmla="*/ 2147483647 h 10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36"/>
                  <a:gd name="T40" fmla="*/ 0 h 1040"/>
                  <a:gd name="T41" fmla="*/ 1136 w 1136"/>
                  <a:gd name="T42" fmla="*/ 1040 h 10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36" h="1040">
                    <a:moveTo>
                      <a:pt x="1136" y="879"/>
                    </a:moveTo>
                    <a:lnTo>
                      <a:pt x="1136" y="0"/>
                    </a:lnTo>
                    <a:lnTo>
                      <a:pt x="0" y="0"/>
                    </a:lnTo>
                    <a:lnTo>
                      <a:pt x="0" y="879"/>
                    </a:lnTo>
                    <a:lnTo>
                      <a:pt x="135" y="879"/>
                    </a:lnTo>
                    <a:lnTo>
                      <a:pt x="135" y="902"/>
                    </a:lnTo>
                    <a:lnTo>
                      <a:pt x="85" y="902"/>
                    </a:lnTo>
                    <a:lnTo>
                      <a:pt x="85" y="1040"/>
                    </a:lnTo>
                    <a:lnTo>
                      <a:pt x="1021" y="1040"/>
                    </a:lnTo>
                    <a:lnTo>
                      <a:pt x="1021" y="902"/>
                    </a:lnTo>
                    <a:lnTo>
                      <a:pt x="1006" y="902"/>
                    </a:lnTo>
                    <a:lnTo>
                      <a:pt x="1006" y="879"/>
                    </a:lnTo>
                    <a:lnTo>
                      <a:pt x="1136" y="879"/>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80" name="Freeform 24"/>
              <p:cNvSpPr>
                <a:spLocks/>
              </p:cNvSpPr>
              <p:nvPr/>
            </p:nvSpPr>
            <p:spPr bwMode="auto">
              <a:xfrm>
                <a:off x="3536951" y="5313363"/>
                <a:ext cx="868363" cy="639762"/>
              </a:xfrm>
              <a:custGeom>
                <a:avLst/>
                <a:gdLst>
                  <a:gd name="T0" fmla="*/ 0 w 1094"/>
                  <a:gd name="T1" fmla="*/ 0 h 806"/>
                  <a:gd name="T2" fmla="*/ 0 w 1094"/>
                  <a:gd name="T3" fmla="*/ 2147483647 h 806"/>
                  <a:gd name="T4" fmla="*/ 2147483647 w 1094"/>
                  <a:gd name="T5" fmla="*/ 2147483647 h 806"/>
                  <a:gd name="T6" fmla="*/ 2147483647 w 1094"/>
                  <a:gd name="T7" fmla="*/ 2147483647 h 806"/>
                  <a:gd name="T8" fmla="*/ 2147483647 w 1094"/>
                  <a:gd name="T9" fmla="*/ 2147483647 h 806"/>
                  <a:gd name="T10" fmla="*/ 2147483647 w 1094"/>
                  <a:gd name="T11" fmla="*/ 2147483647 h 806"/>
                  <a:gd name="T12" fmla="*/ 2147483647 w 1094"/>
                  <a:gd name="T13" fmla="*/ 2147483647 h 806"/>
                  <a:gd name="T14" fmla="*/ 2147483647 w 1094"/>
                  <a:gd name="T15" fmla="*/ 0 h 806"/>
                  <a:gd name="T16" fmla="*/ 0 w 1094"/>
                  <a:gd name="T17" fmla="*/ 0 h 8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4"/>
                  <a:gd name="T28" fmla="*/ 0 h 806"/>
                  <a:gd name="T29" fmla="*/ 1094 w 1094"/>
                  <a:gd name="T30" fmla="*/ 806 h 8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4" h="806">
                    <a:moveTo>
                      <a:pt x="0" y="0"/>
                    </a:moveTo>
                    <a:lnTo>
                      <a:pt x="0" y="806"/>
                    </a:lnTo>
                    <a:lnTo>
                      <a:pt x="31" y="806"/>
                    </a:lnTo>
                    <a:lnTo>
                      <a:pt x="31" y="33"/>
                    </a:lnTo>
                    <a:lnTo>
                      <a:pt x="1063" y="33"/>
                    </a:lnTo>
                    <a:lnTo>
                      <a:pt x="1063" y="806"/>
                    </a:lnTo>
                    <a:lnTo>
                      <a:pt x="1094" y="806"/>
                    </a:lnTo>
                    <a:lnTo>
                      <a:pt x="109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81" name="Freeform 25"/>
              <p:cNvSpPr>
                <a:spLocks/>
              </p:cNvSpPr>
              <p:nvPr/>
            </p:nvSpPr>
            <p:spPr bwMode="auto">
              <a:xfrm>
                <a:off x="3536951" y="5972175"/>
                <a:ext cx="868363" cy="133350"/>
              </a:xfrm>
              <a:custGeom>
                <a:avLst/>
                <a:gdLst>
                  <a:gd name="T0" fmla="*/ 2147483647 w 1094"/>
                  <a:gd name="T1" fmla="*/ 0 h 169"/>
                  <a:gd name="T2" fmla="*/ 0 w 1094"/>
                  <a:gd name="T3" fmla="*/ 0 h 169"/>
                  <a:gd name="T4" fmla="*/ 0 w 1094"/>
                  <a:gd name="T5" fmla="*/ 2147483647 h 169"/>
                  <a:gd name="T6" fmla="*/ 2147483647 w 1094"/>
                  <a:gd name="T7" fmla="*/ 2147483647 h 169"/>
                  <a:gd name="T8" fmla="*/ 2147483647 w 1094"/>
                  <a:gd name="T9" fmla="*/ 2147483647 h 169"/>
                  <a:gd name="T10" fmla="*/ 2147483647 w 1094"/>
                  <a:gd name="T11" fmla="*/ 2147483647 h 169"/>
                  <a:gd name="T12" fmla="*/ 2147483647 w 1094"/>
                  <a:gd name="T13" fmla="*/ 2147483647 h 169"/>
                  <a:gd name="T14" fmla="*/ 2147483647 w 1094"/>
                  <a:gd name="T15" fmla="*/ 2147483647 h 169"/>
                  <a:gd name="T16" fmla="*/ 2147483647 w 1094"/>
                  <a:gd name="T17" fmla="*/ 2147483647 h 169"/>
                  <a:gd name="T18" fmla="*/ 2147483647 w 1094"/>
                  <a:gd name="T19" fmla="*/ 2147483647 h 169"/>
                  <a:gd name="T20" fmla="*/ 2147483647 w 1094"/>
                  <a:gd name="T21" fmla="*/ 2147483647 h 169"/>
                  <a:gd name="T22" fmla="*/ 2147483647 w 1094"/>
                  <a:gd name="T23" fmla="*/ 2147483647 h 169"/>
                  <a:gd name="T24" fmla="*/ 2147483647 w 1094"/>
                  <a:gd name="T25" fmla="*/ 2147483647 h 169"/>
                  <a:gd name="T26" fmla="*/ 2147483647 w 1094"/>
                  <a:gd name="T27" fmla="*/ 2147483647 h 169"/>
                  <a:gd name="T28" fmla="*/ 2147483647 w 1094"/>
                  <a:gd name="T29" fmla="*/ 2147483647 h 169"/>
                  <a:gd name="T30" fmla="*/ 2147483647 w 1094"/>
                  <a:gd name="T31" fmla="*/ 2147483647 h 169"/>
                  <a:gd name="T32" fmla="*/ 2147483647 w 1094"/>
                  <a:gd name="T33" fmla="*/ 2147483647 h 169"/>
                  <a:gd name="T34" fmla="*/ 2147483647 w 1094"/>
                  <a:gd name="T35" fmla="*/ 2147483647 h 169"/>
                  <a:gd name="T36" fmla="*/ 2147483647 w 1094"/>
                  <a:gd name="T37" fmla="*/ 0 h 1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94"/>
                  <a:gd name="T58" fmla="*/ 0 h 169"/>
                  <a:gd name="T59" fmla="*/ 1094 w 1094"/>
                  <a:gd name="T60" fmla="*/ 169 h 1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94" h="169">
                    <a:moveTo>
                      <a:pt x="1094" y="0"/>
                    </a:moveTo>
                    <a:lnTo>
                      <a:pt x="0" y="0"/>
                    </a:lnTo>
                    <a:lnTo>
                      <a:pt x="0" y="23"/>
                    </a:lnTo>
                    <a:lnTo>
                      <a:pt x="115" y="23"/>
                    </a:lnTo>
                    <a:lnTo>
                      <a:pt x="115" y="65"/>
                    </a:lnTo>
                    <a:lnTo>
                      <a:pt x="77" y="65"/>
                    </a:lnTo>
                    <a:lnTo>
                      <a:pt x="77" y="169"/>
                    </a:lnTo>
                    <a:lnTo>
                      <a:pt x="104" y="169"/>
                    </a:lnTo>
                    <a:lnTo>
                      <a:pt x="104" y="93"/>
                    </a:lnTo>
                    <a:lnTo>
                      <a:pt x="933" y="93"/>
                    </a:lnTo>
                    <a:lnTo>
                      <a:pt x="933" y="65"/>
                    </a:lnTo>
                    <a:lnTo>
                      <a:pt x="150" y="65"/>
                    </a:lnTo>
                    <a:lnTo>
                      <a:pt x="150" y="23"/>
                    </a:lnTo>
                    <a:lnTo>
                      <a:pt x="960" y="23"/>
                    </a:lnTo>
                    <a:lnTo>
                      <a:pt x="960" y="97"/>
                    </a:lnTo>
                    <a:lnTo>
                      <a:pt x="994" y="81"/>
                    </a:lnTo>
                    <a:lnTo>
                      <a:pt x="994" y="23"/>
                    </a:lnTo>
                    <a:lnTo>
                      <a:pt x="1094" y="23"/>
                    </a:lnTo>
                    <a:lnTo>
                      <a:pt x="10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82" name="Freeform 26"/>
              <p:cNvSpPr>
                <a:spLocks/>
              </p:cNvSpPr>
              <p:nvPr/>
            </p:nvSpPr>
            <p:spPr bwMode="auto">
              <a:xfrm>
                <a:off x="3476626" y="6122988"/>
                <a:ext cx="765175" cy="144462"/>
              </a:xfrm>
              <a:custGeom>
                <a:avLst/>
                <a:gdLst>
                  <a:gd name="T0" fmla="*/ 2147483647 w 964"/>
                  <a:gd name="T1" fmla="*/ 2147483647 h 182"/>
                  <a:gd name="T2" fmla="*/ 2147483647 w 964"/>
                  <a:gd name="T3" fmla="*/ 0 h 182"/>
                  <a:gd name="T4" fmla="*/ 2147483647 w 964"/>
                  <a:gd name="T5" fmla="*/ 0 h 182"/>
                  <a:gd name="T6" fmla="*/ 0 w 964"/>
                  <a:gd name="T7" fmla="*/ 2147483647 h 182"/>
                  <a:gd name="T8" fmla="*/ 0 w 964"/>
                  <a:gd name="T9" fmla="*/ 2147483647 h 182"/>
                  <a:gd name="T10" fmla="*/ 2147483647 w 964"/>
                  <a:gd name="T11" fmla="*/ 2147483647 h 182"/>
                  <a:gd name="T12" fmla="*/ 2147483647 w 964"/>
                  <a:gd name="T13" fmla="*/ 2147483647 h 182"/>
                  <a:gd name="T14" fmla="*/ 2147483647 w 964"/>
                  <a:gd name="T15" fmla="*/ 2147483647 h 182"/>
                  <a:gd name="T16" fmla="*/ 2147483647 w 964"/>
                  <a:gd name="T17" fmla="*/ 2147483647 h 182"/>
                  <a:gd name="T18" fmla="*/ 2147483647 w 964"/>
                  <a:gd name="T19" fmla="*/ 2147483647 h 182"/>
                  <a:gd name="T20" fmla="*/ 2147483647 w 964"/>
                  <a:gd name="T21" fmla="*/ 2147483647 h 182"/>
                  <a:gd name="T22" fmla="*/ 2147483647 w 964"/>
                  <a:gd name="T23" fmla="*/ 2147483647 h 182"/>
                  <a:gd name="T24" fmla="*/ 2147483647 w 964"/>
                  <a:gd name="T25" fmla="*/ 2147483647 h 182"/>
                  <a:gd name="T26" fmla="*/ 2147483647 w 964"/>
                  <a:gd name="T27" fmla="*/ 2147483647 h 1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4"/>
                  <a:gd name="T43" fmla="*/ 0 h 182"/>
                  <a:gd name="T44" fmla="*/ 964 w 964"/>
                  <a:gd name="T45" fmla="*/ 182 h 1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4" h="182">
                    <a:moveTo>
                      <a:pt x="954" y="26"/>
                    </a:moveTo>
                    <a:lnTo>
                      <a:pt x="954" y="0"/>
                    </a:lnTo>
                    <a:lnTo>
                      <a:pt x="130" y="0"/>
                    </a:lnTo>
                    <a:lnTo>
                      <a:pt x="0" y="87"/>
                    </a:lnTo>
                    <a:lnTo>
                      <a:pt x="0" y="182"/>
                    </a:lnTo>
                    <a:lnTo>
                      <a:pt x="925" y="182"/>
                    </a:lnTo>
                    <a:lnTo>
                      <a:pt x="925" y="159"/>
                    </a:lnTo>
                    <a:lnTo>
                      <a:pt x="23" y="159"/>
                    </a:lnTo>
                    <a:lnTo>
                      <a:pt x="23" y="110"/>
                    </a:lnTo>
                    <a:lnTo>
                      <a:pt x="948" y="110"/>
                    </a:lnTo>
                    <a:lnTo>
                      <a:pt x="964" y="87"/>
                    </a:lnTo>
                    <a:lnTo>
                      <a:pt x="48" y="87"/>
                    </a:lnTo>
                    <a:lnTo>
                      <a:pt x="135" y="26"/>
                    </a:lnTo>
                    <a:lnTo>
                      <a:pt x="954"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83" name="Freeform 27"/>
              <p:cNvSpPr>
                <a:spLocks/>
              </p:cNvSpPr>
              <p:nvPr/>
            </p:nvSpPr>
            <p:spPr bwMode="auto">
              <a:xfrm>
                <a:off x="3640138" y="5419725"/>
                <a:ext cx="663575" cy="469900"/>
              </a:xfrm>
              <a:custGeom>
                <a:avLst/>
                <a:gdLst>
                  <a:gd name="T0" fmla="*/ 0 w 837"/>
                  <a:gd name="T1" fmla="*/ 0 h 591"/>
                  <a:gd name="T2" fmla="*/ 0 w 837"/>
                  <a:gd name="T3" fmla="*/ 2147483647 h 591"/>
                  <a:gd name="T4" fmla="*/ 2147483647 w 837"/>
                  <a:gd name="T5" fmla="*/ 2147483647 h 591"/>
                  <a:gd name="T6" fmla="*/ 2147483647 w 837"/>
                  <a:gd name="T7" fmla="*/ 2147483647 h 591"/>
                  <a:gd name="T8" fmla="*/ 2147483647 w 837"/>
                  <a:gd name="T9" fmla="*/ 2147483647 h 591"/>
                  <a:gd name="T10" fmla="*/ 2147483647 w 837"/>
                  <a:gd name="T11" fmla="*/ 2147483647 h 591"/>
                  <a:gd name="T12" fmla="*/ 2147483647 w 837"/>
                  <a:gd name="T13" fmla="*/ 2147483647 h 591"/>
                  <a:gd name="T14" fmla="*/ 2147483647 w 837"/>
                  <a:gd name="T15" fmla="*/ 2147483647 h 591"/>
                  <a:gd name="T16" fmla="*/ 2147483647 w 837"/>
                  <a:gd name="T17" fmla="*/ 2147483647 h 591"/>
                  <a:gd name="T18" fmla="*/ 2147483647 w 837"/>
                  <a:gd name="T19" fmla="*/ 0 h 591"/>
                  <a:gd name="T20" fmla="*/ 0 w 837"/>
                  <a:gd name="T21" fmla="*/ 0 h 5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7"/>
                  <a:gd name="T34" fmla="*/ 0 h 591"/>
                  <a:gd name="T35" fmla="*/ 837 w 837"/>
                  <a:gd name="T36" fmla="*/ 591 h 5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7" h="591">
                    <a:moveTo>
                      <a:pt x="0" y="0"/>
                    </a:moveTo>
                    <a:lnTo>
                      <a:pt x="0" y="591"/>
                    </a:lnTo>
                    <a:lnTo>
                      <a:pt x="756" y="591"/>
                    </a:lnTo>
                    <a:lnTo>
                      <a:pt x="756" y="568"/>
                    </a:lnTo>
                    <a:lnTo>
                      <a:pt x="26" y="568"/>
                    </a:lnTo>
                    <a:lnTo>
                      <a:pt x="26" y="26"/>
                    </a:lnTo>
                    <a:lnTo>
                      <a:pt x="810" y="26"/>
                    </a:lnTo>
                    <a:lnTo>
                      <a:pt x="809" y="591"/>
                    </a:lnTo>
                    <a:lnTo>
                      <a:pt x="837" y="591"/>
                    </a:lnTo>
                    <a:lnTo>
                      <a:pt x="83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84" name="Rectangle 28"/>
              <p:cNvSpPr>
                <a:spLocks noChangeArrowheads="1"/>
              </p:cNvSpPr>
              <p:nvPr/>
            </p:nvSpPr>
            <p:spPr bwMode="auto">
              <a:xfrm>
                <a:off x="3670301" y="5451475"/>
                <a:ext cx="592138" cy="406400"/>
              </a:xfrm>
              <a:prstGeom prst="rect">
                <a:avLst/>
              </a:prstGeom>
              <a:solidFill>
                <a:srgbClr val="51BF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21685" name="Rectangle 29"/>
              <p:cNvSpPr>
                <a:spLocks noChangeArrowheads="1"/>
              </p:cNvSpPr>
              <p:nvPr/>
            </p:nvSpPr>
            <p:spPr bwMode="auto">
              <a:xfrm>
                <a:off x="4116388" y="5481638"/>
                <a:ext cx="33338" cy="333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21686" name="Rectangle 30"/>
              <p:cNvSpPr>
                <a:spLocks noChangeArrowheads="1"/>
              </p:cNvSpPr>
              <p:nvPr/>
            </p:nvSpPr>
            <p:spPr bwMode="auto">
              <a:xfrm>
                <a:off x="3706813" y="5503863"/>
                <a:ext cx="373063"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21687" name="Rectangle 31"/>
              <p:cNvSpPr>
                <a:spLocks noChangeArrowheads="1"/>
              </p:cNvSpPr>
              <p:nvPr/>
            </p:nvSpPr>
            <p:spPr bwMode="auto">
              <a:xfrm>
                <a:off x="3708401" y="5546725"/>
                <a:ext cx="201613" cy="31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21688" name="Rectangle 32"/>
              <p:cNvSpPr>
                <a:spLocks noChangeArrowheads="1"/>
              </p:cNvSpPr>
              <p:nvPr/>
            </p:nvSpPr>
            <p:spPr bwMode="auto">
              <a:xfrm>
                <a:off x="3706813" y="5619750"/>
                <a:ext cx="373063"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21689" name="Rectangle 33"/>
              <p:cNvSpPr>
                <a:spLocks noChangeArrowheads="1"/>
              </p:cNvSpPr>
              <p:nvPr/>
            </p:nvSpPr>
            <p:spPr bwMode="auto">
              <a:xfrm>
                <a:off x="3708401" y="5667375"/>
                <a:ext cx="201613" cy="301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21690" name="Rectangle 34"/>
              <p:cNvSpPr>
                <a:spLocks noChangeArrowheads="1"/>
              </p:cNvSpPr>
              <p:nvPr/>
            </p:nvSpPr>
            <p:spPr bwMode="auto">
              <a:xfrm>
                <a:off x="3706813" y="5738813"/>
                <a:ext cx="373063"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21691" name="Rectangle 35"/>
              <p:cNvSpPr>
                <a:spLocks noChangeArrowheads="1"/>
              </p:cNvSpPr>
              <p:nvPr/>
            </p:nvSpPr>
            <p:spPr bwMode="auto">
              <a:xfrm>
                <a:off x="3708401" y="5781675"/>
                <a:ext cx="201613" cy="301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21692" name="Rectangle 36"/>
              <p:cNvSpPr>
                <a:spLocks noChangeArrowheads="1"/>
              </p:cNvSpPr>
              <p:nvPr/>
            </p:nvSpPr>
            <p:spPr bwMode="auto">
              <a:xfrm>
                <a:off x="4175126" y="5510213"/>
                <a:ext cx="53975"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21693" name="Rectangle 37"/>
              <p:cNvSpPr>
                <a:spLocks noChangeArrowheads="1"/>
              </p:cNvSpPr>
              <p:nvPr/>
            </p:nvSpPr>
            <p:spPr bwMode="auto">
              <a:xfrm>
                <a:off x="4175126" y="5621338"/>
                <a:ext cx="52388"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21694" name="Rectangle 38"/>
              <p:cNvSpPr>
                <a:spLocks noChangeArrowheads="1"/>
              </p:cNvSpPr>
              <p:nvPr/>
            </p:nvSpPr>
            <p:spPr bwMode="auto">
              <a:xfrm>
                <a:off x="4176713" y="5738813"/>
                <a:ext cx="52388"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grpSp>
        <p:cxnSp>
          <p:nvCxnSpPr>
            <p:cNvPr id="21677" name="直線コネクタ 95"/>
            <p:cNvCxnSpPr>
              <a:cxnSpLocks noChangeShapeType="1"/>
            </p:cNvCxnSpPr>
            <p:nvPr/>
          </p:nvCxnSpPr>
          <p:spPr bwMode="auto">
            <a:xfrm flipV="1">
              <a:off x="3589642" y="3612154"/>
              <a:ext cx="72008" cy="14401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cxnSp>
        <p:nvCxnSpPr>
          <p:cNvPr id="21539" name="図形 114"/>
          <p:cNvCxnSpPr>
            <a:cxnSpLocks noChangeShapeType="1"/>
          </p:cNvCxnSpPr>
          <p:nvPr/>
        </p:nvCxnSpPr>
        <p:spPr bwMode="auto">
          <a:xfrm>
            <a:off x="5724525" y="1579563"/>
            <a:ext cx="352425" cy="336550"/>
          </a:xfrm>
          <a:prstGeom prst="curved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540" name="図形 116"/>
          <p:cNvCxnSpPr>
            <a:cxnSpLocks noChangeShapeType="1"/>
          </p:cNvCxnSpPr>
          <p:nvPr/>
        </p:nvCxnSpPr>
        <p:spPr bwMode="auto">
          <a:xfrm rot="5400000" flipH="1" flipV="1">
            <a:off x="6172994" y="1591469"/>
            <a:ext cx="320675" cy="366713"/>
          </a:xfrm>
          <a:prstGeom prst="curved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1541" name="Picture 3" descr="C:\Users\Ken\AppData\Local\Microsoft\Windows\Temporary Internet Files\Content.IE5\HBR17JHC\MC90043389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2636838"/>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2" name="Picture 14" descr="C:\Users\Ken\AppData\Local\Microsoft\Windows\Temporary Internet Files\Content.IE5\W59E87RH\MC900331669[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1013" y="2997200"/>
            <a:ext cx="503237"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3" name="Picture 15" descr="C:\Users\Ken\AppData\Local\Microsoft\Windows\Temporary Internet Files\Content.IE5\PNOXGQLJ\MC900330867[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32363" y="2924175"/>
            <a:ext cx="5762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44" name="正方形/長方形 120"/>
          <p:cNvSpPr>
            <a:spLocks noChangeArrowheads="1"/>
          </p:cNvSpPr>
          <p:nvPr/>
        </p:nvSpPr>
        <p:spPr bwMode="auto">
          <a:xfrm>
            <a:off x="5580063" y="2781300"/>
            <a:ext cx="360362" cy="142875"/>
          </a:xfrm>
          <a:prstGeom prst="rect">
            <a:avLst/>
          </a:prstGeom>
          <a:solidFill>
            <a:schemeClr val="bg1"/>
          </a:solidFill>
          <a:ln w="9525" algn="ctr">
            <a:solidFill>
              <a:schemeClr val="tx1"/>
            </a:solidFill>
            <a:round/>
            <a:headEnd/>
            <a:tailEnd/>
          </a:ln>
        </p:spPr>
        <p:txBody>
          <a:bodyPr lIns="0" rIns="0" anchor="ctr"/>
          <a:lstStyle/>
          <a:p>
            <a:pPr algn="ctr"/>
            <a:r>
              <a:rPr lang="ja-JP" altLang="en-US" sz="800">
                <a:latin typeface="ＭＳ Ｐゴシック" charset="-128"/>
              </a:rPr>
              <a:t>項目</a:t>
            </a:r>
          </a:p>
        </p:txBody>
      </p:sp>
      <p:sp>
        <p:nvSpPr>
          <p:cNvPr id="21545" name="正方形/長方形 121"/>
          <p:cNvSpPr>
            <a:spLocks noChangeArrowheads="1"/>
          </p:cNvSpPr>
          <p:nvPr/>
        </p:nvSpPr>
        <p:spPr bwMode="auto">
          <a:xfrm>
            <a:off x="5580063" y="2997200"/>
            <a:ext cx="360362" cy="144463"/>
          </a:xfrm>
          <a:prstGeom prst="rect">
            <a:avLst/>
          </a:prstGeom>
          <a:solidFill>
            <a:schemeClr val="bg1"/>
          </a:solidFill>
          <a:ln w="9525" algn="ctr">
            <a:solidFill>
              <a:schemeClr val="tx1"/>
            </a:solidFill>
            <a:round/>
            <a:headEnd/>
            <a:tailEnd/>
          </a:ln>
        </p:spPr>
        <p:txBody>
          <a:bodyPr lIns="0" rIns="0" anchor="ctr"/>
          <a:lstStyle/>
          <a:p>
            <a:pPr algn="ctr"/>
            <a:r>
              <a:rPr lang="ja-JP" altLang="en-US" sz="800">
                <a:latin typeface="ＭＳ Ｐゴシック" charset="-128"/>
              </a:rPr>
              <a:t>項目</a:t>
            </a:r>
          </a:p>
        </p:txBody>
      </p:sp>
      <p:sp>
        <p:nvSpPr>
          <p:cNvPr id="21546" name="正方形/長方形 122"/>
          <p:cNvSpPr>
            <a:spLocks noChangeArrowheads="1"/>
          </p:cNvSpPr>
          <p:nvPr/>
        </p:nvSpPr>
        <p:spPr bwMode="auto">
          <a:xfrm>
            <a:off x="5580063" y="3213100"/>
            <a:ext cx="360362" cy="144463"/>
          </a:xfrm>
          <a:prstGeom prst="rect">
            <a:avLst/>
          </a:prstGeom>
          <a:solidFill>
            <a:schemeClr val="bg1"/>
          </a:solidFill>
          <a:ln w="9525" algn="ctr">
            <a:solidFill>
              <a:schemeClr val="tx1"/>
            </a:solidFill>
            <a:prstDash val="dash"/>
            <a:round/>
            <a:headEnd/>
            <a:tailEnd/>
          </a:ln>
        </p:spPr>
        <p:txBody>
          <a:bodyPr lIns="0" rIns="0" anchor="ctr"/>
          <a:lstStyle/>
          <a:p>
            <a:pPr algn="ctr"/>
            <a:endParaRPr lang="ja-JP" altLang="en-US" sz="800">
              <a:latin typeface="ＭＳ Ｐゴシック" charset="-128"/>
            </a:endParaRPr>
          </a:p>
        </p:txBody>
      </p:sp>
      <p:sp>
        <p:nvSpPr>
          <p:cNvPr id="21547" name="正方形/長方形 123"/>
          <p:cNvSpPr>
            <a:spLocks noChangeArrowheads="1"/>
          </p:cNvSpPr>
          <p:nvPr/>
        </p:nvSpPr>
        <p:spPr bwMode="auto">
          <a:xfrm>
            <a:off x="5580063" y="3429000"/>
            <a:ext cx="360362" cy="144463"/>
          </a:xfrm>
          <a:prstGeom prst="rect">
            <a:avLst/>
          </a:prstGeom>
          <a:solidFill>
            <a:schemeClr val="bg1"/>
          </a:solidFill>
          <a:ln w="9525" algn="ctr">
            <a:solidFill>
              <a:schemeClr val="tx1"/>
            </a:solidFill>
            <a:round/>
            <a:headEnd/>
            <a:tailEnd/>
          </a:ln>
        </p:spPr>
        <p:txBody>
          <a:bodyPr lIns="0" rIns="0" anchor="ctr"/>
          <a:lstStyle/>
          <a:p>
            <a:pPr algn="ctr"/>
            <a:r>
              <a:rPr lang="ja-JP" altLang="en-US" sz="800">
                <a:latin typeface="ＭＳ Ｐゴシック" charset="-128"/>
              </a:rPr>
              <a:t>項目</a:t>
            </a:r>
          </a:p>
        </p:txBody>
      </p:sp>
      <p:sp>
        <p:nvSpPr>
          <p:cNvPr id="21548" name="正方形/長方形 124"/>
          <p:cNvSpPr>
            <a:spLocks noChangeArrowheads="1"/>
          </p:cNvSpPr>
          <p:nvPr/>
        </p:nvSpPr>
        <p:spPr bwMode="auto">
          <a:xfrm>
            <a:off x="7667625" y="2781300"/>
            <a:ext cx="360363" cy="142875"/>
          </a:xfrm>
          <a:prstGeom prst="rect">
            <a:avLst/>
          </a:prstGeom>
          <a:solidFill>
            <a:schemeClr val="bg1"/>
          </a:solidFill>
          <a:ln w="9525" algn="ctr">
            <a:solidFill>
              <a:schemeClr val="tx1"/>
            </a:solidFill>
            <a:round/>
            <a:headEnd/>
            <a:tailEnd/>
          </a:ln>
        </p:spPr>
        <p:txBody>
          <a:bodyPr lIns="0" rIns="0" anchor="ctr"/>
          <a:lstStyle/>
          <a:p>
            <a:pPr algn="ctr"/>
            <a:r>
              <a:rPr lang="ja-JP" altLang="en-US" sz="800">
                <a:latin typeface="ＭＳ Ｐゴシック" charset="-128"/>
              </a:rPr>
              <a:t>項目</a:t>
            </a:r>
          </a:p>
        </p:txBody>
      </p:sp>
      <p:sp>
        <p:nvSpPr>
          <p:cNvPr id="21549" name="正方形/長方形 125"/>
          <p:cNvSpPr>
            <a:spLocks noChangeArrowheads="1"/>
          </p:cNvSpPr>
          <p:nvPr/>
        </p:nvSpPr>
        <p:spPr bwMode="auto">
          <a:xfrm>
            <a:off x="7667625" y="2997200"/>
            <a:ext cx="360363" cy="144463"/>
          </a:xfrm>
          <a:prstGeom prst="rect">
            <a:avLst/>
          </a:prstGeom>
          <a:solidFill>
            <a:schemeClr val="bg1"/>
          </a:solidFill>
          <a:ln w="9525" algn="ctr">
            <a:solidFill>
              <a:schemeClr val="tx1"/>
            </a:solidFill>
            <a:prstDash val="dash"/>
            <a:round/>
            <a:headEnd/>
            <a:tailEnd/>
          </a:ln>
        </p:spPr>
        <p:txBody>
          <a:bodyPr lIns="0" rIns="0" anchor="ctr"/>
          <a:lstStyle/>
          <a:p>
            <a:pPr algn="ctr"/>
            <a:endParaRPr lang="ja-JP" altLang="en-US" sz="800">
              <a:latin typeface="ＭＳ Ｐゴシック" charset="-128"/>
            </a:endParaRPr>
          </a:p>
        </p:txBody>
      </p:sp>
      <p:sp>
        <p:nvSpPr>
          <p:cNvPr id="21550" name="正方形/長方形 126"/>
          <p:cNvSpPr>
            <a:spLocks noChangeArrowheads="1"/>
          </p:cNvSpPr>
          <p:nvPr/>
        </p:nvSpPr>
        <p:spPr bwMode="auto">
          <a:xfrm>
            <a:off x="7667625" y="3213100"/>
            <a:ext cx="360363" cy="144463"/>
          </a:xfrm>
          <a:prstGeom prst="rect">
            <a:avLst/>
          </a:prstGeom>
          <a:solidFill>
            <a:schemeClr val="bg1"/>
          </a:solidFill>
          <a:ln w="9525" algn="ctr">
            <a:solidFill>
              <a:schemeClr val="tx1"/>
            </a:solidFill>
            <a:round/>
            <a:headEnd/>
            <a:tailEnd/>
          </a:ln>
        </p:spPr>
        <p:txBody>
          <a:bodyPr lIns="0" rIns="0" anchor="ctr"/>
          <a:lstStyle/>
          <a:p>
            <a:pPr algn="ctr"/>
            <a:r>
              <a:rPr lang="ja-JP" altLang="en-US" sz="800">
                <a:latin typeface="ＭＳ Ｐゴシック" charset="-128"/>
              </a:rPr>
              <a:t>項目</a:t>
            </a:r>
          </a:p>
        </p:txBody>
      </p:sp>
      <p:sp>
        <p:nvSpPr>
          <p:cNvPr id="21551" name="正方形/長方形 127"/>
          <p:cNvSpPr>
            <a:spLocks noChangeArrowheads="1"/>
          </p:cNvSpPr>
          <p:nvPr/>
        </p:nvSpPr>
        <p:spPr bwMode="auto">
          <a:xfrm>
            <a:off x="7667625" y="3429000"/>
            <a:ext cx="360363" cy="144463"/>
          </a:xfrm>
          <a:prstGeom prst="rect">
            <a:avLst/>
          </a:prstGeom>
          <a:solidFill>
            <a:schemeClr val="bg1"/>
          </a:solidFill>
          <a:ln w="9525" algn="ctr">
            <a:solidFill>
              <a:schemeClr val="tx1"/>
            </a:solidFill>
            <a:round/>
            <a:headEnd/>
            <a:tailEnd/>
          </a:ln>
        </p:spPr>
        <p:txBody>
          <a:bodyPr lIns="0" rIns="0" anchor="ctr"/>
          <a:lstStyle/>
          <a:p>
            <a:pPr algn="ctr"/>
            <a:r>
              <a:rPr lang="ja-JP" altLang="en-US" sz="800">
                <a:latin typeface="ＭＳ Ｐゴシック" charset="-128"/>
              </a:rPr>
              <a:t>項目</a:t>
            </a:r>
          </a:p>
        </p:txBody>
      </p:sp>
      <p:pic>
        <p:nvPicPr>
          <p:cNvPr id="21552" name="Picture 11" descr="D:\Documents and Settings\HKAD0731\Local Settings\Temporary Internet Files\Content.IE5\ED9XBO72\MC900432645[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23038" y="2852738"/>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3" name="Picture 5" descr="D:\Documents and Settings\HKAD0731\Local Settings\Temporary Internet Files\Content.IE5\MWC9M4PF\MC900433934[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92725" y="4365625"/>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4" name="Picture 11" descr="D:\Documents and Settings\HKAD0731\Local Settings\Temporary Internet Files\Content.IE5\ED9XBO72\MC900432645[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11863" y="4652963"/>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5" name="Picture 11" descr="D:\Documents and Settings\HKAD0731\Local Settings\Temporary Internet Files\Content.IE5\ED9XBO72\MC900432645[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59338" y="4652963"/>
            <a:ext cx="4333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6" name="Picture 11" descr="D:\Documents and Settings\HKAD0731\Local Settings\Temporary Internet Files\Content.IE5\ED9XBO72\MC900432645[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88125" y="5962650"/>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7" name="Picture 49" descr="D:\Documents and Settings\HKAD0731\Local Settings\Temporary Internet Files\Content.IE5\V5B30DN7\MC900331634[1].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92950" y="5767388"/>
            <a:ext cx="5746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58" name="グループ化 292"/>
          <p:cNvGrpSpPr>
            <a:grpSpLocks/>
          </p:cNvGrpSpPr>
          <p:nvPr/>
        </p:nvGrpSpPr>
        <p:grpSpPr bwMode="auto">
          <a:xfrm>
            <a:off x="5364163" y="5661025"/>
            <a:ext cx="792162" cy="711200"/>
            <a:chOff x="3779838" y="4865688"/>
            <a:chExt cx="977900" cy="804862"/>
          </a:xfrm>
        </p:grpSpPr>
        <p:sp>
          <p:nvSpPr>
            <p:cNvPr id="21574" name="Freeform 58"/>
            <p:cNvSpPr>
              <a:spLocks/>
            </p:cNvSpPr>
            <p:nvPr/>
          </p:nvSpPr>
          <p:spPr bwMode="auto">
            <a:xfrm>
              <a:off x="3787775" y="5584825"/>
              <a:ext cx="34925" cy="28575"/>
            </a:xfrm>
            <a:custGeom>
              <a:avLst/>
              <a:gdLst>
                <a:gd name="T0" fmla="*/ 2147483647 w 22"/>
                <a:gd name="T1" fmla="*/ 2147483647 h 18"/>
                <a:gd name="T2" fmla="*/ 0 w 22"/>
                <a:gd name="T3" fmla="*/ 2147483647 h 18"/>
                <a:gd name="T4" fmla="*/ 0 w 22"/>
                <a:gd name="T5" fmla="*/ 2147483647 h 18"/>
                <a:gd name="T6" fmla="*/ 0 w 22"/>
                <a:gd name="T7" fmla="*/ 2147483647 h 18"/>
                <a:gd name="T8" fmla="*/ 2147483647 w 22"/>
                <a:gd name="T9" fmla="*/ 2147483647 h 18"/>
                <a:gd name="T10" fmla="*/ 2147483647 w 22"/>
                <a:gd name="T11" fmla="*/ 2147483647 h 18"/>
                <a:gd name="T12" fmla="*/ 2147483647 w 22"/>
                <a:gd name="T13" fmla="*/ 2147483647 h 18"/>
                <a:gd name="T14" fmla="*/ 2147483647 w 22"/>
                <a:gd name="T15" fmla="*/ 2147483647 h 18"/>
                <a:gd name="T16" fmla="*/ 2147483647 w 22"/>
                <a:gd name="T17" fmla="*/ 2147483647 h 18"/>
                <a:gd name="T18" fmla="*/ 2147483647 w 22"/>
                <a:gd name="T19" fmla="*/ 2147483647 h 18"/>
                <a:gd name="T20" fmla="*/ 2147483647 w 22"/>
                <a:gd name="T21" fmla="*/ 2147483647 h 18"/>
                <a:gd name="T22" fmla="*/ 2147483647 w 22"/>
                <a:gd name="T23" fmla="*/ 2147483647 h 18"/>
                <a:gd name="T24" fmla="*/ 2147483647 w 22"/>
                <a:gd name="T25" fmla="*/ 2147483647 h 18"/>
                <a:gd name="T26" fmla="*/ 2147483647 w 22"/>
                <a:gd name="T27" fmla="*/ 2147483647 h 18"/>
                <a:gd name="T28" fmla="*/ 2147483647 w 22"/>
                <a:gd name="T29" fmla="*/ 2147483647 h 18"/>
                <a:gd name="T30" fmla="*/ 2147483647 w 22"/>
                <a:gd name="T31" fmla="*/ 2147483647 h 18"/>
                <a:gd name="T32" fmla="*/ 2147483647 w 22"/>
                <a:gd name="T33" fmla="*/ 2147483647 h 18"/>
                <a:gd name="T34" fmla="*/ 2147483647 w 22"/>
                <a:gd name="T35" fmla="*/ 2147483647 h 18"/>
                <a:gd name="T36" fmla="*/ 2147483647 w 22"/>
                <a:gd name="T37" fmla="*/ 2147483647 h 18"/>
                <a:gd name="T38" fmla="*/ 2147483647 w 22"/>
                <a:gd name="T39" fmla="*/ 2147483647 h 18"/>
                <a:gd name="T40" fmla="*/ 2147483647 w 22"/>
                <a:gd name="T41" fmla="*/ 2147483647 h 18"/>
                <a:gd name="T42" fmla="*/ 2147483647 w 22"/>
                <a:gd name="T43" fmla="*/ 2147483647 h 18"/>
                <a:gd name="T44" fmla="*/ 2147483647 w 22"/>
                <a:gd name="T45" fmla="*/ 2147483647 h 18"/>
                <a:gd name="T46" fmla="*/ 2147483647 w 22"/>
                <a:gd name="T47" fmla="*/ 2147483647 h 18"/>
                <a:gd name="T48" fmla="*/ 2147483647 w 22"/>
                <a:gd name="T49" fmla="*/ 2147483647 h 18"/>
                <a:gd name="T50" fmla="*/ 2147483647 w 22"/>
                <a:gd name="T51" fmla="*/ 2147483647 h 18"/>
                <a:gd name="T52" fmla="*/ 2147483647 w 22"/>
                <a:gd name="T53" fmla="*/ 2147483647 h 18"/>
                <a:gd name="T54" fmla="*/ 2147483647 w 22"/>
                <a:gd name="T55" fmla="*/ 2147483647 h 18"/>
                <a:gd name="T56" fmla="*/ 2147483647 w 22"/>
                <a:gd name="T57" fmla="*/ 2147483647 h 18"/>
                <a:gd name="T58" fmla="*/ 2147483647 w 22"/>
                <a:gd name="T59" fmla="*/ 2147483647 h 18"/>
                <a:gd name="T60" fmla="*/ 2147483647 w 22"/>
                <a:gd name="T61" fmla="*/ 0 h 18"/>
                <a:gd name="T62" fmla="*/ 2147483647 w 22"/>
                <a:gd name="T63" fmla="*/ 0 h 18"/>
                <a:gd name="T64" fmla="*/ 2147483647 w 22"/>
                <a:gd name="T65" fmla="*/ 2147483647 h 18"/>
                <a:gd name="T66" fmla="*/ 2147483647 w 22"/>
                <a:gd name="T67" fmla="*/ 0 h 18"/>
                <a:gd name="T68" fmla="*/ 2147483647 w 22"/>
                <a:gd name="T69" fmla="*/ 0 h 18"/>
                <a:gd name="T70" fmla="*/ 2147483647 w 22"/>
                <a:gd name="T71" fmla="*/ 0 h 18"/>
                <a:gd name="T72" fmla="*/ 2147483647 w 22"/>
                <a:gd name="T73" fmla="*/ 0 h 18"/>
                <a:gd name="T74" fmla="*/ 2147483647 w 22"/>
                <a:gd name="T75" fmla="*/ 0 h 18"/>
                <a:gd name="T76" fmla="*/ 2147483647 w 22"/>
                <a:gd name="T77" fmla="*/ 0 h 18"/>
                <a:gd name="T78" fmla="*/ 2147483647 w 22"/>
                <a:gd name="T79" fmla="*/ 0 h 18"/>
                <a:gd name="T80" fmla="*/ 2147483647 w 22"/>
                <a:gd name="T81" fmla="*/ 0 h 18"/>
                <a:gd name="T82" fmla="*/ 2147483647 w 22"/>
                <a:gd name="T83" fmla="*/ 0 h 18"/>
                <a:gd name="T84" fmla="*/ 2147483647 w 22"/>
                <a:gd name="T85" fmla="*/ 2147483647 h 18"/>
                <a:gd name="T86" fmla="*/ 2147483647 w 22"/>
                <a:gd name="T87" fmla="*/ 2147483647 h 18"/>
                <a:gd name="T88" fmla="*/ 2147483647 w 22"/>
                <a:gd name="T89" fmla="*/ 2147483647 h 18"/>
                <a:gd name="T90" fmla="*/ 2147483647 w 22"/>
                <a:gd name="T91" fmla="*/ 2147483647 h 18"/>
                <a:gd name="T92" fmla="*/ 2147483647 w 22"/>
                <a:gd name="T93" fmla="*/ 2147483647 h 18"/>
                <a:gd name="T94" fmla="*/ 2147483647 w 22"/>
                <a:gd name="T95" fmla="*/ 2147483647 h 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
                <a:gd name="T145" fmla="*/ 0 h 18"/>
                <a:gd name="T146" fmla="*/ 22 w 22"/>
                <a:gd name="T147" fmla="*/ 18 h 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 h="18">
                  <a:moveTo>
                    <a:pt x="1" y="5"/>
                  </a:moveTo>
                  <a:lnTo>
                    <a:pt x="0" y="7"/>
                  </a:lnTo>
                  <a:lnTo>
                    <a:pt x="0" y="8"/>
                  </a:lnTo>
                  <a:lnTo>
                    <a:pt x="0" y="9"/>
                  </a:lnTo>
                  <a:lnTo>
                    <a:pt x="1" y="10"/>
                  </a:lnTo>
                  <a:lnTo>
                    <a:pt x="2" y="13"/>
                  </a:lnTo>
                  <a:lnTo>
                    <a:pt x="4" y="15"/>
                  </a:lnTo>
                  <a:lnTo>
                    <a:pt x="6" y="16"/>
                  </a:lnTo>
                  <a:lnTo>
                    <a:pt x="8" y="17"/>
                  </a:lnTo>
                  <a:lnTo>
                    <a:pt x="10" y="18"/>
                  </a:lnTo>
                  <a:lnTo>
                    <a:pt x="12" y="18"/>
                  </a:lnTo>
                  <a:lnTo>
                    <a:pt x="14" y="17"/>
                  </a:lnTo>
                  <a:lnTo>
                    <a:pt x="16" y="17"/>
                  </a:lnTo>
                  <a:lnTo>
                    <a:pt x="17" y="16"/>
                  </a:lnTo>
                  <a:lnTo>
                    <a:pt x="19" y="16"/>
                  </a:lnTo>
                  <a:lnTo>
                    <a:pt x="22" y="14"/>
                  </a:lnTo>
                  <a:lnTo>
                    <a:pt x="22" y="13"/>
                  </a:lnTo>
                  <a:lnTo>
                    <a:pt x="21" y="13"/>
                  </a:lnTo>
                  <a:lnTo>
                    <a:pt x="20" y="12"/>
                  </a:lnTo>
                  <a:lnTo>
                    <a:pt x="18" y="12"/>
                  </a:lnTo>
                  <a:lnTo>
                    <a:pt x="16" y="11"/>
                  </a:lnTo>
                  <a:lnTo>
                    <a:pt x="15" y="10"/>
                  </a:lnTo>
                  <a:lnTo>
                    <a:pt x="13" y="8"/>
                  </a:lnTo>
                  <a:lnTo>
                    <a:pt x="12" y="7"/>
                  </a:lnTo>
                  <a:lnTo>
                    <a:pt x="12" y="4"/>
                  </a:lnTo>
                  <a:lnTo>
                    <a:pt x="13" y="3"/>
                  </a:lnTo>
                  <a:lnTo>
                    <a:pt x="14" y="1"/>
                  </a:lnTo>
                  <a:lnTo>
                    <a:pt x="16" y="1"/>
                  </a:lnTo>
                  <a:lnTo>
                    <a:pt x="18" y="1"/>
                  </a:lnTo>
                  <a:lnTo>
                    <a:pt x="20" y="0"/>
                  </a:lnTo>
                  <a:lnTo>
                    <a:pt x="21" y="0"/>
                  </a:lnTo>
                  <a:lnTo>
                    <a:pt x="22" y="1"/>
                  </a:lnTo>
                  <a:lnTo>
                    <a:pt x="21" y="0"/>
                  </a:lnTo>
                  <a:lnTo>
                    <a:pt x="19" y="0"/>
                  </a:lnTo>
                  <a:lnTo>
                    <a:pt x="17" y="0"/>
                  </a:lnTo>
                  <a:lnTo>
                    <a:pt x="16" y="0"/>
                  </a:lnTo>
                  <a:lnTo>
                    <a:pt x="14" y="0"/>
                  </a:lnTo>
                  <a:lnTo>
                    <a:pt x="12" y="0"/>
                  </a:lnTo>
                  <a:lnTo>
                    <a:pt x="11" y="0"/>
                  </a:lnTo>
                  <a:lnTo>
                    <a:pt x="9" y="0"/>
                  </a:lnTo>
                  <a:lnTo>
                    <a:pt x="7" y="0"/>
                  </a:lnTo>
                  <a:lnTo>
                    <a:pt x="5" y="1"/>
                  </a:lnTo>
                  <a:lnTo>
                    <a:pt x="4" y="1"/>
                  </a:lnTo>
                  <a:lnTo>
                    <a:pt x="3" y="3"/>
                  </a:lnTo>
                  <a:lnTo>
                    <a:pt x="2" y="3"/>
                  </a:lnTo>
                  <a:lnTo>
                    <a:pt x="1" y="5"/>
                  </a:lnTo>
                  <a:close/>
                </a:path>
              </a:pathLst>
            </a:custGeom>
            <a:solidFill>
              <a:srgbClr val="54C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575" name="Freeform 59"/>
            <p:cNvSpPr>
              <a:spLocks/>
            </p:cNvSpPr>
            <p:nvPr/>
          </p:nvSpPr>
          <p:spPr bwMode="auto">
            <a:xfrm>
              <a:off x="3800475" y="5627688"/>
              <a:ext cx="41275" cy="42862"/>
            </a:xfrm>
            <a:custGeom>
              <a:avLst/>
              <a:gdLst>
                <a:gd name="T0" fmla="*/ 2147483647 w 26"/>
                <a:gd name="T1" fmla="*/ 2147483647 h 27"/>
                <a:gd name="T2" fmla="*/ 2147483647 w 26"/>
                <a:gd name="T3" fmla="*/ 2147483647 h 27"/>
                <a:gd name="T4" fmla="*/ 0 w 26"/>
                <a:gd name="T5" fmla="*/ 2147483647 h 27"/>
                <a:gd name="T6" fmla="*/ 0 w 26"/>
                <a:gd name="T7" fmla="*/ 2147483647 h 27"/>
                <a:gd name="T8" fmla="*/ 0 w 26"/>
                <a:gd name="T9" fmla="*/ 2147483647 h 27"/>
                <a:gd name="T10" fmla="*/ 0 w 26"/>
                <a:gd name="T11" fmla="*/ 2147483647 h 27"/>
                <a:gd name="T12" fmla="*/ 0 w 26"/>
                <a:gd name="T13" fmla="*/ 2147483647 h 27"/>
                <a:gd name="T14" fmla="*/ 0 w 26"/>
                <a:gd name="T15" fmla="*/ 2147483647 h 27"/>
                <a:gd name="T16" fmla="*/ 0 w 26"/>
                <a:gd name="T17" fmla="*/ 2147483647 h 27"/>
                <a:gd name="T18" fmla="*/ 2147483647 w 26"/>
                <a:gd name="T19" fmla="*/ 2147483647 h 27"/>
                <a:gd name="T20" fmla="*/ 2147483647 w 26"/>
                <a:gd name="T21" fmla="*/ 2147483647 h 27"/>
                <a:gd name="T22" fmla="*/ 2147483647 w 26"/>
                <a:gd name="T23" fmla="*/ 2147483647 h 27"/>
                <a:gd name="T24" fmla="*/ 2147483647 w 26"/>
                <a:gd name="T25" fmla="*/ 2147483647 h 27"/>
                <a:gd name="T26" fmla="*/ 2147483647 w 26"/>
                <a:gd name="T27" fmla="*/ 2147483647 h 27"/>
                <a:gd name="T28" fmla="*/ 2147483647 w 26"/>
                <a:gd name="T29" fmla="*/ 2147483647 h 27"/>
                <a:gd name="T30" fmla="*/ 2147483647 w 26"/>
                <a:gd name="T31" fmla="*/ 2147483647 h 27"/>
                <a:gd name="T32" fmla="*/ 2147483647 w 26"/>
                <a:gd name="T33" fmla="*/ 2147483647 h 27"/>
                <a:gd name="T34" fmla="*/ 2147483647 w 26"/>
                <a:gd name="T35" fmla="*/ 2147483647 h 27"/>
                <a:gd name="T36" fmla="*/ 2147483647 w 26"/>
                <a:gd name="T37" fmla="*/ 2147483647 h 27"/>
                <a:gd name="T38" fmla="*/ 2147483647 w 26"/>
                <a:gd name="T39" fmla="*/ 2147483647 h 27"/>
                <a:gd name="T40" fmla="*/ 2147483647 w 26"/>
                <a:gd name="T41" fmla="*/ 2147483647 h 27"/>
                <a:gd name="T42" fmla="*/ 2147483647 w 26"/>
                <a:gd name="T43" fmla="*/ 2147483647 h 27"/>
                <a:gd name="T44" fmla="*/ 2147483647 w 26"/>
                <a:gd name="T45" fmla="*/ 2147483647 h 27"/>
                <a:gd name="T46" fmla="*/ 2147483647 w 26"/>
                <a:gd name="T47" fmla="*/ 2147483647 h 27"/>
                <a:gd name="T48" fmla="*/ 2147483647 w 26"/>
                <a:gd name="T49" fmla="*/ 2147483647 h 27"/>
                <a:gd name="T50" fmla="*/ 2147483647 w 26"/>
                <a:gd name="T51" fmla="*/ 2147483647 h 27"/>
                <a:gd name="T52" fmla="*/ 2147483647 w 26"/>
                <a:gd name="T53" fmla="*/ 2147483647 h 27"/>
                <a:gd name="T54" fmla="*/ 2147483647 w 26"/>
                <a:gd name="T55" fmla="*/ 2147483647 h 27"/>
                <a:gd name="T56" fmla="*/ 2147483647 w 26"/>
                <a:gd name="T57" fmla="*/ 2147483647 h 27"/>
                <a:gd name="T58" fmla="*/ 2147483647 w 26"/>
                <a:gd name="T59" fmla="*/ 2147483647 h 27"/>
                <a:gd name="T60" fmla="*/ 2147483647 w 26"/>
                <a:gd name="T61" fmla="*/ 2147483647 h 27"/>
                <a:gd name="T62" fmla="*/ 2147483647 w 26"/>
                <a:gd name="T63" fmla="*/ 2147483647 h 27"/>
                <a:gd name="T64" fmla="*/ 2147483647 w 26"/>
                <a:gd name="T65" fmla="*/ 2147483647 h 27"/>
                <a:gd name="T66" fmla="*/ 2147483647 w 26"/>
                <a:gd name="T67" fmla="*/ 2147483647 h 27"/>
                <a:gd name="T68" fmla="*/ 2147483647 w 26"/>
                <a:gd name="T69" fmla="*/ 2147483647 h 27"/>
                <a:gd name="T70" fmla="*/ 2147483647 w 26"/>
                <a:gd name="T71" fmla="*/ 2147483647 h 27"/>
                <a:gd name="T72" fmla="*/ 2147483647 w 26"/>
                <a:gd name="T73" fmla="*/ 2147483647 h 27"/>
                <a:gd name="T74" fmla="*/ 2147483647 w 26"/>
                <a:gd name="T75" fmla="*/ 2147483647 h 27"/>
                <a:gd name="T76" fmla="*/ 2147483647 w 26"/>
                <a:gd name="T77" fmla="*/ 2147483647 h 27"/>
                <a:gd name="T78" fmla="*/ 2147483647 w 26"/>
                <a:gd name="T79" fmla="*/ 2147483647 h 27"/>
                <a:gd name="T80" fmla="*/ 2147483647 w 26"/>
                <a:gd name="T81" fmla="*/ 2147483647 h 27"/>
                <a:gd name="T82" fmla="*/ 2147483647 w 26"/>
                <a:gd name="T83" fmla="*/ 0 h 27"/>
                <a:gd name="T84" fmla="*/ 2147483647 w 26"/>
                <a:gd name="T85" fmla="*/ 0 h 27"/>
                <a:gd name="T86" fmla="*/ 2147483647 w 26"/>
                <a:gd name="T87" fmla="*/ 0 h 27"/>
                <a:gd name="T88" fmla="*/ 2147483647 w 26"/>
                <a:gd name="T89" fmla="*/ 2147483647 h 27"/>
                <a:gd name="T90" fmla="*/ 2147483647 w 26"/>
                <a:gd name="T91" fmla="*/ 2147483647 h 27"/>
                <a:gd name="T92" fmla="*/ 2147483647 w 26"/>
                <a:gd name="T93" fmla="*/ 2147483647 h 27"/>
                <a:gd name="T94" fmla="*/ 2147483647 w 26"/>
                <a:gd name="T95" fmla="*/ 2147483647 h 27"/>
                <a:gd name="T96" fmla="*/ 2147483647 w 26"/>
                <a:gd name="T97" fmla="*/ 2147483647 h 27"/>
                <a:gd name="T98" fmla="*/ 2147483647 w 26"/>
                <a:gd name="T99" fmla="*/ 2147483647 h 27"/>
                <a:gd name="T100" fmla="*/ 2147483647 w 26"/>
                <a:gd name="T101" fmla="*/ 2147483647 h 27"/>
                <a:gd name="T102" fmla="*/ 2147483647 w 26"/>
                <a:gd name="T103" fmla="*/ 2147483647 h 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
                <a:gd name="T157" fmla="*/ 0 h 27"/>
                <a:gd name="T158" fmla="*/ 26 w 26"/>
                <a:gd name="T159" fmla="*/ 27 h 2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 h="27">
                  <a:moveTo>
                    <a:pt x="2" y="6"/>
                  </a:moveTo>
                  <a:lnTo>
                    <a:pt x="1" y="7"/>
                  </a:lnTo>
                  <a:lnTo>
                    <a:pt x="0" y="9"/>
                  </a:lnTo>
                  <a:lnTo>
                    <a:pt x="0" y="10"/>
                  </a:lnTo>
                  <a:lnTo>
                    <a:pt x="0" y="12"/>
                  </a:lnTo>
                  <a:lnTo>
                    <a:pt x="0" y="13"/>
                  </a:lnTo>
                  <a:lnTo>
                    <a:pt x="0" y="15"/>
                  </a:lnTo>
                  <a:lnTo>
                    <a:pt x="0" y="16"/>
                  </a:lnTo>
                  <a:lnTo>
                    <a:pt x="0" y="18"/>
                  </a:lnTo>
                  <a:lnTo>
                    <a:pt x="1" y="20"/>
                  </a:lnTo>
                  <a:lnTo>
                    <a:pt x="2" y="21"/>
                  </a:lnTo>
                  <a:lnTo>
                    <a:pt x="4" y="22"/>
                  </a:lnTo>
                  <a:lnTo>
                    <a:pt x="6" y="23"/>
                  </a:lnTo>
                  <a:lnTo>
                    <a:pt x="8" y="25"/>
                  </a:lnTo>
                  <a:lnTo>
                    <a:pt x="10" y="25"/>
                  </a:lnTo>
                  <a:lnTo>
                    <a:pt x="12" y="25"/>
                  </a:lnTo>
                  <a:lnTo>
                    <a:pt x="15" y="26"/>
                  </a:lnTo>
                  <a:lnTo>
                    <a:pt x="17" y="26"/>
                  </a:lnTo>
                  <a:lnTo>
                    <a:pt x="19" y="26"/>
                  </a:lnTo>
                  <a:lnTo>
                    <a:pt x="20" y="26"/>
                  </a:lnTo>
                  <a:lnTo>
                    <a:pt x="22" y="27"/>
                  </a:lnTo>
                  <a:lnTo>
                    <a:pt x="24" y="27"/>
                  </a:lnTo>
                  <a:lnTo>
                    <a:pt x="25" y="27"/>
                  </a:lnTo>
                  <a:lnTo>
                    <a:pt x="26" y="27"/>
                  </a:lnTo>
                  <a:lnTo>
                    <a:pt x="24" y="27"/>
                  </a:lnTo>
                  <a:lnTo>
                    <a:pt x="22" y="26"/>
                  </a:lnTo>
                  <a:lnTo>
                    <a:pt x="20" y="25"/>
                  </a:lnTo>
                  <a:lnTo>
                    <a:pt x="16" y="23"/>
                  </a:lnTo>
                  <a:lnTo>
                    <a:pt x="14" y="22"/>
                  </a:lnTo>
                  <a:lnTo>
                    <a:pt x="12" y="19"/>
                  </a:lnTo>
                  <a:lnTo>
                    <a:pt x="10" y="17"/>
                  </a:lnTo>
                  <a:lnTo>
                    <a:pt x="10" y="14"/>
                  </a:lnTo>
                  <a:lnTo>
                    <a:pt x="10" y="13"/>
                  </a:lnTo>
                  <a:lnTo>
                    <a:pt x="10" y="12"/>
                  </a:lnTo>
                  <a:lnTo>
                    <a:pt x="10" y="10"/>
                  </a:lnTo>
                  <a:lnTo>
                    <a:pt x="10" y="9"/>
                  </a:lnTo>
                  <a:lnTo>
                    <a:pt x="12" y="6"/>
                  </a:lnTo>
                  <a:lnTo>
                    <a:pt x="12" y="4"/>
                  </a:lnTo>
                  <a:lnTo>
                    <a:pt x="13" y="2"/>
                  </a:lnTo>
                  <a:lnTo>
                    <a:pt x="14" y="1"/>
                  </a:lnTo>
                  <a:lnTo>
                    <a:pt x="13" y="0"/>
                  </a:lnTo>
                  <a:lnTo>
                    <a:pt x="12" y="0"/>
                  </a:lnTo>
                  <a:lnTo>
                    <a:pt x="11" y="0"/>
                  </a:lnTo>
                  <a:lnTo>
                    <a:pt x="10" y="1"/>
                  </a:lnTo>
                  <a:lnTo>
                    <a:pt x="8" y="2"/>
                  </a:lnTo>
                  <a:lnTo>
                    <a:pt x="6" y="3"/>
                  </a:lnTo>
                  <a:lnTo>
                    <a:pt x="4" y="3"/>
                  </a:lnTo>
                  <a:lnTo>
                    <a:pt x="3" y="5"/>
                  </a:lnTo>
                  <a:lnTo>
                    <a:pt x="2" y="5"/>
                  </a:lnTo>
                  <a:lnTo>
                    <a:pt x="2" y="6"/>
                  </a:lnTo>
                  <a:close/>
                </a:path>
              </a:pathLst>
            </a:custGeom>
            <a:solidFill>
              <a:srgbClr val="54C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576" name="Freeform 60"/>
            <p:cNvSpPr>
              <a:spLocks/>
            </p:cNvSpPr>
            <p:nvPr/>
          </p:nvSpPr>
          <p:spPr bwMode="auto">
            <a:xfrm>
              <a:off x="4016375" y="5622925"/>
              <a:ext cx="39687" cy="39687"/>
            </a:xfrm>
            <a:custGeom>
              <a:avLst/>
              <a:gdLst>
                <a:gd name="T0" fmla="*/ 2147483647 w 25"/>
                <a:gd name="T1" fmla="*/ 0 h 25"/>
                <a:gd name="T2" fmla="*/ 2147483647 w 25"/>
                <a:gd name="T3" fmla="*/ 2147483647 h 25"/>
                <a:gd name="T4" fmla="*/ 2147483647 w 25"/>
                <a:gd name="T5" fmla="*/ 2147483647 h 25"/>
                <a:gd name="T6" fmla="*/ 2147483647 w 25"/>
                <a:gd name="T7" fmla="*/ 2147483647 h 25"/>
                <a:gd name="T8" fmla="*/ 2147483647 w 25"/>
                <a:gd name="T9" fmla="*/ 2147483647 h 25"/>
                <a:gd name="T10" fmla="*/ 2147483647 w 25"/>
                <a:gd name="T11" fmla="*/ 2147483647 h 25"/>
                <a:gd name="T12" fmla="*/ 2147483647 w 25"/>
                <a:gd name="T13" fmla="*/ 2147483647 h 25"/>
                <a:gd name="T14" fmla="*/ 0 w 25"/>
                <a:gd name="T15" fmla="*/ 2147483647 h 25"/>
                <a:gd name="T16" fmla="*/ 0 w 25"/>
                <a:gd name="T17" fmla="*/ 2147483647 h 25"/>
                <a:gd name="T18" fmla="*/ 0 w 25"/>
                <a:gd name="T19" fmla="*/ 2147483647 h 25"/>
                <a:gd name="T20" fmla="*/ 0 w 25"/>
                <a:gd name="T21" fmla="*/ 2147483647 h 25"/>
                <a:gd name="T22" fmla="*/ 0 w 25"/>
                <a:gd name="T23" fmla="*/ 2147483647 h 25"/>
                <a:gd name="T24" fmla="*/ 2147483647 w 25"/>
                <a:gd name="T25" fmla="*/ 2147483647 h 25"/>
                <a:gd name="T26" fmla="*/ 2147483647 w 25"/>
                <a:gd name="T27" fmla="*/ 2147483647 h 25"/>
                <a:gd name="T28" fmla="*/ 2147483647 w 25"/>
                <a:gd name="T29" fmla="*/ 2147483647 h 25"/>
                <a:gd name="T30" fmla="*/ 2147483647 w 25"/>
                <a:gd name="T31" fmla="*/ 2147483647 h 25"/>
                <a:gd name="T32" fmla="*/ 2147483647 w 25"/>
                <a:gd name="T33" fmla="*/ 2147483647 h 25"/>
                <a:gd name="T34" fmla="*/ 2147483647 w 25"/>
                <a:gd name="T35" fmla="*/ 2147483647 h 25"/>
                <a:gd name="T36" fmla="*/ 2147483647 w 25"/>
                <a:gd name="T37" fmla="*/ 2147483647 h 25"/>
                <a:gd name="T38" fmla="*/ 2147483647 w 25"/>
                <a:gd name="T39" fmla="*/ 2147483647 h 25"/>
                <a:gd name="T40" fmla="*/ 2147483647 w 25"/>
                <a:gd name="T41" fmla="*/ 2147483647 h 25"/>
                <a:gd name="T42" fmla="*/ 2147483647 w 25"/>
                <a:gd name="T43" fmla="*/ 2147483647 h 25"/>
                <a:gd name="T44" fmla="*/ 2147483647 w 25"/>
                <a:gd name="T45" fmla="*/ 2147483647 h 25"/>
                <a:gd name="T46" fmla="*/ 2147483647 w 25"/>
                <a:gd name="T47" fmla="*/ 2147483647 h 25"/>
                <a:gd name="T48" fmla="*/ 2147483647 w 25"/>
                <a:gd name="T49" fmla="*/ 2147483647 h 25"/>
                <a:gd name="T50" fmla="*/ 2147483647 w 25"/>
                <a:gd name="T51" fmla="*/ 2147483647 h 25"/>
                <a:gd name="T52" fmla="*/ 2147483647 w 25"/>
                <a:gd name="T53" fmla="*/ 2147483647 h 25"/>
                <a:gd name="T54" fmla="*/ 2147483647 w 25"/>
                <a:gd name="T55" fmla="*/ 2147483647 h 25"/>
                <a:gd name="T56" fmla="*/ 2147483647 w 25"/>
                <a:gd name="T57" fmla="*/ 2147483647 h 25"/>
                <a:gd name="T58" fmla="*/ 2147483647 w 25"/>
                <a:gd name="T59" fmla="*/ 2147483647 h 25"/>
                <a:gd name="T60" fmla="*/ 2147483647 w 25"/>
                <a:gd name="T61" fmla="*/ 2147483647 h 25"/>
                <a:gd name="T62" fmla="*/ 2147483647 w 25"/>
                <a:gd name="T63" fmla="*/ 2147483647 h 25"/>
                <a:gd name="T64" fmla="*/ 2147483647 w 25"/>
                <a:gd name="T65" fmla="*/ 2147483647 h 25"/>
                <a:gd name="T66" fmla="*/ 2147483647 w 25"/>
                <a:gd name="T67" fmla="*/ 2147483647 h 25"/>
                <a:gd name="T68" fmla="*/ 2147483647 w 25"/>
                <a:gd name="T69" fmla="*/ 2147483647 h 25"/>
                <a:gd name="T70" fmla="*/ 2147483647 w 25"/>
                <a:gd name="T71" fmla="*/ 2147483647 h 25"/>
                <a:gd name="T72" fmla="*/ 2147483647 w 25"/>
                <a:gd name="T73" fmla="*/ 2147483647 h 25"/>
                <a:gd name="T74" fmla="*/ 2147483647 w 25"/>
                <a:gd name="T75" fmla="*/ 2147483647 h 25"/>
                <a:gd name="T76" fmla="*/ 2147483647 w 25"/>
                <a:gd name="T77" fmla="*/ 2147483647 h 25"/>
                <a:gd name="T78" fmla="*/ 2147483647 w 25"/>
                <a:gd name="T79" fmla="*/ 2147483647 h 25"/>
                <a:gd name="T80" fmla="*/ 2147483647 w 25"/>
                <a:gd name="T81" fmla="*/ 2147483647 h 25"/>
                <a:gd name="T82" fmla="*/ 2147483647 w 25"/>
                <a:gd name="T83" fmla="*/ 2147483647 h 25"/>
                <a:gd name="T84" fmla="*/ 2147483647 w 25"/>
                <a:gd name="T85" fmla="*/ 2147483647 h 25"/>
                <a:gd name="T86" fmla="*/ 2147483647 w 25"/>
                <a:gd name="T87" fmla="*/ 2147483647 h 25"/>
                <a:gd name="T88" fmla="*/ 2147483647 w 25"/>
                <a:gd name="T89" fmla="*/ 2147483647 h 25"/>
                <a:gd name="T90" fmla="*/ 2147483647 w 25"/>
                <a:gd name="T91" fmla="*/ 2147483647 h 25"/>
                <a:gd name="T92" fmla="*/ 2147483647 w 25"/>
                <a:gd name="T93" fmla="*/ 2147483647 h 25"/>
                <a:gd name="T94" fmla="*/ 2147483647 w 25"/>
                <a:gd name="T95" fmla="*/ 2147483647 h 25"/>
                <a:gd name="T96" fmla="*/ 2147483647 w 25"/>
                <a:gd name="T97" fmla="*/ 2147483647 h 25"/>
                <a:gd name="T98" fmla="*/ 2147483647 w 25"/>
                <a:gd name="T99" fmla="*/ 0 h 25"/>
                <a:gd name="T100" fmla="*/ 2147483647 w 25"/>
                <a:gd name="T101" fmla="*/ 0 h 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
                <a:gd name="T154" fmla="*/ 0 h 25"/>
                <a:gd name="T155" fmla="*/ 25 w 25"/>
                <a:gd name="T156" fmla="*/ 25 h 2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 h="25">
                  <a:moveTo>
                    <a:pt x="11" y="0"/>
                  </a:moveTo>
                  <a:lnTo>
                    <a:pt x="8" y="2"/>
                  </a:lnTo>
                  <a:lnTo>
                    <a:pt x="6" y="3"/>
                  </a:lnTo>
                  <a:lnTo>
                    <a:pt x="4" y="5"/>
                  </a:lnTo>
                  <a:lnTo>
                    <a:pt x="3" y="6"/>
                  </a:lnTo>
                  <a:lnTo>
                    <a:pt x="1" y="8"/>
                  </a:lnTo>
                  <a:lnTo>
                    <a:pt x="1" y="10"/>
                  </a:lnTo>
                  <a:lnTo>
                    <a:pt x="0" y="12"/>
                  </a:lnTo>
                  <a:lnTo>
                    <a:pt x="0" y="13"/>
                  </a:lnTo>
                  <a:lnTo>
                    <a:pt x="0" y="15"/>
                  </a:lnTo>
                  <a:lnTo>
                    <a:pt x="0" y="16"/>
                  </a:lnTo>
                  <a:lnTo>
                    <a:pt x="0" y="17"/>
                  </a:lnTo>
                  <a:lnTo>
                    <a:pt x="1" y="19"/>
                  </a:lnTo>
                  <a:lnTo>
                    <a:pt x="2" y="21"/>
                  </a:lnTo>
                  <a:lnTo>
                    <a:pt x="4" y="23"/>
                  </a:lnTo>
                  <a:lnTo>
                    <a:pt x="5" y="23"/>
                  </a:lnTo>
                  <a:lnTo>
                    <a:pt x="7" y="23"/>
                  </a:lnTo>
                  <a:lnTo>
                    <a:pt x="8" y="23"/>
                  </a:lnTo>
                  <a:lnTo>
                    <a:pt x="10" y="24"/>
                  </a:lnTo>
                  <a:lnTo>
                    <a:pt x="11" y="25"/>
                  </a:lnTo>
                  <a:lnTo>
                    <a:pt x="13" y="25"/>
                  </a:lnTo>
                  <a:lnTo>
                    <a:pt x="15" y="25"/>
                  </a:lnTo>
                  <a:lnTo>
                    <a:pt x="17" y="25"/>
                  </a:lnTo>
                  <a:lnTo>
                    <a:pt x="18" y="25"/>
                  </a:lnTo>
                  <a:lnTo>
                    <a:pt x="20" y="25"/>
                  </a:lnTo>
                  <a:lnTo>
                    <a:pt x="22" y="25"/>
                  </a:lnTo>
                  <a:lnTo>
                    <a:pt x="23" y="25"/>
                  </a:lnTo>
                  <a:lnTo>
                    <a:pt x="25" y="25"/>
                  </a:lnTo>
                  <a:lnTo>
                    <a:pt x="24" y="24"/>
                  </a:lnTo>
                  <a:lnTo>
                    <a:pt x="22" y="24"/>
                  </a:lnTo>
                  <a:lnTo>
                    <a:pt x="19" y="23"/>
                  </a:lnTo>
                  <a:lnTo>
                    <a:pt x="16" y="23"/>
                  </a:lnTo>
                  <a:lnTo>
                    <a:pt x="14" y="22"/>
                  </a:lnTo>
                  <a:lnTo>
                    <a:pt x="12" y="21"/>
                  </a:lnTo>
                  <a:lnTo>
                    <a:pt x="11" y="19"/>
                  </a:lnTo>
                  <a:lnTo>
                    <a:pt x="11" y="18"/>
                  </a:lnTo>
                  <a:lnTo>
                    <a:pt x="11" y="16"/>
                  </a:lnTo>
                  <a:lnTo>
                    <a:pt x="11" y="15"/>
                  </a:lnTo>
                  <a:lnTo>
                    <a:pt x="11" y="13"/>
                  </a:lnTo>
                  <a:lnTo>
                    <a:pt x="12" y="11"/>
                  </a:lnTo>
                  <a:lnTo>
                    <a:pt x="12" y="10"/>
                  </a:lnTo>
                  <a:lnTo>
                    <a:pt x="13" y="8"/>
                  </a:lnTo>
                  <a:lnTo>
                    <a:pt x="14" y="6"/>
                  </a:lnTo>
                  <a:lnTo>
                    <a:pt x="16" y="5"/>
                  </a:lnTo>
                  <a:lnTo>
                    <a:pt x="17" y="3"/>
                  </a:lnTo>
                  <a:lnTo>
                    <a:pt x="18" y="2"/>
                  </a:lnTo>
                  <a:lnTo>
                    <a:pt x="19" y="2"/>
                  </a:lnTo>
                  <a:lnTo>
                    <a:pt x="20" y="2"/>
                  </a:lnTo>
                  <a:lnTo>
                    <a:pt x="11" y="0"/>
                  </a:lnTo>
                  <a:close/>
                </a:path>
              </a:pathLst>
            </a:custGeom>
            <a:solidFill>
              <a:srgbClr val="54C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577" name="Freeform 61"/>
            <p:cNvSpPr>
              <a:spLocks/>
            </p:cNvSpPr>
            <p:nvPr/>
          </p:nvSpPr>
          <p:spPr bwMode="auto">
            <a:xfrm>
              <a:off x="3835400" y="5580063"/>
              <a:ext cx="236537" cy="44450"/>
            </a:xfrm>
            <a:custGeom>
              <a:avLst/>
              <a:gdLst>
                <a:gd name="T0" fmla="*/ 2147483647 w 149"/>
                <a:gd name="T1" fmla="*/ 2147483647 h 28"/>
                <a:gd name="T2" fmla="*/ 2147483647 w 149"/>
                <a:gd name="T3" fmla="*/ 2147483647 h 28"/>
                <a:gd name="T4" fmla="*/ 2147483647 w 149"/>
                <a:gd name="T5" fmla="*/ 2147483647 h 28"/>
                <a:gd name="T6" fmla="*/ 2147483647 w 149"/>
                <a:gd name="T7" fmla="*/ 2147483647 h 28"/>
                <a:gd name="T8" fmla="*/ 2147483647 w 149"/>
                <a:gd name="T9" fmla="*/ 2147483647 h 28"/>
                <a:gd name="T10" fmla="*/ 2147483647 w 149"/>
                <a:gd name="T11" fmla="*/ 2147483647 h 28"/>
                <a:gd name="T12" fmla="*/ 2147483647 w 149"/>
                <a:gd name="T13" fmla="*/ 2147483647 h 28"/>
                <a:gd name="T14" fmla="*/ 2147483647 w 149"/>
                <a:gd name="T15" fmla="*/ 2147483647 h 28"/>
                <a:gd name="T16" fmla="*/ 2147483647 w 149"/>
                <a:gd name="T17" fmla="*/ 2147483647 h 28"/>
                <a:gd name="T18" fmla="*/ 2147483647 w 149"/>
                <a:gd name="T19" fmla="*/ 2147483647 h 28"/>
                <a:gd name="T20" fmla="*/ 2147483647 w 149"/>
                <a:gd name="T21" fmla="*/ 2147483647 h 28"/>
                <a:gd name="T22" fmla="*/ 2147483647 w 149"/>
                <a:gd name="T23" fmla="*/ 2147483647 h 28"/>
                <a:gd name="T24" fmla="*/ 2147483647 w 149"/>
                <a:gd name="T25" fmla="*/ 2147483647 h 28"/>
                <a:gd name="T26" fmla="*/ 2147483647 w 149"/>
                <a:gd name="T27" fmla="*/ 2147483647 h 28"/>
                <a:gd name="T28" fmla="*/ 2147483647 w 149"/>
                <a:gd name="T29" fmla="*/ 2147483647 h 28"/>
                <a:gd name="T30" fmla="*/ 2147483647 w 149"/>
                <a:gd name="T31" fmla="*/ 2147483647 h 28"/>
                <a:gd name="T32" fmla="*/ 2147483647 w 149"/>
                <a:gd name="T33" fmla="*/ 2147483647 h 28"/>
                <a:gd name="T34" fmla="*/ 2147483647 w 149"/>
                <a:gd name="T35" fmla="*/ 2147483647 h 28"/>
                <a:gd name="T36" fmla="*/ 2147483647 w 149"/>
                <a:gd name="T37" fmla="*/ 2147483647 h 28"/>
                <a:gd name="T38" fmla="*/ 2147483647 w 149"/>
                <a:gd name="T39" fmla="*/ 2147483647 h 28"/>
                <a:gd name="T40" fmla="*/ 2147483647 w 149"/>
                <a:gd name="T41" fmla="*/ 2147483647 h 28"/>
                <a:gd name="T42" fmla="*/ 2147483647 w 149"/>
                <a:gd name="T43" fmla="*/ 2147483647 h 28"/>
                <a:gd name="T44" fmla="*/ 2147483647 w 149"/>
                <a:gd name="T45" fmla="*/ 2147483647 h 28"/>
                <a:gd name="T46" fmla="*/ 2147483647 w 149"/>
                <a:gd name="T47" fmla="*/ 2147483647 h 28"/>
                <a:gd name="T48" fmla="*/ 2147483647 w 149"/>
                <a:gd name="T49" fmla="*/ 2147483647 h 28"/>
                <a:gd name="T50" fmla="*/ 2147483647 w 149"/>
                <a:gd name="T51" fmla="*/ 2147483647 h 28"/>
                <a:gd name="T52" fmla="*/ 2147483647 w 149"/>
                <a:gd name="T53" fmla="*/ 2147483647 h 28"/>
                <a:gd name="T54" fmla="*/ 2147483647 w 149"/>
                <a:gd name="T55" fmla="*/ 2147483647 h 28"/>
                <a:gd name="T56" fmla="*/ 2147483647 w 149"/>
                <a:gd name="T57" fmla="*/ 2147483647 h 28"/>
                <a:gd name="T58" fmla="*/ 2147483647 w 149"/>
                <a:gd name="T59" fmla="*/ 2147483647 h 28"/>
                <a:gd name="T60" fmla="*/ 2147483647 w 149"/>
                <a:gd name="T61" fmla="*/ 2147483647 h 28"/>
                <a:gd name="T62" fmla="*/ 2147483647 w 149"/>
                <a:gd name="T63" fmla="*/ 0 h 28"/>
                <a:gd name="T64" fmla="*/ 2147483647 w 149"/>
                <a:gd name="T65" fmla="*/ 2147483647 h 28"/>
                <a:gd name="T66" fmla="*/ 2147483647 w 149"/>
                <a:gd name="T67" fmla="*/ 2147483647 h 28"/>
                <a:gd name="T68" fmla="*/ 2147483647 w 149"/>
                <a:gd name="T69" fmla="*/ 2147483647 h 28"/>
                <a:gd name="T70" fmla="*/ 2147483647 w 149"/>
                <a:gd name="T71" fmla="*/ 2147483647 h 28"/>
                <a:gd name="T72" fmla="*/ 2147483647 w 149"/>
                <a:gd name="T73" fmla="*/ 2147483647 h 28"/>
                <a:gd name="T74" fmla="*/ 2147483647 w 149"/>
                <a:gd name="T75" fmla="*/ 2147483647 h 28"/>
                <a:gd name="T76" fmla="*/ 0 w 149"/>
                <a:gd name="T77" fmla="*/ 2147483647 h 28"/>
                <a:gd name="T78" fmla="*/ 0 w 149"/>
                <a:gd name="T79" fmla="*/ 2147483647 h 28"/>
                <a:gd name="T80" fmla="*/ 2147483647 w 149"/>
                <a:gd name="T81" fmla="*/ 2147483647 h 28"/>
                <a:gd name="T82" fmla="*/ 2147483647 w 149"/>
                <a:gd name="T83" fmla="*/ 2147483647 h 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9"/>
                <a:gd name="T127" fmla="*/ 0 h 28"/>
                <a:gd name="T128" fmla="*/ 149 w 149"/>
                <a:gd name="T129" fmla="*/ 28 h 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9" h="28">
                  <a:moveTo>
                    <a:pt x="1" y="7"/>
                  </a:moveTo>
                  <a:lnTo>
                    <a:pt x="9" y="7"/>
                  </a:lnTo>
                  <a:lnTo>
                    <a:pt x="19" y="8"/>
                  </a:lnTo>
                  <a:lnTo>
                    <a:pt x="29" y="10"/>
                  </a:lnTo>
                  <a:lnTo>
                    <a:pt x="41" y="11"/>
                  </a:lnTo>
                  <a:lnTo>
                    <a:pt x="53" y="13"/>
                  </a:lnTo>
                  <a:lnTo>
                    <a:pt x="65" y="16"/>
                  </a:lnTo>
                  <a:lnTo>
                    <a:pt x="77" y="17"/>
                  </a:lnTo>
                  <a:lnTo>
                    <a:pt x="89" y="20"/>
                  </a:lnTo>
                  <a:lnTo>
                    <a:pt x="101" y="22"/>
                  </a:lnTo>
                  <a:lnTo>
                    <a:pt x="111" y="24"/>
                  </a:lnTo>
                  <a:lnTo>
                    <a:pt x="122" y="26"/>
                  </a:lnTo>
                  <a:lnTo>
                    <a:pt x="130" y="27"/>
                  </a:lnTo>
                  <a:lnTo>
                    <a:pt x="138" y="27"/>
                  </a:lnTo>
                  <a:lnTo>
                    <a:pt x="144" y="28"/>
                  </a:lnTo>
                  <a:lnTo>
                    <a:pt x="147" y="27"/>
                  </a:lnTo>
                  <a:lnTo>
                    <a:pt x="149" y="26"/>
                  </a:lnTo>
                  <a:lnTo>
                    <a:pt x="148" y="24"/>
                  </a:lnTo>
                  <a:lnTo>
                    <a:pt x="145" y="22"/>
                  </a:lnTo>
                  <a:lnTo>
                    <a:pt x="139" y="20"/>
                  </a:lnTo>
                  <a:lnTo>
                    <a:pt x="131" y="19"/>
                  </a:lnTo>
                  <a:lnTo>
                    <a:pt x="121" y="16"/>
                  </a:lnTo>
                  <a:lnTo>
                    <a:pt x="111" y="14"/>
                  </a:lnTo>
                  <a:lnTo>
                    <a:pt x="99" y="11"/>
                  </a:lnTo>
                  <a:lnTo>
                    <a:pt x="88" y="10"/>
                  </a:lnTo>
                  <a:lnTo>
                    <a:pt x="75" y="7"/>
                  </a:lnTo>
                  <a:lnTo>
                    <a:pt x="63" y="6"/>
                  </a:lnTo>
                  <a:lnTo>
                    <a:pt x="52" y="4"/>
                  </a:lnTo>
                  <a:lnTo>
                    <a:pt x="41" y="3"/>
                  </a:lnTo>
                  <a:lnTo>
                    <a:pt x="31" y="1"/>
                  </a:lnTo>
                  <a:lnTo>
                    <a:pt x="23" y="1"/>
                  </a:lnTo>
                  <a:lnTo>
                    <a:pt x="17" y="0"/>
                  </a:lnTo>
                  <a:lnTo>
                    <a:pt x="12" y="1"/>
                  </a:lnTo>
                  <a:lnTo>
                    <a:pt x="10" y="1"/>
                  </a:lnTo>
                  <a:lnTo>
                    <a:pt x="7" y="1"/>
                  </a:lnTo>
                  <a:lnTo>
                    <a:pt x="5" y="1"/>
                  </a:lnTo>
                  <a:lnTo>
                    <a:pt x="4" y="2"/>
                  </a:lnTo>
                  <a:lnTo>
                    <a:pt x="2" y="3"/>
                  </a:lnTo>
                  <a:lnTo>
                    <a:pt x="0" y="4"/>
                  </a:lnTo>
                  <a:lnTo>
                    <a:pt x="0" y="7"/>
                  </a:lnTo>
                  <a:lnTo>
                    <a:pt x="1" y="7"/>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578" name="Freeform 62"/>
            <p:cNvSpPr>
              <a:spLocks/>
            </p:cNvSpPr>
            <p:nvPr/>
          </p:nvSpPr>
          <p:spPr bwMode="auto">
            <a:xfrm>
              <a:off x="3832225" y="5570538"/>
              <a:ext cx="193675" cy="66675"/>
            </a:xfrm>
            <a:custGeom>
              <a:avLst/>
              <a:gdLst>
                <a:gd name="T0" fmla="*/ 2147483647 w 122"/>
                <a:gd name="T1" fmla="*/ 2147483647 h 42"/>
                <a:gd name="T2" fmla="*/ 2147483647 w 122"/>
                <a:gd name="T3" fmla="*/ 2147483647 h 42"/>
                <a:gd name="T4" fmla="*/ 2147483647 w 122"/>
                <a:gd name="T5" fmla="*/ 2147483647 h 42"/>
                <a:gd name="T6" fmla="*/ 2147483647 w 122"/>
                <a:gd name="T7" fmla="*/ 2147483647 h 42"/>
                <a:gd name="T8" fmla="*/ 2147483647 w 122"/>
                <a:gd name="T9" fmla="*/ 2147483647 h 42"/>
                <a:gd name="T10" fmla="*/ 2147483647 w 122"/>
                <a:gd name="T11" fmla="*/ 2147483647 h 42"/>
                <a:gd name="T12" fmla="*/ 2147483647 w 122"/>
                <a:gd name="T13" fmla="*/ 2147483647 h 42"/>
                <a:gd name="T14" fmla="*/ 2147483647 w 122"/>
                <a:gd name="T15" fmla="*/ 2147483647 h 42"/>
                <a:gd name="T16" fmla="*/ 2147483647 w 122"/>
                <a:gd name="T17" fmla="*/ 2147483647 h 42"/>
                <a:gd name="T18" fmla="*/ 2147483647 w 122"/>
                <a:gd name="T19" fmla="*/ 2147483647 h 42"/>
                <a:gd name="T20" fmla="*/ 2147483647 w 122"/>
                <a:gd name="T21" fmla="*/ 2147483647 h 42"/>
                <a:gd name="T22" fmla="*/ 2147483647 w 122"/>
                <a:gd name="T23" fmla="*/ 2147483647 h 42"/>
                <a:gd name="T24" fmla="*/ 2147483647 w 122"/>
                <a:gd name="T25" fmla="*/ 2147483647 h 42"/>
                <a:gd name="T26" fmla="*/ 2147483647 w 122"/>
                <a:gd name="T27" fmla="*/ 2147483647 h 42"/>
                <a:gd name="T28" fmla="*/ 2147483647 w 122"/>
                <a:gd name="T29" fmla="*/ 2147483647 h 42"/>
                <a:gd name="T30" fmla="*/ 2147483647 w 122"/>
                <a:gd name="T31" fmla="*/ 2147483647 h 42"/>
                <a:gd name="T32" fmla="*/ 2147483647 w 122"/>
                <a:gd name="T33" fmla="*/ 2147483647 h 42"/>
                <a:gd name="T34" fmla="*/ 2147483647 w 122"/>
                <a:gd name="T35" fmla="*/ 2147483647 h 42"/>
                <a:gd name="T36" fmla="*/ 2147483647 w 122"/>
                <a:gd name="T37" fmla="*/ 2147483647 h 42"/>
                <a:gd name="T38" fmla="*/ 2147483647 w 122"/>
                <a:gd name="T39" fmla="*/ 2147483647 h 42"/>
                <a:gd name="T40" fmla="*/ 2147483647 w 122"/>
                <a:gd name="T41" fmla="*/ 2147483647 h 42"/>
                <a:gd name="T42" fmla="*/ 2147483647 w 122"/>
                <a:gd name="T43" fmla="*/ 0 h 42"/>
                <a:gd name="T44" fmla="*/ 2147483647 w 122"/>
                <a:gd name="T45" fmla="*/ 2147483647 h 42"/>
                <a:gd name="T46" fmla="*/ 2147483647 w 122"/>
                <a:gd name="T47" fmla="*/ 2147483647 h 42"/>
                <a:gd name="T48" fmla="*/ 2147483647 w 122"/>
                <a:gd name="T49" fmla="*/ 2147483647 h 42"/>
                <a:gd name="T50" fmla="*/ 2147483647 w 122"/>
                <a:gd name="T51" fmla="*/ 2147483647 h 42"/>
                <a:gd name="T52" fmla="*/ 2147483647 w 122"/>
                <a:gd name="T53" fmla="*/ 2147483647 h 42"/>
                <a:gd name="T54" fmla="*/ 2147483647 w 122"/>
                <a:gd name="T55" fmla="*/ 2147483647 h 42"/>
                <a:gd name="T56" fmla="*/ 2147483647 w 122"/>
                <a:gd name="T57" fmla="*/ 2147483647 h 42"/>
                <a:gd name="T58" fmla="*/ 2147483647 w 122"/>
                <a:gd name="T59" fmla="*/ 2147483647 h 42"/>
                <a:gd name="T60" fmla="*/ 2147483647 w 122"/>
                <a:gd name="T61" fmla="*/ 2147483647 h 42"/>
                <a:gd name="T62" fmla="*/ 2147483647 w 122"/>
                <a:gd name="T63" fmla="*/ 2147483647 h 42"/>
                <a:gd name="T64" fmla="*/ 2147483647 w 122"/>
                <a:gd name="T65" fmla="*/ 2147483647 h 42"/>
                <a:gd name="T66" fmla="*/ 2147483647 w 122"/>
                <a:gd name="T67" fmla="*/ 2147483647 h 42"/>
                <a:gd name="T68" fmla="*/ 2147483647 w 122"/>
                <a:gd name="T69" fmla="*/ 2147483647 h 42"/>
                <a:gd name="T70" fmla="*/ 2147483647 w 122"/>
                <a:gd name="T71" fmla="*/ 2147483647 h 42"/>
                <a:gd name="T72" fmla="*/ 2147483647 w 122"/>
                <a:gd name="T73" fmla="*/ 2147483647 h 42"/>
                <a:gd name="T74" fmla="*/ 2147483647 w 122"/>
                <a:gd name="T75" fmla="*/ 2147483647 h 42"/>
                <a:gd name="T76" fmla="*/ 2147483647 w 122"/>
                <a:gd name="T77" fmla="*/ 2147483647 h 42"/>
                <a:gd name="T78" fmla="*/ 2147483647 w 122"/>
                <a:gd name="T79" fmla="*/ 2147483647 h 42"/>
                <a:gd name="T80" fmla="*/ 2147483647 w 122"/>
                <a:gd name="T81" fmla="*/ 2147483647 h 42"/>
                <a:gd name="T82" fmla="*/ 2147483647 w 122"/>
                <a:gd name="T83" fmla="*/ 2147483647 h 42"/>
                <a:gd name="T84" fmla="*/ 2147483647 w 122"/>
                <a:gd name="T85" fmla="*/ 2147483647 h 42"/>
                <a:gd name="T86" fmla="*/ 2147483647 w 122"/>
                <a:gd name="T87" fmla="*/ 2147483647 h 42"/>
                <a:gd name="T88" fmla="*/ 2147483647 w 122"/>
                <a:gd name="T89" fmla="*/ 2147483647 h 42"/>
                <a:gd name="T90" fmla="*/ 2147483647 w 122"/>
                <a:gd name="T91" fmla="*/ 2147483647 h 42"/>
                <a:gd name="T92" fmla="*/ 2147483647 w 122"/>
                <a:gd name="T93" fmla="*/ 2147483647 h 42"/>
                <a:gd name="T94" fmla="*/ 2147483647 w 122"/>
                <a:gd name="T95" fmla="*/ 2147483647 h 42"/>
                <a:gd name="T96" fmla="*/ 0 w 122"/>
                <a:gd name="T97" fmla="*/ 2147483647 h 42"/>
                <a:gd name="T98" fmla="*/ 0 w 122"/>
                <a:gd name="T99" fmla="*/ 2147483647 h 42"/>
                <a:gd name="T100" fmla="*/ 0 w 122"/>
                <a:gd name="T101" fmla="*/ 2147483647 h 42"/>
                <a:gd name="T102" fmla="*/ 2147483647 w 122"/>
                <a:gd name="T103" fmla="*/ 2147483647 h 42"/>
                <a:gd name="T104" fmla="*/ 2147483647 w 122"/>
                <a:gd name="T105" fmla="*/ 214748364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2"/>
                <a:gd name="T160" fmla="*/ 0 h 42"/>
                <a:gd name="T161" fmla="*/ 122 w 122"/>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2" h="42">
                  <a:moveTo>
                    <a:pt x="4" y="42"/>
                  </a:moveTo>
                  <a:lnTo>
                    <a:pt x="12" y="39"/>
                  </a:lnTo>
                  <a:lnTo>
                    <a:pt x="22" y="36"/>
                  </a:lnTo>
                  <a:lnTo>
                    <a:pt x="31" y="32"/>
                  </a:lnTo>
                  <a:lnTo>
                    <a:pt x="41" y="29"/>
                  </a:lnTo>
                  <a:lnTo>
                    <a:pt x="51" y="26"/>
                  </a:lnTo>
                  <a:lnTo>
                    <a:pt x="61" y="23"/>
                  </a:lnTo>
                  <a:lnTo>
                    <a:pt x="71" y="21"/>
                  </a:lnTo>
                  <a:lnTo>
                    <a:pt x="81" y="18"/>
                  </a:lnTo>
                  <a:lnTo>
                    <a:pt x="89" y="16"/>
                  </a:lnTo>
                  <a:lnTo>
                    <a:pt x="97" y="13"/>
                  </a:lnTo>
                  <a:lnTo>
                    <a:pt x="103" y="11"/>
                  </a:lnTo>
                  <a:lnTo>
                    <a:pt x="110" y="9"/>
                  </a:lnTo>
                  <a:lnTo>
                    <a:pt x="115" y="8"/>
                  </a:lnTo>
                  <a:lnTo>
                    <a:pt x="119" y="6"/>
                  </a:lnTo>
                  <a:lnTo>
                    <a:pt x="121" y="5"/>
                  </a:lnTo>
                  <a:lnTo>
                    <a:pt x="122" y="4"/>
                  </a:lnTo>
                  <a:lnTo>
                    <a:pt x="121" y="3"/>
                  </a:lnTo>
                  <a:lnTo>
                    <a:pt x="120" y="1"/>
                  </a:lnTo>
                  <a:lnTo>
                    <a:pt x="119" y="1"/>
                  </a:lnTo>
                  <a:lnTo>
                    <a:pt x="117" y="1"/>
                  </a:lnTo>
                  <a:lnTo>
                    <a:pt x="115" y="0"/>
                  </a:lnTo>
                  <a:lnTo>
                    <a:pt x="113" y="1"/>
                  </a:lnTo>
                  <a:lnTo>
                    <a:pt x="111" y="1"/>
                  </a:lnTo>
                  <a:lnTo>
                    <a:pt x="107" y="1"/>
                  </a:lnTo>
                  <a:lnTo>
                    <a:pt x="103" y="3"/>
                  </a:lnTo>
                  <a:lnTo>
                    <a:pt x="98" y="4"/>
                  </a:lnTo>
                  <a:lnTo>
                    <a:pt x="92" y="6"/>
                  </a:lnTo>
                  <a:lnTo>
                    <a:pt x="85" y="8"/>
                  </a:lnTo>
                  <a:lnTo>
                    <a:pt x="79" y="10"/>
                  </a:lnTo>
                  <a:lnTo>
                    <a:pt x="71" y="13"/>
                  </a:lnTo>
                  <a:lnTo>
                    <a:pt x="64" y="16"/>
                  </a:lnTo>
                  <a:lnTo>
                    <a:pt x="56" y="18"/>
                  </a:lnTo>
                  <a:lnTo>
                    <a:pt x="49" y="20"/>
                  </a:lnTo>
                  <a:lnTo>
                    <a:pt x="43" y="23"/>
                  </a:lnTo>
                  <a:lnTo>
                    <a:pt x="36" y="25"/>
                  </a:lnTo>
                  <a:lnTo>
                    <a:pt x="31" y="26"/>
                  </a:lnTo>
                  <a:lnTo>
                    <a:pt x="26" y="28"/>
                  </a:lnTo>
                  <a:lnTo>
                    <a:pt x="23" y="30"/>
                  </a:lnTo>
                  <a:lnTo>
                    <a:pt x="19" y="30"/>
                  </a:lnTo>
                  <a:lnTo>
                    <a:pt x="17" y="32"/>
                  </a:lnTo>
                  <a:lnTo>
                    <a:pt x="14" y="32"/>
                  </a:lnTo>
                  <a:lnTo>
                    <a:pt x="12" y="33"/>
                  </a:lnTo>
                  <a:lnTo>
                    <a:pt x="9" y="34"/>
                  </a:lnTo>
                  <a:lnTo>
                    <a:pt x="8" y="35"/>
                  </a:lnTo>
                  <a:lnTo>
                    <a:pt x="6" y="36"/>
                  </a:lnTo>
                  <a:lnTo>
                    <a:pt x="4" y="36"/>
                  </a:lnTo>
                  <a:lnTo>
                    <a:pt x="2" y="38"/>
                  </a:lnTo>
                  <a:lnTo>
                    <a:pt x="0" y="39"/>
                  </a:lnTo>
                  <a:lnTo>
                    <a:pt x="4" y="42"/>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579" name="Freeform 63"/>
            <p:cNvSpPr>
              <a:spLocks/>
            </p:cNvSpPr>
            <p:nvPr/>
          </p:nvSpPr>
          <p:spPr bwMode="auto">
            <a:xfrm>
              <a:off x="3922713" y="5518150"/>
              <a:ext cx="15875" cy="63500"/>
            </a:xfrm>
            <a:custGeom>
              <a:avLst/>
              <a:gdLst>
                <a:gd name="T0" fmla="*/ 2147483647 w 10"/>
                <a:gd name="T1" fmla="*/ 2147483647 h 40"/>
                <a:gd name="T2" fmla="*/ 2147483647 w 10"/>
                <a:gd name="T3" fmla="*/ 2147483647 h 40"/>
                <a:gd name="T4" fmla="*/ 2147483647 w 10"/>
                <a:gd name="T5" fmla="*/ 2147483647 h 40"/>
                <a:gd name="T6" fmla="*/ 2147483647 w 10"/>
                <a:gd name="T7" fmla="*/ 2147483647 h 40"/>
                <a:gd name="T8" fmla="*/ 2147483647 w 10"/>
                <a:gd name="T9" fmla="*/ 2147483647 h 40"/>
                <a:gd name="T10" fmla="*/ 0 w 10"/>
                <a:gd name="T11" fmla="*/ 2147483647 h 40"/>
                <a:gd name="T12" fmla="*/ 0 w 10"/>
                <a:gd name="T13" fmla="*/ 2147483647 h 40"/>
                <a:gd name="T14" fmla="*/ 0 w 10"/>
                <a:gd name="T15" fmla="*/ 2147483647 h 40"/>
                <a:gd name="T16" fmla="*/ 0 w 10"/>
                <a:gd name="T17" fmla="*/ 2147483647 h 40"/>
                <a:gd name="T18" fmla="*/ 0 w 10"/>
                <a:gd name="T19" fmla="*/ 2147483647 h 40"/>
                <a:gd name="T20" fmla="*/ 0 w 10"/>
                <a:gd name="T21" fmla="*/ 2147483647 h 40"/>
                <a:gd name="T22" fmla="*/ 0 w 10"/>
                <a:gd name="T23" fmla="*/ 2147483647 h 40"/>
                <a:gd name="T24" fmla="*/ 2147483647 w 10"/>
                <a:gd name="T25" fmla="*/ 2147483647 h 40"/>
                <a:gd name="T26" fmla="*/ 2147483647 w 10"/>
                <a:gd name="T27" fmla="*/ 2147483647 h 40"/>
                <a:gd name="T28" fmla="*/ 2147483647 w 10"/>
                <a:gd name="T29" fmla="*/ 2147483647 h 40"/>
                <a:gd name="T30" fmla="*/ 2147483647 w 10"/>
                <a:gd name="T31" fmla="*/ 2147483647 h 40"/>
                <a:gd name="T32" fmla="*/ 2147483647 w 10"/>
                <a:gd name="T33" fmla="*/ 2147483647 h 40"/>
                <a:gd name="T34" fmla="*/ 2147483647 w 10"/>
                <a:gd name="T35" fmla="*/ 2147483647 h 40"/>
                <a:gd name="T36" fmla="*/ 2147483647 w 10"/>
                <a:gd name="T37" fmla="*/ 2147483647 h 40"/>
                <a:gd name="T38" fmla="*/ 2147483647 w 10"/>
                <a:gd name="T39" fmla="*/ 2147483647 h 40"/>
                <a:gd name="T40" fmla="*/ 2147483647 w 10"/>
                <a:gd name="T41" fmla="*/ 2147483647 h 40"/>
                <a:gd name="T42" fmla="*/ 2147483647 w 10"/>
                <a:gd name="T43" fmla="*/ 2147483647 h 40"/>
                <a:gd name="T44" fmla="*/ 2147483647 w 10"/>
                <a:gd name="T45" fmla="*/ 2147483647 h 40"/>
                <a:gd name="T46" fmla="*/ 2147483647 w 10"/>
                <a:gd name="T47" fmla="*/ 2147483647 h 40"/>
                <a:gd name="T48" fmla="*/ 2147483647 w 10"/>
                <a:gd name="T49" fmla="*/ 2147483647 h 40"/>
                <a:gd name="T50" fmla="*/ 2147483647 w 10"/>
                <a:gd name="T51" fmla="*/ 2147483647 h 40"/>
                <a:gd name="T52" fmla="*/ 2147483647 w 10"/>
                <a:gd name="T53" fmla="*/ 2147483647 h 40"/>
                <a:gd name="T54" fmla="*/ 2147483647 w 10"/>
                <a:gd name="T55" fmla="*/ 2147483647 h 40"/>
                <a:gd name="T56" fmla="*/ 2147483647 w 10"/>
                <a:gd name="T57" fmla="*/ 2147483647 h 40"/>
                <a:gd name="T58" fmla="*/ 2147483647 w 10"/>
                <a:gd name="T59" fmla="*/ 2147483647 h 40"/>
                <a:gd name="T60" fmla="*/ 2147483647 w 10"/>
                <a:gd name="T61" fmla="*/ 2147483647 h 40"/>
                <a:gd name="T62" fmla="*/ 2147483647 w 10"/>
                <a:gd name="T63" fmla="*/ 2147483647 h 40"/>
                <a:gd name="T64" fmla="*/ 2147483647 w 10"/>
                <a:gd name="T65" fmla="*/ 2147483647 h 40"/>
                <a:gd name="T66" fmla="*/ 2147483647 w 10"/>
                <a:gd name="T67" fmla="*/ 0 h 40"/>
                <a:gd name="T68" fmla="*/ 2147483647 w 10"/>
                <a:gd name="T69" fmla="*/ 0 h 40"/>
                <a:gd name="T70" fmla="*/ 2147483647 w 10"/>
                <a:gd name="T71" fmla="*/ 0 h 40"/>
                <a:gd name="T72" fmla="*/ 2147483647 w 10"/>
                <a:gd name="T73" fmla="*/ 2147483647 h 40"/>
                <a:gd name="T74" fmla="*/ 2147483647 w 10"/>
                <a:gd name="T75" fmla="*/ 2147483647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
                <a:gd name="T115" fmla="*/ 0 h 40"/>
                <a:gd name="T116" fmla="*/ 10 w 10"/>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 h="40">
                  <a:moveTo>
                    <a:pt x="1" y="1"/>
                  </a:moveTo>
                  <a:lnTo>
                    <a:pt x="1" y="5"/>
                  </a:lnTo>
                  <a:lnTo>
                    <a:pt x="1" y="9"/>
                  </a:lnTo>
                  <a:lnTo>
                    <a:pt x="1" y="13"/>
                  </a:lnTo>
                  <a:lnTo>
                    <a:pt x="1" y="17"/>
                  </a:lnTo>
                  <a:lnTo>
                    <a:pt x="0" y="21"/>
                  </a:lnTo>
                  <a:lnTo>
                    <a:pt x="0" y="24"/>
                  </a:lnTo>
                  <a:lnTo>
                    <a:pt x="0" y="27"/>
                  </a:lnTo>
                  <a:lnTo>
                    <a:pt x="0" y="30"/>
                  </a:lnTo>
                  <a:lnTo>
                    <a:pt x="0" y="32"/>
                  </a:lnTo>
                  <a:lnTo>
                    <a:pt x="0" y="34"/>
                  </a:lnTo>
                  <a:lnTo>
                    <a:pt x="0" y="36"/>
                  </a:lnTo>
                  <a:lnTo>
                    <a:pt x="1" y="37"/>
                  </a:lnTo>
                  <a:lnTo>
                    <a:pt x="1" y="39"/>
                  </a:lnTo>
                  <a:lnTo>
                    <a:pt x="2" y="39"/>
                  </a:lnTo>
                  <a:lnTo>
                    <a:pt x="3" y="40"/>
                  </a:lnTo>
                  <a:lnTo>
                    <a:pt x="5" y="40"/>
                  </a:lnTo>
                  <a:lnTo>
                    <a:pt x="7" y="40"/>
                  </a:lnTo>
                  <a:lnTo>
                    <a:pt x="8" y="39"/>
                  </a:lnTo>
                  <a:lnTo>
                    <a:pt x="8" y="36"/>
                  </a:lnTo>
                  <a:lnTo>
                    <a:pt x="10" y="34"/>
                  </a:lnTo>
                  <a:lnTo>
                    <a:pt x="10" y="31"/>
                  </a:lnTo>
                  <a:lnTo>
                    <a:pt x="10" y="28"/>
                  </a:lnTo>
                  <a:lnTo>
                    <a:pt x="10" y="24"/>
                  </a:lnTo>
                  <a:lnTo>
                    <a:pt x="10" y="21"/>
                  </a:lnTo>
                  <a:lnTo>
                    <a:pt x="9" y="17"/>
                  </a:lnTo>
                  <a:lnTo>
                    <a:pt x="9" y="14"/>
                  </a:lnTo>
                  <a:lnTo>
                    <a:pt x="8" y="10"/>
                  </a:lnTo>
                  <a:lnTo>
                    <a:pt x="8" y="7"/>
                  </a:lnTo>
                  <a:lnTo>
                    <a:pt x="7" y="4"/>
                  </a:lnTo>
                  <a:lnTo>
                    <a:pt x="6" y="3"/>
                  </a:lnTo>
                  <a:lnTo>
                    <a:pt x="6" y="1"/>
                  </a:lnTo>
                  <a:lnTo>
                    <a:pt x="3" y="0"/>
                  </a:lnTo>
                  <a:lnTo>
                    <a:pt x="2" y="0"/>
                  </a:lnTo>
                  <a:lnTo>
                    <a:pt x="1" y="0"/>
                  </a:lnTo>
                  <a:lnTo>
                    <a:pt x="1" y="1"/>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580" name="Freeform 64"/>
            <p:cNvSpPr>
              <a:spLocks/>
            </p:cNvSpPr>
            <p:nvPr/>
          </p:nvSpPr>
          <p:spPr bwMode="auto">
            <a:xfrm>
              <a:off x="3941763" y="5514975"/>
              <a:ext cx="12700" cy="69850"/>
            </a:xfrm>
            <a:custGeom>
              <a:avLst/>
              <a:gdLst>
                <a:gd name="T0" fmla="*/ 0 w 8"/>
                <a:gd name="T1" fmla="*/ 2147483647 h 44"/>
                <a:gd name="T2" fmla="*/ 0 w 8"/>
                <a:gd name="T3" fmla="*/ 2147483647 h 44"/>
                <a:gd name="T4" fmla="*/ 0 w 8"/>
                <a:gd name="T5" fmla="*/ 2147483647 h 44"/>
                <a:gd name="T6" fmla="*/ 0 w 8"/>
                <a:gd name="T7" fmla="*/ 2147483647 h 44"/>
                <a:gd name="T8" fmla="*/ 0 w 8"/>
                <a:gd name="T9" fmla="*/ 2147483647 h 44"/>
                <a:gd name="T10" fmla="*/ 0 w 8"/>
                <a:gd name="T11" fmla="*/ 2147483647 h 44"/>
                <a:gd name="T12" fmla="*/ 2147483647 w 8"/>
                <a:gd name="T13" fmla="*/ 2147483647 h 44"/>
                <a:gd name="T14" fmla="*/ 2147483647 w 8"/>
                <a:gd name="T15" fmla="*/ 2147483647 h 44"/>
                <a:gd name="T16" fmla="*/ 2147483647 w 8"/>
                <a:gd name="T17" fmla="*/ 2147483647 h 44"/>
                <a:gd name="T18" fmla="*/ 2147483647 w 8"/>
                <a:gd name="T19" fmla="*/ 2147483647 h 44"/>
                <a:gd name="T20" fmla="*/ 2147483647 w 8"/>
                <a:gd name="T21" fmla="*/ 2147483647 h 44"/>
                <a:gd name="T22" fmla="*/ 2147483647 w 8"/>
                <a:gd name="T23" fmla="*/ 2147483647 h 44"/>
                <a:gd name="T24" fmla="*/ 2147483647 w 8"/>
                <a:gd name="T25" fmla="*/ 2147483647 h 44"/>
                <a:gd name="T26" fmla="*/ 2147483647 w 8"/>
                <a:gd name="T27" fmla="*/ 2147483647 h 44"/>
                <a:gd name="T28" fmla="*/ 2147483647 w 8"/>
                <a:gd name="T29" fmla="*/ 2147483647 h 44"/>
                <a:gd name="T30" fmla="*/ 2147483647 w 8"/>
                <a:gd name="T31" fmla="*/ 2147483647 h 44"/>
                <a:gd name="T32" fmla="*/ 2147483647 w 8"/>
                <a:gd name="T33" fmla="*/ 2147483647 h 44"/>
                <a:gd name="T34" fmla="*/ 2147483647 w 8"/>
                <a:gd name="T35" fmla="*/ 2147483647 h 44"/>
                <a:gd name="T36" fmla="*/ 2147483647 w 8"/>
                <a:gd name="T37" fmla="*/ 2147483647 h 44"/>
                <a:gd name="T38" fmla="*/ 2147483647 w 8"/>
                <a:gd name="T39" fmla="*/ 2147483647 h 44"/>
                <a:gd name="T40" fmla="*/ 2147483647 w 8"/>
                <a:gd name="T41" fmla="*/ 2147483647 h 44"/>
                <a:gd name="T42" fmla="*/ 2147483647 w 8"/>
                <a:gd name="T43" fmla="*/ 2147483647 h 44"/>
                <a:gd name="T44" fmla="*/ 2147483647 w 8"/>
                <a:gd name="T45" fmla="*/ 2147483647 h 44"/>
                <a:gd name="T46" fmla="*/ 2147483647 w 8"/>
                <a:gd name="T47" fmla="*/ 2147483647 h 44"/>
                <a:gd name="T48" fmla="*/ 2147483647 w 8"/>
                <a:gd name="T49" fmla="*/ 2147483647 h 44"/>
                <a:gd name="T50" fmla="*/ 2147483647 w 8"/>
                <a:gd name="T51" fmla="*/ 2147483647 h 44"/>
                <a:gd name="T52" fmla="*/ 2147483647 w 8"/>
                <a:gd name="T53" fmla="*/ 2147483647 h 44"/>
                <a:gd name="T54" fmla="*/ 2147483647 w 8"/>
                <a:gd name="T55" fmla="*/ 2147483647 h 44"/>
                <a:gd name="T56" fmla="*/ 2147483647 w 8"/>
                <a:gd name="T57" fmla="*/ 2147483647 h 44"/>
                <a:gd name="T58" fmla="*/ 2147483647 w 8"/>
                <a:gd name="T59" fmla="*/ 2147483647 h 44"/>
                <a:gd name="T60" fmla="*/ 2147483647 w 8"/>
                <a:gd name="T61" fmla="*/ 2147483647 h 44"/>
                <a:gd name="T62" fmla="*/ 2147483647 w 8"/>
                <a:gd name="T63" fmla="*/ 0 h 44"/>
                <a:gd name="T64" fmla="*/ 2147483647 w 8"/>
                <a:gd name="T65" fmla="*/ 0 h 44"/>
                <a:gd name="T66" fmla="*/ 0 w 8"/>
                <a:gd name="T67" fmla="*/ 2147483647 h 44"/>
                <a:gd name="T68" fmla="*/ 0 w 8"/>
                <a:gd name="T69" fmla="*/ 2147483647 h 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
                <a:gd name="T106" fmla="*/ 0 h 44"/>
                <a:gd name="T107" fmla="*/ 8 w 8"/>
                <a:gd name="T108" fmla="*/ 44 h 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 h="44">
                  <a:moveTo>
                    <a:pt x="0" y="2"/>
                  </a:moveTo>
                  <a:lnTo>
                    <a:pt x="0" y="6"/>
                  </a:lnTo>
                  <a:lnTo>
                    <a:pt x="0" y="11"/>
                  </a:lnTo>
                  <a:lnTo>
                    <a:pt x="0" y="15"/>
                  </a:lnTo>
                  <a:lnTo>
                    <a:pt x="0" y="19"/>
                  </a:lnTo>
                  <a:lnTo>
                    <a:pt x="0" y="23"/>
                  </a:lnTo>
                  <a:lnTo>
                    <a:pt x="1" y="28"/>
                  </a:lnTo>
                  <a:lnTo>
                    <a:pt x="2" y="31"/>
                  </a:lnTo>
                  <a:lnTo>
                    <a:pt x="2" y="35"/>
                  </a:lnTo>
                  <a:lnTo>
                    <a:pt x="3" y="37"/>
                  </a:lnTo>
                  <a:lnTo>
                    <a:pt x="3" y="39"/>
                  </a:lnTo>
                  <a:lnTo>
                    <a:pt x="4" y="41"/>
                  </a:lnTo>
                  <a:lnTo>
                    <a:pt x="5" y="43"/>
                  </a:lnTo>
                  <a:lnTo>
                    <a:pt x="5" y="44"/>
                  </a:lnTo>
                  <a:lnTo>
                    <a:pt x="6" y="44"/>
                  </a:lnTo>
                  <a:lnTo>
                    <a:pt x="7" y="43"/>
                  </a:lnTo>
                  <a:lnTo>
                    <a:pt x="7" y="41"/>
                  </a:lnTo>
                  <a:lnTo>
                    <a:pt x="7" y="39"/>
                  </a:lnTo>
                  <a:lnTo>
                    <a:pt x="8" y="36"/>
                  </a:lnTo>
                  <a:lnTo>
                    <a:pt x="8" y="33"/>
                  </a:lnTo>
                  <a:lnTo>
                    <a:pt x="8" y="29"/>
                  </a:lnTo>
                  <a:lnTo>
                    <a:pt x="8" y="26"/>
                  </a:lnTo>
                  <a:lnTo>
                    <a:pt x="8" y="22"/>
                  </a:lnTo>
                  <a:lnTo>
                    <a:pt x="8" y="19"/>
                  </a:lnTo>
                  <a:lnTo>
                    <a:pt x="8" y="15"/>
                  </a:lnTo>
                  <a:lnTo>
                    <a:pt x="8" y="12"/>
                  </a:lnTo>
                  <a:lnTo>
                    <a:pt x="8" y="8"/>
                  </a:lnTo>
                  <a:lnTo>
                    <a:pt x="8" y="6"/>
                  </a:lnTo>
                  <a:lnTo>
                    <a:pt x="8" y="3"/>
                  </a:lnTo>
                  <a:lnTo>
                    <a:pt x="8" y="2"/>
                  </a:lnTo>
                  <a:lnTo>
                    <a:pt x="8" y="0"/>
                  </a:lnTo>
                  <a:lnTo>
                    <a:pt x="0" y="2"/>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581" name="Freeform 65"/>
            <p:cNvSpPr>
              <a:spLocks/>
            </p:cNvSpPr>
            <p:nvPr/>
          </p:nvSpPr>
          <p:spPr bwMode="auto">
            <a:xfrm>
              <a:off x="4048125" y="5197475"/>
              <a:ext cx="227012" cy="180975"/>
            </a:xfrm>
            <a:custGeom>
              <a:avLst/>
              <a:gdLst>
                <a:gd name="T0" fmla="*/ 0 w 143"/>
                <a:gd name="T1" fmla="*/ 0 h 114"/>
                <a:gd name="T2" fmla="*/ 2147483647 w 143"/>
                <a:gd name="T3" fmla="*/ 2147483647 h 114"/>
                <a:gd name="T4" fmla="*/ 2147483647 w 143"/>
                <a:gd name="T5" fmla="*/ 2147483647 h 114"/>
                <a:gd name="T6" fmla="*/ 2147483647 w 143"/>
                <a:gd name="T7" fmla="*/ 2147483647 h 114"/>
                <a:gd name="T8" fmla="*/ 2147483647 w 143"/>
                <a:gd name="T9" fmla="*/ 2147483647 h 114"/>
                <a:gd name="T10" fmla="*/ 2147483647 w 143"/>
                <a:gd name="T11" fmla="*/ 2147483647 h 114"/>
                <a:gd name="T12" fmla="*/ 2147483647 w 143"/>
                <a:gd name="T13" fmla="*/ 2147483647 h 114"/>
                <a:gd name="T14" fmla="*/ 2147483647 w 143"/>
                <a:gd name="T15" fmla="*/ 2147483647 h 114"/>
                <a:gd name="T16" fmla="*/ 2147483647 w 143"/>
                <a:gd name="T17" fmla="*/ 2147483647 h 114"/>
                <a:gd name="T18" fmla="*/ 2147483647 w 143"/>
                <a:gd name="T19" fmla="*/ 2147483647 h 114"/>
                <a:gd name="T20" fmla="*/ 2147483647 w 143"/>
                <a:gd name="T21" fmla="*/ 2147483647 h 114"/>
                <a:gd name="T22" fmla="*/ 2147483647 w 143"/>
                <a:gd name="T23" fmla="*/ 2147483647 h 114"/>
                <a:gd name="T24" fmla="*/ 2147483647 w 143"/>
                <a:gd name="T25" fmla="*/ 2147483647 h 114"/>
                <a:gd name="T26" fmla="*/ 2147483647 w 143"/>
                <a:gd name="T27" fmla="*/ 2147483647 h 114"/>
                <a:gd name="T28" fmla="*/ 2147483647 w 143"/>
                <a:gd name="T29" fmla="*/ 2147483647 h 114"/>
                <a:gd name="T30" fmla="*/ 2147483647 w 143"/>
                <a:gd name="T31" fmla="*/ 2147483647 h 114"/>
                <a:gd name="T32" fmla="*/ 2147483647 w 143"/>
                <a:gd name="T33" fmla="*/ 2147483647 h 114"/>
                <a:gd name="T34" fmla="*/ 2147483647 w 143"/>
                <a:gd name="T35" fmla="*/ 2147483647 h 114"/>
                <a:gd name="T36" fmla="*/ 2147483647 w 143"/>
                <a:gd name="T37" fmla="*/ 2147483647 h 114"/>
                <a:gd name="T38" fmla="*/ 2147483647 w 143"/>
                <a:gd name="T39" fmla="*/ 2147483647 h 114"/>
                <a:gd name="T40" fmla="*/ 2147483647 w 143"/>
                <a:gd name="T41" fmla="*/ 2147483647 h 114"/>
                <a:gd name="T42" fmla="*/ 2147483647 w 143"/>
                <a:gd name="T43" fmla="*/ 2147483647 h 114"/>
                <a:gd name="T44" fmla="*/ 2147483647 w 143"/>
                <a:gd name="T45" fmla="*/ 2147483647 h 114"/>
                <a:gd name="T46" fmla="*/ 2147483647 w 143"/>
                <a:gd name="T47" fmla="*/ 2147483647 h 114"/>
                <a:gd name="T48" fmla="*/ 2147483647 w 143"/>
                <a:gd name="T49" fmla="*/ 2147483647 h 114"/>
                <a:gd name="T50" fmla="*/ 2147483647 w 143"/>
                <a:gd name="T51" fmla="*/ 2147483647 h 114"/>
                <a:gd name="T52" fmla="*/ 2147483647 w 143"/>
                <a:gd name="T53" fmla="*/ 2147483647 h 114"/>
                <a:gd name="T54" fmla="*/ 2147483647 w 143"/>
                <a:gd name="T55" fmla="*/ 2147483647 h 114"/>
                <a:gd name="T56" fmla="*/ 2147483647 w 143"/>
                <a:gd name="T57" fmla="*/ 2147483647 h 114"/>
                <a:gd name="T58" fmla="*/ 2147483647 w 143"/>
                <a:gd name="T59" fmla="*/ 2147483647 h 114"/>
                <a:gd name="T60" fmla="*/ 2147483647 w 143"/>
                <a:gd name="T61" fmla="*/ 2147483647 h 114"/>
                <a:gd name="T62" fmla="*/ 2147483647 w 143"/>
                <a:gd name="T63" fmla="*/ 2147483647 h 114"/>
                <a:gd name="T64" fmla="*/ 2147483647 w 143"/>
                <a:gd name="T65" fmla="*/ 2147483647 h 114"/>
                <a:gd name="T66" fmla="*/ 2147483647 w 143"/>
                <a:gd name="T67" fmla="*/ 2147483647 h 114"/>
                <a:gd name="T68" fmla="*/ 2147483647 w 143"/>
                <a:gd name="T69" fmla="*/ 2147483647 h 114"/>
                <a:gd name="T70" fmla="*/ 2147483647 w 143"/>
                <a:gd name="T71" fmla="*/ 2147483647 h 114"/>
                <a:gd name="T72" fmla="*/ 2147483647 w 143"/>
                <a:gd name="T73" fmla="*/ 2147483647 h 114"/>
                <a:gd name="T74" fmla="*/ 2147483647 w 143"/>
                <a:gd name="T75" fmla="*/ 2147483647 h 114"/>
                <a:gd name="T76" fmla="*/ 2147483647 w 143"/>
                <a:gd name="T77" fmla="*/ 2147483647 h 114"/>
                <a:gd name="T78" fmla="*/ 2147483647 w 143"/>
                <a:gd name="T79" fmla="*/ 2147483647 h 114"/>
                <a:gd name="T80" fmla="*/ 2147483647 w 143"/>
                <a:gd name="T81" fmla="*/ 2147483647 h 114"/>
                <a:gd name="T82" fmla="*/ 2147483647 w 143"/>
                <a:gd name="T83" fmla="*/ 2147483647 h 114"/>
                <a:gd name="T84" fmla="*/ 2147483647 w 143"/>
                <a:gd name="T85" fmla="*/ 2147483647 h 114"/>
                <a:gd name="T86" fmla="*/ 2147483647 w 143"/>
                <a:gd name="T87" fmla="*/ 2147483647 h 114"/>
                <a:gd name="T88" fmla="*/ 2147483647 w 143"/>
                <a:gd name="T89" fmla="*/ 2147483647 h 114"/>
                <a:gd name="T90" fmla="*/ 2147483647 w 143"/>
                <a:gd name="T91" fmla="*/ 2147483647 h 114"/>
                <a:gd name="T92" fmla="*/ 2147483647 w 143"/>
                <a:gd name="T93" fmla="*/ 2147483647 h 114"/>
                <a:gd name="T94" fmla="*/ 0 w 143"/>
                <a:gd name="T95" fmla="*/ 0 h 114"/>
                <a:gd name="T96" fmla="*/ 0 w 143"/>
                <a:gd name="T97" fmla="*/ 0 h 1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3"/>
                <a:gd name="T148" fmla="*/ 0 h 114"/>
                <a:gd name="T149" fmla="*/ 143 w 143"/>
                <a:gd name="T150" fmla="*/ 114 h 1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3" h="114">
                  <a:moveTo>
                    <a:pt x="0" y="0"/>
                  </a:moveTo>
                  <a:lnTo>
                    <a:pt x="15" y="7"/>
                  </a:lnTo>
                  <a:lnTo>
                    <a:pt x="29" y="15"/>
                  </a:lnTo>
                  <a:lnTo>
                    <a:pt x="43" y="24"/>
                  </a:lnTo>
                  <a:lnTo>
                    <a:pt x="57" y="33"/>
                  </a:lnTo>
                  <a:lnTo>
                    <a:pt x="70" y="43"/>
                  </a:lnTo>
                  <a:lnTo>
                    <a:pt x="82" y="53"/>
                  </a:lnTo>
                  <a:lnTo>
                    <a:pt x="94" y="62"/>
                  </a:lnTo>
                  <a:lnTo>
                    <a:pt x="105" y="72"/>
                  </a:lnTo>
                  <a:lnTo>
                    <a:pt x="115" y="81"/>
                  </a:lnTo>
                  <a:lnTo>
                    <a:pt x="123" y="89"/>
                  </a:lnTo>
                  <a:lnTo>
                    <a:pt x="131" y="97"/>
                  </a:lnTo>
                  <a:lnTo>
                    <a:pt x="136" y="103"/>
                  </a:lnTo>
                  <a:lnTo>
                    <a:pt x="140" y="108"/>
                  </a:lnTo>
                  <a:lnTo>
                    <a:pt x="143" y="112"/>
                  </a:lnTo>
                  <a:lnTo>
                    <a:pt x="143" y="114"/>
                  </a:lnTo>
                  <a:lnTo>
                    <a:pt x="139" y="112"/>
                  </a:lnTo>
                  <a:lnTo>
                    <a:pt x="135" y="109"/>
                  </a:lnTo>
                  <a:lnTo>
                    <a:pt x="129" y="105"/>
                  </a:lnTo>
                  <a:lnTo>
                    <a:pt x="123" y="100"/>
                  </a:lnTo>
                  <a:lnTo>
                    <a:pt x="115" y="95"/>
                  </a:lnTo>
                  <a:lnTo>
                    <a:pt x="107" y="89"/>
                  </a:lnTo>
                  <a:lnTo>
                    <a:pt x="98" y="82"/>
                  </a:lnTo>
                  <a:lnTo>
                    <a:pt x="90" y="76"/>
                  </a:lnTo>
                  <a:lnTo>
                    <a:pt x="81" y="69"/>
                  </a:lnTo>
                  <a:lnTo>
                    <a:pt x="72" y="63"/>
                  </a:lnTo>
                  <a:lnTo>
                    <a:pt x="64" y="56"/>
                  </a:lnTo>
                  <a:lnTo>
                    <a:pt x="56" y="51"/>
                  </a:lnTo>
                  <a:lnTo>
                    <a:pt x="48" y="45"/>
                  </a:lnTo>
                  <a:lnTo>
                    <a:pt x="43" y="42"/>
                  </a:lnTo>
                  <a:lnTo>
                    <a:pt x="38" y="38"/>
                  </a:lnTo>
                  <a:lnTo>
                    <a:pt x="35" y="36"/>
                  </a:lnTo>
                  <a:lnTo>
                    <a:pt x="32" y="34"/>
                  </a:lnTo>
                  <a:lnTo>
                    <a:pt x="29" y="31"/>
                  </a:lnTo>
                  <a:lnTo>
                    <a:pt x="26" y="29"/>
                  </a:lnTo>
                  <a:lnTo>
                    <a:pt x="24" y="27"/>
                  </a:lnTo>
                  <a:lnTo>
                    <a:pt x="20" y="24"/>
                  </a:lnTo>
                  <a:lnTo>
                    <a:pt x="17" y="20"/>
                  </a:lnTo>
                  <a:lnTo>
                    <a:pt x="15" y="18"/>
                  </a:lnTo>
                  <a:lnTo>
                    <a:pt x="12" y="14"/>
                  </a:lnTo>
                  <a:lnTo>
                    <a:pt x="9" y="11"/>
                  </a:lnTo>
                  <a:lnTo>
                    <a:pt x="7" y="9"/>
                  </a:lnTo>
                  <a:lnTo>
                    <a:pt x="5" y="6"/>
                  </a:lnTo>
                  <a:lnTo>
                    <a:pt x="4" y="4"/>
                  </a:lnTo>
                  <a:lnTo>
                    <a:pt x="2" y="2"/>
                  </a:lnTo>
                  <a:lnTo>
                    <a:pt x="1" y="1"/>
                  </a:lnTo>
                  <a:lnTo>
                    <a:pt x="0" y="0"/>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582" name="Freeform 71"/>
            <p:cNvSpPr>
              <a:spLocks/>
            </p:cNvSpPr>
            <p:nvPr/>
          </p:nvSpPr>
          <p:spPr bwMode="auto">
            <a:xfrm>
              <a:off x="4002088" y="4870450"/>
              <a:ext cx="119062" cy="41275"/>
            </a:xfrm>
            <a:custGeom>
              <a:avLst/>
              <a:gdLst>
                <a:gd name="T0" fmla="*/ 2147483647 w 75"/>
                <a:gd name="T1" fmla="*/ 2147483647 h 26"/>
                <a:gd name="T2" fmla="*/ 2147483647 w 75"/>
                <a:gd name="T3" fmla="*/ 2147483647 h 26"/>
                <a:gd name="T4" fmla="*/ 2147483647 w 75"/>
                <a:gd name="T5" fmla="*/ 2147483647 h 26"/>
                <a:gd name="T6" fmla="*/ 2147483647 w 75"/>
                <a:gd name="T7" fmla="*/ 2147483647 h 26"/>
                <a:gd name="T8" fmla="*/ 2147483647 w 75"/>
                <a:gd name="T9" fmla="*/ 2147483647 h 26"/>
                <a:gd name="T10" fmla="*/ 2147483647 w 75"/>
                <a:gd name="T11" fmla="*/ 2147483647 h 26"/>
                <a:gd name="T12" fmla="*/ 2147483647 w 75"/>
                <a:gd name="T13" fmla="*/ 2147483647 h 26"/>
                <a:gd name="T14" fmla="*/ 2147483647 w 75"/>
                <a:gd name="T15" fmla="*/ 2147483647 h 26"/>
                <a:gd name="T16" fmla="*/ 2147483647 w 75"/>
                <a:gd name="T17" fmla="*/ 2147483647 h 26"/>
                <a:gd name="T18" fmla="*/ 2147483647 w 75"/>
                <a:gd name="T19" fmla="*/ 2147483647 h 26"/>
                <a:gd name="T20" fmla="*/ 2147483647 w 75"/>
                <a:gd name="T21" fmla="*/ 2147483647 h 26"/>
                <a:gd name="T22" fmla="*/ 2147483647 w 75"/>
                <a:gd name="T23" fmla="*/ 2147483647 h 26"/>
                <a:gd name="T24" fmla="*/ 2147483647 w 75"/>
                <a:gd name="T25" fmla="*/ 2147483647 h 26"/>
                <a:gd name="T26" fmla="*/ 2147483647 w 75"/>
                <a:gd name="T27" fmla="*/ 2147483647 h 26"/>
                <a:gd name="T28" fmla="*/ 2147483647 w 75"/>
                <a:gd name="T29" fmla="*/ 2147483647 h 26"/>
                <a:gd name="T30" fmla="*/ 2147483647 w 75"/>
                <a:gd name="T31" fmla="*/ 2147483647 h 26"/>
                <a:gd name="T32" fmla="*/ 2147483647 w 75"/>
                <a:gd name="T33" fmla="*/ 2147483647 h 26"/>
                <a:gd name="T34" fmla="*/ 2147483647 w 75"/>
                <a:gd name="T35" fmla="*/ 2147483647 h 26"/>
                <a:gd name="T36" fmla="*/ 2147483647 w 75"/>
                <a:gd name="T37" fmla="*/ 0 h 26"/>
                <a:gd name="T38" fmla="*/ 2147483647 w 75"/>
                <a:gd name="T39" fmla="*/ 0 h 26"/>
                <a:gd name="T40" fmla="*/ 2147483647 w 75"/>
                <a:gd name="T41" fmla="*/ 0 h 26"/>
                <a:gd name="T42" fmla="*/ 2147483647 w 75"/>
                <a:gd name="T43" fmla="*/ 0 h 26"/>
                <a:gd name="T44" fmla="*/ 2147483647 w 75"/>
                <a:gd name="T45" fmla="*/ 2147483647 h 26"/>
                <a:gd name="T46" fmla="*/ 2147483647 w 75"/>
                <a:gd name="T47" fmla="*/ 2147483647 h 26"/>
                <a:gd name="T48" fmla="*/ 2147483647 w 75"/>
                <a:gd name="T49" fmla="*/ 2147483647 h 26"/>
                <a:gd name="T50" fmla="*/ 2147483647 w 75"/>
                <a:gd name="T51" fmla="*/ 2147483647 h 26"/>
                <a:gd name="T52" fmla="*/ 2147483647 w 75"/>
                <a:gd name="T53" fmla="*/ 2147483647 h 26"/>
                <a:gd name="T54" fmla="*/ 2147483647 w 75"/>
                <a:gd name="T55" fmla="*/ 2147483647 h 26"/>
                <a:gd name="T56" fmla="*/ 2147483647 w 75"/>
                <a:gd name="T57" fmla="*/ 2147483647 h 26"/>
                <a:gd name="T58" fmla="*/ 0 w 75"/>
                <a:gd name="T59" fmla="*/ 2147483647 h 26"/>
                <a:gd name="T60" fmla="*/ 2147483647 w 75"/>
                <a:gd name="T61" fmla="*/ 2147483647 h 26"/>
                <a:gd name="T62" fmla="*/ 2147483647 w 75"/>
                <a:gd name="T63" fmla="*/ 2147483647 h 26"/>
                <a:gd name="T64" fmla="*/ 2147483647 w 75"/>
                <a:gd name="T65" fmla="*/ 2147483647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26"/>
                <a:gd name="T101" fmla="*/ 75 w 75"/>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26">
                  <a:moveTo>
                    <a:pt x="6" y="16"/>
                  </a:moveTo>
                  <a:lnTo>
                    <a:pt x="14" y="11"/>
                  </a:lnTo>
                  <a:lnTo>
                    <a:pt x="21" y="10"/>
                  </a:lnTo>
                  <a:lnTo>
                    <a:pt x="27" y="8"/>
                  </a:lnTo>
                  <a:lnTo>
                    <a:pt x="34" y="8"/>
                  </a:lnTo>
                  <a:lnTo>
                    <a:pt x="40" y="8"/>
                  </a:lnTo>
                  <a:lnTo>
                    <a:pt x="45" y="9"/>
                  </a:lnTo>
                  <a:lnTo>
                    <a:pt x="50" y="10"/>
                  </a:lnTo>
                  <a:lnTo>
                    <a:pt x="56" y="13"/>
                  </a:lnTo>
                  <a:lnTo>
                    <a:pt x="60" y="14"/>
                  </a:lnTo>
                  <a:lnTo>
                    <a:pt x="64" y="17"/>
                  </a:lnTo>
                  <a:lnTo>
                    <a:pt x="67" y="18"/>
                  </a:lnTo>
                  <a:lnTo>
                    <a:pt x="70" y="21"/>
                  </a:lnTo>
                  <a:lnTo>
                    <a:pt x="73" y="23"/>
                  </a:lnTo>
                  <a:lnTo>
                    <a:pt x="74" y="24"/>
                  </a:lnTo>
                  <a:lnTo>
                    <a:pt x="75" y="26"/>
                  </a:lnTo>
                  <a:lnTo>
                    <a:pt x="75" y="24"/>
                  </a:lnTo>
                  <a:lnTo>
                    <a:pt x="75" y="22"/>
                  </a:lnTo>
                  <a:lnTo>
                    <a:pt x="74" y="20"/>
                  </a:lnTo>
                  <a:lnTo>
                    <a:pt x="73" y="18"/>
                  </a:lnTo>
                  <a:lnTo>
                    <a:pt x="73" y="17"/>
                  </a:lnTo>
                  <a:lnTo>
                    <a:pt x="73" y="16"/>
                  </a:lnTo>
                  <a:lnTo>
                    <a:pt x="71" y="14"/>
                  </a:lnTo>
                  <a:lnTo>
                    <a:pt x="71" y="13"/>
                  </a:lnTo>
                  <a:lnTo>
                    <a:pt x="69" y="11"/>
                  </a:lnTo>
                  <a:lnTo>
                    <a:pt x="68" y="10"/>
                  </a:lnTo>
                  <a:lnTo>
                    <a:pt x="67" y="8"/>
                  </a:lnTo>
                  <a:lnTo>
                    <a:pt x="65" y="7"/>
                  </a:lnTo>
                  <a:lnTo>
                    <a:pt x="63" y="5"/>
                  </a:lnTo>
                  <a:lnTo>
                    <a:pt x="62" y="4"/>
                  </a:lnTo>
                  <a:lnTo>
                    <a:pt x="60" y="4"/>
                  </a:lnTo>
                  <a:lnTo>
                    <a:pt x="57" y="3"/>
                  </a:lnTo>
                  <a:lnTo>
                    <a:pt x="55" y="3"/>
                  </a:lnTo>
                  <a:lnTo>
                    <a:pt x="53" y="2"/>
                  </a:lnTo>
                  <a:lnTo>
                    <a:pt x="51" y="1"/>
                  </a:lnTo>
                  <a:lnTo>
                    <a:pt x="49" y="1"/>
                  </a:lnTo>
                  <a:lnTo>
                    <a:pt x="46" y="0"/>
                  </a:lnTo>
                  <a:lnTo>
                    <a:pt x="44" y="0"/>
                  </a:lnTo>
                  <a:lnTo>
                    <a:pt x="42" y="0"/>
                  </a:lnTo>
                  <a:lnTo>
                    <a:pt x="39" y="0"/>
                  </a:lnTo>
                  <a:lnTo>
                    <a:pt x="36" y="0"/>
                  </a:lnTo>
                  <a:lnTo>
                    <a:pt x="34" y="0"/>
                  </a:lnTo>
                  <a:lnTo>
                    <a:pt x="31" y="0"/>
                  </a:lnTo>
                  <a:lnTo>
                    <a:pt x="27" y="1"/>
                  </a:lnTo>
                  <a:lnTo>
                    <a:pt x="25" y="3"/>
                  </a:lnTo>
                  <a:lnTo>
                    <a:pt x="21" y="3"/>
                  </a:lnTo>
                  <a:lnTo>
                    <a:pt x="18" y="4"/>
                  </a:lnTo>
                  <a:lnTo>
                    <a:pt x="15" y="5"/>
                  </a:lnTo>
                  <a:lnTo>
                    <a:pt x="13" y="6"/>
                  </a:lnTo>
                  <a:lnTo>
                    <a:pt x="10" y="8"/>
                  </a:lnTo>
                  <a:lnTo>
                    <a:pt x="8" y="9"/>
                  </a:lnTo>
                  <a:lnTo>
                    <a:pt x="6" y="11"/>
                  </a:lnTo>
                  <a:lnTo>
                    <a:pt x="5" y="13"/>
                  </a:lnTo>
                  <a:lnTo>
                    <a:pt x="4" y="14"/>
                  </a:lnTo>
                  <a:lnTo>
                    <a:pt x="3" y="16"/>
                  </a:lnTo>
                  <a:lnTo>
                    <a:pt x="2" y="17"/>
                  </a:lnTo>
                  <a:lnTo>
                    <a:pt x="1" y="18"/>
                  </a:lnTo>
                  <a:lnTo>
                    <a:pt x="1" y="20"/>
                  </a:lnTo>
                  <a:lnTo>
                    <a:pt x="0" y="21"/>
                  </a:lnTo>
                  <a:lnTo>
                    <a:pt x="1" y="21"/>
                  </a:lnTo>
                  <a:lnTo>
                    <a:pt x="2" y="18"/>
                  </a:lnTo>
                  <a:lnTo>
                    <a:pt x="4" y="17"/>
                  </a:lnTo>
                  <a:lnTo>
                    <a:pt x="6" y="16"/>
                  </a:lnTo>
                  <a:close/>
                </a:path>
              </a:pathLst>
            </a:custGeom>
            <a:solidFill>
              <a:srgbClr val="FFE3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583" name="Freeform 72"/>
            <p:cNvSpPr>
              <a:spLocks/>
            </p:cNvSpPr>
            <p:nvPr/>
          </p:nvSpPr>
          <p:spPr bwMode="auto">
            <a:xfrm>
              <a:off x="3986213" y="4887913"/>
              <a:ext cx="34925" cy="82550"/>
            </a:xfrm>
            <a:custGeom>
              <a:avLst/>
              <a:gdLst>
                <a:gd name="T0" fmla="*/ 2147483647 w 22"/>
                <a:gd name="T1" fmla="*/ 0 h 52"/>
                <a:gd name="T2" fmla="*/ 2147483647 w 22"/>
                <a:gd name="T3" fmla="*/ 2147483647 h 52"/>
                <a:gd name="T4" fmla="*/ 2147483647 w 22"/>
                <a:gd name="T5" fmla="*/ 2147483647 h 52"/>
                <a:gd name="T6" fmla="*/ 2147483647 w 22"/>
                <a:gd name="T7" fmla="*/ 2147483647 h 52"/>
                <a:gd name="T8" fmla="*/ 2147483647 w 22"/>
                <a:gd name="T9" fmla="*/ 2147483647 h 52"/>
                <a:gd name="T10" fmla="*/ 0 w 22"/>
                <a:gd name="T11" fmla="*/ 2147483647 h 52"/>
                <a:gd name="T12" fmla="*/ 0 w 22"/>
                <a:gd name="T13" fmla="*/ 2147483647 h 52"/>
                <a:gd name="T14" fmla="*/ 0 w 22"/>
                <a:gd name="T15" fmla="*/ 2147483647 h 52"/>
                <a:gd name="T16" fmla="*/ 2147483647 w 22"/>
                <a:gd name="T17" fmla="*/ 2147483647 h 52"/>
                <a:gd name="T18" fmla="*/ 2147483647 w 22"/>
                <a:gd name="T19" fmla="*/ 2147483647 h 52"/>
                <a:gd name="T20" fmla="*/ 2147483647 w 22"/>
                <a:gd name="T21" fmla="*/ 2147483647 h 52"/>
                <a:gd name="T22" fmla="*/ 2147483647 w 22"/>
                <a:gd name="T23" fmla="*/ 2147483647 h 52"/>
                <a:gd name="T24" fmla="*/ 2147483647 w 22"/>
                <a:gd name="T25" fmla="*/ 2147483647 h 52"/>
                <a:gd name="T26" fmla="*/ 2147483647 w 22"/>
                <a:gd name="T27" fmla="*/ 2147483647 h 52"/>
                <a:gd name="T28" fmla="*/ 2147483647 w 22"/>
                <a:gd name="T29" fmla="*/ 2147483647 h 52"/>
                <a:gd name="T30" fmla="*/ 2147483647 w 22"/>
                <a:gd name="T31" fmla="*/ 2147483647 h 52"/>
                <a:gd name="T32" fmla="*/ 2147483647 w 22"/>
                <a:gd name="T33" fmla="*/ 2147483647 h 52"/>
                <a:gd name="T34" fmla="*/ 2147483647 w 22"/>
                <a:gd name="T35" fmla="*/ 2147483647 h 52"/>
                <a:gd name="T36" fmla="*/ 2147483647 w 22"/>
                <a:gd name="T37" fmla="*/ 2147483647 h 52"/>
                <a:gd name="T38" fmla="*/ 2147483647 w 22"/>
                <a:gd name="T39" fmla="*/ 2147483647 h 52"/>
                <a:gd name="T40" fmla="*/ 2147483647 w 22"/>
                <a:gd name="T41" fmla="*/ 2147483647 h 52"/>
                <a:gd name="T42" fmla="*/ 2147483647 w 22"/>
                <a:gd name="T43" fmla="*/ 2147483647 h 52"/>
                <a:gd name="T44" fmla="*/ 2147483647 w 22"/>
                <a:gd name="T45" fmla="*/ 2147483647 h 52"/>
                <a:gd name="T46" fmla="*/ 2147483647 w 22"/>
                <a:gd name="T47" fmla="*/ 2147483647 h 52"/>
                <a:gd name="T48" fmla="*/ 2147483647 w 22"/>
                <a:gd name="T49" fmla="*/ 2147483647 h 52"/>
                <a:gd name="T50" fmla="*/ 2147483647 w 22"/>
                <a:gd name="T51" fmla="*/ 2147483647 h 52"/>
                <a:gd name="T52" fmla="*/ 2147483647 w 22"/>
                <a:gd name="T53" fmla="*/ 2147483647 h 52"/>
                <a:gd name="T54" fmla="*/ 2147483647 w 22"/>
                <a:gd name="T55" fmla="*/ 2147483647 h 52"/>
                <a:gd name="T56" fmla="*/ 2147483647 w 22"/>
                <a:gd name="T57" fmla="*/ 2147483647 h 52"/>
                <a:gd name="T58" fmla="*/ 2147483647 w 22"/>
                <a:gd name="T59" fmla="*/ 2147483647 h 52"/>
                <a:gd name="T60" fmla="*/ 2147483647 w 22"/>
                <a:gd name="T61" fmla="*/ 2147483647 h 52"/>
                <a:gd name="T62" fmla="*/ 2147483647 w 22"/>
                <a:gd name="T63" fmla="*/ 2147483647 h 52"/>
                <a:gd name="T64" fmla="*/ 2147483647 w 22"/>
                <a:gd name="T65" fmla="*/ 2147483647 h 52"/>
                <a:gd name="T66" fmla="*/ 2147483647 w 22"/>
                <a:gd name="T67" fmla="*/ 2147483647 h 52"/>
                <a:gd name="T68" fmla="*/ 2147483647 w 22"/>
                <a:gd name="T69" fmla="*/ 2147483647 h 52"/>
                <a:gd name="T70" fmla="*/ 2147483647 w 22"/>
                <a:gd name="T71" fmla="*/ 2147483647 h 52"/>
                <a:gd name="T72" fmla="*/ 2147483647 w 22"/>
                <a:gd name="T73" fmla="*/ 2147483647 h 52"/>
                <a:gd name="T74" fmla="*/ 2147483647 w 22"/>
                <a:gd name="T75" fmla="*/ 2147483647 h 52"/>
                <a:gd name="T76" fmla="*/ 2147483647 w 22"/>
                <a:gd name="T77" fmla="*/ 2147483647 h 52"/>
                <a:gd name="T78" fmla="*/ 2147483647 w 22"/>
                <a:gd name="T79" fmla="*/ 2147483647 h 52"/>
                <a:gd name="T80" fmla="*/ 2147483647 w 22"/>
                <a:gd name="T81" fmla="*/ 2147483647 h 52"/>
                <a:gd name="T82" fmla="*/ 2147483647 w 22"/>
                <a:gd name="T83" fmla="*/ 2147483647 h 52"/>
                <a:gd name="T84" fmla="*/ 2147483647 w 22"/>
                <a:gd name="T85" fmla="*/ 2147483647 h 52"/>
                <a:gd name="T86" fmla="*/ 2147483647 w 22"/>
                <a:gd name="T87" fmla="*/ 2147483647 h 52"/>
                <a:gd name="T88" fmla="*/ 2147483647 w 22"/>
                <a:gd name="T89" fmla="*/ 2147483647 h 52"/>
                <a:gd name="T90" fmla="*/ 2147483647 w 22"/>
                <a:gd name="T91" fmla="*/ 2147483647 h 52"/>
                <a:gd name="T92" fmla="*/ 2147483647 w 22"/>
                <a:gd name="T93" fmla="*/ 2147483647 h 52"/>
                <a:gd name="T94" fmla="*/ 2147483647 w 22"/>
                <a:gd name="T95" fmla="*/ 2147483647 h 52"/>
                <a:gd name="T96" fmla="*/ 2147483647 w 22"/>
                <a:gd name="T97" fmla="*/ 0 h 52"/>
                <a:gd name="T98" fmla="*/ 2147483647 w 22"/>
                <a:gd name="T99" fmla="*/ 0 h 52"/>
                <a:gd name="T100" fmla="*/ 2147483647 w 22"/>
                <a:gd name="T101" fmla="*/ 0 h 52"/>
                <a:gd name="T102" fmla="*/ 2147483647 w 22"/>
                <a:gd name="T103" fmla="*/ 0 h 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
                <a:gd name="T157" fmla="*/ 0 h 52"/>
                <a:gd name="T158" fmla="*/ 22 w 22"/>
                <a:gd name="T159" fmla="*/ 52 h 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 h="52">
                  <a:moveTo>
                    <a:pt x="8" y="0"/>
                  </a:moveTo>
                  <a:lnTo>
                    <a:pt x="6" y="3"/>
                  </a:lnTo>
                  <a:lnTo>
                    <a:pt x="4" y="7"/>
                  </a:lnTo>
                  <a:lnTo>
                    <a:pt x="2" y="11"/>
                  </a:lnTo>
                  <a:lnTo>
                    <a:pt x="1" y="15"/>
                  </a:lnTo>
                  <a:lnTo>
                    <a:pt x="0" y="19"/>
                  </a:lnTo>
                  <a:lnTo>
                    <a:pt x="0" y="22"/>
                  </a:lnTo>
                  <a:lnTo>
                    <a:pt x="0" y="25"/>
                  </a:lnTo>
                  <a:lnTo>
                    <a:pt x="1" y="29"/>
                  </a:lnTo>
                  <a:lnTo>
                    <a:pt x="2" y="32"/>
                  </a:lnTo>
                  <a:lnTo>
                    <a:pt x="2" y="35"/>
                  </a:lnTo>
                  <a:lnTo>
                    <a:pt x="4" y="37"/>
                  </a:lnTo>
                  <a:lnTo>
                    <a:pt x="5" y="40"/>
                  </a:lnTo>
                  <a:lnTo>
                    <a:pt x="6" y="42"/>
                  </a:lnTo>
                  <a:lnTo>
                    <a:pt x="8" y="44"/>
                  </a:lnTo>
                  <a:lnTo>
                    <a:pt x="8" y="45"/>
                  </a:lnTo>
                  <a:lnTo>
                    <a:pt x="10" y="46"/>
                  </a:lnTo>
                  <a:lnTo>
                    <a:pt x="12" y="48"/>
                  </a:lnTo>
                  <a:lnTo>
                    <a:pt x="14" y="49"/>
                  </a:lnTo>
                  <a:lnTo>
                    <a:pt x="17" y="50"/>
                  </a:lnTo>
                  <a:lnTo>
                    <a:pt x="20" y="52"/>
                  </a:lnTo>
                  <a:lnTo>
                    <a:pt x="22" y="52"/>
                  </a:lnTo>
                  <a:lnTo>
                    <a:pt x="22" y="51"/>
                  </a:lnTo>
                  <a:lnTo>
                    <a:pt x="21" y="50"/>
                  </a:lnTo>
                  <a:lnTo>
                    <a:pt x="20" y="48"/>
                  </a:lnTo>
                  <a:lnTo>
                    <a:pt x="19" y="47"/>
                  </a:lnTo>
                  <a:lnTo>
                    <a:pt x="18" y="44"/>
                  </a:lnTo>
                  <a:lnTo>
                    <a:pt x="16" y="42"/>
                  </a:lnTo>
                  <a:lnTo>
                    <a:pt x="16" y="39"/>
                  </a:lnTo>
                  <a:lnTo>
                    <a:pt x="14" y="37"/>
                  </a:lnTo>
                  <a:lnTo>
                    <a:pt x="14" y="35"/>
                  </a:lnTo>
                  <a:lnTo>
                    <a:pt x="14" y="33"/>
                  </a:lnTo>
                  <a:lnTo>
                    <a:pt x="12" y="30"/>
                  </a:lnTo>
                  <a:lnTo>
                    <a:pt x="12" y="28"/>
                  </a:lnTo>
                  <a:lnTo>
                    <a:pt x="12" y="25"/>
                  </a:lnTo>
                  <a:lnTo>
                    <a:pt x="12" y="22"/>
                  </a:lnTo>
                  <a:lnTo>
                    <a:pt x="12" y="20"/>
                  </a:lnTo>
                  <a:lnTo>
                    <a:pt x="13" y="17"/>
                  </a:lnTo>
                  <a:lnTo>
                    <a:pt x="13" y="15"/>
                  </a:lnTo>
                  <a:lnTo>
                    <a:pt x="14" y="13"/>
                  </a:lnTo>
                  <a:lnTo>
                    <a:pt x="14" y="11"/>
                  </a:lnTo>
                  <a:lnTo>
                    <a:pt x="15" y="9"/>
                  </a:lnTo>
                  <a:lnTo>
                    <a:pt x="16" y="7"/>
                  </a:lnTo>
                  <a:lnTo>
                    <a:pt x="16" y="6"/>
                  </a:lnTo>
                  <a:lnTo>
                    <a:pt x="16" y="4"/>
                  </a:lnTo>
                  <a:lnTo>
                    <a:pt x="17" y="3"/>
                  </a:lnTo>
                  <a:lnTo>
                    <a:pt x="18" y="2"/>
                  </a:lnTo>
                  <a:lnTo>
                    <a:pt x="18" y="1"/>
                  </a:lnTo>
                  <a:lnTo>
                    <a:pt x="19" y="0"/>
                  </a:lnTo>
                  <a:lnTo>
                    <a:pt x="8" y="0"/>
                  </a:lnTo>
                  <a:close/>
                </a:path>
              </a:pathLst>
            </a:custGeom>
            <a:solidFill>
              <a:srgbClr val="FFE3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584" name="Freeform 73"/>
            <p:cNvSpPr>
              <a:spLocks/>
            </p:cNvSpPr>
            <p:nvPr/>
          </p:nvSpPr>
          <p:spPr bwMode="auto">
            <a:xfrm>
              <a:off x="4200525" y="5105400"/>
              <a:ext cx="82550" cy="30162"/>
            </a:xfrm>
            <a:custGeom>
              <a:avLst/>
              <a:gdLst>
                <a:gd name="T0" fmla="*/ 0 w 52"/>
                <a:gd name="T1" fmla="*/ 2147483647 h 19"/>
                <a:gd name="T2" fmla="*/ 2147483647 w 52"/>
                <a:gd name="T3" fmla="*/ 2147483647 h 19"/>
                <a:gd name="T4" fmla="*/ 2147483647 w 52"/>
                <a:gd name="T5" fmla="*/ 2147483647 h 19"/>
                <a:gd name="T6" fmla="*/ 2147483647 w 52"/>
                <a:gd name="T7" fmla="*/ 2147483647 h 19"/>
                <a:gd name="T8" fmla="*/ 2147483647 w 52"/>
                <a:gd name="T9" fmla="*/ 2147483647 h 19"/>
                <a:gd name="T10" fmla="*/ 2147483647 w 52"/>
                <a:gd name="T11" fmla="*/ 2147483647 h 19"/>
                <a:gd name="T12" fmla="*/ 2147483647 w 52"/>
                <a:gd name="T13" fmla="*/ 2147483647 h 19"/>
                <a:gd name="T14" fmla="*/ 2147483647 w 52"/>
                <a:gd name="T15" fmla="*/ 2147483647 h 19"/>
                <a:gd name="T16" fmla="*/ 2147483647 w 52"/>
                <a:gd name="T17" fmla="*/ 2147483647 h 19"/>
                <a:gd name="T18" fmla="*/ 2147483647 w 52"/>
                <a:gd name="T19" fmla="*/ 2147483647 h 19"/>
                <a:gd name="T20" fmla="*/ 2147483647 w 52"/>
                <a:gd name="T21" fmla="*/ 2147483647 h 19"/>
                <a:gd name="T22" fmla="*/ 2147483647 w 52"/>
                <a:gd name="T23" fmla="*/ 2147483647 h 19"/>
                <a:gd name="T24" fmla="*/ 2147483647 w 52"/>
                <a:gd name="T25" fmla="*/ 2147483647 h 19"/>
                <a:gd name="T26" fmla="*/ 2147483647 w 52"/>
                <a:gd name="T27" fmla="*/ 2147483647 h 19"/>
                <a:gd name="T28" fmla="*/ 2147483647 w 52"/>
                <a:gd name="T29" fmla="*/ 2147483647 h 19"/>
                <a:gd name="T30" fmla="*/ 2147483647 w 52"/>
                <a:gd name="T31" fmla="*/ 2147483647 h 19"/>
                <a:gd name="T32" fmla="*/ 2147483647 w 52"/>
                <a:gd name="T33" fmla="*/ 2147483647 h 19"/>
                <a:gd name="T34" fmla="*/ 2147483647 w 52"/>
                <a:gd name="T35" fmla="*/ 2147483647 h 19"/>
                <a:gd name="T36" fmla="*/ 2147483647 w 52"/>
                <a:gd name="T37" fmla="*/ 2147483647 h 19"/>
                <a:gd name="T38" fmla="*/ 2147483647 w 52"/>
                <a:gd name="T39" fmla="*/ 2147483647 h 19"/>
                <a:gd name="T40" fmla="*/ 2147483647 w 52"/>
                <a:gd name="T41" fmla="*/ 2147483647 h 19"/>
                <a:gd name="T42" fmla="*/ 2147483647 w 52"/>
                <a:gd name="T43" fmla="*/ 2147483647 h 19"/>
                <a:gd name="T44" fmla="*/ 2147483647 w 52"/>
                <a:gd name="T45" fmla="*/ 2147483647 h 19"/>
                <a:gd name="T46" fmla="*/ 2147483647 w 52"/>
                <a:gd name="T47" fmla="*/ 2147483647 h 19"/>
                <a:gd name="T48" fmla="*/ 2147483647 w 52"/>
                <a:gd name="T49" fmla="*/ 2147483647 h 19"/>
                <a:gd name="T50" fmla="*/ 2147483647 w 52"/>
                <a:gd name="T51" fmla="*/ 2147483647 h 19"/>
                <a:gd name="T52" fmla="*/ 2147483647 w 52"/>
                <a:gd name="T53" fmla="*/ 2147483647 h 19"/>
                <a:gd name="T54" fmla="*/ 2147483647 w 52"/>
                <a:gd name="T55" fmla="*/ 2147483647 h 19"/>
                <a:gd name="T56" fmla="*/ 2147483647 w 52"/>
                <a:gd name="T57" fmla="*/ 2147483647 h 19"/>
                <a:gd name="T58" fmla="*/ 2147483647 w 52"/>
                <a:gd name="T59" fmla="*/ 2147483647 h 19"/>
                <a:gd name="T60" fmla="*/ 2147483647 w 52"/>
                <a:gd name="T61" fmla="*/ 2147483647 h 19"/>
                <a:gd name="T62" fmla="*/ 2147483647 w 52"/>
                <a:gd name="T63" fmla="*/ 2147483647 h 19"/>
                <a:gd name="T64" fmla="*/ 2147483647 w 52"/>
                <a:gd name="T65" fmla="*/ 2147483647 h 19"/>
                <a:gd name="T66" fmla="*/ 2147483647 w 52"/>
                <a:gd name="T67" fmla="*/ 2147483647 h 19"/>
                <a:gd name="T68" fmla="*/ 2147483647 w 52"/>
                <a:gd name="T69" fmla="*/ 2147483647 h 19"/>
                <a:gd name="T70" fmla="*/ 2147483647 w 52"/>
                <a:gd name="T71" fmla="*/ 2147483647 h 19"/>
                <a:gd name="T72" fmla="*/ 2147483647 w 52"/>
                <a:gd name="T73" fmla="*/ 2147483647 h 19"/>
                <a:gd name="T74" fmla="*/ 2147483647 w 52"/>
                <a:gd name="T75" fmla="*/ 2147483647 h 19"/>
                <a:gd name="T76" fmla="*/ 2147483647 w 52"/>
                <a:gd name="T77" fmla="*/ 2147483647 h 19"/>
                <a:gd name="T78" fmla="*/ 2147483647 w 52"/>
                <a:gd name="T79" fmla="*/ 0 h 19"/>
                <a:gd name="T80" fmla="*/ 2147483647 w 52"/>
                <a:gd name="T81" fmla="*/ 0 h 19"/>
                <a:gd name="T82" fmla="*/ 2147483647 w 52"/>
                <a:gd name="T83" fmla="*/ 0 h 19"/>
                <a:gd name="T84" fmla="*/ 2147483647 w 52"/>
                <a:gd name="T85" fmla="*/ 2147483647 h 19"/>
                <a:gd name="T86" fmla="*/ 2147483647 w 52"/>
                <a:gd name="T87" fmla="*/ 2147483647 h 19"/>
                <a:gd name="T88" fmla="*/ 2147483647 w 52"/>
                <a:gd name="T89" fmla="*/ 2147483647 h 19"/>
                <a:gd name="T90" fmla="*/ 2147483647 w 52"/>
                <a:gd name="T91" fmla="*/ 2147483647 h 19"/>
                <a:gd name="T92" fmla="*/ 2147483647 w 52"/>
                <a:gd name="T93" fmla="*/ 2147483647 h 19"/>
                <a:gd name="T94" fmla="*/ 2147483647 w 52"/>
                <a:gd name="T95" fmla="*/ 2147483647 h 19"/>
                <a:gd name="T96" fmla="*/ 2147483647 w 52"/>
                <a:gd name="T97" fmla="*/ 2147483647 h 19"/>
                <a:gd name="T98" fmla="*/ 2147483647 w 52"/>
                <a:gd name="T99" fmla="*/ 2147483647 h 19"/>
                <a:gd name="T100" fmla="*/ 2147483647 w 52"/>
                <a:gd name="T101" fmla="*/ 2147483647 h 19"/>
                <a:gd name="T102" fmla="*/ 0 w 52"/>
                <a:gd name="T103" fmla="*/ 2147483647 h 19"/>
                <a:gd name="T104" fmla="*/ 0 w 52"/>
                <a:gd name="T105" fmla="*/ 2147483647 h 19"/>
                <a:gd name="T106" fmla="*/ 0 w 52"/>
                <a:gd name="T107" fmla="*/ 2147483647 h 19"/>
                <a:gd name="T108" fmla="*/ 0 w 52"/>
                <a:gd name="T109" fmla="*/ 2147483647 h 1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2"/>
                <a:gd name="T166" fmla="*/ 0 h 19"/>
                <a:gd name="T167" fmla="*/ 52 w 52"/>
                <a:gd name="T168" fmla="*/ 19 h 1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2" h="19">
                  <a:moveTo>
                    <a:pt x="0" y="11"/>
                  </a:moveTo>
                  <a:lnTo>
                    <a:pt x="2" y="11"/>
                  </a:lnTo>
                  <a:lnTo>
                    <a:pt x="5" y="11"/>
                  </a:lnTo>
                  <a:lnTo>
                    <a:pt x="8" y="10"/>
                  </a:lnTo>
                  <a:lnTo>
                    <a:pt x="11" y="10"/>
                  </a:lnTo>
                  <a:lnTo>
                    <a:pt x="14" y="10"/>
                  </a:lnTo>
                  <a:lnTo>
                    <a:pt x="17" y="10"/>
                  </a:lnTo>
                  <a:lnTo>
                    <a:pt x="19" y="10"/>
                  </a:lnTo>
                  <a:lnTo>
                    <a:pt x="22" y="10"/>
                  </a:lnTo>
                  <a:lnTo>
                    <a:pt x="24" y="10"/>
                  </a:lnTo>
                  <a:lnTo>
                    <a:pt x="27" y="10"/>
                  </a:lnTo>
                  <a:lnTo>
                    <a:pt x="29" y="10"/>
                  </a:lnTo>
                  <a:lnTo>
                    <a:pt x="31" y="10"/>
                  </a:lnTo>
                  <a:lnTo>
                    <a:pt x="32" y="10"/>
                  </a:lnTo>
                  <a:lnTo>
                    <a:pt x="34" y="10"/>
                  </a:lnTo>
                  <a:lnTo>
                    <a:pt x="35" y="10"/>
                  </a:lnTo>
                  <a:lnTo>
                    <a:pt x="37" y="11"/>
                  </a:lnTo>
                  <a:lnTo>
                    <a:pt x="39" y="12"/>
                  </a:lnTo>
                  <a:lnTo>
                    <a:pt x="42" y="14"/>
                  </a:lnTo>
                  <a:lnTo>
                    <a:pt x="45" y="15"/>
                  </a:lnTo>
                  <a:lnTo>
                    <a:pt x="47" y="17"/>
                  </a:lnTo>
                  <a:lnTo>
                    <a:pt x="49" y="18"/>
                  </a:lnTo>
                  <a:lnTo>
                    <a:pt x="51" y="19"/>
                  </a:lnTo>
                  <a:lnTo>
                    <a:pt x="52" y="18"/>
                  </a:lnTo>
                  <a:lnTo>
                    <a:pt x="52" y="17"/>
                  </a:lnTo>
                  <a:lnTo>
                    <a:pt x="51" y="15"/>
                  </a:lnTo>
                  <a:lnTo>
                    <a:pt x="50" y="14"/>
                  </a:lnTo>
                  <a:lnTo>
                    <a:pt x="49" y="12"/>
                  </a:lnTo>
                  <a:lnTo>
                    <a:pt x="49" y="11"/>
                  </a:lnTo>
                  <a:lnTo>
                    <a:pt x="47" y="10"/>
                  </a:lnTo>
                  <a:lnTo>
                    <a:pt x="46" y="9"/>
                  </a:lnTo>
                  <a:lnTo>
                    <a:pt x="45" y="8"/>
                  </a:lnTo>
                  <a:lnTo>
                    <a:pt x="43" y="6"/>
                  </a:lnTo>
                  <a:lnTo>
                    <a:pt x="41" y="5"/>
                  </a:lnTo>
                  <a:lnTo>
                    <a:pt x="39" y="4"/>
                  </a:lnTo>
                  <a:lnTo>
                    <a:pt x="37" y="2"/>
                  </a:lnTo>
                  <a:lnTo>
                    <a:pt x="35" y="2"/>
                  </a:lnTo>
                  <a:lnTo>
                    <a:pt x="33" y="1"/>
                  </a:lnTo>
                  <a:lnTo>
                    <a:pt x="30" y="1"/>
                  </a:lnTo>
                  <a:lnTo>
                    <a:pt x="27" y="0"/>
                  </a:lnTo>
                  <a:lnTo>
                    <a:pt x="25" y="0"/>
                  </a:lnTo>
                  <a:lnTo>
                    <a:pt x="21" y="0"/>
                  </a:lnTo>
                  <a:lnTo>
                    <a:pt x="19" y="1"/>
                  </a:lnTo>
                  <a:lnTo>
                    <a:pt x="17" y="1"/>
                  </a:lnTo>
                  <a:lnTo>
                    <a:pt x="15" y="2"/>
                  </a:lnTo>
                  <a:lnTo>
                    <a:pt x="12" y="2"/>
                  </a:lnTo>
                  <a:lnTo>
                    <a:pt x="10" y="4"/>
                  </a:lnTo>
                  <a:lnTo>
                    <a:pt x="7" y="5"/>
                  </a:lnTo>
                  <a:lnTo>
                    <a:pt x="6" y="5"/>
                  </a:lnTo>
                  <a:lnTo>
                    <a:pt x="4" y="7"/>
                  </a:lnTo>
                  <a:lnTo>
                    <a:pt x="2" y="7"/>
                  </a:lnTo>
                  <a:lnTo>
                    <a:pt x="0" y="8"/>
                  </a:lnTo>
                  <a:lnTo>
                    <a:pt x="0" y="9"/>
                  </a:lnTo>
                  <a:lnTo>
                    <a:pt x="0" y="11"/>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585" name="Freeform 74"/>
            <p:cNvSpPr>
              <a:spLocks/>
            </p:cNvSpPr>
            <p:nvPr/>
          </p:nvSpPr>
          <p:spPr bwMode="auto">
            <a:xfrm>
              <a:off x="4191000" y="5086350"/>
              <a:ext cx="90487" cy="26987"/>
            </a:xfrm>
            <a:custGeom>
              <a:avLst/>
              <a:gdLst>
                <a:gd name="T0" fmla="*/ 2147483647 w 57"/>
                <a:gd name="T1" fmla="*/ 2147483647 h 17"/>
                <a:gd name="T2" fmla="*/ 2147483647 w 57"/>
                <a:gd name="T3" fmla="*/ 2147483647 h 17"/>
                <a:gd name="T4" fmla="*/ 2147483647 w 57"/>
                <a:gd name="T5" fmla="*/ 2147483647 h 17"/>
                <a:gd name="T6" fmla="*/ 2147483647 w 57"/>
                <a:gd name="T7" fmla="*/ 2147483647 h 17"/>
                <a:gd name="T8" fmla="*/ 2147483647 w 57"/>
                <a:gd name="T9" fmla="*/ 2147483647 h 17"/>
                <a:gd name="T10" fmla="*/ 2147483647 w 57"/>
                <a:gd name="T11" fmla="*/ 2147483647 h 17"/>
                <a:gd name="T12" fmla="*/ 2147483647 w 57"/>
                <a:gd name="T13" fmla="*/ 2147483647 h 17"/>
                <a:gd name="T14" fmla="*/ 2147483647 w 57"/>
                <a:gd name="T15" fmla="*/ 2147483647 h 17"/>
                <a:gd name="T16" fmla="*/ 2147483647 w 57"/>
                <a:gd name="T17" fmla="*/ 2147483647 h 17"/>
                <a:gd name="T18" fmla="*/ 2147483647 w 57"/>
                <a:gd name="T19" fmla="*/ 2147483647 h 17"/>
                <a:gd name="T20" fmla="*/ 2147483647 w 57"/>
                <a:gd name="T21" fmla="*/ 2147483647 h 17"/>
                <a:gd name="T22" fmla="*/ 2147483647 w 57"/>
                <a:gd name="T23" fmla="*/ 2147483647 h 17"/>
                <a:gd name="T24" fmla="*/ 2147483647 w 57"/>
                <a:gd name="T25" fmla="*/ 2147483647 h 17"/>
                <a:gd name="T26" fmla="*/ 2147483647 w 57"/>
                <a:gd name="T27" fmla="*/ 2147483647 h 17"/>
                <a:gd name="T28" fmla="*/ 2147483647 w 57"/>
                <a:gd name="T29" fmla="*/ 2147483647 h 17"/>
                <a:gd name="T30" fmla="*/ 2147483647 w 57"/>
                <a:gd name="T31" fmla="*/ 2147483647 h 17"/>
                <a:gd name="T32" fmla="*/ 2147483647 w 57"/>
                <a:gd name="T33" fmla="*/ 2147483647 h 17"/>
                <a:gd name="T34" fmla="*/ 2147483647 w 57"/>
                <a:gd name="T35" fmla="*/ 2147483647 h 17"/>
                <a:gd name="T36" fmla="*/ 2147483647 w 57"/>
                <a:gd name="T37" fmla="*/ 2147483647 h 17"/>
                <a:gd name="T38" fmla="*/ 2147483647 w 57"/>
                <a:gd name="T39" fmla="*/ 2147483647 h 17"/>
                <a:gd name="T40" fmla="*/ 2147483647 w 57"/>
                <a:gd name="T41" fmla="*/ 0 h 17"/>
                <a:gd name="T42" fmla="*/ 2147483647 w 57"/>
                <a:gd name="T43" fmla="*/ 0 h 17"/>
                <a:gd name="T44" fmla="*/ 2147483647 w 57"/>
                <a:gd name="T45" fmla="*/ 0 h 17"/>
                <a:gd name="T46" fmla="*/ 2147483647 w 57"/>
                <a:gd name="T47" fmla="*/ 0 h 17"/>
                <a:gd name="T48" fmla="*/ 2147483647 w 57"/>
                <a:gd name="T49" fmla="*/ 2147483647 h 17"/>
                <a:gd name="T50" fmla="*/ 2147483647 w 57"/>
                <a:gd name="T51" fmla="*/ 2147483647 h 17"/>
                <a:gd name="T52" fmla="*/ 2147483647 w 57"/>
                <a:gd name="T53" fmla="*/ 2147483647 h 17"/>
                <a:gd name="T54" fmla="*/ 2147483647 w 57"/>
                <a:gd name="T55" fmla="*/ 2147483647 h 17"/>
                <a:gd name="T56" fmla="*/ 2147483647 w 57"/>
                <a:gd name="T57" fmla="*/ 2147483647 h 17"/>
                <a:gd name="T58" fmla="*/ 2147483647 w 57"/>
                <a:gd name="T59" fmla="*/ 2147483647 h 17"/>
                <a:gd name="T60" fmla="*/ 0 w 57"/>
                <a:gd name="T61" fmla="*/ 2147483647 h 17"/>
                <a:gd name="T62" fmla="*/ 0 w 57"/>
                <a:gd name="T63" fmla="*/ 2147483647 h 17"/>
                <a:gd name="T64" fmla="*/ 2147483647 w 57"/>
                <a:gd name="T65" fmla="*/ 2147483647 h 17"/>
                <a:gd name="T66" fmla="*/ 2147483647 w 57"/>
                <a:gd name="T67" fmla="*/ 2147483647 h 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7"/>
                <a:gd name="T103" fmla="*/ 0 h 17"/>
                <a:gd name="T104" fmla="*/ 57 w 57"/>
                <a:gd name="T105" fmla="*/ 17 h 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7" h="17">
                  <a:moveTo>
                    <a:pt x="2" y="17"/>
                  </a:moveTo>
                  <a:lnTo>
                    <a:pt x="4" y="14"/>
                  </a:lnTo>
                  <a:lnTo>
                    <a:pt x="6" y="13"/>
                  </a:lnTo>
                  <a:lnTo>
                    <a:pt x="8" y="12"/>
                  </a:lnTo>
                  <a:lnTo>
                    <a:pt x="11" y="11"/>
                  </a:lnTo>
                  <a:lnTo>
                    <a:pt x="14" y="10"/>
                  </a:lnTo>
                  <a:lnTo>
                    <a:pt x="16" y="9"/>
                  </a:lnTo>
                  <a:lnTo>
                    <a:pt x="18" y="9"/>
                  </a:lnTo>
                  <a:lnTo>
                    <a:pt x="21" y="8"/>
                  </a:lnTo>
                  <a:lnTo>
                    <a:pt x="23" y="7"/>
                  </a:lnTo>
                  <a:lnTo>
                    <a:pt x="26" y="7"/>
                  </a:lnTo>
                  <a:lnTo>
                    <a:pt x="28" y="7"/>
                  </a:lnTo>
                  <a:lnTo>
                    <a:pt x="30" y="7"/>
                  </a:lnTo>
                  <a:lnTo>
                    <a:pt x="32" y="7"/>
                  </a:lnTo>
                  <a:lnTo>
                    <a:pt x="34" y="7"/>
                  </a:lnTo>
                  <a:lnTo>
                    <a:pt x="35" y="7"/>
                  </a:lnTo>
                  <a:lnTo>
                    <a:pt x="37" y="8"/>
                  </a:lnTo>
                  <a:lnTo>
                    <a:pt x="38" y="8"/>
                  </a:lnTo>
                  <a:lnTo>
                    <a:pt x="39" y="8"/>
                  </a:lnTo>
                  <a:lnTo>
                    <a:pt x="41" y="9"/>
                  </a:lnTo>
                  <a:lnTo>
                    <a:pt x="43" y="9"/>
                  </a:lnTo>
                  <a:lnTo>
                    <a:pt x="44" y="9"/>
                  </a:lnTo>
                  <a:lnTo>
                    <a:pt x="46" y="10"/>
                  </a:lnTo>
                  <a:lnTo>
                    <a:pt x="47" y="10"/>
                  </a:lnTo>
                  <a:lnTo>
                    <a:pt x="49" y="11"/>
                  </a:lnTo>
                  <a:lnTo>
                    <a:pt x="51" y="11"/>
                  </a:lnTo>
                  <a:lnTo>
                    <a:pt x="54" y="11"/>
                  </a:lnTo>
                  <a:lnTo>
                    <a:pt x="55" y="11"/>
                  </a:lnTo>
                  <a:lnTo>
                    <a:pt x="57" y="11"/>
                  </a:lnTo>
                  <a:lnTo>
                    <a:pt x="56" y="10"/>
                  </a:lnTo>
                  <a:lnTo>
                    <a:pt x="55" y="8"/>
                  </a:lnTo>
                  <a:lnTo>
                    <a:pt x="53" y="7"/>
                  </a:lnTo>
                  <a:lnTo>
                    <a:pt x="51" y="6"/>
                  </a:lnTo>
                  <a:lnTo>
                    <a:pt x="50" y="5"/>
                  </a:lnTo>
                  <a:lnTo>
                    <a:pt x="48" y="4"/>
                  </a:lnTo>
                  <a:lnTo>
                    <a:pt x="46" y="4"/>
                  </a:lnTo>
                  <a:lnTo>
                    <a:pt x="44" y="3"/>
                  </a:lnTo>
                  <a:lnTo>
                    <a:pt x="43" y="3"/>
                  </a:lnTo>
                  <a:lnTo>
                    <a:pt x="41" y="2"/>
                  </a:lnTo>
                  <a:lnTo>
                    <a:pt x="38" y="1"/>
                  </a:lnTo>
                  <a:lnTo>
                    <a:pt x="36" y="0"/>
                  </a:lnTo>
                  <a:lnTo>
                    <a:pt x="34" y="0"/>
                  </a:lnTo>
                  <a:lnTo>
                    <a:pt x="31" y="0"/>
                  </a:lnTo>
                  <a:lnTo>
                    <a:pt x="29" y="0"/>
                  </a:lnTo>
                  <a:lnTo>
                    <a:pt x="27" y="0"/>
                  </a:lnTo>
                  <a:lnTo>
                    <a:pt x="25" y="0"/>
                  </a:lnTo>
                  <a:lnTo>
                    <a:pt x="23" y="0"/>
                  </a:lnTo>
                  <a:lnTo>
                    <a:pt x="20" y="0"/>
                  </a:lnTo>
                  <a:lnTo>
                    <a:pt x="18" y="1"/>
                  </a:lnTo>
                  <a:lnTo>
                    <a:pt x="16" y="1"/>
                  </a:lnTo>
                  <a:lnTo>
                    <a:pt x="13" y="2"/>
                  </a:lnTo>
                  <a:lnTo>
                    <a:pt x="11" y="2"/>
                  </a:lnTo>
                  <a:lnTo>
                    <a:pt x="10" y="3"/>
                  </a:lnTo>
                  <a:lnTo>
                    <a:pt x="8" y="4"/>
                  </a:lnTo>
                  <a:lnTo>
                    <a:pt x="6" y="4"/>
                  </a:lnTo>
                  <a:lnTo>
                    <a:pt x="5" y="4"/>
                  </a:lnTo>
                  <a:lnTo>
                    <a:pt x="4" y="4"/>
                  </a:lnTo>
                  <a:lnTo>
                    <a:pt x="3" y="5"/>
                  </a:lnTo>
                  <a:lnTo>
                    <a:pt x="2" y="5"/>
                  </a:lnTo>
                  <a:lnTo>
                    <a:pt x="1" y="7"/>
                  </a:lnTo>
                  <a:lnTo>
                    <a:pt x="0" y="9"/>
                  </a:lnTo>
                  <a:lnTo>
                    <a:pt x="0" y="11"/>
                  </a:lnTo>
                  <a:lnTo>
                    <a:pt x="0" y="13"/>
                  </a:lnTo>
                  <a:lnTo>
                    <a:pt x="1" y="14"/>
                  </a:lnTo>
                  <a:lnTo>
                    <a:pt x="1" y="16"/>
                  </a:lnTo>
                  <a:lnTo>
                    <a:pt x="2" y="17"/>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586" name="Freeform 75"/>
            <p:cNvSpPr>
              <a:spLocks/>
            </p:cNvSpPr>
            <p:nvPr/>
          </p:nvSpPr>
          <p:spPr bwMode="auto">
            <a:xfrm>
              <a:off x="3878263" y="5194300"/>
              <a:ext cx="163512" cy="134937"/>
            </a:xfrm>
            <a:custGeom>
              <a:avLst/>
              <a:gdLst>
                <a:gd name="T0" fmla="*/ 2147483647 w 103"/>
                <a:gd name="T1" fmla="*/ 2147483647 h 85"/>
                <a:gd name="T2" fmla="*/ 2147483647 w 103"/>
                <a:gd name="T3" fmla="*/ 2147483647 h 85"/>
                <a:gd name="T4" fmla="*/ 2147483647 w 103"/>
                <a:gd name="T5" fmla="*/ 2147483647 h 85"/>
                <a:gd name="T6" fmla="*/ 2147483647 w 103"/>
                <a:gd name="T7" fmla="*/ 2147483647 h 85"/>
                <a:gd name="T8" fmla="*/ 2147483647 w 103"/>
                <a:gd name="T9" fmla="*/ 2147483647 h 85"/>
                <a:gd name="T10" fmla="*/ 2147483647 w 103"/>
                <a:gd name="T11" fmla="*/ 2147483647 h 85"/>
                <a:gd name="T12" fmla="*/ 2147483647 w 103"/>
                <a:gd name="T13" fmla="*/ 2147483647 h 85"/>
                <a:gd name="T14" fmla="*/ 2147483647 w 103"/>
                <a:gd name="T15" fmla="*/ 2147483647 h 85"/>
                <a:gd name="T16" fmla="*/ 2147483647 w 103"/>
                <a:gd name="T17" fmla="*/ 2147483647 h 85"/>
                <a:gd name="T18" fmla="*/ 2147483647 w 103"/>
                <a:gd name="T19" fmla="*/ 2147483647 h 85"/>
                <a:gd name="T20" fmla="*/ 2147483647 w 103"/>
                <a:gd name="T21" fmla="*/ 2147483647 h 85"/>
                <a:gd name="T22" fmla="*/ 2147483647 w 103"/>
                <a:gd name="T23" fmla="*/ 2147483647 h 85"/>
                <a:gd name="T24" fmla="*/ 2147483647 w 103"/>
                <a:gd name="T25" fmla="*/ 2147483647 h 85"/>
                <a:gd name="T26" fmla="*/ 2147483647 w 103"/>
                <a:gd name="T27" fmla="*/ 2147483647 h 85"/>
                <a:gd name="T28" fmla="*/ 2147483647 w 103"/>
                <a:gd name="T29" fmla="*/ 2147483647 h 85"/>
                <a:gd name="T30" fmla="*/ 2147483647 w 103"/>
                <a:gd name="T31" fmla="*/ 2147483647 h 85"/>
                <a:gd name="T32" fmla="*/ 2147483647 w 103"/>
                <a:gd name="T33" fmla="*/ 2147483647 h 85"/>
                <a:gd name="T34" fmla="*/ 2147483647 w 103"/>
                <a:gd name="T35" fmla="*/ 2147483647 h 85"/>
                <a:gd name="T36" fmla="*/ 2147483647 w 103"/>
                <a:gd name="T37" fmla="*/ 2147483647 h 85"/>
                <a:gd name="T38" fmla="*/ 2147483647 w 103"/>
                <a:gd name="T39" fmla="*/ 2147483647 h 85"/>
                <a:gd name="T40" fmla="*/ 2147483647 w 103"/>
                <a:gd name="T41" fmla="*/ 2147483647 h 85"/>
                <a:gd name="T42" fmla="*/ 2147483647 w 103"/>
                <a:gd name="T43" fmla="*/ 2147483647 h 85"/>
                <a:gd name="T44" fmla="*/ 2147483647 w 103"/>
                <a:gd name="T45" fmla="*/ 2147483647 h 85"/>
                <a:gd name="T46" fmla="*/ 2147483647 w 103"/>
                <a:gd name="T47" fmla="*/ 2147483647 h 85"/>
                <a:gd name="T48" fmla="*/ 2147483647 w 103"/>
                <a:gd name="T49" fmla="*/ 2147483647 h 85"/>
                <a:gd name="T50" fmla="*/ 2147483647 w 103"/>
                <a:gd name="T51" fmla="*/ 2147483647 h 85"/>
                <a:gd name="T52" fmla="*/ 2147483647 w 103"/>
                <a:gd name="T53" fmla="*/ 2147483647 h 85"/>
                <a:gd name="T54" fmla="*/ 2147483647 w 103"/>
                <a:gd name="T55" fmla="*/ 2147483647 h 85"/>
                <a:gd name="T56" fmla="*/ 2147483647 w 103"/>
                <a:gd name="T57" fmla="*/ 2147483647 h 85"/>
                <a:gd name="T58" fmla="*/ 2147483647 w 103"/>
                <a:gd name="T59" fmla="*/ 2147483647 h 85"/>
                <a:gd name="T60" fmla="*/ 2147483647 w 103"/>
                <a:gd name="T61" fmla="*/ 2147483647 h 85"/>
                <a:gd name="T62" fmla="*/ 2147483647 w 103"/>
                <a:gd name="T63" fmla="*/ 2147483647 h 85"/>
                <a:gd name="T64" fmla="*/ 2147483647 w 103"/>
                <a:gd name="T65" fmla="*/ 2147483647 h 85"/>
                <a:gd name="T66" fmla="*/ 2147483647 w 103"/>
                <a:gd name="T67" fmla="*/ 2147483647 h 85"/>
                <a:gd name="T68" fmla="*/ 2147483647 w 103"/>
                <a:gd name="T69" fmla="*/ 2147483647 h 85"/>
                <a:gd name="T70" fmla="*/ 2147483647 w 103"/>
                <a:gd name="T71" fmla="*/ 2147483647 h 85"/>
                <a:gd name="T72" fmla="*/ 2147483647 w 103"/>
                <a:gd name="T73" fmla="*/ 2147483647 h 85"/>
                <a:gd name="T74" fmla="*/ 2147483647 w 103"/>
                <a:gd name="T75" fmla="*/ 2147483647 h 85"/>
                <a:gd name="T76" fmla="*/ 0 w 103"/>
                <a:gd name="T77" fmla="*/ 2147483647 h 85"/>
                <a:gd name="T78" fmla="*/ 2147483647 w 103"/>
                <a:gd name="T79" fmla="*/ 2147483647 h 85"/>
                <a:gd name="T80" fmla="*/ 2147483647 w 103"/>
                <a:gd name="T81" fmla="*/ 2147483647 h 85"/>
                <a:gd name="T82" fmla="*/ 2147483647 w 103"/>
                <a:gd name="T83" fmla="*/ 2147483647 h 85"/>
                <a:gd name="T84" fmla="*/ 2147483647 w 103"/>
                <a:gd name="T85" fmla="*/ 2147483647 h 85"/>
                <a:gd name="T86" fmla="*/ 2147483647 w 103"/>
                <a:gd name="T87" fmla="*/ 2147483647 h 85"/>
                <a:gd name="T88" fmla="*/ 2147483647 w 103"/>
                <a:gd name="T89" fmla="*/ 2147483647 h 85"/>
                <a:gd name="T90" fmla="*/ 2147483647 w 103"/>
                <a:gd name="T91" fmla="*/ 2147483647 h 85"/>
                <a:gd name="T92" fmla="*/ 2147483647 w 103"/>
                <a:gd name="T93" fmla="*/ 2147483647 h 85"/>
                <a:gd name="T94" fmla="*/ 2147483647 w 103"/>
                <a:gd name="T95" fmla="*/ 2147483647 h 85"/>
                <a:gd name="T96" fmla="*/ 2147483647 w 103"/>
                <a:gd name="T97" fmla="*/ 2147483647 h 85"/>
                <a:gd name="T98" fmla="*/ 2147483647 w 103"/>
                <a:gd name="T99" fmla="*/ 2147483647 h 85"/>
                <a:gd name="T100" fmla="*/ 2147483647 w 103"/>
                <a:gd name="T101" fmla="*/ 2147483647 h 85"/>
                <a:gd name="T102" fmla="*/ 2147483647 w 103"/>
                <a:gd name="T103" fmla="*/ 0 h 85"/>
                <a:gd name="T104" fmla="*/ 2147483647 w 103"/>
                <a:gd name="T105" fmla="*/ 0 h 8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3"/>
                <a:gd name="T160" fmla="*/ 0 h 85"/>
                <a:gd name="T161" fmla="*/ 103 w 103"/>
                <a:gd name="T162" fmla="*/ 85 h 8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3" h="85">
                  <a:moveTo>
                    <a:pt x="37" y="0"/>
                  </a:moveTo>
                  <a:lnTo>
                    <a:pt x="33" y="6"/>
                  </a:lnTo>
                  <a:lnTo>
                    <a:pt x="29" y="12"/>
                  </a:lnTo>
                  <a:lnTo>
                    <a:pt x="26" y="18"/>
                  </a:lnTo>
                  <a:lnTo>
                    <a:pt x="23" y="23"/>
                  </a:lnTo>
                  <a:lnTo>
                    <a:pt x="21" y="29"/>
                  </a:lnTo>
                  <a:lnTo>
                    <a:pt x="19" y="33"/>
                  </a:lnTo>
                  <a:lnTo>
                    <a:pt x="18" y="38"/>
                  </a:lnTo>
                  <a:lnTo>
                    <a:pt x="16" y="43"/>
                  </a:lnTo>
                  <a:lnTo>
                    <a:pt x="16" y="47"/>
                  </a:lnTo>
                  <a:lnTo>
                    <a:pt x="16" y="50"/>
                  </a:lnTo>
                  <a:lnTo>
                    <a:pt x="16" y="53"/>
                  </a:lnTo>
                  <a:lnTo>
                    <a:pt x="16" y="56"/>
                  </a:lnTo>
                  <a:lnTo>
                    <a:pt x="18" y="59"/>
                  </a:lnTo>
                  <a:lnTo>
                    <a:pt x="19" y="62"/>
                  </a:lnTo>
                  <a:lnTo>
                    <a:pt x="21" y="63"/>
                  </a:lnTo>
                  <a:lnTo>
                    <a:pt x="24" y="65"/>
                  </a:lnTo>
                  <a:lnTo>
                    <a:pt x="26" y="66"/>
                  </a:lnTo>
                  <a:lnTo>
                    <a:pt x="28" y="67"/>
                  </a:lnTo>
                  <a:lnTo>
                    <a:pt x="31" y="68"/>
                  </a:lnTo>
                  <a:lnTo>
                    <a:pt x="34" y="68"/>
                  </a:lnTo>
                  <a:lnTo>
                    <a:pt x="37" y="69"/>
                  </a:lnTo>
                  <a:lnTo>
                    <a:pt x="40" y="69"/>
                  </a:lnTo>
                  <a:lnTo>
                    <a:pt x="43" y="70"/>
                  </a:lnTo>
                  <a:lnTo>
                    <a:pt x="47" y="71"/>
                  </a:lnTo>
                  <a:lnTo>
                    <a:pt x="50" y="71"/>
                  </a:lnTo>
                  <a:lnTo>
                    <a:pt x="54" y="71"/>
                  </a:lnTo>
                  <a:lnTo>
                    <a:pt x="56" y="71"/>
                  </a:lnTo>
                  <a:lnTo>
                    <a:pt x="60" y="71"/>
                  </a:lnTo>
                  <a:lnTo>
                    <a:pt x="62" y="71"/>
                  </a:lnTo>
                  <a:lnTo>
                    <a:pt x="66" y="72"/>
                  </a:lnTo>
                  <a:lnTo>
                    <a:pt x="69" y="72"/>
                  </a:lnTo>
                  <a:lnTo>
                    <a:pt x="72" y="72"/>
                  </a:lnTo>
                  <a:lnTo>
                    <a:pt x="75" y="72"/>
                  </a:lnTo>
                  <a:lnTo>
                    <a:pt x="78" y="73"/>
                  </a:lnTo>
                  <a:lnTo>
                    <a:pt x="81" y="73"/>
                  </a:lnTo>
                  <a:lnTo>
                    <a:pt x="84" y="75"/>
                  </a:lnTo>
                  <a:lnTo>
                    <a:pt x="87" y="75"/>
                  </a:lnTo>
                  <a:lnTo>
                    <a:pt x="89" y="76"/>
                  </a:lnTo>
                  <a:lnTo>
                    <a:pt x="92" y="78"/>
                  </a:lnTo>
                  <a:lnTo>
                    <a:pt x="94" y="79"/>
                  </a:lnTo>
                  <a:lnTo>
                    <a:pt x="96" y="80"/>
                  </a:lnTo>
                  <a:lnTo>
                    <a:pt x="98" y="81"/>
                  </a:lnTo>
                  <a:lnTo>
                    <a:pt x="99" y="82"/>
                  </a:lnTo>
                  <a:lnTo>
                    <a:pt x="101" y="83"/>
                  </a:lnTo>
                  <a:lnTo>
                    <a:pt x="103" y="84"/>
                  </a:lnTo>
                  <a:lnTo>
                    <a:pt x="102" y="85"/>
                  </a:lnTo>
                  <a:lnTo>
                    <a:pt x="100" y="85"/>
                  </a:lnTo>
                  <a:lnTo>
                    <a:pt x="99" y="85"/>
                  </a:lnTo>
                  <a:lnTo>
                    <a:pt x="97" y="84"/>
                  </a:lnTo>
                  <a:lnTo>
                    <a:pt x="95" y="84"/>
                  </a:lnTo>
                  <a:lnTo>
                    <a:pt x="91" y="84"/>
                  </a:lnTo>
                  <a:lnTo>
                    <a:pt x="88" y="84"/>
                  </a:lnTo>
                  <a:lnTo>
                    <a:pt x="84" y="84"/>
                  </a:lnTo>
                  <a:lnTo>
                    <a:pt x="81" y="84"/>
                  </a:lnTo>
                  <a:lnTo>
                    <a:pt x="76" y="84"/>
                  </a:lnTo>
                  <a:lnTo>
                    <a:pt x="72" y="84"/>
                  </a:lnTo>
                  <a:lnTo>
                    <a:pt x="67" y="84"/>
                  </a:lnTo>
                  <a:lnTo>
                    <a:pt x="62" y="84"/>
                  </a:lnTo>
                  <a:lnTo>
                    <a:pt x="58" y="84"/>
                  </a:lnTo>
                  <a:lnTo>
                    <a:pt x="52" y="84"/>
                  </a:lnTo>
                  <a:lnTo>
                    <a:pt x="47" y="84"/>
                  </a:lnTo>
                  <a:lnTo>
                    <a:pt x="42" y="85"/>
                  </a:lnTo>
                  <a:lnTo>
                    <a:pt x="37" y="84"/>
                  </a:lnTo>
                  <a:lnTo>
                    <a:pt x="32" y="84"/>
                  </a:lnTo>
                  <a:lnTo>
                    <a:pt x="28" y="84"/>
                  </a:lnTo>
                  <a:lnTo>
                    <a:pt x="24" y="83"/>
                  </a:lnTo>
                  <a:lnTo>
                    <a:pt x="20" y="82"/>
                  </a:lnTo>
                  <a:lnTo>
                    <a:pt x="16" y="81"/>
                  </a:lnTo>
                  <a:lnTo>
                    <a:pt x="12" y="79"/>
                  </a:lnTo>
                  <a:lnTo>
                    <a:pt x="10" y="78"/>
                  </a:lnTo>
                  <a:lnTo>
                    <a:pt x="8" y="75"/>
                  </a:lnTo>
                  <a:lnTo>
                    <a:pt x="6" y="73"/>
                  </a:lnTo>
                  <a:lnTo>
                    <a:pt x="4" y="71"/>
                  </a:lnTo>
                  <a:lnTo>
                    <a:pt x="2" y="68"/>
                  </a:lnTo>
                  <a:lnTo>
                    <a:pt x="1" y="65"/>
                  </a:lnTo>
                  <a:lnTo>
                    <a:pt x="0" y="62"/>
                  </a:lnTo>
                  <a:lnTo>
                    <a:pt x="0" y="59"/>
                  </a:lnTo>
                  <a:lnTo>
                    <a:pt x="0" y="56"/>
                  </a:lnTo>
                  <a:lnTo>
                    <a:pt x="1" y="53"/>
                  </a:lnTo>
                  <a:lnTo>
                    <a:pt x="2" y="49"/>
                  </a:lnTo>
                  <a:lnTo>
                    <a:pt x="2" y="46"/>
                  </a:lnTo>
                  <a:lnTo>
                    <a:pt x="4" y="42"/>
                  </a:lnTo>
                  <a:lnTo>
                    <a:pt x="4" y="39"/>
                  </a:lnTo>
                  <a:lnTo>
                    <a:pt x="6" y="36"/>
                  </a:lnTo>
                  <a:lnTo>
                    <a:pt x="6" y="33"/>
                  </a:lnTo>
                  <a:lnTo>
                    <a:pt x="8" y="30"/>
                  </a:lnTo>
                  <a:lnTo>
                    <a:pt x="9" y="27"/>
                  </a:lnTo>
                  <a:lnTo>
                    <a:pt x="10" y="24"/>
                  </a:lnTo>
                  <a:lnTo>
                    <a:pt x="11" y="21"/>
                  </a:lnTo>
                  <a:lnTo>
                    <a:pt x="12" y="20"/>
                  </a:lnTo>
                  <a:lnTo>
                    <a:pt x="13" y="17"/>
                  </a:lnTo>
                  <a:lnTo>
                    <a:pt x="14" y="16"/>
                  </a:lnTo>
                  <a:lnTo>
                    <a:pt x="15" y="14"/>
                  </a:lnTo>
                  <a:lnTo>
                    <a:pt x="16" y="13"/>
                  </a:lnTo>
                  <a:lnTo>
                    <a:pt x="16" y="11"/>
                  </a:lnTo>
                  <a:lnTo>
                    <a:pt x="16" y="10"/>
                  </a:lnTo>
                  <a:lnTo>
                    <a:pt x="17" y="9"/>
                  </a:lnTo>
                  <a:lnTo>
                    <a:pt x="18" y="7"/>
                  </a:lnTo>
                  <a:lnTo>
                    <a:pt x="19" y="5"/>
                  </a:lnTo>
                  <a:lnTo>
                    <a:pt x="20" y="3"/>
                  </a:lnTo>
                  <a:lnTo>
                    <a:pt x="21" y="1"/>
                  </a:lnTo>
                  <a:lnTo>
                    <a:pt x="22" y="0"/>
                  </a:lnTo>
                  <a:lnTo>
                    <a:pt x="23" y="0"/>
                  </a:lnTo>
                  <a:lnTo>
                    <a:pt x="37" y="0"/>
                  </a:lnTo>
                  <a:close/>
                </a:path>
              </a:pathLst>
            </a:custGeom>
            <a:solidFill>
              <a:srgbClr val="54C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587" name="Freeform 76"/>
            <p:cNvSpPr>
              <a:spLocks/>
            </p:cNvSpPr>
            <p:nvPr/>
          </p:nvSpPr>
          <p:spPr bwMode="auto">
            <a:xfrm>
              <a:off x="3971925" y="5216525"/>
              <a:ext cx="139700" cy="58737"/>
            </a:xfrm>
            <a:custGeom>
              <a:avLst/>
              <a:gdLst>
                <a:gd name="T0" fmla="*/ 0 w 88"/>
                <a:gd name="T1" fmla="*/ 2147483647 h 37"/>
                <a:gd name="T2" fmla="*/ 2147483647 w 88"/>
                <a:gd name="T3" fmla="*/ 2147483647 h 37"/>
                <a:gd name="T4" fmla="*/ 2147483647 w 88"/>
                <a:gd name="T5" fmla="*/ 2147483647 h 37"/>
                <a:gd name="T6" fmla="*/ 2147483647 w 88"/>
                <a:gd name="T7" fmla="*/ 2147483647 h 37"/>
                <a:gd name="T8" fmla="*/ 2147483647 w 88"/>
                <a:gd name="T9" fmla="*/ 2147483647 h 37"/>
                <a:gd name="T10" fmla="*/ 2147483647 w 88"/>
                <a:gd name="T11" fmla="*/ 2147483647 h 37"/>
                <a:gd name="T12" fmla="*/ 2147483647 w 88"/>
                <a:gd name="T13" fmla="*/ 2147483647 h 37"/>
                <a:gd name="T14" fmla="*/ 2147483647 w 88"/>
                <a:gd name="T15" fmla="*/ 2147483647 h 37"/>
                <a:gd name="T16" fmla="*/ 2147483647 w 88"/>
                <a:gd name="T17" fmla="*/ 2147483647 h 37"/>
                <a:gd name="T18" fmla="*/ 2147483647 w 88"/>
                <a:gd name="T19" fmla="*/ 2147483647 h 37"/>
                <a:gd name="T20" fmla="*/ 2147483647 w 88"/>
                <a:gd name="T21" fmla="*/ 2147483647 h 37"/>
                <a:gd name="T22" fmla="*/ 2147483647 w 88"/>
                <a:gd name="T23" fmla="*/ 2147483647 h 37"/>
                <a:gd name="T24" fmla="*/ 2147483647 w 88"/>
                <a:gd name="T25" fmla="*/ 2147483647 h 37"/>
                <a:gd name="T26" fmla="*/ 2147483647 w 88"/>
                <a:gd name="T27" fmla="*/ 2147483647 h 37"/>
                <a:gd name="T28" fmla="*/ 2147483647 w 88"/>
                <a:gd name="T29" fmla="*/ 2147483647 h 37"/>
                <a:gd name="T30" fmla="*/ 2147483647 w 88"/>
                <a:gd name="T31" fmla="*/ 2147483647 h 37"/>
                <a:gd name="T32" fmla="*/ 2147483647 w 88"/>
                <a:gd name="T33" fmla="*/ 2147483647 h 37"/>
                <a:gd name="T34" fmla="*/ 2147483647 w 88"/>
                <a:gd name="T35" fmla="*/ 2147483647 h 37"/>
                <a:gd name="T36" fmla="*/ 2147483647 w 88"/>
                <a:gd name="T37" fmla="*/ 2147483647 h 37"/>
                <a:gd name="T38" fmla="*/ 2147483647 w 88"/>
                <a:gd name="T39" fmla="*/ 2147483647 h 37"/>
                <a:gd name="T40" fmla="*/ 2147483647 w 88"/>
                <a:gd name="T41" fmla="*/ 2147483647 h 37"/>
                <a:gd name="T42" fmla="*/ 2147483647 w 88"/>
                <a:gd name="T43" fmla="*/ 2147483647 h 37"/>
                <a:gd name="T44" fmla="*/ 2147483647 w 88"/>
                <a:gd name="T45" fmla="*/ 2147483647 h 37"/>
                <a:gd name="T46" fmla="*/ 2147483647 w 88"/>
                <a:gd name="T47" fmla="*/ 2147483647 h 37"/>
                <a:gd name="T48" fmla="*/ 2147483647 w 88"/>
                <a:gd name="T49" fmla="*/ 2147483647 h 37"/>
                <a:gd name="T50" fmla="*/ 2147483647 w 88"/>
                <a:gd name="T51" fmla="*/ 2147483647 h 37"/>
                <a:gd name="T52" fmla="*/ 2147483647 w 88"/>
                <a:gd name="T53" fmla="*/ 2147483647 h 37"/>
                <a:gd name="T54" fmla="*/ 2147483647 w 88"/>
                <a:gd name="T55" fmla="*/ 2147483647 h 37"/>
                <a:gd name="T56" fmla="*/ 2147483647 w 88"/>
                <a:gd name="T57" fmla="*/ 2147483647 h 37"/>
                <a:gd name="T58" fmla="*/ 2147483647 w 88"/>
                <a:gd name="T59" fmla="*/ 2147483647 h 37"/>
                <a:gd name="T60" fmla="*/ 2147483647 w 88"/>
                <a:gd name="T61" fmla="*/ 2147483647 h 37"/>
                <a:gd name="T62" fmla="*/ 2147483647 w 88"/>
                <a:gd name="T63" fmla="*/ 0 h 37"/>
                <a:gd name="T64" fmla="*/ 2147483647 w 88"/>
                <a:gd name="T65" fmla="*/ 0 h 37"/>
                <a:gd name="T66" fmla="*/ 2147483647 w 88"/>
                <a:gd name="T67" fmla="*/ 2147483647 h 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8"/>
                <a:gd name="T103" fmla="*/ 0 h 37"/>
                <a:gd name="T104" fmla="*/ 88 w 88"/>
                <a:gd name="T105" fmla="*/ 37 h 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8" h="37">
                  <a:moveTo>
                    <a:pt x="1" y="1"/>
                  </a:moveTo>
                  <a:lnTo>
                    <a:pt x="0" y="5"/>
                  </a:lnTo>
                  <a:lnTo>
                    <a:pt x="0" y="9"/>
                  </a:lnTo>
                  <a:lnTo>
                    <a:pt x="1" y="12"/>
                  </a:lnTo>
                  <a:lnTo>
                    <a:pt x="1" y="16"/>
                  </a:lnTo>
                  <a:lnTo>
                    <a:pt x="3" y="19"/>
                  </a:lnTo>
                  <a:lnTo>
                    <a:pt x="5" y="22"/>
                  </a:lnTo>
                  <a:lnTo>
                    <a:pt x="7" y="24"/>
                  </a:lnTo>
                  <a:lnTo>
                    <a:pt x="9" y="26"/>
                  </a:lnTo>
                  <a:lnTo>
                    <a:pt x="12" y="28"/>
                  </a:lnTo>
                  <a:lnTo>
                    <a:pt x="15" y="30"/>
                  </a:lnTo>
                  <a:lnTo>
                    <a:pt x="19" y="32"/>
                  </a:lnTo>
                  <a:lnTo>
                    <a:pt x="21" y="33"/>
                  </a:lnTo>
                  <a:lnTo>
                    <a:pt x="25" y="34"/>
                  </a:lnTo>
                  <a:lnTo>
                    <a:pt x="28" y="35"/>
                  </a:lnTo>
                  <a:lnTo>
                    <a:pt x="31" y="36"/>
                  </a:lnTo>
                  <a:lnTo>
                    <a:pt x="34" y="37"/>
                  </a:lnTo>
                  <a:lnTo>
                    <a:pt x="36" y="37"/>
                  </a:lnTo>
                  <a:lnTo>
                    <a:pt x="40" y="37"/>
                  </a:lnTo>
                  <a:lnTo>
                    <a:pt x="44" y="37"/>
                  </a:lnTo>
                  <a:lnTo>
                    <a:pt x="49" y="37"/>
                  </a:lnTo>
                  <a:lnTo>
                    <a:pt x="54" y="37"/>
                  </a:lnTo>
                  <a:lnTo>
                    <a:pt x="59" y="37"/>
                  </a:lnTo>
                  <a:lnTo>
                    <a:pt x="64" y="37"/>
                  </a:lnTo>
                  <a:lnTo>
                    <a:pt x="69" y="37"/>
                  </a:lnTo>
                  <a:lnTo>
                    <a:pt x="73" y="36"/>
                  </a:lnTo>
                  <a:lnTo>
                    <a:pt x="78" y="36"/>
                  </a:lnTo>
                  <a:lnTo>
                    <a:pt x="81" y="36"/>
                  </a:lnTo>
                  <a:lnTo>
                    <a:pt x="84" y="36"/>
                  </a:lnTo>
                  <a:lnTo>
                    <a:pt x="86" y="35"/>
                  </a:lnTo>
                  <a:lnTo>
                    <a:pt x="88" y="35"/>
                  </a:lnTo>
                  <a:lnTo>
                    <a:pt x="86" y="35"/>
                  </a:lnTo>
                  <a:lnTo>
                    <a:pt x="84" y="35"/>
                  </a:lnTo>
                  <a:lnTo>
                    <a:pt x="82" y="34"/>
                  </a:lnTo>
                  <a:lnTo>
                    <a:pt x="79" y="33"/>
                  </a:lnTo>
                  <a:lnTo>
                    <a:pt x="76" y="33"/>
                  </a:lnTo>
                  <a:lnTo>
                    <a:pt x="72" y="32"/>
                  </a:lnTo>
                  <a:lnTo>
                    <a:pt x="67" y="31"/>
                  </a:lnTo>
                  <a:lnTo>
                    <a:pt x="63" y="30"/>
                  </a:lnTo>
                  <a:lnTo>
                    <a:pt x="59" y="28"/>
                  </a:lnTo>
                  <a:lnTo>
                    <a:pt x="55" y="27"/>
                  </a:lnTo>
                  <a:lnTo>
                    <a:pt x="50" y="26"/>
                  </a:lnTo>
                  <a:lnTo>
                    <a:pt x="46" y="24"/>
                  </a:lnTo>
                  <a:lnTo>
                    <a:pt x="41" y="22"/>
                  </a:lnTo>
                  <a:lnTo>
                    <a:pt x="38" y="21"/>
                  </a:lnTo>
                  <a:lnTo>
                    <a:pt x="35" y="19"/>
                  </a:lnTo>
                  <a:lnTo>
                    <a:pt x="32" y="18"/>
                  </a:lnTo>
                  <a:lnTo>
                    <a:pt x="29" y="16"/>
                  </a:lnTo>
                  <a:lnTo>
                    <a:pt x="27" y="15"/>
                  </a:lnTo>
                  <a:lnTo>
                    <a:pt x="24" y="13"/>
                  </a:lnTo>
                  <a:lnTo>
                    <a:pt x="22" y="12"/>
                  </a:lnTo>
                  <a:lnTo>
                    <a:pt x="20" y="12"/>
                  </a:lnTo>
                  <a:lnTo>
                    <a:pt x="19" y="10"/>
                  </a:lnTo>
                  <a:lnTo>
                    <a:pt x="17" y="9"/>
                  </a:lnTo>
                  <a:lnTo>
                    <a:pt x="16" y="9"/>
                  </a:lnTo>
                  <a:lnTo>
                    <a:pt x="13" y="7"/>
                  </a:lnTo>
                  <a:lnTo>
                    <a:pt x="11" y="6"/>
                  </a:lnTo>
                  <a:lnTo>
                    <a:pt x="11" y="4"/>
                  </a:lnTo>
                  <a:lnTo>
                    <a:pt x="9" y="3"/>
                  </a:lnTo>
                  <a:lnTo>
                    <a:pt x="9" y="2"/>
                  </a:lnTo>
                  <a:lnTo>
                    <a:pt x="7" y="1"/>
                  </a:lnTo>
                  <a:lnTo>
                    <a:pt x="5" y="0"/>
                  </a:lnTo>
                  <a:lnTo>
                    <a:pt x="2" y="0"/>
                  </a:lnTo>
                  <a:lnTo>
                    <a:pt x="1" y="1"/>
                  </a:lnTo>
                  <a:close/>
                </a:path>
              </a:pathLst>
            </a:custGeom>
            <a:solidFill>
              <a:srgbClr val="54C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588" name="Freeform 77"/>
            <p:cNvSpPr>
              <a:spLocks/>
            </p:cNvSpPr>
            <p:nvPr/>
          </p:nvSpPr>
          <p:spPr bwMode="auto">
            <a:xfrm>
              <a:off x="3835400" y="5311775"/>
              <a:ext cx="252412" cy="71437"/>
            </a:xfrm>
            <a:custGeom>
              <a:avLst/>
              <a:gdLst>
                <a:gd name="T0" fmla="*/ 2147483647 w 159"/>
                <a:gd name="T1" fmla="*/ 2147483647 h 45"/>
                <a:gd name="T2" fmla="*/ 2147483647 w 159"/>
                <a:gd name="T3" fmla="*/ 2147483647 h 45"/>
                <a:gd name="T4" fmla="*/ 2147483647 w 159"/>
                <a:gd name="T5" fmla="*/ 2147483647 h 45"/>
                <a:gd name="T6" fmla="*/ 2147483647 w 159"/>
                <a:gd name="T7" fmla="*/ 2147483647 h 45"/>
                <a:gd name="T8" fmla="*/ 2147483647 w 159"/>
                <a:gd name="T9" fmla="*/ 2147483647 h 45"/>
                <a:gd name="T10" fmla="*/ 2147483647 w 159"/>
                <a:gd name="T11" fmla="*/ 2147483647 h 45"/>
                <a:gd name="T12" fmla="*/ 2147483647 w 159"/>
                <a:gd name="T13" fmla="*/ 2147483647 h 45"/>
                <a:gd name="T14" fmla="*/ 2147483647 w 159"/>
                <a:gd name="T15" fmla="*/ 2147483647 h 45"/>
                <a:gd name="T16" fmla="*/ 2147483647 w 159"/>
                <a:gd name="T17" fmla="*/ 2147483647 h 45"/>
                <a:gd name="T18" fmla="*/ 2147483647 w 159"/>
                <a:gd name="T19" fmla="*/ 2147483647 h 45"/>
                <a:gd name="T20" fmla="*/ 2147483647 w 159"/>
                <a:gd name="T21" fmla="*/ 2147483647 h 45"/>
                <a:gd name="T22" fmla="*/ 2147483647 w 159"/>
                <a:gd name="T23" fmla="*/ 2147483647 h 45"/>
                <a:gd name="T24" fmla="*/ 2147483647 w 159"/>
                <a:gd name="T25" fmla="*/ 2147483647 h 45"/>
                <a:gd name="T26" fmla="*/ 2147483647 w 159"/>
                <a:gd name="T27" fmla="*/ 2147483647 h 45"/>
                <a:gd name="T28" fmla="*/ 2147483647 w 159"/>
                <a:gd name="T29" fmla="*/ 2147483647 h 45"/>
                <a:gd name="T30" fmla="*/ 2147483647 w 159"/>
                <a:gd name="T31" fmla="*/ 2147483647 h 45"/>
                <a:gd name="T32" fmla="*/ 2147483647 w 159"/>
                <a:gd name="T33" fmla="*/ 2147483647 h 45"/>
                <a:gd name="T34" fmla="*/ 2147483647 w 159"/>
                <a:gd name="T35" fmla="*/ 2147483647 h 45"/>
                <a:gd name="T36" fmla="*/ 2147483647 w 159"/>
                <a:gd name="T37" fmla="*/ 2147483647 h 45"/>
                <a:gd name="T38" fmla="*/ 2147483647 w 159"/>
                <a:gd name="T39" fmla="*/ 2147483647 h 45"/>
                <a:gd name="T40" fmla="*/ 2147483647 w 159"/>
                <a:gd name="T41" fmla="*/ 2147483647 h 45"/>
                <a:gd name="T42" fmla="*/ 2147483647 w 159"/>
                <a:gd name="T43" fmla="*/ 2147483647 h 45"/>
                <a:gd name="T44" fmla="*/ 2147483647 w 159"/>
                <a:gd name="T45" fmla="*/ 2147483647 h 45"/>
                <a:gd name="T46" fmla="*/ 2147483647 w 159"/>
                <a:gd name="T47" fmla="*/ 2147483647 h 45"/>
                <a:gd name="T48" fmla="*/ 2147483647 w 159"/>
                <a:gd name="T49" fmla="*/ 2147483647 h 45"/>
                <a:gd name="T50" fmla="*/ 2147483647 w 159"/>
                <a:gd name="T51" fmla="*/ 2147483647 h 45"/>
                <a:gd name="T52" fmla="*/ 2147483647 w 159"/>
                <a:gd name="T53" fmla="*/ 2147483647 h 45"/>
                <a:gd name="T54" fmla="*/ 2147483647 w 159"/>
                <a:gd name="T55" fmla="*/ 2147483647 h 45"/>
                <a:gd name="T56" fmla="*/ 2147483647 w 159"/>
                <a:gd name="T57" fmla="*/ 2147483647 h 45"/>
                <a:gd name="T58" fmla="*/ 2147483647 w 159"/>
                <a:gd name="T59" fmla="*/ 2147483647 h 45"/>
                <a:gd name="T60" fmla="*/ 2147483647 w 159"/>
                <a:gd name="T61" fmla="*/ 2147483647 h 45"/>
                <a:gd name="T62" fmla="*/ 2147483647 w 159"/>
                <a:gd name="T63" fmla="*/ 2147483647 h 45"/>
                <a:gd name="T64" fmla="*/ 2147483647 w 159"/>
                <a:gd name="T65" fmla="*/ 2147483647 h 45"/>
                <a:gd name="T66" fmla="*/ 2147483647 w 159"/>
                <a:gd name="T67" fmla="*/ 2147483647 h 45"/>
                <a:gd name="T68" fmla="*/ 2147483647 w 159"/>
                <a:gd name="T69" fmla="*/ 2147483647 h 45"/>
                <a:gd name="T70" fmla="*/ 2147483647 w 159"/>
                <a:gd name="T71" fmla="*/ 2147483647 h 45"/>
                <a:gd name="T72" fmla="*/ 2147483647 w 159"/>
                <a:gd name="T73" fmla="*/ 2147483647 h 45"/>
                <a:gd name="T74" fmla="*/ 2147483647 w 159"/>
                <a:gd name="T75" fmla="*/ 2147483647 h 45"/>
                <a:gd name="T76" fmla="*/ 2147483647 w 159"/>
                <a:gd name="T77" fmla="*/ 2147483647 h 45"/>
                <a:gd name="T78" fmla="*/ 0 w 159"/>
                <a:gd name="T79" fmla="*/ 2147483647 h 45"/>
                <a:gd name="T80" fmla="*/ 0 w 159"/>
                <a:gd name="T81" fmla="*/ 2147483647 h 45"/>
                <a:gd name="T82" fmla="*/ 2147483647 w 159"/>
                <a:gd name="T83" fmla="*/ 2147483647 h 45"/>
                <a:gd name="T84" fmla="*/ 2147483647 w 159"/>
                <a:gd name="T85" fmla="*/ 2147483647 h 45"/>
                <a:gd name="T86" fmla="*/ 2147483647 w 159"/>
                <a:gd name="T87" fmla="*/ 2147483647 h 45"/>
                <a:gd name="T88" fmla="*/ 2147483647 w 159"/>
                <a:gd name="T89" fmla="*/ 2147483647 h 45"/>
                <a:gd name="T90" fmla="*/ 2147483647 w 159"/>
                <a:gd name="T91" fmla="*/ 2147483647 h 45"/>
                <a:gd name="T92" fmla="*/ 2147483647 w 159"/>
                <a:gd name="T93" fmla="*/ 2147483647 h 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9"/>
                <a:gd name="T142" fmla="*/ 0 h 45"/>
                <a:gd name="T143" fmla="*/ 159 w 159"/>
                <a:gd name="T144" fmla="*/ 45 h 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9" h="45">
                  <a:moveTo>
                    <a:pt x="19" y="7"/>
                  </a:moveTo>
                  <a:lnTo>
                    <a:pt x="16" y="8"/>
                  </a:lnTo>
                  <a:lnTo>
                    <a:pt x="15" y="10"/>
                  </a:lnTo>
                  <a:lnTo>
                    <a:pt x="12" y="12"/>
                  </a:lnTo>
                  <a:lnTo>
                    <a:pt x="12" y="14"/>
                  </a:lnTo>
                  <a:lnTo>
                    <a:pt x="10" y="16"/>
                  </a:lnTo>
                  <a:lnTo>
                    <a:pt x="10" y="18"/>
                  </a:lnTo>
                  <a:lnTo>
                    <a:pt x="10" y="21"/>
                  </a:lnTo>
                  <a:lnTo>
                    <a:pt x="12" y="24"/>
                  </a:lnTo>
                  <a:lnTo>
                    <a:pt x="12" y="25"/>
                  </a:lnTo>
                  <a:lnTo>
                    <a:pt x="13" y="27"/>
                  </a:lnTo>
                  <a:lnTo>
                    <a:pt x="15" y="28"/>
                  </a:lnTo>
                  <a:lnTo>
                    <a:pt x="15" y="30"/>
                  </a:lnTo>
                  <a:lnTo>
                    <a:pt x="17" y="31"/>
                  </a:lnTo>
                  <a:lnTo>
                    <a:pt x="18" y="32"/>
                  </a:lnTo>
                  <a:lnTo>
                    <a:pt x="19" y="33"/>
                  </a:lnTo>
                  <a:lnTo>
                    <a:pt x="21" y="34"/>
                  </a:lnTo>
                  <a:lnTo>
                    <a:pt x="23" y="35"/>
                  </a:lnTo>
                  <a:lnTo>
                    <a:pt x="25" y="36"/>
                  </a:lnTo>
                  <a:lnTo>
                    <a:pt x="26" y="36"/>
                  </a:lnTo>
                  <a:lnTo>
                    <a:pt x="28" y="37"/>
                  </a:lnTo>
                  <a:lnTo>
                    <a:pt x="30" y="37"/>
                  </a:lnTo>
                  <a:lnTo>
                    <a:pt x="32" y="37"/>
                  </a:lnTo>
                  <a:lnTo>
                    <a:pt x="35" y="38"/>
                  </a:lnTo>
                  <a:lnTo>
                    <a:pt x="37" y="38"/>
                  </a:lnTo>
                  <a:lnTo>
                    <a:pt x="39" y="38"/>
                  </a:lnTo>
                  <a:lnTo>
                    <a:pt x="41" y="38"/>
                  </a:lnTo>
                  <a:lnTo>
                    <a:pt x="43" y="38"/>
                  </a:lnTo>
                  <a:lnTo>
                    <a:pt x="45" y="38"/>
                  </a:lnTo>
                  <a:lnTo>
                    <a:pt x="47" y="38"/>
                  </a:lnTo>
                  <a:lnTo>
                    <a:pt x="50" y="38"/>
                  </a:lnTo>
                  <a:lnTo>
                    <a:pt x="51" y="38"/>
                  </a:lnTo>
                  <a:lnTo>
                    <a:pt x="54" y="38"/>
                  </a:lnTo>
                  <a:lnTo>
                    <a:pt x="56" y="37"/>
                  </a:lnTo>
                  <a:lnTo>
                    <a:pt x="58" y="37"/>
                  </a:lnTo>
                  <a:lnTo>
                    <a:pt x="60" y="37"/>
                  </a:lnTo>
                  <a:lnTo>
                    <a:pt x="62" y="37"/>
                  </a:lnTo>
                  <a:lnTo>
                    <a:pt x="64" y="37"/>
                  </a:lnTo>
                  <a:lnTo>
                    <a:pt x="66" y="37"/>
                  </a:lnTo>
                  <a:lnTo>
                    <a:pt x="69" y="37"/>
                  </a:lnTo>
                  <a:lnTo>
                    <a:pt x="71" y="36"/>
                  </a:lnTo>
                  <a:lnTo>
                    <a:pt x="77" y="36"/>
                  </a:lnTo>
                  <a:lnTo>
                    <a:pt x="81" y="34"/>
                  </a:lnTo>
                  <a:lnTo>
                    <a:pt x="85" y="34"/>
                  </a:lnTo>
                  <a:lnTo>
                    <a:pt x="89" y="33"/>
                  </a:lnTo>
                  <a:lnTo>
                    <a:pt x="93" y="33"/>
                  </a:lnTo>
                  <a:lnTo>
                    <a:pt x="97" y="32"/>
                  </a:lnTo>
                  <a:lnTo>
                    <a:pt x="99" y="31"/>
                  </a:lnTo>
                  <a:lnTo>
                    <a:pt x="103" y="31"/>
                  </a:lnTo>
                  <a:lnTo>
                    <a:pt x="106" y="30"/>
                  </a:lnTo>
                  <a:lnTo>
                    <a:pt x="109" y="29"/>
                  </a:lnTo>
                  <a:lnTo>
                    <a:pt x="113" y="28"/>
                  </a:lnTo>
                  <a:lnTo>
                    <a:pt x="118" y="27"/>
                  </a:lnTo>
                  <a:lnTo>
                    <a:pt x="122" y="26"/>
                  </a:lnTo>
                  <a:lnTo>
                    <a:pt x="127" y="24"/>
                  </a:lnTo>
                  <a:lnTo>
                    <a:pt x="132" y="22"/>
                  </a:lnTo>
                  <a:lnTo>
                    <a:pt x="139" y="20"/>
                  </a:lnTo>
                  <a:lnTo>
                    <a:pt x="140" y="20"/>
                  </a:lnTo>
                  <a:lnTo>
                    <a:pt x="141" y="20"/>
                  </a:lnTo>
                  <a:lnTo>
                    <a:pt x="143" y="20"/>
                  </a:lnTo>
                  <a:lnTo>
                    <a:pt x="145" y="20"/>
                  </a:lnTo>
                  <a:lnTo>
                    <a:pt x="146" y="20"/>
                  </a:lnTo>
                  <a:lnTo>
                    <a:pt x="148" y="21"/>
                  </a:lnTo>
                  <a:lnTo>
                    <a:pt x="150" y="21"/>
                  </a:lnTo>
                  <a:lnTo>
                    <a:pt x="152" y="22"/>
                  </a:lnTo>
                  <a:lnTo>
                    <a:pt x="154" y="23"/>
                  </a:lnTo>
                  <a:lnTo>
                    <a:pt x="155" y="23"/>
                  </a:lnTo>
                  <a:lnTo>
                    <a:pt x="157" y="24"/>
                  </a:lnTo>
                  <a:lnTo>
                    <a:pt x="158" y="24"/>
                  </a:lnTo>
                  <a:lnTo>
                    <a:pt x="159" y="26"/>
                  </a:lnTo>
                  <a:lnTo>
                    <a:pt x="159" y="27"/>
                  </a:lnTo>
                  <a:lnTo>
                    <a:pt x="152" y="28"/>
                  </a:lnTo>
                  <a:lnTo>
                    <a:pt x="146" y="30"/>
                  </a:lnTo>
                  <a:lnTo>
                    <a:pt x="140" y="32"/>
                  </a:lnTo>
                  <a:lnTo>
                    <a:pt x="134" y="33"/>
                  </a:lnTo>
                  <a:lnTo>
                    <a:pt x="130" y="34"/>
                  </a:lnTo>
                  <a:lnTo>
                    <a:pt x="124" y="36"/>
                  </a:lnTo>
                  <a:lnTo>
                    <a:pt x="120" y="36"/>
                  </a:lnTo>
                  <a:lnTo>
                    <a:pt x="115" y="37"/>
                  </a:lnTo>
                  <a:lnTo>
                    <a:pt x="110" y="38"/>
                  </a:lnTo>
                  <a:lnTo>
                    <a:pt x="105" y="39"/>
                  </a:lnTo>
                  <a:lnTo>
                    <a:pt x="101" y="39"/>
                  </a:lnTo>
                  <a:lnTo>
                    <a:pt x="95" y="39"/>
                  </a:lnTo>
                  <a:lnTo>
                    <a:pt x="89" y="39"/>
                  </a:lnTo>
                  <a:lnTo>
                    <a:pt x="84" y="40"/>
                  </a:lnTo>
                  <a:lnTo>
                    <a:pt x="77" y="40"/>
                  </a:lnTo>
                  <a:lnTo>
                    <a:pt x="71" y="41"/>
                  </a:lnTo>
                  <a:lnTo>
                    <a:pt x="69" y="41"/>
                  </a:lnTo>
                  <a:lnTo>
                    <a:pt x="66" y="41"/>
                  </a:lnTo>
                  <a:lnTo>
                    <a:pt x="64" y="41"/>
                  </a:lnTo>
                  <a:lnTo>
                    <a:pt x="61" y="42"/>
                  </a:lnTo>
                  <a:lnTo>
                    <a:pt x="59" y="43"/>
                  </a:lnTo>
                  <a:lnTo>
                    <a:pt x="57" y="43"/>
                  </a:lnTo>
                  <a:lnTo>
                    <a:pt x="54" y="43"/>
                  </a:lnTo>
                  <a:lnTo>
                    <a:pt x="52" y="43"/>
                  </a:lnTo>
                  <a:lnTo>
                    <a:pt x="50" y="43"/>
                  </a:lnTo>
                  <a:lnTo>
                    <a:pt x="47" y="44"/>
                  </a:lnTo>
                  <a:lnTo>
                    <a:pt x="45" y="44"/>
                  </a:lnTo>
                  <a:lnTo>
                    <a:pt x="43" y="45"/>
                  </a:lnTo>
                  <a:lnTo>
                    <a:pt x="40" y="45"/>
                  </a:lnTo>
                  <a:lnTo>
                    <a:pt x="37" y="45"/>
                  </a:lnTo>
                  <a:lnTo>
                    <a:pt x="35" y="45"/>
                  </a:lnTo>
                  <a:lnTo>
                    <a:pt x="33" y="45"/>
                  </a:lnTo>
                  <a:lnTo>
                    <a:pt x="30" y="45"/>
                  </a:lnTo>
                  <a:lnTo>
                    <a:pt x="27" y="45"/>
                  </a:lnTo>
                  <a:lnTo>
                    <a:pt x="24" y="44"/>
                  </a:lnTo>
                  <a:lnTo>
                    <a:pt x="21" y="44"/>
                  </a:lnTo>
                  <a:lnTo>
                    <a:pt x="19" y="43"/>
                  </a:lnTo>
                  <a:lnTo>
                    <a:pt x="17" y="43"/>
                  </a:lnTo>
                  <a:lnTo>
                    <a:pt x="15" y="41"/>
                  </a:lnTo>
                  <a:lnTo>
                    <a:pt x="12" y="41"/>
                  </a:lnTo>
                  <a:lnTo>
                    <a:pt x="10" y="39"/>
                  </a:lnTo>
                  <a:lnTo>
                    <a:pt x="8" y="39"/>
                  </a:lnTo>
                  <a:lnTo>
                    <a:pt x="6" y="37"/>
                  </a:lnTo>
                  <a:lnTo>
                    <a:pt x="5" y="36"/>
                  </a:lnTo>
                  <a:lnTo>
                    <a:pt x="3" y="33"/>
                  </a:lnTo>
                  <a:lnTo>
                    <a:pt x="2" y="31"/>
                  </a:lnTo>
                  <a:lnTo>
                    <a:pt x="1" y="29"/>
                  </a:lnTo>
                  <a:lnTo>
                    <a:pt x="0" y="27"/>
                  </a:lnTo>
                  <a:lnTo>
                    <a:pt x="0" y="24"/>
                  </a:lnTo>
                  <a:lnTo>
                    <a:pt x="0" y="23"/>
                  </a:lnTo>
                  <a:lnTo>
                    <a:pt x="0" y="21"/>
                  </a:lnTo>
                  <a:lnTo>
                    <a:pt x="0" y="19"/>
                  </a:lnTo>
                  <a:lnTo>
                    <a:pt x="1" y="17"/>
                  </a:lnTo>
                  <a:lnTo>
                    <a:pt x="2" y="15"/>
                  </a:lnTo>
                  <a:lnTo>
                    <a:pt x="4" y="14"/>
                  </a:lnTo>
                  <a:lnTo>
                    <a:pt x="6" y="12"/>
                  </a:lnTo>
                  <a:lnTo>
                    <a:pt x="7" y="10"/>
                  </a:lnTo>
                  <a:lnTo>
                    <a:pt x="8" y="8"/>
                  </a:lnTo>
                  <a:lnTo>
                    <a:pt x="10" y="7"/>
                  </a:lnTo>
                  <a:lnTo>
                    <a:pt x="13" y="5"/>
                  </a:lnTo>
                  <a:lnTo>
                    <a:pt x="15" y="4"/>
                  </a:lnTo>
                  <a:lnTo>
                    <a:pt x="17" y="2"/>
                  </a:lnTo>
                  <a:lnTo>
                    <a:pt x="19" y="1"/>
                  </a:lnTo>
                  <a:lnTo>
                    <a:pt x="21" y="1"/>
                  </a:lnTo>
                  <a:lnTo>
                    <a:pt x="23" y="0"/>
                  </a:lnTo>
                  <a:lnTo>
                    <a:pt x="23" y="2"/>
                  </a:lnTo>
                  <a:lnTo>
                    <a:pt x="21" y="3"/>
                  </a:lnTo>
                  <a:lnTo>
                    <a:pt x="21" y="4"/>
                  </a:lnTo>
                  <a:lnTo>
                    <a:pt x="19" y="5"/>
                  </a:lnTo>
                  <a:lnTo>
                    <a:pt x="19" y="7"/>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589" name="Freeform 78"/>
            <p:cNvSpPr>
              <a:spLocks/>
            </p:cNvSpPr>
            <p:nvPr/>
          </p:nvSpPr>
          <p:spPr bwMode="auto">
            <a:xfrm>
              <a:off x="3924300" y="5381625"/>
              <a:ext cx="26987" cy="123825"/>
            </a:xfrm>
            <a:custGeom>
              <a:avLst/>
              <a:gdLst>
                <a:gd name="T0" fmla="*/ 0 w 17"/>
                <a:gd name="T1" fmla="*/ 2147483647 h 78"/>
                <a:gd name="T2" fmla="*/ 2147483647 w 17"/>
                <a:gd name="T3" fmla="*/ 2147483647 h 78"/>
                <a:gd name="T4" fmla="*/ 2147483647 w 17"/>
                <a:gd name="T5" fmla="*/ 2147483647 h 78"/>
                <a:gd name="T6" fmla="*/ 2147483647 w 17"/>
                <a:gd name="T7" fmla="*/ 2147483647 h 78"/>
                <a:gd name="T8" fmla="*/ 2147483647 w 17"/>
                <a:gd name="T9" fmla="*/ 2147483647 h 78"/>
                <a:gd name="T10" fmla="*/ 2147483647 w 17"/>
                <a:gd name="T11" fmla="*/ 2147483647 h 78"/>
                <a:gd name="T12" fmla="*/ 2147483647 w 17"/>
                <a:gd name="T13" fmla="*/ 2147483647 h 78"/>
                <a:gd name="T14" fmla="*/ 2147483647 w 17"/>
                <a:gd name="T15" fmla="*/ 2147483647 h 78"/>
                <a:gd name="T16" fmla="*/ 2147483647 w 17"/>
                <a:gd name="T17" fmla="*/ 2147483647 h 78"/>
                <a:gd name="T18" fmla="*/ 2147483647 w 17"/>
                <a:gd name="T19" fmla="*/ 2147483647 h 78"/>
                <a:gd name="T20" fmla="*/ 2147483647 w 17"/>
                <a:gd name="T21" fmla="*/ 2147483647 h 78"/>
                <a:gd name="T22" fmla="*/ 2147483647 w 17"/>
                <a:gd name="T23" fmla="*/ 2147483647 h 78"/>
                <a:gd name="T24" fmla="*/ 2147483647 w 17"/>
                <a:gd name="T25" fmla="*/ 2147483647 h 78"/>
                <a:gd name="T26" fmla="*/ 2147483647 w 17"/>
                <a:gd name="T27" fmla="*/ 2147483647 h 78"/>
                <a:gd name="T28" fmla="*/ 2147483647 w 17"/>
                <a:gd name="T29" fmla="*/ 2147483647 h 78"/>
                <a:gd name="T30" fmla="*/ 2147483647 w 17"/>
                <a:gd name="T31" fmla="*/ 2147483647 h 78"/>
                <a:gd name="T32" fmla="*/ 2147483647 w 17"/>
                <a:gd name="T33" fmla="*/ 2147483647 h 78"/>
                <a:gd name="T34" fmla="*/ 2147483647 w 17"/>
                <a:gd name="T35" fmla="*/ 2147483647 h 78"/>
                <a:gd name="T36" fmla="*/ 2147483647 w 17"/>
                <a:gd name="T37" fmla="*/ 2147483647 h 78"/>
                <a:gd name="T38" fmla="*/ 2147483647 w 17"/>
                <a:gd name="T39" fmla="*/ 2147483647 h 78"/>
                <a:gd name="T40" fmla="*/ 2147483647 w 17"/>
                <a:gd name="T41" fmla="*/ 2147483647 h 78"/>
                <a:gd name="T42" fmla="*/ 2147483647 w 17"/>
                <a:gd name="T43" fmla="*/ 2147483647 h 78"/>
                <a:gd name="T44" fmla="*/ 2147483647 w 17"/>
                <a:gd name="T45" fmla="*/ 2147483647 h 78"/>
                <a:gd name="T46" fmla="*/ 2147483647 w 17"/>
                <a:gd name="T47" fmla="*/ 2147483647 h 78"/>
                <a:gd name="T48" fmla="*/ 2147483647 w 17"/>
                <a:gd name="T49" fmla="*/ 2147483647 h 78"/>
                <a:gd name="T50" fmla="*/ 2147483647 w 17"/>
                <a:gd name="T51" fmla="*/ 2147483647 h 78"/>
                <a:gd name="T52" fmla="*/ 2147483647 w 17"/>
                <a:gd name="T53" fmla="*/ 2147483647 h 78"/>
                <a:gd name="T54" fmla="*/ 2147483647 w 17"/>
                <a:gd name="T55" fmla="*/ 2147483647 h 78"/>
                <a:gd name="T56" fmla="*/ 2147483647 w 17"/>
                <a:gd name="T57" fmla="*/ 2147483647 h 78"/>
                <a:gd name="T58" fmla="*/ 2147483647 w 17"/>
                <a:gd name="T59" fmla="*/ 0 h 78"/>
                <a:gd name="T60" fmla="*/ 2147483647 w 17"/>
                <a:gd name="T61" fmla="*/ 0 h 78"/>
                <a:gd name="T62" fmla="*/ 0 w 17"/>
                <a:gd name="T63" fmla="*/ 2147483647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
                <a:gd name="T97" fmla="*/ 0 h 78"/>
                <a:gd name="T98" fmla="*/ 17 w 17"/>
                <a:gd name="T99" fmla="*/ 78 h 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 h="78">
                  <a:moveTo>
                    <a:pt x="0" y="1"/>
                  </a:moveTo>
                  <a:lnTo>
                    <a:pt x="0" y="5"/>
                  </a:lnTo>
                  <a:lnTo>
                    <a:pt x="1" y="10"/>
                  </a:lnTo>
                  <a:lnTo>
                    <a:pt x="1" y="15"/>
                  </a:lnTo>
                  <a:lnTo>
                    <a:pt x="1" y="20"/>
                  </a:lnTo>
                  <a:lnTo>
                    <a:pt x="1" y="25"/>
                  </a:lnTo>
                  <a:lnTo>
                    <a:pt x="2" y="31"/>
                  </a:lnTo>
                  <a:lnTo>
                    <a:pt x="2" y="36"/>
                  </a:lnTo>
                  <a:lnTo>
                    <a:pt x="2" y="41"/>
                  </a:lnTo>
                  <a:lnTo>
                    <a:pt x="2" y="47"/>
                  </a:lnTo>
                  <a:lnTo>
                    <a:pt x="2" y="51"/>
                  </a:lnTo>
                  <a:lnTo>
                    <a:pt x="2" y="56"/>
                  </a:lnTo>
                  <a:lnTo>
                    <a:pt x="3" y="61"/>
                  </a:lnTo>
                  <a:lnTo>
                    <a:pt x="3" y="65"/>
                  </a:lnTo>
                  <a:lnTo>
                    <a:pt x="3" y="68"/>
                  </a:lnTo>
                  <a:lnTo>
                    <a:pt x="4" y="72"/>
                  </a:lnTo>
                  <a:lnTo>
                    <a:pt x="5" y="75"/>
                  </a:lnTo>
                  <a:lnTo>
                    <a:pt x="5" y="76"/>
                  </a:lnTo>
                  <a:lnTo>
                    <a:pt x="5" y="77"/>
                  </a:lnTo>
                  <a:lnTo>
                    <a:pt x="6" y="78"/>
                  </a:lnTo>
                  <a:lnTo>
                    <a:pt x="7" y="78"/>
                  </a:lnTo>
                  <a:lnTo>
                    <a:pt x="9" y="78"/>
                  </a:lnTo>
                  <a:lnTo>
                    <a:pt x="11" y="77"/>
                  </a:lnTo>
                  <a:lnTo>
                    <a:pt x="13" y="76"/>
                  </a:lnTo>
                  <a:lnTo>
                    <a:pt x="15" y="74"/>
                  </a:lnTo>
                  <a:lnTo>
                    <a:pt x="16" y="72"/>
                  </a:lnTo>
                  <a:lnTo>
                    <a:pt x="17" y="71"/>
                  </a:lnTo>
                  <a:lnTo>
                    <a:pt x="16" y="68"/>
                  </a:lnTo>
                  <a:lnTo>
                    <a:pt x="16" y="67"/>
                  </a:lnTo>
                  <a:lnTo>
                    <a:pt x="16" y="64"/>
                  </a:lnTo>
                  <a:lnTo>
                    <a:pt x="15" y="61"/>
                  </a:lnTo>
                  <a:lnTo>
                    <a:pt x="15" y="58"/>
                  </a:lnTo>
                  <a:lnTo>
                    <a:pt x="15" y="55"/>
                  </a:lnTo>
                  <a:lnTo>
                    <a:pt x="14" y="52"/>
                  </a:lnTo>
                  <a:lnTo>
                    <a:pt x="14" y="50"/>
                  </a:lnTo>
                  <a:lnTo>
                    <a:pt x="14" y="47"/>
                  </a:lnTo>
                  <a:lnTo>
                    <a:pt x="13" y="44"/>
                  </a:lnTo>
                  <a:lnTo>
                    <a:pt x="13" y="41"/>
                  </a:lnTo>
                  <a:lnTo>
                    <a:pt x="12" y="38"/>
                  </a:lnTo>
                  <a:lnTo>
                    <a:pt x="12" y="35"/>
                  </a:lnTo>
                  <a:lnTo>
                    <a:pt x="11" y="34"/>
                  </a:lnTo>
                  <a:lnTo>
                    <a:pt x="11" y="31"/>
                  </a:lnTo>
                  <a:lnTo>
                    <a:pt x="11" y="30"/>
                  </a:lnTo>
                  <a:lnTo>
                    <a:pt x="10" y="28"/>
                  </a:lnTo>
                  <a:lnTo>
                    <a:pt x="10" y="26"/>
                  </a:lnTo>
                  <a:lnTo>
                    <a:pt x="10" y="25"/>
                  </a:lnTo>
                  <a:lnTo>
                    <a:pt x="9" y="22"/>
                  </a:lnTo>
                  <a:lnTo>
                    <a:pt x="9" y="20"/>
                  </a:lnTo>
                  <a:lnTo>
                    <a:pt x="9" y="18"/>
                  </a:lnTo>
                  <a:lnTo>
                    <a:pt x="8" y="15"/>
                  </a:lnTo>
                  <a:lnTo>
                    <a:pt x="8" y="13"/>
                  </a:lnTo>
                  <a:lnTo>
                    <a:pt x="7" y="11"/>
                  </a:lnTo>
                  <a:lnTo>
                    <a:pt x="7" y="9"/>
                  </a:lnTo>
                  <a:lnTo>
                    <a:pt x="7" y="6"/>
                  </a:lnTo>
                  <a:lnTo>
                    <a:pt x="7" y="5"/>
                  </a:lnTo>
                  <a:lnTo>
                    <a:pt x="6" y="4"/>
                  </a:lnTo>
                  <a:lnTo>
                    <a:pt x="6" y="3"/>
                  </a:lnTo>
                  <a:lnTo>
                    <a:pt x="6" y="2"/>
                  </a:lnTo>
                  <a:lnTo>
                    <a:pt x="6" y="1"/>
                  </a:lnTo>
                  <a:lnTo>
                    <a:pt x="4" y="0"/>
                  </a:lnTo>
                  <a:lnTo>
                    <a:pt x="2" y="0"/>
                  </a:lnTo>
                  <a:lnTo>
                    <a:pt x="1" y="0"/>
                  </a:lnTo>
                  <a:lnTo>
                    <a:pt x="0" y="1"/>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590" name="Freeform 79"/>
            <p:cNvSpPr>
              <a:spLocks/>
            </p:cNvSpPr>
            <p:nvPr/>
          </p:nvSpPr>
          <p:spPr bwMode="auto">
            <a:xfrm>
              <a:off x="4637088" y="5302250"/>
              <a:ext cx="28575" cy="295275"/>
            </a:xfrm>
            <a:custGeom>
              <a:avLst/>
              <a:gdLst>
                <a:gd name="T0" fmla="*/ 2147483647 w 18"/>
                <a:gd name="T1" fmla="*/ 2147483647 h 186"/>
                <a:gd name="T2" fmla="*/ 2147483647 w 18"/>
                <a:gd name="T3" fmla="*/ 2147483647 h 186"/>
                <a:gd name="T4" fmla="*/ 2147483647 w 18"/>
                <a:gd name="T5" fmla="*/ 2147483647 h 186"/>
                <a:gd name="T6" fmla="*/ 2147483647 w 18"/>
                <a:gd name="T7" fmla="*/ 2147483647 h 186"/>
                <a:gd name="T8" fmla="*/ 2147483647 w 18"/>
                <a:gd name="T9" fmla="*/ 2147483647 h 186"/>
                <a:gd name="T10" fmla="*/ 2147483647 w 18"/>
                <a:gd name="T11" fmla="*/ 2147483647 h 186"/>
                <a:gd name="T12" fmla="*/ 2147483647 w 18"/>
                <a:gd name="T13" fmla="*/ 2147483647 h 186"/>
                <a:gd name="T14" fmla="*/ 2147483647 w 18"/>
                <a:gd name="T15" fmla="*/ 2147483647 h 186"/>
                <a:gd name="T16" fmla="*/ 2147483647 w 18"/>
                <a:gd name="T17" fmla="*/ 2147483647 h 186"/>
                <a:gd name="T18" fmla="*/ 2147483647 w 18"/>
                <a:gd name="T19" fmla="*/ 2147483647 h 186"/>
                <a:gd name="T20" fmla="*/ 2147483647 w 18"/>
                <a:gd name="T21" fmla="*/ 2147483647 h 186"/>
                <a:gd name="T22" fmla="*/ 2147483647 w 18"/>
                <a:gd name="T23" fmla="*/ 2147483647 h 186"/>
                <a:gd name="T24" fmla="*/ 2147483647 w 18"/>
                <a:gd name="T25" fmla="*/ 2147483647 h 186"/>
                <a:gd name="T26" fmla="*/ 2147483647 w 18"/>
                <a:gd name="T27" fmla="*/ 2147483647 h 186"/>
                <a:gd name="T28" fmla="*/ 2147483647 w 18"/>
                <a:gd name="T29" fmla="*/ 2147483647 h 186"/>
                <a:gd name="T30" fmla="*/ 2147483647 w 18"/>
                <a:gd name="T31" fmla="*/ 2147483647 h 186"/>
                <a:gd name="T32" fmla="*/ 2147483647 w 18"/>
                <a:gd name="T33" fmla="*/ 2147483647 h 186"/>
                <a:gd name="T34" fmla="*/ 2147483647 w 18"/>
                <a:gd name="T35" fmla="*/ 2147483647 h 186"/>
                <a:gd name="T36" fmla="*/ 2147483647 w 18"/>
                <a:gd name="T37" fmla="*/ 2147483647 h 186"/>
                <a:gd name="T38" fmla="*/ 2147483647 w 18"/>
                <a:gd name="T39" fmla="*/ 2147483647 h 186"/>
                <a:gd name="T40" fmla="*/ 2147483647 w 18"/>
                <a:gd name="T41" fmla="*/ 2147483647 h 186"/>
                <a:gd name="T42" fmla="*/ 2147483647 w 18"/>
                <a:gd name="T43" fmla="*/ 2147483647 h 186"/>
                <a:gd name="T44" fmla="*/ 2147483647 w 18"/>
                <a:gd name="T45" fmla="*/ 2147483647 h 186"/>
                <a:gd name="T46" fmla="*/ 2147483647 w 18"/>
                <a:gd name="T47" fmla="*/ 2147483647 h 186"/>
                <a:gd name="T48" fmla="*/ 2147483647 w 18"/>
                <a:gd name="T49" fmla="*/ 2147483647 h 186"/>
                <a:gd name="T50" fmla="*/ 2147483647 w 18"/>
                <a:gd name="T51" fmla="*/ 2147483647 h 186"/>
                <a:gd name="T52" fmla="*/ 2147483647 w 18"/>
                <a:gd name="T53" fmla="*/ 2147483647 h 186"/>
                <a:gd name="T54" fmla="*/ 2147483647 w 18"/>
                <a:gd name="T55" fmla="*/ 2147483647 h 186"/>
                <a:gd name="T56" fmla="*/ 2147483647 w 18"/>
                <a:gd name="T57" fmla="*/ 2147483647 h 186"/>
                <a:gd name="T58" fmla="*/ 2147483647 w 18"/>
                <a:gd name="T59" fmla="*/ 2147483647 h 186"/>
                <a:gd name="T60" fmla="*/ 2147483647 w 18"/>
                <a:gd name="T61" fmla="*/ 2147483647 h 186"/>
                <a:gd name="T62" fmla="*/ 0 w 18"/>
                <a:gd name="T63" fmla="*/ 2147483647 h 186"/>
                <a:gd name="T64" fmla="*/ 0 w 18"/>
                <a:gd name="T65" fmla="*/ 2147483647 h 186"/>
                <a:gd name="T66" fmla="*/ 0 w 18"/>
                <a:gd name="T67" fmla="*/ 2147483647 h 186"/>
                <a:gd name="T68" fmla="*/ 0 w 18"/>
                <a:gd name="T69" fmla="*/ 2147483647 h 186"/>
                <a:gd name="T70" fmla="*/ 0 w 18"/>
                <a:gd name="T71" fmla="*/ 2147483647 h 186"/>
                <a:gd name="T72" fmla="*/ 0 w 18"/>
                <a:gd name="T73" fmla="*/ 2147483647 h 186"/>
                <a:gd name="T74" fmla="*/ 2147483647 w 18"/>
                <a:gd name="T75" fmla="*/ 2147483647 h 186"/>
                <a:gd name="T76" fmla="*/ 2147483647 w 18"/>
                <a:gd name="T77" fmla="*/ 2147483647 h 186"/>
                <a:gd name="T78" fmla="*/ 2147483647 w 18"/>
                <a:gd name="T79" fmla="*/ 2147483647 h 186"/>
                <a:gd name="T80" fmla="*/ 2147483647 w 18"/>
                <a:gd name="T81" fmla="*/ 2147483647 h 186"/>
                <a:gd name="T82" fmla="*/ 2147483647 w 18"/>
                <a:gd name="T83" fmla="*/ 2147483647 h 186"/>
                <a:gd name="T84" fmla="*/ 2147483647 w 18"/>
                <a:gd name="T85" fmla="*/ 0 h 186"/>
                <a:gd name="T86" fmla="*/ 2147483647 w 18"/>
                <a:gd name="T87" fmla="*/ 0 h 186"/>
                <a:gd name="T88" fmla="*/ 2147483647 w 18"/>
                <a:gd name="T89" fmla="*/ 0 h 186"/>
                <a:gd name="T90" fmla="*/ 2147483647 w 18"/>
                <a:gd name="T91" fmla="*/ 0 h 186"/>
                <a:gd name="T92" fmla="*/ 2147483647 w 18"/>
                <a:gd name="T93" fmla="*/ 0 h 186"/>
                <a:gd name="T94" fmla="*/ 2147483647 w 18"/>
                <a:gd name="T95" fmla="*/ 0 h 186"/>
                <a:gd name="T96" fmla="*/ 2147483647 w 18"/>
                <a:gd name="T97" fmla="*/ 2147483647 h 186"/>
                <a:gd name="T98" fmla="*/ 2147483647 w 18"/>
                <a:gd name="T99" fmla="*/ 2147483647 h 1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
                <a:gd name="T151" fmla="*/ 0 h 186"/>
                <a:gd name="T152" fmla="*/ 18 w 18"/>
                <a:gd name="T153" fmla="*/ 186 h 1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 h="186">
                  <a:moveTo>
                    <a:pt x="18" y="1"/>
                  </a:moveTo>
                  <a:lnTo>
                    <a:pt x="18" y="13"/>
                  </a:lnTo>
                  <a:lnTo>
                    <a:pt x="17" y="25"/>
                  </a:lnTo>
                  <a:lnTo>
                    <a:pt x="17" y="36"/>
                  </a:lnTo>
                  <a:lnTo>
                    <a:pt x="16" y="47"/>
                  </a:lnTo>
                  <a:lnTo>
                    <a:pt x="15" y="58"/>
                  </a:lnTo>
                  <a:lnTo>
                    <a:pt x="14" y="69"/>
                  </a:lnTo>
                  <a:lnTo>
                    <a:pt x="14" y="81"/>
                  </a:lnTo>
                  <a:lnTo>
                    <a:pt x="13" y="92"/>
                  </a:lnTo>
                  <a:lnTo>
                    <a:pt x="12" y="103"/>
                  </a:lnTo>
                  <a:lnTo>
                    <a:pt x="11" y="114"/>
                  </a:lnTo>
                  <a:lnTo>
                    <a:pt x="10" y="126"/>
                  </a:lnTo>
                  <a:lnTo>
                    <a:pt x="10" y="137"/>
                  </a:lnTo>
                  <a:lnTo>
                    <a:pt x="8" y="149"/>
                  </a:lnTo>
                  <a:lnTo>
                    <a:pt x="8" y="160"/>
                  </a:lnTo>
                  <a:lnTo>
                    <a:pt x="8" y="172"/>
                  </a:lnTo>
                  <a:lnTo>
                    <a:pt x="8" y="185"/>
                  </a:lnTo>
                  <a:lnTo>
                    <a:pt x="8" y="186"/>
                  </a:lnTo>
                  <a:lnTo>
                    <a:pt x="6" y="186"/>
                  </a:lnTo>
                  <a:lnTo>
                    <a:pt x="4" y="186"/>
                  </a:lnTo>
                  <a:lnTo>
                    <a:pt x="3" y="185"/>
                  </a:lnTo>
                  <a:lnTo>
                    <a:pt x="3" y="172"/>
                  </a:lnTo>
                  <a:lnTo>
                    <a:pt x="3" y="160"/>
                  </a:lnTo>
                  <a:lnTo>
                    <a:pt x="2" y="149"/>
                  </a:lnTo>
                  <a:lnTo>
                    <a:pt x="2" y="138"/>
                  </a:lnTo>
                  <a:lnTo>
                    <a:pt x="2" y="127"/>
                  </a:lnTo>
                  <a:lnTo>
                    <a:pt x="2" y="116"/>
                  </a:lnTo>
                  <a:lnTo>
                    <a:pt x="2" y="105"/>
                  </a:lnTo>
                  <a:lnTo>
                    <a:pt x="2" y="95"/>
                  </a:lnTo>
                  <a:lnTo>
                    <a:pt x="1" y="84"/>
                  </a:lnTo>
                  <a:lnTo>
                    <a:pt x="1" y="73"/>
                  </a:lnTo>
                  <a:lnTo>
                    <a:pt x="0" y="62"/>
                  </a:lnTo>
                  <a:lnTo>
                    <a:pt x="0" y="51"/>
                  </a:lnTo>
                  <a:lnTo>
                    <a:pt x="0" y="40"/>
                  </a:lnTo>
                  <a:lnTo>
                    <a:pt x="0" y="29"/>
                  </a:lnTo>
                  <a:lnTo>
                    <a:pt x="0" y="17"/>
                  </a:lnTo>
                  <a:lnTo>
                    <a:pt x="0" y="5"/>
                  </a:lnTo>
                  <a:lnTo>
                    <a:pt x="1" y="4"/>
                  </a:lnTo>
                  <a:lnTo>
                    <a:pt x="3" y="3"/>
                  </a:lnTo>
                  <a:lnTo>
                    <a:pt x="4" y="2"/>
                  </a:lnTo>
                  <a:lnTo>
                    <a:pt x="6" y="1"/>
                  </a:lnTo>
                  <a:lnTo>
                    <a:pt x="8" y="1"/>
                  </a:lnTo>
                  <a:lnTo>
                    <a:pt x="9" y="0"/>
                  </a:lnTo>
                  <a:lnTo>
                    <a:pt x="10" y="0"/>
                  </a:lnTo>
                  <a:lnTo>
                    <a:pt x="12" y="0"/>
                  </a:lnTo>
                  <a:lnTo>
                    <a:pt x="13" y="0"/>
                  </a:lnTo>
                  <a:lnTo>
                    <a:pt x="14" y="0"/>
                  </a:lnTo>
                  <a:lnTo>
                    <a:pt x="17" y="0"/>
                  </a:lnTo>
                  <a:lnTo>
                    <a:pt x="18" y="1"/>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591" name="Freeform 80"/>
            <p:cNvSpPr>
              <a:spLocks/>
            </p:cNvSpPr>
            <p:nvPr/>
          </p:nvSpPr>
          <p:spPr bwMode="auto">
            <a:xfrm>
              <a:off x="4514850" y="5146675"/>
              <a:ext cx="214312" cy="152400"/>
            </a:xfrm>
            <a:custGeom>
              <a:avLst/>
              <a:gdLst>
                <a:gd name="T0" fmla="*/ 2147483647 w 135"/>
                <a:gd name="T1" fmla="*/ 2147483647 h 96"/>
                <a:gd name="T2" fmla="*/ 2147483647 w 135"/>
                <a:gd name="T3" fmla="*/ 2147483647 h 96"/>
                <a:gd name="T4" fmla="*/ 2147483647 w 135"/>
                <a:gd name="T5" fmla="*/ 2147483647 h 96"/>
                <a:gd name="T6" fmla="*/ 2147483647 w 135"/>
                <a:gd name="T7" fmla="*/ 2147483647 h 96"/>
                <a:gd name="T8" fmla="*/ 2147483647 w 135"/>
                <a:gd name="T9" fmla="*/ 2147483647 h 96"/>
                <a:gd name="T10" fmla="*/ 2147483647 w 135"/>
                <a:gd name="T11" fmla="*/ 2147483647 h 96"/>
                <a:gd name="T12" fmla="*/ 2147483647 w 135"/>
                <a:gd name="T13" fmla="*/ 2147483647 h 96"/>
                <a:gd name="T14" fmla="*/ 2147483647 w 135"/>
                <a:gd name="T15" fmla="*/ 2147483647 h 96"/>
                <a:gd name="T16" fmla="*/ 2147483647 w 135"/>
                <a:gd name="T17" fmla="*/ 2147483647 h 96"/>
                <a:gd name="T18" fmla="*/ 2147483647 w 135"/>
                <a:gd name="T19" fmla="*/ 2147483647 h 96"/>
                <a:gd name="T20" fmla="*/ 2147483647 w 135"/>
                <a:gd name="T21" fmla="*/ 2147483647 h 96"/>
                <a:gd name="T22" fmla="*/ 2147483647 w 135"/>
                <a:gd name="T23" fmla="*/ 2147483647 h 96"/>
                <a:gd name="T24" fmla="*/ 2147483647 w 135"/>
                <a:gd name="T25" fmla="*/ 2147483647 h 96"/>
                <a:gd name="T26" fmla="*/ 2147483647 w 135"/>
                <a:gd name="T27" fmla="*/ 2147483647 h 96"/>
                <a:gd name="T28" fmla="*/ 2147483647 w 135"/>
                <a:gd name="T29" fmla="*/ 2147483647 h 96"/>
                <a:gd name="T30" fmla="*/ 2147483647 w 135"/>
                <a:gd name="T31" fmla="*/ 2147483647 h 96"/>
                <a:gd name="T32" fmla="*/ 2147483647 w 135"/>
                <a:gd name="T33" fmla="*/ 2147483647 h 96"/>
                <a:gd name="T34" fmla="*/ 2147483647 w 135"/>
                <a:gd name="T35" fmla="*/ 2147483647 h 96"/>
                <a:gd name="T36" fmla="*/ 2147483647 w 135"/>
                <a:gd name="T37" fmla="*/ 2147483647 h 96"/>
                <a:gd name="T38" fmla="*/ 2147483647 w 135"/>
                <a:gd name="T39" fmla="*/ 2147483647 h 96"/>
                <a:gd name="T40" fmla="*/ 2147483647 w 135"/>
                <a:gd name="T41" fmla="*/ 2147483647 h 96"/>
                <a:gd name="T42" fmla="*/ 2147483647 w 135"/>
                <a:gd name="T43" fmla="*/ 2147483647 h 96"/>
                <a:gd name="T44" fmla="*/ 2147483647 w 135"/>
                <a:gd name="T45" fmla="*/ 2147483647 h 96"/>
                <a:gd name="T46" fmla="*/ 2147483647 w 135"/>
                <a:gd name="T47" fmla="*/ 2147483647 h 96"/>
                <a:gd name="T48" fmla="*/ 2147483647 w 135"/>
                <a:gd name="T49" fmla="*/ 2147483647 h 96"/>
                <a:gd name="T50" fmla="*/ 2147483647 w 135"/>
                <a:gd name="T51" fmla="*/ 2147483647 h 96"/>
                <a:gd name="T52" fmla="*/ 2147483647 w 135"/>
                <a:gd name="T53" fmla="*/ 2147483647 h 96"/>
                <a:gd name="T54" fmla="*/ 2147483647 w 135"/>
                <a:gd name="T55" fmla="*/ 2147483647 h 96"/>
                <a:gd name="T56" fmla="*/ 2147483647 w 135"/>
                <a:gd name="T57" fmla="*/ 2147483647 h 96"/>
                <a:gd name="T58" fmla="*/ 2147483647 w 135"/>
                <a:gd name="T59" fmla="*/ 2147483647 h 96"/>
                <a:gd name="T60" fmla="*/ 2147483647 w 135"/>
                <a:gd name="T61" fmla="*/ 2147483647 h 96"/>
                <a:gd name="T62" fmla="*/ 2147483647 w 135"/>
                <a:gd name="T63" fmla="*/ 2147483647 h 96"/>
                <a:gd name="T64" fmla="*/ 2147483647 w 135"/>
                <a:gd name="T65" fmla="*/ 2147483647 h 96"/>
                <a:gd name="T66" fmla="*/ 2147483647 w 135"/>
                <a:gd name="T67" fmla="*/ 2147483647 h 96"/>
                <a:gd name="T68" fmla="*/ 2147483647 w 135"/>
                <a:gd name="T69" fmla="*/ 2147483647 h 96"/>
                <a:gd name="T70" fmla="*/ 2147483647 w 135"/>
                <a:gd name="T71" fmla="*/ 2147483647 h 96"/>
                <a:gd name="T72" fmla="*/ 2147483647 w 135"/>
                <a:gd name="T73" fmla="*/ 2147483647 h 96"/>
                <a:gd name="T74" fmla="*/ 2147483647 w 135"/>
                <a:gd name="T75" fmla="*/ 2147483647 h 96"/>
                <a:gd name="T76" fmla="*/ 2147483647 w 135"/>
                <a:gd name="T77" fmla="*/ 2147483647 h 96"/>
                <a:gd name="T78" fmla="*/ 2147483647 w 135"/>
                <a:gd name="T79" fmla="*/ 0 h 96"/>
                <a:gd name="T80" fmla="*/ 2147483647 w 135"/>
                <a:gd name="T81" fmla="*/ 0 h 96"/>
                <a:gd name="T82" fmla="*/ 2147483647 w 135"/>
                <a:gd name="T83" fmla="*/ 0 h 96"/>
                <a:gd name="T84" fmla="*/ 0 w 135"/>
                <a:gd name="T85" fmla="*/ 2147483647 h 96"/>
                <a:gd name="T86" fmla="*/ 0 w 135"/>
                <a:gd name="T87" fmla="*/ 2147483647 h 96"/>
                <a:gd name="T88" fmla="*/ 2147483647 w 135"/>
                <a:gd name="T89" fmla="*/ 2147483647 h 96"/>
                <a:gd name="T90" fmla="*/ 2147483647 w 135"/>
                <a:gd name="T91" fmla="*/ 2147483647 h 96"/>
                <a:gd name="T92" fmla="*/ 2147483647 w 135"/>
                <a:gd name="T93" fmla="*/ 2147483647 h 96"/>
                <a:gd name="T94" fmla="*/ 2147483647 w 135"/>
                <a:gd name="T95" fmla="*/ 2147483647 h 96"/>
                <a:gd name="T96" fmla="*/ 2147483647 w 135"/>
                <a:gd name="T97" fmla="*/ 2147483647 h 96"/>
                <a:gd name="T98" fmla="*/ 2147483647 w 135"/>
                <a:gd name="T99" fmla="*/ 2147483647 h 96"/>
                <a:gd name="T100" fmla="*/ 2147483647 w 135"/>
                <a:gd name="T101" fmla="*/ 2147483647 h 96"/>
                <a:gd name="T102" fmla="*/ 2147483647 w 135"/>
                <a:gd name="T103" fmla="*/ 2147483647 h 96"/>
                <a:gd name="T104" fmla="*/ 2147483647 w 135"/>
                <a:gd name="T105" fmla="*/ 2147483647 h 96"/>
                <a:gd name="T106" fmla="*/ 2147483647 w 135"/>
                <a:gd name="T107" fmla="*/ 2147483647 h 96"/>
                <a:gd name="T108" fmla="*/ 2147483647 w 135"/>
                <a:gd name="T109" fmla="*/ 2147483647 h 96"/>
                <a:gd name="T110" fmla="*/ 2147483647 w 135"/>
                <a:gd name="T111" fmla="*/ 2147483647 h 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5"/>
                <a:gd name="T169" fmla="*/ 0 h 96"/>
                <a:gd name="T170" fmla="*/ 135 w 135"/>
                <a:gd name="T171" fmla="*/ 96 h 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5" h="96">
                  <a:moveTo>
                    <a:pt x="16" y="18"/>
                  </a:moveTo>
                  <a:lnTo>
                    <a:pt x="23" y="24"/>
                  </a:lnTo>
                  <a:lnTo>
                    <a:pt x="32" y="30"/>
                  </a:lnTo>
                  <a:lnTo>
                    <a:pt x="42" y="37"/>
                  </a:lnTo>
                  <a:lnTo>
                    <a:pt x="51" y="44"/>
                  </a:lnTo>
                  <a:lnTo>
                    <a:pt x="61" y="51"/>
                  </a:lnTo>
                  <a:lnTo>
                    <a:pt x="71" y="58"/>
                  </a:lnTo>
                  <a:lnTo>
                    <a:pt x="81" y="64"/>
                  </a:lnTo>
                  <a:lnTo>
                    <a:pt x="91" y="71"/>
                  </a:lnTo>
                  <a:lnTo>
                    <a:pt x="100" y="77"/>
                  </a:lnTo>
                  <a:lnTo>
                    <a:pt x="108" y="83"/>
                  </a:lnTo>
                  <a:lnTo>
                    <a:pt x="116" y="87"/>
                  </a:lnTo>
                  <a:lnTo>
                    <a:pt x="123" y="91"/>
                  </a:lnTo>
                  <a:lnTo>
                    <a:pt x="127" y="94"/>
                  </a:lnTo>
                  <a:lnTo>
                    <a:pt x="131" y="96"/>
                  </a:lnTo>
                  <a:lnTo>
                    <a:pt x="134" y="96"/>
                  </a:lnTo>
                  <a:lnTo>
                    <a:pt x="135" y="95"/>
                  </a:lnTo>
                  <a:lnTo>
                    <a:pt x="132" y="91"/>
                  </a:lnTo>
                  <a:lnTo>
                    <a:pt x="128" y="86"/>
                  </a:lnTo>
                  <a:lnTo>
                    <a:pt x="122" y="80"/>
                  </a:lnTo>
                  <a:lnTo>
                    <a:pt x="115" y="75"/>
                  </a:lnTo>
                  <a:lnTo>
                    <a:pt x="106" y="67"/>
                  </a:lnTo>
                  <a:lnTo>
                    <a:pt x="97" y="61"/>
                  </a:lnTo>
                  <a:lnTo>
                    <a:pt x="87" y="53"/>
                  </a:lnTo>
                  <a:lnTo>
                    <a:pt x="77" y="47"/>
                  </a:lnTo>
                  <a:lnTo>
                    <a:pt x="67" y="40"/>
                  </a:lnTo>
                  <a:lnTo>
                    <a:pt x="56" y="33"/>
                  </a:lnTo>
                  <a:lnTo>
                    <a:pt x="46" y="27"/>
                  </a:lnTo>
                  <a:lnTo>
                    <a:pt x="38" y="21"/>
                  </a:lnTo>
                  <a:lnTo>
                    <a:pt x="30" y="17"/>
                  </a:lnTo>
                  <a:lnTo>
                    <a:pt x="23" y="12"/>
                  </a:lnTo>
                  <a:lnTo>
                    <a:pt x="19" y="9"/>
                  </a:lnTo>
                  <a:lnTo>
                    <a:pt x="16" y="8"/>
                  </a:lnTo>
                  <a:lnTo>
                    <a:pt x="15" y="7"/>
                  </a:lnTo>
                  <a:lnTo>
                    <a:pt x="13" y="6"/>
                  </a:lnTo>
                  <a:lnTo>
                    <a:pt x="11" y="4"/>
                  </a:lnTo>
                  <a:lnTo>
                    <a:pt x="10" y="4"/>
                  </a:lnTo>
                  <a:lnTo>
                    <a:pt x="8" y="2"/>
                  </a:lnTo>
                  <a:lnTo>
                    <a:pt x="6" y="1"/>
                  </a:lnTo>
                  <a:lnTo>
                    <a:pt x="3" y="0"/>
                  </a:lnTo>
                  <a:lnTo>
                    <a:pt x="2" y="0"/>
                  </a:lnTo>
                  <a:lnTo>
                    <a:pt x="1" y="0"/>
                  </a:lnTo>
                  <a:lnTo>
                    <a:pt x="0" y="1"/>
                  </a:lnTo>
                  <a:lnTo>
                    <a:pt x="0" y="2"/>
                  </a:lnTo>
                  <a:lnTo>
                    <a:pt x="2" y="4"/>
                  </a:lnTo>
                  <a:lnTo>
                    <a:pt x="2" y="6"/>
                  </a:lnTo>
                  <a:lnTo>
                    <a:pt x="4" y="7"/>
                  </a:lnTo>
                  <a:lnTo>
                    <a:pt x="6" y="8"/>
                  </a:lnTo>
                  <a:lnTo>
                    <a:pt x="8" y="10"/>
                  </a:lnTo>
                  <a:lnTo>
                    <a:pt x="9" y="11"/>
                  </a:lnTo>
                  <a:lnTo>
                    <a:pt x="10" y="13"/>
                  </a:lnTo>
                  <a:lnTo>
                    <a:pt x="12" y="14"/>
                  </a:lnTo>
                  <a:lnTo>
                    <a:pt x="13" y="15"/>
                  </a:lnTo>
                  <a:lnTo>
                    <a:pt x="15" y="17"/>
                  </a:lnTo>
                  <a:lnTo>
                    <a:pt x="16" y="18"/>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592" name="Freeform 81"/>
            <p:cNvSpPr>
              <a:spLocks/>
            </p:cNvSpPr>
            <p:nvPr/>
          </p:nvSpPr>
          <p:spPr bwMode="auto">
            <a:xfrm>
              <a:off x="4271963" y="5297488"/>
              <a:ext cx="425450" cy="82550"/>
            </a:xfrm>
            <a:custGeom>
              <a:avLst/>
              <a:gdLst>
                <a:gd name="T0" fmla="*/ 2147483647 w 268"/>
                <a:gd name="T1" fmla="*/ 2147483647 h 52"/>
                <a:gd name="T2" fmla="*/ 2147483647 w 268"/>
                <a:gd name="T3" fmla="*/ 2147483647 h 52"/>
                <a:gd name="T4" fmla="*/ 2147483647 w 268"/>
                <a:gd name="T5" fmla="*/ 2147483647 h 52"/>
                <a:gd name="T6" fmla="*/ 2147483647 w 268"/>
                <a:gd name="T7" fmla="*/ 2147483647 h 52"/>
                <a:gd name="T8" fmla="*/ 2147483647 w 268"/>
                <a:gd name="T9" fmla="*/ 2147483647 h 52"/>
                <a:gd name="T10" fmla="*/ 2147483647 w 268"/>
                <a:gd name="T11" fmla="*/ 2147483647 h 52"/>
                <a:gd name="T12" fmla="*/ 2147483647 w 268"/>
                <a:gd name="T13" fmla="*/ 2147483647 h 52"/>
                <a:gd name="T14" fmla="*/ 2147483647 w 268"/>
                <a:gd name="T15" fmla="*/ 2147483647 h 52"/>
                <a:gd name="T16" fmla="*/ 2147483647 w 268"/>
                <a:gd name="T17" fmla="*/ 2147483647 h 52"/>
                <a:gd name="T18" fmla="*/ 2147483647 w 268"/>
                <a:gd name="T19" fmla="*/ 2147483647 h 52"/>
                <a:gd name="T20" fmla="*/ 2147483647 w 268"/>
                <a:gd name="T21" fmla="*/ 0 h 52"/>
                <a:gd name="T22" fmla="*/ 2147483647 w 268"/>
                <a:gd name="T23" fmla="*/ 0 h 52"/>
                <a:gd name="T24" fmla="*/ 2147483647 w 268"/>
                <a:gd name="T25" fmla="*/ 2147483647 h 52"/>
                <a:gd name="T26" fmla="*/ 2147483647 w 268"/>
                <a:gd name="T27" fmla="*/ 2147483647 h 52"/>
                <a:gd name="T28" fmla="*/ 2147483647 w 268"/>
                <a:gd name="T29" fmla="*/ 2147483647 h 52"/>
                <a:gd name="T30" fmla="*/ 2147483647 w 268"/>
                <a:gd name="T31" fmla="*/ 2147483647 h 52"/>
                <a:gd name="T32" fmla="*/ 2147483647 w 268"/>
                <a:gd name="T33" fmla="*/ 2147483647 h 52"/>
                <a:gd name="T34" fmla="*/ 2147483647 w 268"/>
                <a:gd name="T35" fmla="*/ 2147483647 h 52"/>
                <a:gd name="T36" fmla="*/ 2147483647 w 268"/>
                <a:gd name="T37" fmla="*/ 2147483647 h 52"/>
                <a:gd name="T38" fmla="*/ 2147483647 w 268"/>
                <a:gd name="T39" fmla="*/ 2147483647 h 52"/>
                <a:gd name="T40" fmla="*/ 2147483647 w 268"/>
                <a:gd name="T41" fmla="*/ 2147483647 h 52"/>
                <a:gd name="T42" fmla="*/ 2147483647 w 268"/>
                <a:gd name="T43" fmla="*/ 2147483647 h 52"/>
                <a:gd name="T44" fmla="*/ 2147483647 w 268"/>
                <a:gd name="T45" fmla="*/ 2147483647 h 52"/>
                <a:gd name="T46" fmla="*/ 2147483647 w 268"/>
                <a:gd name="T47" fmla="*/ 2147483647 h 52"/>
                <a:gd name="T48" fmla="*/ 2147483647 w 268"/>
                <a:gd name="T49" fmla="*/ 2147483647 h 52"/>
                <a:gd name="T50" fmla="*/ 2147483647 w 268"/>
                <a:gd name="T51" fmla="*/ 2147483647 h 52"/>
                <a:gd name="T52" fmla="*/ 2147483647 w 268"/>
                <a:gd name="T53" fmla="*/ 2147483647 h 52"/>
                <a:gd name="T54" fmla="*/ 2147483647 w 268"/>
                <a:gd name="T55" fmla="*/ 2147483647 h 52"/>
                <a:gd name="T56" fmla="*/ 2147483647 w 268"/>
                <a:gd name="T57" fmla="*/ 2147483647 h 52"/>
                <a:gd name="T58" fmla="*/ 2147483647 w 268"/>
                <a:gd name="T59" fmla="*/ 2147483647 h 52"/>
                <a:gd name="T60" fmla="*/ 2147483647 w 268"/>
                <a:gd name="T61" fmla="*/ 2147483647 h 52"/>
                <a:gd name="T62" fmla="*/ 2147483647 w 268"/>
                <a:gd name="T63" fmla="*/ 2147483647 h 52"/>
                <a:gd name="T64" fmla="*/ 2147483647 w 268"/>
                <a:gd name="T65" fmla="*/ 2147483647 h 52"/>
                <a:gd name="T66" fmla="*/ 2147483647 w 268"/>
                <a:gd name="T67" fmla="*/ 2147483647 h 52"/>
                <a:gd name="T68" fmla="*/ 2147483647 w 268"/>
                <a:gd name="T69" fmla="*/ 2147483647 h 52"/>
                <a:gd name="T70" fmla="*/ 2147483647 w 268"/>
                <a:gd name="T71" fmla="*/ 2147483647 h 52"/>
                <a:gd name="T72" fmla="*/ 2147483647 w 268"/>
                <a:gd name="T73" fmla="*/ 2147483647 h 52"/>
                <a:gd name="T74" fmla="*/ 2147483647 w 268"/>
                <a:gd name="T75" fmla="*/ 2147483647 h 52"/>
                <a:gd name="T76" fmla="*/ 2147483647 w 268"/>
                <a:gd name="T77" fmla="*/ 2147483647 h 52"/>
                <a:gd name="T78" fmla="*/ 2147483647 w 268"/>
                <a:gd name="T79" fmla="*/ 2147483647 h 52"/>
                <a:gd name="T80" fmla="*/ 2147483647 w 268"/>
                <a:gd name="T81" fmla="*/ 2147483647 h 52"/>
                <a:gd name="T82" fmla="*/ 2147483647 w 268"/>
                <a:gd name="T83" fmla="*/ 2147483647 h 52"/>
                <a:gd name="T84" fmla="*/ 2147483647 w 268"/>
                <a:gd name="T85" fmla="*/ 2147483647 h 52"/>
                <a:gd name="T86" fmla="*/ 2147483647 w 268"/>
                <a:gd name="T87" fmla="*/ 2147483647 h 52"/>
                <a:gd name="T88" fmla="*/ 2147483647 w 268"/>
                <a:gd name="T89" fmla="*/ 2147483647 h 52"/>
                <a:gd name="T90" fmla="*/ 2147483647 w 268"/>
                <a:gd name="T91" fmla="*/ 2147483647 h 52"/>
                <a:gd name="T92" fmla="*/ 2147483647 w 268"/>
                <a:gd name="T93" fmla="*/ 2147483647 h 52"/>
                <a:gd name="T94" fmla="*/ 0 w 268"/>
                <a:gd name="T95" fmla="*/ 2147483647 h 52"/>
                <a:gd name="T96" fmla="*/ 0 w 268"/>
                <a:gd name="T97" fmla="*/ 2147483647 h 52"/>
                <a:gd name="T98" fmla="*/ 2147483647 w 268"/>
                <a:gd name="T99" fmla="*/ 2147483647 h 52"/>
                <a:gd name="T100" fmla="*/ 2147483647 w 268"/>
                <a:gd name="T101" fmla="*/ 2147483647 h 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8"/>
                <a:gd name="T154" fmla="*/ 0 h 52"/>
                <a:gd name="T155" fmla="*/ 268 w 268"/>
                <a:gd name="T156" fmla="*/ 52 h 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8" h="52">
                  <a:moveTo>
                    <a:pt x="2" y="46"/>
                  </a:moveTo>
                  <a:lnTo>
                    <a:pt x="29" y="36"/>
                  </a:lnTo>
                  <a:lnTo>
                    <a:pt x="56" y="28"/>
                  </a:lnTo>
                  <a:lnTo>
                    <a:pt x="83" y="21"/>
                  </a:lnTo>
                  <a:lnTo>
                    <a:pt x="108" y="15"/>
                  </a:lnTo>
                  <a:lnTo>
                    <a:pt x="133" y="10"/>
                  </a:lnTo>
                  <a:lnTo>
                    <a:pt x="155" y="7"/>
                  </a:lnTo>
                  <a:lnTo>
                    <a:pt x="177" y="4"/>
                  </a:lnTo>
                  <a:lnTo>
                    <a:pt x="197" y="3"/>
                  </a:lnTo>
                  <a:lnTo>
                    <a:pt x="214" y="1"/>
                  </a:lnTo>
                  <a:lnTo>
                    <a:pt x="230" y="0"/>
                  </a:lnTo>
                  <a:lnTo>
                    <a:pt x="242" y="0"/>
                  </a:lnTo>
                  <a:lnTo>
                    <a:pt x="253" y="1"/>
                  </a:lnTo>
                  <a:lnTo>
                    <a:pt x="261" y="1"/>
                  </a:lnTo>
                  <a:lnTo>
                    <a:pt x="266" y="1"/>
                  </a:lnTo>
                  <a:lnTo>
                    <a:pt x="268" y="2"/>
                  </a:lnTo>
                  <a:lnTo>
                    <a:pt x="266" y="3"/>
                  </a:lnTo>
                  <a:lnTo>
                    <a:pt x="261" y="3"/>
                  </a:lnTo>
                  <a:lnTo>
                    <a:pt x="255" y="4"/>
                  </a:lnTo>
                  <a:lnTo>
                    <a:pt x="247" y="5"/>
                  </a:lnTo>
                  <a:lnTo>
                    <a:pt x="238" y="6"/>
                  </a:lnTo>
                  <a:lnTo>
                    <a:pt x="226" y="8"/>
                  </a:lnTo>
                  <a:lnTo>
                    <a:pt x="214" y="10"/>
                  </a:lnTo>
                  <a:lnTo>
                    <a:pt x="202" y="11"/>
                  </a:lnTo>
                  <a:lnTo>
                    <a:pt x="189" y="13"/>
                  </a:lnTo>
                  <a:lnTo>
                    <a:pt x="174" y="16"/>
                  </a:lnTo>
                  <a:lnTo>
                    <a:pt x="161" y="18"/>
                  </a:lnTo>
                  <a:lnTo>
                    <a:pt x="147" y="20"/>
                  </a:lnTo>
                  <a:lnTo>
                    <a:pt x="134" y="23"/>
                  </a:lnTo>
                  <a:lnTo>
                    <a:pt x="121" y="25"/>
                  </a:lnTo>
                  <a:lnTo>
                    <a:pt x="109" y="28"/>
                  </a:lnTo>
                  <a:lnTo>
                    <a:pt x="99" y="30"/>
                  </a:lnTo>
                  <a:lnTo>
                    <a:pt x="89" y="33"/>
                  </a:lnTo>
                  <a:lnTo>
                    <a:pt x="80" y="36"/>
                  </a:lnTo>
                  <a:lnTo>
                    <a:pt x="71" y="37"/>
                  </a:lnTo>
                  <a:lnTo>
                    <a:pt x="62" y="40"/>
                  </a:lnTo>
                  <a:lnTo>
                    <a:pt x="55" y="42"/>
                  </a:lnTo>
                  <a:lnTo>
                    <a:pt x="47" y="43"/>
                  </a:lnTo>
                  <a:lnTo>
                    <a:pt x="40" y="45"/>
                  </a:lnTo>
                  <a:lnTo>
                    <a:pt x="33" y="46"/>
                  </a:lnTo>
                  <a:lnTo>
                    <a:pt x="27" y="48"/>
                  </a:lnTo>
                  <a:lnTo>
                    <a:pt x="20" y="48"/>
                  </a:lnTo>
                  <a:lnTo>
                    <a:pt x="15" y="49"/>
                  </a:lnTo>
                  <a:lnTo>
                    <a:pt x="11" y="50"/>
                  </a:lnTo>
                  <a:lnTo>
                    <a:pt x="7" y="50"/>
                  </a:lnTo>
                  <a:lnTo>
                    <a:pt x="4" y="50"/>
                  </a:lnTo>
                  <a:lnTo>
                    <a:pt x="2" y="51"/>
                  </a:lnTo>
                  <a:lnTo>
                    <a:pt x="0" y="51"/>
                  </a:lnTo>
                  <a:lnTo>
                    <a:pt x="0" y="52"/>
                  </a:lnTo>
                  <a:lnTo>
                    <a:pt x="2" y="46"/>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593" name="Freeform 86"/>
            <p:cNvSpPr>
              <a:spLocks/>
            </p:cNvSpPr>
            <p:nvPr/>
          </p:nvSpPr>
          <p:spPr bwMode="auto">
            <a:xfrm>
              <a:off x="4308475" y="5360988"/>
              <a:ext cx="33337" cy="285750"/>
            </a:xfrm>
            <a:custGeom>
              <a:avLst/>
              <a:gdLst>
                <a:gd name="T0" fmla="*/ 2147483647 w 21"/>
                <a:gd name="T1" fmla="*/ 2147483647 h 180"/>
                <a:gd name="T2" fmla="*/ 2147483647 w 21"/>
                <a:gd name="T3" fmla="*/ 2147483647 h 180"/>
                <a:gd name="T4" fmla="*/ 2147483647 w 21"/>
                <a:gd name="T5" fmla="*/ 2147483647 h 180"/>
                <a:gd name="T6" fmla="*/ 2147483647 w 21"/>
                <a:gd name="T7" fmla="*/ 2147483647 h 180"/>
                <a:gd name="T8" fmla="*/ 2147483647 w 21"/>
                <a:gd name="T9" fmla="*/ 2147483647 h 180"/>
                <a:gd name="T10" fmla="*/ 2147483647 w 21"/>
                <a:gd name="T11" fmla="*/ 2147483647 h 180"/>
                <a:gd name="T12" fmla="*/ 2147483647 w 21"/>
                <a:gd name="T13" fmla="*/ 2147483647 h 180"/>
                <a:gd name="T14" fmla="*/ 2147483647 w 21"/>
                <a:gd name="T15" fmla="*/ 2147483647 h 180"/>
                <a:gd name="T16" fmla="*/ 2147483647 w 21"/>
                <a:gd name="T17" fmla="*/ 2147483647 h 180"/>
                <a:gd name="T18" fmla="*/ 2147483647 w 21"/>
                <a:gd name="T19" fmla="*/ 2147483647 h 180"/>
                <a:gd name="T20" fmla="*/ 2147483647 w 21"/>
                <a:gd name="T21" fmla="*/ 2147483647 h 180"/>
                <a:gd name="T22" fmla="*/ 2147483647 w 21"/>
                <a:gd name="T23" fmla="*/ 2147483647 h 180"/>
                <a:gd name="T24" fmla="*/ 2147483647 w 21"/>
                <a:gd name="T25" fmla="*/ 2147483647 h 180"/>
                <a:gd name="T26" fmla="*/ 2147483647 w 21"/>
                <a:gd name="T27" fmla="*/ 2147483647 h 180"/>
                <a:gd name="T28" fmla="*/ 2147483647 w 21"/>
                <a:gd name="T29" fmla="*/ 2147483647 h 180"/>
                <a:gd name="T30" fmla="*/ 2147483647 w 21"/>
                <a:gd name="T31" fmla="*/ 2147483647 h 180"/>
                <a:gd name="T32" fmla="*/ 2147483647 w 21"/>
                <a:gd name="T33" fmla="*/ 2147483647 h 180"/>
                <a:gd name="T34" fmla="*/ 2147483647 w 21"/>
                <a:gd name="T35" fmla="*/ 2147483647 h 180"/>
                <a:gd name="T36" fmla="*/ 2147483647 w 21"/>
                <a:gd name="T37" fmla="*/ 2147483647 h 180"/>
                <a:gd name="T38" fmla="*/ 2147483647 w 21"/>
                <a:gd name="T39" fmla="*/ 2147483647 h 180"/>
                <a:gd name="T40" fmla="*/ 2147483647 w 21"/>
                <a:gd name="T41" fmla="*/ 2147483647 h 180"/>
                <a:gd name="T42" fmla="*/ 2147483647 w 21"/>
                <a:gd name="T43" fmla="*/ 2147483647 h 180"/>
                <a:gd name="T44" fmla="*/ 2147483647 w 21"/>
                <a:gd name="T45" fmla="*/ 2147483647 h 180"/>
                <a:gd name="T46" fmla="*/ 2147483647 w 21"/>
                <a:gd name="T47" fmla="*/ 2147483647 h 180"/>
                <a:gd name="T48" fmla="*/ 2147483647 w 21"/>
                <a:gd name="T49" fmla="*/ 2147483647 h 180"/>
                <a:gd name="T50" fmla="*/ 2147483647 w 21"/>
                <a:gd name="T51" fmla="*/ 2147483647 h 180"/>
                <a:gd name="T52" fmla="*/ 2147483647 w 21"/>
                <a:gd name="T53" fmla="*/ 2147483647 h 180"/>
                <a:gd name="T54" fmla="*/ 2147483647 w 21"/>
                <a:gd name="T55" fmla="*/ 2147483647 h 180"/>
                <a:gd name="T56" fmla="*/ 2147483647 w 21"/>
                <a:gd name="T57" fmla="*/ 2147483647 h 180"/>
                <a:gd name="T58" fmla="*/ 2147483647 w 21"/>
                <a:gd name="T59" fmla="*/ 2147483647 h 180"/>
                <a:gd name="T60" fmla="*/ 2147483647 w 21"/>
                <a:gd name="T61" fmla="*/ 2147483647 h 180"/>
                <a:gd name="T62" fmla="*/ 2147483647 w 21"/>
                <a:gd name="T63" fmla="*/ 2147483647 h 180"/>
                <a:gd name="T64" fmla="*/ 2147483647 w 21"/>
                <a:gd name="T65" fmla="*/ 2147483647 h 180"/>
                <a:gd name="T66" fmla="*/ 2147483647 w 21"/>
                <a:gd name="T67" fmla="*/ 2147483647 h 180"/>
                <a:gd name="T68" fmla="*/ 2147483647 w 21"/>
                <a:gd name="T69" fmla="*/ 2147483647 h 180"/>
                <a:gd name="T70" fmla="*/ 2147483647 w 21"/>
                <a:gd name="T71" fmla="*/ 2147483647 h 180"/>
                <a:gd name="T72" fmla="*/ 2147483647 w 21"/>
                <a:gd name="T73" fmla="*/ 2147483647 h 180"/>
                <a:gd name="T74" fmla="*/ 2147483647 w 21"/>
                <a:gd name="T75" fmla="*/ 2147483647 h 180"/>
                <a:gd name="T76" fmla="*/ 2147483647 w 21"/>
                <a:gd name="T77" fmla="*/ 2147483647 h 180"/>
                <a:gd name="T78" fmla="*/ 2147483647 w 21"/>
                <a:gd name="T79" fmla="*/ 2147483647 h 180"/>
                <a:gd name="T80" fmla="*/ 2147483647 w 21"/>
                <a:gd name="T81" fmla="*/ 2147483647 h 180"/>
                <a:gd name="T82" fmla="*/ 2147483647 w 21"/>
                <a:gd name="T83" fmla="*/ 2147483647 h 180"/>
                <a:gd name="T84" fmla="*/ 2147483647 w 21"/>
                <a:gd name="T85" fmla="*/ 2147483647 h 180"/>
                <a:gd name="T86" fmla="*/ 2147483647 w 21"/>
                <a:gd name="T87" fmla="*/ 2147483647 h 180"/>
                <a:gd name="T88" fmla="*/ 2147483647 w 21"/>
                <a:gd name="T89" fmla="*/ 2147483647 h 180"/>
                <a:gd name="T90" fmla="*/ 2147483647 w 21"/>
                <a:gd name="T91" fmla="*/ 2147483647 h 180"/>
                <a:gd name="T92" fmla="*/ 0 w 21"/>
                <a:gd name="T93" fmla="*/ 2147483647 h 180"/>
                <a:gd name="T94" fmla="*/ 2147483647 w 21"/>
                <a:gd name="T95" fmla="*/ 2147483647 h 180"/>
                <a:gd name="T96" fmla="*/ 2147483647 w 21"/>
                <a:gd name="T97" fmla="*/ 0 h 180"/>
                <a:gd name="T98" fmla="*/ 2147483647 w 21"/>
                <a:gd name="T99" fmla="*/ 0 h 180"/>
                <a:gd name="T100" fmla="*/ 2147483647 w 21"/>
                <a:gd name="T101" fmla="*/ 0 h 180"/>
                <a:gd name="T102" fmla="*/ 2147483647 w 21"/>
                <a:gd name="T103" fmla="*/ 0 h 180"/>
                <a:gd name="T104" fmla="*/ 2147483647 w 21"/>
                <a:gd name="T105" fmla="*/ 0 h 180"/>
                <a:gd name="T106" fmla="*/ 2147483647 w 21"/>
                <a:gd name="T107" fmla="*/ 0 h 180"/>
                <a:gd name="T108" fmla="*/ 2147483647 w 21"/>
                <a:gd name="T109" fmla="*/ 0 h 180"/>
                <a:gd name="T110" fmla="*/ 2147483647 w 21"/>
                <a:gd name="T111" fmla="*/ 2147483647 h 180"/>
                <a:gd name="T112" fmla="*/ 2147483647 w 21"/>
                <a:gd name="T113" fmla="*/ 2147483647 h 180"/>
                <a:gd name="T114" fmla="*/ 2147483647 w 21"/>
                <a:gd name="T115" fmla="*/ 2147483647 h 180"/>
                <a:gd name="T116" fmla="*/ 2147483647 w 21"/>
                <a:gd name="T117" fmla="*/ 2147483647 h 180"/>
                <a:gd name="T118" fmla="*/ 2147483647 w 21"/>
                <a:gd name="T119" fmla="*/ 2147483647 h 180"/>
                <a:gd name="T120" fmla="*/ 2147483647 w 21"/>
                <a:gd name="T121" fmla="*/ 2147483647 h 180"/>
                <a:gd name="T122" fmla="*/ 2147483647 w 21"/>
                <a:gd name="T123" fmla="*/ 2147483647 h 1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
                <a:gd name="T187" fmla="*/ 0 h 180"/>
                <a:gd name="T188" fmla="*/ 21 w 21"/>
                <a:gd name="T189" fmla="*/ 180 h 1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 h="180">
                  <a:moveTo>
                    <a:pt x="21" y="5"/>
                  </a:moveTo>
                  <a:lnTo>
                    <a:pt x="21" y="16"/>
                  </a:lnTo>
                  <a:lnTo>
                    <a:pt x="21" y="27"/>
                  </a:lnTo>
                  <a:lnTo>
                    <a:pt x="20" y="38"/>
                  </a:lnTo>
                  <a:lnTo>
                    <a:pt x="19" y="47"/>
                  </a:lnTo>
                  <a:lnTo>
                    <a:pt x="19" y="56"/>
                  </a:lnTo>
                  <a:lnTo>
                    <a:pt x="19" y="65"/>
                  </a:lnTo>
                  <a:lnTo>
                    <a:pt x="17" y="74"/>
                  </a:lnTo>
                  <a:lnTo>
                    <a:pt x="17" y="84"/>
                  </a:lnTo>
                  <a:lnTo>
                    <a:pt x="16" y="93"/>
                  </a:lnTo>
                  <a:lnTo>
                    <a:pt x="15" y="102"/>
                  </a:lnTo>
                  <a:lnTo>
                    <a:pt x="14" y="112"/>
                  </a:lnTo>
                  <a:lnTo>
                    <a:pt x="13" y="122"/>
                  </a:lnTo>
                  <a:lnTo>
                    <a:pt x="13" y="131"/>
                  </a:lnTo>
                  <a:lnTo>
                    <a:pt x="13" y="142"/>
                  </a:lnTo>
                  <a:lnTo>
                    <a:pt x="12" y="153"/>
                  </a:lnTo>
                  <a:lnTo>
                    <a:pt x="12" y="165"/>
                  </a:lnTo>
                  <a:lnTo>
                    <a:pt x="11" y="167"/>
                  </a:lnTo>
                  <a:lnTo>
                    <a:pt x="11" y="168"/>
                  </a:lnTo>
                  <a:lnTo>
                    <a:pt x="11" y="170"/>
                  </a:lnTo>
                  <a:lnTo>
                    <a:pt x="10" y="171"/>
                  </a:lnTo>
                  <a:lnTo>
                    <a:pt x="9" y="172"/>
                  </a:lnTo>
                  <a:lnTo>
                    <a:pt x="9" y="173"/>
                  </a:lnTo>
                  <a:lnTo>
                    <a:pt x="9" y="175"/>
                  </a:lnTo>
                  <a:lnTo>
                    <a:pt x="7" y="176"/>
                  </a:lnTo>
                  <a:lnTo>
                    <a:pt x="7" y="178"/>
                  </a:lnTo>
                  <a:lnTo>
                    <a:pt x="6" y="178"/>
                  </a:lnTo>
                  <a:lnTo>
                    <a:pt x="5" y="180"/>
                  </a:lnTo>
                  <a:lnTo>
                    <a:pt x="4" y="180"/>
                  </a:lnTo>
                  <a:lnTo>
                    <a:pt x="4" y="168"/>
                  </a:lnTo>
                  <a:lnTo>
                    <a:pt x="4" y="157"/>
                  </a:lnTo>
                  <a:lnTo>
                    <a:pt x="4" y="145"/>
                  </a:lnTo>
                  <a:lnTo>
                    <a:pt x="4" y="135"/>
                  </a:lnTo>
                  <a:lnTo>
                    <a:pt x="4" y="123"/>
                  </a:lnTo>
                  <a:lnTo>
                    <a:pt x="4" y="113"/>
                  </a:lnTo>
                  <a:lnTo>
                    <a:pt x="4" y="102"/>
                  </a:lnTo>
                  <a:lnTo>
                    <a:pt x="4" y="92"/>
                  </a:lnTo>
                  <a:lnTo>
                    <a:pt x="3" y="81"/>
                  </a:lnTo>
                  <a:lnTo>
                    <a:pt x="3" y="71"/>
                  </a:lnTo>
                  <a:lnTo>
                    <a:pt x="3" y="60"/>
                  </a:lnTo>
                  <a:lnTo>
                    <a:pt x="3" y="49"/>
                  </a:lnTo>
                  <a:lnTo>
                    <a:pt x="2" y="38"/>
                  </a:lnTo>
                  <a:lnTo>
                    <a:pt x="1" y="26"/>
                  </a:lnTo>
                  <a:lnTo>
                    <a:pt x="1" y="15"/>
                  </a:lnTo>
                  <a:lnTo>
                    <a:pt x="0" y="4"/>
                  </a:lnTo>
                  <a:lnTo>
                    <a:pt x="1" y="2"/>
                  </a:lnTo>
                  <a:lnTo>
                    <a:pt x="3" y="0"/>
                  </a:lnTo>
                  <a:lnTo>
                    <a:pt x="4" y="0"/>
                  </a:lnTo>
                  <a:lnTo>
                    <a:pt x="6" y="0"/>
                  </a:lnTo>
                  <a:lnTo>
                    <a:pt x="9" y="0"/>
                  </a:lnTo>
                  <a:lnTo>
                    <a:pt x="11" y="0"/>
                  </a:lnTo>
                  <a:lnTo>
                    <a:pt x="12" y="0"/>
                  </a:lnTo>
                  <a:lnTo>
                    <a:pt x="14" y="0"/>
                  </a:lnTo>
                  <a:lnTo>
                    <a:pt x="15" y="1"/>
                  </a:lnTo>
                  <a:lnTo>
                    <a:pt x="17" y="1"/>
                  </a:lnTo>
                  <a:lnTo>
                    <a:pt x="19" y="2"/>
                  </a:lnTo>
                  <a:lnTo>
                    <a:pt x="20" y="3"/>
                  </a:lnTo>
                  <a:lnTo>
                    <a:pt x="21" y="4"/>
                  </a:lnTo>
                  <a:lnTo>
                    <a:pt x="21" y="5"/>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594" name="Freeform 87"/>
            <p:cNvSpPr>
              <a:spLocks/>
            </p:cNvSpPr>
            <p:nvPr/>
          </p:nvSpPr>
          <p:spPr bwMode="auto">
            <a:xfrm>
              <a:off x="4608513" y="5300663"/>
              <a:ext cx="25400" cy="300037"/>
            </a:xfrm>
            <a:custGeom>
              <a:avLst/>
              <a:gdLst>
                <a:gd name="T0" fmla="*/ 2147483647 w 16"/>
                <a:gd name="T1" fmla="*/ 2147483647 h 189"/>
                <a:gd name="T2" fmla="*/ 2147483647 w 16"/>
                <a:gd name="T3" fmla="*/ 2147483647 h 189"/>
                <a:gd name="T4" fmla="*/ 2147483647 w 16"/>
                <a:gd name="T5" fmla="*/ 2147483647 h 189"/>
                <a:gd name="T6" fmla="*/ 2147483647 w 16"/>
                <a:gd name="T7" fmla="*/ 2147483647 h 189"/>
                <a:gd name="T8" fmla="*/ 2147483647 w 16"/>
                <a:gd name="T9" fmla="*/ 2147483647 h 189"/>
                <a:gd name="T10" fmla="*/ 2147483647 w 16"/>
                <a:gd name="T11" fmla="*/ 2147483647 h 189"/>
                <a:gd name="T12" fmla="*/ 2147483647 w 16"/>
                <a:gd name="T13" fmla="*/ 2147483647 h 189"/>
                <a:gd name="T14" fmla="*/ 2147483647 w 16"/>
                <a:gd name="T15" fmla="*/ 2147483647 h 189"/>
                <a:gd name="T16" fmla="*/ 2147483647 w 16"/>
                <a:gd name="T17" fmla="*/ 2147483647 h 189"/>
                <a:gd name="T18" fmla="*/ 2147483647 w 16"/>
                <a:gd name="T19" fmla="*/ 2147483647 h 189"/>
                <a:gd name="T20" fmla="*/ 2147483647 w 16"/>
                <a:gd name="T21" fmla="*/ 2147483647 h 189"/>
                <a:gd name="T22" fmla="*/ 2147483647 w 16"/>
                <a:gd name="T23" fmla="*/ 2147483647 h 189"/>
                <a:gd name="T24" fmla="*/ 2147483647 w 16"/>
                <a:gd name="T25" fmla="*/ 2147483647 h 189"/>
                <a:gd name="T26" fmla="*/ 2147483647 w 16"/>
                <a:gd name="T27" fmla="*/ 2147483647 h 189"/>
                <a:gd name="T28" fmla="*/ 2147483647 w 16"/>
                <a:gd name="T29" fmla="*/ 2147483647 h 189"/>
                <a:gd name="T30" fmla="*/ 2147483647 w 16"/>
                <a:gd name="T31" fmla="*/ 2147483647 h 189"/>
                <a:gd name="T32" fmla="*/ 2147483647 w 16"/>
                <a:gd name="T33" fmla="*/ 2147483647 h 189"/>
                <a:gd name="T34" fmla="*/ 2147483647 w 16"/>
                <a:gd name="T35" fmla="*/ 2147483647 h 189"/>
                <a:gd name="T36" fmla="*/ 2147483647 w 16"/>
                <a:gd name="T37" fmla="*/ 2147483647 h 189"/>
                <a:gd name="T38" fmla="*/ 2147483647 w 16"/>
                <a:gd name="T39" fmla="*/ 2147483647 h 189"/>
                <a:gd name="T40" fmla="*/ 2147483647 w 16"/>
                <a:gd name="T41" fmla="*/ 2147483647 h 189"/>
                <a:gd name="T42" fmla="*/ 2147483647 w 16"/>
                <a:gd name="T43" fmla="*/ 2147483647 h 189"/>
                <a:gd name="T44" fmla="*/ 2147483647 w 16"/>
                <a:gd name="T45" fmla="*/ 2147483647 h 189"/>
                <a:gd name="T46" fmla="*/ 2147483647 w 16"/>
                <a:gd name="T47" fmla="*/ 2147483647 h 189"/>
                <a:gd name="T48" fmla="*/ 2147483647 w 16"/>
                <a:gd name="T49" fmla="*/ 2147483647 h 189"/>
                <a:gd name="T50" fmla="*/ 2147483647 w 16"/>
                <a:gd name="T51" fmla="*/ 2147483647 h 189"/>
                <a:gd name="T52" fmla="*/ 0 w 16"/>
                <a:gd name="T53" fmla="*/ 2147483647 h 189"/>
                <a:gd name="T54" fmla="*/ 0 w 16"/>
                <a:gd name="T55" fmla="*/ 2147483647 h 189"/>
                <a:gd name="T56" fmla="*/ 0 w 16"/>
                <a:gd name="T57" fmla="*/ 2147483647 h 189"/>
                <a:gd name="T58" fmla="*/ 0 w 16"/>
                <a:gd name="T59" fmla="*/ 2147483647 h 189"/>
                <a:gd name="T60" fmla="*/ 2147483647 w 16"/>
                <a:gd name="T61" fmla="*/ 2147483647 h 189"/>
                <a:gd name="T62" fmla="*/ 2147483647 w 16"/>
                <a:gd name="T63" fmla="*/ 2147483647 h 189"/>
                <a:gd name="T64" fmla="*/ 2147483647 w 16"/>
                <a:gd name="T65" fmla="*/ 2147483647 h 189"/>
                <a:gd name="T66" fmla="*/ 2147483647 w 16"/>
                <a:gd name="T67" fmla="*/ 2147483647 h 189"/>
                <a:gd name="T68" fmla="*/ 2147483647 w 16"/>
                <a:gd name="T69" fmla="*/ 2147483647 h 189"/>
                <a:gd name="T70" fmla="*/ 2147483647 w 16"/>
                <a:gd name="T71" fmla="*/ 2147483647 h 189"/>
                <a:gd name="T72" fmla="*/ 2147483647 w 16"/>
                <a:gd name="T73" fmla="*/ 0 h 189"/>
                <a:gd name="T74" fmla="*/ 2147483647 w 16"/>
                <a:gd name="T75" fmla="*/ 2147483647 h 189"/>
                <a:gd name="T76" fmla="*/ 2147483647 w 16"/>
                <a:gd name="T77" fmla="*/ 2147483647 h 18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
                <a:gd name="T118" fmla="*/ 0 h 189"/>
                <a:gd name="T119" fmla="*/ 16 w 16"/>
                <a:gd name="T120" fmla="*/ 189 h 18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 h="189">
                  <a:moveTo>
                    <a:pt x="10" y="4"/>
                  </a:moveTo>
                  <a:lnTo>
                    <a:pt x="10" y="8"/>
                  </a:lnTo>
                  <a:lnTo>
                    <a:pt x="10" y="14"/>
                  </a:lnTo>
                  <a:lnTo>
                    <a:pt x="10" y="19"/>
                  </a:lnTo>
                  <a:lnTo>
                    <a:pt x="10" y="23"/>
                  </a:lnTo>
                  <a:lnTo>
                    <a:pt x="11" y="28"/>
                  </a:lnTo>
                  <a:lnTo>
                    <a:pt x="12" y="33"/>
                  </a:lnTo>
                  <a:lnTo>
                    <a:pt x="12" y="37"/>
                  </a:lnTo>
                  <a:lnTo>
                    <a:pt x="12" y="41"/>
                  </a:lnTo>
                  <a:lnTo>
                    <a:pt x="13" y="46"/>
                  </a:lnTo>
                  <a:lnTo>
                    <a:pt x="14" y="50"/>
                  </a:lnTo>
                  <a:lnTo>
                    <a:pt x="14" y="55"/>
                  </a:lnTo>
                  <a:lnTo>
                    <a:pt x="15" y="60"/>
                  </a:lnTo>
                  <a:lnTo>
                    <a:pt x="15" y="64"/>
                  </a:lnTo>
                  <a:lnTo>
                    <a:pt x="16" y="70"/>
                  </a:lnTo>
                  <a:lnTo>
                    <a:pt x="16" y="74"/>
                  </a:lnTo>
                  <a:lnTo>
                    <a:pt x="16" y="80"/>
                  </a:lnTo>
                  <a:lnTo>
                    <a:pt x="16" y="88"/>
                  </a:lnTo>
                  <a:lnTo>
                    <a:pt x="16" y="95"/>
                  </a:lnTo>
                  <a:lnTo>
                    <a:pt x="16" y="101"/>
                  </a:lnTo>
                  <a:lnTo>
                    <a:pt x="16" y="108"/>
                  </a:lnTo>
                  <a:lnTo>
                    <a:pt x="16" y="114"/>
                  </a:lnTo>
                  <a:lnTo>
                    <a:pt x="16" y="119"/>
                  </a:lnTo>
                  <a:lnTo>
                    <a:pt x="15" y="125"/>
                  </a:lnTo>
                  <a:lnTo>
                    <a:pt x="15" y="131"/>
                  </a:lnTo>
                  <a:lnTo>
                    <a:pt x="15" y="137"/>
                  </a:lnTo>
                  <a:lnTo>
                    <a:pt x="14" y="143"/>
                  </a:lnTo>
                  <a:lnTo>
                    <a:pt x="14" y="149"/>
                  </a:lnTo>
                  <a:lnTo>
                    <a:pt x="14" y="155"/>
                  </a:lnTo>
                  <a:lnTo>
                    <a:pt x="14" y="161"/>
                  </a:lnTo>
                  <a:lnTo>
                    <a:pt x="14" y="169"/>
                  </a:lnTo>
                  <a:lnTo>
                    <a:pt x="14" y="175"/>
                  </a:lnTo>
                  <a:lnTo>
                    <a:pt x="14" y="183"/>
                  </a:lnTo>
                  <a:lnTo>
                    <a:pt x="14" y="186"/>
                  </a:lnTo>
                  <a:lnTo>
                    <a:pt x="13" y="187"/>
                  </a:lnTo>
                  <a:lnTo>
                    <a:pt x="12" y="188"/>
                  </a:lnTo>
                  <a:lnTo>
                    <a:pt x="12" y="189"/>
                  </a:lnTo>
                  <a:lnTo>
                    <a:pt x="10" y="189"/>
                  </a:lnTo>
                  <a:lnTo>
                    <a:pt x="9" y="187"/>
                  </a:lnTo>
                  <a:lnTo>
                    <a:pt x="8" y="186"/>
                  </a:lnTo>
                  <a:lnTo>
                    <a:pt x="8" y="183"/>
                  </a:lnTo>
                  <a:lnTo>
                    <a:pt x="8" y="176"/>
                  </a:lnTo>
                  <a:lnTo>
                    <a:pt x="8" y="169"/>
                  </a:lnTo>
                  <a:lnTo>
                    <a:pt x="8" y="161"/>
                  </a:lnTo>
                  <a:lnTo>
                    <a:pt x="7" y="155"/>
                  </a:lnTo>
                  <a:lnTo>
                    <a:pt x="6" y="148"/>
                  </a:lnTo>
                  <a:lnTo>
                    <a:pt x="6" y="143"/>
                  </a:lnTo>
                  <a:lnTo>
                    <a:pt x="5" y="136"/>
                  </a:lnTo>
                  <a:lnTo>
                    <a:pt x="4" y="130"/>
                  </a:lnTo>
                  <a:lnTo>
                    <a:pt x="4" y="124"/>
                  </a:lnTo>
                  <a:lnTo>
                    <a:pt x="3" y="118"/>
                  </a:lnTo>
                  <a:lnTo>
                    <a:pt x="2" y="111"/>
                  </a:lnTo>
                  <a:lnTo>
                    <a:pt x="2" y="105"/>
                  </a:lnTo>
                  <a:lnTo>
                    <a:pt x="0" y="98"/>
                  </a:lnTo>
                  <a:lnTo>
                    <a:pt x="0" y="92"/>
                  </a:lnTo>
                  <a:lnTo>
                    <a:pt x="0" y="85"/>
                  </a:lnTo>
                  <a:lnTo>
                    <a:pt x="0" y="77"/>
                  </a:lnTo>
                  <a:lnTo>
                    <a:pt x="0" y="72"/>
                  </a:lnTo>
                  <a:lnTo>
                    <a:pt x="0" y="66"/>
                  </a:lnTo>
                  <a:lnTo>
                    <a:pt x="0" y="61"/>
                  </a:lnTo>
                  <a:lnTo>
                    <a:pt x="0" y="57"/>
                  </a:lnTo>
                  <a:lnTo>
                    <a:pt x="1" y="52"/>
                  </a:lnTo>
                  <a:lnTo>
                    <a:pt x="1" y="47"/>
                  </a:lnTo>
                  <a:lnTo>
                    <a:pt x="2" y="43"/>
                  </a:lnTo>
                  <a:lnTo>
                    <a:pt x="2" y="39"/>
                  </a:lnTo>
                  <a:lnTo>
                    <a:pt x="2" y="34"/>
                  </a:lnTo>
                  <a:lnTo>
                    <a:pt x="2" y="30"/>
                  </a:lnTo>
                  <a:lnTo>
                    <a:pt x="2" y="25"/>
                  </a:lnTo>
                  <a:lnTo>
                    <a:pt x="3" y="21"/>
                  </a:lnTo>
                  <a:lnTo>
                    <a:pt x="4" y="16"/>
                  </a:lnTo>
                  <a:lnTo>
                    <a:pt x="4" y="11"/>
                  </a:lnTo>
                  <a:lnTo>
                    <a:pt x="4" y="6"/>
                  </a:lnTo>
                  <a:lnTo>
                    <a:pt x="4" y="1"/>
                  </a:lnTo>
                  <a:lnTo>
                    <a:pt x="4" y="0"/>
                  </a:lnTo>
                  <a:lnTo>
                    <a:pt x="6" y="0"/>
                  </a:lnTo>
                  <a:lnTo>
                    <a:pt x="8" y="1"/>
                  </a:lnTo>
                  <a:lnTo>
                    <a:pt x="10" y="4"/>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595" name="Freeform 95"/>
            <p:cNvSpPr>
              <a:spLocks/>
            </p:cNvSpPr>
            <p:nvPr/>
          </p:nvSpPr>
          <p:spPr bwMode="auto">
            <a:xfrm>
              <a:off x="3981450" y="5133975"/>
              <a:ext cx="34925" cy="76200"/>
            </a:xfrm>
            <a:custGeom>
              <a:avLst/>
              <a:gdLst>
                <a:gd name="T0" fmla="*/ 2147483647 w 22"/>
                <a:gd name="T1" fmla="*/ 0 h 48"/>
                <a:gd name="T2" fmla="*/ 2147483647 w 22"/>
                <a:gd name="T3" fmla="*/ 2147483647 h 48"/>
                <a:gd name="T4" fmla="*/ 2147483647 w 22"/>
                <a:gd name="T5" fmla="*/ 2147483647 h 48"/>
                <a:gd name="T6" fmla="*/ 2147483647 w 22"/>
                <a:gd name="T7" fmla="*/ 2147483647 h 48"/>
                <a:gd name="T8" fmla="*/ 2147483647 w 22"/>
                <a:gd name="T9" fmla="*/ 2147483647 h 48"/>
                <a:gd name="T10" fmla="*/ 2147483647 w 22"/>
                <a:gd name="T11" fmla="*/ 2147483647 h 48"/>
                <a:gd name="T12" fmla="*/ 2147483647 w 22"/>
                <a:gd name="T13" fmla="*/ 2147483647 h 48"/>
                <a:gd name="T14" fmla="*/ 0 w 22"/>
                <a:gd name="T15" fmla="*/ 2147483647 h 48"/>
                <a:gd name="T16" fmla="*/ 0 w 22"/>
                <a:gd name="T17" fmla="*/ 2147483647 h 48"/>
                <a:gd name="T18" fmla="*/ 0 w 22"/>
                <a:gd name="T19" fmla="*/ 2147483647 h 48"/>
                <a:gd name="T20" fmla="*/ 2147483647 w 22"/>
                <a:gd name="T21" fmla="*/ 2147483647 h 48"/>
                <a:gd name="T22" fmla="*/ 2147483647 w 22"/>
                <a:gd name="T23" fmla="*/ 2147483647 h 48"/>
                <a:gd name="T24" fmla="*/ 2147483647 w 22"/>
                <a:gd name="T25" fmla="*/ 2147483647 h 48"/>
                <a:gd name="T26" fmla="*/ 2147483647 w 22"/>
                <a:gd name="T27" fmla="*/ 2147483647 h 48"/>
                <a:gd name="T28" fmla="*/ 2147483647 w 22"/>
                <a:gd name="T29" fmla="*/ 2147483647 h 48"/>
                <a:gd name="T30" fmla="*/ 2147483647 w 22"/>
                <a:gd name="T31" fmla="*/ 2147483647 h 48"/>
                <a:gd name="T32" fmla="*/ 2147483647 w 22"/>
                <a:gd name="T33" fmla="*/ 2147483647 h 48"/>
                <a:gd name="T34" fmla="*/ 2147483647 w 22"/>
                <a:gd name="T35" fmla="*/ 2147483647 h 48"/>
                <a:gd name="T36" fmla="*/ 2147483647 w 22"/>
                <a:gd name="T37" fmla="*/ 2147483647 h 48"/>
                <a:gd name="T38" fmla="*/ 2147483647 w 22"/>
                <a:gd name="T39" fmla="*/ 2147483647 h 48"/>
                <a:gd name="T40" fmla="*/ 2147483647 w 22"/>
                <a:gd name="T41" fmla="*/ 2147483647 h 48"/>
                <a:gd name="T42" fmla="*/ 2147483647 w 22"/>
                <a:gd name="T43" fmla="*/ 2147483647 h 48"/>
                <a:gd name="T44" fmla="*/ 2147483647 w 22"/>
                <a:gd name="T45" fmla="*/ 2147483647 h 48"/>
                <a:gd name="T46" fmla="*/ 2147483647 w 22"/>
                <a:gd name="T47" fmla="*/ 2147483647 h 48"/>
                <a:gd name="T48" fmla="*/ 2147483647 w 22"/>
                <a:gd name="T49" fmla="*/ 2147483647 h 48"/>
                <a:gd name="T50" fmla="*/ 2147483647 w 22"/>
                <a:gd name="T51" fmla="*/ 2147483647 h 48"/>
                <a:gd name="T52" fmla="*/ 2147483647 w 22"/>
                <a:gd name="T53" fmla="*/ 2147483647 h 48"/>
                <a:gd name="T54" fmla="*/ 2147483647 w 22"/>
                <a:gd name="T55" fmla="*/ 2147483647 h 48"/>
                <a:gd name="T56" fmla="*/ 2147483647 w 22"/>
                <a:gd name="T57" fmla="*/ 2147483647 h 48"/>
                <a:gd name="T58" fmla="*/ 2147483647 w 22"/>
                <a:gd name="T59" fmla="*/ 2147483647 h 48"/>
                <a:gd name="T60" fmla="*/ 2147483647 w 22"/>
                <a:gd name="T61" fmla="*/ 2147483647 h 48"/>
                <a:gd name="T62" fmla="*/ 2147483647 w 22"/>
                <a:gd name="T63" fmla="*/ 2147483647 h 48"/>
                <a:gd name="T64" fmla="*/ 2147483647 w 22"/>
                <a:gd name="T65" fmla="*/ 2147483647 h 48"/>
                <a:gd name="T66" fmla="*/ 2147483647 w 22"/>
                <a:gd name="T67" fmla="*/ 2147483647 h 48"/>
                <a:gd name="T68" fmla="*/ 2147483647 w 22"/>
                <a:gd name="T69" fmla="*/ 2147483647 h 48"/>
                <a:gd name="T70" fmla="*/ 2147483647 w 22"/>
                <a:gd name="T71" fmla="*/ 2147483647 h 48"/>
                <a:gd name="T72" fmla="*/ 2147483647 w 22"/>
                <a:gd name="T73" fmla="*/ 2147483647 h 48"/>
                <a:gd name="T74" fmla="*/ 2147483647 w 22"/>
                <a:gd name="T75" fmla="*/ 2147483647 h 48"/>
                <a:gd name="T76" fmla="*/ 2147483647 w 22"/>
                <a:gd name="T77" fmla="*/ 2147483647 h 48"/>
                <a:gd name="T78" fmla="*/ 2147483647 w 22"/>
                <a:gd name="T79" fmla="*/ 2147483647 h 48"/>
                <a:gd name="T80" fmla="*/ 2147483647 w 22"/>
                <a:gd name="T81" fmla="*/ 2147483647 h 48"/>
                <a:gd name="T82" fmla="*/ 2147483647 w 22"/>
                <a:gd name="T83" fmla="*/ 2147483647 h 48"/>
                <a:gd name="T84" fmla="*/ 2147483647 w 22"/>
                <a:gd name="T85" fmla="*/ 2147483647 h 48"/>
                <a:gd name="T86" fmla="*/ 2147483647 w 22"/>
                <a:gd name="T87" fmla="*/ 2147483647 h 48"/>
                <a:gd name="T88" fmla="*/ 2147483647 w 22"/>
                <a:gd name="T89" fmla="*/ 2147483647 h 48"/>
                <a:gd name="T90" fmla="*/ 2147483647 w 22"/>
                <a:gd name="T91" fmla="*/ 0 h 48"/>
                <a:gd name="T92" fmla="*/ 2147483647 w 22"/>
                <a:gd name="T93" fmla="*/ 0 h 4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
                <a:gd name="T142" fmla="*/ 0 h 48"/>
                <a:gd name="T143" fmla="*/ 22 w 22"/>
                <a:gd name="T144" fmla="*/ 48 h 4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 h="48">
                  <a:moveTo>
                    <a:pt x="15" y="0"/>
                  </a:moveTo>
                  <a:lnTo>
                    <a:pt x="11" y="4"/>
                  </a:lnTo>
                  <a:lnTo>
                    <a:pt x="7" y="9"/>
                  </a:lnTo>
                  <a:lnTo>
                    <a:pt x="5" y="12"/>
                  </a:lnTo>
                  <a:lnTo>
                    <a:pt x="3" y="17"/>
                  </a:lnTo>
                  <a:lnTo>
                    <a:pt x="1" y="21"/>
                  </a:lnTo>
                  <a:lnTo>
                    <a:pt x="1" y="25"/>
                  </a:lnTo>
                  <a:lnTo>
                    <a:pt x="0" y="29"/>
                  </a:lnTo>
                  <a:lnTo>
                    <a:pt x="0" y="32"/>
                  </a:lnTo>
                  <a:lnTo>
                    <a:pt x="0" y="36"/>
                  </a:lnTo>
                  <a:lnTo>
                    <a:pt x="1" y="39"/>
                  </a:lnTo>
                  <a:lnTo>
                    <a:pt x="1" y="41"/>
                  </a:lnTo>
                  <a:lnTo>
                    <a:pt x="1" y="43"/>
                  </a:lnTo>
                  <a:lnTo>
                    <a:pt x="2" y="45"/>
                  </a:lnTo>
                  <a:lnTo>
                    <a:pt x="3" y="47"/>
                  </a:lnTo>
                  <a:lnTo>
                    <a:pt x="3" y="48"/>
                  </a:lnTo>
                  <a:lnTo>
                    <a:pt x="4" y="47"/>
                  </a:lnTo>
                  <a:lnTo>
                    <a:pt x="5" y="45"/>
                  </a:lnTo>
                  <a:lnTo>
                    <a:pt x="6" y="43"/>
                  </a:lnTo>
                  <a:lnTo>
                    <a:pt x="7" y="42"/>
                  </a:lnTo>
                  <a:lnTo>
                    <a:pt x="7" y="41"/>
                  </a:lnTo>
                  <a:lnTo>
                    <a:pt x="9" y="39"/>
                  </a:lnTo>
                  <a:lnTo>
                    <a:pt x="9" y="38"/>
                  </a:lnTo>
                  <a:lnTo>
                    <a:pt x="10" y="36"/>
                  </a:lnTo>
                  <a:lnTo>
                    <a:pt x="11" y="34"/>
                  </a:lnTo>
                  <a:lnTo>
                    <a:pt x="11" y="33"/>
                  </a:lnTo>
                  <a:lnTo>
                    <a:pt x="13" y="32"/>
                  </a:lnTo>
                  <a:lnTo>
                    <a:pt x="13" y="30"/>
                  </a:lnTo>
                  <a:lnTo>
                    <a:pt x="13" y="29"/>
                  </a:lnTo>
                  <a:lnTo>
                    <a:pt x="15" y="29"/>
                  </a:lnTo>
                  <a:lnTo>
                    <a:pt x="15" y="28"/>
                  </a:lnTo>
                  <a:lnTo>
                    <a:pt x="15" y="26"/>
                  </a:lnTo>
                  <a:lnTo>
                    <a:pt x="15" y="25"/>
                  </a:lnTo>
                  <a:lnTo>
                    <a:pt x="16" y="24"/>
                  </a:lnTo>
                  <a:lnTo>
                    <a:pt x="17" y="22"/>
                  </a:lnTo>
                  <a:lnTo>
                    <a:pt x="17" y="21"/>
                  </a:lnTo>
                  <a:lnTo>
                    <a:pt x="18" y="19"/>
                  </a:lnTo>
                  <a:lnTo>
                    <a:pt x="19" y="17"/>
                  </a:lnTo>
                  <a:lnTo>
                    <a:pt x="19" y="16"/>
                  </a:lnTo>
                  <a:lnTo>
                    <a:pt x="19" y="15"/>
                  </a:lnTo>
                  <a:lnTo>
                    <a:pt x="20" y="13"/>
                  </a:lnTo>
                  <a:lnTo>
                    <a:pt x="21" y="12"/>
                  </a:lnTo>
                  <a:lnTo>
                    <a:pt x="21" y="10"/>
                  </a:lnTo>
                  <a:lnTo>
                    <a:pt x="22" y="10"/>
                  </a:lnTo>
                  <a:lnTo>
                    <a:pt x="15" y="0"/>
                  </a:lnTo>
                  <a:close/>
                </a:path>
              </a:pathLst>
            </a:custGeom>
            <a:solidFill>
              <a:srgbClr val="FF66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596" name="Freeform 96"/>
            <p:cNvSpPr>
              <a:spLocks/>
            </p:cNvSpPr>
            <p:nvPr/>
          </p:nvSpPr>
          <p:spPr bwMode="auto">
            <a:xfrm>
              <a:off x="4151313" y="5338763"/>
              <a:ext cx="52387" cy="77787"/>
            </a:xfrm>
            <a:custGeom>
              <a:avLst/>
              <a:gdLst>
                <a:gd name="T0" fmla="*/ 2147483647 w 33"/>
                <a:gd name="T1" fmla="*/ 2147483647 h 49"/>
                <a:gd name="T2" fmla="*/ 2147483647 w 33"/>
                <a:gd name="T3" fmla="*/ 2147483647 h 49"/>
                <a:gd name="T4" fmla="*/ 2147483647 w 33"/>
                <a:gd name="T5" fmla="*/ 2147483647 h 49"/>
                <a:gd name="T6" fmla="*/ 2147483647 w 33"/>
                <a:gd name="T7" fmla="*/ 2147483647 h 49"/>
                <a:gd name="T8" fmla="*/ 2147483647 w 33"/>
                <a:gd name="T9" fmla="*/ 2147483647 h 49"/>
                <a:gd name="T10" fmla="*/ 2147483647 w 33"/>
                <a:gd name="T11" fmla="*/ 2147483647 h 49"/>
                <a:gd name="T12" fmla="*/ 2147483647 w 33"/>
                <a:gd name="T13" fmla="*/ 2147483647 h 49"/>
                <a:gd name="T14" fmla="*/ 2147483647 w 33"/>
                <a:gd name="T15" fmla="*/ 2147483647 h 49"/>
                <a:gd name="T16" fmla="*/ 2147483647 w 33"/>
                <a:gd name="T17" fmla="*/ 2147483647 h 49"/>
                <a:gd name="T18" fmla="*/ 2147483647 w 33"/>
                <a:gd name="T19" fmla="*/ 2147483647 h 49"/>
                <a:gd name="T20" fmla="*/ 2147483647 w 33"/>
                <a:gd name="T21" fmla="*/ 2147483647 h 49"/>
                <a:gd name="T22" fmla="*/ 2147483647 w 33"/>
                <a:gd name="T23" fmla="*/ 2147483647 h 49"/>
                <a:gd name="T24" fmla="*/ 2147483647 w 33"/>
                <a:gd name="T25" fmla="*/ 2147483647 h 49"/>
                <a:gd name="T26" fmla="*/ 2147483647 w 33"/>
                <a:gd name="T27" fmla="*/ 2147483647 h 49"/>
                <a:gd name="T28" fmla="*/ 2147483647 w 33"/>
                <a:gd name="T29" fmla="*/ 2147483647 h 49"/>
                <a:gd name="T30" fmla="*/ 2147483647 w 33"/>
                <a:gd name="T31" fmla="*/ 2147483647 h 49"/>
                <a:gd name="T32" fmla="*/ 2147483647 w 33"/>
                <a:gd name="T33" fmla="*/ 2147483647 h 49"/>
                <a:gd name="T34" fmla="*/ 2147483647 w 33"/>
                <a:gd name="T35" fmla="*/ 2147483647 h 49"/>
                <a:gd name="T36" fmla="*/ 2147483647 w 33"/>
                <a:gd name="T37" fmla="*/ 2147483647 h 49"/>
                <a:gd name="T38" fmla="*/ 2147483647 w 33"/>
                <a:gd name="T39" fmla="*/ 2147483647 h 49"/>
                <a:gd name="T40" fmla="*/ 2147483647 w 33"/>
                <a:gd name="T41" fmla="*/ 2147483647 h 49"/>
                <a:gd name="T42" fmla="*/ 2147483647 w 33"/>
                <a:gd name="T43" fmla="*/ 2147483647 h 49"/>
                <a:gd name="T44" fmla="*/ 2147483647 w 33"/>
                <a:gd name="T45" fmla="*/ 2147483647 h 49"/>
                <a:gd name="T46" fmla="*/ 2147483647 w 33"/>
                <a:gd name="T47" fmla="*/ 2147483647 h 49"/>
                <a:gd name="T48" fmla="*/ 2147483647 w 33"/>
                <a:gd name="T49" fmla="*/ 2147483647 h 49"/>
                <a:gd name="T50" fmla="*/ 2147483647 w 33"/>
                <a:gd name="T51" fmla="*/ 2147483647 h 49"/>
                <a:gd name="T52" fmla="*/ 2147483647 w 33"/>
                <a:gd name="T53" fmla="*/ 2147483647 h 49"/>
                <a:gd name="T54" fmla="*/ 2147483647 w 33"/>
                <a:gd name="T55" fmla="*/ 2147483647 h 49"/>
                <a:gd name="T56" fmla="*/ 2147483647 w 33"/>
                <a:gd name="T57" fmla="*/ 0 h 49"/>
                <a:gd name="T58" fmla="*/ 2147483647 w 33"/>
                <a:gd name="T59" fmla="*/ 0 h 49"/>
                <a:gd name="T60" fmla="*/ 2147483647 w 33"/>
                <a:gd name="T61" fmla="*/ 2147483647 h 49"/>
                <a:gd name="T62" fmla="*/ 2147483647 w 33"/>
                <a:gd name="T63" fmla="*/ 2147483647 h 49"/>
                <a:gd name="T64" fmla="*/ 2147483647 w 33"/>
                <a:gd name="T65" fmla="*/ 2147483647 h 49"/>
                <a:gd name="T66" fmla="*/ 2147483647 w 33"/>
                <a:gd name="T67" fmla="*/ 2147483647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
                <a:gd name="T103" fmla="*/ 0 h 49"/>
                <a:gd name="T104" fmla="*/ 33 w 33"/>
                <a:gd name="T105" fmla="*/ 49 h 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 h="49">
                  <a:moveTo>
                    <a:pt x="16" y="7"/>
                  </a:moveTo>
                  <a:lnTo>
                    <a:pt x="17" y="9"/>
                  </a:lnTo>
                  <a:lnTo>
                    <a:pt x="18" y="10"/>
                  </a:lnTo>
                  <a:lnTo>
                    <a:pt x="19" y="11"/>
                  </a:lnTo>
                  <a:lnTo>
                    <a:pt x="20" y="13"/>
                  </a:lnTo>
                  <a:lnTo>
                    <a:pt x="21" y="15"/>
                  </a:lnTo>
                  <a:lnTo>
                    <a:pt x="23" y="17"/>
                  </a:lnTo>
                  <a:lnTo>
                    <a:pt x="23" y="19"/>
                  </a:lnTo>
                  <a:lnTo>
                    <a:pt x="24" y="20"/>
                  </a:lnTo>
                  <a:lnTo>
                    <a:pt x="24" y="22"/>
                  </a:lnTo>
                  <a:lnTo>
                    <a:pt x="23" y="24"/>
                  </a:lnTo>
                  <a:lnTo>
                    <a:pt x="23" y="26"/>
                  </a:lnTo>
                  <a:lnTo>
                    <a:pt x="21" y="28"/>
                  </a:lnTo>
                  <a:lnTo>
                    <a:pt x="19" y="30"/>
                  </a:lnTo>
                  <a:lnTo>
                    <a:pt x="16" y="32"/>
                  </a:lnTo>
                  <a:lnTo>
                    <a:pt x="12" y="33"/>
                  </a:lnTo>
                  <a:lnTo>
                    <a:pt x="8" y="36"/>
                  </a:lnTo>
                  <a:lnTo>
                    <a:pt x="6" y="37"/>
                  </a:lnTo>
                  <a:lnTo>
                    <a:pt x="4" y="39"/>
                  </a:lnTo>
                  <a:lnTo>
                    <a:pt x="3" y="39"/>
                  </a:lnTo>
                  <a:lnTo>
                    <a:pt x="2" y="40"/>
                  </a:lnTo>
                  <a:lnTo>
                    <a:pt x="2" y="42"/>
                  </a:lnTo>
                  <a:lnTo>
                    <a:pt x="2" y="43"/>
                  </a:lnTo>
                  <a:lnTo>
                    <a:pt x="1" y="46"/>
                  </a:lnTo>
                  <a:lnTo>
                    <a:pt x="0" y="48"/>
                  </a:lnTo>
                  <a:lnTo>
                    <a:pt x="1" y="49"/>
                  </a:lnTo>
                  <a:lnTo>
                    <a:pt x="2" y="49"/>
                  </a:lnTo>
                  <a:lnTo>
                    <a:pt x="3" y="48"/>
                  </a:lnTo>
                  <a:lnTo>
                    <a:pt x="5" y="48"/>
                  </a:lnTo>
                  <a:lnTo>
                    <a:pt x="7" y="46"/>
                  </a:lnTo>
                  <a:lnTo>
                    <a:pt x="9" y="46"/>
                  </a:lnTo>
                  <a:lnTo>
                    <a:pt x="11" y="44"/>
                  </a:lnTo>
                  <a:lnTo>
                    <a:pt x="14" y="43"/>
                  </a:lnTo>
                  <a:lnTo>
                    <a:pt x="17" y="42"/>
                  </a:lnTo>
                  <a:lnTo>
                    <a:pt x="19" y="40"/>
                  </a:lnTo>
                  <a:lnTo>
                    <a:pt x="22" y="39"/>
                  </a:lnTo>
                  <a:lnTo>
                    <a:pt x="25" y="37"/>
                  </a:lnTo>
                  <a:lnTo>
                    <a:pt x="27" y="36"/>
                  </a:lnTo>
                  <a:lnTo>
                    <a:pt x="29" y="35"/>
                  </a:lnTo>
                  <a:lnTo>
                    <a:pt x="31" y="33"/>
                  </a:lnTo>
                  <a:lnTo>
                    <a:pt x="32" y="32"/>
                  </a:lnTo>
                  <a:lnTo>
                    <a:pt x="33" y="32"/>
                  </a:lnTo>
                  <a:lnTo>
                    <a:pt x="33" y="30"/>
                  </a:lnTo>
                  <a:lnTo>
                    <a:pt x="33" y="28"/>
                  </a:lnTo>
                  <a:lnTo>
                    <a:pt x="33" y="26"/>
                  </a:lnTo>
                  <a:lnTo>
                    <a:pt x="33" y="24"/>
                  </a:lnTo>
                  <a:lnTo>
                    <a:pt x="33" y="22"/>
                  </a:lnTo>
                  <a:lnTo>
                    <a:pt x="32" y="19"/>
                  </a:lnTo>
                  <a:lnTo>
                    <a:pt x="31" y="16"/>
                  </a:lnTo>
                  <a:lnTo>
                    <a:pt x="31" y="14"/>
                  </a:lnTo>
                  <a:lnTo>
                    <a:pt x="29" y="11"/>
                  </a:lnTo>
                  <a:lnTo>
                    <a:pt x="29" y="9"/>
                  </a:lnTo>
                  <a:lnTo>
                    <a:pt x="28" y="7"/>
                  </a:lnTo>
                  <a:lnTo>
                    <a:pt x="27" y="4"/>
                  </a:lnTo>
                  <a:lnTo>
                    <a:pt x="27" y="3"/>
                  </a:lnTo>
                  <a:lnTo>
                    <a:pt x="26" y="1"/>
                  </a:lnTo>
                  <a:lnTo>
                    <a:pt x="25" y="0"/>
                  </a:lnTo>
                  <a:lnTo>
                    <a:pt x="24" y="0"/>
                  </a:lnTo>
                  <a:lnTo>
                    <a:pt x="23" y="0"/>
                  </a:lnTo>
                  <a:lnTo>
                    <a:pt x="21" y="1"/>
                  </a:lnTo>
                  <a:lnTo>
                    <a:pt x="20" y="3"/>
                  </a:lnTo>
                  <a:lnTo>
                    <a:pt x="18" y="4"/>
                  </a:lnTo>
                  <a:lnTo>
                    <a:pt x="17" y="6"/>
                  </a:lnTo>
                  <a:lnTo>
                    <a:pt x="16" y="7"/>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597" name="Freeform 97"/>
            <p:cNvSpPr>
              <a:spLocks/>
            </p:cNvSpPr>
            <p:nvPr/>
          </p:nvSpPr>
          <p:spPr bwMode="auto">
            <a:xfrm>
              <a:off x="4073525" y="5314950"/>
              <a:ext cx="122237" cy="252412"/>
            </a:xfrm>
            <a:custGeom>
              <a:avLst/>
              <a:gdLst>
                <a:gd name="T0" fmla="*/ 2147483647 w 77"/>
                <a:gd name="T1" fmla="*/ 2147483647 h 159"/>
                <a:gd name="T2" fmla="*/ 2147483647 w 77"/>
                <a:gd name="T3" fmla="*/ 2147483647 h 159"/>
                <a:gd name="T4" fmla="*/ 2147483647 w 77"/>
                <a:gd name="T5" fmla="*/ 2147483647 h 159"/>
                <a:gd name="T6" fmla="*/ 2147483647 w 77"/>
                <a:gd name="T7" fmla="*/ 2147483647 h 159"/>
                <a:gd name="T8" fmla="*/ 2147483647 w 77"/>
                <a:gd name="T9" fmla="*/ 2147483647 h 159"/>
                <a:gd name="T10" fmla="*/ 2147483647 w 77"/>
                <a:gd name="T11" fmla="*/ 2147483647 h 159"/>
                <a:gd name="T12" fmla="*/ 2147483647 w 77"/>
                <a:gd name="T13" fmla="*/ 2147483647 h 159"/>
                <a:gd name="T14" fmla="*/ 2147483647 w 77"/>
                <a:gd name="T15" fmla="*/ 2147483647 h 159"/>
                <a:gd name="T16" fmla="*/ 2147483647 w 77"/>
                <a:gd name="T17" fmla="*/ 2147483647 h 159"/>
                <a:gd name="T18" fmla="*/ 0 w 77"/>
                <a:gd name="T19" fmla="*/ 2147483647 h 159"/>
                <a:gd name="T20" fmla="*/ 0 w 77"/>
                <a:gd name="T21" fmla="*/ 2147483647 h 159"/>
                <a:gd name="T22" fmla="*/ 2147483647 w 77"/>
                <a:gd name="T23" fmla="*/ 2147483647 h 159"/>
                <a:gd name="T24" fmla="*/ 2147483647 w 77"/>
                <a:gd name="T25" fmla="*/ 2147483647 h 159"/>
                <a:gd name="T26" fmla="*/ 2147483647 w 77"/>
                <a:gd name="T27" fmla="*/ 2147483647 h 159"/>
                <a:gd name="T28" fmla="*/ 2147483647 w 77"/>
                <a:gd name="T29" fmla="*/ 2147483647 h 159"/>
                <a:gd name="T30" fmla="*/ 2147483647 w 77"/>
                <a:gd name="T31" fmla="*/ 2147483647 h 159"/>
                <a:gd name="T32" fmla="*/ 2147483647 w 77"/>
                <a:gd name="T33" fmla="*/ 2147483647 h 159"/>
                <a:gd name="T34" fmla="*/ 2147483647 w 77"/>
                <a:gd name="T35" fmla="*/ 2147483647 h 159"/>
                <a:gd name="T36" fmla="*/ 2147483647 w 77"/>
                <a:gd name="T37" fmla="*/ 2147483647 h 159"/>
                <a:gd name="T38" fmla="*/ 2147483647 w 77"/>
                <a:gd name="T39" fmla="*/ 2147483647 h 159"/>
                <a:gd name="T40" fmla="*/ 2147483647 w 77"/>
                <a:gd name="T41" fmla="*/ 2147483647 h 159"/>
                <a:gd name="T42" fmla="*/ 2147483647 w 77"/>
                <a:gd name="T43" fmla="*/ 2147483647 h 159"/>
                <a:gd name="T44" fmla="*/ 2147483647 w 77"/>
                <a:gd name="T45" fmla="*/ 2147483647 h 159"/>
                <a:gd name="T46" fmla="*/ 2147483647 w 77"/>
                <a:gd name="T47" fmla="*/ 2147483647 h 159"/>
                <a:gd name="T48" fmla="*/ 2147483647 w 77"/>
                <a:gd name="T49" fmla="*/ 2147483647 h 159"/>
                <a:gd name="T50" fmla="*/ 2147483647 w 77"/>
                <a:gd name="T51" fmla="*/ 2147483647 h 159"/>
                <a:gd name="T52" fmla="*/ 2147483647 w 77"/>
                <a:gd name="T53" fmla="*/ 2147483647 h 159"/>
                <a:gd name="T54" fmla="*/ 2147483647 w 77"/>
                <a:gd name="T55" fmla="*/ 2147483647 h 159"/>
                <a:gd name="T56" fmla="*/ 2147483647 w 77"/>
                <a:gd name="T57" fmla="*/ 2147483647 h 159"/>
                <a:gd name="T58" fmla="*/ 2147483647 w 77"/>
                <a:gd name="T59" fmla="*/ 2147483647 h 159"/>
                <a:gd name="T60" fmla="*/ 2147483647 w 77"/>
                <a:gd name="T61" fmla="*/ 2147483647 h 159"/>
                <a:gd name="T62" fmla="*/ 2147483647 w 77"/>
                <a:gd name="T63" fmla="*/ 2147483647 h 159"/>
                <a:gd name="T64" fmla="*/ 2147483647 w 77"/>
                <a:gd name="T65" fmla="*/ 2147483647 h 159"/>
                <a:gd name="T66" fmla="*/ 2147483647 w 77"/>
                <a:gd name="T67" fmla="*/ 2147483647 h 159"/>
                <a:gd name="T68" fmla="*/ 2147483647 w 77"/>
                <a:gd name="T69" fmla="*/ 2147483647 h 159"/>
                <a:gd name="T70" fmla="*/ 2147483647 w 77"/>
                <a:gd name="T71" fmla="*/ 2147483647 h 159"/>
                <a:gd name="T72" fmla="*/ 2147483647 w 77"/>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159"/>
                <a:gd name="T113" fmla="*/ 77 w 77"/>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159">
                  <a:moveTo>
                    <a:pt x="65" y="0"/>
                  </a:moveTo>
                  <a:lnTo>
                    <a:pt x="60" y="7"/>
                  </a:lnTo>
                  <a:lnTo>
                    <a:pt x="54" y="15"/>
                  </a:lnTo>
                  <a:lnTo>
                    <a:pt x="48" y="24"/>
                  </a:lnTo>
                  <a:lnTo>
                    <a:pt x="44" y="32"/>
                  </a:lnTo>
                  <a:lnTo>
                    <a:pt x="38" y="41"/>
                  </a:lnTo>
                  <a:lnTo>
                    <a:pt x="34" y="51"/>
                  </a:lnTo>
                  <a:lnTo>
                    <a:pt x="28" y="61"/>
                  </a:lnTo>
                  <a:lnTo>
                    <a:pt x="24" y="70"/>
                  </a:lnTo>
                  <a:lnTo>
                    <a:pt x="20" y="79"/>
                  </a:lnTo>
                  <a:lnTo>
                    <a:pt x="16" y="89"/>
                  </a:lnTo>
                  <a:lnTo>
                    <a:pt x="13" y="97"/>
                  </a:lnTo>
                  <a:lnTo>
                    <a:pt x="10" y="106"/>
                  </a:lnTo>
                  <a:lnTo>
                    <a:pt x="8" y="113"/>
                  </a:lnTo>
                  <a:lnTo>
                    <a:pt x="5" y="120"/>
                  </a:lnTo>
                  <a:lnTo>
                    <a:pt x="3" y="125"/>
                  </a:lnTo>
                  <a:lnTo>
                    <a:pt x="2" y="131"/>
                  </a:lnTo>
                  <a:lnTo>
                    <a:pt x="1" y="134"/>
                  </a:lnTo>
                  <a:lnTo>
                    <a:pt x="0" y="138"/>
                  </a:lnTo>
                  <a:lnTo>
                    <a:pt x="0" y="141"/>
                  </a:lnTo>
                  <a:lnTo>
                    <a:pt x="0" y="144"/>
                  </a:lnTo>
                  <a:lnTo>
                    <a:pt x="0" y="147"/>
                  </a:lnTo>
                  <a:lnTo>
                    <a:pt x="1" y="149"/>
                  </a:lnTo>
                  <a:lnTo>
                    <a:pt x="1" y="151"/>
                  </a:lnTo>
                  <a:lnTo>
                    <a:pt x="2" y="154"/>
                  </a:lnTo>
                  <a:lnTo>
                    <a:pt x="3" y="155"/>
                  </a:lnTo>
                  <a:lnTo>
                    <a:pt x="4" y="157"/>
                  </a:lnTo>
                  <a:lnTo>
                    <a:pt x="4" y="158"/>
                  </a:lnTo>
                  <a:lnTo>
                    <a:pt x="5" y="158"/>
                  </a:lnTo>
                  <a:lnTo>
                    <a:pt x="6" y="159"/>
                  </a:lnTo>
                  <a:lnTo>
                    <a:pt x="7" y="158"/>
                  </a:lnTo>
                  <a:lnTo>
                    <a:pt x="7" y="157"/>
                  </a:lnTo>
                  <a:lnTo>
                    <a:pt x="8" y="154"/>
                  </a:lnTo>
                  <a:lnTo>
                    <a:pt x="9" y="149"/>
                  </a:lnTo>
                  <a:lnTo>
                    <a:pt x="11" y="144"/>
                  </a:lnTo>
                  <a:lnTo>
                    <a:pt x="12" y="138"/>
                  </a:lnTo>
                  <a:lnTo>
                    <a:pt x="15" y="132"/>
                  </a:lnTo>
                  <a:lnTo>
                    <a:pt x="18" y="125"/>
                  </a:lnTo>
                  <a:lnTo>
                    <a:pt x="20" y="118"/>
                  </a:lnTo>
                  <a:lnTo>
                    <a:pt x="24" y="110"/>
                  </a:lnTo>
                  <a:lnTo>
                    <a:pt x="26" y="103"/>
                  </a:lnTo>
                  <a:lnTo>
                    <a:pt x="29" y="96"/>
                  </a:lnTo>
                  <a:lnTo>
                    <a:pt x="32" y="89"/>
                  </a:lnTo>
                  <a:lnTo>
                    <a:pt x="34" y="83"/>
                  </a:lnTo>
                  <a:lnTo>
                    <a:pt x="36" y="78"/>
                  </a:lnTo>
                  <a:lnTo>
                    <a:pt x="38" y="74"/>
                  </a:lnTo>
                  <a:lnTo>
                    <a:pt x="40" y="71"/>
                  </a:lnTo>
                  <a:lnTo>
                    <a:pt x="42" y="68"/>
                  </a:lnTo>
                  <a:lnTo>
                    <a:pt x="44" y="65"/>
                  </a:lnTo>
                  <a:lnTo>
                    <a:pt x="46" y="61"/>
                  </a:lnTo>
                  <a:lnTo>
                    <a:pt x="48" y="57"/>
                  </a:lnTo>
                  <a:lnTo>
                    <a:pt x="52" y="53"/>
                  </a:lnTo>
                  <a:lnTo>
                    <a:pt x="55" y="48"/>
                  </a:lnTo>
                  <a:lnTo>
                    <a:pt x="58" y="44"/>
                  </a:lnTo>
                  <a:lnTo>
                    <a:pt x="61" y="40"/>
                  </a:lnTo>
                  <a:lnTo>
                    <a:pt x="64" y="35"/>
                  </a:lnTo>
                  <a:lnTo>
                    <a:pt x="67" y="31"/>
                  </a:lnTo>
                  <a:lnTo>
                    <a:pt x="69" y="27"/>
                  </a:lnTo>
                  <a:lnTo>
                    <a:pt x="72" y="24"/>
                  </a:lnTo>
                  <a:lnTo>
                    <a:pt x="74" y="21"/>
                  </a:lnTo>
                  <a:lnTo>
                    <a:pt x="76" y="19"/>
                  </a:lnTo>
                  <a:lnTo>
                    <a:pt x="76" y="16"/>
                  </a:lnTo>
                  <a:lnTo>
                    <a:pt x="77" y="16"/>
                  </a:lnTo>
                  <a:lnTo>
                    <a:pt x="76" y="13"/>
                  </a:lnTo>
                  <a:lnTo>
                    <a:pt x="76" y="12"/>
                  </a:lnTo>
                  <a:lnTo>
                    <a:pt x="74" y="9"/>
                  </a:lnTo>
                  <a:lnTo>
                    <a:pt x="72" y="7"/>
                  </a:lnTo>
                  <a:lnTo>
                    <a:pt x="70" y="6"/>
                  </a:lnTo>
                  <a:lnTo>
                    <a:pt x="69" y="4"/>
                  </a:lnTo>
                  <a:lnTo>
                    <a:pt x="68" y="3"/>
                  </a:lnTo>
                  <a:lnTo>
                    <a:pt x="67" y="2"/>
                  </a:lnTo>
                  <a:lnTo>
                    <a:pt x="65" y="1"/>
                  </a:lnTo>
                  <a:lnTo>
                    <a:pt x="65" y="0"/>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598" name="Freeform 98"/>
            <p:cNvSpPr>
              <a:spLocks/>
            </p:cNvSpPr>
            <p:nvPr/>
          </p:nvSpPr>
          <p:spPr bwMode="auto">
            <a:xfrm>
              <a:off x="4054475" y="5319713"/>
              <a:ext cx="90487" cy="249237"/>
            </a:xfrm>
            <a:custGeom>
              <a:avLst/>
              <a:gdLst>
                <a:gd name="T0" fmla="*/ 2147483647 w 57"/>
                <a:gd name="T1" fmla="*/ 0 h 157"/>
                <a:gd name="T2" fmla="*/ 2147483647 w 57"/>
                <a:gd name="T3" fmla="*/ 2147483647 h 157"/>
                <a:gd name="T4" fmla="*/ 2147483647 w 57"/>
                <a:gd name="T5" fmla="*/ 2147483647 h 157"/>
                <a:gd name="T6" fmla="*/ 2147483647 w 57"/>
                <a:gd name="T7" fmla="*/ 2147483647 h 157"/>
                <a:gd name="T8" fmla="*/ 2147483647 w 57"/>
                <a:gd name="T9" fmla="*/ 2147483647 h 157"/>
                <a:gd name="T10" fmla="*/ 2147483647 w 57"/>
                <a:gd name="T11" fmla="*/ 2147483647 h 157"/>
                <a:gd name="T12" fmla="*/ 2147483647 w 57"/>
                <a:gd name="T13" fmla="*/ 2147483647 h 157"/>
                <a:gd name="T14" fmla="*/ 2147483647 w 57"/>
                <a:gd name="T15" fmla="*/ 2147483647 h 157"/>
                <a:gd name="T16" fmla="*/ 2147483647 w 57"/>
                <a:gd name="T17" fmla="*/ 2147483647 h 157"/>
                <a:gd name="T18" fmla="*/ 2147483647 w 57"/>
                <a:gd name="T19" fmla="*/ 2147483647 h 157"/>
                <a:gd name="T20" fmla="*/ 2147483647 w 57"/>
                <a:gd name="T21" fmla="*/ 2147483647 h 157"/>
                <a:gd name="T22" fmla="*/ 2147483647 w 57"/>
                <a:gd name="T23" fmla="*/ 2147483647 h 157"/>
                <a:gd name="T24" fmla="*/ 2147483647 w 57"/>
                <a:gd name="T25" fmla="*/ 2147483647 h 157"/>
                <a:gd name="T26" fmla="*/ 2147483647 w 57"/>
                <a:gd name="T27" fmla="*/ 2147483647 h 157"/>
                <a:gd name="T28" fmla="*/ 2147483647 w 57"/>
                <a:gd name="T29" fmla="*/ 2147483647 h 157"/>
                <a:gd name="T30" fmla="*/ 2147483647 w 57"/>
                <a:gd name="T31" fmla="*/ 2147483647 h 157"/>
                <a:gd name="T32" fmla="*/ 2147483647 w 57"/>
                <a:gd name="T33" fmla="*/ 2147483647 h 157"/>
                <a:gd name="T34" fmla="*/ 2147483647 w 57"/>
                <a:gd name="T35" fmla="*/ 2147483647 h 157"/>
                <a:gd name="T36" fmla="*/ 2147483647 w 57"/>
                <a:gd name="T37" fmla="*/ 2147483647 h 157"/>
                <a:gd name="T38" fmla="*/ 2147483647 w 57"/>
                <a:gd name="T39" fmla="*/ 2147483647 h 157"/>
                <a:gd name="T40" fmla="*/ 2147483647 w 57"/>
                <a:gd name="T41" fmla="*/ 2147483647 h 157"/>
                <a:gd name="T42" fmla="*/ 2147483647 w 57"/>
                <a:gd name="T43" fmla="*/ 2147483647 h 157"/>
                <a:gd name="T44" fmla="*/ 2147483647 w 57"/>
                <a:gd name="T45" fmla="*/ 2147483647 h 157"/>
                <a:gd name="T46" fmla="*/ 2147483647 w 57"/>
                <a:gd name="T47" fmla="*/ 2147483647 h 157"/>
                <a:gd name="T48" fmla="*/ 2147483647 w 57"/>
                <a:gd name="T49" fmla="*/ 2147483647 h 157"/>
                <a:gd name="T50" fmla="*/ 2147483647 w 57"/>
                <a:gd name="T51" fmla="*/ 2147483647 h 157"/>
                <a:gd name="T52" fmla="*/ 2147483647 w 57"/>
                <a:gd name="T53" fmla="*/ 2147483647 h 157"/>
                <a:gd name="T54" fmla="*/ 2147483647 w 57"/>
                <a:gd name="T55" fmla="*/ 2147483647 h 157"/>
                <a:gd name="T56" fmla="*/ 2147483647 w 57"/>
                <a:gd name="T57" fmla="*/ 2147483647 h 157"/>
                <a:gd name="T58" fmla="*/ 2147483647 w 57"/>
                <a:gd name="T59" fmla="*/ 2147483647 h 157"/>
                <a:gd name="T60" fmla="*/ 2147483647 w 57"/>
                <a:gd name="T61" fmla="*/ 2147483647 h 157"/>
                <a:gd name="T62" fmla="*/ 2147483647 w 57"/>
                <a:gd name="T63" fmla="*/ 2147483647 h 157"/>
                <a:gd name="T64" fmla="*/ 2147483647 w 57"/>
                <a:gd name="T65" fmla="*/ 2147483647 h 157"/>
                <a:gd name="T66" fmla="*/ 2147483647 w 57"/>
                <a:gd name="T67" fmla="*/ 2147483647 h 157"/>
                <a:gd name="T68" fmla="*/ 2147483647 w 57"/>
                <a:gd name="T69" fmla="*/ 2147483647 h 157"/>
                <a:gd name="T70" fmla="*/ 2147483647 w 57"/>
                <a:gd name="T71" fmla="*/ 2147483647 h 157"/>
                <a:gd name="T72" fmla="*/ 2147483647 w 57"/>
                <a:gd name="T73" fmla="*/ 2147483647 h 157"/>
                <a:gd name="T74" fmla="*/ 2147483647 w 57"/>
                <a:gd name="T75" fmla="*/ 2147483647 h 157"/>
                <a:gd name="T76" fmla="*/ 2147483647 w 57"/>
                <a:gd name="T77" fmla="*/ 2147483647 h 157"/>
                <a:gd name="T78" fmla="*/ 2147483647 w 57"/>
                <a:gd name="T79" fmla="*/ 2147483647 h 157"/>
                <a:gd name="T80" fmla="*/ 2147483647 w 57"/>
                <a:gd name="T81" fmla="*/ 2147483647 h 157"/>
                <a:gd name="T82" fmla="*/ 2147483647 w 57"/>
                <a:gd name="T83" fmla="*/ 2147483647 h 157"/>
                <a:gd name="T84" fmla="*/ 2147483647 w 57"/>
                <a:gd name="T85" fmla="*/ 2147483647 h 157"/>
                <a:gd name="T86" fmla="*/ 2147483647 w 57"/>
                <a:gd name="T87" fmla="*/ 2147483647 h 157"/>
                <a:gd name="T88" fmla="*/ 2147483647 w 57"/>
                <a:gd name="T89" fmla="*/ 2147483647 h 157"/>
                <a:gd name="T90" fmla="*/ 2147483647 w 57"/>
                <a:gd name="T91" fmla="*/ 2147483647 h 157"/>
                <a:gd name="T92" fmla="*/ 2147483647 w 57"/>
                <a:gd name="T93" fmla="*/ 2147483647 h 157"/>
                <a:gd name="T94" fmla="*/ 2147483647 w 57"/>
                <a:gd name="T95" fmla="*/ 2147483647 h 157"/>
                <a:gd name="T96" fmla="*/ 2147483647 w 57"/>
                <a:gd name="T97" fmla="*/ 2147483647 h 157"/>
                <a:gd name="T98" fmla="*/ 2147483647 w 57"/>
                <a:gd name="T99" fmla="*/ 2147483647 h 157"/>
                <a:gd name="T100" fmla="*/ 2147483647 w 57"/>
                <a:gd name="T101" fmla="*/ 2147483647 h 157"/>
                <a:gd name="T102" fmla="*/ 2147483647 w 57"/>
                <a:gd name="T103" fmla="*/ 2147483647 h 157"/>
                <a:gd name="T104" fmla="*/ 2147483647 w 57"/>
                <a:gd name="T105" fmla="*/ 2147483647 h 157"/>
                <a:gd name="T106" fmla="*/ 2147483647 w 57"/>
                <a:gd name="T107" fmla="*/ 2147483647 h 157"/>
                <a:gd name="T108" fmla="*/ 2147483647 w 57"/>
                <a:gd name="T109" fmla="*/ 2147483647 h 157"/>
                <a:gd name="T110" fmla="*/ 2147483647 w 57"/>
                <a:gd name="T111" fmla="*/ 2147483647 h 157"/>
                <a:gd name="T112" fmla="*/ 2147483647 w 57"/>
                <a:gd name="T113" fmla="*/ 2147483647 h 157"/>
                <a:gd name="T114" fmla="*/ 2147483647 w 57"/>
                <a:gd name="T115" fmla="*/ 2147483647 h 157"/>
                <a:gd name="T116" fmla="*/ 2147483647 w 57"/>
                <a:gd name="T117" fmla="*/ 2147483647 h 157"/>
                <a:gd name="T118" fmla="*/ 0 w 57"/>
                <a:gd name="T119" fmla="*/ 2147483647 h 157"/>
                <a:gd name="T120" fmla="*/ 2147483647 w 57"/>
                <a:gd name="T121" fmla="*/ 2147483647 h 157"/>
                <a:gd name="T122" fmla="*/ 2147483647 w 57"/>
                <a:gd name="T123" fmla="*/ 0 h 157"/>
                <a:gd name="T124" fmla="*/ 2147483647 w 57"/>
                <a:gd name="T125" fmla="*/ 0 h 1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
                <a:gd name="T190" fmla="*/ 0 h 157"/>
                <a:gd name="T191" fmla="*/ 57 w 57"/>
                <a:gd name="T192" fmla="*/ 157 h 15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 h="157">
                  <a:moveTo>
                    <a:pt x="5" y="0"/>
                  </a:moveTo>
                  <a:lnTo>
                    <a:pt x="10" y="0"/>
                  </a:lnTo>
                  <a:lnTo>
                    <a:pt x="15" y="1"/>
                  </a:lnTo>
                  <a:lnTo>
                    <a:pt x="20" y="2"/>
                  </a:lnTo>
                  <a:lnTo>
                    <a:pt x="25" y="3"/>
                  </a:lnTo>
                  <a:lnTo>
                    <a:pt x="30" y="5"/>
                  </a:lnTo>
                  <a:lnTo>
                    <a:pt x="34" y="6"/>
                  </a:lnTo>
                  <a:lnTo>
                    <a:pt x="39" y="8"/>
                  </a:lnTo>
                  <a:lnTo>
                    <a:pt x="43" y="9"/>
                  </a:lnTo>
                  <a:lnTo>
                    <a:pt x="46" y="10"/>
                  </a:lnTo>
                  <a:lnTo>
                    <a:pt x="50" y="12"/>
                  </a:lnTo>
                  <a:lnTo>
                    <a:pt x="52" y="14"/>
                  </a:lnTo>
                  <a:lnTo>
                    <a:pt x="55" y="16"/>
                  </a:lnTo>
                  <a:lnTo>
                    <a:pt x="56" y="18"/>
                  </a:lnTo>
                  <a:lnTo>
                    <a:pt x="57" y="19"/>
                  </a:lnTo>
                  <a:lnTo>
                    <a:pt x="57" y="21"/>
                  </a:lnTo>
                  <a:lnTo>
                    <a:pt x="56" y="22"/>
                  </a:lnTo>
                  <a:lnTo>
                    <a:pt x="55" y="23"/>
                  </a:lnTo>
                  <a:lnTo>
                    <a:pt x="54" y="25"/>
                  </a:lnTo>
                  <a:lnTo>
                    <a:pt x="52" y="26"/>
                  </a:lnTo>
                  <a:lnTo>
                    <a:pt x="50" y="28"/>
                  </a:lnTo>
                  <a:lnTo>
                    <a:pt x="48" y="29"/>
                  </a:lnTo>
                  <a:lnTo>
                    <a:pt x="47" y="31"/>
                  </a:lnTo>
                  <a:lnTo>
                    <a:pt x="46" y="34"/>
                  </a:lnTo>
                  <a:lnTo>
                    <a:pt x="44" y="36"/>
                  </a:lnTo>
                  <a:lnTo>
                    <a:pt x="42" y="38"/>
                  </a:lnTo>
                  <a:lnTo>
                    <a:pt x="40" y="41"/>
                  </a:lnTo>
                  <a:lnTo>
                    <a:pt x="38" y="44"/>
                  </a:lnTo>
                  <a:lnTo>
                    <a:pt x="37" y="46"/>
                  </a:lnTo>
                  <a:lnTo>
                    <a:pt x="35" y="49"/>
                  </a:lnTo>
                  <a:lnTo>
                    <a:pt x="33" y="51"/>
                  </a:lnTo>
                  <a:lnTo>
                    <a:pt x="32" y="54"/>
                  </a:lnTo>
                  <a:lnTo>
                    <a:pt x="30" y="58"/>
                  </a:lnTo>
                  <a:lnTo>
                    <a:pt x="28" y="61"/>
                  </a:lnTo>
                  <a:lnTo>
                    <a:pt x="26" y="64"/>
                  </a:lnTo>
                  <a:lnTo>
                    <a:pt x="25" y="67"/>
                  </a:lnTo>
                  <a:lnTo>
                    <a:pt x="24" y="70"/>
                  </a:lnTo>
                  <a:lnTo>
                    <a:pt x="22" y="73"/>
                  </a:lnTo>
                  <a:lnTo>
                    <a:pt x="20" y="77"/>
                  </a:lnTo>
                  <a:lnTo>
                    <a:pt x="19" y="80"/>
                  </a:lnTo>
                  <a:lnTo>
                    <a:pt x="17" y="84"/>
                  </a:lnTo>
                  <a:lnTo>
                    <a:pt x="16" y="87"/>
                  </a:lnTo>
                  <a:lnTo>
                    <a:pt x="15" y="91"/>
                  </a:lnTo>
                  <a:lnTo>
                    <a:pt x="14" y="94"/>
                  </a:lnTo>
                  <a:lnTo>
                    <a:pt x="13" y="98"/>
                  </a:lnTo>
                  <a:lnTo>
                    <a:pt x="12" y="102"/>
                  </a:lnTo>
                  <a:lnTo>
                    <a:pt x="12" y="106"/>
                  </a:lnTo>
                  <a:lnTo>
                    <a:pt x="11" y="109"/>
                  </a:lnTo>
                  <a:lnTo>
                    <a:pt x="11" y="113"/>
                  </a:lnTo>
                  <a:lnTo>
                    <a:pt x="11" y="116"/>
                  </a:lnTo>
                  <a:lnTo>
                    <a:pt x="11" y="120"/>
                  </a:lnTo>
                  <a:lnTo>
                    <a:pt x="11" y="124"/>
                  </a:lnTo>
                  <a:lnTo>
                    <a:pt x="11" y="128"/>
                  </a:lnTo>
                  <a:lnTo>
                    <a:pt x="11" y="132"/>
                  </a:lnTo>
                  <a:lnTo>
                    <a:pt x="11" y="136"/>
                  </a:lnTo>
                  <a:lnTo>
                    <a:pt x="11" y="139"/>
                  </a:lnTo>
                  <a:lnTo>
                    <a:pt x="11" y="144"/>
                  </a:lnTo>
                  <a:lnTo>
                    <a:pt x="11" y="146"/>
                  </a:lnTo>
                  <a:lnTo>
                    <a:pt x="11" y="149"/>
                  </a:lnTo>
                  <a:lnTo>
                    <a:pt x="11" y="152"/>
                  </a:lnTo>
                  <a:lnTo>
                    <a:pt x="11" y="154"/>
                  </a:lnTo>
                  <a:lnTo>
                    <a:pt x="11" y="155"/>
                  </a:lnTo>
                  <a:lnTo>
                    <a:pt x="11" y="157"/>
                  </a:lnTo>
                  <a:lnTo>
                    <a:pt x="10" y="155"/>
                  </a:lnTo>
                  <a:lnTo>
                    <a:pt x="9" y="152"/>
                  </a:lnTo>
                  <a:lnTo>
                    <a:pt x="8" y="149"/>
                  </a:lnTo>
                  <a:lnTo>
                    <a:pt x="8" y="145"/>
                  </a:lnTo>
                  <a:lnTo>
                    <a:pt x="7" y="140"/>
                  </a:lnTo>
                  <a:lnTo>
                    <a:pt x="6" y="135"/>
                  </a:lnTo>
                  <a:lnTo>
                    <a:pt x="5" y="129"/>
                  </a:lnTo>
                  <a:lnTo>
                    <a:pt x="4" y="122"/>
                  </a:lnTo>
                  <a:lnTo>
                    <a:pt x="3" y="116"/>
                  </a:lnTo>
                  <a:lnTo>
                    <a:pt x="3" y="110"/>
                  </a:lnTo>
                  <a:lnTo>
                    <a:pt x="2" y="104"/>
                  </a:lnTo>
                  <a:lnTo>
                    <a:pt x="2" y="98"/>
                  </a:lnTo>
                  <a:lnTo>
                    <a:pt x="2" y="92"/>
                  </a:lnTo>
                  <a:lnTo>
                    <a:pt x="2" y="87"/>
                  </a:lnTo>
                  <a:lnTo>
                    <a:pt x="3" y="82"/>
                  </a:lnTo>
                  <a:lnTo>
                    <a:pt x="4" y="78"/>
                  </a:lnTo>
                  <a:lnTo>
                    <a:pt x="4" y="75"/>
                  </a:lnTo>
                  <a:lnTo>
                    <a:pt x="6" y="71"/>
                  </a:lnTo>
                  <a:lnTo>
                    <a:pt x="8" y="68"/>
                  </a:lnTo>
                  <a:lnTo>
                    <a:pt x="10" y="64"/>
                  </a:lnTo>
                  <a:lnTo>
                    <a:pt x="12" y="60"/>
                  </a:lnTo>
                  <a:lnTo>
                    <a:pt x="15" y="56"/>
                  </a:lnTo>
                  <a:lnTo>
                    <a:pt x="17" y="52"/>
                  </a:lnTo>
                  <a:lnTo>
                    <a:pt x="20" y="49"/>
                  </a:lnTo>
                  <a:lnTo>
                    <a:pt x="22" y="45"/>
                  </a:lnTo>
                  <a:lnTo>
                    <a:pt x="25" y="42"/>
                  </a:lnTo>
                  <a:lnTo>
                    <a:pt x="28" y="38"/>
                  </a:lnTo>
                  <a:lnTo>
                    <a:pt x="30" y="36"/>
                  </a:lnTo>
                  <a:lnTo>
                    <a:pt x="32" y="34"/>
                  </a:lnTo>
                  <a:lnTo>
                    <a:pt x="33" y="31"/>
                  </a:lnTo>
                  <a:lnTo>
                    <a:pt x="35" y="30"/>
                  </a:lnTo>
                  <a:lnTo>
                    <a:pt x="36" y="29"/>
                  </a:lnTo>
                  <a:lnTo>
                    <a:pt x="38" y="27"/>
                  </a:lnTo>
                  <a:lnTo>
                    <a:pt x="40" y="26"/>
                  </a:lnTo>
                  <a:lnTo>
                    <a:pt x="42" y="24"/>
                  </a:lnTo>
                  <a:lnTo>
                    <a:pt x="44" y="23"/>
                  </a:lnTo>
                  <a:lnTo>
                    <a:pt x="46" y="22"/>
                  </a:lnTo>
                  <a:lnTo>
                    <a:pt x="46" y="21"/>
                  </a:lnTo>
                  <a:lnTo>
                    <a:pt x="47" y="21"/>
                  </a:lnTo>
                  <a:lnTo>
                    <a:pt x="46" y="19"/>
                  </a:lnTo>
                  <a:lnTo>
                    <a:pt x="44" y="18"/>
                  </a:lnTo>
                  <a:lnTo>
                    <a:pt x="41" y="18"/>
                  </a:lnTo>
                  <a:lnTo>
                    <a:pt x="38" y="16"/>
                  </a:lnTo>
                  <a:lnTo>
                    <a:pt x="34" y="16"/>
                  </a:lnTo>
                  <a:lnTo>
                    <a:pt x="30" y="14"/>
                  </a:lnTo>
                  <a:lnTo>
                    <a:pt x="26" y="13"/>
                  </a:lnTo>
                  <a:lnTo>
                    <a:pt x="22" y="12"/>
                  </a:lnTo>
                  <a:lnTo>
                    <a:pt x="18" y="10"/>
                  </a:lnTo>
                  <a:lnTo>
                    <a:pt x="14" y="10"/>
                  </a:lnTo>
                  <a:lnTo>
                    <a:pt x="10" y="9"/>
                  </a:lnTo>
                  <a:lnTo>
                    <a:pt x="7" y="8"/>
                  </a:lnTo>
                  <a:lnTo>
                    <a:pt x="4" y="7"/>
                  </a:lnTo>
                  <a:lnTo>
                    <a:pt x="2" y="6"/>
                  </a:lnTo>
                  <a:lnTo>
                    <a:pt x="0" y="5"/>
                  </a:lnTo>
                  <a:lnTo>
                    <a:pt x="1" y="3"/>
                  </a:lnTo>
                  <a:lnTo>
                    <a:pt x="3" y="1"/>
                  </a:lnTo>
                  <a:lnTo>
                    <a:pt x="4" y="0"/>
                  </a:lnTo>
                  <a:lnTo>
                    <a:pt x="5" y="0"/>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599" name="Freeform 99"/>
            <p:cNvSpPr>
              <a:spLocks/>
            </p:cNvSpPr>
            <p:nvPr/>
          </p:nvSpPr>
          <p:spPr bwMode="auto">
            <a:xfrm>
              <a:off x="4017963" y="5456238"/>
              <a:ext cx="44450" cy="100012"/>
            </a:xfrm>
            <a:custGeom>
              <a:avLst/>
              <a:gdLst>
                <a:gd name="T0" fmla="*/ 2147483647 w 28"/>
                <a:gd name="T1" fmla="*/ 2147483647 h 63"/>
                <a:gd name="T2" fmla="*/ 2147483647 w 28"/>
                <a:gd name="T3" fmla="*/ 2147483647 h 63"/>
                <a:gd name="T4" fmla="*/ 2147483647 w 28"/>
                <a:gd name="T5" fmla="*/ 2147483647 h 63"/>
                <a:gd name="T6" fmla="*/ 2147483647 w 28"/>
                <a:gd name="T7" fmla="*/ 2147483647 h 63"/>
                <a:gd name="T8" fmla="*/ 2147483647 w 28"/>
                <a:gd name="T9" fmla="*/ 2147483647 h 63"/>
                <a:gd name="T10" fmla="*/ 2147483647 w 28"/>
                <a:gd name="T11" fmla="*/ 2147483647 h 63"/>
                <a:gd name="T12" fmla="*/ 2147483647 w 28"/>
                <a:gd name="T13" fmla="*/ 2147483647 h 63"/>
                <a:gd name="T14" fmla="*/ 2147483647 w 28"/>
                <a:gd name="T15" fmla="*/ 2147483647 h 63"/>
                <a:gd name="T16" fmla="*/ 0 w 28"/>
                <a:gd name="T17" fmla="*/ 2147483647 h 63"/>
                <a:gd name="T18" fmla="*/ 0 w 28"/>
                <a:gd name="T19" fmla="*/ 2147483647 h 63"/>
                <a:gd name="T20" fmla="*/ 0 w 28"/>
                <a:gd name="T21" fmla="*/ 2147483647 h 63"/>
                <a:gd name="T22" fmla="*/ 0 w 28"/>
                <a:gd name="T23" fmla="*/ 2147483647 h 63"/>
                <a:gd name="T24" fmla="*/ 0 w 28"/>
                <a:gd name="T25" fmla="*/ 2147483647 h 63"/>
                <a:gd name="T26" fmla="*/ 2147483647 w 28"/>
                <a:gd name="T27" fmla="*/ 2147483647 h 63"/>
                <a:gd name="T28" fmla="*/ 2147483647 w 28"/>
                <a:gd name="T29" fmla="*/ 2147483647 h 63"/>
                <a:gd name="T30" fmla="*/ 2147483647 w 28"/>
                <a:gd name="T31" fmla="*/ 2147483647 h 63"/>
                <a:gd name="T32" fmla="*/ 2147483647 w 28"/>
                <a:gd name="T33" fmla="*/ 2147483647 h 63"/>
                <a:gd name="T34" fmla="*/ 2147483647 w 28"/>
                <a:gd name="T35" fmla="*/ 2147483647 h 63"/>
                <a:gd name="T36" fmla="*/ 2147483647 w 28"/>
                <a:gd name="T37" fmla="*/ 2147483647 h 63"/>
                <a:gd name="T38" fmla="*/ 2147483647 w 28"/>
                <a:gd name="T39" fmla="*/ 2147483647 h 63"/>
                <a:gd name="T40" fmla="*/ 2147483647 w 28"/>
                <a:gd name="T41" fmla="*/ 2147483647 h 63"/>
                <a:gd name="T42" fmla="*/ 2147483647 w 28"/>
                <a:gd name="T43" fmla="*/ 2147483647 h 63"/>
                <a:gd name="T44" fmla="*/ 2147483647 w 28"/>
                <a:gd name="T45" fmla="*/ 2147483647 h 63"/>
                <a:gd name="T46" fmla="*/ 2147483647 w 28"/>
                <a:gd name="T47" fmla="*/ 2147483647 h 63"/>
                <a:gd name="T48" fmla="*/ 2147483647 w 28"/>
                <a:gd name="T49" fmla="*/ 2147483647 h 63"/>
                <a:gd name="T50" fmla="*/ 2147483647 w 28"/>
                <a:gd name="T51" fmla="*/ 2147483647 h 63"/>
                <a:gd name="T52" fmla="*/ 2147483647 w 28"/>
                <a:gd name="T53" fmla="*/ 2147483647 h 63"/>
                <a:gd name="T54" fmla="*/ 2147483647 w 28"/>
                <a:gd name="T55" fmla="*/ 2147483647 h 63"/>
                <a:gd name="T56" fmla="*/ 2147483647 w 28"/>
                <a:gd name="T57" fmla="*/ 2147483647 h 63"/>
                <a:gd name="T58" fmla="*/ 2147483647 w 28"/>
                <a:gd name="T59" fmla="*/ 2147483647 h 63"/>
                <a:gd name="T60" fmla="*/ 2147483647 w 28"/>
                <a:gd name="T61" fmla="*/ 2147483647 h 63"/>
                <a:gd name="T62" fmla="*/ 2147483647 w 28"/>
                <a:gd name="T63" fmla="*/ 2147483647 h 63"/>
                <a:gd name="T64" fmla="*/ 2147483647 w 28"/>
                <a:gd name="T65" fmla="*/ 2147483647 h 63"/>
                <a:gd name="T66" fmla="*/ 2147483647 w 28"/>
                <a:gd name="T67" fmla="*/ 2147483647 h 63"/>
                <a:gd name="T68" fmla="*/ 2147483647 w 28"/>
                <a:gd name="T69" fmla="*/ 2147483647 h 63"/>
                <a:gd name="T70" fmla="*/ 2147483647 w 28"/>
                <a:gd name="T71" fmla="*/ 2147483647 h 63"/>
                <a:gd name="T72" fmla="*/ 2147483647 w 28"/>
                <a:gd name="T73" fmla="*/ 2147483647 h 63"/>
                <a:gd name="T74" fmla="*/ 2147483647 w 28"/>
                <a:gd name="T75" fmla="*/ 2147483647 h 63"/>
                <a:gd name="T76" fmla="*/ 2147483647 w 28"/>
                <a:gd name="T77" fmla="*/ 2147483647 h 63"/>
                <a:gd name="T78" fmla="*/ 2147483647 w 28"/>
                <a:gd name="T79" fmla="*/ 2147483647 h 63"/>
                <a:gd name="T80" fmla="*/ 2147483647 w 28"/>
                <a:gd name="T81" fmla="*/ 2147483647 h 63"/>
                <a:gd name="T82" fmla="*/ 2147483647 w 28"/>
                <a:gd name="T83" fmla="*/ 2147483647 h 63"/>
                <a:gd name="T84" fmla="*/ 2147483647 w 28"/>
                <a:gd name="T85" fmla="*/ 2147483647 h 63"/>
                <a:gd name="T86" fmla="*/ 2147483647 w 28"/>
                <a:gd name="T87" fmla="*/ 2147483647 h 63"/>
                <a:gd name="T88" fmla="*/ 2147483647 w 28"/>
                <a:gd name="T89" fmla="*/ 2147483647 h 63"/>
                <a:gd name="T90" fmla="*/ 2147483647 w 28"/>
                <a:gd name="T91" fmla="*/ 2147483647 h 63"/>
                <a:gd name="T92" fmla="*/ 2147483647 w 28"/>
                <a:gd name="T93" fmla="*/ 2147483647 h 63"/>
                <a:gd name="T94" fmla="*/ 2147483647 w 28"/>
                <a:gd name="T95" fmla="*/ 2147483647 h 63"/>
                <a:gd name="T96" fmla="*/ 2147483647 w 28"/>
                <a:gd name="T97" fmla="*/ 2147483647 h 63"/>
                <a:gd name="T98" fmla="*/ 2147483647 w 28"/>
                <a:gd name="T99" fmla="*/ 2147483647 h 63"/>
                <a:gd name="T100" fmla="*/ 2147483647 w 28"/>
                <a:gd name="T101" fmla="*/ 2147483647 h 63"/>
                <a:gd name="T102" fmla="*/ 2147483647 w 28"/>
                <a:gd name="T103" fmla="*/ 2147483647 h 63"/>
                <a:gd name="T104" fmla="*/ 2147483647 w 28"/>
                <a:gd name="T105" fmla="*/ 0 h 63"/>
                <a:gd name="T106" fmla="*/ 2147483647 w 28"/>
                <a:gd name="T107" fmla="*/ 2147483647 h 63"/>
                <a:gd name="T108" fmla="*/ 2147483647 w 28"/>
                <a:gd name="T109" fmla="*/ 2147483647 h 6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
                <a:gd name="T166" fmla="*/ 0 h 63"/>
                <a:gd name="T167" fmla="*/ 28 w 28"/>
                <a:gd name="T168" fmla="*/ 63 h 6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 h="63">
                  <a:moveTo>
                    <a:pt x="22" y="3"/>
                  </a:moveTo>
                  <a:lnTo>
                    <a:pt x="17" y="9"/>
                  </a:lnTo>
                  <a:lnTo>
                    <a:pt x="12" y="15"/>
                  </a:lnTo>
                  <a:lnTo>
                    <a:pt x="8" y="21"/>
                  </a:lnTo>
                  <a:lnTo>
                    <a:pt x="5" y="27"/>
                  </a:lnTo>
                  <a:lnTo>
                    <a:pt x="3" y="33"/>
                  </a:lnTo>
                  <a:lnTo>
                    <a:pt x="2" y="38"/>
                  </a:lnTo>
                  <a:lnTo>
                    <a:pt x="1" y="43"/>
                  </a:lnTo>
                  <a:lnTo>
                    <a:pt x="0" y="48"/>
                  </a:lnTo>
                  <a:lnTo>
                    <a:pt x="0" y="52"/>
                  </a:lnTo>
                  <a:lnTo>
                    <a:pt x="0" y="56"/>
                  </a:lnTo>
                  <a:lnTo>
                    <a:pt x="0" y="59"/>
                  </a:lnTo>
                  <a:lnTo>
                    <a:pt x="0" y="61"/>
                  </a:lnTo>
                  <a:lnTo>
                    <a:pt x="1" y="63"/>
                  </a:lnTo>
                  <a:lnTo>
                    <a:pt x="2" y="63"/>
                  </a:lnTo>
                  <a:lnTo>
                    <a:pt x="2" y="62"/>
                  </a:lnTo>
                  <a:lnTo>
                    <a:pt x="3" y="60"/>
                  </a:lnTo>
                  <a:lnTo>
                    <a:pt x="3" y="58"/>
                  </a:lnTo>
                  <a:lnTo>
                    <a:pt x="4" y="56"/>
                  </a:lnTo>
                  <a:lnTo>
                    <a:pt x="4" y="55"/>
                  </a:lnTo>
                  <a:lnTo>
                    <a:pt x="5" y="53"/>
                  </a:lnTo>
                  <a:lnTo>
                    <a:pt x="6" y="50"/>
                  </a:lnTo>
                  <a:lnTo>
                    <a:pt x="7" y="48"/>
                  </a:lnTo>
                  <a:lnTo>
                    <a:pt x="8" y="46"/>
                  </a:lnTo>
                  <a:lnTo>
                    <a:pt x="9" y="43"/>
                  </a:lnTo>
                  <a:lnTo>
                    <a:pt x="10" y="42"/>
                  </a:lnTo>
                  <a:lnTo>
                    <a:pt x="11" y="40"/>
                  </a:lnTo>
                  <a:lnTo>
                    <a:pt x="11" y="38"/>
                  </a:lnTo>
                  <a:lnTo>
                    <a:pt x="12" y="36"/>
                  </a:lnTo>
                  <a:lnTo>
                    <a:pt x="12" y="35"/>
                  </a:lnTo>
                  <a:lnTo>
                    <a:pt x="13" y="34"/>
                  </a:lnTo>
                  <a:lnTo>
                    <a:pt x="15" y="33"/>
                  </a:lnTo>
                  <a:lnTo>
                    <a:pt x="15" y="31"/>
                  </a:lnTo>
                  <a:lnTo>
                    <a:pt x="17" y="29"/>
                  </a:lnTo>
                  <a:lnTo>
                    <a:pt x="18" y="28"/>
                  </a:lnTo>
                  <a:lnTo>
                    <a:pt x="19" y="26"/>
                  </a:lnTo>
                  <a:lnTo>
                    <a:pt x="19" y="25"/>
                  </a:lnTo>
                  <a:lnTo>
                    <a:pt x="20" y="24"/>
                  </a:lnTo>
                  <a:lnTo>
                    <a:pt x="21" y="23"/>
                  </a:lnTo>
                  <a:lnTo>
                    <a:pt x="21" y="21"/>
                  </a:lnTo>
                  <a:lnTo>
                    <a:pt x="21" y="20"/>
                  </a:lnTo>
                  <a:lnTo>
                    <a:pt x="22" y="18"/>
                  </a:lnTo>
                  <a:lnTo>
                    <a:pt x="22" y="17"/>
                  </a:lnTo>
                  <a:lnTo>
                    <a:pt x="23" y="14"/>
                  </a:lnTo>
                  <a:lnTo>
                    <a:pt x="24" y="13"/>
                  </a:lnTo>
                  <a:lnTo>
                    <a:pt x="25" y="10"/>
                  </a:lnTo>
                  <a:lnTo>
                    <a:pt x="25" y="8"/>
                  </a:lnTo>
                  <a:lnTo>
                    <a:pt x="26" y="5"/>
                  </a:lnTo>
                  <a:lnTo>
                    <a:pt x="27" y="3"/>
                  </a:lnTo>
                  <a:lnTo>
                    <a:pt x="27" y="1"/>
                  </a:lnTo>
                  <a:lnTo>
                    <a:pt x="28" y="0"/>
                  </a:lnTo>
                  <a:lnTo>
                    <a:pt x="22" y="3"/>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00" name="Freeform 100"/>
            <p:cNvSpPr>
              <a:spLocks/>
            </p:cNvSpPr>
            <p:nvPr/>
          </p:nvSpPr>
          <p:spPr bwMode="auto">
            <a:xfrm>
              <a:off x="4002088" y="5394325"/>
              <a:ext cx="84137" cy="166687"/>
            </a:xfrm>
            <a:custGeom>
              <a:avLst/>
              <a:gdLst>
                <a:gd name="T0" fmla="*/ 2147483647 w 53"/>
                <a:gd name="T1" fmla="*/ 2147483647 h 105"/>
                <a:gd name="T2" fmla="*/ 2147483647 w 53"/>
                <a:gd name="T3" fmla="*/ 2147483647 h 105"/>
                <a:gd name="T4" fmla="*/ 2147483647 w 53"/>
                <a:gd name="T5" fmla="*/ 2147483647 h 105"/>
                <a:gd name="T6" fmla="*/ 2147483647 w 53"/>
                <a:gd name="T7" fmla="*/ 2147483647 h 105"/>
                <a:gd name="T8" fmla="*/ 2147483647 w 53"/>
                <a:gd name="T9" fmla="*/ 2147483647 h 105"/>
                <a:gd name="T10" fmla="*/ 2147483647 w 53"/>
                <a:gd name="T11" fmla="*/ 2147483647 h 105"/>
                <a:gd name="T12" fmla="*/ 2147483647 w 53"/>
                <a:gd name="T13" fmla="*/ 2147483647 h 105"/>
                <a:gd name="T14" fmla="*/ 2147483647 w 53"/>
                <a:gd name="T15" fmla="*/ 2147483647 h 105"/>
                <a:gd name="T16" fmla="*/ 0 w 53"/>
                <a:gd name="T17" fmla="*/ 2147483647 h 105"/>
                <a:gd name="T18" fmla="*/ 0 w 53"/>
                <a:gd name="T19" fmla="*/ 2147483647 h 105"/>
                <a:gd name="T20" fmla="*/ 0 w 53"/>
                <a:gd name="T21" fmla="*/ 2147483647 h 105"/>
                <a:gd name="T22" fmla="*/ 2147483647 w 53"/>
                <a:gd name="T23" fmla="*/ 2147483647 h 105"/>
                <a:gd name="T24" fmla="*/ 2147483647 w 53"/>
                <a:gd name="T25" fmla="*/ 2147483647 h 105"/>
                <a:gd name="T26" fmla="*/ 2147483647 w 53"/>
                <a:gd name="T27" fmla="*/ 2147483647 h 105"/>
                <a:gd name="T28" fmla="*/ 2147483647 w 53"/>
                <a:gd name="T29" fmla="*/ 2147483647 h 105"/>
                <a:gd name="T30" fmla="*/ 2147483647 w 53"/>
                <a:gd name="T31" fmla="*/ 2147483647 h 105"/>
                <a:gd name="T32" fmla="*/ 2147483647 w 53"/>
                <a:gd name="T33" fmla="*/ 2147483647 h 105"/>
                <a:gd name="T34" fmla="*/ 2147483647 w 53"/>
                <a:gd name="T35" fmla="*/ 2147483647 h 105"/>
                <a:gd name="T36" fmla="*/ 2147483647 w 53"/>
                <a:gd name="T37" fmla="*/ 2147483647 h 105"/>
                <a:gd name="T38" fmla="*/ 2147483647 w 53"/>
                <a:gd name="T39" fmla="*/ 2147483647 h 105"/>
                <a:gd name="T40" fmla="*/ 2147483647 w 53"/>
                <a:gd name="T41" fmla="*/ 2147483647 h 105"/>
                <a:gd name="T42" fmla="*/ 2147483647 w 53"/>
                <a:gd name="T43" fmla="*/ 2147483647 h 105"/>
                <a:gd name="T44" fmla="*/ 2147483647 w 53"/>
                <a:gd name="T45" fmla="*/ 2147483647 h 105"/>
                <a:gd name="T46" fmla="*/ 2147483647 w 53"/>
                <a:gd name="T47" fmla="*/ 2147483647 h 105"/>
                <a:gd name="T48" fmla="*/ 2147483647 w 53"/>
                <a:gd name="T49" fmla="*/ 2147483647 h 105"/>
                <a:gd name="T50" fmla="*/ 2147483647 w 53"/>
                <a:gd name="T51" fmla="*/ 2147483647 h 105"/>
                <a:gd name="T52" fmla="*/ 2147483647 w 53"/>
                <a:gd name="T53" fmla="*/ 2147483647 h 105"/>
                <a:gd name="T54" fmla="*/ 2147483647 w 53"/>
                <a:gd name="T55" fmla="*/ 2147483647 h 105"/>
                <a:gd name="T56" fmla="*/ 2147483647 w 53"/>
                <a:gd name="T57" fmla="*/ 2147483647 h 105"/>
                <a:gd name="T58" fmla="*/ 2147483647 w 53"/>
                <a:gd name="T59" fmla="*/ 2147483647 h 105"/>
                <a:gd name="T60" fmla="*/ 2147483647 w 53"/>
                <a:gd name="T61" fmla="*/ 0 h 105"/>
                <a:gd name="T62" fmla="*/ 2147483647 w 53"/>
                <a:gd name="T63" fmla="*/ 0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105"/>
                <a:gd name="T98" fmla="*/ 53 w 53"/>
                <a:gd name="T99" fmla="*/ 105 h 1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105">
                  <a:moveTo>
                    <a:pt x="53" y="0"/>
                  </a:moveTo>
                  <a:lnTo>
                    <a:pt x="44" y="4"/>
                  </a:lnTo>
                  <a:lnTo>
                    <a:pt x="37" y="9"/>
                  </a:lnTo>
                  <a:lnTo>
                    <a:pt x="30" y="15"/>
                  </a:lnTo>
                  <a:lnTo>
                    <a:pt x="25" y="20"/>
                  </a:lnTo>
                  <a:lnTo>
                    <a:pt x="19" y="25"/>
                  </a:lnTo>
                  <a:lnTo>
                    <a:pt x="15" y="30"/>
                  </a:lnTo>
                  <a:lnTo>
                    <a:pt x="12" y="36"/>
                  </a:lnTo>
                  <a:lnTo>
                    <a:pt x="9" y="40"/>
                  </a:lnTo>
                  <a:lnTo>
                    <a:pt x="6" y="46"/>
                  </a:lnTo>
                  <a:lnTo>
                    <a:pt x="5" y="50"/>
                  </a:lnTo>
                  <a:lnTo>
                    <a:pt x="4" y="55"/>
                  </a:lnTo>
                  <a:lnTo>
                    <a:pt x="3" y="59"/>
                  </a:lnTo>
                  <a:lnTo>
                    <a:pt x="2" y="63"/>
                  </a:lnTo>
                  <a:lnTo>
                    <a:pt x="2" y="67"/>
                  </a:lnTo>
                  <a:lnTo>
                    <a:pt x="1" y="70"/>
                  </a:lnTo>
                  <a:lnTo>
                    <a:pt x="0" y="73"/>
                  </a:lnTo>
                  <a:lnTo>
                    <a:pt x="0" y="77"/>
                  </a:lnTo>
                  <a:lnTo>
                    <a:pt x="0" y="80"/>
                  </a:lnTo>
                  <a:lnTo>
                    <a:pt x="0" y="84"/>
                  </a:lnTo>
                  <a:lnTo>
                    <a:pt x="0" y="88"/>
                  </a:lnTo>
                  <a:lnTo>
                    <a:pt x="0" y="91"/>
                  </a:lnTo>
                  <a:lnTo>
                    <a:pt x="1" y="95"/>
                  </a:lnTo>
                  <a:lnTo>
                    <a:pt x="2" y="98"/>
                  </a:lnTo>
                  <a:lnTo>
                    <a:pt x="3" y="105"/>
                  </a:lnTo>
                  <a:lnTo>
                    <a:pt x="4" y="97"/>
                  </a:lnTo>
                  <a:lnTo>
                    <a:pt x="4" y="92"/>
                  </a:lnTo>
                  <a:lnTo>
                    <a:pt x="4" y="88"/>
                  </a:lnTo>
                  <a:lnTo>
                    <a:pt x="5" y="82"/>
                  </a:lnTo>
                  <a:lnTo>
                    <a:pt x="6" y="77"/>
                  </a:lnTo>
                  <a:lnTo>
                    <a:pt x="6" y="72"/>
                  </a:lnTo>
                  <a:lnTo>
                    <a:pt x="8" y="66"/>
                  </a:lnTo>
                  <a:lnTo>
                    <a:pt x="9" y="61"/>
                  </a:lnTo>
                  <a:lnTo>
                    <a:pt x="11" y="56"/>
                  </a:lnTo>
                  <a:lnTo>
                    <a:pt x="13" y="52"/>
                  </a:lnTo>
                  <a:lnTo>
                    <a:pt x="15" y="48"/>
                  </a:lnTo>
                  <a:lnTo>
                    <a:pt x="17" y="45"/>
                  </a:lnTo>
                  <a:lnTo>
                    <a:pt x="19" y="42"/>
                  </a:lnTo>
                  <a:lnTo>
                    <a:pt x="22" y="39"/>
                  </a:lnTo>
                  <a:lnTo>
                    <a:pt x="25" y="36"/>
                  </a:lnTo>
                  <a:lnTo>
                    <a:pt x="27" y="34"/>
                  </a:lnTo>
                  <a:lnTo>
                    <a:pt x="30" y="31"/>
                  </a:lnTo>
                  <a:lnTo>
                    <a:pt x="33" y="29"/>
                  </a:lnTo>
                  <a:lnTo>
                    <a:pt x="36" y="26"/>
                  </a:lnTo>
                  <a:lnTo>
                    <a:pt x="39" y="24"/>
                  </a:lnTo>
                  <a:lnTo>
                    <a:pt x="41" y="22"/>
                  </a:lnTo>
                  <a:lnTo>
                    <a:pt x="43" y="21"/>
                  </a:lnTo>
                  <a:lnTo>
                    <a:pt x="45" y="19"/>
                  </a:lnTo>
                  <a:lnTo>
                    <a:pt x="47" y="18"/>
                  </a:lnTo>
                  <a:lnTo>
                    <a:pt x="49" y="17"/>
                  </a:lnTo>
                  <a:lnTo>
                    <a:pt x="50" y="15"/>
                  </a:lnTo>
                  <a:lnTo>
                    <a:pt x="51" y="15"/>
                  </a:lnTo>
                  <a:lnTo>
                    <a:pt x="51" y="13"/>
                  </a:lnTo>
                  <a:lnTo>
                    <a:pt x="52" y="11"/>
                  </a:lnTo>
                  <a:lnTo>
                    <a:pt x="52" y="10"/>
                  </a:lnTo>
                  <a:lnTo>
                    <a:pt x="52" y="9"/>
                  </a:lnTo>
                  <a:lnTo>
                    <a:pt x="52" y="7"/>
                  </a:lnTo>
                  <a:lnTo>
                    <a:pt x="53" y="7"/>
                  </a:lnTo>
                  <a:lnTo>
                    <a:pt x="53" y="4"/>
                  </a:lnTo>
                  <a:lnTo>
                    <a:pt x="53" y="2"/>
                  </a:lnTo>
                  <a:lnTo>
                    <a:pt x="53" y="0"/>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01" name="Freeform 101"/>
            <p:cNvSpPr>
              <a:spLocks/>
            </p:cNvSpPr>
            <p:nvPr/>
          </p:nvSpPr>
          <p:spPr bwMode="auto">
            <a:xfrm>
              <a:off x="4027488" y="5268913"/>
              <a:ext cx="79375" cy="65087"/>
            </a:xfrm>
            <a:custGeom>
              <a:avLst/>
              <a:gdLst>
                <a:gd name="T0" fmla="*/ 2147483647 w 50"/>
                <a:gd name="T1" fmla="*/ 2147483647 h 41"/>
                <a:gd name="T2" fmla="*/ 2147483647 w 50"/>
                <a:gd name="T3" fmla="*/ 2147483647 h 41"/>
                <a:gd name="T4" fmla="*/ 2147483647 w 50"/>
                <a:gd name="T5" fmla="*/ 2147483647 h 41"/>
                <a:gd name="T6" fmla="*/ 2147483647 w 50"/>
                <a:gd name="T7" fmla="*/ 2147483647 h 41"/>
                <a:gd name="T8" fmla="*/ 2147483647 w 50"/>
                <a:gd name="T9" fmla="*/ 2147483647 h 41"/>
                <a:gd name="T10" fmla="*/ 2147483647 w 50"/>
                <a:gd name="T11" fmla="*/ 2147483647 h 41"/>
                <a:gd name="T12" fmla="*/ 2147483647 w 50"/>
                <a:gd name="T13" fmla="*/ 2147483647 h 41"/>
                <a:gd name="T14" fmla="*/ 2147483647 w 50"/>
                <a:gd name="T15" fmla="*/ 2147483647 h 41"/>
                <a:gd name="T16" fmla="*/ 0 w 50"/>
                <a:gd name="T17" fmla="*/ 2147483647 h 41"/>
                <a:gd name="T18" fmla="*/ 0 w 50"/>
                <a:gd name="T19" fmla="*/ 2147483647 h 41"/>
                <a:gd name="T20" fmla="*/ 0 w 50"/>
                <a:gd name="T21" fmla="*/ 2147483647 h 41"/>
                <a:gd name="T22" fmla="*/ 0 w 50"/>
                <a:gd name="T23" fmla="*/ 2147483647 h 41"/>
                <a:gd name="T24" fmla="*/ 0 w 50"/>
                <a:gd name="T25" fmla="*/ 2147483647 h 41"/>
                <a:gd name="T26" fmla="*/ 2147483647 w 50"/>
                <a:gd name="T27" fmla="*/ 2147483647 h 41"/>
                <a:gd name="T28" fmla="*/ 2147483647 w 50"/>
                <a:gd name="T29" fmla="*/ 2147483647 h 41"/>
                <a:gd name="T30" fmla="*/ 2147483647 w 50"/>
                <a:gd name="T31" fmla="*/ 2147483647 h 41"/>
                <a:gd name="T32" fmla="*/ 2147483647 w 50"/>
                <a:gd name="T33" fmla="*/ 2147483647 h 41"/>
                <a:gd name="T34" fmla="*/ 2147483647 w 50"/>
                <a:gd name="T35" fmla="*/ 2147483647 h 41"/>
                <a:gd name="T36" fmla="*/ 2147483647 w 50"/>
                <a:gd name="T37" fmla="*/ 2147483647 h 41"/>
                <a:gd name="T38" fmla="*/ 2147483647 w 50"/>
                <a:gd name="T39" fmla="*/ 2147483647 h 41"/>
                <a:gd name="T40" fmla="*/ 2147483647 w 50"/>
                <a:gd name="T41" fmla="*/ 2147483647 h 41"/>
                <a:gd name="T42" fmla="*/ 2147483647 w 50"/>
                <a:gd name="T43" fmla="*/ 2147483647 h 41"/>
                <a:gd name="T44" fmla="*/ 2147483647 w 50"/>
                <a:gd name="T45" fmla="*/ 2147483647 h 41"/>
                <a:gd name="T46" fmla="*/ 2147483647 w 50"/>
                <a:gd name="T47" fmla="*/ 2147483647 h 41"/>
                <a:gd name="T48" fmla="*/ 2147483647 w 50"/>
                <a:gd name="T49" fmla="*/ 2147483647 h 41"/>
                <a:gd name="T50" fmla="*/ 2147483647 w 50"/>
                <a:gd name="T51" fmla="*/ 2147483647 h 41"/>
                <a:gd name="T52" fmla="*/ 2147483647 w 50"/>
                <a:gd name="T53" fmla="*/ 2147483647 h 41"/>
                <a:gd name="T54" fmla="*/ 2147483647 w 50"/>
                <a:gd name="T55" fmla="*/ 2147483647 h 41"/>
                <a:gd name="T56" fmla="*/ 2147483647 w 50"/>
                <a:gd name="T57" fmla="*/ 2147483647 h 41"/>
                <a:gd name="T58" fmla="*/ 2147483647 w 50"/>
                <a:gd name="T59" fmla="*/ 2147483647 h 41"/>
                <a:gd name="T60" fmla="*/ 2147483647 w 50"/>
                <a:gd name="T61" fmla="*/ 2147483647 h 41"/>
                <a:gd name="T62" fmla="*/ 2147483647 w 50"/>
                <a:gd name="T63" fmla="*/ 2147483647 h 41"/>
                <a:gd name="T64" fmla="*/ 2147483647 w 50"/>
                <a:gd name="T65" fmla="*/ 2147483647 h 41"/>
                <a:gd name="T66" fmla="*/ 2147483647 w 50"/>
                <a:gd name="T67" fmla="*/ 2147483647 h 41"/>
                <a:gd name="T68" fmla="*/ 2147483647 w 50"/>
                <a:gd name="T69" fmla="*/ 2147483647 h 41"/>
                <a:gd name="T70" fmla="*/ 2147483647 w 50"/>
                <a:gd name="T71" fmla="*/ 2147483647 h 41"/>
                <a:gd name="T72" fmla="*/ 2147483647 w 50"/>
                <a:gd name="T73" fmla="*/ 2147483647 h 41"/>
                <a:gd name="T74" fmla="*/ 2147483647 w 50"/>
                <a:gd name="T75" fmla="*/ 2147483647 h 41"/>
                <a:gd name="T76" fmla="*/ 2147483647 w 50"/>
                <a:gd name="T77" fmla="*/ 2147483647 h 41"/>
                <a:gd name="T78" fmla="*/ 2147483647 w 50"/>
                <a:gd name="T79" fmla="*/ 2147483647 h 41"/>
                <a:gd name="T80" fmla="*/ 2147483647 w 50"/>
                <a:gd name="T81" fmla="*/ 2147483647 h 41"/>
                <a:gd name="T82" fmla="*/ 2147483647 w 50"/>
                <a:gd name="T83" fmla="*/ 2147483647 h 41"/>
                <a:gd name="T84" fmla="*/ 2147483647 w 50"/>
                <a:gd name="T85" fmla="*/ 2147483647 h 41"/>
                <a:gd name="T86" fmla="*/ 2147483647 w 50"/>
                <a:gd name="T87" fmla="*/ 0 h 41"/>
                <a:gd name="T88" fmla="*/ 2147483647 w 50"/>
                <a:gd name="T89" fmla="*/ 0 h 41"/>
                <a:gd name="T90" fmla="*/ 2147483647 w 50"/>
                <a:gd name="T91" fmla="*/ 0 h 41"/>
                <a:gd name="T92" fmla="*/ 2147483647 w 50"/>
                <a:gd name="T93" fmla="*/ 0 h 41"/>
                <a:gd name="T94" fmla="*/ 2147483647 w 50"/>
                <a:gd name="T95" fmla="*/ 0 h 41"/>
                <a:gd name="T96" fmla="*/ 2147483647 w 50"/>
                <a:gd name="T97" fmla="*/ 0 h 41"/>
                <a:gd name="T98" fmla="*/ 2147483647 w 50"/>
                <a:gd name="T99" fmla="*/ 0 h 41"/>
                <a:gd name="T100" fmla="*/ 2147483647 w 50"/>
                <a:gd name="T101" fmla="*/ 0 h 41"/>
                <a:gd name="T102" fmla="*/ 2147483647 w 50"/>
                <a:gd name="T103" fmla="*/ 0 h 41"/>
                <a:gd name="T104" fmla="*/ 2147483647 w 50"/>
                <a:gd name="T105" fmla="*/ 0 h 41"/>
                <a:gd name="T106" fmla="*/ 2147483647 w 50"/>
                <a:gd name="T107" fmla="*/ 2147483647 h 41"/>
                <a:gd name="T108" fmla="*/ 2147483647 w 50"/>
                <a:gd name="T109" fmla="*/ 2147483647 h 41"/>
                <a:gd name="T110" fmla="*/ 2147483647 w 50"/>
                <a:gd name="T111" fmla="*/ 2147483647 h 41"/>
                <a:gd name="T112" fmla="*/ 2147483647 w 50"/>
                <a:gd name="T113" fmla="*/ 2147483647 h 41"/>
                <a:gd name="T114" fmla="*/ 2147483647 w 50"/>
                <a:gd name="T115" fmla="*/ 2147483647 h 41"/>
                <a:gd name="T116" fmla="*/ 2147483647 w 50"/>
                <a:gd name="T117" fmla="*/ 2147483647 h 41"/>
                <a:gd name="T118" fmla="*/ 2147483647 w 50"/>
                <a:gd name="T119" fmla="*/ 2147483647 h 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
                <a:gd name="T181" fmla="*/ 0 h 41"/>
                <a:gd name="T182" fmla="*/ 50 w 50"/>
                <a:gd name="T183" fmla="*/ 41 h 4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 h="41">
                  <a:moveTo>
                    <a:pt x="25" y="2"/>
                  </a:moveTo>
                  <a:lnTo>
                    <a:pt x="19" y="5"/>
                  </a:lnTo>
                  <a:lnTo>
                    <a:pt x="13" y="8"/>
                  </a:lnTo>
                  <a:lnTo>
                    <a:pt x="9" y="11"/>
                  </a:lnTo>
                  <a:lnTo>
                    <a:pt x="6" y="15"/>
                  </a:lnTo>
                  <a:lnTo>
                    <a:pt x="4" y="18"/>
                  </a:lnTo>
                  <a:lnTo>
                    <a:pt x="2" y="22"/>
                  </a:lnTo>
                  <a:lnTo>
                    <a:pt x="1" y="25"/>
                  </a:lnTo>
                  <a:lnTo>
                    <a:pt x="0" y="29"/>
                  </a:lnTo>
                  <a:lnTo>
                    <a:pt x="0" y="31"/>
                  </a:lnTo>
                  <a:lnTo>
                    <a:pt x="0" y="35"/>
                  </a:lnTo>
                  <a:lnTo>
                    <a:pt x="0" y="37"/>
                  </a:lnTo>
                  <a:lnTo>
                    <a:pt x="0" y="39"/>
                  </a:lnTo>
                  <a:lnTo>
                    <a:pt x="1" y="40"/>
                  </a:lnTo>
                  <a:lnTo>
                    <a:pt x="1" y="41"/>
                  </a:lnTo>
                  <a:lnTo>
                    <a:pt x="2" y="41"/>
                  </a:lnTo>
                  <a:lnTo>
                    <a:pt x="3" y="38"/>
                  </a:lnTo>
                  <a:lnTo>
                    <a:pt x="4" y="36"/>
                  </a:lnTo>
                  <a:lnTo>
                    <a:pt x="5" y="34"/>
                  </a:lnTo>
                  <a:lnTo>
                    <a:pt x="7" y="31"/>
                  </a:lnTo>
                  <a:lnTo>
                    <a:pt x="9" y="28"/>
                  </a:lnTo>
                  <a:lnTo>
                    <a:pt x="11" y="26"/>
                  </a:lnTo>
                  <a:lnTo>
                    <a:pt x="13" y="25"/>
                  </a:lnTo>
                  <a:lnTo>
                    <a:pt x="15" y="24"/>
                  </a:lnTo>
                  <a:lnTo>
                    <a:pt x="16" y="22"/>
                  </a:lnTo>
                  <a:lnTo>
                    <a:pt x="18" y="21"/>
                  </a:lnTo>
                  <a:lnTo>
                    <a:pt x="20" y="20"/>
                  </a:lnTo>
                  <a:lnTo>
                    <a:pt x="22" y="19"/>
                  </a:lnTo>
                  <a:lnTo>
                    <a:pt x="25" y="17"/>
                  </a:lnTo>
                  <a:lnTo>
                    <a:pt x="28" y="16"/>
                  </a:lnTo>
                  <a:lnTo>
                    <a:pt x="30" y="15"/>
                  </a:lnTo>
                  <a:lnTo>
                    <a:pt x="33" y="13"/>
                  </a:lnTo>
                  <a:lnTo>
                    <a:pt x="36" y="11"/>
                  </a:lnTo>
                  <a:lnTo>
                    <a:pt x="39" y="10"/>
                  </a:lnTo>
                  <a:lnTo>
                    <a:pt x="41" y="9"/>
                  </a:lnTo>
                  <a:lnTo>
                    <a:pt x="43" y="8"/>
                  </a:lnTo>
                  <a:lnTo>
                    <a:pt x="45" y="6"/>
                  </a:lnTo>
                  <a:lnTo>
                    <a:pt x="47" y="5"/>
                  </a:lnTo>
                  <a:lnTo>
                    <a:pt x="49" y="4"/>
                  </a:lnTo>
                  <a:lnTo>
                    <a:pt x="49" y="3"/>
                  </a:lnTo>
                  <a:lnTo>
                    <a:pt x="50" y="2"/>
                  </a:lnTo>
                  <a:lnTo>
                    <a:pt x="49" y="0"/>
                  </a:lnTo>
                  <a:lnTo>
                    <a:pt x="48" y="0"/>
                  </a:lnTo>
                  <a:lnTo>
                    <a:pt x="47" y="0"/>
                  </a:lnTo>
                  <a:lnTo>
                    <a:pt x="45" y="0"/>
                  </a:lnTo>
                  <a:lnTo>
                    <a:pt x="43" y="0"/>
                  </a:lnTo>
                  <a:lnTo>
                    <a:pt x="41" y="0"/>
                  </a:lnTo>
                  <a:lnTo>
                    <a:pt x="39" y="0"/>
                  </a:lnTo>
                  <a:lnTo>
                    <a:pt x="37" y="0"/>
                  </a:lnTo>
                  <a:lnTo>
                    <a:pt x="34" y="0"/>
                  </a:lnTo>
                  <a:lnTo>
                    <a:pt x="32" y="0"/>
                  </a:lnTo>
                  <a:lnTo>
                    <a:pt x="30" y="1"/>
                  </a:lnTo>
                  <a:lnTo>
                    <a:pt x="28" y="1"/>
                  </a:lnTo>
                  <a:lnTo>
                    <a:pt x="26" y="2"/>
                  </a:lnTo>
                  <a:lnTo>
                    <a:pt x="25" y="2"/>
                  </a:lnTo>
                  <a:close/>
                </a:path>
              </a:pathLst>
            </a:custGeom>
            <a:solidFill>
              <a:srgbClr val="54C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02" name="Freeform 102"/>
            <p:cNvSpPr>
              <a:spLocks/>
            </p:cNvSpPr>
            <p:nvPr/>
          </p:nvSpPr>
          <p:spPr bwMode="auto">
            <a:xfrm>
              <a:off x="3802063" y="5202238"/>
              <a:ext cx="57150" cy="160337"/>
            </a:xfrm>
            <a:custGeom>
              <a:avLst/>
              <a:gdLst>
                <a:gd name="T0" fmla="*/ 2147483647 w 36"/>
                <a:gd name="T1" fmla="*/ 2147483647 h 101"/>
                <a:gd name="T2" fmla="*/ 2147483647 w 36"/>
                <a:gd name="T3" fmla="*/ 2147483647 h 101"/>
                <a:gd name="T4" fmla="*/ 2147483647 w 36"/>
                <a:gd name="T5" fmla="*/ 2147483647 h 101"/>
                <a:gd name="T6" fmla="*/ 2147483647 w 36"/>
                <a:gd name="T7" fmla="*/ 2147483647 h 101"/>
                <a:gd name="T8" fmla="*/ 2147483647 w 36"/>
                <a:gd name="T9" fmla="*/ 2147483647 h 101"/>
                <a:gd name="T10" fmla="*/ 2147483647 w 36"/>
                <a:gd name="T11" fmla="*/ 2147483647 h 101"/>
                <a:gd name="T12" fmla="*/ 2147483647 w 36"/>
                <a:gd name="T13" fmla="*/ 2147483647 h 101"/>
                <a:gd name="T14" fmla="*/ 2147483647 w 36"/>
                <a:gd name="T15" fmla="*/ 2147483647 h 101"/>
                <a:gd name="T16" fmla="*/ 2147483647 w 36"/>
                <a:gd name="T17" fmla="*/ 2147483647 h 101"/>
                <a:gd name="T18" fmla="*/ 2147483647 w 36"/>
                <a:gd name="T19" fmla="*/ 2147483647 h 101"/>
                <a:gd name="T20" fmla="*/ 2147483647 w 36"/>
                <a:gd name="T21" fmla="*/ 2147483647 h 101"/>
                <a:gd name="T22" fmla="*/ 2147483647 w 36"/>
                <a:gd name="T23" fmla="*/ 2147483647 h 101"/>
                <a:gd name="T24" fmla="*/ 2147483647 w 36"/>
                <a:gd name="T25" fmla="*/ 2147483647 h 101"/>
                <a:gd name="T26" fmla="*/ 2147483647 w 36"/>
                <a:gd name="T27" fmla="*/ 2147483647 h 101"/>
                <a:gd name="T28" fmla="*/ 2147483647 w 36"/>
                <a:gd name="T29" fmla="*/ 2147483647 h 101"/>
                <a:gd name="T30" fmla="*/ 2147483647 w 36"/>
                <a:gd name="T31" fmla="*/ 2147483647 h 101"/>
                <a:gd name="T32" fmla="*/ 2147483647 w 36"/>
                <a:gd name="T33" fmla="*/ 2147483647 h 101"/>
                <a:gd name="T34" fmla="*/ 2147483647 w 36"/>
                <a:gd name="T35" fmla="*/ 2147483647 h 101"/>
                <a:gd name="T36" fmla="*/ 2147483647 w 36"/>
                <a:gd name="T37" fmla="*/ 2147483647 h 101"/>
                <a:gd name="T38" fmla="*/ 2147483647 w 36"/>
                <a:gd name="T39" fmla="*/ 2147483647 h 101"/>
                <a:gd name="T40" fmla="*/ 2147483647 w 36"/>
                <a:gd name="T41" fmla="*/ 2147483647 h 101"/>
                <a:gd name="T42" fmla="*/ 2147483647 w 36"/>
                <a:gd name="T43" fmla="*/ 2147483647 h 101"/>
                <a:gd name="T44" fmla="*/ 2147483647 w 36"/>
                <a:gd name="T45" fmla="*/ 2147483647 h 101"/>
                <a:gd name="T46" fmla="*/ 2147483647 w 36"/>
                <a:gd name="T47" fmla="*/ 2147483647 h 101"/>
                <a:gd name="T48" fmla="*/ 2147483647 w 36"/>
                <a:gd name="T49" fmla="*/ 2147483647 h 101"/>
                <a:gd name="T50" fmla="*/ 2147483647 w 36"/>
                <a:gd name="T51" fmla="*/ 2147483647 h 101"/>
                <a:gd name="T52" fmla="*/ 2147483647 w 36"/>
                <a:gd name="T53" fmla="*/ 2147483647 h 101"/>
                <a:gd name="T54" fmla="*/ 2147483647 w 36"/>
                <a:gd name="T55" fmla="*/ 2147483647 h 101"/>
                <a:gd name="T56" fmla="*/ 2147483647 w 36"/>
                <a:gd name="T57" fmla="*/ 2147483647 h 101"/>
                <a:gd name="T58" fmla="*/ 2147483647 w 36"/>
                <a:gd name="T59" fmla="*/ 2147483647 h 101"/>
                <a:gd name="T60" fmla="*/ 0 w 36"/>
                <a:gd name="T61" fmla="*/ 2147483647 h 101"/>
                <a:gd name="T62" fmla="*/ 0 w 36"/>
                <a:gd name="T63" fmla="*/ 2147483647 h 101"/>
                <a:gd name="T64" fmla="*/ 2147483647 w 36"/>
                <a:gd name="T65" fmla="*/ 2147483647 h 101"/>
                <a:gd name="T66" fmla="*/ 2147483647 w 36"/>
                <a:gd name="T67" fmla="*/ 2147483647 h 101"/>
                <a:gd name="T68" fmla="*/ 2147483647 w 36"/>
                <a:gd name="T69" fmla="*/ 2147483647 h 101"/>
                <a:gd name="T70" fmla="*/ 2147483647 w 36"/>
                <a:gd name="T71" fmla="*/ 2147483647 h 101"/>
                <a:gd name="T72" fmla="*/ 2147483647 w 36"/>
                <a:gd name="T73" fmla="*/ 2147483647 h 101"/>
                <a:gd name="T74" fmla="*/ 2147483647 w 36"/>
                <a:gd name="T75" fmla="*/ 2147483647 h 101"/>
                <a:gd name="T76" fmla="*/ 2147483647 w 36"/>
                <a:gd name="T77" fmla="*/ 2147483647 h 101"/>
                <a:gd name="T78" fmla="*/ 2147483647 w 36"/>
                <a:gd name="T79" fmla="*/ 2147483647 h 101"/>
                <a:gd name="T80" fmla="*/ 2147483647 w 36"/>
                <a:gd name="T81" fmla="*/ 2147483647 h 101"/>
                <a:gd name="T82" fmla="*/ 2147483647 w 36"/>
                <a:gd name="T83" fmla="*/ 2147483647 h 101"/>
                <a:gd name="T84" fmla="*/ 2147483647 w 36"/>
                <a:gd name="T85" fmla="*/ 2147483647 h 101"/>
                <a:gd name="T86" fmla="*/ 2147483647 w 36"/>
                <a:gd name="T87" fmla="*/ 2147483647 h 101"/>
                <a:gd name="T88" fmla="*/ 2147483647 w 36"/>
                <a:gd name="T89" fmla="*/ 2147483647 h 101"/>
                <a:gd name="T90" fmla="*/ 2147483647 w 36"/>
                <a:gd name="T91" fmla="*/ 2147483647 h 101"/>
                <a:gd name="T92" fmla="*/ 2147483647 w 36"/>
                <a:gd name="T93" fmla="*/ 2147483647 h 101"/>
                <a:gd name="T94" fmla="*/ 2147483647 w 36"/>
                <a:gd name="T95" fmla="*/ 2147483647 h 101"/>
                <a:gd name="T96" fmla="*/ 2147483647 w 36"/>
                <a:gd name="T97" fmla="*/ 2147483647 h 101"/>
                <a:gd name="T98" fmla="*/ 2147483647 w 36"/>
                <a:gd name="T99" fmla="*/ 2147483647 h 101"/>
                <a:gd name="T100" fmla="*/ 2147483647 w 36"/>
                <a:gd name="T101" fmla="*/ 2147483647 h 101"/>
                <a:gd name="T102" fmla="*/ 2147483647 w 36"/>
                <a:gd name="T103" fmla="*/ 0 h 101"/>
                <a:gd name="T104" fmla="*/ 2147483647 w 36"/>
                <a:gd name="T105" fmla="*/ 0 h 101"/>
                <a:gd name="T106" fmla="*/ 2147483647 w 36"/>
                <a:gd name="T107" fmla="*/ 0 h 101"/>
                <a:gd name="T108" fmla="*/ 2147483647 w 36"/>
                <a:gd name="T109" fmla="*/ 2147483647 h 1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
                <a:gd name="T166" fmla="*/ 0 h 101"/>
                <a:gd name="T167" fmla="*/ 36 w 36"/>
                <a:gd name="T168" fmla="*/ 101 h 1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 h="101">
                  <a:moveTo>
                    <a:pt x="21" y="1"/>
                  </a:moveTo>
                  <a:lnTo>
                    <a:pt x="23" y="4"/>
                  </a:lnTo>
                  <a:lnTo>
                    <a:pt x="27" y="8"/>
                  </a:lnTo>
                  <a:lnTo>
                    <a:pt x="29" y="11"/>
                  </a:lnTo>
                  <a:lnTo>
                    <a:pt x="31" y="14"/>
                  </a:lnTo>
                  <a:lnTo>
                    <a:pt x="32" y="17"/>
                  </a:lnTo>
                  <a:lnTo>
                    <a:pt x="33" y="21"/>
                  </a:lnTo>
                  <a:lnTo>
                    <a:pt x="34" y="24"/>
                  </a:lnTo>
                  <a:lnTo>
                    <a:pt x="36" y="28"/>
                  </a:lnTo>
                  <a:lnTo>
                    <a:pt x="35" y="31"/>
                  </a:lnTo>
                  <a:lnTo>
                    <a:pt x="35" y="35"/>
                  </a:lnTo>
                  <a:lnTo>
                    <a:pt x="35" y="39"/>
                  </a:lnTo>
                  <a:lnTo>
                    <a:pt x="34" y="42"/>
                  </a:lnTo>
                  <a:lnTo>
                    <a:pt x="33" y="46"/>
                  </a:lnTo>
                  <a:lnTo>
                    <a:pt x="31" y="50"/>
                  </a:lnTo>
                  <a:lnTo>
                    <a:pt x="31" y="54"/>
                  </a:lnTo>
                  <a:lnTo>
                    <a:pt x="29" y="58"/>
                  </a:lnTo>
                  <a:lnTo>
                    <a:pt x="28" y="60"/>
                  </a:lnTo>
                  <a:lnTo>
                    <a:pt x="27" y="61"/>
                  </a:lnTo>
                  <a:lnTo>
                    <a:pt x="27" y="63"/>
                  </a:lnTo>
                  <a:lnTo>
                    <a:pt x="26" y="64"/>
                  </a:lnTo>
                  <a:lnTo>
                    <a:pt x="25" y="66"/>
                  </a:lnTo>
                  <a:lnTo>
                    <a:pt x="24" y="67"/>
                  </a:lnTo>
                  <a:lnTo>
                    <a:pt x="23" y="69"/>
                  </a:lnTo>
                  <a:lnTo>
                    <a:pt x="22" y="71"/>
                  </a:lnTo>
                  <a:lnTo>
                    <a:pt x="21" y="71"/>
                  </a:lnTo>
                  <a:lnTo>
                    <a:pt x="20" y="73"/>
                  </a:lnTo>
                  <a:lnTo>
                    <a:pt x="19" y="74"/>
                  </a:lnTo>
                  <a:lnTo>
                    <a:pt x="19" y="77"/>
                  </a:lnTo>
                  <a:lnTo>
                    <a:pt x="17" y="79"/>
                  </a:lnTo>
                  <a:lnTo>
                    <a:pt x="15" y="81"/>
                  </a:lnTo>
                  <a:lnTo>
                    <a:pt x="14" y="83"/>
                  </a:lnTo>
                  <a:lnTo>
                    <a:pt x="13" y="84"/>
                  </a:lnTo>
                  <a:lnTo>
                    <a:pt x="13" y="85"/>
                  </a:lnTo>
                  <a:lnTo>
                    <a:pt x="13" y="86"/>
                  </a:lnTo>
                  <a:lnTo>
                    <a:pt x="13" y="88"/>
                  </a:lnTo>
                  <a:lnTo>
                    <a:pt x="15" y="90"/>
                  </a:lnTo>
                  <a:lnTo>
                    <a:pt x="17" y="90"/>
                  </a:lnTo>
                  <a:lnTo>
                    <a:pt x="19" y="91"/>
                  </a:lnTo>
                  <a:lnTo>
                    <a:pt x="21" y="90"/>
                  </a:lnTo>
                  <a:lnTo>
                    <a:pt x="25" y="90"/>
                  </a:lnTo>
                  <a:lnTo>
                    <a:pt x="26" y="90"/>
                  </a:lnTo>
                  <a:lnTo>
                    <a:pt x="27" y="90"/>
                  </a:lnTo>
                  <a:lnTo>
                    <a:pt x="29" y="90"/>
                  </a:lnTo>
                  <a:lnTo>
                    <a:pt x="31" y="91"/>
                  </a:lnTo>
                  <a:lnTo>
                    <a:pt x="31" y="92"/>
                  </a:lnTo>
                  <a:lnTo>
                    <a:pt x="32" y="93"/>
                  </a:lnTo>
                  <a:lnTo>
                    <a:pt x="33" y="95"/>
                  </a:lnTo>
                  <a:lnTo>
                    <a:pt x="33" y="97"/>
                  </a:lnTo>
                  <a:lnTo>
                    <a:pt x="33" y="98"/>
                  </a:lnTo>
                  <a:lnTo>
                    <a:pt x="32" y="100"/>
                  </a:lnTo>
                  <a:lnTo>
                    <a:pt x="31" y="101"/>
                  </a:lnTo>
                  <a:lnTo>
                    <a:pt x="23" y="100"/>
                  </a:lnTo>
                  <a:lnTo>
                    <a:pt x="17" y="99"/>
                  </a:lnTo>
                  <a:lnTo>
                    <a:pt x="13" y="97"/>
                  </a:lnTo>
                  <a:lnTo>
                    <a:pt x="9" y="97"/>
                  </a:lnTo>
                  <a:lnTo>
                    <a:pt x="6" y="95"/>
                  </a:lnTo>
                  <a:lnTo>
                    <a:pt x="3" y="94"/>
                  </a:lnTo>
                  <a:lnTo>
                    <a:pt x="2" y="93"/>
                  </a:lnTo>
                  <a:lnTo>
                    <a:pt x="1" y="92"/>
                  </a:lnTo>
                  <a:lnTo>
                    <a:pt x="0" y="90"/>
                  </a:lnTo>
                  <a:lnTo>
                    <a:pt x="0" y="88"/>
                  </a:lnTo>
                  <a:lnTo>
                    <a:pt x="0" y="86"/>
                  </a:lnTo>
                  <a:lnTo>
                    <a:pt x="1" y="85"/>
                  </a:lnTo>
                  <a:lnTo>
                    <a:pt x="2" y="83"/>
                  </a:lnTo>
                  <a:lnTo>
                    <a:pt x="2" y="82"/>
                  </a:lnTo>
                  <a:lnTo>
                    <a:pt x="3" y="80"/>
                  </a:lnTo>
                  <a:lnTo>
                    <a:pt x="4" y="78"/>
                  </a:lnTo>
                  <a:lnTo>
                    <a:pt x="5" y="76"/>
                  </a:lnTo>
                  <a:lnTo>
                    <a:pt x="5" y="74"/>
                  </a:lnTo>
                  <a:lnTo>
                    <a:pt x="7" y="72"/>
                  </a:lnTo>
                  <a:lnTo>
                    <a:pt x="7" y="71"/>
                  </a:lnTo>
                  <a:lnTo>
                    <a:pt x="9" y="70"/>
                  </a:lnTo>
                  <a:lnTo>
                    <a:pt x="10" y="68"/>
                  </a:lnTo>
                  <a:lnTo>
                    <a:pt x="11" y="67"/>
                  </a:lnTo>
                  <a:lnTo>
                    <a:pt x="13" y="66"/>
                  </a:lnTo>
                  <a:lnTo>
                    <a:pt x="13" y="64"/>
                  </a:lnTo>
                  <a:lnTo>
                    <a:pt x="15" y="63"/>
                  </a:lnTo>
                  <a:lnTo>
                    <a:pt x="16" y="61"/>
                  </a:lnTo>
                  <a:lnTo>
                    <a:pt x="17" y="60"/>
                  </a:lnTo>
                  <a:lnTo>
                    <a:pt x="19" y="59"/>
                  </a:lnTo>
                  <a:lnTo>
                    <a:pt x="19" y="57"/>
                  </a:lnTo>
                  <a:lnTo>
                    <a:pt x="21" y="55"/>
                  </a:lnTo>
                  <a:lnTo>
                    <a:pt x="22" y="54"/>
                  </a:lnTo>
                  <a:lnTo>
                    <a:pt x="23" y="50"/>
                  </a:lnTo>
                  <a:lnTo>
                    <a:pt x="24" y="47"/>
                  </a:lnTo>
                  <a:lnTo>
                    <a:pt x="25" y="44"/>
                  </a:lnTo>
                  <a:lnTo>
                    <a:pt x="25" y="41"/>
                  </a:lnTo>
                  <a:lnTo>
                    <a:pt x="25" y="37"/>
                  </a:lnTo>
                  <a:lnTo>
                    <a:pt x="25" y="34"/>
                  </a:lnTo>
                  <a:lnTo>
                    <a:pt x="25" y="31"/>
                  </a:lnTo>
                  <a:lnTo>
                    <a:pt x="25" y="28"/>
                  </a:lnTo>
                  <a:lnTo>
                    <a:pt x="23" y="24"/>
                  </a:lnTo>
                  <a:lnTo>
                    <a:pt x="22" y="21"/>
                  </a:lnTo>
                  <a:lnTo>
                    <a:pt x="21" y="18"/>
                  </a:lnTo>
                  <a:lnTo>
                    <a:pt x="19" y="15"/>
                  </a:lnTo>
                  <a:lnTo>
                    <a:pt x="17" y="12"/>
                  </a:lnTo>
                  <a:lnTo>
                    <a:pt x="15" y="9"/>
                  </a:lnTo>
                  <a:lnTo>
                    <a:pt x="13" y="6"/>
                  </a:lnTo>
                  <a:lnTo>
                    <a:pt x="11" y="4"/>
                  </a:lnTo>
                  <a:lnTo>
                    <a:pt x="9" y="2"/>
                  </a:lnTo>
                  <a:lnTo>
                    <a:pt x="10" y="2"/>
                  </a:lnTo>
                  <a:lnTo>
                    <a:pt x="11" y="0"/>
                  </a:lnTo>
                  <a:lnTo>
                    <a:pt x="13" y="0"/>
                  </a:lnTo>
                  <a:lnTo>
                    <a:pt x="15" y="0"/>
                  </a:lnTo>
                  <a:lnTo>
                    <a:pt x="17" y="0"/>
                  </a:lnTo>
                  <a:lnTo>
                    <a:pt x="19" y="0"/>
                  </a:lnTo>
                  <a:lnTo>
                    <a:pt x="21" y="1"/>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03" name="Freeform 103"/>
            <p:cNvSpPr>
              <a:spLocks/>
            </p:cNvSpPr>
            <p:nvPr/>
          </p:nvSpPr>
          <p:spPr bwMode="auto">
            <a:xfrm>
              <a:off x="3789363" y="5056188"/>
              <a:ext cx="111125" cy="152400"/>
            </a:xfrm>
            <a:custGeom>
              <a:avLst/>
              <a:gdLst>
                <a:gd name="T0" fmla="*/ 2147483647 w 70"/>
                <a:gd name="T1" fmla="*/ 2147483647 h 96"/>
                <a:gd name="T2" fmla="*/ 2147483647 w 70"/>
                <a:gd name="T3" fmla="*/ 2147483647 h 96"/>
                <a:gd name="T4" fmla="*/ 2147483647 w 70"/>
                <a:gd name="T5" fmla="*/ 2147483647 h 96"/>
                <a:gd name="T6" fmla="*/ 2147483647 w 70"/>
                <a:gd name="T7" fmla="*/ 2147483647 h 96"/>
                <a:gd name="T8" fmla="*/ 2147483647 w 70"/>
                <a:gd name="T9" fmla="*/ 2147483647 h 96"/>
                <a:gd name="T10" fmla="*/ 2147483647 w 70"/>
                <a:gd name="T11" fmla="*/ 2147483647 h 96"/>
                <a:gd name="T12" fmla="*/ 2147483647 w 70"/>
                <a:gd name="T13" fmla="*/ 2147483647 h 96"/>
                <a:gd name="T14" fmla="*/ 2147483647 w 70"/>
                <a:gd name="T15" fmla="*/ 2147483647 h 96"/>
                <a:gd name="T16" fmla="*/ 2147483647 w 70"/>
                <a:gd name="T17" fmla="*/ 2147483647 h 96"/>
                <a:gd name="T18" fmla="*/ 2147483647 w 70"/>
                <a:gd name="T19" fmla="*/ 2147483647 h 96"/>
                <a:gd name="T20" fmla="*/ 2147483647 w 70"/>
                <a:gd name="T21" fmla="*/ 2147483647 h 96"/>
                <a:gd name="T22" fmla="*/ 2147483647 w 70"/>
                <a:gd name="T23" fmla="*/ 2147483647 h 96"/>
                <a:gd name="T24" fmla="*/ 2147483647 w 70"/>
                <a:gd name="T25" fmla="*/ 2147483647 h 96"/>
                <a:gd name="T26" fmla="*/ 2147483647 w 70"/>
                <a:gd name="T27" fmla="*/ 2147483647 h 96"/>
                <a:gd name="T28" fmla="*/ 2147483647 w 70"/>
                <a:gd name="T29" fmla="*/ 2147483647 h 96"/>
                <a:gd name="T30" fmla="*/ 2147483647 w 70"/>
                <a:gd name="T31" fmla="*/ 2147483647 h 96"/>
                <a:gd name="T32" fmla="*/ 2147483647 w 70"/>
                <a:gd name="T33" fmla="*/ 2147483647 h 96"/>
                <a:gd name="T34" fmla="*/ 2147483647 w 70"/>
                <a:gd name="T35" fmla="*/ 2147483647 h 96"/>
                <a:gd name="T36" fmla="*/ 2147483647 w 70"/>
                <a:gd name="T37" fmla="*/ 2147483647 h 96"/>
                <a:gd name="T38" fmla="*/ 2147483647 w 70"/>
                <a:gd name="T39" fmla="*/ 2147483647 h 96"/>
                <a:gd name="T40" fmla="*/ 2147483647 w 70"/>
                <a:gd name="T41" fmla="*/ 2147483647 h 96"/>
                <a:gd name="T42" fmla="*/ 2147483647 w 70"/>
                <a:gd name="T43" fmla="*/ 2147483647 h 96"/>
                <a:gd name="T44" fmla="*/ 2147483647 w 70"/>
                <a:gd name="T45" fmla="*/ 2147483647 h 96"/>
                <a:gd name="T46" fmla="*/ 2147483647 w 70"/>
                <a:gd name="T47" fmla="*/ 2147483647 h 96"/>
                <a:gd name="T48" fmla="*/ 2147483647 w 70"/>
                <a:gd name="T49" fmla="*/ 2147483647 h 96"/>
                <a:gd name="T50" fmla="*/ 2147483647 w 70"/>
                <a:gd name="T51" fmla="*/ 2147483647 h 96"/>
                <a:gd name="T52" fmla="*/ 2147483647 w 70"/>
                <a:gd name="T53" fmla="*/ 2147483647 h 96"/>
                <a:gd name="T54" fmla="*/ 2147483647 w 70"/>
                <a:gd name="T55" fmla="*/ 2147483647 h 96"/>
                <a:gd name="T56" fmla="*/ 2147483647 w 70"/>
                <a:gd name="T57" fmla="*/ 2147483647 h 96"/>
                <a:gd name="T58" fmla="*/ 2147483647 w 70"/>
                <a:gd name="T59" fmla="*/ 2147483647 h 96"/>
                <a:gd name="T60" fmla="*/ 2147483647 w 70"/>
                <a:gd name="T61" fmla="*/ 2147483647 h 96"/>
                <a:gd name="T62" fmla="*/ 2147483647 w 70"/>
                <a:gd name="T63" fmla="*/ 2147483647 h 96"/>
                <a:gd name="T64" fmla="*/ 2147483647 w 70"/>
                <a:gd name="T65" fmla="*/ 2147483647 h 96"/>
                <a:gd name="T66" fmla="*/ 2147483647 w 70"/>
                <a:gd name="T67" fmla="*/ 2147483647 h 96"/>
                <a:gd name="T68" fmla="*/ 2147483647 w 70"/>
                <a:gd name="T69" fmla="*/ 2147483647 h 96"/>
                <a:gd name="T70" fmla="*/ 2147483647 w 70"/>
                <a:gd name="T71" fmla="*/ 2147483647 h 96"/>
                <a:gd name="T72" fmla="*/ 0 w 70"/>
                <a:gd name="T73" fmla="*/ 2147483647 h 96"/>
                <a:gd name="T74" fmla="*/ 0 w 70"/>
                <a:gd name="T75" fmla="*/ 2147483647 h 96"/>
                <a:gd name="T76" fmla="*/ 2147483647 w 70"/>
                <a:gd name="T77" fmla="*/ 2147483647 h 96"/>
                <a:gd name="T78" fmla="*/ 2147483647 w 70"/>
                <a:gd name="T79" fmla="*/ 2147483647 h 96"/>
                <a:gd name="T80" fmla="*/ 2147483647 w 70"/>
                <a:gd name="T81" fmla="*/ 2147483647 h 96"/>
                <a:gd name="T82" fmla="*/ 2147483647 w 70"/>
                <a:gd name="T83" fmla="*/ 2147483647 h 96"/>
                <a:gd name="T84" fmla="*/ 2147483647 w 70"/>
                <a:gd name="T85" fmla="*/ 2147483647 h 96"/>
                <a:gd name="T86" fmla="*/ 2147483647 w 70"/>
                <a:gd name="T87" fmla="*/ 2147483647 h 96"/>
                <a:gd name="T88" fmla="*/ 2147483647 w 70"/>
                <a:gd name="T89" fmla="*/ 2147483647 h 96"/>
                <a:gd name="T90" fmla="*/ 2147483647 w 70"/>
                <a:gd name="T91" fmla="*/ 2147483647 h 9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0"/>
                <a:gd name="T139" fmla="*/ 0 h 96"/>
                <a:gd name="T140" fmla="*/ 70 w 70"/>
                <a:gd name="T141" fmla="*/ 96 h 9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0" h="96">
                  <a:moveTo>
                    <a:pt x="66" y="24"/>
                  </a:moveTo>
                  <a:lnTo>
                    <a:pt x="64" y="23"/>
                  </a:lnTo>
                  <a:lnTo>
                    <a:pt x="62" y="22"/>
                  </a:lnTo>
                  <a:lnTo>
                    <a:pt x="60" y="20"/>
                  </a:lnTo>
                  <a:lnTo>
                    <a:pt x="58" y="19"/>
                  </a:lnTo>
                  <a:lnTo>
                    <a:pt x="56" y="18"/>
                  </a:lnTo>
                  <a:lnTo>
                    <a:pt x="54" y="17"/>
                  </a:lnTo>
                  <a:lnTo>
                    <a:pt x="52" y="16"/>
                  </a:lnTo>
                  <a:lnTo>
                    <a:pt x="51" y="15"/>
                  </a:lnTo>
                  <a:lnTo>
                    <a:pt x="48" y="14"/>
                  </a:lnTo>
                  <a:lnTo>
                    <a:pt x="47" y="14"/>
                  </a:lnTo>
                  <a:lnTo>
                    <a:pt x="45" y="13"/>
                  </a:lnTo>
                  <a:lnTo>
                    <a:pt x="43" y="13"/>
                  </a:lnTo>
                  <a:lnTo>
                    <a:pt x="41" y="13"/>
                  </a:lnTo>
                  <a:lnTo>
                    <a:pt x="39" y="13"/>
                  </a:lnTo>
                  <a:lnTo>
                    <a:pt x="37" y="13"/>
                  </a:lnTo>
                  <a:lnTo>
                    <a:pt x="35" y="13"/>
                  </a:lnTo>
                  <a:lnTo>
                    <a:pt x="31" y="15"/>
                  </a:lnTo>
                  <a:lnTo>
                    <a:pt x="27" y="16"/>
                  </a:lnTo>
                  <a:lnTo>
                    <a:pt x="25" y="17"/>
                  </a:lnTo>
                  <a:lnTo>
                    <a:pt x="23" y="19"/>
                  </a:lnTo>
                  <a:lnTo>
                    <a:pt x="21" y="20"/>
                  </a:lnTo>
                  <a:lnTo>
                    <a:pt x="19" y="22"/>
                  </a:lnTo>
                  <a:lnTo>
                    <a:pt x="18" y="24"/>
                  </a:lnTo>
                  <a:lnTo>
                    <a:pt x="17" y="26"/>
                  </a:lnTo>
                  <a:lnTo>
                    <a:pt x="17" y="28"/>
                  </a:lnTo>
                  <a:lnTo>
                    <a:pt x="16" y="30"/>
                  </a:lnTo>
                  <a:lnTo>
                    <a:pt x="16" y="33"/>
                  </a:lnTo>
                  <a:lnTo>
                    <a:pt x="16" y="36"/>
                  </a:lnTo>
                  <a:lnTo>
                    <a:pt x="16" y="39"/>
                  </a:lnTo>
                  <a:lnTo>
                    <a:pt x="17" y="42"/>
                  </a:lnTo>
                  <a:lnTo>
                    <a:pt x="17" y="45"/>
                  </a:lnTo>
                  <a:lnTo>
                    <a:pt x="17" y="49"/>
                  </a:lnTo>
                  <a:lnTo>
                    <a:pt x="18" y="53"/>
                  </a:lnTo>
                  <a:lnTo>
                    <a:pt x="19" y="57"/>
                  </a:lnTo>
                  <a:lnTo>
                    <a:pt x="21" y="61"/>
                  </a:lnTo>
                  <a:lnTo>
                    <a:pt x="23" y="65"/>
                  </a:lnTo>
                  <a:lnTo>
                    <a:pt x="25" y="68"/>
                  </a:lnTo>
                  <a:lnTo>
                    <a:pt x="27" y="72"/>
                  </a:lnTo>
                  <a:lnTo>
                    <a:pt x="30" y="75"/>
                  </a:lnTo>
                  <a:lnTo>
                    <a:pt x="33" y="78"/>
                  </a:lnTo>
                  <a:lnTo>
                    <a:pt x="37" y="81"/>
                  </a:lnTo>
                  <a:lnTo>
                    <a:pt x="40" y="83"/>
                  </a:lnTo>
                  <a:lnTo>
                    <a:pt x="44" y="85"/>
                  </a:lnTo>
                  <a:lnTo>
                    <a:pt x="48" y="87"/>
                  </a:lnTo>
                  <a:lnTo>
                    <a:pt x="52" y="87"/>
                  </a:lnTo>
                  <a:lnTo>
                    <a:pt x="56" y="88"/>
                  </a:lnTo>
                  <a:lnTo>
                    <a:pt x="61" y="88"/>
                  </a:lnTo>
                  <a:lnTo>
                    <a:pt x="66" y="88"/>
                  </a:lnTo>
                  <a:lnTo>
                    <a:pt x="67" y="87"/>
                  </a:lnTo>
                  <a:lnTo>
                    <a:pt x="68" y="88"/>
                  </a:lnTo>
                  <a:lnTo>
                    <a:pt x="69" y="88"/>
                  </a:lnTo>
                  <a:lnTo>
                    <a:pt x="70" y="90"/>
                  </a:lnTo>
                  <a:lnTo>
                    <a:pt x="68" y="91"/>
                  </a:lnTo>
                  <a:lnTo>
                    <a:pt x="68" y="92"/>
                  </a:lnTo>
                  <a:lnTo>
                    <a:pt x="66" y="94"/>
                  </a:lnTo>
                  <a:lnTo>
                    <a:pt x="64" y="95"/>
                  </a:lnTo>
                  <a:lnTo>
                    <a:pt x="59" y="95"/>
                  </a:lnTo>
                  <a:lnTo>
                    <a:pt x="54" y="96"/>
                  </a:lnTo>
                  <a:lnTo>
                    <a:pt x="48" y="95"/>
                  </a:lnTo>
                  <a:lnTo>
                    <a:pt x="42" y="95"/>
                  </a:lnTo>
                  <a:lnTo>
                    <a:pt x="37" y="93"/>
                  </a:lnTo>
                  <a:lnTo>
                    <a:pt x="31" y="91"/>
                  </a:lnTo>
                  <a:lnTo>
                    <a:pt x="27" y="89"/>
                  </a:lnTo>
                  <a:lnTo>
                    <a:pt x="23" y="87"/>
                  </a:lnTo>
                  <a:lnTo>
                    <a:pt x="18" y="84"/>
                  </a:lnTo>
                  <a:lnTo>
                    <a:pt x="14" y="80"/>
                  </a:lnTo>
                  <a:lnTo>
                    <a:pt x="10" y="76"/>
                  </a:lnTo>
                  <a:lnTo>
                    <a:pt x="7" y="72"/>
                  </a:lnTo>
                  <a:lnTo>
                    <a:pt x="5" y="68"/>
                  </a:lnTo>
                  <a:lnTo>
                    <a:pt x="3" y="64"/>
                  </a:lnTo>
                  <a:lnTo>
                    <a:pt x="1" y="59"/>
                  </a:lnTo>
                  <a:lnTo>
                    <a:pt x="0" y="54"/>
                  </a:lnTo>
                  <a:lnTo>
                    <a:pt x="0" y="49"/>
                  </a:lnTo>
                  <a:lnTo>
                    <a:pt x="0" y="45"/>
                  </a:lnTo>
                  <a:lnTo>
                    <a:pt x="0" y="40"/>
                  </a:lnTo>
                  <a:lnTo>
                    <a:pt x="1" y="36"/>
                  </a:lnTo>
                  <a:lnTo>
                    <a:pt x="2" y="32"/>
                  </a:lnTo>
                  <a:lnTo>
                    <a:pt x="3" y="28"/>
                  </a:lnTo>
                  <a:lnTo>
                    <a:pt x="5" y="24"/>
                  </a:lnTo>
                  <a:lnTo>
                    <a:pt x="7" y="21"/>
                  </a:lnTo>
                  <a:lnTo>
                    <a:pt x="9" y="17"/>
                  </a:lnTo>
                  <a:lnTo>
                    <a:pt x="12" y="14"/>
                  </a:lnTo>
                  <a:lnTo>
                    <a:pt x="15" y="11"/>
                  </a:lnTo>
                  <a:lnTo>
                    <a:pt x="19" y="8"/>
                  </a:lnTo>
                  <a:lnTo>
                    <a:pt x="22" y="6"/>
                  </a:lnTo>
                  <a:lnTo>
                    <a:pt x="27" y="3"/>
                  </a:lnTo>
                  <a:lnTo>
                    <a:pt x="31" y="1"/>
                  </a:lnTo>
                  <a:lnTo>
                    <a:pt x="35" y="0"/>
                  </a:lnTo>
                  <a:lnTo>
                    <a:pt x="67" y="15"/>
                  </a:lnTo>
                  <a:lnTo>
                    <a:pt x="66" y="24"/>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04" name="Freeform 104"/>
            <p:cNvSpPr>
              <a:spLocks/>
            </p:cNvSpPr>
            <p:nvPr/>
          </p:nvSpPr>
          <p:spPr bwMode="auto">
            <a:xfrm>
              <a:off x="3990975" y="4978400"/>
              <a:ext cx="36512" cy="25400"/>
            </a:xfrm>
            <a:custGeom>
              <a:avLst/>
              <a:gdLst>
                <a:gd name="T0" fmla="*/ 2147483647 w 23"/>
                <a:gd name="T1" fmla="*/ 2147483647 h 16"/>
                <a:gd name="T2" fmla="*/ 2147483647 w 23"/>
                <a:gd name="T3" fmla="*/ 2147483647 h 16"/>
                <a:gd name="T4" fmla="*/ 2147483647 w 23"/>
                <a:gd name="T5" fmla="*/ 2147483647 h 16"/>
                <a:gd name="T6" fmla="*/ 2147483647 w 23"/>
                <a:gd name="T7" fmla="*/ 2147483647 h 16"/>
                <a:gd name="T8" fmla="*/ 2147483647 w 23"/>
                <a:gd name="T9" fmla="*/ 2147483647 h 16"/>
                <a:gd name="T10" fmla="*/ 2147483647 w 23"/>
                <a:gd name="T11" fmla="*/ 2147483647 h 16"/>
                <a:gd name="T12" fmla="*/ 2147483647 w 23"/>
                <a:gd name="T13" fmla="*/ 2147483647 h 16"/>
                <a:gd name="T14" fmla="*/ 2147483647 w 23"/>
                <a:gd name="T15" fmla="*/ 2147483647 h 16"/>
                <a:gd name="T16" fmla="*/ 2147483647 w 23"/>
                <a:gd name="T17" fmla="*/ 2147483647 h 16"/>
                <a:gd name="T18" fmla="*/ 2147483647 w 23"/>
                <a:gd name="T19" fmla="*/ 2147483647 h 16"/>
                <a:gd name="T20" fmla="*/ 2147483647 w 23"/>
                <a:gd name="T21" fmla="*/ 2147483647 h 16"/>
                <a:gd name="T22" fmla="*/ 2147483647 w 23"/>
                <a:gd name="T23" fmla="*/ 2147483647 h 16"/>
                <a:gd name="T24" fmla="*/ 2147483647 w 23"/>
                <a:gd name="T25" fmla="*/ 2147483647 h 16"/>
                <a:gd name="T26" fmla="*/ 2147483647 w 23"/>
                <a:gd name="T27" fmla="*/ 2147483647 h 16"/>
                <a:gd name="T28" fmla="*/ 2147483647 w 23"/>
                <a:gd name="T29" fmla="*/ 2147483647 h 16"/>
                <a:gd name="T30" fmla="*/ 2147483647 w 23"/>
                <a:gd name="T31" fmla="*/ 2147483647 h 16"/>
                <a:gd name="T32" fmla="*/ 2147483647 w 23"/>
                <a:gd name="T33" fmla="*/ 2147483647 h 16"/>
                <a:gd name="T34" fmla="*/ 0 w 23"/>
                <a:gd name="T35" fmla="*/ 2147483647 h 16"/>
                <a:gd name="T36" fmla="*/ 0 w 23"/>
                <a:gd name="T37" fmla="*/ 2147483647 h 16"/>
                <a:gd name="T38" fmla="*/ 2147483647 w 23"/>
                <a:gd name="T39" fmla="*/ 2147483647 h 16"/>
                <a:gd name="T40" fmla="*/ 2147483647 w 23"/>
                <a:gd name="T41" fmla="*/ 2147483647 h 16"/>
                <a:gd name="T42" fmla="*/ 2147483647 w 23"/>
                <a:gd name="T43" fmla="*/ 2147483647 h 16"/>
                <a:gd name="T44" fmla="*/ 2147483647 w 23"/>
                <a:gd name="T45" fmla="*/ 2147483647 h 16"/>
                <a:gd name="T46" fmla="*/ 2147483647 w 23"/>
                <a:gd name="T47" fmla="*/ 2147483647 h 16"/>
                <a:gd name="T48" fmla="*/ 2147483647 w 23"/>
                <a:gd name="T49" fmla="*/ 2147483647 h 16"/>
                <a:gd name="T50" fmla="*/ 2147483647 w 23"/>
                <a:gd name="T51" fmla="*/ 0 h 16"/>
                <a:gd name="T52" fmla="*/ 2147483647 w 23"/>
                <a:gd name="T53" fmla="*/ 0 h 16"/>
                <a:gd name="T54" fmla="*/ 2147483647 w 23"/>
                <a:gd name="T55" fmla="*/ 0 h 16"/>
                <a:gd name="T56" fmla="*/ 2147483647 w 23"/>
                <a:gd name="T57" fmla="*/ 0 h 16"/>
                <a:gd name="T58" fmla="*/ 2147483647 w 23"/>
                <a:gd name="T59" fmla="*/ 2147483647 h 16"/>
                <a:gd name="T60" fmla="*/ 2147483647 w 23"/>
                <a:gd name="T61" fmla="*/ 2147483647 h 16"/>
                <a:gd name="T62" fmla="*/ 2147483647 w 23"/>
                <a:gd name="T63" fmla="*/ 2147483647 h 16"/>
                <a:gd name="T64" fmla="*/ 2147483647 w 23"/>
                <a:gd name="T65" fmla="*/ 2147483647 h 16"/>
                <a:gd name="T66" fmla="*/ 2147483647 w 23"/>
                <a:gd name="T67" fmla="*/ 2147483647 h 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
                <a:gd name="T103" fmla="*/ 0 h 16"/>
                <a:gd name="T104" fmla="*/ 23 w 23"/>
                <a:gd name="T105" fmla="*/ 16 h 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 h="16">
                  <a:moveTo>
                    <a:pt x="23" y="2"/>
                  </a:moveTo>
                  <a:lnTo>
                    <a:pt x="22" y="4"/>
                  </a:lnTo>
                  <a:lnTo>
                    <a:pt x="21" y="5"/>
                  </a:lnTo>
                  <a:lnTo>
                    <a:pt x="19" y="7"/>
                  </a:lnTo>
                  <a:lnTo>
                    <a:pt x="19" y="8"/>
                  </a:lnTo>
                  <a:lnTo>
                    <a:pt x="17" y="10"/>
                  </a:lnTo>
                  <a:lnTo>
                    <a:pt x="17" y="11"/>
                  </a:lnTo>
                  <a:lnTo>
                    <a:pt x="16" y="12"/>
                  </a:lnTo>
                  <a:lnTo>
                    <a:pt x="15" y="13"/>
                  </a:lnTo>
                  <a:lnTo>
                    <a:pt x="12" y="15"/>
                  </a:lnTo>
                  <a:lnTo>
                    <a:pt x="10" y="16"/>
                  </a:lnTo>
                  <a:lnTo>
                    <a:pt x="8" y="16"/>
                  </a:lnTo>
                  <a:lnTo>
                    <a:pt x="7" y="16"/>
                  </a:lnTo>
                  <a:lnTo>
                    <a:pt x="5" y="15"/>
                  </a:lnTo>
                  <a:lnTo>
                    <a:pt x="3" y="15"/>
                  </a:lnTo>
                  <a:lnTo>
                    <a:pt x="1" y="14"/>
                  </a:lnTo>
                  <a:lnTo>
                    <a:pt x="1" y="13"/>
                  </a:lnTo>
                  <a:lnTo>
                    <a:pt x="0" y="12"/>
                  </a:lnTo>
                  <a:lnTo>
                    <a:pt x="0" y="11"/>
                  </a:lnTo>
                  <a:lnTo>
                    <a:pt x="1" y="10"/>
                  </a:lnTo>
                  <a:lnTo>
                    <a:pt x="3" y="7"/>
                  </a:lnTo>
                  <a:lnTo>
                    <a:pt x="5" y="5"/>
                  </a:lnTo>
                  <a:lnTo>
                    <a:pt x="7" y="3"/>
                  </a:lnTo>
                  <a:lnTo>
                    <a:pt x="9" y="2"/>
                  </a:lnTo>
                  <a:lnTo>
                    <a:pt x="11" y="1"/>
                  </a:lnTo>
                  <a:lnTo>
                    <a:pt x="11" y="0"/>
                  </a:lnTo>
                  <a:lnTo>
                    <a:pt x="13" y="0"/>
                  </a:lnTo>
                  <a:lnTo>
                    <a:pt x="15" y="0"/>
                  </a:lnTo>
                  <a:lnTo>
                    <a:pt x="17" y="0"/>
                  </a:lnTo>
                  <a:lnTo>
                    <a:pt x="19" y="1"/>
                  </a:lnTo>
                  <a:lnTo>
                    <a:pt x="21" y="1"/>
                  </a:lnTo>
                  <a:lnTo>
                    <a:pt x="23" y="2"/>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05" name="Freeform 105"/>
            <p:cNvSpPr>
              <a:spLocks/>
            </p:cNvSpPr>
            <p:nvPr/>
          </p:nvSpPr>
          <p:spPr bwMode="auto">
            <a:xfrm>
              <a:off x="4051300" y="4918075"/>
              <a:ext cx="69850" cy="85725"/>
            </a:xfrm>
            <a:custGeom>
              <a:avLst/>
              <a:gdLst>
                <a:gd name="T0" fmla="*/ 0 w 44"/>
                <a:gd name="T1" fmla="*/ 2147483647 h 54"/>
                <a:gd name="T2" fmla="*/ 2147483647 w 44"/>
                <a:gd name="T3" fmla="*/ 2147483647 h 54"/>
                <a:gd name="T4" fmla="*/ 2147483647 w 44"/>
                <a:gd name="T5" fmla="*/ 2147483647 h 54"/>
                <a:gd name="T6" fmla="*/ 2147483647 w 44"/>
                <a:gd name="T7" fmla="*/ 2147483647 h 54"/>
                <a:gd name="T8" fmla="*/ 2147483647 w 44"/>
                <a:gd name="T9" fmla="*/ 2147483647 h 54"/>
                <a:gd name="T10" fmla="*/ 2147483647 w 44"/>
                <a:gd name="T11" fmla="*/ 2147483647 h 54"/>
                <a:gd name="T12" fmla="*/ 2147483647 w 44"/>
                <a:gd name="T13" fmla="*/ 2147483647 h 54"/>
                <a:gd name="T14" fmla="*/ 2147483647 w 44"/>
                <a:gd name="T15" fmla="*/ 2147483647 h 54"/>
                <a:gd name="T16" fmla="*/ 2147483647 w 44"/>
                <a:gd name="T17" fmla="*/ 2147483647 h 54"/>
                <a:gd name="T18" fmla="*/ 2147483647 w 44"/>
                <a:gd name="T19" fmla="*/ 2147483647 h 54"/>
                <a:gd name="T20" fmla="*/ 2147483647 w 44"/>
                <a:gd name="T21" fmla="*/ 2147483647 h 54"/>
                <a:gd name="T22" fmla="*/ 2147483647 w 44"/>
                <a:gd name="T23" fmla="*/ 2147483647 h 54"/>
                <a:gd name="T24" fmla="*/ 2147483647 w 44"/>
                <a:gd name="T25" fmla="*/ 2147483647 h 54"/>
                <a:gd name="T26" fmla="*/ 2147483647 w 44"/>
                <a:gd name="T27" fmla="*/ 2147483647 h 54"/>
                <a:gd name="T28" fmla="*/ 2147483647 w 44"/>
                <a:gd name="T29" fmla="*/ 2147483647 h 54"/>
                <a:gd name="T30" fmla="*/ 2147483647 w 44"/>
                <a:gd name="T31" fmla="*/ 2147483647 h 54"/>
                <a:gd name="T32" fmla="*/ 2147483647 w 44"/>
                <a:gd name="T33" fmla="*/ 2147483647 h 54"/>
                <a:gd name="T34" fmla="*/ 2147483647 w 44"/>
                <a:gd name="T35" fmla="*/ 2147483647 h 54"/>
                <a:gd name="T36" fmla="*/ 2147483647 w 44"/>
                <a:gd name="T37" fmla="*/ 2147483647 h 54"/>
                <a:gd name="T38" fmla="*/ 2147483647 w 44"/>
                <a:gd name="T39" fmla="*/ 2147483647 h 54"/>
                <a:gd name="T40" fmla="*/ 2147483647 w 44"/>
                <a:gd name="T41" fmla="*/ 2147483647 h 54"/>
                <a:gd name="T42" fmla="*/ 2147483647 w 44"/>
                <a:gd name="T43" fmla="*/ 2147483647 h 54"/>
                <a:gd name="T44" fmla="*/ 2147483647 w 44"/>
                <a:gd name="T45" fmla="*/ 2147483647 h 54"/>
                <a:gd name="T46" fmla="*/ 2147483647 w 44"/>
                <a:gd name="T47" fmla="*/ 2147483647 h 54"/>
                <a:gd name="T48" fmla="*/ 2147483647 w 44"/>
                <a:gd name="T49" fmla="*/ 2147483647 h 54"/>
                <a:gd name="T50" fmla="*/ 2147483647 w 44"/>
                <a:gd name="T51" fmla="*/ 0 h 54"/>
                <a:gd name="T52" fmla="*/ 2147483647 w 44"/>
                <a:gd name="T53" fmla="*/ 0 h 54"/>
                <a:gd name="T54" fmla="*/ 2147483647 w 44"/>
                <a:gd name="T55" fmla="*/ 2147483647 h 54"/>
                <a:gd name="T56" fmla="*/ 2147483647 w 44"/>
                <a:gd name="T57" fmla="*/ 2147483647 h 54"/>
                <a:gd name="T58" fmla="*/ 2147483647 w 44"/>
                <a:gd name="T59" fmla="*/ 2147483647 h 54"/>
                <a:gd name="T60" fmla="*/ 2147483647 w 44"/>
                <a:gd name="T61" fmla="*/ 2147483647 h 54"/>
                <a:gd name="T62" fmla="*/ 2147483647 w 44"/>
                <a:gd name="T63" fmla="*/ 2147483647 h 54"/>
                <a:gd name="T64" fmla="*/ 2147483647 w 44"/>
                <a:gd name="T65" fmla="*/ 2147483647 h 54"/>
                <a:gd name="T66" fmla="*/ 2147483647 w 44"/>
                <a:gd name="T67" fmla="*/ 2147483647 h 54"/>
                <a:gd name="T68" fmla="*/ 2147483647 w 44"/>
                <a:gd name="T69" fmla="*/ 2147483647 h 54"/>
                <a:gd name="T70" fmla="*/ 2147483647 w 44"/>
                <a:gd name="T71" fmla="*/ 2147483647 h 54"/>
                <a:gd name="T72" fmla="*/ 2147483647 w 44"/>
                <a:gd name="T73" fmla="*/ 2147483647 h 54"/>
                <a:gd name="T74" fmla="*/ 2147483647 w 44"/>
                <a:gd name="T75" fmla="*/ 2147483647 h 54"/>
                <a:gd name="T76" fmla="*/ 2147483647 w 44"/>
                <a:gd name="T77" fmla="*/ 2147483647 h 54"/>
                <a:gd name="T78" fmla="*/ 2147483647 w 44"/>
                <a:gd name="T79" fmla="*/ 2147483647 h 54"/>
                <a:gd name="T80" fmla="*/ 2147483647 w 44"/>
                <a:gd name="T81" fmla="*/ 2147483647 h 54"/>
                <a:gd name="T82" fmla="*/ 2147483647 w 44"/>
                <a:gd name="T83" fmla="*/ 2147483647 h 54"/>
                <a:gd name="T84" fmla="*/ 2147483647 w 44"/>
                <a:gd name="T85" fmla="*/ 2147483647 h 54"/>
                <a:gd name="T86" fmla="*/ 2147483647 w 44"/>
                <a:gd name="T87" fmla="*/ 2147483647 h 54"/>
                <a:gd name="T88" fmla="*/ 2147483647 w 44"/>
                <a:gd name="T89" fmla="*/ 2147483647 h 54"/>
                <a:gd name="T90" fmla="*/ 2147483647 w 44"/>
                <a:gd name="T91" fmla="*/ 2147483647 h 54"/>
                <a:gd name="T92" fmla="*/ 0 w 44"/>
                <a:gd name="T93" fmla="*/ 2147483647 h 54"/>
                <a:gd name="T94" fmla="*/ 0 w 44"/>
                <a:gd name="T95" fmla="*/ 2147483647 h 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4"/>
                <a:gd name="T145" fmla="*/ 0 h 54"/>
                <a:gd name="T146" fmla="*/ 44 w 44"/>
                <a:gd name="T147" fmla="*/ 54 h 5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4" h="54">
                  <a:moveTo>
                    <a:pt x="0" y="42"/>
                  </a:moveTo>
                  <a:lnTo>
                    <a:pt x="0" y="43"/>
                  </a:lnTo>
                  <a:lnTo>
                    <a:pt x="1" y="45"/>
                  </a:lnTo>
                  <a:lnTo>
                    <a:pt x="2" y="46"/>
                  </a:lnTo>
                  <a:lnTo>
                    <a:pt x="4" y="48"/>
                  </a:lnTo>
                  <a:lnTo>
                    <a:pt x="5" y="48"/>
                  </a:lnTo>
                  <a:lnTo>
                    <a:pt x="7" y="49"/>
                  </a:lnTo>
                  <a:lnTo>
                    <a:pt x="9" y="50"/>
                  </a:lnTo>
                  <a:lnTo>
                    <a:pt x="11" y="51"/>
                  </a:lnTo>
                  <a:lnTo>
                    <a:pt x="13" y="51"/>
                  </a:lnTo>
                  <a:lnTo>
                    <a:pt x="15" y="52"/>
                  </a:lnTo>
                  <a:lnTo>
                    <a:pt x="17" y="52"/>
                  </a:lnTo>
                  <a:lnTo>
                    <a:pt x="19" y="53"/>
                  </a:lnTo>
                  <a:lnTo>
                    <a:pt x="21" y="53"/>
                  </a:lnTo>
                  <a:lnTo>
                    <a:pt x="23" y="53"/>
                  </a:lnTo>
                  <a:lnTo>
                    <a:pt x="24" y="54"/>
                  </a:lnTo>
                  <a:lnTo>
                    <a:pt x="26" y="54"/>
                  </a:lnTo>
                  <a:lnTo>
                    <a:pt x="28" y="54"/>
                  </a:lnTo>
                  <a:lnTo>
                    <a:pt x="30" y="54"/>
                  </a:lnTo>
                  <a:lnTo>
                    <a:pt x="32" y="53"/>
                  </a:lnTo>
                  <a:lnTo>
                    <a:pt x="34" y="52"/>
                  </a:lnTo>
                  <a:lnTo>
                    <a:pt x="36" y="51"/>
                  </a:lnTo>
                  <a:lnTo>
                    <a:pt x="37" y="51"/>
                  </a:lnTo>
                  <a:lnTo>
                    <a:pt x="38" y="49"/>
                  </a:lnTo>
                  <a:lnTo>
                    <a:pt x="39" y="48"/>
                  </a:lnTo>
                  <a:lnTo>
                    <a:pt x="40" y="46"/>
                  </a:lnTo>
                  <a:lnTo>
                    <a:pt x="40" y="44"/>
                  </a:lnTo>
                  <a:lnTo>
                    <a:pt x="41" y="42"/>
                  </a:lnTo>
                  <a:lnTo>
                    <a:pt x="42" y="41"/>
                  </a:lnTo>
                  <a:lnTo>
                    <a:pt x="42" y="39"/>
                  </a:lnTo>
                  <a:lnTo>
                    <a:pt x="42" y="36"/>
                  </a:lnTo>
                  <a:lnTo>
                    <a:pt x="43" y="35"/>
                  </a:lnTo>
                  <a:lnTo>
                    <a:pt x="44" y="33"/>
                  </a:lnTo>
                  <a:lnTo>
                    <a:pt x="44" y="32"/>
                  </a:lnTo>
                  <a:lnTo>
                    <a:pt x="44" y="30"/>
                  </a:lnTo>
                  <a:lnTo>
                    <a:pt x="43" y="28"/>
                  </a:lnTo>
                  <a:lnTo>
                    <a:pt x="43" y="26"/>
                  </a:lnTo>
                  <a:lnTo>
                    <a:pt x="43" y="23"/>
                  </a:lnTo>
                  <a:lnTo>
                    <a:pt x="42" y="22"/>
                  </a:lnTo>
                  <a:lnTo>
                    <a:pt x="42" y="19"/>
                  </a:lnTo>
                  <a:lnTo>
                    <a:pt x="42" y="16"/>
                  </a:lnTo>
                  <a:lnTo>
                    <a:pt x="42" y="13"/>
                  </a:lnTo>
                  <a:lnTo>
                    <a:pt x="42" y="11"/>
                  </a:lnTo>
                  <a:lnTo>
                    <a:pt x="42" y="9"/>
                  </a:lnTo>
                  <a:lnTo>
                    <a:pt x="42" y="6"/>
                  </a:lnTo>
                  <a:lnTo>
                    <a:pt x="41" y="4"/>
                  </a:lnTo>
                  <a:lnTo>
                    <a:pt x="41" y="3"/>
                  </a:lnTo>
                  <a:lnTo>
                    <a:pt x="41" y="2"/>
                  </a:lnTo>
                  <a:lnTo>
                    <a:pt x="40" y="2"/>
                  </a:lnTo>
                  <a:lnTo>
                    <a:pt x="39" y="2"/>
                  </a:lnTo>
                  <a:lnTo>
                    <a:pt x="37" y="0"/>
                  </a:lnTo>
                  <a:lnTo>
                    <a:pt x="34" y="0"/>
                  </a:lnTo>
                  <a:lnTo>
                    <a:pt x="32" y="0"/>
                  </a:lnTo>
                  <a:lnTo>
                    <a:pt x="31" y="0"/>
                  </a:lnTo>
                  <a:lnTo>
                    <a:pt x="30" y="1"/>
                  </a:lnTo>
                  <a:lnTo>
                    <a:pt x="30" y="2"/>
                  </a:lnTo>
                  <a:lnTo>
                    <a:pt x="30" y="3"/>
                  </a:lnTo>
                  <a:lnTo>
                    <a:pt x="31" y="5"/>
                  </a:lnTo>
                  <a:lnTo>
                    <a:pt x="32" y="7"/>
                  </a:lnTo>
                  <a:lnTo>
                    <a:pt x="32" y="10"/>
                  </a:lnTo>
                  <a:lnTo>
                    <a:pt x="32" y="13"/>
                  </a:lnTo>
                  <a:lnTo>
                    <a:pt x="33" y="15"/>
                  </a:lnTo>
                  <a:lnTo>
                    <a:pt x="34" y="17"/>
                  </a:lnTo>
                  <a:lnTo>
                    <a:pt x="34" y="20"/>
                  </a:lnTo>
                  <a:lnTo>
                    <a:pt x="34" y="22"/>
                  </a:lnTo>
                  <a:lnTo>
                    <a:pt x="34" y="25"/>
                  </a:lnTo>
                  <a:lnTo>
                    <a:pt x="33" y="27"/>
                  </a:lnTo>
                  <a:lnTo>
                    <a:pt x="33" y="29"/>
                  </a:lnTo>
                  <a:lnTo>
                    <a:pt x="32" y="32"/>
                  </a:lnTo>
                  <a:lnTo>
                    <a:pt x="32" y="34"/>
                  </a:lnTo>
                  <a:lnTo>
                    <a:pt x="30" y="36"/>
                  </a:lnTo>
                  <a:lnTo>
                    <a:pt x="30" y="38"/>
                  </a:lnTo>
                  <a:lnTo>
                    <a:pt x="28" y="40"/>
                  </a:lnTo>
                  <a:lnTo>
                    <a:pt x="28" y="42"/>
                  </a:lnTo>
                  <a:lnTo>
                    <a:pt x="26" y="42"/>
                  </a:lnTo>
                  <a:lnTo>
                    <a:pt x="24" y="41"/>
                  </a:lnTo>
                  <a:lnTo>
                    <a:pt x="22" y="41"/>
                  </a:lnTo>
                  <a:lnTo>
                    <a:pt x="21" y="40"/>
                  </a:lnTo>
                  <a:lnTo>
                    <a:pt x="19" y="40"/>
                  </a:lnTo>
                  <a:lnTo>
                    <a:pt x="18" y="39"/>
                  </a:lnTo>
                  <a:lnTo>
                    <a:pt x="16" y="38"/>
                  </a:lnTo>
                  <a:lnTo>
                    <a:pt x="15" y="38"/>
                  </a:lnTo>
                  <a:lnTo>
                    <a:pt x="12" y="36"/>
                  </a:lnTo>
                  <a:lnTo>
                    <a:pt x="11" y="35"/>
                  </a:lnTo>
                  <a:lnTo>
                    <a:pt x="9" y="35"/>
                  </a:lnTo>
                  <a:lnTo>
                    <a:pt x="7" y="35"/>
                  </a:lnTo>
                  <a:lnTo>
                    <a:pt x="6" y="35"/>
                  </a:lnTo>
                  <a:lnTo>
                    <a:pt x="4" y="35"/>
                  </a:lnTo>
                  <a:lnTo>
                    <a:pt x="2" y="36"/>
                  </a:lnTo>
                  <a:lnTo>
                    <a:pt x="1" y="38"/>
                  </a:lnTo>
                  <a:lnTo>
                    <a:pt x="0" y="38"/>
                  </a:lnTo>
                  <a:lnTo>
                    <a:pt x="0" y="40"/>
                  </a:lnTo>
                  <a:lnTo>
                    <a:pt x="0" y="41"/>
                  </a:lnTo>
                  <a:lnTo>
                    <a:pt x="0" y="42"/>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06" name="Freeform 106"/>
            <p:cNvSpPr>
              <a:spLocks/>
            </p:cNvSpPr>
            <p:nvPr/>
          </p:nvSpPr>
          <p:spPr bwMode="auto">
            <a:xfrm>
              <a:off x="4129088" y="5180013"/>
              <a:ext cx="77787" cy="12700"/>
            </a:xfrm>
            <a:custGeom>
              <a:avLst/>
              <a:gdLst>
                <a:gd name="T0" fmla="*/ 0 w 49"/>
                <a:gd name="T1" fmla="*/ 2147483647 h 8"/>
                <a:gd name="T2" fmla="*/ 2147483647 w 49"/>
                <a:gd name="T3" fmla="*/ 2147483647 h 8"/>
                <a:gd name="T4" fmla="*/ 2147483647 w 49"/>
                <a:gd name="T5" fmla="*/ 2147483647 h 8"/>
                <a:gd name="T6" fmla="*/ 2147483647 w 49"/>
                <a:gd name="T7" fmla="*/ 2147483647 h 8"/>
                <a:gd name="T8" fmla="*/ 2147483647 w 49"/>
                <a:gd name="T9" fmla="*/ 2147483647 h 8"/>
                <a:gd name="T10" fmla="*/ 2147483647 w 49"/>
                <a:gd name="T11" fmla="*/ 2147483647 h 8"/>
                <a:gd name="T12" fmla="*/ 2147483647 w 49"/>
                <a:gd name="T13" fmla="*/ 0 h 8"/>
                <a:gd name="T14" fmla="*/ 2147483647 w 49"/>
                <a:gd name="T15" fmla="*/ 0 h 8"/>
                <a:gd name="T16" fmla="*/ 2147483647 w 49"/>
                <a:gd name="T17" fmla="*/ 0 h 8"/>
                <a:gd name="T18" fmla="*/ 2147483647 w 49"/>
                <a:gd name="T19" fmla="*/ 0 h 8"/>
                <a:gd name="T20" fmla="*/ 2147483647 w 49"/>
                <a:gd name="T21" fmla="*/ 0 h 8"/>
                <a:gd name="T22" fmla="*/ 2147483647 w 49"/>
                <a:gd name="T23" fmla="*/ 0 h 8"/>
                <a:gd name="T24" fmla="*/ 2147483647 w 49"/>
                <a:gd name="T25" fmla="*/ 0 h 8"/>
                <a:gd name="T26" fmla="*/ 2147483647 w 49"/>
                <a:gd name="T27" fmla="*/ 0 h 8"/>
                <a:gd name="T28" fmla="*/ 2147483647 w 49"/>
                <a:gd name="T29" fmla="*/ 0 h 8"/>
                <a:gd name="T30" fmla="*/ 2147483647 w 49"/>
                <a:gd name="T31" fmla="*/ 0 h 8"/>
                <a:gd name="T32" fmla="*/ 2147483647 w 49"/>
                <a:gd name="T33" fmla="*/ 0 h 8"/>
                <a:gd name="T34" fmla="*/ 2147483647 w 49"/>
                <a:gd name="T35" fmla="*/ 0 h 8"/>
                <a:gd name="T36" fmla="*/ 2147483647 w 49"/>
                <a:gd name="T37" fmla="*/ 0 h 8"/>
                <a:gd name="T38" fmla="*/ 2147483647 w 49"/>
                <a:gd name="T39" fmla="*/ 2147483647 h 8"/>
                <a:gd name="T40" fmla="*/ 2147483647 w 49"/>
                <a:gd name="T41" fmla="*/ 2147483647 h 8"/>
                <a:gd name="T42" fmla="*/ 2147483647 w 49"/>
                <a:gd name="T43" fmla="*/ 2147483647 h 8"/>
                <a:gd name="T44" fmla="*/ 2147483647 w 49"/>
                <a:gd name="T45" fmla="*/ 2147483647 h 8"/>
                <a:gd name="T46" fmla="*/ 2147483647 w 49"/>
                <a:gd name="T47" fmla="*/ 2147483647 h 8"/>
                <a:gd name="T48" fmla="*/ 2147483647 w 49"/>
                <a:gd name="T49" fmla="*/ 2147483647 h 8"/>
                <a:gd name="T50" fmla="*/ 2147483647 w 49"/>
                <a:gd name="T51" fmla="*/ 2147483647 h 8"/>
                <a:gd name="T52" fmla="*/ 2147483647 w 49"/>
                <a:gd name="T53" fmla="*/ 2147483647 h 8"/>
                <a:gd name="T54" fmla="*/ 2147483647 w 49"/>
                <a:gd name="T55" fmla="*/ 2147483647 h 8"/>
                <a:gd name="T56" fmla="*/ 2147483647 w 49"/>
                <a:gd name="T57" fmla="*/ 2147483647 h 8"/>
                <a:gd name="T58" fmla="*/ 2147483647 w 49"/>
                <a:gd name="T59" fmla="*/ 2147483647 h 8"/>
                <a:gd name="T60" fmla="*/ 2147483647 w 49"/>
                <a:gd name="T61" fmla="*/ 2147483647 h 8"/>
                <a:gd name="T62" fmla="*/ 2147483647 w 49"/>
                <a:gd name="T63" fmla="*/ 2147483647 h 8"/>
                <a:gd name="T64" fmla="*/ 2147483647 w 49"/>
                <a:gd name="T65" fmla="*/ 2147483647 h 8"/>
                <a:gd name="T66" fmla="*/ 2147483647 w 49"/>
                <a:gd name="T67" fmla="*/ 2147483647 h 8"/>
                <a:gd name="T68" fmla="*/ 2147483647 w 49"/>
                <a:gd name="T69" fmla="*/ 2147483647 h 8"/>
                <a:gd name="T70" fmla="*/ 2147483647 w 49"/>
                <a:gd name="T71" fmla="*/ 2147483647 h 8"/>
                <a:gd name="T72" fmla="*/ 2147483647 w 49"/>
                <a:gd name="T73" fmla="*/ 2147483647 h 8"/>
                <a:gd name="T74" fmla="*/ 2147483647 w 49"/>
                <a:gd name="T75" fmla="*/ 2147483647 h 8"/>
                <a:gd name="T76" fmla="*/ 2147483647 w 49"/>
                <a:gd name="T77" fmla="*/ 2147483647 h 8"/>
                <a:gd name="T78" fmla="*/ 2147483647 w 49"/>
                <a:gd name="T79" fmla="*/ 2147483647 h 8"/>
                <a:gd name="T80" fmla="*/ 2147483647 w 49"/>
                <a:gd name="T81" fmla="*/ 2147483647 h 8"/>
                <a:gd name="T82" fmla="*/ 2147483647 w 49"/>
                <a:gd name="T83" fmla="*/ 2147483647 h 8"/>
                <a:gd name="T84" fmla="*/ 2147483647 w 49"/>
                <a:gd name="T85" fmla="*/ 2147483647 h 8"/>
                <a:gd name="T86" fmla="*/ 2147483647 w 49"/>
                <a:gd name="T87" fmla="*/ 2147483647 h 8"/>
                <a:gd name="T88" fmla="*/ 2147483647 w 49"/>
                <a:gd name="T89" fmla="*/ 2147483647 h 8"/>
                <a:gd name="T90" fmla="*/ 2147483647 w 49"/>
                <a:gd name="T91" fmla="*/ 2147483647 h 8"/>
                <a:gd name="T92" fmla="*/ 2147483647 w 49"/>
                <a:gd name="T93" fmla="*/ 2147483647 h 8"/>
                <a:gd name="T94" fmla="*/ 2147483647 w 49"/>
                <a:gd name="T95" fmla="*/ 2147483647 h 8"/>
                <a:gd name="T96" fmla="*/ 2147483647 w 49"/>
                <a:gd name="T97" fmla="*/ 2147483647 h 8"/>
                <a:gd name="T98" fmla="*/ 2147483647 w 49"/>
                <a:gd name="T99" fmla="*/ 2147483647 h 8"/>
                <a:gd name="T100" fmla="*/ 2147483647 w 49"/>
                <a:gd name="T101" fmla="*/ 2147483647 h 8"/>
                <a:gd name="T102" fmla="*/ 2147483647 w 49"/>
                <a:gd name="T103" fmla="*/ 2147483647 h 8"/>
                <a:gd name="T104" fmla="*/ 2147483647 w 49"/>
                <a:gd name="T105" fmla="*/ 2147483647 h 8"/>
                <a:gd name="T106" fmla="*/ 2147483647 w 49"/>
                <a:gd name="T107" fmla="*/ 2147483647 h 8"/>
                <a:gd name="T108" fmla="*/ 2147483647 w 49"/>
                <a:gd name="T109" fmla="*/ 2147483647 h 8"/>
                <a:gd name="T110" fmla="*/ 0 w 49"/>
                <a:gd name="T111" fmla="*/ 2147483647 h 8"/>
                <a:gd name="T112" fmla="*/ 0 w 49"/>
                <a:gd name="T113" fmla="*/ 2147483647 h 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8"/>
                <a:gd name="T173" fmla="*/ 49 w 49"/>
                <a:gd name="T174" fmla="*/ 8 h 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8">
                  <a:moveTo>
                    <a:pt x="0" y="2"/>
                  </a:moveTo>
                  <a:lnTo>
                    <a:pt x="3" y="1"/>
                  </a:lnTo>
                  <a:lnTo>
                    <a:pt x="5" y="1"/>
                  </a:lnTo>
                  <a:lnTo>
                    <a:pt x="8" y="1"/>
                  </a:lnTo>
                  <a:lnTo>
                    <a:pt x="10" y="1"/>
                  </a:lnTo>
                  <a:lnTo>
                    <a:pt x="12" y="1"/>
                  </a:lnTo>
                  <a:lnTo>
                    <a:pt x="14" y="0"/>
                  </a:lnTo>
                  <a:lnTo>
                    <a:pt x="16" y="0"/>
                  </a:lnTo>
                  <a:lnTo>
                    <a:pt x="18" y="0"/>
                  </a:lnTo>
                  <a:lnTo>
                    <a:pt x="19" y="0"/>
                  </a:lnTo>
                  <a:lnTo>
                    <a:pt x="21" y="0"/>
                  </a:lnTo>
                  <a:lnTo>
                    <a:pt x="22" y="0"/>
                  </a:lnTo>
                  <a:lnTo>
                    <a:pt x="24" y="0"/>
                  </a:lnTo>
                  <a:lnTo>
                    <a:pt x="26" y="0"/>
                  </a:lnTo>
                  <a:lnTo>
                    <a:pt x="28" y="0"/>
                  </a:lnTo>
                  <a:lnTo>
                    <a:pt x="29" y="0"/>
                  </a:lnTo>
                  <a:lnTo>
                    <a:pt x="32" y="0"/>
                  </a:lnTo>
                  <a:lnTo>
                    <a:pt x="34" y="0"/>
                  </a:lnTo>
                  <a:lnTo>
                    <a:pt x="36" y="0"/>
                  </a:lnTo>
                  <a:lnTo>
                    <a:pt x="37" y="1"/>
                  </a:lnTo>
                  <a:lnTo>
                    <a:pt x="39" y="1"/>
                  </a:lnTo>
                  <a:lnTo>
                    <a:pt x="41" y="3"/>
                  </a:lnTo>
                  <a:lnTo>
                    <a:pt x="43" y="3"/>
                  </a:lnTo>
                  <a:lnTo>
                    <a:pt x="44" y="4"/>
                  </a:lnTo>
                  <a:lnTo>
                    <a:pt x="45" y="5"/>
                  </a:lnTo>
                  <a:lnTo>
                    <a:pt x="47" y="6"/>
                  </a:lnTo>
                  <a:lnTo>
                    <a:pt x="49" y="7"/>
                  </a:lnTo>
                  <a:lnTo>
                    <a:pt x="49" y="8"/>
                  </a:lnTo>
                  <a:lnTo>
                    <a:pt x="47" y="7"/>
                  </a:lnTo>
                  <a:lnTo>
                    <a:pt x="45" y="7"/>
                  </a:lnTo>
                  <a:lnTo>
                    <a:pt x="43" y="7"/>
                  </a:lnTo>
                  <a:lnTo>
                    <a:pt x="41" y="7"/>
                  </a:lnTo>
                  <a:lnTo>
                    <a:pt x="39" y="7"/>
                  </a:lnTo>
                  <a:lnTo>
                    <a:pt x="38" y="7"/>
                  </a:lnTo>
                  <a:lnTo>
                    <a:pt x="37" y="7"/>
                  </a:lnTo>
                  <a:lnTo>
                    <a:pt x="35" y="7"/>
                  </a:lnTo>
                  <a:lnTo>
                    <a:pt x="33" y="7"/>
                  </a:lnTo>
                  <a:lnTo>
                    <a:pt x="31" y="7"/>
                  </a:lnTo>
                  <a:lnTo>
                    <a:pt x="29" y="7"/>
                  </a:lnTo>
                  <a:lnTo>
                    <a:pt x="27" y="7"/>
                  </a:lnTo>
                  <a:lnTo>
                    <a:pt x="25" y="7"/>
                  </a:lnTo>
                  <a:lnTo>
                    <a:pt x="23" y="7"/>
                  </a:lnTo>
                  <a:lnTo>
                    <a:pt x="21" y="7"/>
                  </a:lnTo>
                  <a:lnTo>
                    <a:pt x="19" y="7"/>
                  </a:lnTo>
                  <a:lnTo>
                    <a:pt x="17" y="7"/>
                  </a:lnTo>
                  <a:lnTo>
                    <a:pt x="16" y="7"/>
                  </a:lnTo>
                  <a:lnTo>
                    <a:pt x="13" y="7"/>
                  </a:lnTo>
                  <a:lnTo>
                    <a:pt x="9" y="6"/>
                  </a:lnTo>
                  <a:lnTo>
                    <a:pt x="7" y="5"/>
                  </a:lnTo>
                  <a:lnTo>
                    <a:pt x="5" y="4"/>
                  </a:lnTo>
                  <a:lnTo>
                    <a:pt x="4" y="4"/>
                  </a:lnTo>
                  <a:lnTo>
                    <a:pt x="1" y="3"/>
                  </a:lnTo>
                  <a:lnTo>
                    <a:pt x="0" y="2"/>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07" name="Freeform 107"/>
            <p:cNvSpPr>
              <a:spLocks/>
            </p:cNvSpPr>
            <p:nvPr/>
          </p:nvSpPr>
          <p:spPr bwMode="auto">
            <a:xfrm>
              <a:off x="4141788" y="5157788"/>
              <a:ext cx="85725" cy="26987"/>
            </a:xfrm>
            <a:custGeom>
              <a:avLst/>
              <a:gdLst>
                <a:gd name="T0" fmla="*/ 0 w 54"/>
                <a:gd name="T1" fmla="*/ 2147483647 h 17"/>
                <a:gd name="T2" fmla="*/ 2147483647 w 54"/>
                <a:gd name="T3" fmla="*/ 2147483647 h 17"/>
                <a:gd name="T4" fmla="*/ 2147483647 w 54"/>
                <a:gd name="T5" fmla="*/ 2147483647 h 17"/>
                <a:gd name="T6" fmla="*/ 2147483647 w 54"/>
                <a:gd name="T7" fmla="*/ 2147483647 h 17"/>
                <a:gd name="T8" fmla="*/ 2147483647 w 54"/>
                <a:gd name="T9" fmla="*/ 2147483647 h 17"/>
                <a:gd name="T10" fmla="*/ 2147483647 w 54"/>
                <a:gd name="T11" fmla="*/ 2147483647 h 17"/>
                <a:gd name="T12" fmla="*/ 2147483647 w 54"/>
                <a:gd name="T13" fmla="*/ 2147483647 h 17"/>
                <a:gd name="T14" fmla="*/ 2147483647 w 54"/>
                <a:gd name="T15" fmla="*/ 2147483647 h 17"/>
                <a:gd name="T16" fmla="*/ 2147483647 w 54"/>
                <a:gd name="T17" fmla="*/ 2147483647 h 17"/>
                <a:gd name="T18" fmla="*/ 2147483647 w 54"/>
                <a:gd name="T19" fmla="*/ 2147483647 h 17"/>
                <a:gd name="T20" fmla="*/ 2147483647 w 54"/>
                <a:gd name="T21" fmla="*/ 2147483647 h 17"/>
                <a:gd name="T22" fmla="*/ 2147483647 w 54"/>
                <a:gd name="T23" fmla="*/ 2147483647 h 17"/>
                <a:gd name="T24" fmla="*/ 2147483647 w 54"/>
                <a:gd name="T25" fmla="*/ 2147483647 h 17"/>
                <a:gd name="T26" fmla="*/ 2147483647 w 54"/>
                <a:gd name="T27" fmla="*/ 2147483647 h 17"/>
                <a:gd name="T28" fmla="*/ 2147483647 w 54"/>
                <a:gd name="T29" fmla="*/ 2147483647 h 17"/>
                <a:gd name="T30" fmla="*/ 2147483647 w 54"/>
                <a:gd name="T31" fmla="*/ 2147483647 h 17"/>
                <a:gd name="T32" fmla="*/ 2147483647 w 54"/>
                <a:gd name="T33" fmla="*/ 2147483647 h 17"/>
                <a:gd name="T34" fmla="*/ 2147483647 w 54"/>
                <a:gd name="T35" fmla="*/ 2147483647 h 17"/>
                <a:gd name="T36" fmla="*/ 2147483647 w 54"/>
                <a:gd name="T37" fmla="*/ 2147483647 h 17"/>
                <a:gd name="T38" fmla="*/ 2147483647 w 54"/>
                <a:gd name="T39" fmla="*/ 2147483647 h 17"/>
                <a:gd name="T40" fmla="*/ 2147483647 w 54"/>
                <a:gd name="T41" fmla="*/ 2147483647 h 17"/>
                <a:gd name="T42" fmla="*/ 2147483647 w 54"/>
                <a:gd name="T43" fmla="*/ 2147483647 h 17"/>
                <a:gd name="T44" fmla="*/ 2147483647 w 54"/>
                <a:gd name="T45" fmla="*/ 2147483647 h 17"/>
                <a:gd name="T46" fmla="*/ 2147483647 w 54"/>
                <a:gd name="T47" fmla="*/ 2147483647 h 17"/>
                <a:gd name="T48" fmla="*/ 2147483647 w 54"/>
                <a:gd name="T49" fmla="*/ 2147483647 h 17"/>
                <a:gd name="T50" fmla="*/ 2147483647 w 54"/>
                <a:gd name="T51" fmla="*/ 2147483647 h 17"/>
                <a:gd name="T52" fmla="*/ 2147483647 w 54"/>
                <a:gd name="T53" fmla="*/ 2147483647 h 17"/>
                <a:gd name="T54" fmla="*/ 2147483647 w 54"/>
                <a:gd name="T55" fmla="*/ 2147483647 h 17"/>
                <a:gd name="T56" fmla="*/ 2147483647 w 54"/>
                <a:gd name="T57" fmla="*/ 2147483647 h 17"/>
                <a:gd name="T58" fmla="*/ 2147483647 w 54"/>
                <a:gd name="T59" fmla="*/ 2147483647 h 17"/>
                <a:gd name="T60" fmla="*/ 2147483647 w 54"/>
                <a:gd name="T61" fmla="*/ 2147483647 h 17"/>
                <a:gd name="T62" fmla="*/ 2147483647 w 54"/>
                <a:gd name="T63" fmla="*/ 2147483647 h 17"/>
                <a:gd name="T64" fmla="*/ 2147483647 w 54"/>
                <a:gd name="T65" fmla="*/ 2147483647 h 17"/>
                <a:gd name="T66" fmla="*/ 2147483647 w 54"/>
                <a:gd name="T67" fmla="*/ 2147483647 h 17"/>
                <a:gd name="T68" fmla="*/ 2147483647 w 54"/>
                <a:gd name="T69" fmla="*/ 2147483647 h 17"/>
                <a:gd name="T70" fmla="*/ 2147483647 w 54"/>
                <a:gd name="T71" fmla="*/ 2147483647 h 17"/>
                <a:gd name="T72" fmla="*/ 2147483647 w 54"/>
                <a:gd name="T73" fmla="*/ 2147483647 h 17"/>
                <a:gd name="T74" fmla="*/ 2147483647 w 54"/>
                <a:gd name="T75" fmla="*/ 2147483647 h 17"/>
                <a:gd name="T76" fmla="*/ 2147483647 w 54"/>
                <a:gd name="T77" fmla="*/ 2147483647 h 17"/>
                <a:gd name="T78" fmla="*/ 2147483647 w 54"/>
                <a:gd name="T79" fmla="*/ 2147483647 h 17"/>
                <a:gd name="T80" fmla="*/ 2147483647 w 54"/>
                <a:gd name="T81" fmla="*/ 2147483647 h 17"/>
                <a:gd name="T82" fmla="*/ 2147483647 w 54"/>
                <a:gd name="T83" fmla="*/ 2147483647 h 17"/>
                <a:gd name="T84" fmla="*/ 2147483647 w 54"/>
                <a:gd name="T85" fmla="*/ 0 h 17"/>
                <a:gd name="T86" fmla="*/ 2147483647 w 54"/>
                <a:gd name="T87" fmla="*/ 0 h 17"/>
                <a:gd name="T88" fmla="*/ 2147483647 w 54"/>
                <a:gd name="T89" fmla="*/ 0 h 17"/>
                <a:gd name="T90" fmla="*/ 2147483647 w 54"/>
                <a:gd name="T91" fmla="*/ 0 h 17"/>
                <a:gd name="T92" fmla="*/ 2147483647 w 54"/>
                <a:gd name="T93" fmla="*/ 0 h 17"/>
                <a:gd name="T94" fmla="*/ 2147483647 w 54"/>
                <a:gd name="T95" fmla="*/ 0 h 17"/>
                <a:gd name="T96" fmla="*/ 2147483647 w 54"/>
                <a:gd name="T97" fmla="*/ 0 h 17"/>
                <a:gd name="T98" fmla="*/ 2147483647 w 54"/>
                <a:gd name="T99" fmla="*/ 0 h 17"/>
                <a:gd name="T100" fmla="*/ 2147483647 w 54"/>
                <a:gd name="T101" fmla="*/ 0 h 17"/>
                <a:gd name="T102" fmla="*/ 2147483647 w 54"/>
                <a:gd name="T103" fmla="*/ 2147483647 h 17"/>
                <a:gd name="T104" fmla="*/ 2147483647 w 54"/>
                <a:gd name="T105" fmla="*/ 2147483647 h 17"/>
                <a:gd name="T106" fmla="*/ 2147483647 w 54"/>
                <a:gd name="T107" fmla="*/ 2147483647 h 17"/>
                <a:gd name="T108" fmla="*/ 2147483647 w 54"/>
                <a:gd name="T109" fmla="*/ 2147483647 h 17"/>
                <a:gd name="T110" fmla="*/ 2147483647 w 54"/>
                <a:gd name="T111" fmla="*/ 2147483647 h 17"/>
                <a:gd name="T112" fmla="*/ 2147483647 w 54"/>
                <a:gd name="T113" fmla="*/ 2147483647 h 17"/>
                <a:gd name="T114" fmla="*/ 0 w 54"/>
                <a:gd name="T115" fmla="*/ 2147483647 h 17"/>
                <a:gd name="T116" fmla="*/ 0 w 54"/>
                <a:gd name="T117" fmla="*/ 2147483647 h 17"/>
                <a:gd name="T118" fmla="*/ 0 w 54"/>
                <a:gd name="T119" fmla="*/ 2147483647 h 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4"/>
                <a:gd name="T181" fmla="*/ 0 h 17"/>
                <a:gd name="T182" fmla="*/ 54 w 54"/>
                <a:gd name="T183" fmla="*/ 17 h 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4" h="17">
                  <a:moveTo>
                    <a:pt x="0" y="7"/>
                  </a:moveTo>
                  <a:lnTo>
                    <a:pt x="3" y="7"/>
                  </a:lnTo>
                  <a:lnTo>
                    <a:pt x="6" y="7"/>
                  </a:lnTo>
                  <a:lnTo>
                    <a:pt x="10" y="7"/>
                  </a:lnTo>
                  <a:lnTo>
                    <a:pt x="13" y="7"/>
                  </a:lnTo>
                  <a:lnTo>
                    <a:pt x="16" y="7"/>
                  </a:lnTo>
                  <a:lnTo>
                    <a:pt x="20" y="7"/>
                  </a:lnTo>
                  <a:lnTo>
                    <a:pt x="23" y="7"/>
                  </a:lnTo>
                  <a:lnTo>
                    <a:pt x="27" y="8"/>
                  </a:lnTo>
                  <a:lnTo>
                    <a:pt x="30" y="8"/>
                  </a:lnTo>
                  <a:lnTo>
                    <a:pt x="33" y="8"/>
                  </a:lnTo>
                  <a:lnTo>
                    <a:pt x="35" y="8"/>
                  </a:lnTo>
                  <a:lnTo>
                    <a:pt x="38" y="9"/>
                  </a:lnTo>
                  <a:lnTo>
                    <a:pt x="40" y="10"/>
                  </a:lnTo>
                  <a:lnTo>
                    <a:pt x="41" y="10"/>
                  </a:lnTo>
                  <a:lnTo>
                    <a:pt x="43" y="10"/>
                  </a:lnTo>
                  <a:lnTo>
                    <a:pt x="44" y="11"/>
                  </a:lnTo>
                  <a:lnTo>
                    <a:pt x="45" y="12"/>
                  </a:lnTo>
                  <a:lnTo>
                    <a:pt x="47" y="14"/>
                  </a:lnTo>
                  <a:lnTo>
                    <a:pt x="49" y="14"/>
                  </a:lnTo>
                  <a:lnTo>
                    <a:pt x="50" y="15"/>
                  </a:lnTo>
                  <a:lnTo>
                    <a:pt x="52" y="16"/>
                  </a:lnTo>
                  <a:lnTo>
                    <a:pt x="54" y="17"/>
                  </a:lnTo>
                  <a:lnTo>
                    <a:pt x="54" y="16"/>
                  </a:lnTo>
                  <a:lnTo>
                    <a:pt x="53" y="14"/>
                  </a:lnTo>
                  <a:lnTo>
                    <a:pt x="52" y="12"/>
                  </a:lnTo>
                  <a:lnTo>
                    <a:pt x="50" y="10"/>
                  </a:lnTo>
                  <a:lnTo>
                    <a:pt x="48" y="8"/>
                  </a:lnTo>
                  <a:lnTo>
                    <a:pt x="47" y="6"/>
                  </a:lnTo>
                  <a:lnTo>
                    <a:pt x="45" y="5"/>
                  </a:lnTo>
                  <a:lnTo>
                    <a:pt x="45" y="4"/>
                  </a:lnTo>
                  <a:lnTo>
                    <a:pt x="43" y="4"/>
                  </a:lnTo>
                  <a:lnTo>
                    <a:pt x="41" y="4"/>
                  </a:lnTo>
                  <a:lnTo>
                    <a:pt x="39" y="2"/>
                  </a:lnTo>
                  <a:lnTo>
                    <a:pt x="37" y="2"/>
                  </a:lnTo>
                  <a:lnTo>
                    <a:pt x="35" y="2"/>
                  </a:lnTo>
                  <a:lnTo>
                    <a:pt x="32" y="1"/>
                  </a:lnTo>
                  <a:lnTo>
                    <a:pt x="29" y="1"/>
                  </a:lnTo>
                  <a:lnTo>
                    <a:pt x="26" y="1"/>
                  </a:lnTo>
                  <a:lnTo>
                    <a:pt x="24" y="0"/>
                  </a:lnTo>
                  <a:lnTo>
                    <a:pt x="21" y="0"/>
                  </a:lnTo>
                  <a:lnTo>
                    <a:pt x="19" y="0"/>
                  </a:lnTo>
                  <a:lnTo>
                    <a:pt x="16" y="0"/>
                  </a:lnTo>
                  <a:lnTo>
                    <a:pt x="14" y="0"/>
                  </a:lnTo>
                  <a:lnTo>
                    <a:pt x="12" y="0"/>
                  </a:lnTo>
                  <a:lnTo>
                    <a:pt x="11" y="0"/>
                  </a:lnTo>
                  <a:lnTo>
                    <a:pt x="10" y="0"/>
                  </a:lnTo>
                  <a:lnTo>
                    <a:pt x="9" y="0"/>
                  </a:lnTo>
                  <a:lnTo>
                    <a:pt x="8" y="1"/>
                  </a:lnTo>
                  <a:lnTo>
                    <a:pt x="6" y="1"/>
                  </a:lnTo>
                  <a:lnTo>
                    <a:pt x="5" y="2"/>
                  </a:lnTo>
                  <a:lnTo>
                    <a:pt x="3" y="4"/>
                  </a:lnTo>
                  <a:lnTo>
                    <a:pt x="1" y="5"/>
                  </a:lnTo>
                  <a:lnTo>
                    <a:pt x="1" y="6"/>
                  </a:lnTo>
                  <a:lnTo>
                    <a:pt x="0" y="7"/>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08" name="Freeform 108"/>
            <p:cNvSpPr>
              <a:spLocks/>
            </p:cNvSpPr>
            <p:nvPr/>
          </p:nvSpPr>
          <p:spPr bwMode="auto">
            <a:xfrm>
              <a:off x="4002088" y="5010150"/>
              <a:ext cx="182562" cy="142875"/>
            </a:xfrm>
            <a:custGeom>
              <a:avLst/>
              <a:gdLst>
                <a:gd name="T0" fmla="*/ 2147483647 w 115"/>
                <a:gd name="T1" fmla="*/ 2147483647 h 90"/>
                <a:gd name="T2" fmla="*/ 2147483647 w 115"/>
                <a:gd name="T3" fmla="*/ 2147483647 h 90"/>
                <a:gd name="T4" fmla="*/ 2147483647 w 115"/>
                <a:gd name="T5" fmla="*/ 2147483647 h 90"/>
                <a:gd name="T6" fmla="*/ 2147483647 w 115"/>
                <a:gd name="T7" fmla="*/ 2147483647 h 90"/>
                <a:gd name="T8" fmla="*/ 2147483647 w 115"/>
                <a:gd name="T9" fmla="*/ 2147483647 h 90"/>
                <a:gd name="T10" fmla="*/ 2147483647 w 115"/>
                <a:gd name="T11" fmla="*/ 2147483647 h 90"/>
                <a:gd name="T12" fmla="*/ 2147483647 w 115"/>
                <a:gd name="T13" fmla="*/ 2147483647 h 90"/>
                <a:gd name="T14" fmla="*/ 2147483647 w 115"/>
                <a:gd name="T15" fmla="*/ 2147483647 h 90"/>
                <a:gd name="T16" fmla="*/ 2147483647 w 115"/>
                <a:gd name="T17" fmla="*/ 2147483647 h 90"/>
                <a:gd name="T18" fmla="*/ 2147483647 w 115"/>
                <a:gd name="T19" fmla="*/ 2147483647 h 90"/>
                <a:gd name="T20" fmla="*/ 2147483647 w 115"/>
                <a:gd name="T21" fmla="*/ 2147483647 h 90"/>
                <a:gd name="T22" fmla="*/ 2147483647 w 115"/>
                <a:gd name="T23" fmla="*/ 2147483647 h 90"/>
                <a:gd name="T24" fmla="*/ 2147483647 w 115"/>
                <a:gd name="T25" fmla="*/ 2147483647 h 90"/>
                <a:gd name="T26" fmla="*/ 2147483647 w 115"/>
                <a:gd name="T27" fmla="*/ 2147483647 h 90"/>
                <a:gd name="T28" fmla="*/ 2147483647 w 115"/>
                <a:gd name="T29" fmla="*/ 2147483647 h 90"/>
                <a:gd name="T30" fmla="*/ 2147483647 w 115"/>
                <a:gd name="T31" fmla="*/ 2147483647 h 90"/>
                <a:gd name="T32" fmla="*/ 2147483647 w 115"/>
                <a:gd name="T33" fmla="*/ 2147483647 h 90"/>
                <a:gd name="T34" fmla="*/ 2147483647 w 115"/>
                <a:gd name="T35" fmla="*/ 2147483647 h 90"/>
                <a:gd name="T36" fmla="*/ 2147483647 w 115"/>
                <a:gd name="T37" fmla="*/ 2147483647 h 90"/>
                <a:gd name="T38" fmla="*/ 2147483647 w 115"/>
                <a:gd name="T39" fmla="*/ 2147483647 h 90"/>
                <a:gd name="T40" fmla="*/ 2147483647 w 115"/>
                <a:gd name="T41" fmla="*/ 2147483647 h 90"/>
                <a:gd name="T42" fmla="*/ 2147483647 w 115"/>
                <a:gd name="T43" fmla="*/ 2147483647 h 90"/>
                <a:gd name="T44" fmla="*/ 2147483647 w 115"/>
                <a:gd name="T45" fmla="*/ 2147483647 h 90"/>
                <a:gd name="T46" fmla="*/ 2147483647 w 115"/>
                <a:gd name="T47" fmla="*/ 2147483647 h 90"/>
                <a:gd name="T48" fmla="*/ 2147483647 w 115"/>
                <a:gd name="T49" fmla="*/ 2147483647 h 90"/>
                <a:gd name="T50" fmla="*/ 2147483647 w 115"/>
                <a:gd name="T51" fmla="*/ 2147483647 h 90"/>
                <a:gd name="T52" fmla="*/ 2147483647 w 115"/>
                <a:gd name="T53" fmla="*/ 2147483647 h 90"/>
                <a:gd name="T54" fmla="*/ 2147483647 w 115"/>
                <a:gd name="T55" fmla="*/ 2147483647 h 90"/>
                <a:gd name="T56" fmla="*/ 2147483647 w 115"/>
                <a:gd name="T57" fmla="*/ 2147483647 h 90"/>
                <a:gd name="T58" fmla="*/ 2147483647 w 115"/>
                <a:gd name="T59" fmla="*/ 2147483647 h 90"/>
                <a:gd name="T60" fmla="*/ 2147483647 w 115"/>
                <a:gd name="T61" fmla="*/ 2147483647 h 90"/>
                <a:gd name="T62" fmla="*/ 2147483647 w 115"/>
                <a:gd name="T63" fmla="*/ 2147483647 h 90"/>
                <a:gd name="T64" fmla="*/ 2147483647 w 115"/>
                <a:gd name="T65" fmla="*/ 2147483647 h 90"/>
                <a:gd name="T66" fmla="*/ 2147483647 w 115"/>
                <a:gd name="T67" fmla="*/ 2147483647 h 90"/>
                <a:gd name="T68" fmla="*/ 2147483647 w 115"/>
                <a:gd name="T69" fmla="*/ 2147483647 h 90"/>
                <a:gd name="T70" fmla="*/ 2147483647 w 115"/>
                <a:gd name="T71" fmla="*/ 2147483647 h 90"/>
                <a:gd name="T72" fmla="*/ 2147483647 w 115"/>
                <a:gd name="T73" fmla="*/ 2147483647 h 90"/>
                <a:gd name="T74" fmla="*/ 2147483647 w 115"/>
                <a:gd name="T75" fmla="*/ 2147483647 h 90"/>
                <a:gd name="T76" fmla="*/ 2147483647 w 115"/>
                <a:gd name="T77" fmla="*/ 2147483647 h 90"/>
                <a:gd name="T78" fmla="*/ 2147483647 w 115"/>
                <a:gd name="T79" fmla="*/ 2147483647 h 90"/>
                <a:gd name="T80" fmla="*/ 2147483647 w 115"/>
                <a:gd name="T81" fmla="*/ 2147483647 h 90"/>
                <a:gd name="T82" fmla="*/ 2147483647 w 115"/>
                <a:gd name="T83" fmla="*/ 2147483647 h 90"/>
                <a:gd name="T84" fmla="*/ 2147483647 w 115"/>
                <a:gd name="T85" fmla="*/ 2147483647 h 90"/>
                <a:gd name="T86" fmla="*/ 2147483647 w 115"/>
                <a:gd name="T87" fmla="*/ 2147483647 h 90"/>
                <a:gd name="T88" fmla="*/ 2147483647 w 115"/>
                <a:gd name="T89" fmla="*/ 2147483647 h 90"/>
                <a:gd name="T90" fmla="*/ 2147483647 w 115"/>
                <a:gd name="T91" fmla="*/ 2147483647 h 90"/>
                <a:gd name="T92" fmla="*/ 2147483647 w 115"/>
                <a:gd name="T93" fmla="*/ 2147483647 h 90"/>
                <a:gd name="T94" fmla="*/ 0 w 115"/>
                <a:gd name="T95" fmla="*/ 0 h 90"/>
                <a:gd name="T96" fmla="*/ 2147483647 w 115"/>
                <a:gd name="T97" fmla="*/ 2147483647 h 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5"/>
                <a:gd name="T148" fmla="*/ 0 h 90"/>
                <a:gd name="T149" fmla="*/ 115 w 115"/>
                <a:gd name="T150" fmla="*/ 90 h 9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5" h="90">
                  <a:moveTo>
                    <a:pt x="6" y="3"/>
                  </a:moveTo>
                  <a:lnTo>
                    <a:pt x="10" y="7"/>
                  </a:lnTo>
                  <a:lnTo>
                    <a:pt x="13" y="11"/>
                  </a:lnTo>
                  <a:lnTo>
                    <a:pt x="16" y="14"/>
                  </a:lnTo>
                  <a:lnTo>
                    <a:pt x="18" y="18"/>
                  </a:lnTo>
                  <a:lnTo>
                    <a:pt x="20" y="22"/>
                  </a:lnTo>
                  <a:lnTo>
                    <a:pt x="21" y="25"/>
                  </a:lnTo>
                  <a:lnTo>
                    <a:pt x="22" y="28"/>
                  </a:lnTo>
                  <a:lnTo>
                    <a:pt x="24" y="32"/>
                  </a:lnTo>
                  <a:lnTo>
                    <a:pt x="25" y="34"/>
                  </a:lnTo>
                  <a:lnTo>
                    <a:pt x="25" y="37"/>
                  </a:lnTo>
                  <a:lnTo>
                    <a:pt x="27" y="40"/>
                  </a:lnTo>
                  <a:lnTo>
                    <a:pt x="27" y="43"/>
                  </a:lnTo>
                  <a:lnTo>
                    <a:pt x="28" y="46"/>
                  </a:lnTo>
                  <a:lnTo>
                    <a:pt x="29" y="49"/>
                  </a:lnTo>
                  <a:lnTo>
                    <a:pt x="31" y="52"/>
                  </a:lnTo>
                  <a:lnTo>
                    <a:pt x="32" y="55"/>
                  </a:lnTo>
                  <a:lnTo>
                    <a:pt x="34" y="57"/>
                  </a:lnTo>
                  <a:lnTo>
                    <a:pt x="35" y="61"/>
                  </a:lnTo>
                  <a:lnTo>
                    <a:pt x="37" y="62"/>
                  </a:lnTo>
                  <a:lnTo>
                    <a:pt x="38" y="65"/>
                  </a:lnTo>
                  <a:lnTo>
                    <a:pt x="40" y="68"/>
                  </a:lnTo>
                  <a:lnTo>
                    <a:pt x="42" y="70"/>
                  </a:lnTo>
                  <a:lnTo>
                    <a:pt x="44" y="72"/>
                  </a:lnTo>
                  <a:lnTo>
                    <a:pt x="46" y="74"/>
                  </a:lnTo>
                  <a:lnTo>
                    <a:pt x="48" y="75"/>
                  </a:lnTo>
                  <a:lnTo>
                    <a:pt x="50" y="77"/>
                  </a:lnTo>
                  <a:lnTo>
                    <a:pt x="53" y="78"/>
                  </a:lnTo>
                  <a:lnTo>
                    <a:pt x="55" y="79"/>
                  </a:lnTo>
                  <a:lnTo>
                    <a:pt x="57" y="80"/>
                  </a:lnTo>
                  <a:lnTo>
                    <a:pt x="61" y="80"/>
                  </a:lnTo>
                  <a:lnTo>
                    <a:pt x="64" y="80"/>
                  </a:lnTo>
                  <a:lnTo>
                    <a:pt x="68" y="79"/>
                  </a:lnTo>
                  <a:lnTo>
                    <a:pt x="71" y="78"/>
                  </a:lnTo>
                  <a:lnTo>
                    <a:pt x="75" y="77"/>
                  </a:lnTo>
                  <a:lnTo>
                    <a:pt x="79" y="75"/>
                  </a:lnTo>
                  <a:lnTo>
                    <a:pt x="83" y="72"/>
                  </a:lnTo>
                  <a:lnTo>
                    <a:pt x="87" y="70"/>
                  </a:lnTo>
                  <a:lnTo>
                    <a:pt x="91" y="68"/>
                  </a:lnTo>
                  <a:lnTo>
                    <a:pt x="95" y="65"/>
                  </a:lnTo>
                  <a:lnTo>
                    <a:pt x="99" y="63"/>
                  </a:lnTo>
                  <a:lnTo>
                    <a:pt x="102" y="61"/>
                  </a:lnTo>
                  <a:lnTo>
                    <a:pt x="105" y="59"/>
                  </a:lnTo>
                  <a:lnTo>
                    <a:pt x="108" y="57"/>
                  </a:lnTo>
                  <a:lnTo>
                    <a:pt x="111" y="56"/>
                  </a:lnTo>
                  <a:lnTo>
                    <a:pt x="112" y="55"/>
                  </a:lnTo>
                  <a:lnTo>
                    <a:pt x="114" y="55"/>
                  </a:lnTo>
                  <a:lnTo>
                    <a:pt x="115" y="55"/>
                  </a:lnTo>
                  <a:lnTo>
                    <a:pt x="115" y="57"/>
                  </a:lnTo>
                  <a:lnTo>
                    <a:pt x="114" y="58"/>
                  </a:lnTo>
                  <a:lnTo>
                    <a:pt x="114" y="59"/>
                  </a:lnTo>
                  <a:lnTo>
                    <a:pt x="112" y="61"/>
                  </a:lnTo>
                  <a:lnTo>
                    <a:pt x="111" y="63"/>
                  </a:lnTo>
                  <a:lnTo>
                    <a:pt x="109" y="65"/>
                  </a:lnTo>
                  <a:lnTo>
                    <a:pt x="106" y="68"/>
                  </a:lnTo>
                  <a:lnTo>
                    <a:pt x="104" y="70"/>
                  </a:lnTo>
                  <a:lnTo>
                    <a:pt x="101" y="72"/>
                  </a:lnTo>
                  <a:lnTo>
                    <a:pt x="98" y="74"/>
                  </a:lnTo>
                  <a:lnTo>
                    <a:pt x="93" y="77"/>
                  </a:lnTo>
                  <a:lnTo>
                    <a:pt x="89" y="79"/>
                  </a:lnTo>
                  <a:lnTo>
                    <a:pt x="86" y="81"/>
                  </a:lnTo>
                  <a:lnTo>
                    <a:pt x="81" y="83"/>
                  </a:lnTo>
                  <a:lnTo>
                    <a:pt x="77" y="85"/>
                  </a:lnTo>
                  <a:lnTo>
                    <a:pt x="73" y="87"/>
                  </a:lnTo>
                  <a:lnTo>
                    <a:pt x="67" y="88"/>
                  </a:lnTo>
                  <a:lnTo>
                    <a:pt x="63" y="90"/>
                  </a:lnTo>
                  <a:lnTo>
                    <a:pt x="58" y="90"/>
                  </a:lnTo>
                  <a:lnTo>
                    <a:pt x="53" y="89"/>
                  </a:lnTo>
                  <a:lnTo>
                    <a:pt x="49" y="88"/>
                  </a:lnTo>
                  <a:lnTo>
                    <a:pt x="45" y="87"/>
                  </a:lnTo>
                  <a:lnTo>
                    <a:pt x="42" y="85"/>
                  </a:lnTo>
                  <a:lnTo>
                    <a:pt x="39" y="82"/>
                  </a:lnTo>
                  <a:lnTo>
                    <a:pt x="36" y="80"/>
                  </a:lnTo>
                  <a:lnTo>
                    <a:pt x="33" y="76"/>
                  </a:lnTo>
                  <a:lnTo>
                    <a:pt x="30" y="72"/>
                  </a:lnTo>
                  <a:lnTo>
                    <a:pt x="28" y="68"/>
                  </a:lnTo>
                  <a:lnTo>
                    <a:pt x="25" y="65"/>
                  </a:lnTo>
                  <a:lnTo>
                    <a:pt x="23" y="59"/>
                  </a:lnTo>
                  <a:lnTo>
                    <a:pt x="22" y="55"/>
                  </a:lnTo>
                  <a:lnTo>
                    <a:pt x="20" y="51"/>
                  </a:lnTo>
                  <a:lnTo>
                    <a:pt x="19" y="46"/>
                  </a:lnTo>
                  <a:lnTo>
                    <a:pt x="17" y="40"/>
                  </a:lnTo>
                  <a:lnTo>
                    <a:pt x="16" y="36"/>
                  </a:lnTo>
                  <a:lnTo>
                    <a:pt x="14" y="32"/>
                  </a:lnTo>
                  <a:lnTo>
                    <a:pt x="13" y="28"/>
                  </a:lnTo>
                  <a:lnTo>
                    <a:pt x="11" y="23"/>
                  </a:lnTo>
                  <a:lnTo>
                    <a:pt x="10" y="20"/>
                  </a:lnTo>
                  <a:lnTo>
                    <a:pt x="8" y="16"/>
                  </a:lnTo>
                  <a:lnTo>
                    <a:pt x="6" y="13"/>
                  </a:lnTo>
                  <a:lnTo>
                    <a:pt x="5" y="10"/>
                  </a:lnTo>
                  <a:lnTo>
                    <a:pt x="4" y="7"/>
                  </a:lnTo>
                  <a:lnTo>
                    <a:pt x="3" y="5"/>
                  </a:lnTo>
                  <a:lnTo>
                    <a:pt x="2" y="3"/>
                  </a:lnTo>
                  <a:lnTo>
                    <a:pt x="2" y="1"/>
                  </a:lnTo>
                  <a:lnTo>
                    <a:pt x="1" y="0"/>
                  </a:lnTo>
                  <a:lnTo>
                    <a:pt x="0" y="0"/>
                  </a:lnTo>
                  <a:lnTo>
                    <a:pt x="6" y="3"/>
                  </a:lnTo>
                  <a:close/>
                </a:path>
              </a:pathLst>
            </a:custGeom>
            <a:solidFill>
              <a:srgbClr val="FF66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09" name="Freeform 109"/>
            <p:cNvSpPr>
              <a:spLocks/>
            </p:cNvSpPr>
            <p:nvPr/>
          </p:nvSpPr>
          <p:spPr bwMode="auto">
            <a:xfrm>
              <a:off x="3967163" y="5065713"/>
              <a:ext cx="225425" cy="125412"/>
            </a:xfrm>
            <a:custGeom>
              <a:avLst/>
              <a:gdLst>
                <a:gd name="T0" fmla="*/ 2147483647 w 142"/>
                <a:gd name="T1" fmla="*/ 2147483647 h 79"/>
                <a:gd name="T2" fmla="*/ 2147483647 w 142"/>
                <a:gd name="T3" fmla="*/ 2147483647 h 79"/>
                <a:gd name="T4" fmla="*/ 2147483647 w 142"/>
                <a:gd name="T5" fmla="*/ 2147483647 h 79"/>
                <a:gd name="T6" fmla="*/ 2147483647 w 142"/>
                <a:gd name="T7" fmla="*/ 2147483647 h 79"/>
                <a:gd name="T8" fmla="*/ 2147483647 w 142"/>
                <a:gd name="T9" fmla="*/ 2147483647 h 79"/>
                <a:gd name="T10" fmla="*/ 2147483647 w 142"/>
                <a:gd name="T11" fmla="*/ 2147483647 h 79"/>
                <a:gd name="T12" fmla="*/ 2147483647 w 142"/>
                <a:gd name="T13" fmla="*/ 2147483647 h 79"/>
                <a:gd name="T14" fmla="*/ 2147483647 w 142"/>
                <a:gd name="T15" fmla="*/ 2147483647 h 79"/>
                <a:gd name="T16" fmla="*/ 2147483647 w 142"/>
                <a:gd name="T17" fmla="*/ 2147483647 h 79"/>
                <a:gd name="T18" fmla="*/ 2147483647 w 142"/>
                <a:gd name="T19" fmla="*/ 2147483647 h 79"/>
                <a:gd name="T20" fmla="*/ 2147483647 w 142"/>
                <a:gd name="T21" fmla="*/ 2147483647 h 79"/>
                <a:gd name="T22" fmla="*/ 2147483647 w 142"/>
                <a:gd name="T23" fmla="*/ 2147483647 h 79"/>
                <a:gd name="T24" fmla="*/ 2147483647 w 142"/>
                <a:gd name="T25" fmla="*/ 2147483647 h 79"/>
                <a:gd name="T26" fmla="*/ 2147483647 w 142"/>
                <a:gd name="T27" fmla="*/ 2147483647 h 79"/>
                <a:gd name="T28" fmla="*/ 2147483647 w 142"/>
                <a:gd name="T29" fmla="*/ 2147483647 h 79"/>
                <a:gd name="T30" fmla="*/ 2147483647 w 142"/>
                <a:gd name="T31" fmla="*/ 2147483647 h 79"/>
                <a:gd name="T32" fmla="*/ 2147483647 w 142"/>
                <a:gd name="T33" fmla="*/ 2147483647 h 79"/>
                <a:gd name="T34" fmla="*/ 2147483647 w 142"/>
                <a:gd name="T35" fmla="*/ 2147483647 h 79"/>
                <a:gd name="T36" fmla="*/ 2147483647 w 142"/>
                <a:gd name="T37" fmla="*/ 2147483647 h 79"/>
                <a:gd name="T38" fmla="*/ 2147483647 w 142"/>
                <a:gd name="T39" fmla="*/ 2147483647 h 79"/>
                <a:gd name="T40" fmla="*/ 2147483647 w 142"/>
                <a:gd name="T41" fmla="*/ 2147483647 h 79"/>
                <a:gd name="T42" fmla="*/ 2147483647 w 142"/>
                <a:gd name="T43" fmla="*/ 2147483647 h 79"/>
                <a:gd name="T44" fmla="*/ 2147483647 w 142"/>
                <a:gd name="T45" fmla="*/ 2147483647 h 79"/>
                <a:gd name="T46" fmla="*/ 2147483647 w 142"/>
                <a:gd name="T47" fmla="*/ 2147483647 h 79"/>
                <a:gd name="T48" fmla="*/ 2147483647 w 142"/>
                <a:gd name="T49" fmla="*/ 2147483647 h 79"/>
                <a:gd name="T50" fmla="*/ 2147483647 w 142"/>
                <a:gd name="T51" fmla="*/ 2147483647 h 79"/>
                <a:gd name="T52" fmla="*/ 2147483647 w 142"/>
                <a:gd name="T53" fmla="*/ 2147483647 h 79"/>
                <a:gd name="T54" fmla="*/ 2147483647 w 142"/>
                <a:gd name="T55" fmla="*/ 2147483647 h 79"/>
                <a:gd name="T56" fmla="*/ 2147483647 w 142"/>
                <a:gd name="T57" fmla="*/ 2147483647 h 79"/>
                <a:gd name="T58" fmla="*/ 2147483647 w 142"/>
                <a:gd name="T59" fmla="*/ 2147483647 h 79"/>
                <a:gd name="T60" fmla="*/ 2147483647 w 142"/>
                <a:gd name="T61" fmla="*/ 2147483647 h 79"/>
                <a:gd name="T62" fmla="*/ 2147483647 w 142"/>
                <a:gd name="T63" fmla="*/ 2147483647 h 79"/>
                <a:gd name="T64" fmla="*/ 2147483647 w 142"/>
                <a:gd name="T65" fmla="*/ 2147483647 h 79"/>
                <a:gd name="T66" fmla="*/ 2147483647 w 142"/>
                <a:gd name="T67" fmla="*/ 2147483647 h 79"/>
                <a:gd name="T68" fmla="*/ 2147483647 w 142"/>
                <a:gd name="T69" fmla="*/ 2147483647 h 79"/>
                <a:gd name="T70" fmla="*/ 2147483647 w 142"/>
                <a:gd name="T71" fmla="*/ 2147483647 h 79"/>
                <a:gd name="T72" fmla="*/ 2147483647 w 142"/>
                <a:gd name="T73" fmla="*/ 2147483647 h 79"/>
                <a:gd name="T74" fmla="*/ 2147483647 w 142"/>
                <a:gd name="T75" fmla="*/ 2147483647 h 79"/>
                <a:gd name="T76" fmla="*/ 2147483647 w 142"/>
                <a:gd name="T77" fmla="*/ 2147483647 h 79"/>
                <a:gd name="T78" fmla="*/ 2147483647 w 142"/>
                <a:gd name="T79" fmla="*/ 2147483647 h 79"/>
                <a:gd name="T80" fmla="*/ 2147483647 w 142"/>
                <a:gd name="T81" fmla="*/ 2147483647 h 79"/>
                <a:gd name="T82" fmla="*/ 2147483647 w 142"/>
                <a:gd name="T83" fmla="*/ 2147483647 h 79"/>
                <a:gd name="T84" fmla="*/ 2147483647 w 142"/>
                <a:gd name="T85" fmla="*/ 2147483647 h 79"/>
                <a:gd name="T86" fmla="*/ 2147483647 w 142"/>
                <a:gd name="T87" fmla="*/ 2147483647 h 79"/>
                <a:gd name="T88" fmla="*/ 2147483647 w 142"/>
                <a:gd name="T89" fmla="*/ 2147483647 h 79"/>
                <a:gd name="T90" fmla="*/ 2147483647 w 142"/>
                <a:gd name="T91" fmla="*/ 2147483647 h 79"/>
                <a:gd name="T92" fmla="*/ 2147483647 w 142"/>
                <a:gd name="T93" fmla="*/ 2147483647 h 79"/>
                <a:gd name="T94" fmla="*/ 2147483647 w 142"/>
                <a:gd name="T95" fmla="*/ 2147483647 h 79"/>
                <a:gd name="T96" fmla="*/ 2147483647 w 142"/>
                <a:gd name="T97" fmla="*/ 2147483647 h 79"/>
                <a:gd name="T98" fmla="*/ 2147483647 w 142"/>
                <a:gd name="T99" fmla="*/ 2147483647 h 79"/>
                <a:gd name="T100" fmla="*/ 2147483647 w 142"/>
                <a:gd name="T101" fmla="*/ 2147483647 h 79"/>
                <a:gd name="T102" fmla="*/ 2147483647 w 142"/>
                <a:gd name="T103" fmla="*/ 2147483647 h 79"/>
                <a:gd name="T104" fmla="*/ 2147483647 w 142"/>
                <a:gd name="T105" fmla="*/ 2147483647 h 79"/>
                <a:gd name="T106" fmla="*/ 2147483647 w 142"/>
                <a:gd name="T107" fmla="*/ 2147483647 h 79"/>
                <a:gd name="T108" fmla="*/ 0 w 142"/>
                <a:gd name="T109" fmla="*/ 2147483647 h 79"/>
                <a:gd name="T110" fmla="*/ 0 w 142"/>
                <a:gd name="T111" fmla="*/ 0 h 79"/>
                <a:gd name="T112" fmla="*/ 2147483647 w 142"/>
                <a:gd name="T113" fmla="*/ 0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2"/>
                <a:gd name="T172" fmla="*/ 0 h 79"/>
                <a:gd name="T173" fmla="*/ 142 w 142"/>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2" h="79">
                  <a:moveTo>
                    <a:pt x="5" y="0"/>
                  </a:moveTo>
                  <a:lnTo>
                    <a:pt x="10" y="3"/>
                  </a:lnTo>
                  <a:lnTo>
                    <a:pt x="14" y="5"/>
                  </a:lnTo>
                  <a:lnTo>
                    <a:pt x="18" y="9"/>
                  </a:lnTo>
                  <a:lnTo>
                    <a:pt x="21" y="13"/>
                  </a:lnTo>
                  <a:lnTo>
                    <a:pt x="24" y="16"/>
                  </a:lnTo>
                  <a:lnTo>
                    <a:pt x="26" y="19"/>
                  </a:lnTo>
                  <a:lnTo>
                    <a:pt x="29" y="23"/>
                  </a:lnTo>
                  <a:lnTo>
                    <a:pt x="32" y="26"/>
                  </a:lnTo>
                  <a:lnTo>
                    <a:pt x="34" y="30"/>
                  </a:lnTo>
                  <a:lnTo>
                    <a:pt x="36" y="33"/>
                  </a:lnTo>
                  <a:lnTo>
                    <a:pt x="38" y="37"/>
                  </a:lnTo>
                  <a:lnTo>
                    <a:pt x="40" y="40"/>
                  </a:lnTo>
                  <a:lnTo>
                    <a:pt x="42" y="43"/>
                  </a:lnTo>
                  <a:lnTo>
                    <a:pt x="44" y="47"/>
                  </a:lnTo>
                  <a:lnTo>
                    <a:pt x="47" y="50"/>
                  </a:lnTo>
                  <a:lnTo>
                    <a:pt x="49" y="54"/>
                  </a:lnTo>
                  <a:lnTo>
                    <a:pt x="52" y="57"/>
                  </a:lnTo>
                  <a:lnTo>
                    <a:pt x="55" y="60"/>
                  </a:lnTo>
                  <a:lnTo>
                    <a:pt x="57" y="63"/>
                  </a:lnTo>
                  <a:lnTo>
                    <a:pt x="60" y="65"/>
                  </a:lnTo>
                  <a:lnTo>
                    <a:pt x="62" y="68"/>
                  </a:lnTo>
                  <a:lnTo>
                    <a:pt x="64" y="69"/>
                  </a:lnTo>
                  <a:lnTo>
                    <a:pt x="67" y="70"/>
                  </a:lnTo>
                  <a:lnTo>
                    <a:pt x="70" y="72"/>
                  </a:lnTo>
                  <a:lnTo>
                    <a:pt x="72" y="72"/>
                  </a:lnTo>
                  <a:lnTo>
                    <a:pt x="75" y="72"/>
                  </a:lnTo>
                  <a:lnTo>
                    <a:pt x="77" y="71"/>
                  </a:lnTo>
                  <a:lnTo>
                    <a:pt x="81" y="70"/>
                  </a:lnTo>
                  <a:lnTo>
                    <a:pt x="83" y="69"/>
                  </a:lnTo>
                  <a:lnTo>
                    <a:pt x="87" y="68"/>
                  </a:lnTo>
                  <a:lnTo>
                    <a:pt x="89" y="65"/>
                  </a:lnTo>
                  <a:lnTo>
                    <a:pt x="93" y="62"/>
                  </a:lnTo>
                  <a:lnTo>
                    <a:pt x="96" y="59"/>
                  </a:lnTo>
                  <a:lnTo>
                    <a:pt x="100" y="57"/>
                  </a:lnTo>
                  <a:lnTo>
                    <a:pt x="103" y="53"/>
                  </a:lnTo>
                  <a:lnTo>
                    <a:pt x="108" y="52"/>
                  </a:lnTo>
                  <a:lnTo>
                    <a:pt x="112" y="49"/>
                  </a:lnTo>
                  <a:lnTo>
                    <a:pt x="116" y="47"/>
                  </a:lnTo>
                  <a:lnTo>
                    <a:pt x="120" y="45"/>
                  </a:lnTo>
                  <a:lnTo>
                    <a:pt x="125" y="43"/>
                  </a:lnTo>
                  <a:lnTo>
                    <a:pt x="128" y="41"/>
                  </a:lnTo>
                  <a:lnTo>
                    <a:pt x="132" y="40"/>
                  </a:lnTo>
                  <a:lnTo>
                    <a:pt x="135" y="39"/>
                  </a:lnTo>
                  <a:lnTo>
                    <a:pt x="137" y="38"/>
                  </a:lnTo>
                  <a:lnTo>
                    <a:pt x="139" y="37"/>
                  </a:lnTo>
                  <a:lnTo>
                    <a:pt x="141" y="37"/>
                  </a:lnTo>
                  <a:lnTo>
                    <a:pt x="142" y="37"/>
                  </a:lnTo>
                  <a:lnTo>
                    <a:pt x="141" y="38"/>
                  </a:lnTo>
                  <a:lnTo>
                    <a:pt x="139" y="39"/>
                  </a:lnTo>
                  <a:lnTo>
                    <a:pt x="137" y="40"/>
                  </a:lnTo>
                  <a:lnTo>
                    <a:pt x="135" y="42"/>
                  </a:lnTo>
                  <a:lnTo>
                    <a:pt x="132" y="45"/>
                  </a:lnTo>
                  <a:lnTo>
                    <a:pt x="129" y="47"/>
                  </a:lnTo>
                  <a:lnTo>
                    <a:pt x="126" y="50"/>
                  </a:lnTo>
                  <a:lnTo>
                    <a:pt x="122" y="53"/>
                  </a:lnTo>
                  <a:lnTo>
                    <a:pt x="118" y="56"/>
                  </a:lnTo>
                  <a:lnTo>
                    <a:pt x="113" y="59"/>
                  </a:lnTo>
                  <a:lnTo>
                    <a:pt x="109" y="62"/>
                  </a:lnTo>
                  <a:lnTo>
                    <a:pt x="105" y="65"/>
                  </a:lnTo>
                  <a:lnTo>
                    <a:pt x="99" y="68"/>
                  </a:lnTo>
                  <a:lnTo>
                    <a:pt x="95" y="70"/>
                  </a:lnTo>
                  <a:lnTo>
                    <a:pt x="90" y="72"/>
                  </a:lnTo>
                  <a:lnTo>
                    <a:pt x="85" y="75"/>
                  </a:lnTo>
                  <a:lnTo>
                    <a:pt x="80" y="75"/>
                  </a:lnTo>
                  <a:lnTo>
                    <a:pt x="76" y="77"/>
                  </a:lnTo>
                  <a:lnTo>
                    <a:pt x="72" y="78"/>
                  </a:lnTo>
                  <a:lnTo>
                    <a:pt x="68" y="79"/>
                  </a:lnTo>
                  <a:lnTo>
                    <a:pt x="65" y="79"/>
                  </a:lnTo>
                  <a:lnTo>
                    <a:pt x="63" y="79"/>
                  </a:lnTo>
                  <a:lnTo>
                    <a:pt x="60" y="78"/>
                  </a:lnTo>
                  <a:lnTo>
                    <a:pt x="58" y="78"/>
                  </a:lnTo>
                  <a:lnTo>
                    <a:pt x="55" y="77"/>
                  </a:lnTo>
                  <a:lnTo>
                    <a:pt x="54" y="75"/>
                  </a:lnTo>
                  <a:lnTo>
                    <a:pt x="51" y="74"/>
                  </a:lnTo>
                  <a:lnTo>
                    <a:pt x="50" y="73"/>
                  </a:lnTo>
                  <a:lnTo>
                    <a:pt x="48" y="71"/>
                  </a:lnTo>
                  <a:lnTo>
                    <a:pt x="47" y="69"/>
                  </a:lnTo>
                  <a:lnTo>
                    <a:pt x="45" y="68"/>
                  </a:lnTo>
                  <a:lnTo>
                    <a:pt x="43" y="65"/>
                  </a:lnTo>
                  <a:lnTo>
                    <a:pt x="41" y="62"/>
                  </a:lnTo>
                  <a:lnTo>
                    <a:pt x="40" y="60"/>
                  </a:lnTo>
                  <a:lnTo>
                    <a:pt x="38" y="58"/>
                  </a:lnTo>
                  <a:lnTo>
                    <a:pt x="37" y="56"/>
                  </a:lnTo>
                  <a:lnTo>
                    <a:pt x="35" y="53"/>
                  </a:lnTo>
                  <a:lnTo>
                    <a:pt x="34" y="52"/>
                  </a:lnTo>
                  <a:lnTo>
                    <a:pt x="33" y="49"/>
                  </a:lnTo>
                  <a:lnTo>
                    <a:pt x="32" y="47"/>
                  </a:lnTo>
                  <a:lnTo>
                    <a:pt x="31" y="45"/>
                  </a:lnTo>
                  <a:lnTo>
                    <a:pt x="30" y="43"/>
                  </a:lnTo>
                  <a:lnTo>
                    <a:pt x="28" y="40"/>
                  </a:lnTo>
                  <a:lnTo>
                    <a:pt x="28" y="39"/>
                  </a:lnTo>
                  <a:lnTo>
                    <a:pt x="26" y="37"/>
                  </a:lnTo>
                  <a:lnTo>
                    <a:pt x="25" y="35"/>
                  </a:lnTo>
                  <a:lnTo>
                    <a:pt x="24" y="33"/>
                  </a:lnTo>
                  <a:lnTo>
                    <a:pt x="23" y="32"/>
                  </a:lnTo>
                  <a:lnTo>
                    <a:pt x="22" y="30"/>
                  </a:lnTo>
                  <a:lnTo>
                    <a:pt x="20" y="27"/>
                  </a:lnTo>
                  <a:lnTo>
                    <a:pt x="18" y="25"/>
                  </a:lnTo>
                  <a:lnTo>
                    <a:pt x="16" y="23"/>
                  </a:lnTo>
                  <a:lnTo>
                    <a:pt x="14" y="20"/>
                  </a:lnTo>
                  <a:lnTo>
                    <a:pt x="12" y="17"/>
                  </a:lnTo>
                  <a:lnTo>
                    <a:pt x="10" y="14"/>
                  </a:lnTo>
                  <a:lnTo>
                    <a:pt x="8" y="12"/>
                  </a:lnTo>
                  <a:lnTo>
                    <a:pt x="6" y="9"/>
                  </a:lnTo>
                  <a:lnTo>
                    <a:pt x="4" y="7"/>
                  </a:lnTo>
                  <a:lnTo>
                    <a:pt x="3" y="5"/>
                  </a:lnTo>
                  <a:lnTo>
                    <a:pt x="2" y="3"/>
                  </a:lnTo>
                  <a:lnTo>
                    <a:pt x="0" y="2"/>
                  </a:lnTo>
                  <a:lnTo>
                    <a:pt x="0" y="1"/>
                  </a:lnTo>
                  <a:lnTo>
                    <a:pt x="0" y="0"/>
                  </a:lnTo>
                  <a:lnTo>
                    <a:pt x="5" y="0"/>
                  </a:lnTo>
                  <a:close/>
                </a:path>
              </a:pathLst>
            </a:custGeom>
            <a:solidFill>
              <a:srgbClr val="FF66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10" name="Freeform 110"/>
            <p:cNvSpPr>
              <a:spLocks/>
            </p:cNvSpPr>
            <p:nvPr/>
          </p:nvSpPr>
          <p:spPr bwMode="auto">
            <a:xfrm>
              <a:off x="3913188" y="5000625"/>
              <a:ext cx="82550" cy="188912"/>
            </a:xfrm>
            <a:custGeom>
              <a:avLst/>
              <a:gdLst>
                <a:gd name="T0" fmla="*/ 2147483647 w 52"/>
                <a:gd name="T1" fmla="*/ 2147483647 h 119"/>
                <a:gd name="T2" fmla="*/ 2147483647 w 52"/>
                <a:gd name="T3" fmla="*/ 2147483647 h 119"/>
                <a:gd name="T4" fmla="*/ 2147483647 w 52"/>
                <a:gd name="T5" fmla="*/ 2147483647 h 119"/>
                <a:gd name="T6" fmla="*/ 2147483647 w 52"/>
                <a:gd name="T7" fmla="*/ 2147483647 h 119"/>
                <a:gd name="T8" fmla="*/ 2147483647 w 52"/>
                <a:gd name="T9" fmla="*/ 2147483647 h 119"/>
                <a:gd name="T10" fmla="*/ 2147483647 w 52"/>
                <a:gd name="T11" fmla="*/ 2147483647 h 119"/>
                <a:gd name="T12" fmla="*/ 2147483647 w 52"/>
                <a:gd name="T13" fmla="*/ 2147483647 h 119"/>
                <a:gd name="T14" fmla="*/ 2147483647 w 52"/>
                <a:gd name="T15" fmla="*/ 2147483647 h 119"/>
                <a:gd name="T16" fmla="*/ 2147483647 w 52"/>
                <a:gd name="T17" fmla="*/ 2147483647 h 119"/>
                <a:gd name="T18" fmla="*/ 2147483647 w 52"/>
                <a:gd name="T19" fmla="*/ 2147483647 h 119"/>
                <a:gd name="T20" fmla="*/ 2147483647 w 52"/>
                <a:gd name="T21" fmla="*/ 2147483647 h 119"/>
                <a:gd name="T22" fmla="*/ 2147483647 w 52"/>
                <a:gd name="T23" fmla="*/ 2147483647 h 119"/>
                <a:gd name="T24" fmla="*/ 2147483647 w 52"/>
                <a:gd name="T25" fmla="*/ 2147483647 h 119"/>
                <a:gd name="T26" fmla="*/ 2147483647 w 52"/>
                <a:gd name="T27" fmla="*/ 2147483647 h 119"/>
                <a:gd name="T28" fmla="*/ 2147483647 w 52"/>
                <a:gd name="T29" fmla="*/ 2147483647 h 119"/>
                <a:gd name="T30" fmla="*/ 2147483647 w 52"/>
                <a:gd name="T31" fmla="*/ 2147483647 h 119"/>
                <a:gd name="T32" fmla="*/ 2147483647 w 52"/>
                <a:gd name="T33" fmla="*/ 2147483647 h 119"/>
                <a:gd name="T34" fmla="*/ 2147483647 w 52"/>
                <a:gd name="T35" fmla="*/ 2147483647 h 119"/>
                <a:gd name="T36" fmla="*/ 2147483647 w 52"/>
                <a:gd name="T37" fmla="*/ 2147483647 h 119"/>
                <a:gd name="T38" fmla="*/ 2147483647 w 52"/>
                <a:gd name="T39" fmla="*/ 2147483647 h 119"/>
                <a:gd name="T40" fmla="*/ 2147483647 w 52"/>
                <a:gd name="T41" fmla="*/ 2147483647 h 119"/>
                <a:gd name="T42" fmla="*/ 2147483647 w 52"/>
                <a:gd name="T43" fmla="*/ 2147483647 h 119"/>
                <a:gd name="T44" fmla="*/ 2147483647 w 52"/>
                <a:gd name="T45" fmla="*/ 2147483647 h 119"/>
                <a:gd name="T46" fmla="*/ 2147483647 w 52"/>
                <a:gd name="T47" fmla="*/ 2147483647 h 119"/>
                <a:gd name="T48" fmla="*/ 0 w 52"/>
                <a:gd name="T49" fmla="*/ 2147483647 h 119"/>
                <a:gd name="T50" fmla="*/ 0 w 52"/>
                <a:gd name="T51" fmla="*/ 2147483647 h 119"/>
                <a:gd name="T52" fmla="*/ 2147483647 w 52"/>
                <a:gd name="T53" fmla="*/ 2147483647 h 119"/>
                <a:gd name="T54" fmla="*/ 2147483647 w 52"/>
                <a:gd name="T55" fmla="*/ 2147483647 h 119"/>
                <a:gd name="T56" fmla="*/ 2147483647 w 52"/>
                <a:gd name="T57" fmla="*/ 2147483647 h 119"/>
                <a:gd name="T58" fmla="*/ 2147483647 w 52"/>
                <a:gd name="T59" fmla="*/ 2147483647 h 119"/>
                <a:gd name="T60" fmla="*/ 2147483647 w 52"/>
                <a:gd name="T61" fmla="*/ 2147483647 h 119"/>
                <a:gd name="T62" fmla="*/ 2147483647 w 52"/>
                <a:gd name="T63" fmla="*/ 2147483647 h 119"/>
                <a:gd name="T64" fmla="*/ 2147483647 w 52"/>
                <a:gd name="T65" fmla="*/ 2147483647 h 119"/>
                <a:gd name="T66" fmla="*/ 2147483647 w 52"/>
                <a:gd name="T67" fmla="*/ 2147483647 h 119"/>
                <a:gd name="T68" fmla="*/ 2147483647 w 52"/>
                <a:gd name="T69" fmla="*/ 0 h 119"/>
                <a:gd name="T70" fmla="*/ 2147483647 w 52"/>
                <a:gd name="T71" fmla="*/ 2147483647 h 119"/>
                <a:gd name="T72" fmla="*/ 2147483647 w 52"/>
                <a:gd name="T73" fmla="*/ 2147483647 h 119"/>
                <a:gd name="T74" fmla="*/ 2147483647 w 52"/>
                <a:gd name="T75" fmla="*/ 2147483647 h 119"/>
                <a:gd name="T76" fmla="*/ 2147483647 w 52"/>
                <a:gd name="T77" fmla="*/ 2147483647 h 1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
                <a:gd name="T118" fmla="*/ 0 h 119"/>
                <a:gd name="T119" fmla="*/ 52 w 52"/>
                <a:gd name="T120" fmla="*/ 119 h 1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 h="119">
                  <a:moveTo>
                    <a:pt x="40" y="9"/>
                  </a:moveTo>
                  <a:lnTo>
                    <a:pt x="31" y="16"/>
                  </a:lnTo>
                  <a:lnTo>
                    <a:pt x="24" y="22"/>
                  </a:lnTo>
                  <a:lnTo>
                    <a:pt x="19" y="28"/>
                  </a:lnTo>
                  <a:lnTo>
                    <a:pt x="15" y="35"/>
                  </a:lnTo>
                  <a:lnTo>
                    <a:pt x="12" y="40"/>
                  </a:lnTo>
                  <a:lnTo>
                    <a:pt x="10" y="46"/>
                  </a:lnTo>
                  <a:lnTo>
                    <a:pt x="9" y="51"/>
                  </a:lnTo>
                  <a:lnTo>
                    <a:pt x="9" y="57"/>
                  </a:lnTo>
                  <a:lnTo>
                    <a:pt x="10" y="61"/>
                  </a:lnTo>
                  <a:lnTo>
                    <a:pt x="10" y="67"/>
                  </a:lnTo>
                  <a:lnTo>
                    <a:pt x="12" y="71"/>
                  </a:lnTo>
                  <a:lnTo>
                    <a:pt x="13" y="75"/>
                  </a:lnTo>
                  <a:lnTo>
                    <a:pt x="14" y="80"/>
                  </a:lnTo>
                  <a:lnTo>
                    <a:pt x="15" y="84"/>
                  </a:lnTo>
                  <a:lnTo>
                    <a:pt x="15" y="88"/>
                  </a:lnTo>
                  <a:lnTo>
                    <a:pt x="16" y="93"/>
                  </a:lnTo>
                  <a:lnTo>
                    <a:pt x="15" y="96"/>
                  </a:lnTo>
                  <a:lnTo>
                    <a:pt x="14" y="100"/>
                  </a:lnTo>
                  <a:lnTo>
                    <a:pt x="13" y="102"/>
                  </a:lnTo>
                  <a:lnTo>
                    <a:pt x="13" y="105"/>
                  </a:lnTo>
                  <a:lnTo>
                    <a:pt x="11" y="107"/>
                  </a:lnTo>
                  <a:lnTo>
                    <a:pt x="10" y="110"/>
                  </a:lnTo>
                  <a:lnTo>
                    <a:pt x="9" y="112"/>
                  </a:lnTo>
                  <a:lnTo>
                    <a:pt x="8" y="113"/>
                  </a:lnTo>
                  <a:lnTo>
                    <a:pt x="6" y="114"/>
                  </a:lnTo>
                  <a:lnTo>
                    <a:pt x="5" y="116"/>
                  </a:lnTo>
                  <a:lnTo>
                    <a:pt x="4" y="117"/>
                  </a:lnTo>
                  <a:lnTo>
                    <a:pt x="4" y="118"/>
                  </a:lnTo>
                  <a:lnTo>
                    <a:pt x="2" y="119"/>
                  </a:lnTo>
                  <a:lnTo>
                    <a:pt x="2" y="118"/>
                  </a:lnTo>
                  <a:lnTo>
                    <a:pt x="2" y="117"/>
                  </a:lnTo>
                  <a:lnTo>
                    <a:pt x="2" y="116"/>
                  </a:lnTo>
                  <a:lnTo>
                    <a:pt x="2" y="114"/>
                  </a:lnTo>
                  <a:lnTo>
                    <a:pt x="2" y="112"/>
                  </a:lnTo>
                  <a:lnTo>
                    <a:pt x="2" y="109"/>
                  </a:lnTo>
                  <a:lnTo>
                    <a:pt x="2" y="107"/>
                  </a:lnTo>
                  <a:lnTo>
                    <a:pt x="2" y="104"/>
                  </a:lnTo>
                  <a:lnTo>
                    <a:pt x="2" y="101"/>
                  </a:lnTo>
                  <a:lnTo>
                    <a:pt x="2" y="98"/>
                  </a:lnTo>
                  <a:lnTo>
                    <a:pt x="3" y="95"/>
                  </a:lnTo>
                  <a:lnTo>
                    <a:pt x="2" y="91"/>
                  </a:lnTo>
                  <a:lnTo>
                    <a:pt x="2" y="88"/>
                  </a:lnTo>
                  <a:lnTo>
                    <a:pt x="2" y="85"/>
                  </a:lnTo>
                  <a:lnTo>
                    <a:pt x="2" y="81"/>
                  </a:lnTo>
                  <a:lnTo>
                    <a:pt x="1" y="77"/>
                  </a:lnTo>
                  <a:lnTo>
                    <a:pt x="1" y="73"/>
                  </a:lnTo>
                  <a:lnTo>
                    <a:pt x="0" y="68"/>
                  </a:lnTo>
                  <a:lnTo>
                    <a:pt x="0" y="64"/>
                  </a:lnTo>
                  <a:lnTo>
                    <a:pt x="0" y="59"/>
                  </a:lnTo>
                  <a:lnTo>
                    <a:pt x="1" y="54"/>
                  </a:lnTo>
                  <a:lnTo>
                    <a:pt x="1" y="49"/>
                  </a:lnTo>
                  <a:lnTo>
                    <a:pt x="2" y="44"/>
                  </a:lnTo>
                  <a:lnTo>
                    <a:pt x="3" y="39"/>
                  </a:lnTo>
                  <a:lnTo>
                    <a:pt x="4" y="33"/>
                  </a:lnTo>
                  <a:lnTo>
                    <a:pt x="6" y="28"/>
                  </a:lnTo>
                  <a:lnTo>
                    <a:pt x="8" y="24"/>
                  </a:lnTo>
                  <a:lnTo>
                    <a:pt x="9" y="19"/>
                  </a:lnTo>
                  <a:lnTo>
                    <a:pt x="12" y="16"/>
                  </a:lnTo>
                  <a:lnTo>
                    <a:pt x="14" y="12"/>
                  </a:lnTo>
                  <a:lnTo>
                    <a:pt x="17" y="9"/>
                  </a:lnTo>
                  <a:lnTo>
                    <a:pt x="20" y="6"/>
                  </a:lnTo>
                  <a:lnTo>
                    <a:pt x="24" y="4"/>
                  </a:lnTo>
                  <a:lnTo>
                    <a:pt x="26" y="3"/>
                  </a:lnTo>
                  <a:lnTo>
                    <a:pt x="30" y="2"/>
                  </a:lnTo>
                  <a:lnTo>
                    <a:pt x="32" y="1"/>
                  </a:lnTo>
                  <a:lnTo>
                    <a:pt x="36" y="1"/>
                  </a:lnTo>
                  <a:lnTo>
                    <a:pt x="38" y="0"/>
                  </a:lnTo>
                  <a:lnTo>
                    <a:pt x="41" y="1"/>
                  </a:lnTo>
                  <a:lnTo>
                    <a:pt x="43" y="1"/>
                  </a:lnTo>
                  <a:lnTo>
                    <a:pt x="45" y="1"/>
                  </a:lnTo>
                  <a:lnTo>
                    <a:pt x="47" y="1"/>
                  </a:lnTo>
                  <a:lnTo>
                    <a:pt x="49" y="2"/>
                  </a:lnTo>
                  <a:lnTo>
                    <a:pt x="51" y="3"/>
                  </a:lnTo>
                  <a:lnTo>
                    <a:pt x="52" y="3"/>
                  </a:lnTo>
                  <a:lnTo>
                    <a:pt x="40" y="9"/>
                  </a:lnTo>
                  <a:close/>
                </a:path>
              </a:pathLst>
            </a:custGeom>
            <a:solidFill>
              <a:srgbClr val="FF66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11" name="Freeform 117"/>
            <p:cNvSpPr>
              <a:spLocks/>
            </p:cNvSpPr>
            <p:nvPr/>
          </p:nvSpPr>
          <p:spPr bwMode="auto">
            <a:xfrm>
              <a:off x="4164013" y="5187950"/>
              <a:ext cx="146050" cy="87312"/>
            </a:xfrm>
            <a:custGeom>
              <a:avLst/>
              <a:gdLst>
                <a:gd name="T0" fmla="*/ 2147483647 w 92"/>
                <a:gd name="T1" fmla="*/ 2147483647 h 55"/>
                <a:gd name="T2" fmla="*/ 2147483647 w 92"/>
                <a:gd name="T3" fmla="*/ 2147483647 h 55"/>
                <a:gd name="T4" fmla="*/ 2147483647 w 92"/>
                <a:gd name="T5" fmla="*/ 2147483647 h 55"/>
                <a:gd name="T6" fmla="*/ 2147483647 w 92"/>
                <a:gd name="T7" fmla="*/ 2147483647 h 55"/>
                <a:gd name="T8" fmla="*/ 2147483647 w 92"/>
                <a:gd name="T9" fmla="*/ 2147483647 h 55"/>
                <a:gd name="T10" fmla="*/ 2147483647 w 92"/>
                <a:gd name="T11" fmla="*/ 2147483647 h 55"/>
                <a:gd name="T12" fmla="*/ 2147483647 w 92"/>
                <a:gd name="T13" fmla="*/ 2147483647 h 55"/>
                <a:gd name="T14" fmla="*/ 2147483647 w 92"/>
                <a:gd name="T15" fmla="*/ 2147483647 h 55"/>
                <a:gd name="T16" fmla="*/ 2147483647 w 92"/>
                <a:gd name="T17" fmla="*/ 2147483647 h 55"/>
                <a:gd name="T18" fmla="*/ 2147483647 w 92"/>
                <a:gd name="T19" fmla="*/ 2147483647 h 55"/>
                <a:gd name="T20" fmla="*/ 2147483647 w 92"/>
                <a:gd name="T21" fmla="*/ 2147483647 h 55"/>
                <a:gd name="T22" fmla="*/ 2147483647 w 92"/>
                <a:gd name="T23" fmla="*/ 2147483647 h 55"/>
                <a:gd name="T24" fmla="*/ 2147483647 w 92"/>
                <a:gd name="T25" fmla="*/ 2147483647 h 55"/>
                <a:gd name="T26" fmla="*/ 2147483647 w 92"/>
                <a:gd name="T27" fmla="*/ 2147483647 h 55"/>
                <a:gd name="T28" fmla="*/ 2147483647 w 92"/>
                <a:gd name="T29" fmla="*/ 2147483647 h 55"/>
                <a:gd name="T30" fmla="*/ 2147483647 w 92"/>
                <a:gd name="T31" fmla="*/ 2147483647 h 55"/>
                <a:gd name="T32" fmla="*/ 2147483647 w 92"/>
                <a:gd name="T33" fmla="*/ 2147483647 h 55"/>
                <a:gd name="T34" fmla="*/ 2147483647 w 92"/>
                <a:gd name="T35" fmla="*/ 2147483647 h 55"/>
                <a:gd name="T36" fmla="*/ 2147483647 w 92"/>
                <a:gd name="T37" fmla="*/ 2147483647 h 55"/>
                <a:gd name="T38" fmla="*/ 2147483647 w 92"/>
                <a:gd name="T39" fmla="*/ 2147483647 h 55"/>
                <a:gd name="T40" fmla="*/ 2147483647 w 92"/>
                <a:gd name="T41" fmla="*/ 2147483647 h 55"/>
                <a:gd name="T42" fmla="*/ 2147483647 w 92"/>
                <a:gd name="T43" fmla="*/ 2147483647 h 55"/>
                <a:gd name="T44" fmla="*/ 2147483647 w 92"/>
                <a:gd name="T45" fmla="*/ 2147483647 h 55"/>
                <a:gd name="T46" fmla="*/ 2147483647 w 92"/>
                <a:gd name="T47" fmla="*/ 2147483647 h 55"/>
                <a:gd name="T48" fmla="*/ 2147483647 w 92"/>
                <a:gd name="T49" fmla="*/ 2147483647 h 55"/>
                <a:gd name="T50" fmla="*/ 2147483647 w 92"/>
                <a:gd name="T51" fmla="*/ 2147483647 h 55"/>
                <a:gd name="T52" fmla="*/ 2147483647 w 92"/>
                <a:gd name="T53" fmla="*/ 2147483647 h 55"/>
                <a:gd name="T54" fmla="*/ 2147483647 w 92"/>
                <a:gd name="T55" fmla="*/ 2147483647 h 55"/>
                <a:gd name="T56" fmla="*/ 2147483647 w 92"/>
                <a:gd name="T57" fmla="*/ 2147483647 h 55"/>
                <a:gd name="T58" fmla="*/ 2147483647 w 92"/>
                <a:gd name="T59" fmla="*/ 2147483647 h 55"/>
                <a:gd name="T60" fmla="*/ 2147483647 w 92"/>
                <a:gd name="T61" fmla="*/ 2147483647 h 55"/>
                <a:gd name="T62" fmla="*/ 2147483647 w 92"/>
                <a:gd name="T63" fmla="*/ 2147483647 h 55"/>
                <a:gd name="T64" fmla="*/ 2147483647 w 92"/>
                <a:gd name="T65" fmla="*/ 2147483647 h 55"/>
                <a:gd name="T66" fmla="*/ 2147483647 w 92"/>
                <a:gd name="T67" fmla="*/ 2147483647 h 55"/>
                <a:gd name="T68" fmla="*/ 2147483647 w 92"/>
                <a:gd name="T69" fmla="*/ 2147483647 h 55"/>
                <a:gd name="T70" fmla="*/ 2147483647 w 92"/>
                <a:gd name="T71" fmla="*/ 2147483647 h 55"/>
                <a:gd name="T72" fmla="*/ 2147483647 w 92"/>
                <a:gd name="T73" fmla="*/ 2147483647 h 55"/>
                <a:gd name="T74" fmla="*/ 2147483647 w 92"/>
                <a:gd name="T75" fmla="*/ 2147483647 h 55"/>
                <a:gd name="T76" fmla="*/ 0 w 92"/>
                <a:gd name="T77" fmla="*/ 2147483647 h 55"/>
                <a:gd name="T78" fmla="*/ 0 w 92"/>
                <a:gd name="T79" fmla="*/ 2147483647 h 55"/>
                <a:gd name="T80" fmla="*/ 2147483647 w 92"/>
                <a:gd name="T81" fmla="*/ 2147483647 h 55"/>
                <a:gd name="T82" fmla="*/ 2147483647 w 92"/>
                <a:gd name="T83" fmla="*/ 2147483647 h 55"/>
                <a:gd name="T84" fmla="*/ 2147483647 w 92"/>
                <a:gd name="T85" fmla="*/ 0 h 55"/>
                <a:gd name="T86" fmla="*/ 2147483647 w 92"/>
                <a:gd name="T87" fmla="*/ 0 h 55"/>
                <a:gd name="T88" fmla="*/ 2147483647 w 92"/>
                <a:gd name="T89" fmla="*/ 2147483647 h 55"/>
                <a:gd name="T90" fmla="*/ 2147483647 w 92"/>
                <a:gd name="T91" fmla="*/ 2147483647 h 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
                <a:gd name="T139" fmla="*/ 0 h 55"/>
                <a:gd name="T140" fmla="*/ 92 w 92"/>
                <a:gd name="T141" fmla="*/ 55 h 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 h="55">
                  <a:moveTo>
                    <a:pt x="11" y="1"/>
                  </a:moveTo>
                  <a:lnTo>
                    <a:pt x="17" y="4"/>
                  </a:lnTo>
                  <a:lnTo>
                    <a:pt x="22" y="7"/>
                  </a:lnTo>
                  <a:lnTo>
                    <a:pt x="27" y="10"/>
                  </a:lnTo>
                  <a:lnTo>
                    <a:pt x="32" y="13"/>
                  </a:lnTo>
                  <a:lnTo>
                    <a:pt x="37" y="17"/>
                  </a:lnTo>
                  <a:lnTo>
                    <a:pt x="42" y="20"/>
                  </a:lnTo>
                  <a:lnTo>
                    <a:pt x="46" y="23"/>
                  </a:lnTo>
                  <a:lnTo>
                    <a:pt x="51" y="25"/>
                  </a:lnTo>
                  <a:lnTo>
                    <a:pt x="56" y="28"/>
                  </a:lnTo>
                  <a:lnTo>
                    <a:pt x="60" y="31"/>
                  </a:lnTo>
                  <a:lnTo>
                    <a:pt x="64" y="35"/>
                  </a:lnTo>
                  <a:lnTo>
                    <a:pt x="70" y="38"/>
                  </a:lnTo>
                  <a:lnTo>
                    <a:pt x="74" y="40"/>
                  </a:lnTo>
                  <a:lnTo>
                    <a:pt x="80" y="44"/>
                  </a:lnTo>
                  <a:lnTo>
                    <a:pt x="85" y="47"/>
                  </a:lnTo>
                  <a:lnTo>
                    <a:pt x="91" y="50"/>
                  </a:lnTo>
                  <a:lnTo>
                    <a:pt x="92" y="51"/>
                  </a:lnTo>
                  <a:lnTo>
                    <a:pt x="92" y="54"/>
                  </a:lnTo>
                  <a:lnTo>
                    <a:pt x="90" y="55"/>
                  </a:lnTo>
                  <a:lnTo>
                    <a:pt x="88" y="55"/>
                  </a:lnTo>
                  <a:lnTo>
                    <a:pt x="82" y="51"/>
                  </a:lnTo>
                  <a:lnTo>
                    <a:pt x="76" y="49"/>
                  </a:lnTo>
                  <a:lnTo>
                    <a:pt x="70" y="46"/>
                  </a:lnTo>
                  <a:lnTo>
                    <a:pt x="66" y="43"/>
                  </a:lnTo>
                  <a:lnTo>
                    <a:pt x="60" y="40"/>
                  </a:lnTo>
                  <a:lnTo>
                    <a:pt x="56" y="37"/>
                  </a:lnTo>
                  <a:lnTo>
                    <a:pt x="50" y="34"/>
                  </a:lnTo>
                  <a:lnTo>
                    <a:pt x="46" y="31"/>
                  </a:lnTo>
                  <a:lnTo>
                    <a:pt x="40" y="27"/>
                  </a:lnTo>
                  <a:lnTo>
                    <a:pt x="35" y="25"/>
                  </a:lnTo>
                  <a:lnTo>
                    <a:pt x="29" y="22"/>
                  </a:lnTo>
                  <a:lnTo>
                    <a:pt x="25" y="19"/>
                  </a:lnTo>
                  <a:lnTo>
                    <a:pt x="19" y="16"/>
                  </a:lnTo>
                  <a:lnTo>
                    <a:pt x="14" y="13"/>
                  </a:lnTo>
                  <a:lnTo>
                    <a:pt x="8" y="9"/>
                  </a:lnTo>
                  <a:lnTo>
                    <a:pt x="3" y="7"/>
                  </a:lnTo>
                  <a:lnTo>
                    <a:pt x="1" y="5"/>
                  </a:lnTo>
                  <a:lnTo>
                    <a:pt x="0" y="4"/>
                  </a:lnTo>
                  <a:lnTo>
                    <a:pt x="0" y="2"/>
                  </a:lnTo>
                  <a:lnTo>
                    <a:pt x="2" y="2"/>
                  </a:lnTo>
                  <a:lnTo>
                    <a:pt x="3" y="1"/>
                  </a:lnTo>
                  <a:lnTo>
                    <a:pt x="6" y="0"/>
                  </a:lnTo>
                  <a:lnTo>
                    <a:pt x="8" y="0"/>
                  </a:lnTo>
                  <a:lnTo>
                    <a:pt x="11" y="1"/>
                  </a:lnTo>
                  <a:close/>
                </a:path>
              </a:pathLst>
            </a:custGeom>
            <a:solidFill>
              <a:srgbClr val="9E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12" name="Freeform 118"/>
            <p:cNvSpPr>
              <a:spLocks/>
            </p:cNvSpPr>
            <p:nvPr/>
          </p:nvSpPr>
          <p:spPr bwMode="auto">
            <a:xfrm>
              <a:off x="4452938" y="5035550"/>
              <a:ext cx="28575" cy="176212"/>
            </a:xfrm>
            <a:custGeom>
              <a:avLst/>
              <a:gdLst>
                <a:gd name="T0" fmla="*/ 2147483647 w 18"/>
                <a:gd name="T1" fmla="*/ 2147483647 h 111"/>
                <a:gd name="T2" fmla="*/ 2147483647 w 18"/>
                <a:gd name="T3" fmla="*/ 2147483647 h 111"/>
                <a:gd name="T4" fmla="*/ 2147483647 w 18"/>
                <a:gd name="T5" fmla="*/ 2147483647 h 111"/>
                <a:gd name="T6" fmla="*/ 2147483647 w 18"/>
                <a:gd name="T7" fmla="*/ 2147483647 h 111"/>
                <a:gd name="T8" fmla="*/ 2147483647 w 18"/>
                <a:gd name="T9" fmla="*/ 2147483647 h 111"/>
                <a:gd name="T10" fmla="*/ 2147483647 w 18"/>
                <a:gd name="T11" fmla="*/ 2147483647 h 111"/>
                <a:gd name="T12" fmla="*/ 2147483647 w 18"/>
                <a:gd name="T13" fmla="*/ 2147483647 h 111"/>
                <a:gd name="T14" fmla="*/ 2147483647 w 18"/>
                <a:gd name="T15" fmla="*/ 2147483647 h 111"/>
                <a:gd name="T16" fmla="*/ 2147483647 w 18"/>
                <a:gd name="T17" fmla="*/ 2147483647 h 111"/>
                <a:gd name="T18" fmla="*/ 2147483647 w 18"/>
                <a:gd name="T19" fmla="*/ 2147483647 h 111"/>
                <a:gd name="T20" fmla="*/ 2147483647 w 18"/>
                <a:gd name="T21" fmla="*/ 2147483647 h 111"/>
                <a:gd name="T22" fmla="*/ 2147483647 w 18"/>
                <a:gd name="T23" fmla="*/ 2147483647 h 111"/>
                <a:gd name="T24" fmla="*/ 2147483647 w 18"/>
                <a:gd name="T25" fmla="*/ 2147483647 h 111"/>
                <a:gd name="T26" fmla="*/ 2147483647 w 18"/>
                <a:gd name="T27" fmla="*/ 2147483647 h 111"/>
                <a:gd name="T28" fmla="*/ 2147483647 w 18"/>
                <a:gd name="T29" fmla="*/ 2147483647 h 111"/>
                <a:gd name="T30" fmla="*/ 2147483647 w 18"/>
                <a:gd name="T31" fmla="*/ 2147483647 h 111"/>
                <a:gd name="T32" fmla="*/ 2147483647 w 18"/>
                <a:gd name="T33" fmla="*/ 2147483647 h 111"/>
                <a:gd name="T34" fmla="*/ 2147483647 w 18"/>
                <a:gd name="T35" fmla="*/ 2147483647 h 111"/>
                <a:gd name="T36" fmla="*/ 2147483647 w 18"/>
                <a:gd name="T37" fmla="*/ 2147483647 h 111"/>
                <a:gd name="T38" fmla="*/ 2147483647 w 18"/>
                <a:gd name="T39" fmla="*/ 2147483647 h 111"/>
                <a:gd name="T40" fmla="*/ 2147483647 w 18"/>
                <a:gd name="T41" fmla="*/ 2147483647 h 111"/>
                <a:gd name="T42" fmla="*/ 2147483647 w 18"/>
                <a:gd name="T43" fmla="*/ 2147483647 h 111"/>
                <a:gd name="T44" fmla="*/ 2147483647 w 18"/>
                <a:gd name="T45" fmla="*/ 2147483647 h 111"/>
                <a:gd name="T46" fmla="*/ 2147483647 w 18"/>
                <a:gd name="T47" fmla="*/ 2147483647 h 111"/>
                <a:gd name="T48" fmla="*/ 2147483647 w 18"/>
                <a:gd name="T49" fmla="*/ 2147483647 h 111"/>
                <a:gd name="T50" fmla="*/ 2147483647 w 18"/>
                <a:gd name="T51" fmla="*/ 2147483647 h 111"/>
                <a:gd name="T52" fmla="*/ 2147483647 w 18"/>
                <a:gd name="T53" fmla="*/ 2147483647 h 111"/>
                <a:gd name="T54" fmla="*/ 0 w 18"/>
                <a:gd name="T55" fmla="*/ 2147483647 h 111"/>
                <a:gd name="T56" fmla="*/ 2147483647 w 18"/>
                <a:gd name="T57" fmla="*/ 2147483647 h 111"/>
                <a:gd name="T58" fmla="*/ 2147483647 w 18"/>
                <a:gd name="T59" fmla="*/ 2147483647 h 111"/>
                <a:gd name="T60" fmla="*/ 2147483647 w 18"/>
                <a:gd name="T61" fmla="*/ 2147483647 h 111"/>
                <a:gd name="T62" fmla="*/ 2147483647 w 18"/>
                <a:gd name="T63" fmla="*/ 2147483647 h 111"/>
                <a:gd name="T64" fmla="*/ 2147483647 w 18"/>
                <a:gd name="T65" fmla="*/ 2147483647 h 111"/>
                <a:gd name="T66" fmla="*/ 2147483647 w 18"/>
                <a:gd name="T67" fmla="*/ 2147483647 h 111"/>
                <a:gd name="T68" fmla="*/ 2147483647 w 18"/>
                <a:gd name="T69" fmla="*/ 2147483647 h 111"/>
                <a:gd name="T70" fmla="*/ 2147483647 w 18"/>
                <a:gd name="T71" fmla="*/ 2147483647 h 111"/>
                <a:gd name="T72" fmla="*/ 2147483647 w 18"/>
                <a:gd name="T73" fmla="*/ 2147483647 h 111"/>
                <a:gd name="T74" fmla="*/ 2147483647 w 18"/>
                <a:gd name="T75" fmla="*/ 2147483647 h 111"/>
                <a:gd name="T76" fmla="*/ 2147483647 w 18"/>
                <a:gd name="T77" fmla="*/ 2147483647 h 111"/>
                <a:gd name="T78" fmla="*/ 2147483647 w 18"/>
                <a:gd name="T79" fmla="*/ 2147483647 h 111"/>
                <a:gd name="T80" fmla="*/ 2147483647 w 18"/>
                <a:gd name="T81" fmla="*/ 2147483647 h 111"/>
                <a:gd name="T82" fmla="*/ 2147483647 w 18"/>
                <a:gd name="T83" fmla="*/ 2147483647 h 111"/>
                <a:gd name="T84" fmla="*/ 2147483647 w 18"/>
                <a:gd name="T85" fmla="*/ 2147483647 h 111"/>
                <a:gd name="T86" fmla="*/ 2147483647 w 18"/>
                <a:gd name="T87" fmla="*/ 2147483647 h 111"/>
                <a:gd name="T88" fmla="*/ 2147483647 w 18"/>
                <a:gd name="T89" fmla="*/ 2147483647 h 111"/>
                <a:gd name="T90" fmla="*/ 2147483647 w 18"/>
                <a:gd name="T91" fmla="*/ 2147483647 h 111"/>
                <a:gd name="T92" fmla="*/ 2147483647 w 18"/>
                <a:gd name="T93" fmla="*/ 2147483647 h 111"/>
                <a:gd name="T94" fmla="*/ 2147483647 w 18"/>
                <a:gd name="T95" fmla="*/ 0 h 111"/>
                <a:gd name="T96" fmla="*/ 2147483647 w 18"/>
                <a:gd name="T97" fmla="*/ 0 h 111"/>
                <a:gd name="T98" fmla="*/ 2147483647 w 18"/>
                <a:gd name="T99" fmla="*/ 0 h 111"/>
                <a:gd name="T100" fmla="*/ 2147483647 w 18"/>
                <a:gd name="T101" fmla="*/ 2147483647 h 111"/>
                <a:gd name="T102" fmla="*/ 2147483647 w 18"/>
                <a:gd name="T103" fmla="*/ 2147483647 h 111"/>
                <a:gd name="T104" fmla="*/ 2147483647 w 18"/>
                <a:gd name="T105" fmla="*/ 2147483647 h 111"/>
                <a:gd name="T106" fmla="*/ 2147483647 w 18"/>
                <a:gd name="T107" fmla="*/ 2147483647 h 1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
                <a:gd name="T163" fmla="*/ 0 h 111"/>
                <a:gd name="T164" fmla="*/ 18 w 18"/>
                <a:gd name="T165" fmla="*/ 111 h 11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 h="111">
                  <a:moveTo>
                    <a:pt x="18" y="4"/>
                  </a:moveTo>
                  <a:lnTo>
                    <a:pt x="17" y="10"/>
                  </a:lnTo>
                  <a:lnTo>
                    <a:pt x="17" y="17"/>
                  </a:lnTo>
                  <a:lnTo>
                    <a:pt x="17" y="23"/>
                  </a:lnTo>
                  <a:lnTo>
                    <a:pt x="17" y="29"/>
                  </a:lnTo>
                  <a:lnTo>
                    <a:pt x="17" y="35"/>
                  </a:lnTo>
                  <a:lnTo>
                    <a:pt x="17" y="41"/>
                  </a:lnTo>
                  <a:lnTo>
                    <a:pt x="17" y="46"/>
                  </a:lnTo>
                  <a:lnTo>
                    <a:pt x="17" y="53"/>
                  </a:lnTo>
                  <a:lnTo>
                    <a:pt x="16" y="59"/>
                  </a:lnTo>
                  <a:lnTo>
                    <a:pt x="15" y="64"/>
                  </a:lnTo>
                  <a:lnTo>
                    <a:pt x="15" y="71"/>
                  </a:lnTo>
                  <a:lnTo>
                    <a:pt x="14" y="77"/>
                  </a:lnTo>
                  <a:lnTo>
                    <a:pt x="13" y="83"/>
                  </a:lnTo>
                  <a:lnTo>
                    <a:pt x="13" y="90"/>
                  </a:lnTo>
                  <a:lnTo>
                    <a:pt x="12" y="97"/>
                  </a:lnTo>
                  <a:lnTo>
                    <a:pt x="11" y="104"/>
                  </a:lnTo>
                  <a:lnTo>
                    <a:pt x="11" y="105"/>
                  </a:lnTo>
                  <a:lnTo>
                    <a:pt x="10" y="107"/>
                  </a:lnTo>
                  <a:lnTo>
                    <a:pt x="9" y="108"/>
                  </a:lnTo>
                  <a:lnTo>
                    <a:pt x="9" y="109"/>
                  </a:lnTo>
                  <a:lnTo>
                    <a:pt x="7" y="111"/>
                  </a:lnTo>
                  <a:lnTo>
                    <a:pt x="5" y="111"/>
                  </a:lnTo>
                  <a:lnTo>
                    <a:pt x="3" y="110"/>
                  </a:lnTo>
                  <a:lnTo>
                    <a:pt x="1" y="109"/>
                  </a:lnTo>
                  <a:lnTo>
                    <a:pt x="1" y="107"/>
                  </a:lnTo>
                  <a:lnTo>
                    <a:pt x="1" y="106"/>
                  </a:lnTo>
                  <a:lnTo>
                    <a:pt x="0" y="104"/>
                  </a:lnTo>
                  <a:lnTo>
                    <a:pt x="1" y="103"/>
                  </a:lnTo>
                  <a:lnTo>
                    <a:pt x="1" y="96"/>
                  </a:lnTo>
                  <a:lnTo>
                    <a:pt x="2" y="89"/>
                  </a:lnTo>
                  <a:lnTo>
                    <a:pt x="3" y="83"/>
                  </a:lnTo>
                  <a:lnTo>
                    <a:pt x="4" y="77"/>
                  </a:lnTo>
                  <a:lnTo>
                    <a:pt x="5" y="71"/>
                  </a:lnTo>
                  <a:lnTo>
                    <a:pt x="5" y="65"/>
                  </a:lnTo>
                  <a:lnTo>
                    <a:pt x="7" y="59"/>
                  </a:lnTo>
                  <a:lnTo>
                    <a:pt x="7" y="53"/>
                  </a:lnTo>
                  <a:lnTo>
                    <a:pt x="7" y="47"/>
                  </a:lnTo>
                  <a:lnTo>
                    <a:pt x="8" y="41"/>
                  </a:lnTo>
                  <a:lnTo>
                    <a:pt x="9" y="35"/>
                  </a:lnTo>
                  <a:lnTo>
                    <a:pt x="9" y="29"/>
                  </a:lnTo>
                  <a:lnTo>
                    <a:pt x="9" y="23"/>
                  </a:lnTo>
                  <a:lnTo>
                    <a:pt x="9" y="17"/>
                  </a:lnTo>
                  <a:lnTo>
                    <a:pt x="10" y="10"/>
                  </a:lnTo>
                  <a:lnTo>
                    <a:pt x="10" y="4"/>
                  </a:lnTo>
                  <a:lnTo>
                    <a:pt x="10" y="2"/>
                  </a:lnTo>
                  <a:lnTo>
                    <a:pt x="11" y="1"/>
                  </a:lnTo>
                  <a:lnTo>
                    <a:pt x="13" y="0"/>
                  </a:lnTo>
                  <a:lnTo>
                    <a:pt x="14" y="0"/>
                  </a:lnTo>
                  <a:lnTo>
                    <a:pt x="15" y="0"/>
                  </a:lnTo>
                  <a:lnTo>
                    <a:pt x="17" y="1"/>
                  </a:lnTo>
                  <a:lnTo>
                    <a:pt x="17" y="2"/>
                  </a:lnTo>
                  <a:lnTo>
                    <a:pt x="18" y="4"/>
                  </a:lnTo>
                  <a:close/>
                </a:path>
              </a:pathLst>
            </a:custGeom>
            <a:solidFill>
              <a:srgbClr val="9E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13" name="Freeform 119"/>
            <p:cNvSpPr>
              <a:spLocks/>
            </p:cNvSpPr>
            <p:nvPr/>
          </p:nvSpPr>
          <p:spPr bwMode="auto">
            <a:xfrm>
              <a:off x="4316413" y="4981575"/>
              <a:ext cx="192087" cy="66675"/>
            </a:xfrm>
            <a:custGeom>
              <a:avLst/>
              <a:gdLst>
                <a:gd name="T0" fmla="*/ 2147483647 w 121"/>
                <a:gd name="T1" fmla="*/ 2147483647 h 42"/>
                <a:gd name="T2" fmla="*/ 2147483647 w 121"/>
                <a:gd name="T3" fmla="*/ 2147483647 h 42"/>
                <a:gd name="T4" fmla="*/ 2147483647 w 121"/>
                <a:gd name="T5" fmla="*/ 2147483647 h 42"/>
                <a:gd name="T6" fmla="*/ 2147483647 w 121"/>
                <a:gd name="T7" fmla="*/ 2147483647 h 42"/>
                <a:gd name="T8" fmla="*/ 2147483647 w 121"/>
                <a:gd name="T9" fmla="*/ 2147483647 h 42"/>
                <a:gd name="T10" fmla="*/ 2147483647 w 121"/>
                <a:gd name="T11" fmla="*/ 2147483647 h 42"/>
                <a:gd name="T12" fmla="*/ 2147483647 w 121"/>
                <a:gd name="T13" fmla="*/ 2147483647 h 42"/>
                <a:gd name="T14" fmla="*/ 2147483647 w 121"/>
                <a:gd name="T15" fmla="*/ 2147483647 h 42"/>
                <a:gd name="T16" fmla="*/ 2147483647 w 121"/>
                <a:gd name="T17" fmla="*/ 2147483647 h 42"/>
                <a:gd name="T18" fmla="*/ 2147483647 w 121"/>
                <a:gd name="T19" fmla="*/ 2147483647 h 42"/>
                <a:gd name="T20" fmla="*/ 2147483647 w 121"/>
                <a:gd name="T21" fmla="*/ 2147483647 h 42"/>
                <a:gd name="T22" fmla="*/ 2147483647 w 121"/>
                <a:gd name="T23" fmla="*/ 2147483647 h 42"/>
                <a:gd name="T24" fmla="*/ 2147483647 w 121"/>
                <a:gd name="T25" fmla="*/ 2147483647 h 42"/>
                <a:gd name="T26" fmla="*/ 2147483647 w 121"/>
                <a:gd name="T27" fmla="*/ 2147483647 h 42"/>
                <a:gd name="T28" fmla="*/ 2147483647 w 121"/>
                <a:gd name="T29" fmla="*/ 2147483647 h 42"/>
                <a:gd name="T30" fmla="*/ 2147483647 w 121"/>
                <a:gd name="T31" fmla="*/ 2147483647 h 42"/>
                <a:gd name="T32" fmla="*/ 2147483647 w 121"/>
                <a:gd name="T33" fmla="*/ 2147483647 h 42"/>
                <a:gd name="T34" fmla="*/ 2147483647 w 121"/>
                <a:gd name="T35" fmla="*/ 2147483647 h 42"/>
                <a:gd name="T36" fmla="*/ 2147483647 w 121"/>
                <a:gd name="T37" fmla="*/ 2147483647 h 42"/>
                <a:gd name="T38" fmla="*/ 2147483647 w 121"/>
                <a:gd name="T39" fmla="*/ 2147483647 h 42"/>
                <a:gd name="T40" fmla="*/ 2147483647 w 121"/>
                <a:gd name="T41" fmla="*/ 2147483647 h 42"/>
                <a:gd name="T42" fmla="*/ 2147483647 w 121"/>
                <a:gd name="T43" fmla="*/ 2147483647 h 42"/>
                <a:gd name="T44" fmla="*/ 2147483647 w 121"/>
                <a:gd name="T45" fmla="*/ 2147483647 h 42"/>
                <a:gd name="T46" fmla="*/ 2147483647 w 121"/>
                <a:gd name="T47" fmla="*/ 2147483647 h 42"/>
                <a:gd name="T48" fmla="*/ 2147483647 w 121"/>
                <a:gd name="T49" fmla="*/ 2147483647 h 42"/>
                <a:gd name="T50" fmla="*/ 2147483647 w 121"/>
                <a:gd name="T51" fmla="*/ 2147483647 h 42"/>
                <a:gd name="T52" fmla="*/ 2147483647 w 121"/>
                <a:gd name="T53" fmla="*/ 2147483647 h 42"/>
                <a:gd name="T54" fmla="*/ 2147483647 w 121"/>
                <a:gd name="T55" fmla="*/ 2147483647 h 42"/>
                <a:gd name="T56" fmla="*/ 2147483647 w 121"/>
                <a:gd name="T57" fmla="*/ 2147483647 h 42"/>
                <a:gd name="T58" fmla="*/ 2147483647 w 121"/>
                <a:gd name="T59" fmla="*/ 2147483647 h 42"/>
                <a:gd name="T60" fmla="*/ 2147483647 w 121"/>
                <a:gd name="T61" fmla="*/ 2147483647 h 42"/>
                <a:gd name="T62" fmla="*/ 2147483647 w 121"/>
                <a:gd name="T63" fmla="*/ 2147483647 h 42"/>
                <a:gd name="T64" fmla="*/ 2147483647 w 121"/>
                <a:gd name="T65" fmla="*/ 2147483647 h 42"/>
                <a:gd name="T66" fmla="*/ 2147483647 w 121"/>
                <a:gd name="T67" fmla="*/ 2147483647 h 42"/>
                <a:gd name="T68" fmla="*/ 2147483647 w 121"/>
                <a:gd name="T69" fmla="*/ 2147483647 h 42"/>
                <a:gd name="T70" fmla="*/ 2147483647 w 121"/>
                <a:gd name="T71" fmla="*/ 2147483647 h 42"/>
                <a:gd name="T72" fmla="*/ 2147483647 w 121"/>
                <a:gd name="T73" fmla="*/ 2147483647 h 42"/>
                <a:gd name="T74" fmla="*/ 2147483647 w 121"/>
                <a:gd name="T75" fmla="*/ 2147483647 h 42"/>
                <a:gd name="T76" fmla="*/ 2147483647 w 121"/>
                <a:gd name="T77" fmla="*/ 2147483647 h 42"/>
                <a:gd name="T78" fmla="*/ 2147483647 w 121"/>
                <a:gd name="T79" fmla="*/ 2147483647 h 42"/>
                <a:gd name="T80" fmla="*/ 2147483647 w 121"/>
                <a:gd name="T81" fmla="*/ 2147483647 h 42"/>
                <a:gd name="T82" fmla="*/ 2147483647 w 121"/>
                <a:gd name="T83" fmla="*/ 2147483647 h 42"/>
                <a:gd name="T84" fmla="*/ 2147483647 w 121"/>
                <a:gd name="T85" fmla="*/ 2147483647 h 42"/>
                <a:gd name="T86" fmla="*/ 0 w 121"/>
                <a:gd name="T87" fmla="*/ 2147483647 h 42"/>
                <a:gd name="T88" fmla="*/ 0 w 121"/>
                <a:gd name="T89" fmla="*/ 2147483647 h 42"/>
                <a:gd name="T90" fmla="*/ 0 w 121"/>
                <a:gd name="T91" fmla="*/ 2147483647 h 42"/>
                <a:gd name="T92" fmla="*/ 2147483647 w 121"/>
                <a:gd name="T93" fmla="*/ 2147483647 h 42"/>
                <a:gd name="T94" fmla="*/ 2147483647 w 121"/>
                <a:gd name="T95" fmla="*/ 0 h 42"/>
                <a:gd name="T96" fmla="*/ 2147483647 w 121"/>
                <a:gd name="T97" fmla="*/ 2147483647 h 42"/>
                <a:gd name="T98" fmla="*/ 2147483647 w 121"/>
                <a:gd name="T99" fmla="*/ 2147483647 h 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1"/>
                <a:gd name="T151" fmla="*/ 0 h 42"/>
                <a:gd name="T152" fmla="*/ 121 w 121"/>
                <a:gd name="T153" fmla="*/ 42 h 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1" h="42">
                  <a:moveTo>
                    <a:pt x="4" y="1"/>
                  </a:moveTo>
                  <a:lnTo>
                    <a:pt x="11" y="3"/>
                  </a:lnTo>
                  <a:lnTo>
                    <a:pt x="18" y="6"/>
                  </a:lnTo>
                  <a:lnTo>
                    <a:pt x="26" y="9"/>
                  </a:lnTo>
                  <a:lnTo>
                    <a:pt x="32" y="11"/>
                  </a:lnTo>
                  <a:lnTo>
                    <a:pt x="39" y="13"/>
                  </a:lnTo>
                  <a:lnTo>
                    <a:pt x="46" y="15"/>
                  </a:lnTo>
                  <a:lnTo>
                    <a:pt x="53" y="17"/>
                  </a:lnTo>
                  <a:lnTo>
                    <a:pt x="61" y="19"/>
                  </a:lnTo>
                  <a:lnTo>
                    <a:pt x="67" y="20"/>
                  </a:lnTo>
                  <a:lnTo>
                    <a:pt x="74" y="22"/>
                  </a:lnTo>
                  <a:lnTo>
                    <a:pt x="81" y="24"/>
                  </a:lnTo>
                  <a:lnTo>
                    <a:pt x="88" y="25"/>
                  </a:lnTo>
                  <a:lnTo>
                    <a:pt x="95" y="27"/>
                  </a:lnTo>
                  <a:lnTo>
                    <a:pt x="103" y="28"/>
                  </a:lnTo>
                  <a:lnTo>
                    <a:pt x="110" y="31"/>
                  </a:lnTo>
                  <a:lnTo>
                    <a:pt x="117" y="33"/>
                  </a:lnTo>
                  <a:lnTo>
                    <a:pt x="119" y="34"/>
                  </a:lnTo>
                  <a:lnTo>
                    <a:pt x="121" y="35"/>
                  </a:lnTo>
                  <a:lnTo>
                    <a:pt x="120" y="37"/>
                  </a:lnTo>
                  <a:lnTo>
                    <a:pt x="119" y="38"/>
                  </a:lnTo>
                  <a:lnTo>
                    <a:pt x="117" y="40"/>
                  </a:lnTo>
                  <a:lnTo>
                    <a:pt x="115" y="41"/>
                  </a:lnTo>
                  <a:lnTo>
                    <a:pt x="113" y="42"/>
                  </a:lnTo>
                  <a:lnTo>
                    <a:pt x="110" y="42"/>
                  </a:lnTo>
                  <a:lnTo>
                    <a:pt x="103" y="40"/>
                  </a:lnTo>
                  <a:lnTo>
                    <a:pt x="95" y="38"/>
                  </a:lnTo>
                  <a:lnTo>
                    <a:pt x="88" y="35"/>
                  </a:lnTo>
                  <a:lnTo>
                    <a:pt x="82" y="34"/>
                  </a:lnTo>
                  <a:lnTo>
                    <a:pt x="76" y="32"/>
                  </a:lnTo>
                  <a:lnTo>
                    <a:pt x="69" y="31"/>
                  </a:lnTo>
                  <a:lnTo>
                    <a:pt x="63" y="29"/>
                  </a:lnTo>
                  <a:lnTo>
                    <a:pt x="57" y="27"/>
                  </a:lnTo>
                  <a:lnTo>
                    <a:pt x="50" y="25"/>
                  </a:lnTo>
                  <a:lnTo>
                    <a:pt x="44" y="23"/>
                  </a:lnTo>
                  <a:lnTo>
                    <a:pt x="37" y="21"/>
                  </a:lnTo>
                  <a:lnTo>
                    <a:pt x="30" y="19"/>
                  </a:lnTo>
                  <a:lnTo>
                    <a:pt x="24" y="16"/>
                  </a:lnTo>
                  <a:lnTo>
                    <a:pt x="18" y="14"/>
                  </a:lnTo>
                  <a:lnTo>
                    <a:pt x="10" y="11"/>
                  </a:lnTo>
                  <a:lnTo>
                    <a:pt x="4" y="8"/>
                  </a:lnTo>
                  <a:lnTo>
                    <a:pt x="2" y="6"/>
                  </a:lnTo>
                  <a:lnTo>
                    <a:pt x="1" y="5"/>
                  </a:lnTo>
                  <a:lnTo>
                    <a:pt x="0" y="3"/>
                  </a:lnTo>
                  <a:lnTo>
                    <a:pt x="0" y="1"/>
                  </a:lnTo>
                  <a:lnTo>
                    <a:pt x="1" y="1"/>
                  </a:lnTo>
                  <a:lnTo>
                    <a:pt x="2" y="0"/>
                  </a:lnTo>
                  <a:lnTo>
                    <a:pt x="4" y="1"/>
                  </a:lnTo>
                  <a:close/>
                </a:path>
              </a:pathLst>
            </a:custGeom>
            <a:solidFill>
              <a:srgbClr val="9E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14" name="Freeform 120"/>
            <p:cNvSpPr>
              <a:spLocks/>
            </p:cNvSpPr>
            <p:nvPr/>
          </p:nvSpPr>
          <p:spPr bwMode="auto">
            <a:xfrm>
              <a:off x="4313238" y="5037138"/>
              <a:ext cx="134937" cy="138112"/>
            </a:xfrm>
            <a:custGeom>
              <a:avLst/>
              <a:gdLst>
                <a:gd name="T0" fmla="*/ 2147483647 w 85"/>
                <a:gd name="T1" fmla="*/ 0 h 87"/>
                <a:gd name="T2" fmla="*/ 2147483647 w 85"/>
                <a:gd name="T3" fmla="*/ 2147483647 h 87"/>
                <a:gd name="T4" fmla="*/ 2147483647 w 85"/>
                <a:gd name="T5" fmla="*/ 2147483647 h 87"/>
                <a:gd name="T6" fmla="*/ 2147483647 w 85"/>
                <a:gd name="T7" fmla="*/ 2147483647 h 87"/>
                <a:gd name="T8" fmla="*/ 2147483647 w 85"/>
                <a:gd name="T9" fmla="*/ 2147483647 h 87"/>
                <a:gd name="T10" fmla="*/ 2147483647 w 85"/>
                <a:gd name="T11" fmla="*/ 2147483647 h 87"/>
                <a:gd name="T12" fmla="*/ 2147483647 w 85"/>
                <a:gd name="T13" fmla="*/ 2147483647 h 87"/>
                <a:gd name="T14" fmla="*/ 2147483647 w 85"/>
                <a:gd name="T15" fmla="*/ 2147483647 h 87"/>
                <a:gd name="T16" fmla="*/ 2147483647 w 85"/>
                <a:gd name="T17" fmla="*/ 2147483647 h 87"/>
                <a:gd name="T18" fmla="*/ 2147483647 w 85"/>
                <a:gd name="T19" fmla="*/ 2147483647 h 87"/>
                <a:gd name="T20" fmla="*/ 2147483647 w 85"/>
                <a:gd name="T21" fmla="*/ 2147483647 h 87"/>
                <a:gd name="T22" fmla="*/ 2147483647 w 85"/>
                <a:gd name="T23" fmla="*/ 2147483647 h 87"/>
                <a:gd name="T24" fmla="*/ 2147483647 w 85"/>
                <a:gd name="T25" fmla="*/ 2147483647 h 87"/>
                <a:gd name="T26" fmla="*/ 2147483647 w 85"/>
                <a:gd name="T27" fmla="*/ 2147483647 h 87"/>
                <a:gd name="T28" fmla="*/ 2147483647 w 85"/>
                <a:gd name="T29" fmla="*/ 2147483647 h 87"/>
                <a:gd name="T30" fmla="*/ 2147483647 w 85"/>
                <a:gd name="T31" fmla="*/ 2147483647 h 87"/>
                <a:gd name="T32" fmla="*/ 2147483647 w 85"/>
                <a:gd name="T33" fmla="*/ 2147483647 h 87"/>
                <a:gd name="T34" fmla="*/ 2147483647 w 85"/>
                <a:gd name="T35" fmla="*/ 2147483647 h 87"/>
                <a:gd name="T36" fmla="*/ 2147483647 w 85"/>
                <a:gd name="T37" fmla="*/ 2147483647 h 87"/>
                <a:gd name="T38" fmla="*/ 2147483647 w 85"/>
                <a:gd name="T39" fmla="*/ 2147483647 h 87"/>
                <a:gd name="T40" fmla="*/ 2147483647 w 85"/>
                <a:gd name="T41" fmla="*/ 2147483647 h 87"/>
                <a:gd name="T42" fmla="*/ 2147483647 w 85"/>
                <a:gd name="T43" fmla="*/ 2147483647 h 87"/>
                <a:gd name="T44" fmla="*/ 2147483647 w 85"/>
                <a:gd name="T45" fmla="*/ 2147483647 h 87"/>
                <a:gd name="T46" fmla="*/ 2147483647 w 85"/>
                <a:gd name="T47" fmla="*/ 2147483647 h 87"/>
                <a:gd name="T48" fmla="*/ 2147483647 w 85"/>
                <a:gd name="T49" fmla="*/ 2147483647 h 87"/>
                <a:gd name="T50" fmla="*/ 2147483647 w 85"/>
                <a:gd name="T51" fmla="*/ 2147483647 h 87"/>
                <a:gd name="T52" fmla="*/ 2147483647 w 85"/>
                <a:gd name="T53" fmla="*/ 2147483647 h 87"/>
                <a:gd name="T54" fmla="*/ 2147483647 w 85"/>
                <a:gd name="T55" fmla="*/ 2147483647 h 87"/>
                <a:gd name="T56" fmla="*/ 2147483647 w 85"/>
                <a:gd name="T57" fmla="*/ 2147483647 h 87"/>
                <a:gd name="T58" fmla="*/ 2147483647 w 85"/>
                <a:gd name="T59" fmla="*/ 2147483647 h 87"/>
                <a:gd name="T60" fmla="*/ 2147483647 w 85"/>
                <a:gd name="T61" fmla="*/ 2147483647 h 87"/>
                <a:gd name="T62" fmla="*/ 2147483647 w 85"/>
                <a:gd name="T63" fmla="*/ 2147483647 h 87"/>
                <a:gd name="T64" fmla="*/ 2147483647 w 85"/>
                <a:gd name="T65" fmla="*/ 2147483647 h 87"/>
                <a:gd name="T66" fmla="*/ 2147483647 w 85"/>
                <a:gd name="T67" fmla="*/ 2147483647 h 87"/>
                <a:gd name="T68" fmla="*/ 2147483647 w 85"/>
                <a:gd name="T69" fmla="*/ 2147483647 h 87"/>
                <a:gd name="T70" fmla="*/ 2147483647 w 85"/>
                <a:gd name="T71" fmla="*/ 2147483647 h 87"/>
                <a:gd name="T72" fmla="*/ 2147483647 w 85"/>
                <a:gd name="T73" fmla="*/ 2147483647 h 87"/>
                <a:gd name="T74" fmla="*/ 2147483647 w 85"/>
                <a:gd name="T75" fmla="*/ 2147483647 h 87"/>
                <a:gd name="T76" fmla="*/ 2147483647 w 85"/>
                <a:gd name="T77" fmla="*/ 2147483647 h 87"/>
                <a:gd name="T78" fmla="*/ 2147483647 w 85"/>
                <a:gd name="T79" fmla="*/ 2147483647 h 87"/>
                <a:gd name="T80" fmla="*/ 2147483647 w 85"/>
                <a:gd name="T81" fmla="*/ 2147483647 h 87"/>
                <a:gd name="T82" fmla="*/ 2147483647 w 85"/>
                <a:gd name="T83" fmla="*/ 2147483647 h 87"/>
                <a:gd name="T84" fmla="*/ 0 w 85"/>
                <a:gd name="T85" fmla="*/ 2147483647 h 87"/>
                <a:gd name="T86" fmla="*/ 0 w 85"/>
                <a:gd name="T87" fmla="*/ 2147483647 h 87"/>
                <a:gd name="T88" fmla="*/ 2147483647 w 85"/>
                <a:gd name="T89" fmla="*/ 0 h 87"/>
                <a:gd name="T90" fmla="*/ 2147483647 w 85"/>
                <a:gd name="T91" fmla="*/ 0 h 8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5"/>
                <a:gd name="T139" fmla="*/ 0 h 87"/>
                <a:gd name="T140" fmla="*/ 85 w 85"/>
                <a:gd name="T141" fmla="*/ 87 h 8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5" h="87">
                  <a:moveTo>
                    <a:pt x="4" y="0"/>
                  </a:moveTo>
                  <a:lnTo>
                    <a:pt x="7" y="0"/>
                  </a:lnTo>
                  <a:lnTo>
                    <a:pt x="11" y="0"/>
                  </a:lnTo>
                  <a:lnTo>
                    <a:pt x="16" y="2"/>
                  </a:lnTo>
                  <a:lnTo>
                    <a:pt x="20" y="3"/>
                  </a:lnTo>
                  <a:lnTo>
                    <a:pt x="24" y="3"/>
                  </a:lnTo>
                  <a:lnTo>
                    <a:pt x="29" y="5"/>
                  </a:lnTo>
                  <a:lnTo>
                    <a:pt x="34" y="7"/>
                  </a:lnTo>
                  <a:lnTo>
                    <a:pt x="38" y="9"/>
                  </a:lnTo>
                  <a:lnTo>
                    <a:pt x="44" y="10"/>
                  </a:lnTo>
                  <a:lnTo>
                    <a:pt x="49" y="12"/>
                  </a:lnTo>
                  <a:lnTo>
                    <a:pt x="54" y="13"/>
                  </a:lnTo>
                  <a:lnTo>
                    <a:pt x="59" y="16"/>
                  </a:lnTo>
                  <a:lnTo>
                    <a:pt x="64" y="17"/>
                  </a:lnTo>
                  <a:lnTo>
                    <a:pt x="69" y="19"/>
                  </a:lnTo>
                  <a:lnTo>
                    <a:pt x="73" y="20"/>
                  </a:lnTo>
                  <a:lnTo>
                    <a:pt x="78" y="21"/>
                  </a:lnTo>
                  <a:lnTo>
                    <a:pt x="80" y="22"/>
                  </a:lnTo>
                  <a:lnTo>
                    <a:pt x="82" y="22"/>
                  </a:lnTo>
                  <a:lnTo>
                    <a:pt x="83" y="23"/>
                  </a:lnTo>
                  <a:lnTo>
                    <a:pt x="84" y="25"/>
                  </a:lnTo>
                  <a:lnTo>
                    <a:pt x="85" y="26"/>
                  </a:lnTo>
                  <a:lnTo>
                    <a:pt x="85" y="29"/>
                  </a:lnTo>
                  <a:lnTo>
                    <a:pt x="85" y="31"/>
                  </a:lnTo>
                  <a:lnTo>
                    <a:pt x="85" y="32"/>
                  </a:lnTo>
                  <a:lnTo>
                    <a:pt x="85" y="34"/>
                  </a:lnTo>
                  <a:lnTo>
                    <a:pt x="85" y="37"/>
                  </a:lnTo>
                  <a:lnTo>
                    <a:pt x="85" y="41"/>
                  </a:lnTo>
                  <a:lnTo>
                    <a:pt x="85" y="44"/>
                  </a:lnTo>
                  <a:lnTo>
                    <a:pt x="84" y="48"/>
                  </a:lnTo>
                  <a:lnTo>
                    <a:pt x="84" y="51"/>
                  </a:lnTo>
                  <a:lnTo>
                    <a:pt x="83" y="53"/>
                  </a:lnTo>
                  <a:lnTo>
                    <a:pt x="83" y="57"/>
                  </a:lnTo>
                  <a:lnTo>
                    <a:pt x="82" y="59"/>
                  </a:lnTo>
                  <a:lnTo>
                    <a:pt x="81" y="62"/>
                  </a:lnTo>
                  <a:lnTo>
                    <a:pt x="80" y="64"/>
                  </a:lnTo>
                  <a:lnTo>
                    <a:pt x="79" y="67"/>
                  </a:lnTo>
                  <a:lnTo>
                    <a:pt x="79" y="70"/>
                  </a:lnTo>
                  <a:lnTo>
                    <a:pt x="78" y="73"/>
                  </a:lnTo>
                  <a:lnTo>
                    <a:pt x="77" y="77"/>
                  </a:lnTo>
                  <a:lnTo>
                    <a:pt x="76" y="80"/>
                  </a:lnTo>
                  <a:lnTo>
                    <a:pt x="74" y="84"/>
                  </a:lnTo>
                  <a:lnTo>
                    <a:pt x="73" y="86"/>
                  </a:lnTo>
                  <a:lnTo>
                    <a:pt x="71" y="87"/>
                  </a:lnTo>
                  <a:lnTo>
                    <a:pt x="69" y="87"/>
                  </a:lnTo>
                  <a:lnTo>
                    <a:pt x="67" y="86"/>
                  </a:lnTo>
                  <a:lnTo>
                    <a:pt x="65" y="85"/>
                  </a:lnTo>
                  <a:lnTo>
                    <a:pt x="63" y="83"/>
                  </a:lnTo>
                  <a:lnTo>
                    <a:pt x="63" y="80"/>
                  </a:lnTo>
                  <a:lnTo>
                    <a:pt x="63" y="78"/>
                  </a:lnTo>
                  <a:lnTo>
                    <a:pt x="65" y="75"/>
                  </a:lnTo>
                  <a:lnTo>
                    <a:pt x="65" y="71"/>
                  </a:lnTo>
                  <a:lnTo>
                    <a:pt x="66" y="68"/>
                  </a:lnTo>
                  <a:lnTo>
                    <a:pt x="67" y="65"/>
                  </a:lnTo>
                  <a:lnTo>
                    <a:pt x="67" y="62"/>
                  </a:lnTo>
                  <a:lnTo>
                    <a:pt x="68" y="60"/>
                  </a:lnTo>
                  <a:lnTo>
                    <a:pt x="69" y="57"/>
                  </a:lnTo>
                  <a:lnTo>
                    <a:pt x="69" y="55"/>
                  </a:lnTo>
                  <a:lnTo>
                    <a:pt x="70" y="51"/>
                  </a:lnTo>
                  <a:lnTo>
                    <a:pt x="70" y="49"/>
                  </a:lnTo>
                  <a:lnTo>
                    <a:pt x="70" y="46"/>
                  </a:lnTo>
                  <a:lnTo>
                    <a:pt x="70" y="44"/>
                  </a:lnTo>
                  <a:lnTo>
                    <a:pt x="70" y="40"/>
                  </a:lnTo>
                  <a:lnTo>
                    <a:pt x="71" y="36"/>
                  </a:lnTo>
                  <a:lnTo>
                    <a:pt x="71" y="33"/>
                  </a:lnTo>
                  <a:lnTo>
                    <a:pt x="71" y="29"/>
                  </a:lnTo>
                  <a:lnTo>
                    <a:pt x="70" y="28"/>
                  </a:lnTo>
                  <a:lnTo>
                    <a:pt x="68" y="26"/>
                  </a:lnTo>
                  <a:lnTo>
                    <a:pt x="65" y="25"/>
                  </a:lnTo>
                  <a:lnTo>
                    <a:pt x="61" y="23"/>
                  </a:lnTo>
                  <a:lnTo>
                    <a:pt x="57" y="21"/>
                  </a:lnTo>
                  <a:lnTo>
                    <a:pt x="52" y="19"/>
                  </a:lnTo>
                  <a:lnTo>
                    <a:pt x="46" y="18"/>
                  </a:lnTo>
                  <a:lnTo>
                    <a:pt x="40" y="16"/>
                  </a:lnTo>
                  <a:lnTo>
                    <a:pt x="34" y="14"/>
                  </a:lnTo>
                  <a:lnTo>
                    <a:pt x="29" y="13"/>
                  </a:lnTo>
                  <a:lnTo>
                    <a:pt x="24" y="11"/>
                  </a:lnTo>
                  <a:lnTo>
                    <a:pt x="18" y="10"/>
                  </a:lnTo>
                  <a:lnTo>
                    <a:pt x="14" y="9"/>
                  </a:lnTo>
                  <a:lnTo>
                    <a:pt x="10" y="8"/>
                  </a:lnTo>
                  <a:lnTo>
                    <a:pt x="6" y="7"/>
                  </a:lnTo>
                  <a:lnTo>
                    <a:pt x="4" y="7"/>
                  </a:lnTo>
                  <a:lnTo>
                    <a:pt x="2" y="7"/>
                  </a:lnTo>
                  <a:lnTo>
                    <a:pt x="1" y="6"/>
                  </a:lnTo>
                  <a:lnTo>
                    <a:pt x="0" y="5"/>
                  </a:lnTo>
                  <a:lnTo>
                    <a:pt x="0" y="3"/>
                  </a:lnTo>
                  <a:lnTo>
                    <a:pt x="0" y="2"/>
                  </a:lnTo>
                  <a:lnTo>
                    <a:pt x="1" y="1"/>
                  </a:lnTo>
                  <a:lnTo>
                    <a:pt x="2" y="0"/>
                  </a:lnTo>
                  <a:lnTo>
                    <a:pt x="4" y="0"/>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15" name="Freeform 121"/>
            <p:cNvSpPr>
              <a:spLocks/>
            </p:cNvSpPr>
            <p:nvPr/>
          </p:nvSpPr>
          <p:spPr bwMode="auto">
            <a:xfrm>
              <a:off x="4294188" y="5135563"/>
              <a:ext cx="166687" cy="76200"/>
            </a:xfrm>
            <a:custGeom>
              <a:avLst/>
              <a:gdLst>
                <a:gd name="T0" fmla="*/ 2147483647 w 105"/>
                <a:gd name="T1" fmla="*/ 0 h 48"/>
                <a:gd name="T2" fmla="*/ 2147483647 w 105"/>
                <a:gd name="T3" fmla="*/ 2147483647 h 48"/>
                <a:gd name="T4" fmla="*/ 2147483647 w 105"/>
                <a:gd name="T5" fmla="*/ 2147483647 h 48"/>
                <a:gd name="T6" fmla="*/ 2147483647 w 105"/>
                <a:gd name="T7" fmla="*/ 2147483647 h 48"/>
                <a:gd name="T8" fmla="*/ 2147483647 w 105"/>
                <a:gd name="T9" fmla="*/ 2147483647 h 48"/>
                <a:gd name="T10" fmla="*/ 2147483647 w 105"/>
                <a:gd name="T11" fmla="*/ 2147483647 h 48"/>
                <a:gd name="T12" fmla="*/ 2147483647 w 105"/>
                <a:gd name="T13" fmla="*/ 2147483647 h 48"/>
                <a:gd name="T14" fmla="*/ 2147483647 w 105"/>
                <a:gd name="T15" fmla="*/ 2147483647 h 48"/>
                <a:gd name="T16" fmla="*/ 2147483647 w 105"/>
                <a:gd name="T17" fmla="*/ 2147483647 h 48"/>
                <a:gd name="T18" fmla="*/ 2147483647 w 105"/>
                <a:gd name="T19" fmla="*/ 2147483647 h 48"/>
                <a:gd name="T20" fmla="*/ 2147483647 w 105"/>
                <a:gd name="T21" fmla="*/ 2147483647 h 48"/>
                <a:gd name="T22" fmla="*/ 2147483647 w 105"/>
                <a:gd name="T23" fmla="*/ 2147483647 h 48"/>
                <a:gd name="T24" fmla="*/ 2147483647 w 105"/>
                <a:gd name="T25" fmla="*/ 2147483647 h 48"/>
                <a:gd name="T26" fmla="*/ 2147483647 w 105"/>
                <a:gd name="T27" fmla="*/ 2147483647 h 48"/>
                <a:gd name="T28" fmla="*/ 2147483647 w 105"/>
                <a:gd name="T29" fmla="*/ 2147483647 h 48"/>
                <a:gd name="T30" fmla="*/ 2147483647 w 105"/>
                <a:gd name="T31" fmla="*/ 2147483647 h 48"/>
                <a:gd name="T32" fmla="*/ 2147483647 w 105"/>
                <a:gd name="T33" fmla="*/ 2147483647 h 48"/>
                <a:gd name="T34" fmla="*/ 2147483647 w 105"/>
                <a:gd name="T35" fmla="*/ 2147483647 h 48"/>
                <a:gd name="T36" fmla="*/ 2147483647 w 105"/>
                <a:gd name="T37" fmla="*/ 2147483647 h 48"/>
                <a:gd name="T38" fmla="*/ 2147483647 w 105"/>
                <a:gd name="T39" fmla="*/ 2147483647 h 48"/>
                <a:gd name="T40" fmla="*/ 2147483647 w 105"/>
                <a:gd name="T41" fmla="*/ 2147483647 h 48"/>
                <a:gd name="T42" fmla="*/ 2147483647 w 105"/>
                <a:gd name="T43" fmla="*/ 2147483647 h 48"/>
                <a:gd name="T44" fmla="*/ 2147483647 w 105"/>
                <a:gd name="T45" fmla="*/ 2147483647 h 48"/>
                <a:gd name="T46" fmla="*/ 2147483647 w 105"/>
                <a:gd name="T47" fmla="*/ 2147483647 h 48"/>
                <a:gd name="T48" fmla="*/ 2147483647 w 105"/>
                <a:gd name="T49" fmla="*/ 2147483647 h 48"/>
                <a:gd name="T50" fmla="*/ 2147483647 w 105"/>
                <a:gd name="T51" fmla="*/ 2147483647 h 48"/>
                <a:gd name="T52" fmla="*/ 2147483647 w 105"/>
                <a:gd name="T53" fmla="*/ 2147483647 h 48"/>
                <a:gd name="T54" fmla="*/ 2147483647 w 105"/>
                <a:gd name="T55" fmla="*/ 2147483647 h 48"/>
                <a:gd name="T56" fmla="*/ 2147483647 w 105"/>
                <a:gd name="T57" fmla="*/ 2147483647 h 48"/>
                <a:gd name="T58" fmla="*/ 2147483647 w 105"/>
                <a:gd name="T59" fmla="*/ 2147483647 h 48"/>
                <a:gd name="T60" fmla="*/ 2147483647 w 105"/>
                <a:gd name="T61" fmla="*/ 2147483647 h 48"/>
                <a:gd name="T62" fmla="*/ 2147483647 w 105"/>
                <a:gd name="T63" fmla="*/ 2147483647 h 48"/>
                <a:gd name="T64" fmla="*/ 2147483647 w 105"/>
                <a:gd name="T65" fmla="*/ 2147483647 h 48"/>
                <a:gd name="T66" fmla="*/ 2147483647 w 105"/>
                <a:gd name="T67" fmla="*/ 2147483647 h 48"/>
                <a:gd name="T68" fmla="*/ 2147483647 w 105"/>
                <a:gd name="T69" fmla="*/ 2147483647 h 48"/>
                <a:gd name="T70" fmla="*/ 2147483647 w 105"/>
                <a:gd name="T71" fmla="*/ 2147483647 h 48"/>
                <a:gd name="T72" fmla="*/ 2147483647 w 105"/>
                <a:gd name="T73" fmla="*/ 2147483647 h 48"/>
                <a:gd name="T74" fmla="*/ 2147483647 w 105"/>
                <a:gd name="T75" fmla="*/ 2147483647 h 48"/>
                <a:gd name="T76" fmla="*/ 2147483647 w 105"/>
                <a:gd name="T77" fmla="*/ 2147483647 h 48"/>
                <a:gd name="T78" fmla="*/ 2147483647 w 105"/>
                <a:gd name="T79" fmla="*/ 2147483647 h 48"/>
                <a:gd name="T80" fmla="*/ 2147483647 w 105"/>
                <a:gd name="T81" fmla="*/ 2147483647 h 48"/>
                <a:gd name="T82" fmla="*/ 2147483647 w 105"/>
                <a:gd name="T83" fmla="*/ 2147483647 h 48"/>
                <a:gd name="T84" fmla="*/ 2147483647 w 105"/>
                <a:gd name="T85" fmla="*/ 2147483647 h 48"/>
                <a:gd name="T86" fmla="*/ 0 w 105"/>
                <a:gd name="T87" fmla="*/ 2147483647 h 48"/>
                <a:gd name="T88" fmla="*/ 0 w 105"/>
                <a:gd name="T89" fmla="*/ 2147483647 h 48"/>
                <a:gd name="T90" fmla="*/ 0 w 105"/>
                <a:gd name="T91" fmla="*/ 2147483647 h 48"/>
                <a:gd name="T92" fmla="*/ 2147483647 w 105"/>
                <a:gd name="T93" fmla="*/ 0 h 48"/>
                <a:gd name="T94" fmla="*/ 2147483647 w 105"/>
                <a:gd name="T95" fmla="*/ 0 h 48"/>
                <a:gd name="T96" fmla="*/ 2147483647 w 105"/>
                <a:gd name="T97" fmla="*/ 0 h 48"/>
                <a:gd name="T98" fmla="*/ 2147483647 w 105"/>
                <a:gd name="T99" fmla="*/ 0 h 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5"/>
                <a:gd name="T151" fmla="*/ 0 h 48"/>
                <a:gd name="T152" fmla="*/ 105 w 105"/>
                <a:gd name="T153" fmla="*/ 48 h 4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5" h="48">
                  <a:moveTo>
                    <a:pt x="6" y="0"/>
                  </a:moveTo>
                  <a:lnTo>
                    <a:pt x="10" y="1"/>
                  </a:lnTo>
                  <a:lnTo>
                    <a:pt x="14" y="2"/>
                  </a:lnTo>
                  <a:lnTo>
                    <a:pt x="20" y="4"/>
                  </a:lnTo>
                  <a:lnTo>
                    <a:pt x="26" y="6"/>
                  </a:lnTo>
                  <a:lnTo>
                    <a:pt x="32" y="8"/>
                  </a:lnTo>
                  <a:lnTo>
                    <a:pt x="40" y="11"/>
                  </a:lnTo>
                  <a:lnTo>
                    <a:pt x="46" y="13"/>
                  </a:lnTo>
                  <a:lnTo>
                    <a:pt x="53" y="16"/>
                  </a:lnTo>
                  <a:lnTo>
                    <a:pt x="60" y="18"/>
                  </a:lnTo>
                  <a:lnTo>
                    <a:pt x="67" y="22"/>
                  </a:lnTo>
                  <a:lnTo>
                    <a:pt x="74" y="24"/>
                  </a:lnTo>
                  <a:lnTo>
                    <a:pt x="81" y="27"/>
                  </a:lnTo>
                  <a:lnTo>
                    <a:pt x="86" y="29"/>
                  </a:lnTo>
                  <a:lnTo>
                    <a:pt x="92" y="32"/>
                  </a:lnTo>
                  <a:lnTo>
                    <a:pt x="97" y="35"/>
                  </a:lnTo>
                  <a:lnTo>
                    <a:pt x="101" y="38"/>
                  </a:lnTo>
                  <a:lnTo>
                    <a:pt x="102" y="38"/>
                  </a:lnTo>
                  <a:lnTo>
                    <a:pt x="103" y="41"/>
                  </a:lnTo>
                  <a:lnTo>
                    <a:pt x="105" y="42"/>
                  </a:lnTo>
                  <a:lnTo>
                    <a:pt x="105" y="45"/>
                  </a:lnTo>
                  <a:lnTo>
                    <a:pt x="103" y="46"/>
                  </a:lnTo>
                  <a:lnTo>
                    <a:pt x="102" y="47"/>
                  </a:lnTo>
                  <a:lnTo>
                    <a:pt x="101" y="48"/>
                  </a:lnTo>
                  <a:lnTo>
                    <a:pt x="99" y="47"/>
                  </a:lnTo>
                  <a:lnTo>
                    <a:pt x="95" y="44"/>
                  </a:lnTo>
                  <a:lnTo>
                    <a:pt x="91" y="42"/>
                  </a:lnTo>
                  <a:lnTo>
                    <a:pt x="85" y="40"/>
                  </a:lnTo>
                  <a:lnTo>
                    <a:pt x="79" y="37"/>
                  </a:lnTo>
                  <a:lnTo>
                    <a:pt x="72" y="34"/>
                  </a:lnTo>
                  <a:lnTo>
                    <a:pt x="65" y="31"/>
                  </a:lnTo>
                  <a:lnTo>
                    <a:pt x="57" y="28"/>
                  </a:lnTo>
                  <a:lnTo>
                    <a:pt x="50" y="25"/>
                  </a:lnTo>
                  <a:lnTo>
                    <a:pt x="42" y="22"/>
                  </a:lnTo>
                  <a:lnTo>
                    <a:pt x="34" y="19"/>
                  </a:lnTo>
                  <a:lnTo>
                    <a:pt x="28" y="16"/>
                  </a:lnTo>
                  <a:lnTo>
                    <a:pt x="22" y="14"/>
                  </a:lnTo>
                  <a:lnTo>
                    <a:pt x="16" y="11"/>
                  </a:lnTo>
                  <a:lnTo>
                    <a:pt x="11" y="10"/>
                  </a:lnTo>
                  <a:lnTo>
                    <a:pt x="7" y="8"/>
                  </a:lnTo>
                  <a:lnTo>
                    <a:pt x="5" y="8"/>
                  </a:lnTo>
                  <a:lnTo>
                    <a:pt x="2" y="6"/>
                  </a:lnTo>
                  <a:lnTo>
                    <a:pt x="1" y="5"/>
                  </a:lnTo>
                  <a:lnTo>
                    <a:pt x="0" y="3"/>
                  </a:lnTo>
                  <a:lnTo>
                    <a:pt x="0" y="2"/>
                  </a:lnTo>
                  <a:lnTo>
                    <a:pt x="0" y="1"/>
                  </a:lnTo>
                  <a:lnTo>
                    <a:pt x="2" y="0"/>
                  </a:lnTo>
                  <a:lnTo>
                    <a:pt x="4" y="0"/>
                  </a:lnTo>
                  <a:lnTo>
                    <a:pt x="6" y="0"/>
                  </a:lnTo>
                  <a:close/>
                </a:path>
              </a:pathLst>
            </a:custGeom>
            <a:solidFill>
              <a:srgbClr val="9E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16" name="Freeform 122"/>
            <p:cNvSpPr>
              <a:spLocks/>
            </p:cNvSpPr>
            <p:nvPr/>
          </p:nvSpPr>
          <p:spPr bwMode="auto">
            <a:xfrm>
              <a:off x="4271963" y="5211763"/>
              <a:ext cx="138112" cy="52387"/>
            </a:xfrm>
            <a:custGeom>
              <a:avLst/>
              <a:gdLst>
                <a:gd name="T0" fmla="*/ 2147483647 w 87"/>
                <a:gd name="T1" fmla="*/ 2147483647 h 33"/>
                <a:gd name="T2" fmla="*/ 2147483647 w 87"/>
                <a:gd name="T3" fmla="*/ 2147483647 h 33"/>
                <a:gd name="T4" fmla="*/ 2147483647 w 87"/>
                <a:gd name="T5" fmla="*/ 2147483647 h 33"/>
                <a:gd name="T6" fmla="*/ 2147483647 w 87"/>
                <a:gd name="T7" fmla="*/ 2147483647 h 33"/>
                <a:gd name="T8" fmla="*/ 2147483647 w 87"/>
                <a:gd name="T9" fmla="*/ 2147483647 h 33"/>
                <a:gd name="T10" fmla="*/ 2147483647 w 87"/>
                <a:gd name="T11" fmla="*/ 2147483647 h 33"/>
                <a:gd name="T12" fmla="*/ 2147483647 w 87"/>
                <a:gd name="T13" fmla="*/ 2147483647 h 33"/>
                <a:gd name="T14" fmla="*/ 2147483647 w 87"/>
                <a:gd name="T15" fmla="*/ 2147483647 h 33"/>
                <a:gd name="T16" fmla="*/ 2147483647 w 87"/>
                <a:gd name="T17" fmla="*/ 2147483647 h 33"/>
                <a:gd name="T18" fmla="*/ 2147483647 w 87"/>
                <a:gd name="T19" fmla="*/ 2147483647 h 33"/>
                <a:gd name="T20" fmla="*/ 2147483647 w 87"/>
                <a:gd name="T21" fmla="*/ 2147483647 h 33"/>
                <a:gd name="T22" fmla="*/ 2147483647 w 87"/>
                <a:gd name="T23" fmla="*/ 2147483647 h 33"/>
                <a:gd name="T24" fmla="*/ 2147483647 w 87"/>
                <a:gd name="T25" fmla="*/ 2147483647 h 33"/>
                <a:gd name="T26" fmla="*/ 2147483647 w 87"/>
                <a:gd name="T27" fmla="*/ 2147483647 h 33"/>
                <a:gd name="T28" fmla="*/ 2147483647 w 87"/>
                <a:gd name="T29" fmla="*/ 2147483647 h 33"/>
                <a:gd name="T30" fmla="*/ 2147483647 w 87"/>
                <a:gd name="T31" fmla="*/ 2147483647 h 33"/>
                <a:gd name="T32" fmla="*/ 2147483647 w 87"/>
                <a:gd name="T33" fmla="*/ 2147483647 h 33"/>
                <a:gd name="T34" fmla="*/ 2147483647 w 87"/>
                <a:gd name="T35" fmla="*/ 2147483647 h 33"/>
                <a:gd name="T36" fmla="*/ 2147483647 w 87"/>
                <a:gd name="T37" fmla="*/ 2147483647 h 33"/>
                <a:gd name="T38" fmla="*/ 2147483647 w 87"/>
                <a:gd name="T39" fmla="*/ 2147483647 h 33"/>
                <a:gd name="T40" fmla="*/ 2147483647 w 87"/>
                <a:gd name="T41" fmla="*/ 0 h 33"/>
                <a:gd name="T42" fmla="*/ 2147483647 w 87"/>
                <a:gd name="T43" fmla="*/ 0 h 33"/>
                <a:gd name="T44" fmla="*/ 2147483647 w 87"/>
                <a:gd name="T45" fmla="*/ 2147483647 h 33"/>
                <a:gd name="T46" fmla="*/ 2147483647 w 87"/>
                <a:gd name="T47" fmla="*/ 2147483647 h 33"/>
                <a:gd name="T48" fmla="*/ 2147483647 w 87"/>
                <a:gd name="T49" fmla="*/ 2147483647 h 33"/>
                <a:gd name="T50" fmla="*/ 2147483647 w 87"/>
                <a:gd name="T51" fmla="*/ 2147483647 h 33"/>
                <a:gd name="T52" fmla="*/ 2147483647 w 87"/>
                <a:gd name="T53" fmla="*/ 2147483647 h 33"/>
                <a:gd name="T54" fmla="*/ 2147483647 w 87"/>
                <a:gd name="T55" fmla="*/ 2147483647 h 33"/>
                <a:gd name="T56" fmla="*/ 2147483647 w 87"/>
                <a:gd name="T57" fmla="*/ 2147483647 h 33"/>
                <a:gd name="T58" fmla="*/ 2147483647 w 87"/>
                <a:gd name="T59" fmla="*/ 2147483647 h 33"/>
                <a:gd name="T60" fmla="*/ 2147483647 w 87"/>
                <a:gd name="T61" fmla="*/ 2147483647 h 33"/>
                <a:gd name="T62" fmla="*/ 2147483647 w 87"/>
                <a:gd name="T63" fmla="*/ 2147483647 h 33"/>
                <a:gd name="T64" fmla="*/ 2147483647 w 87"/>
                <a:gd name="T65" fmla="*/ 2147483647 h 33"/>
                <a:gd name="T66" fmla="*/ 2147483647 w 87"/>
                <a:gd name="T67" fmla="*/ 2147483647 h 33"/>
                <a:gd name="T68" fmla="*/ 2147483647 w 87"/>
                <a:gd name="T69" fmla="*/ 2147483647 h 33"/>
                <a:gd name="T70" fmla="*/ 2147483647 w 87"/>
                <a:gd name="T71" fmla="*/ 2147483647 h 33"/>
                <a:gd name="T72" fmla="*/ 2147483647 w 87"/>
                <a:gd name="T73" fmla="*/ 2147483647 h 33"/>
                <a:gd name="T74" fmla="*/ 2147483647 w 87"/>
                <a:gd name="T75" fmla="*/ 2147483647 h 33"/>
                <a:gd name="T76" fmla="*/ 2147483647 w 87"/>
                <a:gd name="T77" fmla="*/ 2147483647 h 33"/>
                <a:gd name="T78" fmla="*/ 2147483647 w 87"/>
                <a:gd name="T79" fmla="*/ 2147483647 h 33"/>
                <a:gd name="T80" fmla="*/ 2147483647 w 87"/>
                <a:gd name="T81" fmla="*/ 2147483647 h 33"/>
                <a:gd name="T82" fmla="*/ 2147483647 w 87"/>
                <a:gd name="T83" fmla="*/ 2147483647 h 33"/>
                <a:gd name="T84" fmla="*/ 2147483647 w 87"/>
                <a:gd name="T85" fmla="*/ 2147483647 h 33"/>
                <a:gd name="T86" fmla="*/ 2147483647 w 87"/>
                <a:gd name="T87" fmla="*/ 2147483647 h 33"/>
                <a:gd name="T88" fmla="*/ 2147483647 w 87"/>
                <a:gd name="T89" fmla="*/ 2147483647 h 33"/>
                <a:gd name="T90" fmla="*/ 2147483647 w 87"/>
                <a:gd name="T91" fmla="*/ 2147483647 h 33"/>
                <a:gd name="T92" fmla="*/ 2147483647 w 87"/>
                <a:gd name="T93" fmla="*/ 2147483647 h 33"/>
                <a:gd name="T94" fmla="*/ 2147483647 w 87"/>
                <a:gd name="T95" fmla="*/ 2147483647 h 33"/>
                <a:gd name="T96" fmla="*/ 2147483647 w 87"/>
                <a:gd name="T97" fmla="*/ 2147483647 h 33"/>
                <a:gd name="T98" fmla="*/ 2147483647 w 87"/>
                <a:gd name="T99" fmla="*/ 2147483647 h 33"/>
                <a:gd name="T100" fmla="*/ 0 w 87"/>
                <a:gd name="T101" fmla="*/ 2147483647 h 33"/>
                <a:gd name="T102" fmla="*/ 0 w 87"/>
                <a:gd name="T103" fmla="*/ 2147483647 h 33"/>
                <a:gd name="T104" fmla="*/ 2147483647 w 87"/>
                <a:gd name="T105" fmla="*/ 2147483647 h 33"/>
                <a:gd name="T106" fmla="*/ 2147483647 w 87"/>
                <a:gd name="T107" fmla="*/ 2147483647 h 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
                <a:gd name="T163" fmla="*/ 0 h 33"/>
                <a:gd name="T164" fmla="*/ 87 w 87"/>
                <a:gd name="T165" fmla="*/ 33 h 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 h="33">
                  <a:moveTo>
                    <a:pt x="1" y="28"/>
                  </a:moveTo>
                  <a:lnTo>
                    <a:pt x="2" y="26"/>
                  </a:lnTo>
                  <a:lnTo>
                    <a:pt x="4" y="25"/>
                  </a:lnTo>
                  <a:lnTo>
                    <a:pt x="6" y="23"/>
                  </a:lnTo>
                  <a:lnTo>
                    <a:pt x="8" y="23"/>
                  </a:lnTo>
                  <a:lnTo>
                    <a:pt x="13" y="21"/>
                  </a:lnTo>
                  <a:lnTo>
                    <a:pt x="18" y="19"/>
                  </a:lnTo>
                  <a:lnTo>
                    <a:pt x="22" y="17"/>
                  </a:lnTo>
                  <a:lnTo>
                    <a:pt x="27" y="16"/>
                  </a:lnTo>
                  <a:lnTo>
                    <a:pt x="31" y="14"/>
                  </a:lnTo>
                  <a:lnTo>
                    <a:pt x="35" y="12"/>
                  </a:lnTo>
                  <a:lnTo>
                    <a:pt x="39" y="11"/>
                  </a:lnTo>
                  <a:lnTo>
                    <a:pt x="43" y="10"/>
                  </a:lnTo>
                  <a:lnTo>
                    <a:pt x="47" y="8"/>
                  </a:lnTo>
                  <a:lnTo>
                    <a:pt x="50" y="7"/>
                  </a:lnTo>
                  <a:lnTo>
                    <a:pt x="54" y="5"/>
                  </a:lnTo>
                  <a:lnTo>
                    <a:pt x="59" y="5"/>
                  </a:lnTo>
                  <a:lnTo>
                    <a:pt x="63" y="3"/>
                  </a:lnTo>
                  <a:lnTo>
                    <a:pt x="68" y="2"/>
                  </a:lnTo>
                  <a:lnTo>
                    <a:pt x="73" y="1"/>
                  </a:lnTo>
                  <a:lnTo>
                    <a:pt x="79" y="0"/>
                  </a:lnTo>
                  <a:lnTo>
                    <a:pt x="82" y="0"/>
                  </a:lnTo>
                  <a:lnTo>
                    <a:pt x="84" y="1"/>
                  </a:lnTo>
                  <a:lnTo>
                    <a:pt x="86" y="3"/>
                  </a:lnTo>
                  <a:lnTo>
                    <a:pt x="87" y="5"/>
                  </a:lnTo>
                  <a:lnTo>
                    <a:pt x="87" y="7"/>
                  </a:lnTo>
                  <a:lnTo>
                    <a:pt x="87" y="9"/>
                  </a:lnTo>
                  <a:lnTo>
                    <a:pt x="86" y="10"/>
                  </a:lnTo>
                  <a:lnTo>
                    <a:pt x="84" y="12"/>
                  </a:lnTo>
                  <a:lnTo>
                    <a:pt x="78" y="12"/>
                  </a:lnTo>
                  <a:lnTo>
                    <a:pt x="73" y="13"/>
                  </a:lnTo>
                  <a:lnTo>
                    <a:pt x="68" y="15"/>
                  </a:lnTo>
                  <a:lnTo>
                    <a:pt x="64" y="15"/>
                  </a:lnTo>
                  <a:lnTo>
                    <a:pt x="60" y="16"/>
                  </a:lnTo>
                  <a:lnTo>
                    <a:pt x="55" y="17"/>
                  </a:lnTo>
                  <a:lnTo>
                    <a:pt x="51" y="18"/>
                  </a:lnTo>
                  <a:lnTo>
                    <a:pt x="47" y="19"/>
                  </a:lnTo>
                  <a:lnTo>
                    <a:pt x="42" y="20"/>
                  </a:lnTo>
                  <a:lnTo>
                    <a:pt x="38" y="21"/>
                  </a:lnTo>
                  <a:lnTo>
                    <a:pt x="34" y="22"/>
                  </a:lnTo>
                  <a:lnTo>
                    <a:pt x="30" y="23"/>
                  </a:lnTo>
                  <a:lnTo>
                    <a:pt x="25" y="24"/>
                  </a:lnTo>
                  <a:lnTo>
                    <a:pt x="21" y="25"/>
                  </a:lnTo>
                  <a:lnTo>
                    <a:pt x="16" y="27"/>
                  </a:lnTo>
                  <a:lnTo>
                    <a:pt x="11" y="29"/>
                  </a:lnTo>
                  <a:lnTo>
                    <a:pt x="9" y="29"/>
                  </a:lnTo>
                  <a:lnTo>
                    <a:pt x="8" y="31"/>
                  </a:lnTo>
                  <a:lnTo>
                    <a:pt x="6" y="31"/>
                  </a:lnTo>
                  <a:lnTo>
                    <a:pt x="4" y="32"/>
                  </a:lnTo>
                  <a:lnTo>
                    <a:pt x="2" y="33"/>
                  </a:lnTo>
                  <a:lnTo>
                    <a:pt x="0" y="31"/>
                  </a:lnTo>
                  <a:lnTo>
                    <a:pt x="0" y="29"/>
                  </a:lnTo>
                  <a:lnTo>
                    <a:pt x="1" y="28"/>
                  </a:lnTo>
                  <a:close/>
                </a:path>
              </a:pathLst>
            </a:custGeom>
            <a:solidFill>
              <a:srgbClr val="9E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17" name="Freeform 123"/>
            <p:cNvSpPr>
              <a:spLocks/>
            </p:cNvSpPr>
            <p:nvPr/>
          </p:nvSpPr>
          <p:spPr bwMode="auto">
            <a:xfrm>
              <a:off x="4237038" y="5140325"/>
              <a:ext cx="190500" cy="95250"/>
            </a:xfrm>
            <a:custGeom>
              <a:avLst/>
              <a:gdLst>
                <a:gd name="T0" fmla="*/ 2147483647 w 120"/>
                <a:gd name="T1" fmla="*/ 2147483647 h 60"/>
                <a:gd name="T2" fmla="*/ 2147483647 w 120"/>
                <a:gd name="T3" fmla="*/ 2147483647 h 60"/>
                <a:gd name="T4" fmla="*/ 2147483647 w 120"/>
                <a:gd name="T5" fmla="*/ 2147483647 h 60"/>
                <a:gd name="T6" fmla="*/ 2147483647 w 120"/>
                <a:gd name="T7" fmla="*/ 2147483647 h 60"/>
                <a:gd name="T8" fmla="*/ 2147483647 w 120"/>
                <a:gd name="T9" fmla="*/ 2147483647 h 60"/>
                <a:gd name="T10" fmla="*/ 2147483647 w 120"/>
                <a:gd name="T11" fmla="*/ 2147483647 h 60"/>
                <a:gd name="T12" fmla="*/ 2147483647 w 120"/>
                <a:gd name="T13" fmla="*/ 2147483647 h 60"/>
                <a:gd name="T14" fmla="*/ 2147483647 w 120"/>
                <a:gd name="T15" fmla="*/ 2147483647 h 60"/>
                <a:gd name="T16" fmla="*/ 2147483647 w 120"/>
                <a:gd name="T17" fmla="*/ 2147483647 h 60"/>
                <a:gd name="T18" fmla="*/ 2147483647 w 120"/>
                <a:gd name="T19" fmla="*/ 2147483647 h 60"/>
                <a:gd name="T20" fmla="*/ 2147483647 w 120"/>
                <a:gd name="T21" fmla="*/ 2147483647 h 60"/>
                <a:gd name="T22" fmla="*/ 2147483647 w 120"/>
                <a:gd name="T23" fmla="*/ 2147483647 h 60"/>
                <a:gd name="T24" fmla="*/ 2147483647 w 120"/>
                <a:gd name="T25" fmla="*/ 2147483647 h 60"/>
                <a:gd name="T26" fmla="*/ 2147483647 w 120"/>
                <a:gd name="T27" fmla="*/ 2147483647 h 60"/>
                <a:gd name="T28" fmla="*/ 2147483647 w 120"/>
                <a:gd name="T29" fmla="*/ 2147483647 h 60"/>
                <a:gd name="T30" fmla="*/ 2147483647 w 120"/>
                <a:gd name="T31" fmla="*/ 2147483647 h 60"/>
                <a:gd name="T32" fmla="*/ 2147483647 w 120"/>
                <a:gd name="T33" fmla="*/ 2147483647 h 60"/>
                <a:gd name="T34" fmla="*/ 2147483647 w 120"/>
                <a:gd name="T35" fmla="*/ 2147483647 h 60"/>
                <a:gd name="T36" fmla="*/ 2147483647 w 120"/>
                <a:gd name="T37" fmla="*/ 2147483647 h 60"/>
                <a:gd name="T38" fmla="*/ 2147483647 w 120"/>
                <a:gd name="T39" fmla="*/ 2147483647 h 60"/>
                <a:gd name="T40" fmla="*/ 2147483647 w 120"/>
                <a:gd name="T41" fmla="*/ 2147483647 h 60"/>
                <a:gd name="T42" fmla="*/ 2147483647 w 120"/>
                <a:gd name="T43" fmla="*/ 2147483647 h 60"/>
                <a:gd name="T44" fmla="*/ 2147483647 w 120"/>
                <a:gd name="T45" fmla="*/ 2147483647 h 60"/>
                <a:gd name="T46" fmla="*/ 2147483647 w 120"/>
                <a:gd name="T47" fmla="*/ 2147483647 h 60"/>
                <a:gd name="T48" fmla="*/ 2147483647 w 120"/>
                <a:gd name="T49" fmla="*/ 2147483647 h 60"/>
                <a:gd name="T50" fmla="*/ 2147483647 w 120"/>
                <a:gd name="T51" fmla="*/ 2147483647 h 60"/>
                <a:gd name="T52" fmla="*/ 2147483647 w 120"/>
                <a:gd name="T53" fmla="*/ 2147483647 h 60"/>
                <a:gd name="T54" fmla="*/ 2147483647 w 120"/>
                <a:gd name="T55" fmla="*/ 2147483647 h 60"/>
                <a:gd name="T56" fmla="*/ 2147483647 w 120"/>
                <a:gd name="T57" fmla="*/ 2147483647 h 60"/>
                <a:gd name="T58" fmla="*/ 2147483647 w 120"/>
                <a:gd name="T59" fmla="*/ 2147483647 h 60"/>
                <a:gd name="T60" fmla="*/ 2147483647 w 120"/>
                <a:gd name="T61" fmla="*/ 2147483647 h 60"/>
                <a:gd name="T62" fmla="*/ 2147483647 w 120"/>
                <a:gd name="T63" fmla="*/ 2147483647 h 60"/>
                <a:gd name="T64" fmla="*/ 2147483647 w 120"/>
                <a:gd name="T65" fmla="*/ 2147483647 h 60"/>
                <a:gd name="T66" fmla="*/ 2147483647 w 120"/>
                <a:gd name="T67" fmla="*/ 2147483647 h 60"/>
                <a:gd name="T68" fmla="*/ 2147483647 w 120"/>
                <a:gd name="T69" fmla="*/ 2147483647 h 60"/>
                <a:gd name="T70" fmla="*/ 2147483647 w 120"/>
                <a:gd name="T71" fmla="*/ 2147483647 h 60"/>
                <a:gd name="T72" fmla="*/ 2147483647 w 120"/>
                <a:gd name="T73" fmla="*/ 2147483647 h 60"/>
                <a:gd name="T74" fmla="*/ 2147483647 w 120"/>
                <a:gd name="T75" fmla="*/ 2147483647 h 60"/>
                <a:gd name="T76" fmla="*/ 2147483647 w 120"/>
                <a:gd name="T77" fmla="*/ 2147483647 h 60"/>
                <a:gd name="T78" fmla="*/ 2147483647 w 120"/>
                <a:gd name="T79" fmla="*/ 2147483647 h 60"/>
                <a:gd name="T80" fmla="*/ 2147483647 w 120"/>
                <a:gd name="T81" fmla="*/ 2147483647 h 60"/>
                <a:gd name="T82" fmla="*/ 0 w 120"/>
                <a:gd name="T83" fmla="*/ 2147483647 h 60"/>
                <a:gd name="T84" fmla="*/ 0 w 120"/>
                <a:gd name="T85" fmla="*/ 2147483647 h 60"/>
                <a:gd name="T86" fmla="*/ 0 w 120"/>
                <a:gd name="T87" fmla="*/ 2147483647 h 60"/>
                <a:gd name="T88" fmla="*/ 0 w 120"/>
                <a:gd name="T89" fmla="*/ 2147483647 h 60"/>
                <a:gd name="T90" fmla="*/ 0 w 120"/>
                <a:gd name="T91" fmla="*/ 2147483647 h 60"/>
                <a:gd name="T92" fmla="*/ 2147483647 w 120"/>
                <a:gd name="T93" fmla="*/ 0 h 60"/>
                <a:gd name="T94" fmla="*/ 2147483647 w 120"/>
                <a:gd name="T95" fmla="*/ 0 h 60"/>
                <a:gd name="T96" fmla="*/ 2147483647 w 120"/>
                <a:gd name="T97" fmla="*/ 2147483647 h 60"/>
                <a:gd name="T98" fmla="*/ 2147483647 w 120"/>
                <a:gd name="T99" fmla="*/ 2147483647 h 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0"/>
                <a:gd name="T151" fmla="*/ 0 h 60"/>
                <a:gd name="T152" fmla="*/ 120 w 120"/>
                <a:gd name="T153" fmla="*/ 60 h 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0" h="60">
                  <a:moveTo>
                    <a:pt x="6" y="1"/>
                  </a:moveTo>
                  <a:lnTo>
                    <a:pt x="12" y="3"/>
                  </a:lnTo>
                  <a:lnTo>
                    <a:pt x="18" y="6"/>
                  </a:lnTo>
                  <a:lnTo>
                    <a:pt x="24" y="8"/>
                  </a:lnTo>
                  <a:lnTo>
                    <a:pt x="30" y="12"/>
                  </a:lnTo>
                  <a:lnTo>
                    <a:pt x="37" y="14"/>
                  </a:lnTo>
                  <a:lnTo>
                    <a:pt x="44" y="17"/>
                  </a:lnTo>
                  <a:lnTo>
                    <a:pt x="51" y="21"/>
                  </a:lnTo>
                  <a:lnTo>
                    <a:pt x="58" y="24"/>
                  </a:lnTo>
                  <a:lnTo>
                    <a:pt x="65" y="27"/>
                  </a:lnTo>
                  <a:lnTo>
                    <a:pt x="72" y="30"/>
                  </a:lnTo>
                  <a:lnTo>
                    <a:pt x="79" y="34"/>
                  </a:lnTo>
                  <a:lnTo>
                    <a:pt x="86" y="37"/>
                  </a:lnTo>
                  <a:lnTo>
                    <a:pt x="94" y="40"/>
                  </a:lnTo>
                  <a:lnTo>
                    <a:pt x="101" y="43"/>
                  </a:lnTo>
                  <a:lnTo>
                    <a:pt x="109" y="47"/>
                  </a:lnTo>
                  <a:lnTo>
                    <a:pt x="117" y="50"/>
                  </a:lnTo>
                  <a:lnTo>
                    <a:pt x="118" y="50"/>
                  </a:lnTo>
                  <a:lnTo>
                    <a:pt x="119" y="52"/>
                  </a:lnTo>
                  <a:lnTo>
                    <a:pt x="120" y="54"/>
                  </a:lnTo>
                  <a:lnTo>
                    <a:pt x="120" y="56"/>
                  </a:lnTo>
                  <a:lnTo>
                    <a:pt x="120" y="57"/>
                  </a:lnTo>
                  <a:lnTo>
                    <a:pt x="119" y="60"/>
                  </a:lnTo>
                  <a:lnTo>
                    <a:pt x="118" y="60"/>
                  </a:lnTo>
                  <a:lnTo>
                    <a:pt x="116" y="60"/>
                  </a:lnTo>
                  <a:lnTo>
                    <a:pt x="109" y="57"/>
                  </a:lnTo>
                  <a:lnTo>
                    <a:pt x="101" y="54"/>
                  </a:lnTo>
                  <a:lnTo>
                    <a:pt x="94" y="51"/>
                  </a:lnTo>
                  <a:lnTo>
                    <a:pt x="86" y="47"/>
                  </a:lnTo>
                  <a:lnTo>
                    <a:pt x="78" y="44"/>
                  </a:lnTo>
                  <a:lnTo>
                    <a:pt x="72" y="39"/>
                  </a:lnTo>
                  <a:lnTo>
                    <a:pt x="64" y="36"/>
                  </a:lnTo>
                  <a:lnTo>
                    <a:pt x="56" y="32"/>
                  </a:lnTo>
                  <a:lnTo>
                    <a:pt x="49" y="28"/>
                  </a:lnTo>
                  <a:lnTo>
                    <a:pt x="42" y="25"/>
                  </a:lnTo>
                  <a:lnTo>
                    <a:pt x="34" y="21"/>
                  </a:lnTo>
                  <a:lnTo>
                    <a:pt x="28" y="18"/>
                  </a:lnTo>
                  <a:lnTo>
                    <a:pt x="20" y="15"/>
                  </a:lnTo>
                  <a:lnTo>
                    <a:pt x="14" y="12"/>
                  </a:lnTo>
                  <a:lnTo>
                    <a:pt x="8" y="10"/>
                  </a:lnTo>
                  <a:lnTo>
                    <a:pt x="2" y="8"/>
                  </a:lnTo>
                  <a:lnTo>
                    <a:pt x="0" y="6"/>
                  </a:lnTo>
                  <a:lnTo>
                    <a:pt x="0" y="5"/>
                  </a:lnTo>
                  <a:lnTo>
                    <a:pt x="0" y="3"/>
                  </a:lnTo>
                  <a:lnTo>
                    <a:pt x="0" y="2"/>
                  </a:lnTo>
                  <a:lnTo>
                    <a:pt x="2" y="0"/>
                  </a:lnTo>
                  <a:lnTo>
                    <a:pt x="3" y="0"/>
                  </a:lnTo>
                  <a:lnTo>
                    <a:pt x="6" y="1"/>
                  </a:lnTo>
                  <a:close/>
                </a:path>
              </a:pathLst>
            </a:custGeom>
            <a:solidFill>
              <a:srgbClr val="9E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18" name="Freeform 124"/>
            <p:cNvSpPr>
              <a:spLocks/>
            </p:cNvSpPr>
            <p:nvPr/>
          </p:nvSpPr>
          <p:spPr bwMode="auto">
            <a:xfrm>
              <a:off x="4276725" y="5021263"/>
              <a:ext cx="244475" cy="261937"/>
            </a:xfrm>
            <a:custGeom>
              <a:avLst/>
              <a:gdLst>
                <a:gd name="T0" fmla="*/ 2147483647 w 154"/>
                <a:gd name="T1" fmla="*/ 2147483647 h 165"/>
                <a:gd name="T2" fmla="*/ 2147483647 w 154"/>
                <a:gd name="T3" fmla="*/ 2147483647 h 165"/>
                <a:gd name="T4" fmla="*/ 2147483647 w 154"/>
                <a:gd name="T5" fmla="*/ 2147483647 h 165"/>
                <a:gd name="T6" fmla="*/ 2147483647 w 154"/>
                <a:gd name="T7" fmla="*/ 2147483647 h 165"/>
                <a:gd name="T8" fmla="*/ 2147483647 w 154"/>
                <a:gd name="T9" fmla="*/ 2147483647 h 165"/>
                <a:gd name="T10" fmla="*/ 2147483647 w 154"/>
                <a:gd name="T11" fmla="*/ 2147483647 h 165"/>
                <a:gd name="T12" fmla="*/ 2147483647 w 154"/>
                <a:gd name="T13" fmla="*/ 2147483647 h 165"/>
                <a:gd name="T14" fmla="*/ 2147483647 w 154"/>
                <a:gd name="T15" fmla="*/ 2147483647 h 165"/>
                <a:gd name="T16" fmla="*/ 2147483647 w 154"/>
                <a:gd name="T17" fmla="*/ 2147483647 h 165"/>
                <a:gd name="T18" fmla="*/ 2147483647 w 154"/>
                <a:gd name="T19" fmla="*/ 2147483647 h 165"/>
                <a:gd name="T20" fmla="*/ 2147483647 w 154"/>
                <a:gd name="T21" fmla="*/ 2147483647 h 165"/>
                <a:gd name="T22" fmla="*/ 2147483647 w 154"/>
                <a:gd name="T23" fmla="*/ 2147483647 h 165"/>
                <a:gd name="T24" fmla="*/ 2147483647 w 154"/>
                <a:gd name="T25" fmla="*/ 2147483647 h 165"/>
                <a:gd name="T26" fmla="*/ 2147483647 w 154"/>
                <a:gd name="T27" fmla="*/ 2147483647 h 165"/>
                <a:gd name="T28" fmla="*/ 2147483647 w 154"/>
                <a:gd name="T29" fmla="*/ 2147483647 h 165"/>
                <a:gd name="T30" fmla="*/ 2147483647 w 154"/>
                <a:gd name="T31" fmla="*/ 2147483647 h 165"/>
                <a:gd name="T32" fmla="*/ 2147483647 w 154"/>
                <a:gd name="T33" fmla="*/ 2147483647 h 165"/>
                <a:gd name="T34" fmla="*/ 2147483647 w 154"/>
                <a:gd name="T35" fmla="*/ 2147483647 h 165"/>
                <a:gd name="T36" fmla="*/ 2147483647 w 154"/>
                <a:gd name="T37" fmla="*/ 2147483647 h 165"/>
                <a:gd name="T38" fmla="*/ 2147483647 w 154"/>
                <a:gd name="T39" fmla="*/ 2147483647 h 165"/>
                <a:gd name="T40" fmla="*/ 2147483647 w 154"/>
                <a:gd name="T41" fmla="*/ 2147483647 h 165"/>
                <a:gd name="T42" fmla="*/ 2147483647 w 154"/>
                <a:gd name="T43" fmla="*/ 2147483647 h 165"/>
                <a:gd name="T44" fmla="*/ 2147483647 w 154"/>
                <a:gd name="T45" fmla="*/ 2147483647 h 165"/>
                <a:gd name="T46" fmla="*/ 2147483647 w 154"/>
                <a:gd name="T47" fmla="*/ 2147483647 h 165"/>
                <a:gd name="T48" fmla="*/ 2147483647 w 154"/>
                <a:gd name="T49" fmla="*/ 2147483647 h 165"/>
                <a:gd name="T50" fmla="*/ 2147483647 w 154"/>
                <a:gd name="T51" fmla="*/ 2147483647 h 165"/>
                <a:gd name="T52" fmla="*/ 2147483647 w 154"/>
                <a:gd name="T53" fmla="*/ 2147483647 h 165"/>
                <a:gd name="T54" fmla="*/ 2147483647 w 154"/>
                <a:gd name="T55" fmla="*/ 2147483647 h 165"/>
                <a:gd name="T56" fmla="*/ 2147483647 w 154"/>
                <a:gd name="T57" fmla="*/ 2147483647 h 165"/>
                <a:gd name="T58" fmla="*/ 2147483647 w 154"/>
                <a:gd name="T59" fmla="*/ 2147483647 h 165"/>
                <a:gd name="T60" fmla="*/ 2147483647 w 154"/>
                <a:gd name="T61" fmla="*/ 2147483647 h 165"/>
                <a:gd name="T62" fmla="*/ 2147483647 w 154"/>
                <a:gd name="T63" fmla="*/ 2147483647 h 165"/>
                <a:gd name="T64" fmla="*/ 2147483647 w 154"/>
                <a:gd name="T65" fmla="*/ 2147483647 h 165"/>
                <a:gd name="T66" fmla="*/ 2147483647 w 154"/>
                <a:gd name="T67" fmla="*/ 0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4"/>
                <a:gd name="T103" fmla="*/ 0 h 165"/>
                <a:gd name="T104" fmla="*/ 154 w 154"/>
                <a:gd name="T105" fmla="*/ 165 h 1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4" h="165">
                  <a:moveTo>
                    <a:pt x="154" y="0"/>
                  </a:moveTo>
                  <a:lnTo>
                    <a:pt x="154" y="2"/>
                  </a:lnTo>
                  <a:lnTo>
                    <a:pt x="154" y="6"/>
                  </a:lnTo>
                  <a:lnTo>
                    <a:pt x="154" y="12"/>
                  </a:lnTo>
                  <a:lnTo>
                    <a:pt x="154" y="19"/>
                  </a:lnTo>
                  <a:lnTo>
                    <a:pt x="154" y="29"/>
                  </a:lnTo>
                  <a:lnTo>
                    <a:pt x="154" y="39"/>
                  </a:lnTo>
                  <a:lnTo>
                    <a:pt x="154" y="50"/>
                  </a:lnTo>
                  <a:lnTo>
                    <a:pt x="154" y="62"/>
                  </a:lnTo>
                  <a:lnTo>
                    <a:pt x="154" y="74"/>
                  </a:lnTo>
                  <a:lnTo>
                    <a:pt x="153" y="86"/>
                  </a:lnTo>
                  <a:lnTo>
                    <a:pt x="152" y="97"/>
                  </a:lnTo>
                  <a:lnTo>
                    <a:pt x="152" y="107"/>
                  </a:lnTo>
                  <a:lnTo>
                    <a:pt x="151" y="116"/>
                  </a:lnTo>
                  <a:lnTo>
                    <a:pt x="150" y="123"/>
                  </a:lnTo>
                  <a:lnTo>
                    <a:pt x="148" y="128"/>
                  </a:lnTo>
                  <a:lnTo>
                    <a:pt x="148" y="131"/>
                  </a:lnTo>
                  <a:lnTo>
                    <a:pt x="144" y="132"/>
                  </a:lnTo>
                  <a:lnTo>
                    <a:pt x="139" y="135"/>
                  </a:lnTo>
                  <a:lnTo>
                    <a:pt x="131" y="137"/>
                  </a:lnTo>
                  <a:lnTo>
                    <a:pt x="122" y="140"/>
                  </a:lnTo>
                  <a:lnTo>
                    <a:pt x="110" y="142"/>
                  </a:lnTo>
                  <a:lnTo>
                    <a:pt x="99" y="145"/>
                  </a:lnTo>
                  <a:lnTo>
                    <a:pt x="86" y="149"/>
                  </a:lnTo>
                  <a:lnTo>
                    <a:pt x="73" y="152"/>
                  </a:lnTo>
                  <a:lnTo>
                    <a:pt x="59" y="155"/>
                  </a:lnTo>
                  <a:lnTo>
                    <a:pt x="47" y="156"/>
                  </a:lnTo>
                  <a:lnTo>
                    <a:pt x="35" y="159"/>
                  </a:lnTo>
                  <a:lnTo>
                    <a:pt x="25" y="162"/>
                  </a:lnTo>
                  <a:lnTo>
                    <a:pt x="15" y="163"/>
                  </a:lnTo>
                  <a:lnTo>
                    <a:pt x="8" y="164"/>
                  </a:lnTo>
                  <a:lnTo>
                    <a:pt x="3" y="165"/>
                  </a:lnTo>
                  <a:lnTo>
                    <a:pt x="0" y="165"/>
                  </a:lnTo>
                  <a:lnTo>
                    <a:pt x="1" y="159"/>
                  </a:lnTo>
                  <a:lnTo>
                    <a:pt x="2" y="159"/>
                  </a:lnTo>
                  <a:lnTo>
                    <a:pt x="5" y="158"/>
                  </a:lnTo>
                  <a:lnTo>
                    <a:pt x="12" y="156"/>
                  </a:lnTo>
                  <a:lnTo>
                    <a:pt x="20" y="155"/>
                  </a:lnTo>
                  <a:lnTo>
                    <a:pt x="29" y="152"/>
                  </a:lnTo>
                  <a:lnTo>
                    <a:pt x="39" y="150"/>
                  </a:lnTo>
                  <a:lnTo>
                    <a:pt x="51" y="147"/>
                  </a:lnTo>
                  <a:lnTo>
                    <a:pt x="62" y="145"/>
                  </a:lnTo>
                  <a:lnTo>
                    <a:pt x="74" y="142"/>
                  </a:lnTo>
                  <a:lnTo>
                    <a:pt x="86" y="139"/>
                  </a:lnTo>
                  <a:lnTo>
                    <a:pt x="98" y="136"/>
                  </a:lnTo>
                  <a:lnTo>
                    <a:pt x="109" y="133"/>
                  </a:lnTo>
                  <a:lnTo>
                    <a:pt x="119" y="130"/>
                  </a:lnTo>
                  <a:lnTo>
                    <a:pt x="128" y="129"/>
                  </a:lnTo>
                  <a:lnTo>
                    <a:pt x="134" y="127"/>
                  </a:lnTo>
                  <a:lnTo>
                    <a:pt x="139" y="125"/>
                  </a:lnTo>
                  <a:lnTo>
                    <a:pt x="139" y="122"/>
                  </a:lnTo>
                  <a:lnTo>
                    <a:pt x="139" y="116"/>
                  </a:lnTo>
                  <a:lnTo>
                    <a:pt x="140" y="109"/>
                  </a:lnTo>
                  <a:lnTo>
                    <a:pt x="140" y="100"/>
                  </a:lnTo>
                  <a:lnTo>
                    <a:pt x="140" y="90"/>
                  </a:lnTo>
                  <a:lnTo>
                    <a:pt x="141" y="80"/>
                  </a:lnTo>
                  <a:lnTo>
                    <a:pt x="141" y="70"/>
                  </a:lnTo>
                  <a:lnTo>
                    <a:pt x="142" y="60"/>
                  </a:lnTo>
                  <a:lnTo>
                    <a:pt x="142" y="48"/>
                  </a:lnTo>
                  <a:lnTo>
                    <a:pt x="143" y="39"/>
                  </a:lnTo>
                  <a:lnTo>
                    <a:pt x="143" y="29"/>
                  </a:lnTo>
                  <a:lnTo>
                    <a:pt x="144" y="21"/>
                  </a:lnTo>
                  <a:lnTo>
                    <a:pt x="144" y="14"/>
                  </a:lnTo>
                  <a:lnTo>
                    <a:pt x="144" y="9"/>
                  </a:lnTo>
                  <a:lnTo>
                    <a:pt x="144" y="6"/>
                  </a:lnTo>
                  <a:lnTo>
                    <a:pt x="144" y="5"/>
                  </a:lnTo>
                  <a:lnTo>
                    <a:pt x="154" y="0"/>
                  </a:lnTo>
                  <a:close/>
                </a:path>
              </a:pathLst>
            </a:custGeom>
            <a:solidFill>
              <a:srgbClr val="9E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19" name="Freeform 125"/>
            <p:cNvSpPr>
              <a:spLocks/>
            </p:cNvSpPr>
            <p:nvPr/>
          </p:nvSpPr>
          <p:spPr bwMode="auto">
            <a:xfrm>
              <a:off x="4332288" y="4976813"/>
              <a:ext cx="207962" cy="53975"/>
            </a:xfrm>
            <a:custGeom>
              <a:avLst/>
              <a:gdLst>
                <a:gd name="T0" fmla="*/ 2147483647 w 131"/>
                <a:gd name="T1" fmla="*/ 2147483647 h 34"/>
                <a:gd name="T2" fmla="*/ 2147483647 w 131"/>
                <a:gd name="T3" fmla="*/ 2147483647 h 34"/>
                <a:gd name="T4" fmla="*/ 2147483647 w 131"/>
                <a:gd name="T5" fmla="*/ 2147483647 h 34"/>
                <a:gd name="T6" fmla="*/ 2147483647 w 131"/>
                <a:gd name="T7" fmla="*/ 2147483647 h 34"/>
                <a:gd name="T8" fmla="*/ 2147483647 w 131"/>
                <a:gd name="T9" fmla="*/ 2147483647 h 34"/>
                <a:gd name="T10" fmla="*/ 2147483647 w 131"/>
                <a:gd name="T11" fmla="*/ 2147483647 h 34"/>
                <a:gd name="T12" fmla="*/ 2147483647 w 131"/>
                <a:gd name="T13" fmla="*/ 2147483647 h 34"/>
                <a:gd name="T14" fmla="*/ 2147483647 w 131"/>
                <a:gd name="T15" fmla="*/ 2147483647 h 34"/>
                <a:gd name="T16" fmla="*/ 2147483647 w 131"/>
                <a:gd name="T17" fmla="*/ 2147483647 h 34"/>
                <a:gd name="T18" fmla="*/ 2147483647 w 131"/>
                <a:gd name="T19" fmla="*/ 2147483647 h 34"/>
                <a:gd name="T20" fmla="*/ 2147483647 w 131"/>
                <a:gd name="T21" fmla="*/ 2147483647 h 34"/>
                <a:gd name="T22" fmla="*/ 2147483647 w 131"/>
                <a:gd name="T23" fmla="*/ 2147483647 h 34"/>
                <a:gd name="T24" fmla="*/ 2147483647 w 131"/>
                <a:gd name="T25" fmla="*/ 2147483647 h 34"/>
                <a:gd name="T26" fmla="*/ 2147483647 w 131"/>
                <a:gd name="T27" fmla="*/ 2147483647 h 34"/>
                <a:gd name="T28" fmla="*/ 2147483647 w 131"/>
                <a:gd name="T29" fmla="*/ 2147483647 h 34"/>
                <a:gd name="T30" fmla="*/ 2147483647 w 131"/>
                <a:gd name="T31" fmla="*/ 2147483647 h 34"/>
                <a:gd name="T32" fmla="*/ 2147483647 w 131"/>
                <a:gd name="T33" fmla="*/ 2147483647 h 34"/>
                <a:gd name="T34" fmla="*/ 2147483647 w 131"/>
                <a:gd name="T35" fmla="*/ 2147483647 h 34"/>
                <a:gd name="T36" fmla="*/ 2147483647 w 131"/>
                <a:gd name="T37" fmla="*/ 2147483647 h 34"/>
                <a:gd name="T38" fmla="*/ 2147483647 w 131"/>
                <a:gd name="T39" fmla="*/ 0 h 34"/>
                <a:gd name="T40" fmla="*/ 2147483647 w 131"/>
                <a:gd name="T41" fmla="*/ 0 h 34"/>
                <a:gd name="T42" fmla="*/ 2147483647 w 131"/>
                <a:gd name="T43" fmla="*/ 0 h 34"/>
                <a:gd name="T44" fmla="*/ 2147483647 w 131"/>
                <a:gd name="T45" fmla="*/ 0 h 34"/>
                <a:gd name="T46" fmla="*/ 2147483647 w 131"/>
                <a:gd name="T47" fmla="*/ 2147483647 h 34"/>
                <a:gd name="T48" fmla="*/ 2147483647 w 131"/>
                <a:gd name="T49" fmla="*/ 2147483647 h 34"/>
                <a:gd name="T50" fmla="*/ 0 w 131"/>
                <a:gd name="T51" fmla="*/ 2147483647 h 34"/>
                <a:gd name="T52" fmla="*/ 0 w 131"/>
                <a:gd name="T53" fmla="*/ 2147483647 h 34"/>
                <a:gd name="T54" fmla="*/ 2147483647 w 131"/>
                <a:gd name="T55" fmla="*/ 2147483647 h 34"/>
                <a:gd name="T56" fmla="*/ 2147483647 w 131"/>
                <a:gd name="T57" fmla="*/ 2147483647 h 34"/>
                <a:gd name="T58" fmla="*/ 2147483647 w 131"/>
                <a:gd name="T59" fmla="*/ 2147483647 h 34"/>
                <a:gd name="T60" fmla="*/ 2147483647 w 131"/>
                <a:gd name="T61" fmla="*/ 2147483647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1"/>
                <a:gd name="T94" fmla="*/ 0 h 34"/>
                <a:gd name="T95" fmla="*/ 131 w 131"/>
                <a:gd name="T96" fmla="*/ 34 h 3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1" h="34">
                  <a:moveTo>
                    <a:pt x="131" y="30"/>
                  </a:moveTo>
                  <a:lnTo>
                    <a:pt x="130" y="29"/>
                  </a:lnTo>
                  <a:lnTo>
                    <a:pt x="127" y="28"/>
                  </a:lnTo>
                  <a:lnTo>
                    <a:pt x="122" y="27"/>
                  </a:lnTo>
                  <a:lnTo>
                    <a:pt x="115" y="25"/>
                  </a:lnTo>
                  <a:lnTo>
                    <a:pt x="108" y="23"/>
                  </a:lnTo>
                  <a:lnTo>
                    <a:pt x="99" y="21"/>
                  </a:lnTo>
                  <a:lnTo>
                    <a:pt x="89" y="19"/>
                  </a:lnTo>
                  <a:lnTo>
                    <a:pt x="81" y="17"/>
                  </a:lnTo>
                  <a:lnTo>
                    <a:pt x="70" y="14"/>
                  </a:lnTo>
                  <a:lnTo>
                    <a:pt x="60" y="11"/>
                  </a:lnTo>
                  <a:lnTo>
                    <a:pt x="50" y="9"/>
                  </a:lnTo>
                  <a:lnTo>
                    <a:pt x="41" y="6"/>
                  </a:lnTo>
                  <a:lnTo>
                    <a:pt x="32" y="5"/>
                  </a:lnTo>
                  <a:lnTo>
                    <a:pt x="24" y="3"/>
                  </a:lnTo>
                  <a:lnTo>
                    <a:pt x="18" y="2"/>
                  </a:lnTo>
                  <a:lnTo>
                    <a:pt x="14" y="1"/>
                  </a:lnTo>
                  <a:lnTo>
                    <a:pt x="12" y="1"/>
                  </a:lnTo>
                  <a:lnTo>
                    <a:pt x="9" y="1"/>
                  </a:lnTo>
                  <a:lnTo>
                    <a:pt x="6" y="0"/>
                  </a:lnTo>
                  <a:lnTo>
                    <a:pt x="5" y="0"/>
                  </a:lnTo>
                  <a:lnTo>
                    <a:pt x="4" y="0"/>
                  </a:lnTo>
                  <a:lnTo>
                    <a:pt x="2" y="0"/>
                  </a:lnTo>
                  <a:lnTo>
                    <a:pt x="2" y="1"/>
                  </a:lnTo>
                  <a:lnTo>
                    <a:pt x="1" y="1"/>
                  </a:lnTo>
                  <a:lnTo>
                    <a:pt x="0" y="1"/>
                  </a:lnTo>
                  <a:lnTo>
                    <a:pt x="0" y="2"/>
                  </a:lnTo>
                  <a:lnTo>
                    <a:pt x="18" y="7"/>
                  </a:lnTo>
                  <a:lnTo>
                    <a:pt x="122" y="34"/>
                  </a:lnTo>
                  <a:lnTo>
                    <a:pt x="131" y="30"/>
                  </a:lnTo>
                  <a:close/>
                </a:path>
              </a:pathLst>
            </a:custGeom>
            <a:solidFill>
              <a:srgbClr val="9E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20" name="Freeform 126"/>
            <p:cNvSpPr>
              <a:spLocks/>
            </p:cNvSpPr>
            <p:nvPr/>
          </p:nvSpPr>
          <p:spPr bwMode="auto">
            <a:xfrm>
              <a:off x="4281488" y="5376863"/>
              <a:ext cx="25400" cy="274637"/>
            </a:xfrm>
            <a:custGeom>
              <a:avLst/>
              <a:gdLst>
                <a:gd name="T0" fmla="*/ 2147483647 w 16"/>
                <a:gd name="T1" fmla="*/ 2147483647 h 173"/>
                <a:gd name="T2" fmla="*/ 2147483647 w 16"/>
                <a:gd name="T3" fmla="*/ 2147483647 h 173"/>
                <a:gd name="T4" fmla="*/ 2147483647 w 16"/>
                <a:gd name="T5" fmla="*/ 2147483647 h 173"/>
                <a:gd name="T6" fmla="*/ 2147483647 w 16"/>
                <a:gd name="T7" fmla="*/ 2147483647 h 173"/>
                <a:gd name="T8" fmla="*/ 2147483647 w 16"/>
                <a:gd name="T9" fmla="*/ 2147483647 h 173"/>
                <a:gd name="T10" fmla="*/ 2147483647 w 16"/>
                <a:gd name="T11" fmla="*/ 2147483647 h 173"/>
                <a:gd name="T12" fmla="*/ 2147483647 w 16"/>
                <a:gd name="T13" fmla="*/ 2147483647 h 173"/>
                <a:gd name="T14" fmla="*/ 2147483647 w 16"/>
                <a:gd name="T15" fmla="*/ 2147483647 h 173"/>
                <a:gd name="T16" fmla="*/ 2147483647 w 16"/>
                <a:gd name="T17" fmla="*/ 2147483647 h 173"/>
                <a:gd name="T18" fmla="*/ 2147483647 w 16"/>
                <a:gd name="T19" fmla="*/ 2147483647 h 173"/>
                <a:gd name="T20" fmla="*/ 2147483647 w 16"/>
                <a:gd name="T21" fmla="*/ 2147483647 h 173"/>
                <a:gd name="T22" fmla="*/ 2147483647 w 16"/>
                <a:gd name="T23" fmla="*/ 2147483647 h 173"/>
                <a:gd name="T24" fmla="*/ 2147483647 w 16"/>
                <a:gd name="T25" fmla="*/ 2147483647 h 173"/>
                <a:gd name="T26" fmla="*/ 2147483647 w 16"/>
                <a:gd name="T27" fmla="*/ 2147483647 h 173"/>
                <a:gd name="T28" fmla="*/ 2147483647 w 16"/>
                <a:gd name="T29" fmla="*/ 2147483647 h 173"/>
                <a:gd name="T30" fmla="*/ 2147483647 w 16"/>
                <a:gd name="T31" fmla="*/ 2147483647 h 173"/>
                <a:gd name="T32" fmla="*/ 2147483647 w 16"/>
                <a:gd name="T33" fmla="*/ 2147483647 h 173"/>
                <a:gd name="T34" fmla="*/ 2147483647 w 16"/>
                <a:gd name="T35" fmla="*/ 2147483647 h 173"/>
                <a:gd name="T36" fmla="*/ 2147483647 w 16"/>
                <a:gd name="T37" fmla="*/ 2147483647 h 173"/>
                <a:gd name="T38" fmla="*/ 2147483647 w 16"/>
                <a:gd name="T39" fmla="*/ 2147483647 h 173"/>
                <a:gd name="T40" fmla="*/ 2147483647 w 16"/>
                <a:gd name="T41" fmla="*/ 2147483647 h 173"/>
                <a:gd name="T42" fmla="*/ 2147483647 w 16"/>
                <a:gd name="T43" fmla="*/ 2147483647 h 173"/>
                <a:gd name="T44" fmla="*/ 2147483647 w 16"/>
                <a:gd name="T45" fmla="*/ 2147483647 h 173"/>
                <a:gd name="T46" fmla="*/ 2147483647 w 16"/>
                <a:gd name="T47" fmla="*/ 2147483647 h 173"/>
                <a:gd name="T48" fmla="*/ 2147483647 w 16"/>
                <a:gd name="T49" fmla="*/ 2147483647 h 173"/>
                <a:gd name="T50" fmla="*/ 2147483647 w 16"/>
                <a:gd name="T51" fmla="*/ 2147483647 h 173"/>
                <a:gd name="T52" fmla="*/ 2147483647 w 16"/>
                <a:gd name="T53" fmla="*/ 2147483647 h 173"/>
                <a:gd name="T54" fmla="*/ 2147483647 w 16"/>
                <a:gd name="T55" fmla="*/ 2147483647 h 173"/>
                <a:gd name="T56" fmla="*/ 2147483647 w 16"/>
                <a:gd name="T57" fmla="*/ 2147483647 h 173"/>
                <a:gd name="T58" fmla="*/ 2147483647 w 16"/>
                <a:gd name="T59" fmla="*/ 2147483647 h 173"/>
                <a:gd name="T60" fmla="*/ 2147483647 w 16"/>
                <a:gd name="T61" fmla="*/ 2147483647 h 173"/>
                <a:gd name="T62" fmla="*/ 2147483647 w 16"/>
                <a:gd name="T63" fmla="*/ 2147483647 h 173"/>
                <a:gd name="T64" fmla="*/ 2147483647 w 16"/>
                <a:gd name="T65" fmla="*/ 2147483647 h 173"/>
                <a:gd name="T66" fmla="*/ 2147483647 w 16"/>
                <a:gd name="T67" fmla="*/ 2147483647 h 173"/>
                <a:gd name="T68" fmla="*/ 2147483647 w 16"/>
                <a:gd name="T69" fmla="*/ 2147483647 h 173"/>
                <a:gd name="T70" fmla="*/ 2147483647 w 16"/>
                <a:gd name="T71" fmla="*/ 2147483647 h 173"/>
                <a:gd name="T72" fmla="*/ 2147483647 w 16"/>
                <a:gd name="T73" fmla="*/ 2147483647 h 173"/>
                <a:gd name="T74" fmla="*/ 2147483647 w 16"/>
                <a:gd name="T75" fmla="*/ 2147483647 h 173"/>
                <a:gd name="T76" fmla="*/ 2147483647 w 16"/>
                <a:gd name="T77" fmla="*/ 2147483647 h 173"/>
                <a:gd name="T78" fmla="*/ 2147483647 w 16"/>
                <a:gd name="T79" fmla="*/ 2147483647 h 173"/>
                <a:gd name="T80" fmla="*/ 2147483647 w 16"/>
                <a:gd name="T81" fmla="*/ 2147483647 h 173"/>
                <a:gd name="T82" fmla="*/ 2147483647 w 16"/>
                <a:gd name="T83" fmla="*/ 2147483647 h 173"/>
                <a:gd name="T84" fmla="*/ 0 w 16"/>
                <a:gd name="T85" fmla="*/ 2147483647 h 173"/>
                <a:gd name="T86" fmla="*/ 0 w 16"/>
                <a:gd name="T87" fmla="*/ 2147483647 h 173"/>
                <a:gd name="T88" fmla="*/ 0 w 16"/>
                <a:gd name="T89" fmla="*/ 2147483647 h 173"/>
                <a:gd name="T90" fmla="*/ 2147483647 w 16"/>
                <a:gd name="T91" fmla="*/ 2147483647 h 173"/>
                <a:gd name="T92" fmla="*/ 2147483647 w 16"/>
                <a:gd name="T93" fmla="*/ 0 h 173"/>
                <a:gd name="T94" fmla="*/ 2147483647 w 16"/>
                <a:gd name="T95" fmla="*/ 2147483647 h 173"/>
                <a:gd name="T96" fmla="*/ 2147483647 w 16"/>
                <a:gd name="T97" fmla="*/ 2147483647 h 1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
                <a:gd name="T148" fmla="*/ 0 h 173"/>
                <a:gd name="T149" fmla="*/ 16 w 16"/>
                <a:gd name="T150" fmla="*/ 173 h 1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 h="173">
                  <a:moveTo>
                    <a:pt x="10" y="2"/>
                  </a:moveTo>
                  <a:lnTo>
                    <a:pt x="10" y="9"/>
                  </a:lnTo>
                  <a:lnTo>
                    <a:pt x="10" y="17"/>
                  </a:lnTo>
                  <a:lnTo>
                    <a:pt x="11" y="24"/>
                  </a:lnTo>
                  <a:lnTo>
                    <a:pt x="11" y="31"/>
                  </a:lnTo>
                  <a:lnTo>
                    <a:pt x="12" y="38"/>
                  </a:lnTo>
                  <a:lnTo>
                    <a:pt x="12" y="45"/>
                  </a:lnTo>
                  <a:lnTo>
                    <a:pt x="12" y="52"/>
                  </a:lnTo>
                  <a:lnTo>
                    <a:pt x="13" y="59"/>
                  </a:lnTo>
                  <a:lnTo>
                    <a:pt x="13" y="66"/>
                  </a:lnTo>
                  <a:lnTo>
                    <a:pt x="14" y="73"/>
                  </a:lnTo>
                  <a:lnTo>
                    <a:pt x="14" y="79"/>
                  </a:lnTo>
                  <a:lnTo>
                    <a:pt x="15" y="86"/>
                  </a:lnTo>
                  <a:lnTo>
                    <a:pt x="15" y="93"/>
                  </a:lnTo>
                  <a:lnTo>
                    <a:pt x="16" y="101"/>
                  </a:lnTo>
                  <a:lnTo>
                    <a:pt x="16" y="108"/>
                  </a:lnTo>
                  <a:lnTo>
                    <a:pt x="16" y="116"/>
                  </a:lnTo>
                  <a:lnTo>
                    <a:pt x="16" y="120"/>
                  </a:lnTo>
                  <a:lnTo>
                    <a:pt x="16" y="123"/>
                  </a:lnTo>
                  <a:lnTo>
                    <a:pt x="16" y="126"/>
                  </a:lnTo>
                  <a:lnTo>
                    <a:pt x="16" y="130"/>
                  </a:lnTo>
                  <a:lnTo>
                    <a:pt x="15" y="134"/>
                  </a:lnTo>
                  <a:lnTo>
                    <a:pt x="15" y="136"/>
                  </a:lnTo>
                  <a:lnTo>
                    <a:pt x="15" y="139"/>
                  </a:lnTo>
                  <a:lnTo>
                    <a:pt x="15" y="143"/>
                  </a:lnTo>
                  <a:lnTo>
                    <a:pt x="14" y="145"/>
                  </a:lnTo>
                  <a:lnTo>
                    <a:pt x="14" y="148"/>
                  </a:lnTo>
                  <a:lnTo>
                    <a:pt x="14" y="152"/>
                  </a:lnTo>
                  <a:lnTo>
                    <a:pt x="13" y="155"/>
                  </a:lnTo>
                  <a:lnTo>
                    <a:pt x="13" y="158"/>
                  </a:lnTo>
                  <a:lnTo>
                    <a:pt x="13" y="161"/>
                  </a:lnTo>
                  <a:lnTo>
                    <a:pt x="13" y="165"/>
                  </a:lnTo>
                  <a:lnTo>
                    <a:pt x="13" y="169"/>
                  </a:lnTo>
                  <a:lnTo>
                    <a:pt x="13" y="170"/>
                  </a:lnTo>
                  <a:lnTo>
                    <a:pt x="12" y="171"/>
                  </a:lnTo>
                  <a:lnTo>
                    <a:pt x="11" y="172"/>
                  </a:lnTo>
                  <a:lnTo>
                    <a:pt x="10" y="173"/>
                  </a:lnTo>
                  <a:lnTo>
                    <a:pt x="9" y="172"/>
                  </a:lnTo>
                  <a:lnTo>
                    <a:pt x="8" y="171"/>
                  </a:lnTo>
                  <a:lnTo>
                    <a:pt x="8" y="170"/>
                  </a:lnTo>
                  <a:lnTo>
                    <a:pt x="8" y="167"/>
                  </a:lnTo>
                  <a:lnTo>
                    <a:pt x="8" y="163"/>
                  </a:lnTo>
                  <a:lnTo>
                    <a:pt x="8" y="160"/>
                  </a:lnTo>
                  <a:lnTo>
                    <a:pt x="8" y="157"/>
                  </a:lnTo>
                  <a:lnTo>
                    <a:pt x="8" y="152"/>
                  </a:lnTo>
                  <a:lnTo>
                    <a:pt x="8" y="150"/>
                  </a:lnTo>
                  <a:lnTo>
                    <a:pt x="8" y="147"/>
                  </a:lnTo>
                  <a:lnTo>
                    <a:pt x="8" y="144"/>
                  </a:lnTo>
                  <a:lnTo>
                    <a:pt x="8" y="140"/>
                  </a:lnTo>
                  <a:lnTo>
                    <a:pt x="8" y="137"/>
                  </a:lnTo>
                  <a:lnTo>
                    <a:pt x="8" y="134"/>
                  </a:lnTo>
                  <a:lnTo>
                    <a:pt x="9" y="131"/>
                  </a:lnTo>
                  <a:lnTo>
                    <a:pt x="9" y="127"/>
                  </a:lnTo>
                  <a:lnTo>
                    <a:pt x="9" y="124"/>
                  </a:lnTo>
                  <a:lnTo>
                    <a:pt x="9" y="121"/>
                  </a:lnTo>
                  <a:lnTo>
                    <a:pt x="9" y="117"/>
                  </a:lnTo>
                  <a:lnTo>
                    <a:pt x="9" y="115"/>
                  </a:lnTo>
                  <a:lnTo>
                    <a:pt x="9" y="112"/>
                  </a:lnTo>
                  <a:lnTo>
                    <a:pt x="9" y="110"/>
                  </a:lnTo>
                  <a:lnTo>
                    <a:pt x="9" y="108"/>
                  </a:lnTo>
                  <a:lnTo>
                    <a:pt x="8" y="106"/>
                  </a:lnTo>
                  <a:lnTo>
                    <a:pt x="8" y="105"/>
                  </a:lnTo>
                  <a:lnTo>
                    <a:pt x="8" y="103"/>
                  </a:lnTo>
                  <a:lnTo>
                    <a:pt x="8" y="101"/>
                  </a:lnTo>
                  <a:lnTo>
                    <a:pt x="7" y="99"/>
                  </a:lnTo>
                  <a:lnTo>
                    <a:pt x="7" y="97"/>
                  </a:lnTo>
                  <a:lnTo>
                    <a:pt x="7" y="95"/>
                  </a:lnTo>
                  <a:lnTo>
                    <a:pt x="7" y="93"/>
                  </a:lnTo>
                  <a:lnTo>
                    <a:pt x="6" y="92"/>
                  </a:lnTo>
                  <a:lnTo>
                    <a:pt x="6" y="90"/>
                  </a:lnTo>
                  <a:lnTo>
                    <a:pt x="6" y="87"/>
                  </a:lnTo>
                  <a:lnTo>
                    <a:pt x="6" y="86"/>
                  </a:lnTo>
                  <a:lnTo>
                    <a:pt x="6" y="79"/>
                  </a:lnTo>
                  <a:lnTo>
                    <a:pt x="6" y="74"/>
                  </a:lnTo>
                  <a:lnTo>
                    <a:pt x="6" y="69"/>
                  </a:lnTo>
                  <a:lnTo>
                    <a:pt x="5" y="64"/>
                  </a:lnTo>
                  <a:lnTo>
                    <a:pt x="5" y="60"/>
                  </a:lnTo>
                  <a:lnTo>
                    <a:pt x="4" y="55"/>
                  </a:lnTo>
                  <a:lnTo>
                    <a:pt x="4" y="51"/>
                  </a:lnTo>
                  <a:lnTo>
                    <a:pt x="3" y="46"/>
                  </a:lnTo>
                  <a:lnTo>
                    <a:pt x="2" y="42"/>
                  </a:lnTo>
                  <a:lnTo>
                    <a:pt x="2" y="37"/>
                  </a:lnTo>
                  <a:lnTo>
                    <a:pt x="1" y="32"/>
                  </a:lnTo>
                  <a:lnTo>
                    <a:pt x="0" y="28"/>
                  </a:lnTo>
                  <a:lnTo>
                    <a:pt x="0" y="23"/>
                  </a:lnTo>
                  <a:lnTo>
                    <a:pt x="0" y="18"/>
                  </a:lnTo>
                  <a:lnTo>
                    <a:pt x="0" y="13"/>
                  </a:lnTo>
                  <a:lnTo>
                    <a:pt x="0" y="8"/>
                  </a:lnTo>
                  <a:lnTo>
                    <a:pt x="0" y="5"/>
                  </a:lnTo>
                  <a:lnTo>
                    <a:pt x="1" y="4"/>
                  </a:lnTo>
                  <a:lnTo>
                    <a:pt x="2" y="2"/>
                  </a:lnTo>
                  <a:lnTo>
                    <a:pt x="5" y="1"/>
                  </a:lnTo>
                  <a:lnTo>
                    <a:pt x="7" y="0"/>
                  </a:lnTo>
                  <a:lnTo>
                    <a:pt x="9" y="0"/>
                  </a:lnTo>
                  <a:lnTo>
                    <a:pt x="10" y="1"/>
                  </a:lnTo>
                  <a:lnTo>
                    <a:pt x="10" y="2"/>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21" name="Freeform 127"/>
            <p:cNvSpPr>
              <a:spLocks/>
            </p:cNvSpPr>
            <p:nvPr/>
          </p:nvSpPr>
          <p:spPr bwMode="auto">
            <a:xfrm>
              <a:off x="3906838" y="5481638"/>
              <a:ext cx="69850" cy="42862"/>
            </a:xfrm>
            <a:custGeom>
              <a:avLst/>
              <a:gdLst>
                <a:gd name="T0" fmla="*/ 2147483647 w 44"/>
                <a:gd name="T1" fmla="*/ 2147483647 h 27"/>
                <a:gd name="T2" fmla="*/ 0 w 44"/>
                <a:gd name="T3" fmla="*/ 2147483647 h 27"/>
                <a:gd name="T4" fmla="*/ 0 w 44"/>
                <a:gd name="T5" fmla="*/ 2147483647 h 27"/>
                <a:gd name="T6" fmla="*/ 2147483647 w 44"/>
                <a:gd name="T7" fmla="*/ 2147483647 h 27"/>
                <a:gd name="T8" fmla="*/ 2147483647 w 44"/>
                <a:gd name="T9" fmla="*/ 2147483647 h 27"/>
                <a:gd name="T10" fmla="*/ 2147483647 w 44"/>
                <a:gd name="T11" fmla="*/ 2147483647 h 27"/>
                <a:gd name="T12" fmla="*/ 2147483647 w 44"/>
                <a:gd name="T13" fmla="*/ 2147483647 h 27"/>
                <a:gd name="T14" fmla="*/ 2147483647 w 44"/>
                <a:gd name="T15" fmla="*/ 2147483647 h 27"/>
                <a:gd name="T16" fmla="*/ 2147483647 w 44"/>
                <a:gd name="T17" fmla="*/ 2147483647 h 27"/>
                <a:gd name="T18" fmla="*/ 2147483647 w 44"/>
                <a:gd name="T19" fmla="*/ 2147483647 h 27"/>
                <a:gd name="T20" fmla="*/ 2147483647 w 44"/>
                <a:gd name="T21" fmla="*/ 2147483647 h 27"/>
                <a:gd name="T22" fmla="*/ 2147483647 w 44"/>
                <a:gd name="T23" fmla="*/ 2147483647 h 27"/>
                <a:gd name="T24" fmla="*/ 2147483647 w 44"/>
                <a:gd name="T25" fmla="*/ 2147483647 h 27"/>
                <a:gd name="T26" fmla="*/ 2147483647 w 44"/>
                <a:gd name="T27" fmla="*/ 2147483647 h 27"/>
                <a:gd name="T28" fmla="*/ 2147483647 w 44"/>
                <a:gd name="T29" fmla="*/ 2147483647 h 27"/>
                <a:gd name="T30" fmla="*/ 2147483647 w 44"/>
                <a:gd name="T31" fmla="*/ 2147483647 h 27"/>
                <a:gd name="T32" fmla="*/ 2147483647 w 44"/>
                <a:gd name="T33" fmla="*/ 2147483647 h 27"/>
                <a:gd name="T34" fmla="*/ 2147483647 w 44"/>
                <a:gd name="T35" fmla="*/ 2147483647 h 27"/>
                <a:gd name="T36" fmla="*/ 2147483647 w 44"/>
                <a:gd name="T37" fmla="*/ 2147483647 h 27"/>
                <a:gd name="T38" fmla="*/ 2147483647 w 44"/>
                <a:gd name="T39" fmla="*/ 2147483647 h 27"/>
                <a:gd name="T40" fmla="*/ 2147483647 w 44"/>
                <a:gd name="T41" fmla="*/ 2147483647 h 27"/>
                <a:gd name="T42" fmla="*/ 2147483647 w 44"/>
                <a:gd name="T43" fmla="*/ 2147483647 h 27"/>
                <a:gd name="T44" fmla="*/ 2147483647 w 44"/>
                <a:gd name="T45" fmla="*/ 2147483647 h 27"/>
                <a:gd name="T46" fmla="*/ 2147483647 w 44"/>
                <a:gd name="T47" fmla="*/ 2147483647 h 27"/>
                <a:gd name="T48" fmla="*/ 2147483647 w 44"/>
                <a:gd name="T49" fmla="*/ 2147483647 h 27"/>
                <a:gd name="T50" fmla="*/ 2147483647 w 44"/>
                <a:gd name="T51" fmla="*/ 2147483647 h 27"/>
                <a:gd name="T52" fmla="*/ 2147483647 w 44"/>
                <a:gd name="T53" fmla="*/ 2147483647 h 27"/>
                <a:gd name="T54" fmla="*/ 2147483647 w 44"/>
                <a:gd name="T55" fmla="*/ 2147483647 h 27"/>
                <a:gd name="T56" fmla="*/ 2147483647 w 44"/>
                <a:gd name="T57" fmla="*/ 2147483647 h 27"/>
                <a:gd name="T58" fmla="*/ 2147483647 w 44"/>
                <a:gd name="T59" fmla="*/ 2147483647 h 27"/>
                <a:gd name="T60" fmla="*/ 2147483647 w 44"/>
                <a:gd name="T61" fmla="*/ 0 h 27"/>
                <a:gd name="T62" fmla="*/ 2147483647 w 44"/>
                <a:gd name="T63" fmla="*/ 0 h 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
                <a:gd name="T97" fmla="*/ 0 h 27"/>
                <a:gd name="T98" fmla="*/ 44 w 44"/>
                <a:gd name="T99" fmla="*/ 27 h 2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 h="27">
                  <a:moveTo>
                    <a:pt x="6" y="0"/>
                  </a:moveTo>
                  <a:lnTo>
                    <a:pt x="4" y="4"/>
                  </a:lnTo>
                  <a:lnTo>
                    <a:pt x="2" y="7"/>
                  </a:lnTo>
                  <a:lnTo>
                    <a:pt x="0" y="9"/>
                  </a:lnTo>
                  <a:lnTo>
                    <a:pt x="0" y="13"/>
                  </a:lnTo>
                  <a:lnTo>
                    <a:pt x="0" y="15"/>
                  </a:lnTo>
                  <a:lnTo>
                    <a:pt x="0" y="17"/>
                  </a:lnTo>
                  <a:lnTo>
                    <a:pt x="1" y="19"/>
                  </a:lnTo>
                  <a:lnTo>
                    <a:pt x="2" y="21"/>
                  </a:lnTo>
                  <a:lnTo>
                    <a:pt x="4" y="22"/>
                  </a:lnTo>
                  <a:lnTo>
                    <a:pt x="6" y="24"/>
                  </a:lnTo>
                  <a:lnTo>
                    <a:pt x="8" y="25"/>
                  </a:lnTo>
                  <a:lnTo>
                    <a:pt x="11" y="26"/>
                  </a:lnTo>
                  <a:lnTo>
                    <a:pt x="13" y="26"/>
                  </a:lnTo>
                  <a:lnTo>
                    <a:pt x="16" y="27"/>
                  </a:lnTo>
                  <a:lnTo>
                    <a:pt x="19" y="27"/>
                  </a:lnTo>
                  <a:lnTo>
                    <a:pt x="23" y="27"/>
                  </a:lnTo>
                  <a:lnTo>
                    <a:pt x="26" y="26"/>
                  </a:lnTo>
                  <a:lnTo>
                    <a:pt x="29" y="26"/>
                  </a:lnTo>
                  <a:lnTo>
                    <a:pt x="32" y="24"/>
                  </a:lnTo>
                  <a:lnTo>
                    <a:pt x="34" y="23"/>
                  </a:lnTo>
                  <a:lnTo>
                    <a:pt x="36" y="21"/>
                  </a:lnTo>
                  <a:lnTo>
                    <a:pt x="38" y="19"/>
                  </a:lnTo>
                  <a:lnTo>
                    <a:pt x="39" y="17"/>
                  </a:lnTo>
                  <a:lnTo>
                    <a:pt x="40" y="15"/>
                  </a:lnTo>
                  <a:lnTo>
                    <a:pt x="42" y="13"/>
                  </a:lnTo>
                  <a:lnTo>
                    <a:pt x="42" y="11"/>
                  </a:lnTo>
                  <a:lnTo>
                    <a:pt x="43" y="9"/>
                  </a:lnTo>
                  <a:lnTo>
                    <a:pt x="44" y="8"/>
                  </a:lnTo>
                  <a:lnTo>
                    <a:pt x="44" y="6"/>
                  </a:lnTo>
                  <a:lnTo>
                    <a:pt x="44" y="5"/>
                  </a:lnTo>
                  <a:lnTo>
                    <a:pt x="43" y="5"/>
                  </a:lnTo>
                  <a:lnTo>
                    <a:pt x="42" y="5"/>
                  </a:lnTo>
                  <a:lnTo>
                    <a:pt x="40" y="5"/>
                  </a:lnTo>
                  <a:lnTo>
                    <a:pt x="39" y="7"/>
                  </a:lnTo>
                  <a:lnTo>
                    <a:pt x="38" y="8"/>
                  </a:lnTo>
                  <a:lnTo>
                    <a:pt x="36" y="9"/>
                  </a:lnTo>
                  <a:lnTo>
                    <a:pt x="34" y="11"/>
                  </a:lnTo>
                  <a:lnTo>
                    <a:pt x="33" y="13"/>
                  </a:lnTo>
                  <a:lnTo>
                    <a:pt x="31" y="14"/>
                  </a:lnTo>
                  <a:lnTo>
                    <a:pt x="29" y="15"/>
                  </a:lnTo>
                  <a:lnTo>
                    <a:pt x="26" y="17"/>
                  </a:lnTo>
                  <a:lnTo>
                    <a:pt x="24" y="17"/>
                  </a:lnTo>
                  <a:lnTo>
                    <a:pt x="22" y="18"/>
                  </a:lnTo>
                  <a:lnTo>
                    <a:pt x="20" y="18"/>
                  </a:lnTo>
                  <a:lnTo>
                    <a:pt x="18" y="18"/>
                  </a:lnTo>
                  <a:lnTo>
                    <a:pt x="16" y="18"/>
                  </a:lnTo>
                  <a:lnTo>
                    <a:pt x="14" y="17"/>
                  </a:lnTo>
                  <a:lnTo>
                    <a:pt x="12" y="15"/>
                  </a:lnTo>
                  <a:lnTo>
                    <a:pt x="10" y="14"/>
                  </a:lnTo>
                  <a:lnTo>
                    <a:pt x="9" y="13"/>
                  </a:lnTo>
                  <a:lnTo>
                    <a:pt x="9" y="11"/>
                  </a:lnTo>
                  <a:lnTo>
                    <a:pt x="8" y="9"/>
                  </a:lnTo>
                  <a:lnTo>
                    <a:pt x="8" y="8"/>
                  </a:lnTo>
                  <a:lnTo>
                    <a:pt x="8" y="7"/>
                  </a:lnTo>
                  <a:lnTo>
                    <a:pt x="9" y="5"/>
                  </a:lnTo>
                  <a:lnTo>
                    <a:pt x="9" y="4"/>
                  </a:lnTo>
                  <a:lnTo>
                    <a:pt x="10" y="2"/>
                  </a:lnTo>
                  <a:lnTo>
                    <a:pt x="11" y="1"/>
                  </a:lnTo>
                  <a:lnTo>
                    <a:pt x="12" y="0"/>
                  </a:lnTo>
                  <a:lnTo>
                    <a:pt x="6" y="0"/>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22" name="Freeform 128"/>
            <p:cNvSpPr>
              <a:spLocks/>
            </p:cNvSpPr>
            <p:nvPr/>
          </p:nvSpPr>
          <p:spPr bwMode="auto">
            <a:xfrm>
              <a:off x="4014788" y="5464175"/>
              <a:ext cx="50800" cy="92075"/>
            </a:xfrm>
            <a:custGeom>
              <a:avLst/>
              <a:gdLst>
                <a:gd name="T0" fmla="*/ 2147483647 w 32"/>
                <a:gd name="T1" fmla="*/ 0 h 58"/>
                <a:gd name="T2" fmla="*/ 2147483647 w 32"/>
                <a:gd name="T3" fmla="*/ 2147483647 h 58"/>
                <a:gd name="T4" fmla="*/ 2147483647 w 32"/>
                <a:gd name="T5" fmla="*/ 2147483647 h 58"/>
                <a:gd name="T6" fmla="*/ 2147483647 w 32"/>
                <a:gd name="T7" fmla="*/ 2147483647 h 58"/>
                <a:gd name="T8" fmla="*/ 2147483647 w 32"/>
                <a:gd name="T9" fmla="*/ 2147483647 h 58"/>
                <a:gd name="T10" fmla="*/ 2147483647 w 32"/>
                <a:gd name="T11" fmla="*/ 2147483647 h 58"/>
                <a:gd name="T12" fmla="*/ 2147483647 w 32"/>
                <a:gd name="T13" fmla="*/ 2147483647 h 58"/>
                <a:gd name="T14" fmla="*/ 2147483647 w 32"/>
                <a:gd name="T15" fmla="*/ 2147483647 h 58"/>
                <a:gd name="T16" fmla="*/ 2147483647 w 32"/>
                <a:gd name="T17" fmla="*/ 2147483647 h 58"/>
                <a:gd name="T18" fmla="*/ 2147483647 w 32"/>
                <a:gd name="T19" fmla="*/ 2147483647 h 58"/>
                <a:gd name="T20" fmla="*/ 2147483647 w 32"/>
                <a:gd name="T21" fmla="*/ 2147483647 h 58"/>
                <a:gd name="T22" fmla="*/ 2147483647 w 32"/>
                <a:gd name="T23" fmla="*/ 2147483647 h 58"/>
                <a:gd name="T24" fmla="*/ 2147483647 w 32"/>
                <a:gd name="T25" fmla="*/ 2147483647 h 58"/>
                <a:gd name="T26" fmla="*/ 2147483647 w 32"/>
                <a:gd name="T27" fmla="*/ 2147483647 h 58"/>
                <a:gd name="T28" fmla="*/ 2147483647 w 32"/>
                <a:gd name="T29" fmla="*/ 2147483647 h 58"/>
                <a:gd name="T30" fmla="*/ 0 w 32"/>
                <a:gd name="T31" fmla="*/ 2147483647 h 58"/>
                <a:gd name="T32" fmla="*/ 2147483647 w 32"/>
                <a:gd name="T33" fmla="*/ 2147483647 h 58"/>
                <a:gd name="T34" fmla="*/ 2147483647 w 32"/>
                <a:gd name="T35" fmla="*/ 2147483647 h 58"/>
                <a:gd name="T36" fmla="*/ 2147483647 w 32"/>
                <a:gd name="T37" fmla="*/ 2147483647 h 58"/>
                <a:gd name="T38" fmla="*/ 2147483647 w 32"/>
                <a:gd name="T39" fmla="*/ 2147483647 h 58"/>
                <a:gd name="T40" fmla="*/ 2147483647 w 32"/>
                <a:gd name="T41" fmla="*/ 2147483647 h 58"/>
                <a:gd name="T42" fmla="*/ 2147483647 w 32"/>
                <a:gd name="T43" fmla="*/ 2147483647 h 58"/>
                <a:gd name="T44" fmla="*/ 2147483647 w 32"/>
                <a:gd name="T45" fmla="*/ 2147483647 h 58"/>
                <a:gd name="T46" fmla="*/ 2147483647 w 32"/>
                <a:gd name="T47" fmla="*/ 2147483647 h 58"/>
                <a:gd name="T48" fmla="*/ 2147483647 w 32"/>
                <a:gd name="T49" fmla="*/ 2147483647 h 58"/>
                <a:gd name="T50" fmla="*/ 2147483647 w 32"/>
                <a:gd name="T51" fmla="*/ 2147483647 h 58"/>
                <a:gd name="T52" fmla="*/ 2147483647 w 32"/>
                <a:gd name="T53" fmla="*/ 2147483647 h 58"/>
                <a:gd name="T54" fmla="*/ 2147483647 w 32"/>
                <a:gd name="T55" fmla="*/ 2147483647 h 58"/>
                <a:gd name="T56" fmla="*/ 2147483647 w 32"/>
                <a:gd name="T57" fmla="*/ 2147483647 h 58"/>
                <a:gd name="T58" fmla="*/ 2147483647 w 32"/>
                <a:gd name="T59" fmla="*/ 2147483647 h 58"/>
                <a:gd name="T60" fmla="*/ 2147483647 w 32"/>
                <a:gd name="T61" fmla="*/ 2147483647 h 58"/>
                <a:gd name="T62" fmla="*/ 2147483647 w 32"/>
                <a:gd name="T63" fmla="*/ 2147483647 h 58"/>
                <a:gd name="T64" fmla="*/ 2147483647 w 32"/>
                <a:gd name="T65" fmla="*/ 2147483647 h 58"/>
                <a:gd name="T66" fmla="*/ 2147483647 w 32"/>
                <a:gd name="T67" fmla="*/ 0 h 58"/>
                <a:gd name="T68" fmla="*/ 2147483647 w 32"/>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58"/>
                <a:gd name="T107" fmla="*/ 32 w 32"/>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58">
                  <a:moveTo>
                    <a:pt x="32" y="0"/>
                  </a:moveTo>
                  <a:lnTo>
                    <a:pt x="29" y="3"/>
                  </a:lnTo>
                  <a:lnTo>
                    <a:pt x="26" y="5"/>
                  </a:lnTo>
                  <a:lnTo>
                    <a:pt x="24" y="8"/>
                  </a:lnTo>
                  <a:lnTo>
                    <a:pt x="22" y="10"/>
                  </a:lnTo>
                  <a:lnTo>
                    <a:pt x="20" y="12"/>
                  </a:lnTo>
                  <a:lnTo>
                    <a:pt x="19" y="15"/>
                  </a:lnTo>
                  <a:lnTo>
                    <a:pt x="17" y="17"/>
                  </a:lnTo>
                  <a:lnTo>
                    <a:pt x="16" y="19"/>
                  </a:lnTo>
                  <a:lnTo>
                    <a:pt x="14" y="21"/>
                  </a:lnTo>
                  <a:lnTo>
                    <a:pt x="14" y="23"/>
                  </a:lnTo>
                  <a:lnTo>
                    <a:pt x="13" y="25"/>
                  </a:lnTo>
                  <a:lnTo>
                    <a:pt x="13" y="26"/>
                  </a:lnTo>
                  <a:lnTo>
                    <a:pt x="12" y="28"/>
                  </a:lnTo>
                  <a:lnTo>
                    <a:pt x="12" y="29"/>
                  </a:lnTo>
                  <a:lnTo>
                    <a:pt x="0" y="58"/>
                  </a:lnTo>
                  <a:lnTo>
                    <a:pt x="9" y="57"/>
                  </a:lnTo>
                  <a:lnTo>
                    <a:pt x="9" y="55"/>
                  </a:lnTo>
                  <a:lnTo>
                    <a:pt x="10" y="54"/>
                  </a:lnTo>
                  <a:lnTo>
                    <a:pt x="10" y="53"/>
                  </a:lnTo>
                  <a:lnTo>
                    <a:pt x="10" y="51"/>
                  </a:lnTo>
                  <a:lnTo>
                    <a:pt x="11" y="50"/>
                  </a:lnTo>
                  <a:lnTo>
                    <a:pt x="12" y="47"/>
                  </a:lnTo>
                  <a:lnTo>
                    <a:pt x="13" y="45"/>
                  </a:lnTo>
                  <a:lnTo>
                    <a:pt x="14" y="42"/>
                  </a:lnTo>
                  <a:lnTo>
                    <a:pt x="17" y="38"/>
                  </a:lnTo>
                  <a:lnTo>
                    <a:pt x="18" y="35"/>
                  </a:lnTo>
                  <a:lnTo>
                    <a:pt x="20" y="32"/>
                  </a:lnTo>
                  <a:lnTo>
                    <a:pt x="22" y="28"/>
                  </a:lnTo>
                  <a:lnTo>
                    <a:pt x="25" y="24"/>
                  </a:lnTo>
                  <a:lnTo>
                    <a:pt x="28" y="20"/>
                  </a:lnTo>
                  <a:lnTo>
                    <a:pt x="31" y="16"/>
                  </a:lnTo>
                  <a:lnTo>
                    <a:pt x="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23" name="Freeform 129"/>
            <p:cNvSpPr>
              <a:spLocks/>
            </p:cNvSpPr>
            <p:nvPr/>
          </p:nvSpPr>
          <p:spPr bwMode="auto">
            <a:xfrm>
              <a:off x="4127500" y="5335588"/>
              <a:ext cx="84137" cy="100012"/>
            </a:xfrm>
            <a:custGeom>
              <a:avLst/>
              <a:gdLst>
                <a:gd name="T0" fmla="*/ 2147483647 w 53"/>
                <a:gd name="T1" fmla="*/ 2147483647 h 63"/>
                <a:gd name="T2" fmla="*/ 2147483647 w 53"/>
                <a:gd name="T3" fmla="*/ 2147483647 h 63"/>
                <a:gd name="T4" fmla="*/ 2147483647 w 53"/>
                <a:gd name="T5" fmla="*/ 2147483647 h 63"/>
                <a:gd name="T6" fmla="*/ 2147483647 w 53"/>
                <a:gd name="T7" fmla="*/ 2147483647 h 63"/>
                <a:gd name="T8" fmla="*/ 2147483647 w 53"/>
                <a:gd name="T9" fmla="*/ 2147483647 h 63"/>
                <a:gd name="T10" fmla="*/ 2147483647 w 53"/>
                <a:gd name="T11" fmla="*/ 2147483647 h 63"/>
                <a:gd name="T12" fmla="*/ 2147483647 w 53"/>
                <a:gd name="T13" fmla="*/ 2147483647 h 63"/>
                <a:gd name="T14" fmla="*/ 2147483647 w 53"/>
                <a:gd name="T15" fmla="*/ 2147483647 h 63"/>
                <a:gd name="T16" fmla="*/ 2147483647 w 53"/>
                <a:gd name="T17" fmla="*/ 2147483647 h 63"/>
                <a:gd name="T18" fmla="*/ 2147483647 w 53"/>
                <a:gd name="T19" fmla="*/ 2147483647 h 63"/>
                <a:gd name="T20" fmla="*/ 2147483647 w 53"/>
                <a:gd name="T21" fmla="*/ 2147483647 h 63"/>
                <a:gd name="T22" fmla="*/ 2147483647 w 53"/>
                <a:gd name="T23" fmla="*/ 2147483647 h 63"/>
                <a:gd name="T24" fmla="*/ 2147483647 w 53"/>
                <a:gd name="T25" fmla="*/ 2147483647 h 63"/>
                <a:gd name="T26" fmla="*/ 2147483647 w 53"/>
                <a:gd name="T27" fmla="*/ 2147483647 h 63"/>
                <a:gd name="T28" fmla="*/ 2147483647 w 53"/>
                <a:gd name="T29" fmla="*/ 2147483647 h 63"/>
                <a:gd name="T30" fmla="*/ 2147483647 w 53"/>
                <a:gd name="T31" fmla="*/ 2147483647 h 63"/>
                <a:gd name="T32" fmla="*/ 2147483647 w 53"/>
                <a:gd name="T33" fmla="*/ 2147483647 h 63"/>
                <a:gd name="T34" fmla="*/ 2147483647 w 53"/>
                <a:gd name="T35" fmla="*/ 2147483647 h 63"/>
                <a:gd name="T36" fmla="*/ 2147483647 w 53"/>
                <a:gd name="T37" fmla="*/ 2147483647 h 63"/>
                <a:gd name="T38" fmla="*/ 2147483647 w 53"/>
                <a:gd name="T39" fmla="*/ 2147483647 h 63"/>
                <a:gd name="T40" fmla="*/ 2147483647 w 53"/>
                <a:gd name="T41" fmla="*/ 2147483647 h 63"/>
                <a:gd name="T42" fmla="*/ 2147483647 w 53"/>
                <a:gd name="T43" fmla="*/ 2147483647 h 63"/>
                <a:gd name="T44" fmla="*/ 2147483647 w 53"/>
                <a:gd name="T45" fmla="*/ 2147483647 h 63"/>
                <a:gd name="T46" fmla="*/ 2147483647 w 53"/>
                <a:gd name="T47" fmla="*/ 2147483647 h 63"/>
                <a:gd name="T48" fmla="*/ 2147483647 w 53"/>
                <a:gd name="T49" fmla="*/ 2147483647 h 63"/>
                <a:gd name="T50" fmla="*/ 2147483647 w 53"/>
                <a:gd name="T51" fmla="*/ 2147483647 h 63"/>
                <a:gd name="T52" fmla="*/ 2147483647 w 53"/>
                <a:gd name="T53" fmla="*/ 2147483647 h 63"/>
                <a:gd name="T54" fmla="*/ 2147483647 w 53"/>
                <a:gd name="T55" fmla="*/ 2147483647 h 63"/>
                <a:gd name="T56" fmla="*/ 2147483647 w 53"/>
                <a:gd name="T57" fmla="*/ 2147483647 h 63"/>
                <a:gd name="T58" fmla="*/ 2147483647 w 53"/>
                <a:gd name="T59" fmla="*/ 2147483647 h 63"/>
                <a:gd name="T60" fmla="*/ 2147483647 w 53"/>
                <a:gd name="T61" fmla="*/ 2147483647 h 63"/>
                <a:gd name="T62" fmla="*/ 2147483647 w 53"/>
                <a:gd name="T63" fmla="*/ 2147483647 h 63"/>
                <a:gd name="T64" fmla="*/ 2147483647 w 53"/>
                <a:gd name="T65" fmla="*/ 2147483647 h 63"/>
                <a:gd name="T66" fmla="*/ 2147483647 w 53"/>
                <a:gd name="T67" fmla="*/ 2147483647 h 63"/>
                <a:gd name="T68" fmla="*/ 2147483647 w 53"/>
                <a:gd name="T69" fmla="*/ 2147483647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
                <a:gd name="T106" fmla="*/ 0 h 63"/>
                <a:gd name="T107" fmla="*/ 53 w 53"/>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 h="63">
                  <a:moveTo>
                    <a:pt x="9" y="57"/>
                  </a:moveTo>
                  <a:lnTo>
                    <a:pt x="12" y="55"/>
                  </a:lnTo>
                  <a:lnTo>
                    <a:pt x="16" y="52"/>
                  </a:lnTo>
                  <a:lnTo>
                    <a:pt x="19" y="51"/>
                  </a:lnTo>
                  <a:lnTo>
                    <a:pt x="23" y="49"/>
                  </a:lnTo>
                  <a:lnTo>
                    <a:pt x="26" y="47"/>
                  </a:lnTo>
                  <a:lnTo>
                    <a:pt x="29" y="46"/>
                  </a:lnTo>
                  <a:lnTo>
                    <a:pt x="32" y="44"/>
                  </a:lnTo>
                  <a:lnTo>
                    <a:pt x="35" y="43"/>
                  </a:lnTo>
                  <a:lnTo>
                    <a:pt x="38" y="42"/>
                  </a:lnTo>
                  <a:lnTo>
                    <a:pt x="41" y="41"/>
                  </a:lnTo>
                  <a:lnTo>
                    <a:pt x="43" y="39"/>
                  </a:lnTo>
                  <a:lnTo>
                    <a:pt x="46" y="39"/>
                  </a:lnTo>
                  <a:lnTo>
                    <a:pt x="46" y="38"/>
                  </a:lnTo>
                  <a:lnTo>
                    <a:pt x="48" y="38"/>
                  </a:lnTo>
                  <a:lnTo>
                    <a:pt x="49" y="38"/>
                  </a:lnTo>
                  <a:lnTo>
                    <a:pt x="50" y="38"/>
                  </a:lnTo>
                  <a:lnTo>
                    <a:pt x="50" y="37"/>
                  </a:lnTo>
                  <a:lnTo>
                    <a:pt x="50" y="35"/>
                  </a:lnTo>
                  <a:lnTo>
                    <a:pt x="51" y="34"/>
                  </a:lnTo>
                  <a:lnTo>
                    <a:pt x="52" y="33"/>
                  </a:lnTo>
                  <a:lnTo>
                    <a:pt x="52" y="31"/>
                  </a:lnTo>
                  <a:lnTo>
                    <a:pt x="53" y="29"/>
                  </a:lnTo>
                  <a:lnTo>
                    <a:pt x="53" y="27"/>
                  </a:lnTo>
                  <a:lnTo>
                    <a:pt x="53" y="24"/>
                  </a:lnTo>
                  <a:lnTo>
                    <a:pt x="52" y="21"/>
                  </a:lnTo>
                  <a:lnTo>
                    <a:pt x="52" y="18"/>
                  </a:lnTo>
                  <a:lnTo>
                    <a:pt x="50" y="14"/>
                  </a:lnTo>
                  <a:lnTo>
                    <a:pt x="49" y="9"/>
                  </a:lnTo>
                  <a:lnTo>
                    <a:pt x="46" y="5"/>
                  </a:lnTo>
                  <a:lnTo>
                    <a:pt x="44" y="0"/>
                  </a:lnTo>
                  <a:lnTo>
                    <a:pt x="38" y="8"/>
                  </a:lnTo>
                  <a:lnTo>
                    <a:pt x="40" y="10"/>
                  </a:lnTo>
                  <a:lnTo>
                    <a:pt x="40" y="11"/>
                  </a:lnTo>
                  <a:lnTo>
                    <a:pt x="40" y="13"/>
                  </a:lnTo>
                  <a:lnTo>
                    <a:pt x="41" y="14"/>
                  </a:lnTo>
                  <a:lnTo>
                    <a:pt x="42" y="16"/>
                  </a:lnTo>
                  <a:lnTo>
                    <a:pt x="42" y="18"/>
                  </a:lnTo>
                  <a:lnTo>
                    <a:pt x="43" y="20"/>
                  </a:lnTo>
                  <a:lnTo>
                    <a:pt x="44" y="22"/>
                  </a:lnTo>
                  <a:lnTo>
                    <a:pt x="44" y="24"/>
                  </a:lnTo>
                  <a:lnTo>
                    <a:pt x="44" y="25"/>
                  </a:lnTo>
                  <a:lnTo>
                    <a:pt x="45" y="27"/>
                  </a:lnTo>
                  <a:lnTo>
                    <a:pt x="45" y="28"/>
                  </a:lnTo>
                  <a:lnTo>
                    <a:pt x="46" y="30"/>
                  </a:lnTo>
                  <a:lnTo>
                    <a:pt x="45" y="31"/>
                  </a:lnTo>
                  <a:lnTo>
                    <a:pt x="44" y="32"/>
                  </a:lnTo>
                  <a:lnTo>
                    <a:pt x="42" y="33"/>
                  </a:lnTo>
                  <a:lnTo>
                    <a:pt x="40" y="34"/>
                  </a:lnTo>
                  <a:lnTo>
                    <a:pt x="36" y="34"/>
                  </a:lnTo>
                  <a:lnTo>
                    <a:pt x="33" y="35"/>
                  </a:lnTo>
                  <a:lnTo>
                    <a:pt x="30" y="37"/>
                  </a:lnTo>
                  <a:lnTo>
                    <a:pt x="26" y="38"/>
                  </a:lnTo>
                  <a:lnTo>
                    <a:pt x="23" y="40"/>
                  </a:lnTo>
                  <a:lnTo>
                    <a:pt x="19" y="42"/>
                  </a:lnTo>
                  <a:lnTo>
                    <a:pt x="14" y="44"/>
                  </a:lnTo>
                  <a:lnTo>
                    <a:pt x="12" y="46"/>
                  </a:lnTo>
                  <a:lnTo>
                    <a:pt x="8" y="50"/>
                  </a:lnTo>
                  <a:lnTo>
                    <a:pt x="6" y="52"/>
                  </a:lnTo>
                  <a:lnTo>
                    <a:pt x="2" y="57"/>
                  </a:lnTo>
                  <a:lnTo>
                    <a:pt x="1" y="61"/>
                  </a:lnTo>
                  <a:lnTo>
                    <a:pt x="0" y="63"/>
                  </a:lnTo>
                  <a:lnTo>
                    <a:pt x="2" y="63"/>
                  </a:lnTo>
                  <a:lnTo>
                    <a:pt x="2" y="62"/>
                  </a:lnTo>
                  <a:lnTo>
                    <a:pt x="4" y="61"/>
                  </a:lnTo>
                  <a:lnTo>
                    <a:pt x="6" y="59"/>
                  </a:lnTo>
                  <a:lnTo>
                    <a:pt x="7" y="58"/>
                  </a:lnTo>
                  <a:lnTo>
                    <a:pt x="8" y="57"/>
                  </a:lnTo>
                  <a:lnTo>
                    <a:pt x="9"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24" name="Freeform 130"/>
            <p:cNvSpPr>
              <a:spLocks/>
            </p:cNvSpPr>
            <p:nvPr/>
          </p:nvSpPr>
          <p:spPr bwMode="auto">
            <a:xfrm>
              <a:off x="4154488" y="5189538"/>
              <a:ext cx="138112" cy="88900"/>
            </a:xfrm>
            <a:custGeom>
              <a:avLst/>
              <a:gdLst>
                <a:gd name="T0" fmla="*/ 2147483647 w 87"/>
                <a:gd name="T1" fmla="*/ 2147483647 h 56"/>
                <a:gd name="T2" fmla="*/ 2147483647 w 87"/>
                <a:gd name="T3" fmla="*/ 2147483647 h 56"/>
                <a:gd name="T4" fmla="*/ 2147483647 w 87"/>
                <a:gd name="T5" fmla="*/ 2147483647 h 56"/>
                <a:gd name="T6" fmla="*/ 2147483647 w 87"/>
                <a:gd name="T7" fmla="*/ 2147483647 h 56"/>
                <a:gd name="T8" fmla="*/ 2147483647 w 87"/>
                <a:gd name="T9" fmla="*/ 2147483647 h 56"/>
                <a:gd name="T10" fmla="*/ 2147483647 w 87"/>
                <a:gd name="T11" fmla="*/ 2147483647 h 56"/>
                <a:gd name="T12" fmla="*/ 2147483647 w 87"/>
                <a:gd name="T13" fmla="*/ 2147483647 h 56"/>
                <a:gd name="T14" fmla="*/ 2147483647 w 87"/>
                <a:gd name="T15" fmla="*/ 2147483647 h 56"/>
                <a:gd name="T16" fmla="*/ 2147483647 w 87"/>
                <a:gd name="T17" fmla="*/ 2147483647 h 56"/>
                <a:gd name="T18" fmla="*/ 2147483647 w 87"/>
                <a:gd name="T19" fmla="*/ 2147483647 h 56"/>
                <a:gd name="T20" fmla="*/ 2147483647 w 87"/>
                <a:gd name="T21" fmla="*/ 2147483647 h 56"/>
                <a:gd name="T22" fmla="*/ 2147483647 w 87"/>
                <a:gd name="T23" fmla="*/ 2147483647 h 56"/>
                <a:gd name="T24" fmla="*/ 2147483647 w 87"/>
                <a:gd name="T25" fmla="*/ 2147483647 h 56"/>
                <a:gd name="T26" fmla="*/ 2147483647 w 87"/>
                <a:gd name="T27" fmla="*/ 2147483647 h 56"/>
                <a:gd name="T28" fmla="*/ 2147483647 w 87"/>
                <a:gd name="T29" fmla="*/ 2147483647 h 56"/>
                <a:gd name="T30" fmla="*/ 2147483647 w 87"/>
                <a:gd name="T31" fmla="*/ 2147483647 h 56"/>
                <a:gd name="T32" fmla="*/ 2147483647 w 87"/>
                <a:gd name="T33" fmla="*/ 2147483647 h 56"/>
                <a:gd name="T34" fmla="*/ 2147483647 w 87"/>
                <a:gd name="T35" fmla="*/ 2147483647 h 56"/>
                <a:gd name="T36" fmla="*/ 2147483647 w 87"/>
                <a:gd name="T37" fmla="*/ 2147483647 h 56"/>
                <a:gd name="T38" fmla="*/ 2147483647 w 87"/>
                <a:gd name="T39" fmla="*/ 2147483647 h 56"/>
                <a:gd name="T40" fmla="*/ 2147483647 w 87"/>
                <a:gd name="T41" fmla="*/ 2147483647 h 56"/>
                <a:gd name="T42" fmla="*/ 2147483647 w 87"/>
                <a:gd name="T43" fmla="*/ 2147483647 h 56"/>
                <a:gd name="T44" fmla="*/ 2147483647 w 87"/>
                <a:gd name="T45" fmla="*/ 2147483647 h 56"/>
                <a:gd name="T46" fmla="*/ 2147483647 w 87"/>
                <a:gd name="T47" fmla="*/ 2147483647 h 56"/>
                <a:gd name="T48" fmla="*/ 2147483647 w 87"/>
                <a:gd name="T49" fmla="*/ 2147483647 h 56"/>
                <a:gd name="T50" fmla="*/ 2147483647 w 87"/>
                <a:gd name="T51" fmla="*/ 2147483647 h 56"/>
                <a:gd name="T52" fmla="*/ 2147483647 w 87"/>
                <a:gd name="T53" fmla="*/ 2147483647 h 56"/>
                <a:gd name="T54" fmla="*/ 2147483647 w 87"/>
                <a:gd name="T55" fmla="*/ 2147483647 h 56"/>
                <a:gd name="T56" fmla="*/ 2147483647 w 87"/>
                <a:gd name="T57" fmla="*/ 2147483647 h 56"/>
                <a:gd name="T58" fmla="*/ 2147483647 w 87"/>
                <a:gd name="T59" fmla="*/ 2147483647 h 56"/>
                <a:gd name="T60" fmla="*/ 2147483647 w 87"/>
                <a:gd name="T61" fmla="*/ 2147483647 h 56"/>
                <a:gd name="T62" fmla="*/ 2147483647 w 87"/>
                <a:gd name="T63" fmla="*/ 2147483647 h 56"/>
                <a:gd name="T64" fmla="*/ 2147483647 w 87"/>
                <a:gd name="T65" fmla="*/ 2147483647 h 56"/>
                <a:gd name="T66" fmla="*/ 2147483647 w 87"/>
                <a:gd name="T67" fmla="*/ 2147483647 h 56"/>
                <a:gd name="T68" fmla="*/ 2147483647 w 87"/>
                <a:gd name="T69" fmla="*/ 2147483647 h 56"/>
                <a:gd name="T70" fmla="*/ 2147483647 w 87"/>
                <a:gd name="T71" fmla="*/ 2147483647 h 56"/>
                <a:gd name="T72" fmla="*/ 2147483647 w 87"/>
                <a:gd name="T73" fmla="*/ 2147483647 h 56"/>
                <a:gd name="T74" fmla="*/ 2147483647 w 87"/>
                <a:gd name="T75" fmla="*/ 2147483647 h 56"/>
                <a:gd name="T76" fmla="*/ 2147483647 w 87"/>
                <a:gd name="T77" fmla="*/ 2147483647 h 56"/>
                <a:gd name="T78" fmla="*/ 2147483647 w 87"/>
                <a:gd name="T79" fmla="*/ 2147483647 h 56"/>
                <a:gd name="T80" fmla="*/ 2147483647 w 87"/>
                <a:gd name="T81" fmla="*/ 2147483647 h 56"/>
                <a:gd name="T82" fmla="*/ 0 w 87"/>
                <a:gd name="T83" fmla="*/ 2147483647 h 56"/>
                <a:gd name="T84" fmla="*/ 0 w 87"/>
                <a:gd name="T85" fmla="*/ 2147483647 h 56"/>
                <a:gd name="T86" fmla="*/ 2147483647 w 87"/>
                <a:gd name="T87" fmla="*/ 2147483647 h 56"/>
                <a:gd name="T88" fmla="*/ 2147483647 w 87"/>
                <a:gd name="T89" fmla="*/ 0 h 56"/>
                <a:gd name="T90" fmla="*/ 2147483647 w 87"/>
                <a:gd name="T91" fmla="*/ 0 h 56"/>
                <a:gd name="T92" fmla="*/ 2147483647 w 87"/>
                <a:gd name="T93" fmla="*/ 2147483647 h 56"/>
                <a:gd name="T94" fmla="*/ 2147483647 w 87"/>
                <a:gd name="T95" fmla="*/ 2147483647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7"/>
                <a:gd name="T145" fmla="*/ 0 h 56"/>
                <a:gd name="T146" fmla="*/ 87 w 87"/>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7" h="56">
                  <a:moveTo>
                    <a:pt x="6" y="1"/>
                  </a:moveTo>
                  <a:lnTo>
                    <a:pt x="11" y="4"/>
                  </a:lnTo>
                  <a:lnTo>
                    <a:pt x="16" y="7"/>
                  </a:lnTo>
                  <a:lnTo>
                    <a:pt x="21" y="10"/>
                  </a:lnTo>
                  <a:lnTo>
                    <a:pt x="27" y="14"/>
                  </a:lnTo>
                  <a:lnTo>
                    <a:pt x="31" y="16"/>
                  </a:lnTo>
                  <a:lnTo>
                    <a:pt x="36" y="19"/>
                  </a:lnTo>
                  <a:lnTo>
                    <a:pt x="41" y="23"/>
                  </a:lnTo>
                  <a:lnTo>
                    <a:pt x="46" y="26"/>
                  </a:lnTo>
                  <a:lnTo>
                    <a:pt x="50" y="29"/>
                  </a:lnTo>
                  <a:lnTo>
                    <a:pt x="55" y="32"/>
                  </a:lnTo>
                  <a:lnTo>
                    <a:pt x="60" y="35"/>
                  </a:lnTo>
                  <a:lnTo>
                    <a:pt x="64" y="37"/>
                  </a:lnTo>
                  <a:lnTo>
                    <a:pt x="70" y="40"/>
                  </a:lnTo>
                  <a:lnTo>
                    <a:pt x="74" y="43"/>
                  </a:lnTo>
                  <a:lnTo>
                    <a:pt x="80" y="47"/>
                  </a:lnTo>
                  <a:lnTo>
                    <a:pt x="86" y="50"/>
                  </a:lnTo>
                  <a:lnTo>
                    <a:pt x="87" y="50"/>
                  </a:lnTo>
                  <a:lnTo>
                    <a:pt x="87" y="52"/>
                  </a:lnTo>
                  <a:lnTo>
                    <a:pt x="87" y="53"/>
                  </a:lnTo>
                  <a:lnTo>
                    <a:pt x="87" y="54"/>
                  </a:lnTo>
                  <a:lnTo>
                    <a:pt x="85" y="56"/>
                  </a:lnTo>
                  <a:lnTo>
                    <a:pt x="82" y="55"/>
                  </a:lnTo>
                  <a:lnTo>
                    <a:pt x="76" y="52"/>
                  </a:lnTo>
                  <a:lnTo>
                    <a:pt x="72" y="49"/>
                  </a:lnTo>
                  <a:lnTo>
                    <a:pt x="66" y="46"/>
                  </a:lnTo>
                  <a:lnTo>
                    <a:pt x="62" y="43"/>
                  </a:lnTo>
                  <a:lnTo>
                    <a:pt x="56" y="39"/>
                  </a:lnTo>
                  <a:lnTo>
                    <a:pt x="52" y="37"/>
                  </a:lnTo>
                  <a:lnTo>
                    <a:pt x="48" y="34"/>
                  </a:lnTo>
                  <a:lnTo>
                    <a:pt x="44" y="31"/>
                  </a:lnTo>
                  <a:lnTo>
                    <a:pt x="39" y="28"/>
                  </a:lnTo>
                  <a:lnTo>
                    <a:pt x="34" y="24"/>
                  </a:lnTo>
                  <a:lnTo>
                    <a:pt x="29" y="22"/>
                  </a:lnTo>
                  <a:lnTo>
                    <a:pt x="25" y="19"/>
                  </a:lnTo>
                  <a:lnTo>
                    <a:pt x="20" y="16"/>
                  </a:lnTo>
                  <a:lnTo>
                    <a:pt x="15" y="13"/>
                  </a:lnTo>
                  <a:lnTo>
                    <a:pt x="10" y="10"/>
                  </a:lnTo>
                  <a:lnTo>
                    <a:pt x="5" y="7"/>
                  </a:lnTo>
                  <a:lnTo>
                    <a:pt x="2" y="6"/>
                  </a:lnTo>
                  <a:lnTo>
                    <a:pt x="1" y="4"/>
                  </a:lnTo>
                  <a:lnTo>
                    <a:pt x="0" y="3"/>
                  </a:lnTo>
                  <a:lnTo>
                    <a:pt x="0" y="1"/>
                  </a:lnTo>
                  <a:lnTo>
                    <a:pt x="1" y="1"/>
                  </a:lnTo>
                  <a:lnTo>
                    <a:pt x="2" y="0"/>
                  </a:lnTo>
                  <a:lnTo>
                    <a:pt x="3" y="0"/>
                  </a:lnTo>
                  <a:lnTo>
                    <a:pt x="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25" name="Freeform 131"/>
            <p:cNvSpPr>
              <a:spLocks/>
            </p:cNvSpPr>
            <p:nvPr/>
          </p:nvSpPr>
          <p:spPr bwMode="auto">
            <a:xfrm>
              <a:off x="4044950" y="4910138"/>
              <a:ext cx="76200" cy="57150"/>
            </a:xfrm>
            <a:custGeom>
              <a:avLst/>
              <a:gdLst>
                <a:gd name="T0" fmla="*/ 2147483647 w 48"/>
                <a:gd name="T1" fmla="*/ 2147483647 h 36"/>
                <a:gd name="T2" fmla="*/ 2147483647 w 48"/>
                <a:gd name="T3" fmla="*/ 2147483647 h 36"/>
                <a:gd name="T4" fmla="*/ 2147483647 w 48"/>
                <a:gd name="T5" fmla="*/ 2147483647 h 36"/>
                <a:gd name="T6" fmla="*/ 2147483647 w 48"/>
                <a:gd name="T7" fmla="*/ 2147483647 h 36"/>
                <a:gd name="T8" fmla="*/ 2147483647 w 48"/>
                <a:gd name="T9" fmla="*/ 2147483647 h 36"/>
                <a:gd name="T10" fmla="*/ 2147483647 w 48"/>
                <a:gd name="T11" fmla="*/ 2147483647 h 36"/>
                <a:gd name="T12" fmla="*/ 2147483647 w 48"/>
                <a:gd name="T13" fmla="*/ 2147483647 h 36"/>
                <a:gd name="T14" fmla="*/ 2147483647 w 48"/>
                <a:gd name="T15" fmla="*/ 2147483647 h 36"/>
                <a:gd name="T16" fmla="*/ 2147483647 w 48"/>
                <a:gd name="T17" fmla="*/ 2147483647 h 36"/>
                <a:gd name="T18" fmla="*/ 2147483647 w 48"/>
                <a:gd name="T19" fmla="*/ 2147483647 h 36"/>
                <a:gd name="T20" fmla="*/ 2147483647 w 48"/>
                <a:gd name="T21" fmla="*/ 2147483647 h 36"/>
                <a:gd name="T22" fmla="*/ 2147483647 w 48"/>
                <a:gd name="T23" fmla="*/ 2147483647 h 36"/>
                <a:gd name="T24" fmla="*/ 2147483647 w 48"/>
                <a:gd name="T25" fmla="*/ 2147483647 h 36"/>
                <a:gd name="T26" fmla="*/ 2147483647 w 48"/>
                <a:gd name="T27" fmla="*/ 2147483647 h 36"/>
                <a:gd name="T28" fmla="*/ 2147483647 w 48"/>
                <a:gd name="T29" fmla="*/ 2147483647 h 36"/>
                <a:gd name="T30" fmla="*/ 2147483647 w 48"/>
                <a:gd name="T31" fmla="*/ 2147483647 h 36"/>
                <a:gd name="T32" fmla="*/ 2147483647 w 48"/>
                <a:gd name="T33" fmla="*/ 2147483647 h 36"/>
                <a:gd name="T34" fmla="*/ 2147483647 w 48"/>
                <a:gd name="T35" fmla="*/ 2147483647 h 36"/>
                <a:gd name="T36" fmla="*/ 2147483647 w 48"/>
                <a:gd name="T37" fmla="*/ 2147483647 h 36"/>
                <a:gd name="T38" fmla="*/ 2147483647 w 48"/>
                <a:gd name="T39" fmla="*/ 2147483647 h 36"/>
                <a:gd name="T40" fmla="*/ 2147483647 w 48"/>
                <a:gd name="T41" fmla="*/ 2147483647 h 36"/>
                <a:gd name="T42" fmla="*/ 2147483647 w 48"/>
                <a:gd name="T43" fmla="*/ 2147483647 h 36"/>
                <a:gd name="T44" fmla="*/ 2147483647 w 48"/>
                <a:gd name="T45" fmla="*/ 2147483647 h 36"/>
                <a:gd name="T46" fmla="*/ 2147483647 w 48"/>
                <a:gd name="T47" fmla="*/ 2147483647 h 36"/>
                <a:gd name="T48" fmla="*/ 2147483647 w 48"/>
                <a:gd name="T49" fmla="*/ 2147483647 h 36"/>
                <a:gd name="T50" fmla="*/ 2147483647 w 48"/>
                <a:gd name="T51" fmla="*/ 2147483647 h 36"/>
                <a:gd name="T52" fmla="*/ 2147483647 w 48"/>
                <a:gd name="T53" fmla="*/ 2147483647 h 36"/>
                <a:gd name="T54" fmla="*/ 2147483647 w 48"/>
                <a:gd name="T55" fmla="*/ 2147483647 h 36"/>
                <a:gd name="T56" fmla="*/ 2147483647 w 48"/>
                <a:gd name="T57" fmla="*/ 2147483647 h 36"/>
                <a:gd name="T58" fmla="*/ 2147483647 w 48"/>
                <a:gd name="T59" fmla="*/ 2147483647 h 36"/>
                <a:gd name="T60" fmla="*/ 0 w 48"/>
                <a:gd name="T61" fmla="*/ 2147483647 h 36"/>
                <a:gd name="T62" fmla="*/ 0 w 48"/>
                <a:gd name="T63" fmla="*/ 2147483647 h 36"/>
                <a:gd name="T64" fmla="*/ 0 w 48"/>
                <a:gd name="T65" fmla="*/ 2147483647 h 36"/>
                <a:gd name="T66" fmla="*/ 0 w 48"/>
                <a:gd name="T67" fmla="*/ 2147483647 h 36"/>
                <a:gd name="T68" fmla="*/ 0 w 48"/>
                <a:gd name="T69" fmla="*/ 2147483647 h 36"/>
                <a:gd name="T70" fmla="*/ 0 w 48"/>
                <a:gd name="T71" fmla="*/ 2147483647 h 36"/>
                <a:gd name="T72" fmla="*/ 0 w 48"/>
                <a:gd name="T73" fmla="*/ 2147483647 h 36"/>
                <a:gd name="T74" fmla="*/ 2147483647 w 48"/>
                <a:gd name="T75" fmla="*/ 2147483647 h 36"/>
                <a:gd name="T76" fmla="*/ 2147483647 w 48"/>
                <a:gd name="T77" fmla="*/ 2147483647 h 36"/>
                <a:gd name="T78" fmla="*/ 2147483647 w 48"/>
                <a:gd name="T79" fmla="*/ 2147483647 h 36"/>
                <a:gd name="T80" fmla="*/ 2147483647 w 48"/>
                <a:gd name="T81" fmla="*/ 2147483647 h 36"/>
                <a:gd name="T82" fmla="*/ 2147483647 w 48"/>
                <a:gd name="T83" fmla="*/ 2147483647 h 36"/>
                <a:gd name="T84" fmla="*/ 2147483647 w 48"/>
                <a:gd name="T85" fmla="*/ 2147483647 h 36"/>
                <a:gd name="T86" fmla="*/ 2147483647 w 48"/>
                <a:gd name="T87" fmla="*/ 2147483647 h 36"/>
                <a:gd name="T88" fmla="*/ 2147483647 w 48"/>
                <a:gd name="T89" fmla="*/ 2147483647 h 36"/>
                <a:gd name="T90" fmla="*/ 2147483647 w 48"/>
                <a:gd name="T91" fmla="*/ 2147483647 h 36"/>
                <a:gd name="T92" fmla="*/ 2147483647 w 48"/>
                <a:gd name="T93" fmla="*/ 2147483647 h 36"/>
                <a:gd name="T94" fmla="*/ 2147483647 w 48"/>
                <a:gd name="T95" fmla="*/ 0 h 36"/>
                <a:gd name="T96" fmla="*/ 2147483647 w 48"/>
                <a:gd name="T97" fmla="*/ 0 h 36"/>
                <a:gd name="T98" fmla="*/ 2147483647 w 48"/>
                <a:gd name="T99" fmla="*/ 0 h 36"/>
                <a:gd name="T100" fmla="*/ 2147483647 w 48"/>
                <a:gd name="T101" fmla="*/ 2147483647 h 36"/>
                <a:gd name="T102" fmla="*/ 2147483647 w 48"/>
                <a:gd name="T103" fmla="*/ 2147483647 h 36"/>
                <a:gd name="T104" fmla="*/ 2147483647 w 48"/>
                <a:gd name="T105" fmla="*/ 2147483647 h 36"/>
                <a:gd name="T106" fmla="*/ 2147483647 w 48"/>
                <a:gd name="T107" fmla="*/ 2147483647 h 36"/>
                <a:gd name="T108" fmla="*/ 2147483647 w 48"/>
                <a:gd name="T109" fmla="*/ 2147483647 h 36"/>
                <a:gd name="T110" fmla="*/ 2147483647 w 48"/>
                <a:gd name="T111" fmla="*/ 2147483647 h 36"/>
                <a:gd name="T112" fmla="*/ 2147483647 w 48"/>
                <a:gd name="T113" fmla="*/ 2147483647 h 36"/>
                <a:gd name="T114" fmla="*/ 2147483647 w 48"/>
                <a:gd name="T115" fmla="*/ 2147483647 h 36"/>
                <a:gd name="T116" fmla="*/ 2147483647 w 48"/>
                <a:gd name="T117" fmla="*/ 2147483647 h 36"/>
                <a:gd name="T118" fmla="*/ 2147483647 w 48"/>
                <a:gd name="T119" fmla="*/ 2147483647 h 36"/>
                <a:gd name="T120" fmla="*/ 2147483647 w 48"/>
                <a:gd name="T121" fmla="*/ 2147483647 h 36"/>
                <a:gd name="T122" fmla="*/ 2147483647 w 48"/>
                <a:gd name="T123" fmla="*/ 2147483647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
                <a:gd name="T187" fmla="*/ 0 h 36"/>
                <a:gd name="T188" fmla="*/ 48 w 4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 h="36">
                  <a:moveTo>
                    <a:pt x="46" y="12"/>
                  </a:moveTo>
                  <a:lnTo>
                    <a:pt x="44" y="10"/>
                  </a:lnTo>
                  <a:lnTo>
                    <a:pt x="41" y="9"/>
                  </a:lnTo>
                  <a:lnTo>
                    <a:pt x="38" y="8"/>
                  </a:lnTo>
                  <a:lnTo>
                    <a:pt x="36" y="8"/>
                  </a:lnTo>
                  <a:lnTo>
                    <a:pt x="34" y="8"/>
                  </a:lnTo>
                  <a:lnTo>
                    <a:pt x="31" y="8"/>
                  </a:lnTo>
                  <a:lnTo>
                    <a:pt x="28" y="8"/>
                  </a:lnTo>
                  <a:lnTo>
                    <a:pt x="26" y="9"/>
                  </a:lnTo>
                  <a:lnTo>
                    <a:pt x="23" y="9"/>
                  </a:lnTo>
                  <a:lnTo>
                    <a:pt x="20" y="10"/>
                  </a:lnTo>
                  <a:lnTo>
                    <a:pt x="18" y="11"/>
                  </a:lnTo>
                  <a:lnTo>
                    <a:pt x="15" y="12"/>
                  </a:lnTo>
                  <a:lnTo>
                    <a:pt x="13" y="13"/>
                  </a:lnTo>
                  <a:lnTo>
                    <a:pt x="12" y="14"/>
                  </a:lnTo>
                  <a:lnTo>
                    <a:pt x="10" y="16"/>
                  </a:lnTo>
                  <a:lnTo>
                    <a:pt x="9" y="17"/>
                  </a:lnTo>
                  <a:lnTo>
                    <a:pt x="7" y="18"/>
                  </a:lnTo>
                  <a:lnTo>
                    <a:pt x="6" y="20"/>
                  </a:lnTo>
                  <a:lnTo>
                    <a:pt x="6" y="21"/>
                  </a:lnTo>
                  <a:lnTo>
                    <a:pt x="5" y="24"/>
                  </a:lnTo>
                  <a:lnTo>
                    <a:pt x="4" y="26"/>
                  </a:lnTo>
                  <a:lnTo>
                    <a:pt x="4" y="28"/>
                  </a:lnTo>
                  <a:lnTo>
                    <a:pt x="4" y="31"/>
                  </a:lnTo>
                  <a:lnTo>
                    <a:pt x="5" y="34"/>
                  </a:lnTo>
                  <a:lnTo>
                    <a:pt x="4" y="34"/>
                  </a:lnTo>
                  <a:lnTo>
                    <a:pt x="4" y="35"/>
                  </a:lnTo>
                  <a:lnTo>
                    <a:pt x="3" y="36"/>
                  </a:lnTo>
                  <a:lnTo>
                    <a:pt x="2" y="36"/>
                  </a:lnTo>
                  <a:lnTo>
                    <a:pt x="1" y="35"/>
                  </a:lnTo>
                  <a:lnTo>
                    <a:pt x="0" y="34"/>
                  </a:lnTo>
                  <a:lnTo>
                    <a:pt x="0" y="30"/>
                  </a:lnTo>
                  <a:lnTo>
                    <a:pt x="0" y="27"/>
                  </a:lnTo>
                  <a:lnTo>
                    <a:pt x="0" y="24"/>
                  </a:lnTo>
                  <a:lnTo>
                    <a:pt x="0" y="21"/>
                  </a:lnTo>
                  <a:lnTo>
                    <a:pt x="0" y="18"/>
                  </a:lnTo>
                  <a:lnTo>
                    <a:pt x="0" y="16"/>
                  </a:lnTo>
                  <a:lnTo>
                    <a:pt x="1" y="14"/>
                  </a:lnTo>
                  <a:lnTo>
                    <a:pt x="2" y="12"/>
                  </a:lnTo>
                  <a:lnTo>
                    <a:pt x="2" y="10"/>
                  </a:lnTo>
                  <a:lnTo>
                    <a:pt x="4" y="9"/>
                  </a:lnTo>
                  <a:lnTo>
                    <a:pt x="6" y="7"/>
                  </a:lnTo>
                  <a:lnTo>
                    <a:pt x="8" y="7"/>
                  </a:lnTo>
                  <a:lnTo>
                    <a:pt x="10" y="5"/>
                  </a:lnTo>
                  <a:lnTo>
                    <a:pt x="13" y="4"/>
                  </a:lnTo>
                  <a:lnTo>
                    <a:pt x="15" y="2"/>
                  </a:lnTo>
                  <a:lnTo>
                    <a:pt x="19" y="1"/>
                  </a:lnTo>
                  <a:lnTo>
                    <a:pt x="23" y="0"/>
                  </a:lnTo>
                  <a:lnTo>
                    <a:pt x="26" y="0"/>
                  </a:lnTo>
                  <a:lnTo>
                    <a:pt x="30" y="0"/>
                  </a:lnTo>
                  <a:lnTo>
                    <a:pt x="34" y="1"/>
                  </a:lnTo>
                  <a:lnTo>
                    <a:pt x="36" y="1"/>
                  </a:lnTo>
                  <a:lnTo>
                    <a:pt x="39" y="3"/>
                  </a:lnTo>
                  <a:lnTo>
                    <a:pt x="42" y="4"/>
                  </a:lnTo>
                  <a:lnTo>
                    <a:pt x="44" y="6"/>
                  </a:lnTo>
                  <a:lnTo>
                    <a:pt x="46" y="7"/>
                  </a:lnTo>
                  <a:lnTo>
                    <a:pt x="47" y="8"/>
                  </a:lnTo>
                  <a:lnTo>
                    <a:pt x="48" y="10"/>
                  </a:lnTo>
                  <a:lnTo>
                    <a:pt x="48" y="11"/>
                  </a:lnTo>
                  <a:lnTo>
                    <a:pt x="48" y="12"/>
                  </a:lnTo>
                  <a:lnTo>
                    <a:pt x="4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26" name="Freeform 132"/>
            <p:cNvSpPr>
              <a:spLocks/>
            </p:cNvSpPr>
            <p:nvPr/>
          </p:nvSpPr>
          <p:spPr bwMode="auto">
            <a:xfrm>
              <a:off x="3976688" y="4883150"/>
              <a:ext cx="71437" cy="103187"/>
            </a:xfrm>
            <a:custGeom>
              <a:avLst/>
              <a:gdLst>
                <a:gd name="T0" fmla="*/ 2147483647 w 45"/>
                <a:gd name="T1" fmla="*/ 2147483647 h 65"/>
                <a:gd name="T2" fmla="*/ 2147483647 w 45"/>
                <a:gd name="T3" fmla="*/ 2147483647 h 65"/>
                <a:gd name="T4" fmla="*/ 2147483647 w 45"/>
                <a:gd name="T5" fmla="*/ 2147483647 h 65"/>
                <a:gd name="T6" fmla="*/ 2147483647 w 45"/>
                <a:gd name="T7" fmla="*/ 2147483647 h 65"/>
                <a:gd name="T8" fmla="*/ 2147483647 w 45"/>
                <a:gd name="T9" fmla="*/ 2147483647 h 65"/>
                <a:gd name="T10" fmla="*/ 2147483647 w 45"/>
                <a:gd name="T11" fmla="*/ 2147483647 h 65"/>
                <a:gd name="T12" fmla="*/ 2147483647 w 45"/>
                <a:gd name="T13" fmla="*/ 2147483647 h 65"/>
                <a:gd name="T14" fmla="*/ 2147483647 w 45"/>
                <a:gd name="T15" fmla="*/ 2147483647 h 65"/>
                <a:gd name="T16" fmla="*/ 2147483647 w 45"/>
                <a:gd name="T17" fmla="*/ 2147483647 h 65"/>
                <a:gd name="T18" fmla="*/ 2147483647 w 45"/>
                <a:gd name="T19" fmla="*/ 2147483647 h 65"/>
                <a:gd name="T20" fmla="*/ 2147483647 w 45"/>
                <a:gd name="T21" fmla="*/ 2147483647 h 65"/>
                <a:gd name="T22" fmla="*/ 2147483647 w 45"/>
                <a:gd name="T23" fmla="*/ 2147483647 h 65"/>
                <a:gd name="T24" fmla="*/ 2147483647 w 45"/>
                <a:gd name="T25" fmla="*/ 2147483647 h 65"/>
                <a:gd name="T26" fmla="*/ 2147483647 w 45"/>
                <a:gd name="T27" fmla="*/ 2147483647 h 65"/>
                <a:gd name="T28" fmla="*/ 2147483647 w 45"/>
                <a:gd name="T29" fmla="*/ 2147483647 h 65"/>
                <a:gd name="T30" fmla="*/ 2147483647 w 45"/>
                <a:gd name="T31" fmla="*/ 2147483647 h 65"/>
                <a:gd name="T32" fmla="*/ 2147483647 w 45"/>
                <a:gd name="T33" fmla="*/ 2147483647 h 65"/>
                <a:gd name="T34" fmla="*/ 2147483647 w 45"/>
                <a:gd name="T35" fmla="*/ 2147483647 h 65"/>
                <a:gd name="T36" fmla="*/ 2147483647 w 45"/>
                <a:gd name="T37" fmla="*/ 2147483647 h 65"/>
                <a:gd name="T38" fmla="*/ 2147483647 w 45"/>
                <a:gd name="T39" fmla="*/ 2147483647 h 65"/>
                <a:gd name="T40" fmla="*/ 2147483647 w 45"/>
                <a:gd name="T41" fmla="*/ 2147483647 h 65"/>
                <a:gd name="T42" fmla="*/ 2147483647 w 45"/>
                <a:gd name="T43" fmla="*/ 2147483647 h 65"/>
                <a:gd name="T44" fmla="*/ 2147483647 w 45"/>
                <a:gd name="T45" fmla="*/ 2147483647 h 65"/>
                <a:gd name="T46" fmla="*/ 2147483647 w 45"/>
                <a:gd name="T47" fmla="*/ 2147483647 h 65"/>
                <a:gd name="T48" fmla="*/ 2147483647 w 45"/>
                <a:gd name="T49" fmla="*/ 2147483647 h 65"/>
                <a:gd name="T50" fmla="*/ 2147483647 w 45"/>
                <a:gd name="T51" fmla="*/ 2147483647 h 65"/>
                <a:gd name="T52" fmla="*/ 2147483647 w 45"/>
                <a:gd name="T53" fmla="*/ 2147483647 h 65"/>
                <a:gd name="T54" fmla="*/ 0 w 45"/>
                <a:gd name="T55" fmla="*/ 2147483647 h 65"/>
                <a:gd name="T56" fmla="*/ 0 w 45"/>
                <a:gd name="T57" fmla="*/ 2147483647 h 65"/>
                <a:gd name="T58" fmla="*/ 0 w 45"/>
                <a:gd name="T59" fmla="*/ 2147483647 h 65"/>
                <a:gd name="T60" fmla="*/ 2147483647 w 45"/>
                <a:gd name="T61" fmla="*/ 2147483647 h 65"/>
                <a:gd name="T62" fmla="*/ 2147483647 w 45"/>
                <a:gd name="T63" fmla="*/ 2147483647 h 65"/>
                <a:gd name="T64" fmla="*/ 2147483647 w 45"/>
                <a:gd name="T65" fmla="*/ 0 h 65"/>
                <a:gd name="T66" fmla="*/ 2147483647 w 45"/>
                <a:gd name="T67" fmla="*/ 2147483647 h 65"/>
                <a:gd name="T68" fmla="*/ 2147483647 w 45"/>
                <a:gd name="T69" fmla="*/ 2147483647 h 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65"/>
                <a:gd name="T107" fmla="*/ 45 w 45"/>
                <a:gd name="T108" fmla="*/ 65 h 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65">
                  <a:moveTo>
                    <a:pt x="10" y="3"/>
                  </a:moveTo>
                  <a:lnTo>
                    <a:pt x="9" y="6"/>
                  </a:lnTo>
                  <a:lnTo>
                    <a:pt x="8" y="9"/>
                  </a:lnTo>
                  <a:lnTo>
                    <a:pt x="8" y="13"/>
                  </a:lnTo>
                  <a:lnTo>
                    <a:pt x="7" y="16"/>
                  </a:lnTo>
                  <a:lnTo>
                    <a:pt x="7" y="19"/>
                  </a:lnTo>
                  <a:lnTo>
                    <a:pt x="7" y="22"/>
                  </a:lnTo>
                  <a:lnTo>
                    <a:pt x="8" y="25"/>
                  </a:lnTo>
                  <a:lnTo>
                    <a:pt x="8" y="28"/>
                  </a:lnTo>
                  <a:lnTo>
                    <a:pt x="9" y="31"/>
                  </a:lnTo>
                  <a:lnTo>
                    <a:pt x="10" y="33"/>
                  </a:lnTo>
                  <a:lnTo>
                    <a:pt x="12" y="36"/>
                  </a:lnTo>
                  <a:lnTo>
                    <a:pt x="13" y="38"/>
                  </a:lnTo>
                  <a:lnTo>
                    <a:pt x="14" y="41"/>
                  </a:lnTo>
                  <a:lnTo>
                    <a:pt x="17" y="44"/>
                  </a:lnTo>
                  <a:lnTo>
                    <a:pt x="20" y="46"/>
                  </a:lnTo>
                  <a:lnTo>
                    <a:pt x="22" y="49"/>
                  </a:lnTo>
                  <a:lnTo>
                    <a:pt x="24" y="50"/>
                  </a:lnTo>
                  <a:lnTo>
                    <a:pt x="26" y="51"/>
                  </a:lnTo>
                  <a:lnTo>
                    <a:pt x="27" y="52"/>
                  </a:lnTo>
                  <a:lnTo>
                    <a:pt x="28" y="53"/>
                  </a:lnTo>
                  <a:lnTo>
                    <a:pt x="30" y="55"/>
                  </a:lnTo>
                  <a:lnTo>
                    <a:pt x="32" y="55"/>
                  </a:lnTo>
                  <a:lnTo>
                    <a:pt x="33" y="57"/>
                  </a:lnTo>
                  <a:lnTo>
                    <a:pt x="35" y="58"/>
                  </a:lnTo>
                  <a:lnTo>
                    <a:pt x="36" y="58"/>
                  </a:lnTo>
                  <a:lnTo>
                    <a:pt x="38" y="58"/>
                  </a:lnTo>
                  <a:lnTo>
                    <a:pt x="41" y="59"/>
                  </a:lnTo>
                  <a:lnTo>
                    <a:pt x="43" y="60"/>
                  </a:lnTo>
                  <a:lnTo>
                    <a:pt x="44" y="60"/>
                  </a:lnTo>
                  <a:lnTo>
                    <a:pt x="45" y="62"/>
                  </a:lnTo>
                  <a:lnTo>
                    <a:pt x="45" y="63"/>
                  </a:lnTo>
                  <a:lnTo>
                    <a:pt x="45" y="64"/>
                  </a:lnTo>
                  <a:lnTo>
                    <a:pt x="43" y="65"/>
                  </a:lnTo>
                  <a:lnTo>
                    <a:pt x="42" y="65"/>
                  </a:lnTo>
                  <a:lnTo>
                    <a:pt x="41" y="65"/>
                  </a:lnTo>
                  <a:lnTo>
                    <a:pt x="39" y="65"/>
                  </a:lnTo>
                  <a:lnTo>
                    <a:pt x="37" y="65"/>
                  </a:lnTo>
                  <a:lnTo>
                    <a:pt x="34" y="64"/>
                  </a:lnTo>
                  <a:lnTo>
                    <a:pt x="33" y="64"/>
                  </a:lnTo>
                  <a:lnTo>
                    <a:pt x="31" y="64"/>
                  </a:lnTo>
                  <a:lnTo>
                    <a:pt x="28" y="63"/>
                  </a:lnTo>
                  <a:lnTo>
                    <a:pt x="26" y="63"/>
                  </a:lnTo>
                  <a:lnTo>
                    <a:pt x="24" y="62"/>
                  </a:lnTo>
                  <a:lnTo>
                    <a:pt x="22" y="61"/>
                  </a:lnTo>
                  <a:lnTo>
                    <a:pt x="20" y="60"/>
                  </a:lnTo>
                  <a:lnTo>
                    <a:pt x="19" y="59"/>
                  </a:lnTo>
                  <a:lnTo>
                    <a:pt x="17" y="58"/>
                  </a:lnTo>
                  <a:lnTo>
                    <a:pt x="16" y="57"/>
                  </a:lnTo>
                  <a:lnTo>
                    <a:pt x="12" y="54"/>
                  </a:lnTo>
                  <a:lnTo>
                    <a:pt x="9" y="51"/>
                  </a:lnTo>
                  <a:lnTo>
                    <a:pt x="6" y="48"/>
                  </a:lnTo>
                  <a:lnTo>
                    <a:pt x="4" y="45"/>
                  </a:lnTo>
                  <a:lnTo>
                    <a:pt x="2" y="41"/>
                  </a:lnTo>
                  <a:lnTo>
                    <a:pt x="2" y="38"/>
                  </a:lnTo>
                  <a:lnTo>
                    <a:pt x="0" y="35"/>
                  </a:lnTo>
                  <a:lnTo>
                    <a:pt x="0" y="31"/>
                  </a:lnTo>
                  <a:lnTo>
                    <a:pt x="0" y="27"/>
                  </a:lnTo>
                  <a:lnTo>
                    <a:pt x="0" y="24"/>
                  </a:lnTo>
                  <a:lnTo>
                    <a:pt x="0" y="20"/>
                  </a:lnTo>
                  <a:lnTo>
                    <a:pt x="1" y="16"/>
                  </a:lnTo>
                  <a:lnTo>
                    <a:pt x="2" y="13"/>
                  </a:lnTo>
                  <a:lnTo>
                    <a:pt x="3" y="9"/>
                  </a:lnTo>
                  <a:lnTo>
                    <a:pt x="4" y="5"/>
                  </a:lnTo>
                  <a:lnTo>
                    <a:pt x="6" y="2"/>
                  </a:lnTo>
                  <a:lnTo>
                    <a:pt x="8" y="0"/>
                  </a:lnTo>
                  <a:lnTo>
                    <a:pt x="10" y="0"/>
                  </a:lnTo>
                  <a:lnTo>
                    <a:pt x="10" y="2"/>
                  </a:lnTo>
                  <a:lnTo>
                    <a:pt x="1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27" name="Freeform 133"/>
            <p:cNvSpPr>
              <a:spLocks/>
            </p:cNvSpPr>
            <p:nvPr/>
          </p:nvSpPr>
          <p:spPr bwMode="auto">
            <a:xfrm>
              <a:off x="4010025" y="4865688"/>
              <a:ext cx="127000" cy="69850"/>
            </a:xfrm>
            <a:custGeom>
              <a:avLst/>
              <a:gdLst>
                <a:gd name="T0" fmla="*/ 2147483647 w 80"/>
                <a:gd name="T1" fmla="*/ 2147483647 h 44"/>
                <a:gd name="T2" fmla="*/ 2147483647 w 80"/>
                <a:gd name="T3" fmla="*/ 2147483647 h 44"/>
                <a:gd name="T4" fmla="*/ 2147483647 w 80"/>
                <a:gd name="T5" fmla="*/ 2147483647 h 44"/>
                <a:gd name="T6" fmla="*/ 2147483647 w 80"/>
                <a:gd name="T7" fmla="*/ 2147483647 h 44"/>
                <a:gd name="T8" fmla="*/ 2147483647 w 80"/>
                <a:gd name="T9" fmla="*/ 2147483647 h 44"/>
                <a:gd name="T10" fmla="*/ 2147483647 w 80"/>
                <a:gd name="T11" fmla="*/ 2147483647 h 44"/>
                <a:gd name="T12" fmla="*/ 2147483647 w 80"/>
                <a:gd name="T13" fmla="*/ 2147483647 h 44"/>
                <a:gd name="T14" fmla="*/ 2147483647 w 80"/>
                <a:gd name="T15" fmla="*/ 2147483647 h 44"/>
                <a:gd name="T16" fmla="*/ 2147483647 w 80"/>
                <a:gd name="T17" fmla="*/ 2147483647 h 44"/>
                <a:gd name="T18" fmla="*/ 2147483647 w 80"/>
                <a:gd name="T19" fmla="*/ 2147483647 h 44"/>
                <a:gd name="T20" fmla="*/ 2147483647 w 80"/>
                <a:gd name="T21" fmla="*/ 2147483647 h 44"/>
                <a:gd name="T22" fmla="*/ 2147483647 w 80"/>
                <a:gd name="T23" fmla="*/ 2147483647 h 44"/>
                <a:gd name="T24" fmla="*/ 2147483647 w 80"/>
                <a:gd name="T25" fmla="*/ 2147483647 h 44"/>
                <a:gd name="T26" fmla="*/ 2147483647 w 80"/>
                <a:gd name="T27" fmla="*/ 2147483647 h 44"/>
                <a:gd name="T28" fmla="*/ 2147483647 w 80"/>
                <a:gd name="T29" fmla="*/ 2147483647 h 44"/>
                <a:gd name="T30" fmla="*/ 2147483647 w 80"/>
                <a:gd name="T31" fmla="*/ 2147483647 h 44"/>
                <a:gd name="T32" fmla="*/ 2147483647 w 80"/>
                <a:gd name="T33" fmla="*/ 2147483647 h 44"/>
                <a:gd name="T34" fmla="*/ 2147483647 w 80"/>
                <a:gd name="T35" fmla="*/ 2147483647 h 44"/>
                <a:gd name="T36" fmla="*/ 2147483647 w 80"/>
                <a:gd name="T37" fmla="*/ 2147483647 h 44"/>
                <a:gd name="T38" fmla="*/ 2147483647 w 80"/>
                <a:gd name="T39" fmla="*/ 2147483647 h 44"/>
                <a:gd name="T40" fmla="*/ 2147483647 w 80"/>
                <a:gd name="T41" fmla="*/ 2147483647 h 44"/>
                <a:gd name="T42" fmla="*/ 0 w 80"/>
                <a:gd name="T43" fmla="*/ 2147483647 h 44"/>
                <a:gd name="T44" fmla="*/ 2147483647 w 80"/>
                <a:gd name="T45" fmla="*/ 2147483647 h 44"/>
                <a:gd name="T46" fmla="*/ 2147483647 w 80"/>
                <a:gd name="T47" fmla="*/ 2147483647 h 44"/>
                <a:gd name="T48" fmla="*/ 2147483647 w 80"/>
                <a:gd name="T49" fmla="*/ 2147483647 h 44"/>
                <a:gd name="T50" fmla="*/ 2147483647 w 80"/>
                <a:gd name="T51" fmla="*/ 2147483647 h 44"/>
                <a:gd name="T52" fmla="*/ 2147483647 w 80"/>
                <a:gd name="T53" fmla="*/ 2147483647 h 44"/>
                <a:gd name="T54" fmla="*/ 2147483647 w 80"/>
                <a:gd name="T55" fmla="*/ 0 h 44"/>
                <a:gd name="T56" fmla="*/ 2147483647 w 80"/>
                <a:gd name="T57" fmla="*/ 0 h 44"/>
                <a:gd name="T58" fmla="*/ 2147483647 w 80"/>
                <a:gd name="T59" fmla="*/ 0 h 44"/>
                <a:gd name="T60" fmla="*/ 2147483647 w 80"/>
                <a:gd name="T61" fmla="*/ 2147483647 h 44"/>
                <a:gd name="T62" fmla="*/ 2147483647 w 80"/>
                <a:gd name="T63" fmla="*/ 2147483647 h 44"/>
                <a:gd name="T64" fmla="*/ 2147483647 w 80"/>
                <a:gd name="T65" fmla="*/ 2147483647 h 44"/>
                <a:gd name="T66" fmla="*/ 2147483647 w 80"/>
                <a:gd name="T67" fmla="*/ 2147483647 h 44"/>
                <a:gd name="T68" fmla="*/ 2147483647 w 80"/>
                <a:gd name="T69" fmla="*/ 2147483647 h 44"/>
                <a:gd name="T70" fmla="*/ 2147483647 w 80"/>
                <a:gd name="T71" fmla="*/ 2147483647 h 44"/>
                <a:gd name="T72" fmla="*/ 2147483647 w 80"/>
                <a:gd name="T73" fmla="*/ 2147483647 h 44"/>
                <a:gd name="T74" fmla="*/ 2147483647 w 80"/>
                <a:gd name="T75" fmla="*/ 2147483647 h 44"/>
                <a:gd name="T76" fmla="*/ 2147483647 w 80"/>
                <a:gd name="T77" fmla="*/ 2147483647 h 44"/>
                <a:gd name="T78" fmla="*/ 2147483647 w 80"/>
                <a:gd name="T79" fmla="*/ 2147483647 h 44"/>
                <a:gd name="T80" fmla="*/ 2147483647 w 80"/>
                <a:gd name="T81" fmla="*/ 2147483647 h 44"/>
                <a:gd name="T82" fmla="*/ 2147483647 w 80"/>
                <a:gd name="T83" fmla="*/ 2147483647 h 44"/>
                <a:gd name="T84" fmla="*/ 2147483647 w 80"/>
                <a:gd name="T85" fmla="*/ 2147483647 h 44"/>
                <a:gd name="T86" fmla="*/ 2147483647 w 80"/>
                <a:gd name="T87" fmla="*/ 2147483647 h 44"/>
                <a:gd name="T88" fmla="*/ 2147483647 w 80"/>
                <a:gd name="T89" fmla="*/ 2147483647 h 44"/>
                <a:gd name="T90" fmla="*/ 2147483647 w 80"/>
                <a:gd name="T91" fmla="*/ 2147483647 h 44"/>
                <a:gd name="T92" fmla="*/ 2147483647 w 80"/>
                <a:gd name="T93" fmla="*/ 2147483647 h 44"/>
                <a:gd name="T94" fmla="*/ 2147483647 w 80"/>
                <a:gd name="T95" fmla="*/ 2147483647 h 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
                <a:gd name="T145" fmla="*/ 0 h 44"/>
                <a:gd name="T146" fmla="*/ 80 w 80"/>
                <a:gd name="T147" fmla="*/ 44 h 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 h="44">
                  <a:moveTo>
                    <a:pt x="73" y="42"/>
                  </a:moveTo>
                  <a:lnTo>
                    <a:pt x="73" y="36"/>
                  </a:lnTo>
                  <a:lnTo>
                    <a:pt x="72" y="31"/>
                  </a:lnTo>
                  <a:lnTo>
                    <a:pt x="70" y="26"/>
                  </a:lnTo>
                  <a:lnTo>
                    <a:pt x="68" y="21"/>
                  </a:lnTo>
                  <a:lnTo>
                    <a:pt x="64" y="17"/>
                  </a:lnTo>
                  <a:lnTo>
                    <a:pt x="61" y="14"/>
                  </a:lnTo>
                  <a:lnTo>
                    <a:pt x="56" y="11"/>
                  </a:lnTo>
                  <a:lnTo>
                    <a:pt x="52" y="10"/>
                  </a:lnTo>
                  <a:lnTo>
                    <a:pt x="47" y="8"/>
                  </a:lnTo>
                  <a:lnTo>
                    <a:pt x="41" y="7"/>
                  </a:lnTo>
                  <a:lnTo>
                    <a:pt x="36" y="7"/>
                  </a:lnTo>
                  <a:lnTo>
                    <a:pt x="30" y="7"/>
                  </a:lnTo>
                  <a:lnTo>
                    <a:pt x="24" y="7"/>
                  </a:lnTo>
                  <a:lnTo>
                    <a:pt x="19" y="8"/>
                  </a:lnTo>
                  <a:lnTo>
                    <a:pt x="13" y="10"/>
                  </a:lnTo>
                  <a:lnTo>
                    <a:pt x="8" y="13"/>
                  </a:lnTo>
                  <a:lnTo>
                    <a:pt x="5" y="13"/>
                  </a:lnTo>
                  <a:lnTo>
                    <a:pt x="4" y="13"/>
                  </a:lnTo>
                  <a:lnTo>
                    <a:pt x="1" y="12"/>
                  </a:lnTo>
                  <a:lnTo>
                    <a:pt x="1" y="11"/>
                  </a:lnTo>
                  <a:lnTo>
                    <a:pt x="0" y="9"/>
                  </a:lnTo>
                  <a:lnTo>
                    <a:pt x="1" y="7"/>
                  </a:lnTo>
                  <a:lnTo>
                    <a:pt x="1" y="6"/>
                  </a:lnTo>
                  <a:lnTo>
                    <a:pt x="3" y="6"/>
                  </a:lnTo>
                  <a:lnTo>
                    <a:pt x="8" y="3"/>
                  </a:lnTo>
                  <a:lnTo>
                    <a:pt x="15" y="1"/>
                  </a:lnTo>
                  <a:lnTo>
                    <a:pt x="21" y="0"/>
                  </a:lnTo>
                  <a:lnTo>
                    <a:pt x="28" y="0"/>
                  </a:lnTo>
                  <a:lnTo>
                    <a:pt x="35" y="0"/>
                  </a:lnTo>
                  <a:lnTo>
                    <a:pt x="42" y="1"/>
                  </a:lnTo>
                  <a:lnTo>
                    <a:pt x="48" y="2"/>
                  </a:lnTo>
                  <a:lnTo>
                    <a:pt x="56" y="4"/>
                  </a:lnTo>
                  <a:lnTo>
                    <a:pt x="61" y="6"/>
                  </a:lnTo>
                  <a:lnTo>
                    <a:pt x="66" y="9"/>
                  </a:lnTo>
                  <a:lnTo>
                    <a:pt x="72" y="13"/>
                  </a:lnTo>
                  <a:lnTo>
                    <a:pt x="76" y="16"/>
                  </a:lnTo>
                  <a:lnTo>
                    <a:pt x="78" y="21"/>
                  </a:lnTo>
                  <a:lnTo>
                    <a:pt x="80" y="27"/>
                  </a:lnTo>
                  <a:lnTo>
                    <a:pt x="80" y="33"/>
                  </a:lnTo>
                  <a:lnTo>
                    <a:pt x="79" y="39"/>
                  </a:lnTo>
                  <a:lnTo>
                    <a:pt x="78" y="40"/>
                  </a:lnTo>
                  <a:lnTo>
                    <a:pt x="78" y="42"/>
                  </a:lnTo>
                  <a:lnTo>
                    <a:pt x="76" y="43"/>
                  </a:lnTo>
                  <a:lnTo>
                    <a:pt x="76" y="44"/>
                  </a:lnTo>
                  <a:lnTo>
                    <a:pt x="74" y="44"/>
                  </a:lnTo>
                  <a:lnTo>
                    <a:pt x="73"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28" name="Freeform 134"/>
            <p:cNvSpPr>
              <a:spLocks/>
            </p:cNvSpPr>
            <p:nvPr/>
          </p:nvSpPr>
          <p:spPr bwMode="auto">
            <a:xfrm>
              <a:off x="3978275" y="4964113"/>
              <a:ext cx="38100" cy="34925"/>
            </a:xfrm>
            <a:custGeom>
              <a:avLst/>
              <a:gdLst>
                <a:gd name="T0" fmla="*/ 2147483647 w 24"/>
                <a:gd name="T1" fmla="*/ 2147483647 h 22"/>
                <a:gd name="T2" fmla="*/ 2147483647 w 24"/>
                <a:gd name="T3" fmla="*/ 2147483647 h 22"/>
                <a:gd name="T4" fmla="*/ 2147483647 w 24"/>
                <a:gd name="T5" fmla="*/ 2147483647 h 22"/>
                <a:gd name="T6" fmla="*/ 2147483647 w 24"/>
                <a:gd name="T7" fmla="*/ 2147483647 h 22"/>
                <a:gd name="T8" fmla="*/ 2147483647 w 24"/>
                <a:gd name="T9" fmla="*/ 2147483647 h 22"/>
                <a:gd name="T10" fmla="*/ 2147483647 w 24"/>
                <a:gd name="T11" fmla="*/ 2147483647 h 22"/>
                <a:gd name="T12" fmla="*/ 2147483647 w 24"/>
                <a:gd name="T13" fmla="*/ 2147483647 h 22"/>
                <a:gd name="T14" fmla="*/ 2147483647 w 24"/>
                <a:gd name="T15" fmla="*/ 2147483647 h 22"/>
                <a:gd name="T16" fmla="*/ 2147483647 w 24"/>
                <a:gd name="T17" fmla="*/ 2147483647 h 22"/>
                <a:gd name="T18" fmla="*/ 2147483647 w 24"/>
                <a:gd name="T19" fmla="*/ 2147483647 h 22"/>
                <a:gd name="T20" fmla="*/ 2147483647 w 24"/>
                <a:gd name="T21" fmla="*/ 2147483647 h 22"/>
                <a:gd name="T22" fmla="*/ 2147483647 w 24"/>
                <a:gd name="T23" fmla="*/ 2147483647 h 22"/>
                <a:gd name="T24" fmla="*/ 2147483647 w 24"/>
                <a:gd name="T25" fmla="*/ 2147483647 h 22"/>
                <a:gd name="T26" fmla="*/ 2147483647 w 24"/>
                <a:gd name="T27" fmla="*/ 2147483647 h 22"/>
                <a:gd name="T28" fmla="*/ 2147483647 w 24"/>
                <a:gd name="T29" fmla="*/ 2147483647 h 22"/>
                <a:gd name="T30" fmla="*/ 2147483647 w 24"/>
                <a:gd name="T31" fmla="*/ 2147483647 h 22"/>
                <a:gd name="T32" fmla="*/ 2147483647 w 24"/>
                <a:gd name="T33" fmla="*/ 2147483647 h 22"/>
                <a:gd name="T34" fmla="*/ 0 w 24"/>
                <a:gd name="T35" fmla="*/ 2147483647 h 22"/>
                <a:gd name="T36" fmla="*/ 2147483647 w 24"/>
                <a:gd name="T37" fmla="*/ 2147483647 h 22"/>
                <a:gd name="T38" fmla="*/ 2147483647 w 24"/>
                <a:gd name="T39" fmla="*/ 2147483647 h 22"/>
                <a:gd name="T40" fmla="*/ 2147483647 w 24"/>
                <a:gd name="T41" fmla="*/ 2147483647 h 22"/>
                <a:gd name="T42" fmla="*/ 2147483647 w 24"/>
                <a:gd name="T43" fmla="*/ 2147483647 h 22"/>
                <a:gd name="T44" fmla="*/ 2147483647 w 24"/>
                <a:gd name="T45" fmla="*/ 2147483647 h 22"/>
                <a:gd name="T46" fmla="*/ 2147483647 w 24"/>
                <a:gd name="T47" fmla="*/ 2147483647 h 22"/>
                <a:gd name="T48" fmla="*/ 2147483647 w 24"/>
                <a:gd name="T49" fmla="*/ 2147483647 h 22"/>
                <a:gd name="T50" fmla="*/ 2147483647 w 24"/>
                <a:gd name="T51" fmla="*/ 2147483647 h 22"/>
                <a:gd name="T52" fmla="*/ 2147483647 w 24"/>
                <a:gd name="T53" fmla="*/ 2147483647 h 22"/>
                <a:gd name="T54" fmla="*/ 2147483647 w 24"/>
                <a:gd name="T55" fmla="*/ 2147483647 h 22"/>
                <a:gd name="T56" fmla="*/ 2147483647 w 24"/>
                <a:gd name="T57" fmla="*/ 2147483647 h 22"/>
                <a:gd name="T58" fmla="*/ 2147483647 w 24"/>
                <a:gd name="T59" fmla="*/ 2147483647 h 22"/>
                <a:gd name="T60" fmla="*/ 2147483647 w 24"/>
                <a:gd name="T61" fmla="*/ 2147483647 h 22"/>
                <a:gd name="T62" fmla="*/ 2147483647 w 24"/>
                <a:gd name="T63" fmla="*/ 0 h 22"/>
                <a:gd name="T64" fmla="*/ 2147483647 w 24"/>
                <a:gd name="T65" fmla="*/ 2147483647 h 22"/>
                <a:gd name="T66" fmla="*/ 2147483647 w 24"/>
                <a:gd name="T67" fmla="*/ 2147483647 h 22"/>
                <a:gd name="T68" fmla="*/ 2147483647 w 24"/>
                <a:gd name="T69" fmla="*/ 2147483647 h 22"/>
                <a:gd name="T70" fmla="*/ 2147483647 w 24"/>
                <a:gd name="T71" fmla="*/ 2147483647 h 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
                <a:gd name="T109" fmla="*/ 0 h 22"/>
                <a:gd name="T110" fmla="*/ 24 w 24"/>
                <a:gd name="T111" fmla="*/ 22 h 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 h="22">
                  <a:moveTo>
                    <a:pt x="24" y="6"/>
                  </a:moveTo>
                  <a:lnTo>
                    <a:pt x="23" y="7"/>
                  </a:lnTo>
                  <a:lnTo>
                    <a:pt x="23" y="9"/>
                  </a:lnTo>
                  <a:lnTo>
                    <a:pt x="21" y="10"/>
                  </a:lnTo>
                  <a:lnTo>
                    <a:pt x="21" y="12"/>
                  </a:lnTo>
                  <a:lnTo>
                    <a:pt x="19" y="13"/>
                  </a:lnTo>
                  <a:lnTo>
                    <a:pt x="17" y="14"/>
                  </a:lnTo>
                  <a:lnTo>
                    <a:pt x="15" y="15"/>
                  </a:lnTo>
                  <a:lnTo>
                    <a:pt x="15" y="16"/>
                  </a:lnTo>
                  <a:lnTo>
                    <a:pt x="13" y="17"/>
                  </a:lnTo>
                  <a:lnTo>
                    <a:pt x="12" y="17"/>
                  </a:lnTo>
                  <a:lnTo>
                    <a:pt x="11" y="19"/>
                  </a:lnTo>
                  <a:lnTo>
                    <a:pt x="9" y="19"/>
                  </a:lnTo>
                  <a:lnTo>
                    <a:pt x="7" y="20"/>
                  </a:lnTo>
                  <a:lnTo>
                    <a:pt x="5" y="21"/>
                  </a:lnTo>
                  <a:lnTo>
                    <a:pt x="3" y="22"/>
                  </a:lnTo>
                  <a:lnTo>
                    <a:pt x="1" y="20"/>
                  </a:lnTo>
                  <a:lnTo>
                    <a:pt x="0" y="18"/>
                  </a:lnTo>
                  <a:lnTo>
                    <a:pt x="2" y="16"/>
                  </a:lnTo>
                  <a:lnTo>
                    <a:pt x="3" y="15"/>
                  </a:lnTo>
                  <a:lnTo>
                    <a:pt x="5" y="14"/>
                  </a:lnTo>
                  <a:lnTo>
                    <a:pt x="7" y="14"/>
                  </a:lnTo>
                  <a:lnTo>
                    <a:pt x="8" y="13"/>
                  </a:lnTo>
                  <a:lnTo>
                    <a:pt x="11" y="12"/>
                  </a:lnTo>
                  <a:lnTo>
                    <a:pt x="13" y="10"/>
                  </a:lnTo>
                  <a:lnTo>
                    <a:pt x="15" y="9"/>
                  </a:lnTo>
                  <a:lnTo>
                    <a:pt x="17" y="7"/>
                  </a:lnTo>
                  <a:lnTo>
                    <a:pt x="17" y="6"/>
                  </a:lnTo>
                  <a:lnTo>
                    <a:pt x="18" y="4"/>
                  </a:lnTo>
                  <a:lnTo>
                    <a:pt x="19" y="3"/>
                  </a:lnTo>
                  <a:lnTo>
                    <a:pt x="19" y="1"/>
                  </a:lnTo>
                  <a:lnTo>
                    <a:pt x="21" y="0"/>
                  </a:lnTo>
                  <a:lnTo>
                    <a:pt x="23" y="1"/>
                  </a:lnTo>
                  <a:lnTo>
                    <a:pt x="24" y="3"/>
                  </a:lnTo>
                  <a:lnTo>
                    <a:pt x="2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29" name="Freeform 135"/>
            <p:cNvSpPr>
              <a:spLocks/>
            </p:cNvSpPr>
            <p:nvPr/>
          </p:nvSpPr>
          <p:spPr bwMode="auto">
            <a:xfrm>
              <a:off x="3903663" y="4989513"/>
              <a:ext cx="125412" cy="209550"/>
            </a:xfrm>
            <a:custGeom>
              <a:avLst/>
              <a:gdLst>
                <a:gd name="T0" fmla="*/ 2147483647 w 79"/>
                <a:gd name="T1" fmla="*/ 2147483647 h 132"/>
                <a:gd name="T2" fmla="*/ 2147483647 w 79"/>
                <a:gd name="T3" fmla="*/ 2147483647 h 132"/>
                <a:gd name="T4" fmla="*/ 2147483647 w 79"/>
                <a:gd name="T5" fmla="*/ 2147483647 h 132"/>
                <a:gd name="T6" fmla="*/ 2147483647 w 79"/>
                <a:gd name="T7" fmla="*/ 2147483647 h 132"/>
                <a:gd name="T8" fmla="*/ 2147483647 w 79"/>
                <a:gd name="T9" fmla="*/ 2147483647 h 132"/>
                <a:gd name="T10" fmla="*/ 2147483647 w 79"/>
                <a:gd name="T11" fmla="*/ 2147483647 h 132"/>
                <a:gd name="T12" fmla="*/ 2147483647 w 79"/>
                <a:gd name="T13" fmla="*/ 2147483647 h 132"/>
                <a:gd name="T14" fmla="*/ 2147483647 w 79"/>
                <a:gd name="T15" fmla="*/ 2147483647 h 132"/>
                <a:gd name="T16" fmla="*/ 2147483647 w 79"/>
                <a:gd name="T17" fmla="*/ 2147483647 h 132"/>
                <a:gd name="T18" fmla="*/ 2147483647 w 79"/>
                <a:gd name="T19" fmla="*/ 2147483647 h 132"/>
                <a:gd name="T20" fmla="*/ 2147483647 w 79"/>
                <a:gd name="T21" fmla="*/ 2147483647 h 132"/>
                <a:gd name="T22" fmla="*/ 2147483647 w 79"/>
                <a:gd name="T23" fmla="*/ 2147483647 h 132"/>
                <a:gd name="T24" fmla="*/ 2147483647 w 79"/>
                <a:gd name="T25" fmla="*/ 2147483647 h 132"/>
                <a:gd name="T26" fmla="*/ 2147483647 w 79"/>
                <a:gd name="T27" fmla="*/ 2147483647 h 132"/>
                <a:gd name="T28" fmla="*/ 2147483647 w 79"/>
                <a:gd name="T29" fmla="*/ 2147483647 h 132"/>
                <a:gd name="T30" fmla="*/ 2147483647 w 79"/>
                <a:gd name="T31" fmla="*/ 2147483647 h 132"/>
                <a:gd name="T32" fmla="*/ 2147483647 w 79"/>
                <a:gd name="T33" fmla="*/ 2147483647 h 132"/>
                <a:gd name="T34" fmla="*/ 2147483647 w 79"/>
                <a:gd name="T35" fmla="*/ 2147483647 h 132"/>
                <a:gd name="T36" fmla="*/ 2147483647 w 79"/>
                <a:gd name="T37" fmla="*/ 2147483647 h 132"/>
                <a:gd name="T38" fmla="*/ 2147483647 w 79"/>
                <a:gd name="T39" fmla="*/ 2147483647 h 132"/>
                <a:gd name="T40" fmla="*/ 2147483647 w 79"/>
                <a:gd name="T41" fmla="*/ 2147483647 h 132"/>
                <a:gd name="T42" fmla="*/ 2147483647 w 79"/>
                <a:gd name="T43" fmla="*/ 2147483647 h 132"/>
                <a:gd name="T44" fmla="*/ 2147483647 w 79"/>
                <a:gd name="T45" fmla="*/ 2147483647 h 132"/>
                <a:gd name="T46" fmla="*/ 2147483647 w 79"/>
                <a:gd name="T47" fmla="*/ 2147483647 h 132"/>
                <a:gd name="T48" fmla="*/ 2147483647 w 79"/>
                <a:gd name="T49" fmla="*/ 2147483647 h 132"/>
                <a:gd name="T50" fmla="*/ 0 w 79"/>
                <a:gd name="T51" fmla="*/ 2147483647 h 132"/>
                <a:gd name="T52" fmla="*/ 0 w 79"/>
                <a:gd name="T53" fmla="*/ 2147483647 h 132"/>
                <a:gd name="T54" fmla="*/ 0 w 79"/>
                <a:gd name="T55" fmla="*/ 2147483647 h 132"/>
                <a:gd name="T56" fmla="*/ 2147483647 w 79"/>
                <a:gd name="T57" fmla="*/ 2147483647 h 132"/>
                <a:gd name="T58" fmla="*/ 2147483647 w 79"/>
                <a:gd name="T59" fmla="*/ 2147483647 h 132"/>
                <a:gd name="T60" fmla="*/ 2147483647 w 79"/>
                <a:gd name="T61" fmla="*/ 2147483647 h 132"/>
                <a:gd name="T62" fmla="*/ 2147483647 w 79"/>
                <a:gd name="T63" fmla="*/ 2147483647 h 132"/>
                <a:gd name="T64" fmla="*/ 2147483647 w 79"/>
                <a:gd name="T65" fmla="*/ 2147483647 h 132"/>
                <a:gd name="T66" fmla="*/ 2147483647 w 79"/>
                <a:gd name="T67" fmla="*/ 2147483647 h 132"/>
                <a:gd name="T68" fmla="*/ 2147483647 w 79"/>
                <a:gd name="T69" fmla="*/ 2147483647 h 132"/>
                <a:gd name="T70" fmla="*/ 2147483647 w 79"/>
                <a:gd name="T71" fmla="*/ 2147483647 h 132"/>
                <a:gd name="T72" fmla="*/ 2147483647 w 79"/>
                <a:gd name="T73" fmla="*/ 2147483647 h 132"/>
                <a:gd name="T74" fmla="*/ 2147483647 w 79"/>
                <a:gd name="T75" fmla="*/ 2147483647 h 132"/>
                <a:gd name="T76" fmla="*/ 2147483647 w 79"/>
                <a:gd name="T77" fmla="*/ 2147483647 h 132"/>
                <a:gd name="T78" fmla="*/ 2147483647 w 79"/>
                <a:gd name="T79" fmla="*/ 2147483647 h 132"/>
                <a:gd name="T80" fmla="*/ 2147483647 w 79"/>
                <a:gd name="T81" fmla="*/ 2147483647 h 132"/>
                <a:gd name="T82" fmla="*/ 2147483647 w 79"/>
                <a:gd name="T83" fmla="*/ 2147483647 h 132"/>
                <a:gd name="T84" fmla="*/ 2147483647 w 79"/>
                <a:gd name="T85" fmla="*/ 2147483647 h 132"/>
                <a:gd name="T86" fmla="*/ 2147483647 w 79"/>
                <a:gd name="T87" fmla="*/ 2147483647 h 132"/>
                <a:gd name="T88" fmla="*/ 2147483647 w 79"/>
                <a:gd name="T89" fmla="*/ 2147483647 h 132"/>
                <a:gd name="T90" fmla="*/ 2147483647 w 79"/>
                <a:gd name="T91" fmla="*/ 2147483647 h 132"/>
                <a:gd name="T92" fmla="*/ 2147483647 w 79"/>
                <a:gd name="T93" fmla="*/ 2147483647 h 132"/>
                <a:gd name="T94" fmla="*/ 2147483647 w 79"/>
                <a:gd name="T95" fmla="*/ 0 h 132"/>
                <a:gd name="T96" fmla="*/ 2147483647 w 79"/>
                <a:gd name="T97" fmla="*/ 2147483647 h 132"/>
                <a:gd name="T98" fmla="*/ 2147483647 w 79"/>
                <a:gd name="T99" fmla="*/ 2147483647 h 132"/>
                <a:gd name="T100" fmla="*/ 2147483647 w 79"/>
                <a:gd name="T101" fmla="*/ 2147483647 h 132"/>
                <a:gd name="T102" fmla="*/ 2147483647 w 79"/>
                <a:gd name="T103" fmla="*/ 2147483647 h 132"/>
                <a:gd name="T104" fmla="*/ 2147483647 w 79"/>
                <a:gd name="T105" fmla="*/ 2147483647 h 132"/>
                <a:gd name="T106" fmla="*/ 2147483647 w 79"/>
                <a:gd name="T107" fmla="*/ 2147483647 h 132"/>
                <a:gd name="T108" fmla="*/ 2147483647 w 79"/>
                <a:gd name="T109" fmla="*/ 2147483647 h 132"/>
                <a:gd name="T110" fmla="*/ 2147483647 w 79"/>
                <a:gd name="T111" fmla="*/ 2147483647 h 1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9"/>
                <a:gd name="T169" fmla="*/ 0 h 132"/>
                <a:gd name="T170" fmla="*/ 79 w 79"/>
                <a:gd name="T171" fmla="*/ 132 h 1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9" h="132">
                  <a:moveTo>
                    <a:pt x="74" y="23"/>
                  </a:moveTo>
                  <a:lnTo>
                    <a:pt x="73" y="20"/>
                  </a:lnTo>
                  <a:lnTo>
                    <a:pt x="71" y="19"/>
                  </a:lnTo>
                  <a:lnTo>
                    <a:pt x="68" y="17"/>
                  </a:lnTo>
                  <a:lnTo>
                    <a:pt x="66" y="15"/>
                  </a:lnTo>
                  <a:lnTo>
                    <a:pt x="65" y="14"/>
                  </a:lnTo>
                  <a:lnTo>
                    <a:pt x="64" y="13"/>
                  </a:lnTo>
                  <a:lnTo>
                    <a:pt x="62" y="12"/>
                  </a:lnTo>
                  <a:lnTo>
                    <a:pt x="60" y="11"/>
                  </a:lnTo>
                  <a:lnTo>
                    <a:pt x="58" y="11"/>
                  </a:lnTo>
                  <a:lnTo>
                    <a:pt x="57" y="10"/>
                  </a:lnTo>
                  <a:lnTo>
                    <a:pt x="56" y="10"/>
                  </a:lnTo>
                  <a:lnTo>
                    <a:pt x="54" y="10"/>
                  </a:lnTo>
                  <a:lnTo>
                    <a:pt x="52" y="9"/>
                  </a:lnTo>
                  <a:lnTo>
                    <a:pt x="50" y="9"/>
                  </a:lnTo>
                  <a:lnTo>
                    <a:pt x="48" y="9"/>
                  </a:lnTo>
                  <a:lnTo>
                    <a:pt x="47" y="9"/>
                  </a:lnTo>
                  <a:lnTo>
                    <a:pt x="46" y="9"/>
                  </a:lnTo>
                  <a:lnTo>
                    <a:pt x="44" y="10"/>
                  </a:lnTo>
                  <a:lnTo>
                    <a:pt x="42" y="10"/>
                  </a:lnTo>
                  <a:lnTo>
                    <a:pt x="40" y="11"/>
                  </a:lnTo>
                  <a:lnTo>
                    <a:pt x="38" y="11"/>
                  </a:lnTo>
                  <a:lnTo>
                    <a:pt x="37" y="12"/>
                  </a:lnTo>
                  <a:lnTo>
                    <a:pt x="35" y="13"/>
                  </a:lnTo>
                  <a:lnTo>
                    <a:pt x="34" y="15"/>
                  </a:lnTo>
                  <a:lnTo>
                    <a:pt x="32" y="16"/>
                  </a:lnTo>
                  <a:lnTo>
                    <a:pt x="30" y="18"/>
                  </a:lnTo>
                  <a:lnTo>
                    <a:pt x="28" y="19"/>
                  </a:lnTo>
                  <a:lnTo>
                    <a:pt x="26" y="22"/>
                  </a:lnTo>
                  <a:lnTo>
                    <a:pt x="24" y="23"/>
                  </a:lnTo>
                  <a:lnTo>
                    <a:pt x="23" y="25"/>
                  </a:lnTo>
                  <a:lnTo>
                    <a:pt x="22" y="26"/>
                  </a:lnTo>
                  <a:lnTo>
                    <a:pt x="20" y="29"/>
                  </a:lnTo>
                  <a:lnTo>
                    <a:pt x="19" y="30"/>
                  </a:lnTo>
                  <a:lnTo>
                    <a:pt x="18" y="32"/>
                  </a:lnTo>
                  <a:lnTo>
                    <a:pt x="18" y="33"/>
                  </a:lnTo>
                  <a:lnTo>
                    <a:pt x="17" y="34"/>
                  </a:lnTo>
                  <a:lnTo>
                    <a:pt x="16" y="36"/>
                  </a:lnTo>
                  <a:lnTo>
                    <a:pt x="15" y="39"/>
                  </a:lnTo>
                  <a:lnTo>
                    <a:pt x="14" y="41"/>
                  </a:lnTo>
                  <a:lnTo>
                    <a:pt x="13" y="43"/>
                  </a:lnTo>
                  <a:lnTo>
                    <a:pt x="12" y="45"/>
                  </a:lnTo>
                  <a:lnTo>
                    <a:pt x="11" y="48"/>
                  </a:lnTo>
                  <a:lnTo>
                    <a:pt x="11" y="50"/>
                  </a:lnTo>
                  <a:lnTo>
                    <a:pt x="10" y="52"/>
                  </a:lnTo>
                  <a:lnTo>
                    <a:pt x="9" y="56"/>
                  </a:lnTo>
                  <a:lnTo>
                    <a:pt x="9" y="61"/>
                  </a:lnTo>
                  <a:lnTo>
                    <a:pt x="9" y="64"/>
                  </a:lnTo>
                  <a:lnTo>
                    <a:pt x="9" y="68"/>
                  </a:lnTo>
                  <a:lnTo>
                    <a:pt x="9" y="72"/>
                  </a:lnTo>
                  <a:lnTo>
                    <a:pt x="9" y="75"/>
                  </a:lnTo>
                  <a:lnTo>
                    <a:pt x="10" y="79"/>
                  </a:lnTo>
                  <a:lnTo>
                    <a:pt x="10" y="82"/>
                  </a:lnTo>
                  <a:lnTo>
                    <a:pt x="10" y="85"/>
                  </a:lnTo>
                  <a:lnTo>
                    <a:pt x="11" y="89"/>
                  </a:lnTo>
                  <a:lnTo>
                    <a:pt x="11" y="93"/>
                  </a:lnTo>
                  <a:lnTo>
                    <a:pt x="12" y="97"/>
                  </a:lnTo>
                  <a:lnTo>
                    <a:pt x="12" y="100"/>
                  </a:lnTo>
                  <a:lnTo>
                    <a:pt x="12" y="104"/>
                  </a:lnTo>
                  <a:lnTo>
                    <a:pt x="12" y="108"/>
                  </a:lnTo>
                  <a:lnTo>
                    <a:pt x="12" y="113"/>
                  </a:lnTo>
                  <a:lnTo>
                    <a:pt x="11" y="114"/>
                  </a:lnTo>
                  <a:lnTo>
                    <a:pt x="11" y="115"/>
                  </a:lnTo>
                  <a:lnTo>
                    <a:pt x="11" y="116"/>
                  </a:lnTo>
                  <a:lnTo>
                    <a:pt x="11" y="117"/>
                  </a:lnTo>
                  <a:lnTo>
                    <a:pt x="10" y="119"/>
                  </a:lnTo>
                  <a:lnTo>
                    <a:pt x="10" y="120"/>
                  </a:lnTo>
                  <a:lnTo>
                    <a:pt x="9" y="122"/>
                  </a:lnTo>
                  <a:lnTo>
                    <a:pt x="9" y="123"/>
                  </a:lnTo>
                  <a:lnTo>
                    <a:pt x="8" y="124"/>
                  </a:lnTo>
                  <a:lnTo>
                    <a:pt x="8" y="126"/>
                  </a:lnTo>
                  <a:lnTo>
                    <a:pt x="8" y="127"/>
                  </a:lnTo>
                  <a:lnTo>
                    <a:pt x="8" y="129"/>
                  </a:lnTo>
                  <a:lnTo>
                    <a:pt x="7" y="130"/>
                  </a:lnTo>
                  <a:lnTo>
                    <a:pt x="6" y="131"/>
                  </a:lnTo>
                  <a:lnTo>
                    <a:pt x="4" y="132"/>
                  </a:lnTo>
                  <a:lnTo>
                    <a:pt x="2" y="132"/>
                  </a:lnTo>
                  <a:lnTo>
                    <a:pt x="0" y="132"/>
                  </a:lnTo>
                  <a:lnTo>
                    <a:pt x="0" y="131"/>
                  </a:lnTo>
                  <a:lnTo>
                    <a:pt x="0" y="130"/>
                  </a:lnTo>
                  <a:lnTo>
                    <a:pt x="0" y="129"/>
                  </a:lnTo>
                  <a:lnTo>
                    <a:pt x="0" y="127"/>
                  </a:lnTo>
                  <a:lnTo>
                    <a:pt x="0" y="126"/>
                  </a:lnTo>
                  <a:lnTo>
                    <a:pt x="0" y="124"/>
                  </a:lnTo>
                  <a:lnTo>
                    <a:pt x="0" y="123"/>
                  </a:lnTo>
                  <a:lnTo>
                    <a:pt x="0" y="121"/>
                  </a:lnTo>
                  <a:lnTo>
                    <a:pt x="2" y="120"/>
                  </a:lnTo>
                  <a:lnTo>
                    <a:pt x="2" y="119"/>
                  </a:lnTo>
                  <a:lnTo>
                    <a:pt x="2" y="117"/>
                  </a:lnTo>
                  <a:lnTo>
                    <a:pt x="2" y="116"/>
                  </a:lnTo>
                  <a:lnTo>
                    <a:pt x="2" y="114"/>
                  </a:lnTo>
                  <a:lnTo>
                    <a:pt x="2" y="113"/>
                  </a:lnTo>
                  <a:lnTo>
                    <a:pt x="2" y="111"/>
                  </a:lnTo>
                  <a:lnTo>
                    <a:pt x="2" y="110"/>
                  </a:lnTo>
                  <a:lnTo>
                    <a:pt x="3" y="108"/>
                  </a:lnTo>
                  <a:lnTo>
                    <a:pt x="3" y="107"/>
                  </a:lnTo>
                  <a:lnTo>
                    <a:pt x="4" y="106"/>
                  </a:lnTo>
                  <a:lnTo>
                    <a:pt x="4" y="101"/>
                  </a:lnTo>
                  <a:lnTo>
                    <a:pt x="4" y="97"/>
                  </a:lnTo>
                  <a:lnTo>
                    <a:pt x="4" y="93"/>
                  </a:lnTo>
                  <a:lnTo>
                    <a:pt x="4" y="90"/>
                  </a:lnTo>
                  <a:lnTo>
                    <a:pt x="4" y="86"/>
                  </a:lnTo>
                  <a:lnTo>
                    <a:pt x="4" y="82"/>
                  </a:lnTo>
                  <a:lnTo>
                    <a:pt x="4" y="79"/>
                  </a:lnTo>
                  <a:lnTo>
                    <a:pt x="4" y="75"/>
                  </a:lnTo>
                  <a:lnTo>
                    <a:pt x="3" y="72"/>
                  </a:lnTo>
                  <a:lnTo>
                    <a:pt x="3" y="68"/>
                  </a:lnTo>
                  <a:lnTo>
                    <a:pt x="3" y="65"/>
                  </a:lnTo>
                  <a:lnTo>
                    <a:pt x="3" y="61"/>
                  </a:lnTo>
                  <a:lnTo>
                    <a:pt x="3" y="57"/>
                  </a:lnTo>
                  <a:lnTo>
                    <a:pt x="4" y="53"/>
                  </a:lnTo>
                  <a:lnTo>
                    <a:pt x="4" y="49"/>
                  </a:lnTo>
                  <a:lnTo>
                    <a:pt x="5" y="46"/>
                  </a:lnTo>
                  <a:lnTo>
                    <a:pt x="5" y="44"/>
                  </a:lnTo>
                  <a:lnTo>
                    <a:pt x="5" y="43"/>
                  </a:lnTo>
                  <a:lnTo>
                    <a:pt x="6" y="42"/>
                  </a:lnTo>
                  <a:lnTo>
                    <a:pt x="6" y="41"/>
                  </a:lnTo>
                  <a:lnTo>
                    <a:pt x="7" y="39"/>
                  </a:lnTo>
                  <a:lnTo>
                    <a:pt x="7" y="37"/>
                  </a:lnTo>
                  <a:lnTo>
                    <a:pt x="8" y="35"/>
                  </a:lnTo>
                  <a:lnTo>
                    <a:pt x="9" y="33"/>
                  </a:lnTo>
                  <a:lnTo>
                    <a:pt x="10" y="31"/>
                  </a:lnTo>
                  <a:lnTo>
                    <a:pt x="11" y="29"/>
                  </a:lnTo>
                  <a:lnTo>
                    <a:pt x="11" y="27"/>
                  </a:lnTo>
                  <a:lnTo>
                    <a:pt x="12" y="26"/>
                  </a:lnTo>
                  <a:lnTo>
                    <a:pt x="13" y="25"/>
                  </a:lnTo>
                  <a:lnTo>
                    <a:pt x="14" y="23"/>
                  </a:lnTo>
                  <a:lnTo>
                    <a:pt x="15" y="21"/>
                  </a:lnTo>
                  <a:lnTo>
                    <a:pt x="17" y="19"/>
                  </a:lnTo>
                  <a:lnTo>
                    <a:pt x="18" y="17"/>
                  </a:lnTo>
                  <a:lnTo>
                    <a:pt x="20" y="15"/>
                  </a:lnTo>
                  <a:lnTo>
                    <a:pt x="22" y="13"/>
                  </a:lnTo>
                  <a:lnTo>
                    <a:pt x="24" y="11"/>
                  </a:lnTo>
                  <a:lnTo>
                    <a:pt x="26" y="9"/>
                  </a:lnTo>
                  <a:lnTo>
                    <a:pt x="28" y="8"/>
                  </a:lnTo>
                  <a:lnTo>
                    <a:pt x="30" y="6"/>
                  </a:lnTo>
                  <a:lnTo>
                    <a:pt x="32" y="4"/>
                  </a:lnTo>
                  <a:lnTo>
                    <a:pt x="34" y="4"/>
                  </a:lnTo>
                  <a:lnTo>
                    <a:pt x="36" y="3"/>
                  </a:lnTo>
                  <a:lnTo>
                    <a:pt x="39" y="2"/>
                  </a:lnTo>
                  <a:lnTo>
                    <a:pt x="42" y="1"/>
                  </a:lnTo>
                  <a:lnTo>
                    <a:pt x="44" y="0"/>
                  </a:lnTo>
                  <a:lnTo>
                    <a:pt x="46" y="0"/>
                  </a:lnTo>
                  <a:lnTo>
                    <a:pt x="48" y="0"/>
                  </a:lnTo>
                  <a:lnTo>
                    <a:pt x="50" y="0"/>
                  </a:lnTo>
                  <a:lnTo>
                    <a:pt x="52" y="0"/>
                  </a:lnTo>
                  <a:lnTo>
                    <a:pt x="55" y="1"/>
                  </a:lnTo>
                  <a:lnTo>
                    <a:pt x="56" y="1"/>
                  </a:lnTo>
                  <a:lnTo>
                    <a:pt x="59" y="2"/>
                  </a:lnTo>
                  <a:lnTo>
                    <a:pt x="61" y="3"/>
                  </a:lnTo>
                  <a:lnTo>
                    <a:pt x="64" y="4"/>
                  </a:lnTo>
                  <a:lnTo>
                    <a:pt x="66" y="4"/>
                  </a:lnTo>
                  <a:lnTo>
                    <a:pt x="68" y="6"/>
                  </a:lnTo>
                  <a:lnTo>
                    <a:pt x="70" y="7"/>
                  </a:lnTo>
                  <a:lnTo>
                    <a:pt x="72" y="9"/>
                  </a:lnTo>
                  <a:lnTo>
                    <a:pt x="74" y="9"/>
                  </a:lnTo>
                  <a:lnTo>
                    <a:pt x="75" y="11"/>
                  </a:lnTo>
                  <a:lnTo>
                    <a:pt x="76" y="12"/>
                  </a:lnTo>
                  <a:lnTo>
                    <a:pt x="77" y="14"/>
                  </a:lnTo>
                  <a:lnTo>
                    <a:pt x="77" y="15"/>
                  </a:lnTo>
                  <a:lnTo>
                    <a:pt x="78" y="17"/>
                  </a:lnTo>
                  <a:lnTo>
                    <a:pt x="78" y="19"/>
                  </a:lnTo>
                  <a:lnTo>
                    <a:pt x="79" y="21"/>
                  </a:lnTo>
                  <a:lnTo>
                    <a:pt x="79" y="23"/>
                  </a:lnTo>
                  <a:lnTo>
                    <a:pt x="78" y="24"/>
                  </a:lnTo>
                  <a:lnTo>
                    <a:pt x="75" y="24"/>
                  </a:lnTo>
                  <a:lnTo>
                    <a:pt x="74"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30" name="Freeform 136"/>
            <p:cNvSpPr>
              <a:spLocks/>
            </p:cNvSpPr>
            <p:nvPr/>
          </p:nvSpPr>
          <p:spPr bwMode="auto">
            <a:xfrm>
              <a:off x="3890963" y="5186363"/>
              <a:ext cx="104775" cy="41275"/>
            </a:xfrm>
            <a:custGeom>
              <a:avLst/>
              <a:gdLst>
                <a:gd name="T0" fmla="*/ 2147483647 w 66"/>
                <a:gd name="T1" fmla="*/ 2147483647 h 26"/>
                <a:gd name="T2" fmla="*/ 2147483647 w 66"/>
                <a:gd name="T3" fmla="*/ 2147483647 h 26"/>
                <a:gd name="T4" fmla="*/ 2147483647 w 66"/>
                <a:gd name="T5" fmla="*/ 2147483647 h 26"/>
                <a:gd name="T6" fmla="*/ 2147483647 w 66"/>
                <a:gd name="T7" fmla="*/ 2147483647 h 26"/>
                <a:gd name="T8" fmla="*/ 2147483647 w 66"/>
                <a:gd name="T9" fmla="*/ 2147483647 h 26"/>
                <a:gd name="T10" fmla="*/ 2147483647 w 66"/>
                <a:gd name="T11" fmla="*/ 2147483647 h 26"/>
                <a:gd name="T12" fmla="*/ 2147483647 w 66"/>
                <a:gd name="T13" fmla="*/ 2147483647 h 26"/>
                <a:gd name="T14" fmla="*/ 2147483647 w 66"/>
                <a:gd name="T15" fmla="*/ 2147483647 h 26"/>
                <a:gd name="T16" fmla="*/ 2147483647 w 66"/>
                <a:gd name="T17" fmla="*/ 2147483647 h 26"/>
                <a:gd name="T18" fmla="*/ 2147483647 w 66"/>
                <a:gd name="T19" fmla="*/ 0 h 26"/>
                <a:gd name="T20" fmla="*/ 2147483647 w 66"/>
                <a:gd name="T21" fmla="*/ 2147483647 h 26"/>
                <a:gd name="T22" fmla="*/ 2147483647 w 66"/>
                <a:gd name="T23" fmla="*/ 2147483647 h 26"/>
                <a:gd name="T24" fmla="*/ 2147483647 w 66"/>
                <a:gd name="T25" fmla="*/ 2147483647 h 26"/>
                <a:gd name="T26" fmla="*/ 2147483647 w 66"/>
                <a:gd name="T27" fmla="*/ 2147483647 h 26"/>
                <a:gd name="T28" fmla="*/ 2147483647 w 66"/>
                <a:gd name="T29" fmla="*/ 2147483647 h 26"/>
                <a:gd name="T30" fmla="*/ 2147483647 w 66"/>
                <a:gd name="T31" fmla="*/ 2147483647 h 26"/>
                <a:gd name="T32" fmla="*/ 2147483647 w 66"/>
                <a:gd name="T33" fmla="*/ 2147483647 h 26"/>
                <a:gd name="T34" fmla="*/ 2147483647 w 66"/>
                <a:gd name="T35" fmla="*/ 2147483647 h 26"/>
                <a:gd name="T36" fmla="*/ 2147483647 w 66"/>
                <a:gd name="T37" fmla="*/ 2147483647 h 26"/>
                <a:gd name="T38" fmla="*/ 2147483647 w 66"/>
                <a:gd name="T39" fmla="*/ 2147483647 h 26"/>
                <a:gd name="T40" fmla="*/ 2147483647 w 66"/>
                <a:gd name="T41" fmla="*/ 2147483647 h 26"/>
                <a:gd name="T42" fmla="*/ 2147483647 w 66"/>
                <a:gd name="T43" fmla="*/ 2147483647 h 26"/>
                <a:gd name="T44" fmla="*/ 2147483647 w 66"/>
                <a:gd name="T45" fmla="*/ 2147483647 h 26"/>
                <a:gd name="T46" fmla="*/ 2147483647 w 66"/>
                <a:gd name="T47" fmla="*/ 2147483647 h 26"/>
                <a:gd name="T48" fmla="*/ 2147483647 w 66"/>
                <a:gd name="T49" fmla="*/ 2147483647 h 26"/>
                <a:gd name="T50" fmla="*/ 2147483647 w 66"/>
                <a:gd name="T51" fmla="*/ 2147483647 h 26"/>
                <a:gd name="T52" fmla="*/ 2147483647 w 66"/>
                <a:gd name="T53" fmla="*/ 2147483647 h 26"/>
                <a:gd name="T54" fmla="*/ 2147483647 w 66"/>
                <a:gd name="T55" fmla="*/ 2147483647 h 26"/>
                <a:gd name="T56" fmla="*/ 2147483647 w 66"/>
                <a:gd name="T57" fmla="*/ 2147483647 h 26"/>
                <a:gd name="T58" fmla="*/ 2147483647 w 66"/>
                <a:gd name="T59" fmla="*/ 2147483647 h 26"/>
                <a:gd name="T60" fmla="*/ 2147483647 w 66"/>
                <a:gd name="T61" fmla="*/ 2147483647 h 26"/>
                <a:gd name="T62" fmla="*/ 2147483647 w 66"/>
                <a:gd name="T63" fmla="*/ 2147483647 h 26"/>
                <a:gd name="T64" fmla="*/ 2147483647 w 66"/>
                <a:gd name="T65" fmla="*/ 2147483647 h 26"/>
                <a:gd name="T66" fmla="*/ 2147483647 w 66"/>
                <a:gd name="T67" fmla="*/ 2147483647 h 26"/>
                <a:gd name="T68" fmla="*/ 2147483647 w 66"/>
                <a:gd name="T69" fmla="*/ 2147483647 h 26"/>
                <a:gd name="T70" fmla="*/ 2147483647 w 66"/>
                <a:gd name="T71" fmla="*/ 2147483647 h 26"/>
                <a:gd name="T72" fmla="*/ 2147483647 w 66"/>
                <a:gd name="T73" fmla="*/ 2147483647 h 26"/>
                <a:gd name="T74" fmla="*/ 2147483647 w 66"/>
                <a:gd name="T75" fmla="*/ 2147483647 h 26"/>
                <a:gd name="T76" fmla="*/ 2147483647 w 66"/>
                <a:gd name="T77" fmla="*/ 2147483647 h 26"/>
                <a:gd name="T78" fmla="*/ 2147483647 w 66"/>
                <a:gd name="T79" fmla="*/ 2147483647 h 26"/>
                <a:gd name="T80" fmla="*/ 2147483647 w 66"/>
                <a:gd name="T81" fmla="*/ 2147483647 h 26"/>
                <a:gd name="T82" fmla="*/ 2147483647 w 66"/>
                <a:gd name="T83" fmla="*/ 2147483647 h 26"/>
                <a:gd name="T84" fmla="*/ 2147483647 w 66"/>
                <a:gd name="T85" fmla="*/ 2147483647 h 26"/>
                <a:gd name="T86" fmla="*/ 2147483647 w 66"/>
                <a:gd name="T87" fmla="*/ 2147483647 h 26"/>
                <a:gd name="T88" fmla="*/ 2147483647 w 66"/>
                <a:gd name="T89" fmla="*/ 2147483647 h 26"/>
                <a:gd name="T90" fmla="*/ 2147483647 w 66"/>
                <a:gd name="T91" fmla="*/ 2147483647 h 26"/>
                <a:gd name="T92" fmla="*/ 2147483647 w 66"/>
                <a:gd name="T93" fmla="*/ 2147483647 h 26"/>
                <a:gd name="T94" fmla="*/ 2147483647 w 66"/>
                <a:gd name="T95" fmla="*/ 2147483647 h 26"/>
                <a:gd name="T96" fmla="*/ 2147483647 w 66"/>
                <a:gd name="T97" fmla="*/ 2147483647 h 26"/>
                <a:gd name="T98" fmla="*/ 2147483647 w 66"/>
                <a:gd name="T99" fmla="*/ 2147483647 h 26"/>
                <a:gd name="T100" fmla="*/ 2147483647 w 66"/>
                <a:gd name="T101" fmla="*/ 2147483647 h 26"/>
                <a:gd name="T102" fmla="*/ 2147483647 w 66"/>
                <a:gd name="T103" fmla="*/ 2147483647 h 26"/>
                <a:gd name="T104" fmla="*/ 2147483647 w 66"/>
                <a:gd name="T105" fmla="*/ 2147483647 h 26"/>
                <a:gd name="T106" fmla="*/ 2147483647 w 66"/>
                <a:gd name="T107" fmla="*/ 2147483647 h 26"/>
                <a:gd name="T108" fmla="*/ 2147483647 w 66"/>
                <a:gd name="T109" fmla="*/ 2147483647 h 26"/>
                <a:gd name="T110" fmla="*/ 2147483647 w 66"/>
                <a:gd name="T111" fmla="*/ 2147483647 h 26"/>
                <a:gd name="T112" fmla="*/ 2147483647 w 66"/>
                <a:gd name="T113" fmla="*/ 2147483647 h 26"/>
                <a:gd name="T114" fmla="*/ 0 w 66"/>
                <a:gd name="T115" fmla="*/ 2147483647 h 26"/>
                <a:gd name="T116" fmla="*/ 2147483647 w 66"/>
                <a:gd name="T117" fmla="*/ 2147483647 h 26"/>
                <a:gd name="T118" fmla="*/ 2147483647 w 66"/>
                <a:gd name="T119" fmla="*/ 2147483647 h 26"/>
                <a:gd name="T120" fmla="*/ 2147483647 w 66"/>
                <a:gd name="T121" fmla="*/ 2147483647 h 26"/>
                <a:gd name="T122" fmla="*/ 2147483647 w 66"/>
                <a:gd name="T123" fmla="*/ 2147483647 h 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6"/>
                <a:gd name="T187" fmla="*/ 0 h 26"/>
                <a:gd name="T188" fmla="*/ 66 w 66"/>
                <a:gd name="T189" fmla="*/ 26 h 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6" h="26">
                  <a:moveTo>
                    <a:pt x="3" y="4"/>
                  </a:moveTo>
                  <a:lnTo>
                    <a:pt x="5" y="3"/>
                  </a:lnTo>
                  <a:lnTo>
                    <a:pt x="7" y="3"/>
                  </a:lnTo>
                  <a:lnTo>
                    <a:pt x="9" y="2"/>
                  </a:lnTo>
                  <a:lnTo>
                    <a:pt x="11" y="2"/>
                  </a:lnTo>
                  <a:lnTo>
                    <a:pt x="12" y="2"/>
                  </a:lnTo>
                  <a:lnTo>
                    <a:pt x="15" y="1"/>
                  </a:lnTo>
                  <a:lnTo>
                    <a:pt x="16" y="1"/>
                  </a:lnTo>
                  <a:lnTo>
                    <a:pt x="19" y="1"/>
                  </a:lnTo>
                  <a:lnTo>
                    <a:pt x="22" y="0"/>
                  </a:lnTo>
                  <a:lnTo>
                    <a:pt x="26" y="1"/>
                  </a:lnTo>
                  <a:lnTo>
                    <a:pt x="29" y="1"/>
                  </a:lnTo>
                  <a:lnTo>
                    <a:pt x="33" y="2"/>
                  </a:lnTo>
                  <a:lnTo>
                    <a:pt x="36" y="3"/>
                  </a:lnTo>
                  <a:lnTo>
                    <a:pt x="39" y="3"/>
                  </a:lnTo>
                  <a:lnTo>
                    <a:pt x="42" y="5"/>
                  </a:lnTo>
                  <a:lnTo>
                    <a:pt x="45" y="6"/>
                  </a:lnTo>
                  <a:lnTo>
                    <a:pt x="48" y="8"/>
                  </a:lnTo>
                  <a:lnTo>
                    <a:pt x="50" y="9"/>
                  </a:lnTo>
                  <a:lnTo>
                    <a:pt x="53" y="11"/>
                  </a:lnTo>
                  <a:lnTo>
                    <a:pt x="56" y="13"/>
                  </a:lnTo>
                  <a:lnTo>
                    <a:pt x="58" y="16"/>
                  </a:lnTo>
                  <a:lnTo>
                    <a:pt x="60" y="18"/>
                  </a:lnTo>
                  <a:lnTo>
                    <a:pt x="62" y="20"/>
                  </a:lnTo>
                  <a:lnTo>
                    <a:pt x="65" y="23"/>
                  </a:lnTo>
                  <a:lnTo>
                    <a:pt x="66" y="25"/>
                  </a:lnTo>
                  <a:lnTo>
                    <a:pt x="64" y="26"/>
                  </a:lnTo>
                  <a:lnTo>
                    <a:pt x="63" y="26"/>
                  </a:lnTo>
                  <a:lnTo>
                    <a:pt x="62" y="25"/>
                  </a:lnTo>
                  <a:lnTo>
                    <a:pt x="59" y="23"/>
                  </a:lnTo>
                  <a:lnTo>
                    <a:pt x="57" y="21"/>
                  </a:lnTo>
                  <a:lnTo>
                    <a:pt x="55" y="19"/>
                  </a:lnTo>
                  <a:lnTo>
                    <a:pt x="53" y="17"/>
                  </a:lnTo>
                  <a:lnTo>
                    <a:pt x="50" y="16"/>
                  </a:lnTo>
                  <a:lnTo>
                    <a:pt x="48" y="14"/>
                  </a:lnTo>
                  <a:lnTo>
                    <a:pt x="46" y="12"/>
                  </a:lnTo>
                  <a:lnTo>
                    <a:pt x="43" y="12"/>
                  </a:lnTo>
                  <a:lnTo>
                    <a:pt x="40" y="10"/>
                  </a:lnTo>
                  <a:lnTo>
                    <a:pt x="38" y="10"/>
                  </a:lnTo>
                  <a:lnTo>
                    <a:pt x="35" y="9"/>
                  </a:lnTo>
                  <a:lnTo>
                    <a:pt x="32" y="9"/>
                  </a:lnTo>
                  <a:lnTo>
                    <a:pt x="29" y="8"/>
                  </a:lnTo>
                  <a:lnTo>
                    <a:pt x="26" y="8"/>
                  </a:lnTo>
                  <a:lnTo>
                    <a:pt x="23" y="8"/>
                  </a:lnTo>
                  <a:lnTo>
                    <a:pt x="20" y="9"/>
                  </a:lnTo>
                  <a:lnTo>
                    <a:pt x="18" y="9"/>
                  </a:lnTo>
                  <a:lnTo>
                    <a:pt x="16" y="9"/>
                  </a:lnTo>
                  <a:lnTo>
                    <a:pt x="14" y="9"/>
                  </a:lnTo>
                  <a:lnTo>
                    <a:pt x="12" y="9"/>
                  </a:lnTo>
                  <a:lnTo>
                    <a:pt x="10" y="9"/>
                  </a:lnTo>
                  <a:lnTo>
                    <a:pt x="8" y="9"/>
                  </a:lnTo>
                  <a:lnTo>
                    <a:pt x="7" y="9"/>
                  </a:lnTo>
                  <a:lnTo>
                    <a:pt x="6" y="10"/>
                  </a:lnTo>
                  <a:lnTo>
                    <a:pt x="4" y="10"/>
                  </a:lnTo>
                  <a:lnTo>
                    <a:pt x="2" y="9"/>
                  </a:lnTo>
                  <a:lnTo>
                    <a:pt x="2" y="8"/>
                  </a:lnTo>
                  <a:lnTo>
                    <a:pt x="1" y="8"/>
                  </a:lnTo>
                  <a:lnTo>
                    <a:pt x="0" y="6"/>
                  </a:lnTo>
                  <a:lnTo>
                    <a:pt x="1" y="5"/>
                  </a:lnTo>
                  <a:lnTo>
                    <a:pt x="2" y="5"/>
                  </a:lnTo>
                  <a:lnTo>
                    <a:pt x="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31" name="Freeform 137"/>
            <p:cNvSpPr>
              <a:spLocks/>
            </p:cNvSpPr>
            <p:nvPr/>
          </p:nvSpPr>
          <p:spPr bwMode="auto">
            <a:xfrm>
              <a:off x="3986213" y="5143500"/>
              <a:ext cx="39687" cy="82550"/>
            </a:xfrm>
            <a:custGeom>
              <a:avLst/>
              <a:gdLst>
                <a:gd name="T0" fmla="*/ 2147483647 w 25"/>
                <a:gd name="T1" fmla="*/ 2147483647 h 52"/>
                <a:gd name="T2" fmla="*/ 2147483647 w 25"/>
                <a:gd name="T3" fmla="*/ 2147483647 h 52"/>
                <a:gd name="T4" fmla="*/ 2147483647 w 25"/>
                <a:gd name="T5" fmla="*/ 2147483647 h 52"/>
                <a:gd name="T6" fmla="*/ 2147483647 w 25"/>
                <a:gd name="T7" fmla="*/ 2147483647 h 52"/>
                <a:gd name="T8" fmla="*/ 2147483647 w 25"/>
                <a:gd name="T9" fmla="*/ 2147483647 h 52"/>
                <a:gd name="T10" fmla="*/ 2147483647 w 25"/>
                <a:gd name="T11" fmla="*/ 2147483647 h 52"/>
                <a:gd name="T12" fmla="*/ 2147483647 w 25"/>
                <a:gd name="T13" fmla="*/ 2147483647 h 52"/>
                <a:gd name="T14" fmla="*/ 2147483647 w 25"/>
                <a:gd name="T15" fmla="*/ 2147483647 h 52"/>
                <a:gd name="T16" fmla="*/ 2147483647 w 25"/>
                <a:gd name="T17" fmla="*/ 2147483647 h 52"/>
                <a:gd name="T18" fmla="*/ 2147483647 w 25"/>
                <a:gd name="T19" fmla="*/ 2147483647 h 52"/>
                <a:gd name="T20" fmla="*/ 2147483647 w 25"/>
                <a:gd name="T21" fmla="*/ 2147483647 h 52"/>
                <a:gd name="T22" fmla="*/ 2147483647 w 25"/>
                <a:gd name="T23" fmla="*/ 2147483647 h 52"/>
                <a:gd name="T24" fmla="*/ 2147483647 w 25"/>
                <a:gd name="T25" fmla="*/ 2147483647 h 52"/>
                <a:gd name="T26" fmla="*/ 2147483647 w 25"/>
                <a:gd name="T27" fmla="*/ 2147483647 h 52"/>
                <a:gd name="T28" fmla="*/ 2147483647 w 25"/>
                <a:gd name="T29" fmla="*/ 2147483647 h 52"/>
                <a:gd name="T30" fmla="*/ 0 w 25"/>
                <a:gd name="T31" fmla="*/ 2147483647 h 52"/>
                <a:gd name="T32" fmla="*/ 0 w 25"/>
                <a:gd name="T33" fmla="*/ 2147483647 h 52"/>
                <a:gd name="T34" fmla="*/ 0 w 25"/>
                <a:gd name="T35" fmla="*/ 2147483647 h 52"/>
                <a:gd name="T36" fmla="*/ 2147483647 w 25"/>
                <a:gd name="T37" fmla="*/ 2147483647 h 52"/>
                <a:gd name="T38" fmla="*/ 2147483647 w 25"/>
                <a:gd name="T39" fmla="*/ 2147483647 h 52"/>
                <a:gd name="T40" fmla="*/ 2147483647 w 25"/>
                <a:gd name="T41" fmla="*/ 2147483647 h 52"/>
                <a:gd name="T42" fmla="*/ 2147483647 w 25"/>
                <a:gd name="T43" fmla="*/ 2147483647 h 52"/>
                <a:gd name="T44" fmla="*/ 2147483647 w 25"/>
                <a:gd name="T45" fmla="*/ 2147483647 h 52"/>
                <a:gd name="T46" fmla="*/ 2147483647 w 25"/>
                <a:gd name="T47" fmla="*/ 2147483647 h 52"/>
                <a:gd name="T48" fmla="*/ 2147483647 w 25"/>
                <a:gd name="T49" fmla="*/ 2147483647 h 52"/>
                <a:gd name="T50" fmla="*/ 2147483647 w 25"/>
                <a:gd name="T51" fmla="*/ 2147483647 h 52"/>
                <a:gd name="T52" fmla="*/ 2147483647 w 25"/>
                <a:gd name="T53" fmla="*/ 2147483647 h 52"/>
                <a:gd name="T54" fmla="*/ 2147483647 w 25"/>
                <a:gd name="T55" fmla="*/ 2147483647 h 52"/>
                <a:gd name="T56" fmla="*/ 2147483647 w 25"/>
                <a:gd name="T57" fmla="*/ 0 h 52"/>
                <a:gd name="T58" fmla="*/ 2147483647 w 25"/>
                <a:gd name="T59" fmla="*/ 0 h 52"/>
                <a:gd name="T60" fmla="*/ 2147483647 w 25"/>
                <a:gd name="T61" fmla="*/ 2147483647 h 52"/>
                <a:gd name="T62" fmla="*/ 2147483647 w 25"/>
                <a:gd name="T63" fmla="*/ 2147483647 h 52"/>
                <a:gd name="T64" fmla="*/ 2147483647 w 25"/>
                <a:gd name="T65" fmla="*/ 2147483647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52"/>
                <a:gd name="T101" fmla="*/ 25 w 25"/>
                <a:gd name="T102" fmla="*/ 52 h 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52">
                  <a:moveTo>
                    <a:pt x="24" y="7"/>
                  </a:moveTo>
                  <a:lnTo>
                    <a:pt x="23" y="9"/>
                  </a:lnTo>
                  <a:lnTo>
                    <a:pt x="23" y="10"/>
                  </a:lnTo>
                  <a:lnTo>
                    <a:pt x="22" y="10"/>
                  </a:lnTo>
                  <a:lnTo>
                    <a:pt x="23" y="10"/>
                  </a:lnTo>
                  <a:lnTo>
                    <a:pt x="23" y="11"/>
                  </a:lnTo>
                  <a:lnTo>
                    <a:pt x="22" y="13"/>
                  </a:lnTo>
                  <a:lnTo>
                    <a:pt x="21" y="14"/>
                  </a:lnTo>
                  <a:lnTo>
                    <a:pt x="20" y="16"/>
                  </a:lnTo>
                  <a:lnTo>
                    <a:pt x="18" y="19"/>
                  </a:lnTo>
                  <a:lnTo>
                    <a:pt x="16" y="20"/>
                  </a:lnTo>
                  <a:lnTo>
                    <a:pt x="16" y="23"/>
                  </a:lnTo>
                  <a:lnTo>
                    <a:pt x="14" y="24"/>
                  </a:lnTo>
                  <a:lnTo>
                    <a:pt x="14" y="26"/>
                  </a:lnTo>
                  <a:lnTo>
                    <a:pt x="12" y="29"/>
                  </a:lnTo>
                  <a:lnTo>
                    <a:pt x="12" y="31"/>
                  </a:lnTo>
                  <a:lnTo>
                    <a:pt x="10" y="33"/>
                  </a:lnTo>
                  <a:lnTo>
                    <a:pt x="10" y="35"/>
                  </a:lnTo>
                  <a:lnTo>
                    <a:pt x="10" y="37"/>
                  </a:lnTo>
                  <a:lnTo>
                    <a:pt x="8" y="40"/>
                  </a:lnTo>
                  <a:lnTo>
                    <a:pt x="8" y="42"/>
                  </a:lnTo>
                  <a:lnTo>
                    <a:pt x="8" y="45"/>
                  </a:lnTo>
                  <a:lnTo>
                    <a:pt x="8" y="46"/>
                  </a:lnTo>
                  <a:lnTo>
                    <a:pt x="8" y="49"/>
                  </a:lnTo>
                  <a:lnTo>
                    <a:pt x="8" y="51"/>
                  </a:lnTo>
                  <a:lnTo>
                    <a:pt x="6" y="52"/>
                  </a:lnTo>
                  <a:lnTo>
                    <a:pt x="4" y="52"/>
                  </a:lnTo>
                  <a:lnTo>
                    <a:pt x="2" y="51"/>
                  </a:lnTo>
                  <a:lnTo>
                    <a:pt x="2" y="50"/>
                  </a:lnTo>
                  <a:lnTo>
                    <a:pt x="0" y="48"/>
                  </a:lnTo>
                  <a:lnTo>
                    <a:pt x="0" y="46"/>
                  </a:lnTo>
                  <a:lnTo>
                    <a:pt x="0" y="43"/>
                  </a:lnTo>
                  <a:lnTo>
                    <a:pt x="0" y="41"/>
                  </a:lnTo>
                  <a:lnTo>
                    <a:pt x="0" y="38"/>
                  </a:lnTo>
                  <a:lnTo>
                    <a:pt x="1" y="36"/>
                  </a:lnTo>
                  <a:lnTo>
                    <a:pt x="1" y="33"/>
                  </a:lnTo>
                  <a:lnTo>
                    <a:pt x="2" y="31"/>
                  </a:lnTo>
                  <a:lnTo>
                    <a:pt x="2" y="29"/>
                  </a:lnTo>
                  <a:lnTo>
                    <a:pt x="2" y="27"/>
                  </a:lnTo>
                  <a:lnTo>
                    <a:pt x="3" y="24"/>
                  </a:lnTo>
                  <a:lnTo>
                    <a:pt x="4" y="23"/>
                  </a:lnTo>
                  <a:lnTo>
                    <a:pt x="4" y="20"/>
                  </a:lnTo>
                  <a:lnTo>
                    <a:pt x="6" y="18"/>
                  </a:lnTo>
                  <a:lnTo>
                    <a:pt x="7" y="16"/>
                  </a:lnTo>
                  <a:lnTo>
                    <a:pt x="8" y="13"/>
                  </a:lnTo>
                  <a:lnTo>
                    <a:pt x="10" y="11"/>
                  </a:lnTo>
                  <a:lnTo>
                    <a:pt x="12" y="9"/>
                  </a:lnTo>
                  <a:lnTo>
                    <a:pt x="12" y="7"/>
                  </a:lnTo>
                  <a:lnTo>
                    <a:pt x="14" y="6"/>
                  </a:lnTo>
                  <a:lnTo>
                    <a:pt x="15" y="5"/>
                  </a:lnTo>
                  <a:lnTo>
                    <a:pt x="16" y="4"/>
                  </a:lnTo>
                  <a:lnTo>
                    <a:pt x="18" y="3"/>
                  </a:lnTo>
                  <a:lnTo>
                    <a:pt x="19" y="1"/>
                  </a:lnTo>
                  <a:lnTo>
                    <a:pt x="20" y="0"/>
                  </a:lnTo>
                  <a:lnTo>
                    <a:pt x="21" y="0"/>
                  </a:lnTo>
                  <a:lnTo>
                    <a:pt x="22" y="0"/>
                  </a:lnTo>
                  <a:lnTo>
                    <a:pt x="24" y="1"/>
                  </a:lnTo>
                  <a:lnTo>
                    <a:pt x="24" y="3"/>
                  </a:lnTo>
                  <a:lnTo>
                    <a:pt x="25" y="4"/>
                  </a:lnTo>
                  <a:lnTo>
                    <a:pt x="25" y="6"/>
                  </a:lnTo>
                  <a:lnTo>
                    <a:pt x="2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32" name="Freeform 138"/>
            <p:cNvSpPr>
              <a:spLocks/>
            </p:cNvSpPr>
            <p:nvPr/>
          </p:nvSpPr>
          <p:spPr bwMode="auto">
            <a:xfrm>
              <a:off x="3959225" y="5064125"/>
              <a:ext cx="322262" cy="139700"/>
            </a:xfrm>
            <a:custGeom>
              <a:avLst/>
              <a:gdLst>
                <a:gd name="T0" fmla="*/ 2147483647 w 203"/>
                <a:gd name="T1" fmla="*/ 2147483647 h 88"/>
                <a:gd name="T2" fmla="*/ 2147483647 w 203"/>
                <a:gd name="T3" fmla="*/ 2147483647 h 88"/>
                <a:gd name="T4" fmla="*/ 2147483647 w 203"/>
                <a:gd name="T5" fmla="*/ 2147483647 h 88"/>
                <a:gd name="T6" fmla="*/ 2147483647 w 203"/>
                <a:gd name="T7" fmla="*/ 2147483647 h 88"/>
                <a:gd name="T8" fmla="*/ 2147483647 w 203"/>
                <a:gd name="T9" fmla="*/ 2147483647 h 88"/>
                <a:gd name="T10" fmla="*/ 2147483647 w 203"/>
                <a:gd name="T11" fmla="*/ 2147483647 h 88"/>
                <a:gd name="T12" fmla="*/ 2147483647 w 203"/>
                <a:gd name="T13" fmla="*/ 2147483647 h 88"/>
                <a:gd name="T14" fmla="*/ 2147483647 w 203"/>
                <a:gd name="T15" fmla="*/ 2147483647 h 88"/>
                <a:gd name="T16" fmla="*/ 2147483647 w 203"/>
                <a:gd name="T17" fmla="*/ 2147483647 h 88"/>
                <a:gd name="T18" fmla="*/ 2147483647 w 203"/>
                <a:gd name="T19" fmla="*/ 2147483647 h 88"/>
                <a:gd name="T20" fmla="*/ 2147483647 w 203"/>
                <a:gd name="T21" fmla="*/ 2147483647 h 88"/>
                <a:gd name="T22" fmla="*/ 2147483647 w 203"/>
                <a:gd name="T23" fmla="*/ 2147483647 h 88"/>
                <a:gd name="T24" fmla="*/ 2147483647 w 203"/>
                <a:gd name="T25" fmla="*/ 2147483647 h 88"/>
                <a:gd name="T26" fmla="*/ 2147483647 w 203"/>
                <a:gd name="T27" fmla="*/ 2147483647 h 88"/>
                <a:gd name="T28" fmla="*/ 2147483647 w 203"/>
                <a:gd name="T29" fmla="*/ 2147483647 h 88"/>
                <a:gd name="T30" fmla="*/ 2147483647 w 203"/>
                <a:gd name="T31" fmla="*/ 2147483647 h 88"/>
                <a:gd name="T32" fmla="*/ 2147483647 w 203"/>
                <a:gd name="T33" fmla="*/ 2147483647 h 88"/>
                <a:gd name="T34" fmla="*/ 2147483647 w 203"/>
                <a:gd name="T35" fmla="*/ 2147483647 h 88"/>
                <a:gd name="T36" fmla="*/ 2147483647 w 203"/>
                <a:gd name="T37" fmla="*/ 2147483647 h 88"/>
                <a:gd name="T38" fmla="*/ 2147483647 w 203"/>
                <a:gd name="T39" fmla="*/ 2147483647 h 88"/>
                <a:gd name="T40" fmla="*/ 2147483647 w 203"/>
                <a:gd name="T41" fmla="*/ 2147483647 h 88"/>
                <a:gd name="T42" fmla="*/ 2147483647 w 203"/>
                <a:gd name="T43" fmla="*/ 2147483647 h 88"/>
                <a:gd name="T44" fmla="*/ 2147483647 w 203"/>
                <a:gd name="T45" fmla="*/ 2147483647 h 88"/>
                <a:gd name="T46" fmla="*/ 2147483647 w 203"/>
                <a:gd name="T47" fmla="*/ 2147483647 h 88"/>
                <a:gd name="T48" fmla="*/ 2147483647 w 203"/>
                <a:gd name="T49" fmla="*/ 2147483647 h 88"/>
                <a:gd name="T50" fmla="*/ 2147483647 w 203"/>
                <a:gd name="T51" fmla="*/ 2147483647 h 88"/>
                <a:gd name="T52" fmla="*/ 2147483647 w 203"/>
                <a:gd name="T53" fmla="*/ 2147483647 h 88"/>
                <a:gd name="T54" fmla="*/ 2147483647 w 203"/>
                <a:gd name="T55" fmla="*/ 2147483647 h 88"/>
                <a:gd name="T56" fmla="*/ 2147483647 w 203"/>
                <a:gd name="T57" fmla="*/ 2147483647 h 88"/>
                <a:gd name="T58" fmla="*/ 2147483647 w 203"/>
                <a:gd name="T59" fmla="*/ 2147483647 h 88"/>
                <a:gd name="T60" fmla="*/ 2147483647 w 203"/>
                <a:gd name="T61" fmla="*/ 2147483647 h 88"/>
                <a:gd name="T62" fmla="*/ 2147483647 w 203"/>
                <a:gd name="T63" fmla="*/ 2147483647 h 88"/>
                <a:gd name="T64" fmla="*/ 2147483647 w 203"/>
                <a:gd name="T65" fmla="*/ 2147483647 h 88"/>
                <a:gd name="T66" fmla="*/ 2147483647 w 203"/>
                <a:gd name="T67" fmla="*/ 2147483647 h 88"/>
                <a:gd name="T68" fmla="*/ 2147483647 w 203"/>
                <a:gd name="T69" fmla="*/ 2147483647 h 88"/>
                <a:gd name="T70" fmla="*/ 2147483647 w 203"/>
                <a:gd name="T71" fmla="*/ 2147483647 h 88"/>
                <a:gd name="T72" fmla="*/ 2147483647 w 203"/>
                <a:gd name="T73" fmla="*/ 2147483647 h 88"/>
                <a:gd name="T74" fmla="*/ 2147483647 w 203"/>
                <a:gd name="T75" fmla="*/ 2147483647 h 88"/>
                <a:gd name="T76" fmla="*/ 2147483647 w 203"/>
                <a:gd name="T77" fmla="*/ 2147483647 h 88"/>
                <a:gd name="T78" fmla="*/ 2147483647 w 203"/>
                <a:gd name="T79" fmla="*/ 2147483647 h 88"/>
                <a:gd name="T80" fmla="*/ 2147483647 w 203"/>
                <a:gd name="T81" fmla="*/ 2147483647 h 88"/>
                <a:gd name="T82" fmla="*/ 2147483647 w 203"/>
                <a:gd name="T83" fmla="*/ 2147483647 h 88"/>
                <a:gd name="T84" fmla="*/ 2147483647 w 203"/>
                <a:gd name="T85" fmla="*/ 2147483647 h 88"/>
                <a:gd name="T86" fmla="*/ 2147483647 w 203"/>
                <a:gd name="T87" fmla="*/ 2147483647 h 88"/>
                <a:gd name="T88" fmla="*/ 0 w 203"/>
                <a:gd name="T89" fmla="*/ 2147483647 h 88"/>
                <a:gd name="T90" fmla="*/ 2147483647 w 203"/>
                <a:gd name="T91" fmla="*/ 2147483647 h 88"/>
                <a:gd name="T92" fmla="*/ 2147483647 w 203"/>
                <a:gd name="T93" fmla="*/ 2147483647 h 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3"/>
                <a:gd name="T142" fmla="*/ 0 h 88"/>
                <a:gd name="T143" fmla="*/ 203 w 203"/>
                <a:gd name="T144" fmla="*/ 88 h 8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3" h="88">
                  <a:moveTo>
                    <a:pt x="7" y="1"/>
                  </a:moveTo>
                  <a:lnTo>
                    <a:pt x="9" y="2"/>
                  </a:lnTo>
                  <a:lnTo>
                    <a:pt x="11" y="4"/>
                  </a:lnTo>
                  <a:lnTo>
                    <a:pt x="13" y="6"/>
                  </a:lnTo>
                  <a:lnTo>
                    <a:pt x="15" y="9"/>
                  </a:lnTo>
                  <a:lnTo>
                    <a:pt x="17" y="13"/>
                  </a:lnTo>
                  <a:lnTo>
                    <a:pt x="20" y="17"/>
                  </a:lnTo>
                  <a:lnTo>
                    <a:pt x="23" y="21"/>
                  </a:lnTo>
                  <a:lnTo>
                    <a:pt x="25" y="25"/>
                  </a:lnTo>
                  <a:lnTo>
                    <a:pt x="27" y="29"/>
                  </a:lnTo>
                  <a:lnTo>
                    <a:pt x="31" y="34"/>
                  </a:lnTo>
                  <a:lnTo>
                    <a:pt x="33" y="38"/>
                  </a:lnTo>
                  <a:lnTo>
                    <a:pt x="36" y="42"/>
                  </a:lnTo>
                  <a:lnTo>
                    <a:pt x="38" y="46"/>
                  </a:lnTo>
                  <a:lnTo>
                    <a:pt x="40" y="50"/>
                  </a:lnTo>
                  <a:lnTo>
                    <a:pt x="42" y="53"/>
                  </a:lnTo>
                  <a:lnTo>
                    <a:pt x="44" y="56"/>
                  </a:lnTo>
                  <a:lnTo>
                    <a:pt x="45" y="58"/>
                  </a:lnTo>
                  <a:lnTo>
                    <a:pt x="47" y="60"/>
                  </a:lnTo>
                  <a:lnTo>
                    <a:pt x="48" y="61"/>
                  </a:lnTo>
                  <a:lnTo>
                    <a:pt x="50" y="64"/>
                  </a:lnTo>
                  <a:lnTo>
                    <a:pt x="52" y="66"/>
                  </a:lnTo>
                  <a:lnTo>
                    <a:pt x="54" y="68"/>
                  </a:lnTo>
                  <a:lnTo>
                    <a:pt x="56" y="70"/>
                  </a:lnTo>
                  <a:lnTo>
                    <a:pt x="59" y="72"/>
                  </a:lnTo>
                  <a:lnTo>
                    <a:pt x="60" y="73"/>
                  </a:lnTo>
                  <a:lnTo>
                    <a:pt x="63" y="74"/>
                  </a:lnTo>
                  <a:lnTo>
                    <a:pt x="65" y="76"/>
                  </a:lnTo>
                  <a:lnTo>
                    <a:pt x="67" y="77"/>
                  </a:lnTo>
                  <a:lnTo>
                    <a:pt x="70" y="77"/>
                  </a:lnTo>
                  <a:lnTo>
                    <a:pt x="72" y="78"/>
                  </a:lnTo>
                  <a:lnTo>
                    <a:pt x="75" y="79"/>
                  </a:lnTo>
                  <a:lnTo>
                    <a:pt x="77" y="79"/>
                  </a:lnTo>
                  <a:lnTo>
                    <a:pt x="82" y="77"/>
                  </a:lnTo>
                  <a:lnTo>
                    <a:pt x="88" y="76"/>
                  </a:lnTo>
                  <a:lnTo>
                    <a:pt x="92" y="73"/>
                  </a:lnTo>
                  <a:lnTo>
                    <a:pt x="97" y="71"/>
                  </a:lnTo>
                  <a:lnTo>
                    <a:pt x="102" y="68"/>
                  </a:lnTo>
                  <a:lnTo>
                    <a:pt x="106" y="65"/>
                  </a:lnTo>
                  <a:lnTo>
                    <a:pt x="111" y="61"/>
                  </a:lnTo>
                  <a:lnTo>
                    <a:pt x="116" y="58"/>
                  </a:lnTo>
                  <a:lnTo>
                    <a:pt x="120" y="54"/>
                  </a:lnTo>
                  <a:lnTo>
                    <a:pt x="125" y="50"/>
                  </a:lnTo>
                  <a:lnTo>
                    <a:pt x="131" y="47"/>
                  </a:lnTo>
                  <a:lnTo>
                    <a:pt x="137" y="44"/>
                  </a:lnTo>
                  <a:lnTo>
                    <a:pt x="143" y="41"/>
                  </a:lnTo>
                  <a:lnTo>
                    <a:pt x="150" y="38"/>
                  </a:lnTo>
                  <a:lnTo>
                    <a:pt x="157" y="35"/>
                  </a:lnTo>
                  <a:lnTo>
                    <a:pt x="165" y="34"/>
                  </a:lnTo>
                  <a:lnTo>
                    <a:pt x="168" y="34"/>
                  </a:lnTo>
                  <a:lnTo>
                    <a:pt x="171" y="33"/>
                  </a:lnTo>
                  <a:lnTo>
                    <a:pt x="173" y="33"/>
                  </a:lnTo>
                  <a:lnTo>
                    <a:pt x="176" y="33"/>
                  </a:lnTo>
                  <a:lnTo>
                    <a:pt x="178" y="33"/>
                  </a:lnTo>
                  <a:lnTo>
                    <a:pt x="181" y="33"/>
                  </a:lnTo>
                  <a:lnTo>
                    <a:pt x="183" y="33"/>
                  </a:lnTo>
                  <a:lnTo>
                    <a:pt x="185" y="33"/>
                  </a:lnTo>
                  <a:lnTo>
                    <a:pt x="187" y="33"/>
                  </a:lnTo>
                  <a:lnTo>
                    <a:pt x="190" y="34"/>
                  </a:lnTo>
                  <a:lnTo>
                    <a:pt x="192" y="34"/>
                  </a:lnTo>
                  <a:lnTo>
                    <a:pt x="195" y="36"/>
                  </a:lnTo>
                  <a:lnTo>
                    <a:pt x="197" y="37"/>
                  </a:lnTo>
                  <a:lnTo>
                    <a:pt x="199" y="38"/>
                  </a:lnTo>
                  <a:lnTo>
                    <a:pt x="201" y="40"/>
                  </a:lnTo>
                  <a:lnTo>
                    <a:pt x="203" y="41"/>
                  </a:lnTo>
                  <a:lnTo>
                    <a:pt x="203" y="43"/>
                  </a:lnTo>
                  <a:lnTo>
                    <a:pt x="203" y="45"/>
                  </a:lnTo>
                  <a:lnTo>
                    <a:pt x="201" y="46"/>
                  </a:lnTo>
                  <a:lnTo>
                    <a:pt x="199" y="45"/>
                  </a:lnTo>
                  <a:lnTo>
                    <a:pt x="197" y="44"/>
                  </a:lnTo>
                  <a:lnTo>
                    <a:pt x="195" y="43"/>
                  </a:lnTo>
                  <a:lnTo>
                    <a:pt x="193" y="41"/>
                  </a:lnTo>
                  <a:lnTo>
                    <a:pt x="191" y="41"/>
                  </a:lnTo>
                  <a:lnTo>
                    <a:pt x="189" y="40"/>
                  </a:lnTo>
                  <a:lnTo>
                    <a:pt x="187" y="39"/>
                  </a:lnTo>
                  <a:lnTo>
                    <a:pt x="185" y="38"/>
                  </a:lnTo>
                  <a:lnTo>
                    <a:pt x="184" y="38"/>
                  </a:lnTo>
                  <a:lnTo>
                    <a:pt x="181" y="38"/>
                  </a:lnTo>
                  <a:lnTo>
                    <a:pt x="179" y="38"/>
                  </a:lnTo>
                  <a:lnTo>
                    <a:pt x="177" y="38"/>
                  </a:lnTo>
                  <a:lnTo>
                    <a:pt x="175" y="38"/>
                  </a:lnTo>
                  <a:lnTo>
                    <a:pt x="173" y="38"/>
                  </a:lnTo>
                  <a:lnTo>
                    <a:pt x="171" y="38"/>
                  </a:lnTo>
                  <a:lnTo>
                    <a:pt x="169" y="38"/>
                  </a:lnTo>
                  <a:lnTo>
                    <a:pt x="167" y="40"/>
                  </a:lnTo>
                  <a:lnTo>
                    <a:pt x="159" y="41"/>
                  </a:lnTo>
                  <a:lnTo>
                    <a:pt x="152" y="43"/>
                  </a:lnTo>
                  <a:lnTo>
                    <a:pt x="146" y="46"/>
                  </a:lnTo>
                  <a:lnTo>
                    <a:pt x="141" y="49"/>
                  </a:lnTo>
                  <a:lnTo>
                    <a:pt x="135" y="53"/>
                  </a:lnTo>
                  <a:lnTo>
                    <a:pt x="130" y="56"/>
                  </a:lnTo>
                  <a:lnTo>
                    <a:pt x="125" y="60"/>
                  </a:lnTo>
                  <a:lnTo>
                    <a:pt x="120" y="64"/>
                  </a:lnTo>
                  <a:lnTo>
                    <a:pt x="115" y="68"/>
                  </a:lnTo>
                  <a:lnTo>
                    <a:pt x="110" y="72"/>
                  </a:lnTo>
                  <a:lnTo>
                    <a:pt x="105" y="75"/>
                  </a:lnTo>
                  <a:lnTo>
                    <a:pt x="100" y="79"/>
                  </a:lnTo>
                  <a:lnTo>
                    <a:pt x="94" y="82"/>
                  </a:lnTo>
                  <a:lnTo>
                    <a:pt x="88" y="85"/>
                  </a:lnTo>
                  <a:lnTo>
                    <a:pt x="81" y="87"/>
                  </a:lnTo>
                  <a:lnTo>
                    <a:pt x="74" y="88"/>
                  </a:lnTo>
                  <a:lnTo>
                    <a:pt x="71" y="88"/>
                  </a:lnTo>
                  <a:lnTo>
                    <a:pt x="68" y="88"/>
                  </a:lnTo>
                  <a:lnTo>
                    <a:pt x="65" y="87"/>
                  </a:lnTo>
                  <a:lnTo>
                    <a:pt x="62" y="86"/>
                  </a:lnTo>
                  <a:lnTo>
                    <a:pt x="59" y="85"/>
                  </a:lnTo>
                  <a:lnTo>
                    <a:pt x="56" y="83"/>
                  </a:lnTo>
                  <a:lnTo>
                    <a:pt x="54" y="81"/>
                  </a:lnTo>
                  <a:lnTo>
                    <a:pt x="52" y="79"/>
                  </a:lnTo>
                  <a:lnTo>
                    <a:pt x="48" y="76"/>
                  </a:lnTo>
                  <a:lnTo>
                    <a:pt x="46" y="74"/>
                  </a:lnTo>
                  <a:lnTo>
                    <a:pt x="44" y="72"/>
                  </a:lnTo>
                  <a:lnTo>
                    <a:pt x="42" y="69"/>
                  </a:lnTo>
                  <a:lnTo>
                    <a:pt x="40" y="66"/>
                  </a:lnTo>
                  <a:lnTo>
                    <a:pt x="38" y="63"/>
                  </a:lnTo>
                  <a:lnTo>
                    <a:pt x="36" y="61"/>
                  </a:lnTo>
                  <a:lnTo>
                    <a:pt x="35" y="59"/>
                  </a:lnTo>
                  <a:lnTo>
                    <a:pt x="32" y="56"/>
                  </a:lnTo>
                  <a:lnTo>
                    <a:pt x="31" y="53"/>
                  </a:lnTo>
                  <a:lnTo>
                    <a:pt x="28" y="48"/>
                  </a:lnTo>
                  <a:lnTo>
                    <a:pt x="27" y="45"/>
                  </a:lnTo>
                  <a:lnTo>
                    <a:pt x="24" y="41"/>
                  </a:lnTo>
                  <a:lnTo>
                    <a:pt x="22" y="38"/>
                  </a:lnTo>
                  <a:lnTo>
                    <a:pt x="20" y="34"/>
                  </a:lnTo>
                  <a:lnTo>
                    <a:pt x="18" y="30"/>
                  </a:lnTo>
                  <a:lnTo>
                    <a:pt x="15" y="25"/>
                  </a:lnTo>
                  <a:lnTo>
                    <a:pt x="13" y="22"/>
                  </a:lnTo>
                  <a:lnTo>
                    <a:pt x="11" y="18"/>
                  </a:lnTo>
                  <a:lnTo>
                    <a:pt x="9" y="15"/>
                  </a:lnTo>
                  <a:lnTo>
                    <a:pt x="7" y="12"/>
                  </a:lnTo>
                  <a:lnTo>
                    <a:pt x="5" y="10"/>
                  </a:lnTo>
                  <a:lnTo>
                    <a:pt x="3" y="8"/>
                  </a:lnTo>
                  <a:lnTo>
                    <a:pt x="3" y="7"/>
                  </a:lnTo>
                  <a:lnTo>
                    <a:pt x="1" y="6"/>
                  </a:lnTo>
                  <a:lnTo>
                    <a:pt x="0" y="5"/>
                  </a:lnTo>
                  <a:lnTo>
                    <a:pt x="0" y="3"/>
                  </a:lnTo>
                  <a:lnTo>
                    <a:pt x="1" y="2"/>
                  </a:lnTo>
                  <a:lnTo>
                    <a:pt x="2" y="1"/>
                  </a:lnTo>
                  <a:lnTo>
                    <a:pt x="3" y="0"/>
                  </a:lnTo>
                  <a:lnTo>
                    <a:pt x="5" y="0"/>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33" name="Freeform 139"/>
            <p:cNvSpPr>
              <a:spLocks/>
            </p:cNvSpPr>
            <p:nvPr/>
          </p:nvSpPr>
          <p:spPr bwMode="auto">
            <a:xfrm>
              <a:off x="3998913" y="5002213"/>
              <a:ext cx="295275" cy="142875"/>
            </a:xfrm>
            <a:custGeom>
              <a:avLst/>
              <a:gdLst>
                <a:gd name="T0" fmla="*/ 2147483647 w 186"/>
                <a:gd name="T1" fmla="*/ 2147483647 h 90"/>
                <a:gd name="T2" fmla="*/ 2147483647 w 186"/>
                <a:gd name="T3" fmla="*/ 2147483647 h 90"/>
                <a:gd name="T4" fmla="*/ 2147483647 w 186"/>
                <a:gd name="T5" fmla="*/ 2147483647 h 90"/>
                <a:gd name="T6" fmla="*/ 2147483647 w 186"/>
                <a:gd name="T7" fmla="*/ 2147483647 h 90"/>
                <a:gd name="T8" fmla="*/ 2147483647 w 186"/>
                <a:gd name="T9" fmla="*/ 2147483647 h 90"/>
                <a:gd name="T10" fmla="*/ 2147483647 w 186"/>
                <a:gd name="T11" fmla="*/ 2147483647 h 90"/>
                <a:gd name="T12" fmla="*/ 2147483647 w 186"/>
                <a:gd name="T13" fmla="*/ 2147483647 h 90"/>
                <a:gd name="T14" fmla="*/ 2147483647 w 186"/>
                <a:gd name="T15" fmla="*/ 2147483647 h 90"/>
                <a:gd name="T16" fmla="*/ 2147483647 w 186"/>
                <a:gd name="T17" fmla="*/ 2147483647 h 90"/>
                <a:gd name="T18" fmla="*/ 2147483647 w 186"/>
                <a:gd name="T19" fmla="*/ 2147483647 h 90"/>
                <a:gd name="T20" fmla="*/ 2147483647 w 186"/>
                <a:gd name="T21" fmla="*/ 2147483647 h 90"/>
                <a:gd name="T22" fmla="*/ 2147483647 w 186"/>
                <a:gd name="T23" fmla="*/ 2147483647 h 90"/>
                <a:gd name="T24" fmla="*/ 2147483647 w 186"/>
                <a:gd name="T25" fmla="*/ 2147483647 h 90"/>
                <a:gd name="T26" fmla="*/ 2147483647 w 186"/>
                <a:gd name="T27" fmla="*/ 2147483647 h 90"/>
                <a:gd name="T28" fmla="*/ 2147483647 w 186"/>
                <a:gd name="T29" fmla="*/ 2147483647 h 90"/>
                <a:gd name="T30" fmla="*/ 2147483647 w 186"/>
                <a:gd name="T31" fmla="*/ 2147483647 h 90"/>
                <a:gd name="T32" fmla="*/ 2147483647 w 186"/>
                <a:gd name="T33" fmla="*/ 2147483647 h 90"/>
                <a:gd name="T34" fmla="*/ 2147483647 w 186"/>
                <a:gd name="T35" fmla="*/ 2147483647 h 90"/>
                <a:gd name="T36" fmla="*/ 2147483647 w 186"/>
                <a:gd name="T37" fmla="*/ 2147483647 h 90"/>
                <a:gd name="T38" fmla="*/ 2147483647 w 186"/>
                <a:gd name="T39" fmla="*/ 2147483647 h 90"/>
                <a:gd name="T40" fmla="*/ 2147483647 w 186"/>
                <a:gd name="T41" fmla="*/ 2147483647 h 90"/>
                <a:gd name="T42" fmla="*/ 2147483647 w 186"/>
                <a:gd name="T43" fmla="*/ 2147483647 h 90"/>
                <a:gd name="T44" fmla="*/ 2147483647 w 186"/>
                <a:gd name="T45" fmla="*/ 2147483647 h 90"/>
                <a:gd name="T46" fmla="*/ 2147483647 w 186"/>
                <a:gd name="T47" fmla="*/ 2147483647 h 90"/>
                <a:gd name="T48" fmla="*/ 2147483647 w 186"/>
                <a:gd name="T49" fmla="*/ 2147483647 h 90"/>
                <a:gd name="T50" fmla="*/ 2147483647 w 186"/>
                <a:gd name="T51" fmla="*/ 2147483647 h 90"/>
                <a:gd name="T52" fmla="*/ 2147483647 w 186"/>
                <a:gd name="T53" fmla="*/ 2147483647 h 90"/>
                <a:gd name="T54" fmla="*/ 2147483647 w 186"/>
                <a:gd name="T55" fmla="*/ 2147483647 h 90"/>
                <a:gd name="T56" fmla="*/ 2147483647 w 186"/>
                <a:gd name="T57" fmla="*/ 2147483647 h 90"/>
                <a:gd name="T58" fmla="*/ 2147483647 w 186"/>
                <a:gd name="T59" fmla="*/ 2147483647 h 90"/>
                <a:gd name="T60" fmla="*/ 2147483647 w 186"/>
                <a:gd name="T61" fmla="*/ 2147483647 h 90"/>
                <a:gd name="T62" fmla="*/ 2147483647 w 186"/>
                <a:gd name="T63" fmla="*/ 2147483647 h 90"/>
                <a:gd name="T64" fmla="*/ 2147483647 w 186"/>
                <a:gd name="T65" fmla="*/ 2147483647 h 90"/>
                <a:gd name="T66" fmla="*/ 2147483647 w 186"/>
                <a:gd name="T67" fmla="*/ 2147483647 h 90"/>
                <a:gd name="T68" fmla="*/ 2147483647 w 186"/>
                <a:gd name="T69" fmla="*/ 2147483647 h 90"/>
                <a:gd name="T70" fmla="*/ 2147483647 w 186"/>
                <a:gd name="T71" fmla="*/ 2147483647 h 90"/>
                <a:gd name="T72" fmla="*/ 2147483647 w 186"/>
                <a:gd name="T73" fmla="*/ 2147483647 h 90"/>
                <a:gd name="T74" fmla="*/ 2147483647 w 186"/>
                <a:gd name="T75" fmla="*/ 2147483647 h 90"/>
                <a:gd name="T76" fmla="*/ 2147483647 w 186"/>
                <a:gd name="T77" fmla="*/ 2147483647 h 90"/>
                <a:gd name="T78" fmla="*/ 2147483647 w 186"/>
                <a:gd name="T79" fmla="*/ 2147483647 h 90"/>
                <a:gd name="T80" fmla="*/ 2147483647 w 186"/>
                <a:gd name="T81" fmla="*/ 2147483647 h 90"/>
                <a:gd name="T82" fmla="*/ 2147483647 w 186"/>
                <a:gd name="T83" fmla="*/ 2147483647 h 90"/>
                <a:gd name="T84" fmla="*/ 2147483647 w 186"/>
                <a:gd name="T85" fmla="*/ 2147483647 h 90"/>
                <a:gd name="T86" fmla="*/ 2147483647 w 186"/>
                <a:gd name="T87" fmla="*/ 2147483647 h 90"/>
                <a:gd name="T88" fmla="*/ 0 w 186"/>
                <a:gd name="T89" fmla="*/ 2147483647 h 90"/>
                <a:gd name="T90" fmla="*/ 2147483647 w 186"/>
                <a:gd name="T91" fmla="*/ 0 h 90"/>
                <a:gd name="T92" fmla="*/ 2147483647 w 186"/>
                <a:gd name="T93" fmla="*/ 2147483647 h 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6"/>
                <a:gd name="T142" fmla="*/ 0 h 90"/>
                <a:gd name="T143" fmla="*/ 186 w 186"/>
                <a:gd name="T144" fmla="*/ 90 h 9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6" h="90">
                  <a:moveTo>
                    <a:pt x="11" y="1"/>
                  </a:moveTo>
                  <a:lnTo>
                    <a:pt x="14" y="3"/>
                  </a:lnTo>
                  <a:lnTo>
                    <a:pt x="17" y="6"/>
                  </a:lnTo>
                  <a:lnTo>
                    <a:pt x="20" y="9"/>
                  </a:lnTo>
                  <a:lnTo>
                    <a:pt x="22" y="11"/>
                  </a:lnTo>
                  <a:lnTo>
                    <a:pt x="24" y="15"/>
                  </a:lnTo>
                  <a:lnTo>
                    <a:pt x="26" y="17"/>
                  </a:lnTo>
                  <a:lnTo>
                    <a:pt x="27" y="20"/>
                  </a:lnTo>
                  <a:lnTo>
                    <a:pt x="29" y="24"/>
                  </a:lnTo>
                  <a:lnTo>
                    <a:pt x="29" y="27"/>
                  </a:lnTo>
                  <a:lnTo>
                    <a:pt x="31" y="30"/>
                  </a:lnTo>
                  <a:lnTo>
                    <a:pt x="31" y="34"/>
                  </a:lnTo>
                  <a:lnTo>
                    <a:pt x="32" y="37"/>
                  </a:lnTo>
                  <a:lnTo>
                    <a:pt x="33" y="41"/>
                  </a:lnTo>
                  <a:lnTo>
                    <a:pt x="34" y="45"/>
                  </a:lnTo>
                  <a:lnTo>
                    <a:pt x="35" y="48"/>
                  </a:lnTo>
                  <a:lnTo>
                    <a:pt x="36" y="53"/>
                  </a:lnTo>
                  <a:lnTo>
                    <a:pt x="36" y="55"/>
                  </a:lnTo>
                  <a:lnTo>
                    <a:pt x="37" y="57"/>
                  </a:lnTo>
                  <a:lnTo>
                    <a:pt x="38" y="60"/>
                  </a:lnTo>
                  <a:lnTo>
                    <a:pt x="39" y="63"/>
                  </a:lnTo>
                  <a:lnTo>
                    <a:pt x="40" y="66"/>
                  </a:lnTo>
                  <a:lnTo>
                    <a:pt x="41" y="67"/>
                  </a:lnTo>
                  <a:lnTo>
                    <a:pt x="43" y="70"/>
                  </a:lnTo>
                  <a:lnTo>
                    <a:pt x="45" y="73"/>
                  </a:lnTo>
                  <a:lnTo>
                    <a:pt x="46" y="74"/>
                  </a:lnTo>
                  <a:lnTo>
                    <a:pt x="48" y="76"/>
                  </a:lnTo>
                  <a:lnTo>
                    <a:pt x="50" y="77"/>
                  </a:lnTo>
                  <a:lnTo>
                    <a:pt x="53" y="79"/>
                  </a:lnTo>
                  <a:lnTo>
                    <a:pt x="55" y="80"/>
                  </a:lnTo>
                  <a:lnTo>
                    <a:pt x="58" y="80"/>
                  </a:lnTo>
                  <a:lnTo>
                    <a:pt x="61" y="80"/>
                  </a:lnTo>
                  <a:lnTo>
                    <a:pt x="64" y="80"/>
                  </a:lnTo>
                  <a:lnTo>
                    <a:pt x="68" y="80"/>
                  </a:lnTo>
                  <a:lnTo>
                    <a:pt x="72" y="79"/>
                  </a:lnTo>
                  <a:lnTo>
                    <a:pt x="75" y="77"/>
                  </a:lnTo>
                  <a:lnTo>
                    <a:pt x="79" y="76"/>
                  </a:lnTo>
                  <a:lnTo>
                    <a:pt x="83" y="74"/>
                  </a:lnTo>
                  <a:lnTo>
                    <a:pt x="86" y="73"/>
                  </a:lnTo>
                  <a:lnTo>
                    <a:pt x="89" y="72"/>
                  </a:lnTo>
                  <a:lnTo>
                    <a:pt x="93" y="70"/>
                  </a:lnTo>
                  <a:lnTo>
                    <a:pt x="95" y="67"/>
                  </a:lnTo>
                  <a:lnTo>
                    <a:pt x="99" y="66"/>
                  </a:lnTo>
                  <a:lnTo>
                    <a:pt x="102" y="64"/>
                  </a:lnTo>
                  <a:lnTo>
                    <a:pt x="106" y="63"/>
                  </a:lnTo>
                  <a:lnTo>
                    <a:pt x="109" y="60"/>
                  </a:lnTo>
                  <a:lnTo>
                    <a:pt x="112" y="59"/>
                  </a:lnTo>
                  <a:lnTo>
                    <a:pt x="116" y="57"/>
                  </a:lnTo>
                  <a:lnTo>
                    <a:pt x="121" y="56"/>
                  </a:lnTo>
                  <a:lnTo>
                    <a:pt x="125" y="54"/>
                  </a:lnTo>
                  <a:lnTo>
                    <a:pt x="129" y="53"/>
                  </a:lnTo>
                  <a:lnTo>
                    <a:pt x="133" y="51"/>
                  </a:lnTo>
                  <a:lnTo>
                    <a:pt x="137" y="51"/>
                  </a:lnTo>
                  <a:lnTo>
                    <a:pt x="142" y="50"/>
                  </a:lnTo>
                  <a:lnTo>
                    <a:pt x="146" y="49"/>
                  </a:lnTo>
                  <a:lnTo>
                    <a:pt x="150" y="49"/>
                  </a:lnTo>
                  <a:lnTo>
                    <a:pt x="154" y="49"/>
                  </a:lnTo>
                  <a:lnTo>
                    <a:pt x="158" y="49"/>
                  </a:lnTo>
                  <a:lnTo>
                    <a:pt x="162" y="50"/>
                  </a:lnTo>
                  <a:lnTo>
                    <a:pt x="165" y="51"/>
                  </a:lnTo>
                  <a:lnTo>
                    <a:pt x="170" y="53"/>
                  </a:lnTo>
                  <a:lnTo>
                    <a:pt x="173" y="53"/>
                  </a:lnTo>
                  <a:lnTo>
                    <a:pt x="177" y="56"/>
                  </a:lnTo>
                  <a:lnTo>
                    <a:pt x="180" y="57"/>
                  </a:lnTo>
                  <a:lnTo>
                    <a:pt x="185" y="60"/>
                  </a:lnTo>
                  <a:lnTo>
                    <a:pt x="186" y="62"/>
                  </a:lnTo>
                  <a:lnTo>
                    <a:pt x="185" y="63"/>
                  </a:lnTo>
                  <a:lnTo>
                    <a:pt x="184" y="64"/>
                  </a:lnTo>
                  <a:lnTo>
                    <a:pt x="182" y="64"/>
                  </a:lnTo>
                  <a:lnTo>
                    <a:pt x="178" y="61"/>
                  </a:lnTo>
                  <a:lnTo>
                    <a:pt x="174" y="60"/>
                  </a:lnTo>
                  <a:lnTo>
                    <a:pt x="171" y="58"/>
                  </a:lnTo>
                  <a:lnTo>
                    <a:pt x="168" y="57"/>
                  </a:lnTo>
                  <a:lnTo>
                    <a:pt x="164" y="56"/>
                  </a:lnTo>
                  <a:lnTo>
                    <a:pt x="162" y="55"/>
                  </a:lnTo>
                  <a:lnTo>
                    <a:pt x="158" y="55"/>
                  </a:lnTo>
                  <a:lnTo>
                    <a:pt x="154" y="55"/>
                  </a:lnTo>
                  <a:lnTo>
                    <a:pt x="151" y="55"/>
                  </a:lnTo>
                  <a:lnTo>
                    <a:pt x="148" y="55"/>
                  </a:lnTo>
                  <a:lnTo>
                    <a:pt x="144" y="56"/>
                  </a:lnTo>
                  <a:lnTo>
                    <a:pt x="140" y="57"/>
                  </a:lnTo>
                  <a:lnTo>
                    <a:pt x="136" y="57"/>
                  </a:lnTo>
                  <a:lnTo>
                    <a:pt x="133" y="58"/>
                  </a:lnTo>
                  <a:lnTo>
                    <a:pt x="129" y="60"/>
                  </a:lnTo>
                  <a:lnTo>
                    <a:pt x="125" y="61"/>
                  </a:lnTo>
                  <a:lnTo>
                    <a:pt x="121" y="62"/>
                  </a:lnTo>
                  <a:lnTo>
                    <a:pt x="117" y="64"/>
                  </a:lnTo>
                  <a:lnTo>
                    <a:pt x="113" y="66"/>
                  </a:lnTo>
                  <a:lnTo>
                    <a:pt x="109" y="68"/>
                  </a:lnTo>
                  <a:lnTo>
                    <a:pt x="106" y="70"/>
                  </a:lnTo>
                  <a:lnTo>
                    <a:pt x="102" y="73"/>
                  </a:lnTo>
                  <a:lnTo>
                    <a:pt x="99" y="74"/>
                  </a:lnTo>
                  <a:lnTo>
                    <a:pt x="95" y="77"/>
                  </a:lnTo>
                  <a:lnTo>
                    <a:pt x="92" y="79"/>
                  </a:lnTo>
                  <a:lnTo>
                    <a:pt x="89" y="80"/>
                  </a:lnTo>
                  <a:lnTo>
                    <a:pt x="85" y="82"/>
                  </a:lnTo>
                  <a:lnTo>
                    <a:pt x="82" y="84"/>
                  </a:lnTo>
                  <a:lnTo>
                    <a:pt x="78" y="86"/>
                  </a:lnTo>
                  <a:lnTo>
                    <a:pt x="75" y="87"/>
                  </a:lnTo>
                  <a:lnTo>
                    <a:pt x="70" y="88"/>
                  </a:lnTo>
                  <a:lnTo>
                    <a:pt x="66" y="90"/>
                  </a:lnTo>
                  <a:lnTo>
                    <a:pt x="62" y="90"/>
                  </a:lnTo>
                  <a:lnTo>
                    <a:pt x="58" y="90"/>
                  </a:lnTo>
                  <a:lnTo>
                    <a:pt x="55" y="89"/>
                  </a:lnTo>
                  <a:lnTo>
                    <a:pt x="51" y="87"/>
                  </a:lnTo>
                  <a:lnTo>
                    <a:pt x="48" y="86"/>
                  </a:lnTo>
                  <a:lnTo>
                    <a:pt x="45" y="85"/>
                  </a:lnTo>
                  <a:lnTo>
                    <a:pt x="42" y="82"/>
                  </a:lnTo>
                  <a:lnTo>
                    <a:pt x="40" y="80"/>
                  </a:lnTo>
                  <a:lnTo>
                    <a:pt x="38" y="77"/>
                  </a:lnTo>
                  <a:lnTo>
                    <a:pt x="36" y="74"/>
                  </a:lnTo>
                  <a:lnTo>
                    <a:pt x="34" y="71"/>
                  </a:lnTo>
                  <a:lnTo>
                    <a:pt x="32" y="67"/>
                  </a:lnTo>
                  <a:lnTo>
                    <a:pt x="31" y="64"/>
                  </a:lnTo>
                  <a:lnTo>
                    <a:pt x="29" y="60"/>
                  </a:lnTo>
                  <a:lnTo>
                    <a:pt x="28" y="57"/>
                  </a:lnTo>
                  <a:lnTo>
                    <a:pt x="27" y="54"/>
                  </a:lnTo>
                  <a:lnTo>
                    <a:pt x="27" y="50"/>
                  </a:lnTo>
                  <a:lnTo>
                    <a:pt x="25" y="46"/>
                  </a:lnTo>
                  <a:lnTo>
                    <a:pt x="24" y="43"/>
                  </a:lnTo>
                  <a:lnTo>
                    <a:pt x="23" y="39"/>
                  </a:lnTo>
                  <a:lnTo>
                    <a:pt x="22" y="35"/>
                  </a:lnTo>
                  <a:lnTo>
                    <a:pt x="21" y="32"/>
                  </a:lnTo>
                  <a:lnTo>
                    <a:pt x="20" y="29"/>
                  </a:lnTo>
                  <a:lnTo>
                    <a:pt x="19" y="25"/>
                  </a:lnTo>
                  <a:lnTo>
                    <a:pt x="17" y="22"/>
                  </a:lnTo>
                  <a:lnTo>
                    <a:pt x="16" y="18"/>
                  </a:lnTo>
                  <a:lnTo>
                    <a:pt x="14" y="16"/>
                  </a:lnTo>
                  <a:lnTo>
                    <a:pt x="12" y="13"/>
                  </a:lnTo>
                  <a:lnTo>
                    <a:pt x="8" y="10"/>
                  </a:lnTo>
                  <a:lnTo>
                    <a:pt x="6" y="7"/>
                  </a:lnTo>
                  <a:lnTo>
                    <a:pt x="4" y="5"/>
                  </a:lnTo>
                  <a:lnTo>
                    <a:pt x="0" y="3"/>
                  </a:lnTo>
                  <a:lnTo>
                    <a:pt x="0" y="2"/>
                  </a:lnTo>
                  <a:lnTo>
                    <a:pt x="0" y="1"/>
                  </a:lnTo>
                  <a:lnTo>
                    <a:pt x="0" y="0"/>
                  </a:lnTo>
                  <a:lnTo>
                    <a:pt x="2" y="0"/>
                  </a:lnTo>
                  <a:lnTo>
                    <a:pt x="4" y="0"/>
                  </a:lnTo>
                  <a:lnTo>
                    <a:pt x="7" y="0"/>
                  </a:lnTo>
                  <a:lnTo>
                    <a:pt x="9" y="0"/>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34" name="Freeform 140"/>
            <p:cNvSpPr>
              <a:spLocks/>
            </p:cNvSpPr>
            <p:nvPr/>
          </p:nvSpPr>
          <p:spPr bwMode="auto">
            <a:xfrm>
              <a:off x="3779838" y="5051425"/>
              <a:ext cx="120650" cy="165100"/>
            </a:xfrm>
            <a:custGeom>
              <a:avLst/>
              <a:gdLst>
                <a:gd name="T0" fmla="*/ 2147483647 w 76"/>
                <a:gd name="T1" fmla="*/ 2147483647 h 104"/>
                <a:gd name="T2" fmla="*/ 2147483647 w 76"/>
                <a:gd name="T3" fmla="*/ 2147483647 h 104"/>
                <a:gd name="T4" fmla="*/ 2147483647 w 76"/>
                <a:gd name="T5" fmla="*/ 2147483647 h 104"/>
                <a:gd name="T6" fmla="*/ 2147483647 w 76"/>
                <a:gd name="T7" fmla="*/ 2147483647 h 104"/>
                <a:gd name="T8" fmla="*/ 2147483647 w 76"/>
                <a:gd name="T9" fmla="*/ 2147483647 h 104"/>
                <a:gd name="T10" fmla="*/ 2147483647 w 76"/>
                <a:gd name="T11" fmla="*/ 2147483647 h 104"/>
                <a:gd name="T12" fmla="*/ 2147483647 w 76"/>
                <a:gd name="T13" fmla="*/ 2147483647 h 104"/>
                <a:gd name="T14" fmla="*/ 2147483647 w 76"/>
                <a:gd name="T15" fmla="*/ 2147483647 h 104"/>
                <a:gd name="T16" fmla="*/ 2147483647 w 76"/>
                <a:gd name="T17" fmla="*/ 2147483647 h 104"/>
                <a:gd name="T18" fmla="*/ 2147483647 w 76"/>
                <a:gd name="T19" fmla="*/ 2147483647 h 104"/>
                <a:gd name="T20" fmla="*/ 2147483647 w 76"/>
                <a:gd name="T21" fmla="*/ 2147483647 h 104"/>
                <a:gd name="T22" fmla="*/ 2147483647 w 76"/>
                <a:gd name="T23" fmla="*/ 2147483647 h 104"/>
                <a:gd name="T24" fmla="*/ 2147483647 w 76"/>
                <a:gd name="T25" fmla="*/ 2147483647 h 104"/>
                <a:gd name="T26" fmla="*/ 2147483647 w 76"/>
                <a:gd name="T27" fmla="*/ 2147483647 h 104"/>
                <a:gd name="T28" fmla="*/ 2147483647 w 76"/>
                <a:gd name="T29" fmla="*/ 2147483647 h 104"/>
                <a:gd name="T30" fmla="*/ 2147483647 w 76"/>
                <a:gd name="T31" fmla="*/ 2147483647 h 104"/>
                <a:gd name="T32" fmla="*/ 2147483647 w 76"/>
                <a:gd name="T33" fmla="*/ 2147483647 h 104"/>
                <a:gd name="T34" fmla="*/ 2147483647 w 76"/>
                <a:gd name="T35" fmla="*/ 2147483647 h 104"/>
                <a:gd name="T36" fmla="*/ 2147483647 w 76"/>
                <a:gd name="T37" fmla="*/ 2147483647 h 104"/>
                <a:gd name="T38" fmla="*/ 2147483647 w 76"/>
                <a:gd name="T39" fmla="*/ 2147483647 h 104"/>
                <a:gd name="T40" fmla="*/ 2147483647 w 76"/>
                <a:gd name="T41" fmla="*/ 2147483647 h 104"/>
                <a:gd name="T42" fmla="*/ 2147483647 w 76"/>
                <a:gd name="T43" fmla="*/ 2147483647 h 104"/>
                <a:gd name="T44" fmla="*/ 2147483647 w 76"/>
                <a:gd name="T45" fmla="*/ 2147483647 h 104"/>
                <a:gd name="T46" fmla="*/ 2147483647 w 76"/>
                <a:gd name="T47" fmla="*/ 2147483647 h 104"/>
                <a:gd name="T48" fmla="*/ 2147483647 w 76"/>
                <a:gd name="T49" fmla="*/ 2147483647 h 104"/>
                <a:gd name="T50" fmla="*/ 2147483647 w 76"/>
                <a:gd name="T51" fmla="*/ 2147483647 h 104"/>
                <a:gd name="T52" fmla="*/ 2147483647 w 76"/>
                <a:gd name="T53" fmla="*/ 2147483647 h 104"/>
                <a:gd name="T54" fmla="*/ 2147483647 w 76"/>
                <a:gd name="T55" fmla="*/ 2147483647 h 104"/>
                <a:gd name="T56" fmla="*/ 2147483647 w 76"/>
                <a:gd name="T57" fmla="*/ 2147483647 h 104"/>
                <a:gd name="T58" fmla="*/ 2147483647 w 76"/>
                <a:gd name="T59" fmla="*/ 2147483647 h 104"/>
                <a:gd name="T60" fmla="*/ 2147483647 w 76"/>
                <a:gd name="T61" fmla="*/ 2147483647 h 104"/>
                <a:gd name="T62" fmla="*/ 2147483647 w 76"/>
                <a:gd name="T63" fmla="*/ 2147483647 h 104"/>
                <a:gd name="T64" fmla="*/ 2147483647 w 76"/>
                <a:gd name="T65" fmla="*/ 2147483647 h 104"/>
                <a:gd name="T66" fmla="*/ 2147483647 w 76"/>
                <a:gd name="T67" fmla="*/ 2147483647 h 104"/>
                <a:gd name="T68" fmla="*/ 2147483647 w 76"/>
                <a:gd name="T69" fmla="*/ 2147483647 h 104"/>
                <a:gd name="T70" fmla="*/ 2147483647 w 76"/>
                <a:gd name="T71" fmla="*/ 2147483647 h 104"/>
                <a:gd name="T72" fmla="*/ 2147483647 w 76"/>
                <a:gd name="T73" fmla="*/ 2147483647 h 104"/>
                <a:gd name="T74" fmla="*/ 2147483647 w 76"/>
                <a:gd name="T75" fmla="*/ 2147483647 h 104"/>
                <a:gd name="T76" fmla="*/ 0 w 76"/>
                <a:gd name="T77" fmla="*/ 2147483647 h 104"/>
                <a:gd name="T78" fmla="*/ 0 w 76"/>
                <a:gd name="T79" fmla="*/ 2147483647 h 104"/>
                <a:gd name="T80" fmla="*/ 2147483647 w 76"/>
                <a:gd name="T81" fmla="*/ 2147483647 h 104"/>
                <a:gd name="T82" fmla="*/ 2147483647 w 76"/>
                <a:gd name="T83" fmla="*/ 2147483647 h 104"/>
                <a:gd name="T84" fmla="*/ 2147483647 w 76"/>
                <a:gd name="T85" fmla="*/ 2147483647 h 104"/>
                <a:gd name="T86" fmla="*/ 2147483647 w 76"/>
                <a:gd name="T87" fmla="*/ 2147483647 h 104"/>
                <a:gd name="T88" fmla="*/ 2147483647 w 76"/>
                <a:gd name="T89" fmla="*/ 2147483647 h 104"/>
                <a:gd name="T90" fmla="*/ 2147483647 w 76"/>
                <a:gd name="T91" fmla="*/ 2147483647 h 104"/>
                <a:gd name="T92" fmla="*/ 2147483647 w 76"/>
                <a:gd name="T93" fmla="*/ 2147483647 h 104"/>
                <a:gd name="T94" fmla="*/ 2147483647 w 76"/>
                <a:gd name="T95" fmla="*/ 0 h 104"/>
                <a:gd name="T96" fmla="*/ 2147483647 w 76"/>
                <a:gd name="T97" fmla="*/ 0 h 104"/>
                <a:gd name="T98" fmla="*/ 2147483647 w 76"/>
                <a:gd name="T99" fmla="*/ 2147483647 h 104"/>
                <a:gd name="T100" fmla="*/ 2147483647 w 76"/>
                <a:gd name="T101" fmla="*/ 2147483647 h 104"/>
                <a:gd name="T102" fmla="*/ 2147483647 w 76"/>
                <a:gd name="T103" fmla="*/ 2147483647 h 104"/>
                <a:gd name="T104" fmla="*/ 2147483647 w 76"/>
                <a:gd name="T105" fmla="*/ 2147483647 h 104"/>
                <a:gd name="T106" fmla="*/ 2147483647 w 76"/>
                <a:gd name="T107" fmla="*/ 2147483647 h 104"/>
                <a:gd name="T108" fmla="*/ 2147483647 w 76"/>
                <a:gd name="T109" fmla="*/ 2147483647 h 104"/>
                <a:gd name="T110" fmla="*/ 2147483647 w 76"/>
                <a:gd name="T111" fmla="*/ 2147483647 h 104"/>
                <a:gd name="T112" fmla="*/ 2147483647 w 76"/>
                <a:gd name="T113" fmla="*/ 2147483647 h 104"/>
                <a:gd name="T114" fmla="*/ 2147483647 w 76"/>
                <a:gd name="T115" fmla="*/ 2147483647 h 104"/>
                <a:gd name="T116" fmla="*/ 2147483647 w 76"/>
                <a:gd name="T117" fmla="*/ 2147483647 h 104"/>
                <a:gd name="T118" fmla="*/ 2147483647 w 76"/>
                <a:gd name="T119" fmla="*/ 2147483647 h 1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6"/>
                <a:gd name="T181" fmla="*/ 0 h 104"/>
                <a:gd name="T182" fmla="*/ 76 w 76"/>
                <a:gd name="T183" fmla="*/ 104 h 1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6" h="104">
                  <a:moveTo>
                    <a:pt x="72" y="22"/>
                  </a:moveTo>
                  <a:lnTo>
                    <a:pt x="70" y="20"/>
                  </a:lnTo>
                  <a:lnTo>
                    <a:pt x="68" y="19"/>
                  </a:lnTo>
                  <a:lnTo>
                    <a:pt x="67" y="18"/>
                  </a:lnTo>
                  <a:lnTo>
                    <a:pt x="66" y="17"/>
                  </a:lnTo>
                  <a:lnTo>
                    <a:pt x="64" y="16"/>
                  </a:lnTo>
                  <a:lnTo>
                    <a:pt x="62" y="14"/>
                  </a:lnTo>
                  <a:lnTo>
                    <a:pt x="60" y="14"/>
                  </a:lnTo>
                  <a:lnTo>
                    <a:pt x="58" y="13"/>
                  </a:lnTo>
                  <a:lnTo>
                    <a:pt x="56" y="12"/>
                  </a:lnTo>
                  <a:lnTo>
                    <a:pt x="55" y="11"/>
                  </a:lnTo>
                  <a:lnTo>
                    <a:pt x="53" y="10"/>
                  </a:lnTo>
                  <a:lnTo>
                    <a:pt x="52" y="10"/>
                  </a:lnTo>
                  <a:lnTo>
                    <a:pt x="50" y="9"/>
                  </a:lnTo>
                  <a:lnTo>
                    <a:pt x="47" y="9"/>
                  </a:lnTo>
                  <a:lnTo>
                    <a:pt x="45" y="9"/>
                  </a:lnTo>
                  <a:lnTo>
                    <a:pt x="43" y="9"/>
                  </a:lnTo>
                  <a:lnTo>
                    <a:pt x="41" y="9"/>
                  </a:lnTo>
                  <a:lnTo>
                    <a:pt x="39" y="9"/>
                  </a:lnTo>
                  <a:lnTo>
                    <a:pt x="37" y="9"/>
                  </a:lnTo>
                  <a:lnTo>
                    <a:pt x="35" y="10"/>
                  </a:lnTo>
                  <a:lnTo>
                    <a:pt x="31" y="11"/>
                  </a:lnTo>
                  <a:lnTo>
                    <a:pt x="29" y="13"/>
                  </a:lnTo>
                  <a:lnTo>
                    <a:pt x="25" y="14"/>
                  </a:lnTo>
                  <a:lnTo>
                    <a:pt x="23" y="17"/>
                  </a:lnTo>
                  <a:lnTo>
                    <a:pt x="21" y="19"/>
                  </a:lnTo>
                  <a:lnTo>
                    <a:pt x="19" y="22"/>
                  </a:lnTo>
                  <a:lnTo>
                    <a:pt x="17" y="25"/>
                  </a:lnTo>
                  <a:lnTo>
                    <a:pt x="17" y="28"/>
                  </a:lnTo>
                  <a:lnTo>
                    <a:pt x="16" y="31"/>
                  </a:lnTo>
                  <a:lnTo>
                    <a:pt x="15" y="35"/>
                  </a:lnTo>
                  <a:lnTo>
                    <a:pt x="14" y="38"/>
                  </a:lnTo>
                  <a:lnTo>
                    <a:pt x="14" y="42"/>
                  </a:lnTo>
                  <a:lnTo>
                    <a:pt x="14" y="45"/>
                  </a:lnTo>
                  <a:lnTo>
                    <a:pt x="14" y="49"/>
                  </a:lnTo>
                  <a:lnTo>
                    <a:pt x="14" y="53"/>
                  </a:lnTo>
                  <a:lnTo>
                    <a:pt x="15" y="56"/>
                  </a:lnTo>
                  <a:lnTo>
                    <a:pt x="16" y="61"/>
                  </a:lnTo>
                  <a:lnTo>
                    <a:pt x="17" y="64"/>
                  </a:lnTo>
                  <a:lnTo>
                    <a:pt x="18" y="68"/>
                  </a:lnTo>
                  <a:lnTo>
                    <a:pt x="20" y="72"/>
                  </a:lnTo>
                  <a:lnTo>
                    <a:pt x="21" y="75"/>
                  </a:lnTo>
                  <a:lnTo>
                    <a:pt x="23" y="79"/>
                  </a:lnTo>
                  <a:lnTo>
                    <a:pt x="26" y="82"/>
                  </a:lnTo>
                  <a:lnTo>
                    <a:pt x="29" y="85"/>
                  </a:lnTo>
                  <a:lnTo>
                    <a:pt x="31" y="88"/>
                  </a:lnTo>
                  <a:lnTo>
                    <a:pt x="35" y="90"/>
                  </a:lnTo>
                  <a:lnTo>
                    <a:pt x="37" y="92"/>
                  </a:lnTo>
                  <a:lnTo>
                    <a:pt x="41" y="94"/>
                  </a:lnTo>
                  <a:lnTo>
                    <a:pt x="45" y="95"/>
                  </a:lnTo>
                  <a:lnTo>
                    <a:pt x="50" y="95"/>
                  </a:lnTo>
                  <a:lnTo>
                    <a:pt x="54" y="95"/>
                  </a:lnTo>
                  <a:lnTo>
                    <a:pt x="58" y="95"/>
                  </a:lnTo>
                  <a:lnTo>
                    <a:pt x="60" y="95"/>
                  </a:lnTo>
                  <a:lnTo>
                    <a:pt x="62" y="95"/>
                  </a:lnTo>
                  <a:lnTo>
                    <a:pt x="62" y="97"/>
                  </a:lnTo>
                  <a:lnTo>
                    <a:pt x="64" y="98"/>
                  </a:lnTo>
                  <a:lnTo>
                    <a:pt x="64" y="100"/>
                  </a:lnTo>
                  <a:lnTo>
                    <a:pt x="63" y="101"/>
                  </a:lnTo>
                  <a:lnTo>
                    <a:pt x="62" y="103"/>
                  </a:lnTo>
                  <a:lnTo>
                    <a:pt x="60" y="103"/>
                  </a:lnTo>
                  <a:lnTo>
                    <a:pt x="54" y="104"/>
                  </a:lnTo>
                  <a:lnTo>
                    <a:pt x="49" y="104"/>
                  </a:lnTo>
                  <a:lnTo>
                    <a:pt x="43" y="103"/>
                  </a:lnTo>
                  <a:lnTo>
                    <a:pt x="38" y="103"/>
                  </a:lnTo>
                  <a:lnTo>
                    <a:pt x="33" y="101"/>
                  </a:lnTo>
                  <a:lnTo>
                    <a:pt x="29" y="98"/>
                  </a:lnTo>
                  <a:lnTo>
                    <a:pt x="24" y="95"/>
                  </a:lnTo>
                  <a:lnTo>
                    <a:pt x="20" y="93"/>
                  </a:lnTo>
                  <a:lnTo>
                    <a:pt x="16" y="89"/>
                  </a:lnTo>
                  <a:lnTo>
                    <a:pt x="12" y="85"/>
                  </a:lnTo>
                  <a:lnTo>
                    <a:pt x="9" y="81"/>
                  </a:lnTo>
                  <a:lnTo>
                    <a:pt x="6" y="77"/>
                  </a:lnTo>
                  <a:lnTo>
                    <a:pt x="4" y="72"/>
                  </a:lnTo>
                  <a:lnTo>
                    <a:pt x="2" y="68"/>
                  </a:lnTo>
                  <a:lnTo>
                    <a:pt x="1" y="62"/>
                  </a:lnTo>
                  <a:lnTo>
                    <a:pt x="0" y="58"/>
                  </a:lnTo>
                  <a:lnTo>
                    <a:pt x="0" y="53"/>
                  </a:lnTo>
                  <a:lnTo>
                    <a:pt x="0" y="49"/>
                  </a:lnTo>
                  <a:lnTo>
                    <a:pt x="0" y="44"/>
                  </a:lnTo>
                  <a:lnTo>
                    <a:pt x="0" y="40"/>
                  </a:lnTo>
                  <a:lnTo>
                    <a:pt x="1" y="35"/>
                  </a:lnTo>
                  <a:lnTo>
                    <a:pt x="2" y="31"/>
                  </a:lnTo>
                  <a:lnTo>
                    <a:pt x="4" y="27"/>
                  </a:lnTo>
                  <a:lnTo>
                    <a:pt x="5" y="24"/>
                  </a:lnTo>
                  <a:lnTo>
                    <a:pt x="7" y="20"/>
                  </a:lnTo>
                  <a:lnTo>
                    <a:pt x="10" y="16"/>
                  </a:lnTo>
                  <a:lnTo>
                    <a:pt x="13" y="13"/>
                  </a:lnTo>
                  <a:lnTo>
                    <a:pt x="16" y="10"/>
                  </a:lnTo>
                  <a:lnTo>
                    <a:pt x="19" y="7"/>
                  </a:lnTo>
                  <a:lnTo>
                    <a:pt x="23" y="6"/>
                  </a:lnTo>
                  <a:lnTo>
                    <a:pt x="27" y="3"/>
                  </a:lnTo>
                  <a:lnTo>
                    <a:pt x="33" y="2"/>
                  </a:lnTo>
                  <a:lnTo>
                    <a:pt x="35" y="1"/>
                  </a:lnTo>
                  <a:lnTo>
                    <a:pt x="37" y="0"/>
                  </a:lnTo>
                  <a:lnTo>
                    <a:pt x="40" y="0"/>
                  </a:lnTo>
                  <a:lnTo>
                    <a:pt x="43" y="0"/>
                  </a:lnTo>
                  <a:lnTo>
                    <a:pt x="45" y="0"/>
                  </a:lnTo>
                  <a:lnTo>
                    <a:pt x="47" y="1"/>
                  </a:lnTo>
                  <a:lnTo>
                    <a:pt x="50" y="1"/>
                  </a:lnTo>
                  <a:lnTo>
                    <a:pt x="52" y="2"/>
                  </a:lnTo>
                  <a:lnTo>
                    <a:pt x="54" y="3"/>
                  </a:lnTo>
                  <a:lnTo>
                    <a:pt x="56" y="4"/>
                  </a:lnTo>
                  <a:lnTo>
                    <a:pt x="58" y="4"/>
                  </a:lnTo>
                  <a:lnTo>
                    <a:pt x="61" y="6"/>
                  </a:lnTo>
                  <a:lnTo>
                    <a:pt x="64" y="7"/>
                  </a:lnTo>
                  <a:lnTo>
                    <a:pt x="66" y="9"/>
                  </a:lnTo>
                  <a:lnTo>
                    <a:pt x="68" y="10"/>
                  </a:lnTo>
                  <a:lnTo>
                    <a:pt x="70" y="12"/>
                  </a:lnTo>
                  <a:lnTo>
                    <a:pt x="72" y="13"/>
                  </a:lnTo>
                  <a:lnTo>
                    <a:pt x="72" y="14"/>
                  </a:lnTo>
                  <a:lnTo>
                    <a:pt x="74" y="16"/>
                  </a:lnTo>
                  <a:lnTo>
                    <a:pt x="74" y="17"/>
                  </a:lnTo>
                  <a:lnTo>
                    <a:pt x="75" y="18"/>
                  </a:lnTo>
                  <a:lnTo>
                    <a:pt x="76" y="20"/>
                  </a:lnTo>
                  <a:lnTo>
                    <a:pt x="76" y="22"/>
                  </a:lnTo>
                  <a:lnTo>
                    <a:pt x="74" y="23"/>
                  </a:lnTo>
                  <a:lnTo>
                    <a:pt x="7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35" name="Freeform 141"/>
            <p:cNvSpPr>
              <a:spLocks/>
            </p:cNvSpPr>
            <p:nvPr/>
          </p:nvSpPr>
          <p:spPr bwMode="auto">
            <a:xfrm>
              <a:off x="3870325" y="5189538"/>
              <a:ext cx="157162" cy="147637"/>
            </a:xfrm>
            <a:custGeom>
              <a:avLst/>
              <a:gdLst>
                <a:gd name="T0" fmla="*/ 2147483647 w 99"/>
                <a:gd name="T1" fmla="*/ 2147483647 h 93"/>
                <a:gd name="T2" fmla="*/ 2147483647 w 99"/>
                <a:gd name="T3" fmla="*/ 2147483647 h 93"/>
                <a:gd name="T4" fmla="*/ 2147483647 w 99"/>
                <a:gd name="T5" fmla="*/ 2147483647 h 93"/>
                <a:gd name="T6" fmla="*/ 2147483647 w 99"/>
                <a:gd name="T7" fmla="*/ 2147483647 h 93"/>
                <a:gd name="T8" fmla="*/ 2147483647 w 99"/>
                <a:gd name="T9" fmla="*/ 2147483647 h 93"/>
                <a:gd name="T10" fmla="*/ 2147483647 w 99"/>
                <a:gd name="T11" fmla="*/ 2147483647 h 93"/>
                <a:gd name="T12" fmla="*/ 2147483647 w 99"/>
                <a:gd name="T13" fmla="*/ 2147483647 h 93"/>
                <a:gd name="T14" fmla="*/ 2147483647 w 99"/>
                <a:gd name="T15" fmla="*/ 2147483647 h 93"/>
                <a:gd name="T16" fmla="*/ 2147483647 w 99"/>
                <a:gd name="T17" fmla="*/ 2147483647 h 93"/>
                <a:gd name="T18" fmla="*/ 2147483647 w 99"/>
                <a:gd name="T19" fmla="*/ 2147483647 h 93"/>
                <a:gd name="T20" fmla="*/ 2147483647 w 99"/>
                <a:gd name="T21" fmla="*/ 2147483647 h 93"/>
                <a:gd name="T22" fmla="*/ 2147483647 w 99"/>
                <a:gd name="T23" fmla="*/ 2147483647 h 93"/>
                <a:gd name="T24" fmla="*/ 2147483647 w 99"/>
                <a:gd name="T25" fmla="*/ 2147483647 h 93"/>
                <a:gd name="T26" fmla="*/ 2147483647 w 99"/>
                <a:gd name="T27" fmla="*/ 2147483647 h 93"/>
                <a:gd name="T28" fmla="*/ 2147483647 w 99"/>
                <a:gd name="T29" fmla="*/ 2147483647 h 93"/>
                <a:gd name="T30" fmla="*/ 2147483647 w 99"/>
                <a:gd name="T31" fmla="*/ 2147483647 h 93"/>
                <a:gd name="T32" fmla="*/ 2147483647 w 99"/>
                <a:gd name="T33" fmla="*/ 2147483647 h 93"/>
                <a:gd name="T34" fmla="*/ 2147483647 w 99"/>
                <a:gd name="T35" fmla="*/ 2147483647 h 93"/>
                <a:gd name="T36" fmla="*/ 2147483647 w 99"/>
                <a:gd name="T37" fmla="*/ 2147483647 h 93"/>
                <a:gd name="T38" fmla="*/ 2147483647 w 99"/>
                <a:gd name="T39" fmla="*/ 2147483647 h 93"/>
                <a:gd name="T40" fmla="*/ 2147483647 w 99"/>
                <a:gd name="T41" fmla="*/ 2147483647 h 93"/>
                <a:gd name="T42" fmla="*/ 2147483647 w 99"/>
                <a:gd name="T43" fmla="*/ 2147483647 h 93"/>
                <a:gd name="T44" fmla="*/ 2147483647 w 99"/>
                <a:gd name="T45" fmla="*/ 2147483647 h 93"/>
                <a:gd name="T46" fmla="*/ 2147483647 w 99"/>
                <a:gd name="T47" fmla="*/ 2147483647 h 93"/>
                <a:gd name="T48" fmla="*/ 2147483647 w 99"/>
                <a:gd name="T49" fmla="*/ 2147483647 h 93"/>
                <a:gd name="T50" fmla="*/ 2147483647 w 99"/>
                <a:gd name="T51" fmla="*/ 2147483647 h 93"/>
                <a:gd name="T52" fmla="*/ 2147483647 w 99"/>
                <a:gd name="T53" fmla="*/ 2147483647 h 93"/>
                <a:gd name="T54" fmla="*/ 2147483647 w 99"/>
                <a:gd name="T55" fmla="*/ 2147483647 h 93"/>
                <a:gd name="T56" fmla="*/ 2147483647 w 99"/>
                <a:gd name="T57" fmla="*/ 2147483647 h 93"/>
                <a:gd name="T58" fmla="*/ 0 w 99"/>
                <a:gd name="T59" fmla="*/ 2147483647 h 93"/>
                <a:gd name="T60" fmla="*/ 2147483647 w 99"/>
                <a:gd name="T61" fmla="*/ 2147483647 h 93"/>
                <a:gd name="T62" fmla="*/ 2147483647 w 99"/>
                <a:gd name="T63" fmla="*/ 2147483647 h 93"/>
                <a:gd name="T64" fmla="*/ 2147483647 w 99"/>
                <a:gd name="T65" fmla="*/ 2147483647 h 93"/>
                <a:gd name="T66" fmla="*/ 2147483647 w 99"/>
                <a:gd name="T67" fmla="*/ 2147483647 h 93"/>
                <a:gd name="T68" fmla="*/ 2147483647 w 99"/>
                <a:gd name="T69" fmla="*/ 2147483647 h 93"/>
                <a:gd name="T70" fmla="*/ 2147483647 w 99"/>
                <a:gd name="T71" fmla="*/ 2147483647 h 93"/>
                <a:gd name="T72" fmla="*/ 2147483647 w 99"/>
                <a:gd name="T73" fmla="*/ 2147483647 h 93"/>
                <a:gd name="T74" fmla="*/ 2147483647 w 99"/>
                <a:gd name="T75" fmla="*/ 0 h 93"/>
                <a:gd name="T76" fmla="*/ 2147483647 w 99"/>
                <a:gd name="T77" fmla="*/ 0 h 93"/>
                <a:gd name="T78" fmla="*/ 2147483647 w 99"/>
                <a:gd name="T79" fmla="*/ 2147483647 h 93"/>
                <a:gd name="T80" fmla="*/ 2147483647 w 99"/>
                <a:gd name="T81" fmla="*/ 2147483647 h 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9"/>
                <a:gd name="T124" fmla="*/ 0 h 93"/>
                <a:gd name="T125" fmla="*/ 99 w 99"/>
                <a:gd name="T126" fmla="*/ 93 h 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9" h="93">
                  <a:moveTo>
                    <a:pt x="29" y="4"/>
                  </a:moveTo>
                  <a:lnTo>
                    <a:pt x="28" y="8"/>
                  </a:lnTo>
                  <a:lnTo>
                    <a:pt x="27" y="14"/>
                  </a:lnTo>
                  <a:lnTo>
                    <a:pt x="25" y="18"/>
                  </a:lnTo>
                  <a:lnTo>
                    <a:pt x="23" y="22"/>
                  </a:lnTo>
                  <a:lnTo>
                    <a:pt x="21" y="26"/>
                  </a:lnTo>
                  <a:lnTo>
                    <a:pt x="18" y="30"/>
                  </a:lnTo>
                  <a:lnTo>
                    <a:pt x="15" y="35"/>
                  </a:lnTo>
                  <a:lnTo>
                    <a:pt x="14" y="39"/>
                  </a:lnTo>
                  <a:lnTo>
                    <a:pt x="11" y="43"/>
                  </a:lnTo>
                  <a:lnTo>
                    <a:pt x="9" y="47"/>
                  </a:lnTo>
                  <a:lnTo>
                    <a:pt x="9" y="50"/>
                  </a:lnTo>
                  <a:lnTo>
                    <a:pt x="8" y="55"/>
                  </a:lnTo>
                  <a:lnTo>
                    <a:pt x="7" y="58"/>
                  </a:lnTo>
                  <a:lnTo>
                    <a:pt x="9" y="63"/>
                  </a:lnTo>
                  <a:lnTo>
                    <a:pt x="10" y="67"/>
                  </a:lnTo>
                  <a:lnTo>
                    <a:pt x="13" y="71"/>
                  </a:lnTo>
                  <a:lnTo>
                    <a:pt x="15" y="74"/>
                  </a:lnTo>
                  <a:lnTo>
                    <a:pt x="19" y="77"/>
                  </a:lnTo>
                  <a:lnTo>
                    <a:pt x="22" y="79"/>
                  </a:lnTo>
                  <a:lnTo>
                    <a:pt x="27" y="81"/>
                  </a:lnTo>
                  <a:lnTo>
                    <a:pt x="31" y="81"/>
                  </a:lnTo>
                  <a:lnTo>
                    <a:pt x="37" y="82"/>
                  </a:lnTo>
                  <a:lnTo>
                    <a:pt x="42" y="82"/>
                  </a:lnTo>
                  <a:lnTo>
                    <a:pt x="48" y="82"/>
                  </a:lnTo>
                  <a:lnTo>
                    <a:pt x="53" y="82"/>
                  </a:lnTo>
                  <a:lnTo>
                    <a:pt x="60" y="82"/>
                  </a:lnTo>
                  <a:lnTo>
                    <a:pt x="66" y="82"/>
                  </a:lnTo>
                  <a:lnTo>
                    <a:pt x="73" y="83"/>
                  </a:lnTo>
                  <a:lnTo>
                    <a:pt x="79" y="83"/>
                  </a:lnTo>
                  <a:lnTo>
                    <a:pt x="85" y="84"/>
                  </a:lnTo>
                  <a:lnTo>
                    <a:pt x="91" y="85"/>
                  </a:lnTo>
                  <a:lnTo>
                    <a:pt x="97" y="87"/>
                  </a:lnTo>
                  <a:lnTo>
                    <a:pt x="98" y="87"/>
                  </a:lnTo>
                  <a:lnTo>
                    <a:pt x="99" y="88"/>
                  </a:lnTo>
                  <a:lnTo>
                    <a:pt x="99" y="90"/>
                  </a:lnTo>
                  <a:lnTo>
                    <a:pt x="99" y="91"/>
                  </a:lnTo>
                  <a:lnTo>
                    <a:pt x="99" y="92"/>
                  </a:lnTo>
                  <a:lnTo>
                    <a:pt x="98" y="92"/>
                  </a:lnTo>
                  <a:lnTo>
                    <a:pt x="96" y="93"/>
                  </a:lnTo>
                  <a:lnTo>
                    <a:pt x="95" y="93"/>
                  </a:lnTo>
                  <a:lnTo>
                    <a:pt x="89" y="91"/>
                  </a:lnTo>
                  <a:lnTo>
                    <a:pt x="82" y="90"/>
                  </a:lnTo>
                  <a:lnTo>
                    <a:pt x="76" y="89"/>
                  </a:lnTo>
                  <a:lnTo>
                    <a:pt x="71" y="89"/>
                  </a:lnTo>
                  <a:lnTo>
                    <a:pt x="64" y="89"/>
                  </a:lnTo>
                  <a:lnTo>
                    <a:pt x="59" y="90"/>
                  </a:lnTo>
                  <a:lnTo>
                    <a:pt x="53" y="90"/>
                  </a:lnTo>
                  <a:lnTo>
                    <a:pt x="47" y="91"/>
                  </a:lnTo>
                  <a:lnTo>
                    <a:pt x="42" y="91"/>
                  </a:lnTo>
                  <a:lnTo>
                    <a:pt x="36" y="91"/>
                  </a:lnTo>
                  <a:lnTo>
                    <a:pt x="31" y="90"/>
                  </a:lnTo>
                  <a:lnTo>
                    <a:pt x="26" y="89"/>
                  </a:lnTo>
                  <a:lnTo>
                    <a:pt x="21" y="87"/>
                  </a:lnTo>
                  <a:lnTo>
                    <a:pt x="16" y="85"/>
                  </a:lnTo>
                  <a:lnTo>
                    <a:pt x="11" y="81"/>
                  </a:lnTo>
                  <a:lnTo>
                    <a:pt x="7" y="78"/>
                  </a:lnTo>
                  <a:lnTo>
                    <a:pt x="3" y="74"/>
                  </a:lnTo>
                  <a:lnTo>
                    <a:pt x="1" y="71"/>
                  </a:lnTo>
                  <a:lnTo>
                    <a:pt x="0" y="66"/>
                  </a:lnTo>
                  <a:lnTo>
                    <a:pt x="0" y="62"/>
                  </a:lnTo>
                  <a:lnTo>
                    <a:pt x="1" y="58"/>
                  </a:lnTo>
                  <a:lnTo>
                    <a:pt x="1" y="53"/>
                  </a:lnTo>
                  <a:lnTo>
                    <a:pt x="3" y="49"/>
                  </a:lnTo>
                  <a:lnTo>
                    <a:pt x="6" y="43"/>
                  </a:lnTo>
                  <a:lnTo>
                    <a:pt x="8" y="39"/>
                  </a:lnTo>
                  <a:lnTo>
                    <a:pt x="11" y="34"/>
                  </a:lnTo>
                  <a:lnTo>
                    <a:pt x="13" y="29"/>
                  </a:lnTo>
                  <a:lnTo>
                    <a:pt x="15" y="24"/>
                  </a:lnTo>
                  <a:lnTo>
                    <a:pt x="17" y="19"/>
                  </a:lnTo>
                  <a:lnTo>
                    <a:pt x="19" y="14"/>
                  </a:lnTo>
                  <a:lnTo>
                    <a:pt x="20" y="8"/>
                  </a:lnTo>
                  <a:lnTo>
                    <a:pt x="21" y="4"/>
                  </a:lnTo>
                  <a:lnTo>
                    <a:pt x="21" y="2"/>
                  </a:lnTo>
                  <a:lnTo>
                    <a:pt x="22" y="1"/>
                  </a:lnTo>
                  <a:lnTo>
                    <a:pt x="23" y="0"/>
                  </a:lnTo>
                  <a:lnTo>
                    <a:pt x="25" y="0"/>
                  </a:lnTo>
                  <a:lnTo>
                    <a:pt x="27" y="0"/>
                  </a:lnTo>
                  <a:lnTo>
                    <a:pt x="28" y="1"/>
                  </a:lnTo>
                  <a:lnTo>
                    <a:pt x="29" y="3"/>
                  </a:lnTo>
                  <a:lnTo>
                    <a:pt x="2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36" name="Freeform 142"/>
            <p:cNvSpPr>
              <a:spLocks/>
            </p:cNvSpPr>
            <p:nvPr/>
          </p:nvSpPr>
          <p:spPr bwMode="auto">
            <a:xfrm>
              <a:off x="4029075" y="5268913"/>
              <a:ext cx="92075" cy="76200"/>
            </a:xfrm>
            <a:custGeom>
              <a:avLst/>
              <a:gdLst>
                <a:gd name="T0" fmla="*/ 2147483647 w 58"/>
                <a:gd name="T1" fmla="*/ 2147483647 h 48"/>
                <a:gd name="T2" fmla="*/ 2147483647 w 58"/>
                <a:gd name="T3" fmla="*/ 2147483647 h 48"/>
                <a:gd name="T4" fmla="*/ 2147483647 w 58"/>
                <a:gd name="T5" fmla="*/ 2147483647 h 48"/>
                <a:gd name="T6" fmla="*/ 2147483647 w 58"/>
                <a:gd name="T7" fmla="*/ 2147483647 h 48"/>
                <a:gd name="T8" fmla="*/ 2147483647 w 58"/>
                <a:gd name="T9" fmla="*/ 2147483647 h 48"/>
                <a:gd name="T10" fmla="*/ 2147483647 w 58"/>
                <a:gd name="T11" fmla="*/ 2147483647 h 48"/>
                <a:gd name="T12" fmla="*/ 2147483647 w 58"/>
                <a:gd name="T13" fmla="*/ 2147483647 h 48"/>
                <a:gd name="T14" fmla="*/ 2147483647 w 58"/>
                <a:gd name="T15" fmla="*/ 2147483647 h 48"/>
                <a:gd name="T16" fmla="*/ 2147483647 w 58"/>
                <a:gd name="T17" fmla="*/ 2147483647 h 48"/>
                <a:gd name="T18" fmla="*/ 2147483647 w 58"/>
                <a:gd name="T19" fmla="*/ 2147483647 h 48"/>
                <a:gd name="T20" fmla="*/ 2147483647 w 58"/>
                <a:gd name="T21" fmla="*/ 2147483647 h 48"/>
                <a:gd name="T22" fmla="*/ 2147483647 w 58"/>
                <a:gd name="T23" fmla="*/ 2147483647 h 48"/>
                <a:gd name="T24" fmla="*/ 2147483647 w 58"/>
                <a:gd name="T25" fmla="*/ 2147483647 h 48"/>
                <a:gd name="T26" fmla="*/ 2147483647 w 58"/>
                <a:gd name="T27" fmla="*/ 2147483647 h 48"/>
                <a:gd name="T28" fmla="*/ 2147483647 w 58"/>
                <a:gd name="T29" fmla="*/ 2147483647 h 48"/>
                <a:gd name="T30" fmla="*/ 2147483647 w 58"/>
                <a:gd name="T31" fmla="*/ 2147483647 h 48"/>
                <a:gd name="T32" fmla="*/ 2147483647 w 58"/>
                <a:gd name="T33" fmla="*/ 2147483647 h 48"/>
                <a:gd name="T34" fmla="*/ 2147483647 w 58"/>
                <a:gd name="T35" fmla="*/ 2147483647 h 48"/>
                <a:gd name="T36" fmla="*/ 2147483647 w 58"/>
                <a:gd name="T37" fmla="*/ 2147483647 h 48"/>
                <a:gd name="T38" fmla="*/ 0 w 58"/>
                <a:gd name="T39" fmla="*/ 2147483647 h 48"/>
                <a:gd name="T40" fmla="*/ 2147483647 w 58"/>
                <a:gd name="T41" fmla="*/ 2147483647 h 48"/>
                <a:gd name="T42" fmla="*/ 2147483647 w 58"/>
                <a:gd name="T43" fmla="*/ 2147483647 h 48"/>
                <a:gd name="T44" fmla="*/ 2147483647 w 58"/>
                <a:gd name="T45" fmla="*/ 2147483647 h 48"/>
                <a:gd name="T46" fmla="*/ 2147483647 w 58"/>
                <a:gd name="T47" fmla="*/ 2147483647 h 48"/>
                <a:gd name="T48" fmla="*/ 2147483647 w 58"/>
                <a:gd name="T49" fmla="*/ 2147483647 h 48"/>
                <a:gd name="T50" fmla="*/ 2147483647 w 58"/>
                <a:gd name="T51" fmla="*/ 2147483647 h 48"/>
                <a:gd name="T52" fmla="*/ 2147483647 w 58"/>
                <a:gd name="T53" fmla="*/ 2147483647 h 48"/>
                <a:gd name="T54" fmla="*/ 2147483647 w 58"/>
                <a:gd name="T55" fmla="*/ 2147483647 h 48"/>
                <a:gd name="T56" fmla="*/ 2147483647 w 58"/>
                <a:gd name="T57" fmla="*/ 2147483647 h 48"/>
                <a:gd name="T58" fmla="*/ 2147483647 w 58"/>
                <a:gd name="T59" fmla="*/ 2147483647 h 48"/>
                <a:gd name="T60" fmla="*/ 2147483647 w 58"/>
                <a:gd name="T61" fmla="*/ 2147483647 h 48"/>
                <a:gd name="T62" fmla="*/ 2147483647 w 58"/>
                <a:gd name="T63" fmla="*/ 2147483647 h 48"/>
                <a:gd name="T64" fmla="*/ 2147483647 w 58"/>
                <a:gd name="T65" fmla="*/ 2147483647 h 48"/>
                <a:gd name="T66" fmla="*/ 2147483647 w 58"/>
                <a:gd name="T67" fmla="*/ 2147483647 h 48"/>
                <a:gd name="T68" fmla="*/ 2147483647 w 58"/>
                <a:gd name="T69" fmla="*/ 2147483647 h 48"/>
                <a:gd name="T70" fmla="*/ 2147483647 w 58"/>
                <a:gd name="T71" fmla="*/ 2147483647 h 48"/>
                <a:gd name="T72" fmla="*/ 2147483647 w 58"/>
                <a:gd name="T73" fmla="*/ 0 h 48"/>
                <a:gd name="T74" fmla="*/ 2147483647 w 58"/>
                <a:gd name="T75" fmla="*/ 2147483647 h 48"/>
                <a:gd name="T76" fmla="*/ 2147483647 w 58"/>
                <a:gd name="T77" fmla="*/ 2147483647 h 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
                <a:gd name="T118" fmla="*/ 0 h 48"/>
                <a:gd name="T119" fmla="*/ 58 w 58"/>
                <a:gd name="T120" fmla="*/ 48 h 4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 h="48">
                  <a:moveTo>
                    <a:pt x="56" y="5"/>
                  </a:moveTo>
                  <a:lnTo>
                    <a:pt x="54" y="6"/>
                  </a:lnTo>
                  <a:lnTo>
                    <a:pt x="52" y="6"/>
                  </a:lnTo>
                  <a:lnTo>
                    <a:pt x="50" y="7"/>
                  </a:lnTo>
                  <a:lnTo>
                    <a:pt x="48" y="8"/>
                  </a:lnTo>
                  <a:lnTo>
                    <a:pt x="47" y="8"/>
                  </a:lnTo>
                  <a:lnTo>
                    <a:pt x="46" y="9"/>
                  </a:lnTo>
                  <a:lnTo>
                    <a:pt x="44" y="10"/>
                  </a:lnTo>
                  <a:lnTo>
                    <a:pt x="42" y="11"/>
                  </a:lnTo>
                  <a:lnTo>
                    <a:pt x="40" y="11"/>
                  </a:lnTo>
                  <a:lnTo>
                    <a:pt x="39" y="12"/>
                  </a:lnTo>
                  <a:lnTo>
                    <a:pt x="38" y="13"/>
                  </a:lnTo>
                  <a:lnTo>
                    <a:pt x="36" y="13"/>
                  </a:lnTo>
                  <a:lnTo>
                    <a:pt x="34" y="14"/>
                  </a:lnTo>
                  <a:lnTo>
                    <a:pt x="32" y="15"/>
                  </a:lnTo>
                  <a:lnTo>
                    <a:pt x="31" y="16"/>
                  </a:lnTo>
                  <a:lnTo>
                    <a:pt x="29" y="17"/>
                  </a:lnTo>
                  <a:lnTo>
                    <a:pt x="27" y="19"/>
                  </a:lnTo>
                  <a:lnTo>
                    <a:pt x="25" y="20"/>
                  </a:lnTo>
                  <a:lnTo>
                    <a:pt x="23" y="21"/>
                  </a:lnTo>
                  <a:lnTo>
                    <a:pt x="22" y="22"/>
                  </a:lnTo>
                  <a:lnTo>
                    <a:pt x="21" y="24"/>
                  </a:lnTo>
                  <a:lnTo>
                    <a:pt x="20" y="25"/>
                  </a:lnTo>
                  <a:lnTo>
                    <a:pt x="19" y="27"/>
                  </a:lnTo>
                  <a:lnTo>
                    <a:pt x="18" y="29"/>
                  </a:lnTo>
                  <a:lnTo>
                    <a:pt x="17" y="30"/>
                  </a:lnTo>
                  <a:lnTo>
                    <a:pt x="16" y="32"/>
                  </a:lnTo>
                  <a:lnTo>
                    <a:pt x="15" y="34"/>
                  </a:lnTo>
                  <a:lnTo>
                    <a:pt x="15" y="36"/>
                  </a:lnTo>
                  <a:lnTo>
                    <a:pt x="14" y="38"/>
                  </a:lnTo>
                  <a:lnTo>
                    <a:pt x="14" y="40"/>
                  </a:lnTo>
                  <a:lnTo>
                    <a:pt x="12" y="42"/>
                  </a:lnTo>
                  <a:lnTo>
                    <a:pt x="12" y="44"/>
                  </a:lnTo>
                  <a:lnTo>
                    <a:pt x="11" y="46"/>
                  </a:lnTo>
                  <a:lnTo>
                    <a:pt x="9" y="48"/>
                  </a:lnTo>
                  <a:lnTo>
                    <a:pt x="7" y="48"/>
                  </a:lnTo>
                  <a:lnTo>
                    <a:pt x="5" y="48"/>
                  </a:lnTo>
                  <a:lnTo>
                    <a:pt x="2" y="47"/>
                  </a:lnTo>
                  <a:lnTo>
                    <a:pt x="1" y="45"/>
                  </a:lnTo>
                  <a:lnTo>
                    <a:pt x="0" y="43"/>
                  </a:lnTo>
                  <a:lnTo>
                    <a:pt x="0" y="41"/>
                  </a:lnTo>
                  <a:lnTo>
                    <a:pt x="1" y="38"/>
                  </a:lnTo>
                  <a:lnTo>
                    <a:pt x="2" y="36"/>
                  </a:lnTo>
                  <a:lnTo>
                    <a:pt x="3" y="34"/>
                  </a:lnTo>
                  <a:lnTo>
                    <a:pt x="3" y="31"/>
                  </a:lnTo>
                  <a:lnTo>
                    <a:pt x="4" y="29"/>
                  </a:lnTo>
                  <a:lnTo>
                    <a:pt x="5" y="27"/>
                  </a:lnTo>
                  <a:lnTo>
                    <a:pt x="6" y="25"/>
                  </a:lnTo>
                  <a:lnTo>
                    <a:pt x="8" y="24"/>
                  </a:lnTo>
                  <a:lnTo>
                    <a:pt x="9" y="21"/>
                  </a:lnTo>
                  <a:lnTo>
                    <a:pt x="10" y="20"/>
                  </a:lnTo>
                  <a:lnTo>
                    <a:pt x="12" y="18"/>
                  </a:lnTo>
                  <a:lnTo>
                    <a:pt x="14" y="16"/>
                  </a:lnTo>
                  <a:lnTo>
                    <a:pt x="16" y="15"/>
                  </a:lnTo>
                  <a:lnTo>
                    <a:pt x="18" y="13"/>
                  </a:lnTo>
                  <a:lnTo>
                    <a:pt x="20" y="11"/>
                  </a:lnTo>
                  <a:lnTo>
                    <a:pt x="23" y="10"/>
                  </a:lnTo>
                  <a:lnTo>
                    <a:pt x="24" y="9"/>
                  </a:lnTo>
                  <a:lnTo>
                    <a:pt x="26" y="8"/>
                  </a:lnTo>
                  <a:lnTo>
                    <a:pt x="28" y="7"/>
                  </a:lnTo>
                  <a:lnTo>
                    <a:pt x="30" y="6"/>
                  </a:lnTo>
                  <a:lnTo>
                    <a:pt x="32" y="6"/>
                  </a:lnTo>
                  <a:lnTo>
                    <a:pt x="33" y="6"/>
                  </a:lnTo>
                  <a:lnTo>
                    <a:pt x="36" y="5"/>
                  </a:lnTo>
                  <a:lnTo>
                    <a:pt x="38" y="5"/>
                  </a:lnTo>
                  <a:lnTo>
                    <a:pt x="39" y="4"/>
                  </a:lnTo>
                  <a:lnTo>
                    <a:pt x="41" y="4"/>
                  </a:lnTo>
                  <a:lnTo>
                    <a:pt x="43" y="3"/>
                  </a:lnTo>
                  <a:lnTo>
                    <a:pt x="45" y="3"/>
                  </a:lnTo>
                  <a:lnTo>
                    <a:pt x="47" y="2"/>
                  </a:lnTo>
                  <a:lnTo>
                    <a:pt x="49" y="2"/>
                  </a:lnTo>
                  <a:lnTo>
                    <a:pt x="51" y="1"/>
                  </a:lnTo>
                  <a:lnTo>
                    <a:pt x="53" y="0"/>
                  </a:lnTo>
                  <a:lnTo>
                    <a:pt x="56" y="0"/>
                  </a:lnTo>
                  <a:lnTo>
                    <a:pt x="57" y="1"/>
                  </a:lnTo>
                  <a:lnTo>
                    <a:pt x="58" y="3"/>
                  </a:lnTo>
                  <a:lnTo>
                    <a:pt x="5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37" name="Freeform 143"/>
            <p:cNvSpPr>
              <a:spLocks/>
            </p:cNvSpPr>
            <p:nvPr/>
          </p:nvSpPr>
          <p:spPr bwMode="auto">
            <a:xfrm>
              <a:off x="3987800" y="5219700"/>
              <a:ext cx="120650" cy="57150"/>
            </a:xfrm>
            <a:custGeom>
              <a:avLst/>
              <a:gdLst>
                <a:gd name="T0" fmla="*/ 2147483647 w 76"/>
                <a:gd name="T1" fmla="*/ 2147483647 h 36"/>
                <a:gd name="T2" fmla="*/ 2147483647 w 76"/>
                <a:gd name="T3" fmla="*/ 2147483647 h 36"/>
                <a:gd name="T4" fmla="*/ 2147483647 w 76"/>
                <a:gd name="T5" fmla="*/ 2147483647 h 36"/>
                <a:gd name="T6" fmla="*/ 2147483647 w 76"/>
                <a:gd name="T7" fmla="*/ 2147483647 h 36"/>
                <a:gd name="T8" fmla="*/ 2147483647 w 76"/>
                <a:gd name="T9" fmla="*/ 2147483647 h 36"/>
                <a:gd name="T10" fmla="*/ 2147483647 w 76"/>
                <a:gd name="T11" fmla="*/ 2147483647 h 36"/>
                <a:gd name="T12" fmla="*/ 2147483647 w 76"/>
                <a:gd name="T13" fmla="*/ 2147483647 h 36"/>
                <a:gd name="T14" fmla="*/ 2147483647 w 76"/>
                <a:gd name="T15" fmla="*/ 2147483647 h 36"/>
                <a:gd name="T16" fmla="*/ 2147483647 w 76"/>
                <a:gd name="T17" fmla="*/ 2147483647 h 36"/>
                <a:gd name="T18" fmla="*/ 2147483647 w 76"/>
                <a:gd name="T19" fmla="*/ 2147483647 h 36"/>
                <a:gd name="T20" fmla="*/ 2147483647 w 76"/>
                <a:gd name="T21" fmla="*/ 2147483647 h 36"/>
                <a:gd name="T22" fmla="*/ 2147483647 w 76"/>
                <a:gd name="T23" fmla="*/ 2147483647 h 36"/>
                <a:gd name="T24" fmla="*/ 2147483647 w 76"/>
                <a:gd name="T25" fmla="*/ 2147483647 h 36"/>
                <a:gd name="T26" fmla="*/ 2147483647 w 76"/>
                <a:gd name="T27" fmla="*/ 2147483647 h 36"/>
                <a:gd name="T28" fmla="*/ 2147483647 w 76"/>
                <a:gd name="T29" fmla="*/ 2147483647 h 36"/>
                <a:gd name="T30" fmla="*/ 2147483647 w 76"/>
                <a:gd name="T31" fmla="*/ 2147483647 h 36"/>
                <a:gd name="T32" fmla="*/ 2147483647 w 76"/>
                <a:gd name="T33" fmla="*/ 2147483647 h 36"/>
                <a:gd name="T34" fmla="*/ 2147483647 w 76"/>
                <a:gd name="T35" fmla="*/ 2147483647 h 36"/>
                <a:gd name="T36" fmla="*/ 2147483647 w 76"/>
                <a:gd name="T37" fmla="*/ 2147483647 h 36"/>
                <a:gd name="T38" fmla="*/ 2147483647 w 76"/>
                <a:gd name="T39" fmla="*/ 2147483647 h 36"/>
                <a:gd name="T40" fmla="*/ 2147483647 w 76"/>
                <a:gd name="T41" fmla="*/ 2147483647 h 36"/>
                <a:gd name="T42" fmla="*/ 2147483647 w 76"/>
                <a:gd name="T43" fmla="*/ 2147483647 h 36"/>
                <a:gd name="T44" fmla="*/ 2147483647 w 76"/>
                <a:gd name="T45" fmla="*/ 2147483647 h 36"/>
                <a:gd name="T46" fmla="*/ 2147483647 w 76"/>
                <a:gd name="T47" fmla="*/ 2147483647 h 36"/>
                <a:gd name="T48" fmla="*/ 2147483647 w 76"/>
                <a:gd name="T49" fmla="*/ 2147483647 h 36"/>
                <a:gd name="T50" fmla="*/ 2147483647 w 76"/>
                <a:gd name="T51" fmla="*/ 2147483647 h 36"/>
                <a:gd name="T52" fmla="*/ 2147483647 w 76"/>
                <a:gd name="T53" fmla="*/ 2147483647 h 36"/>
                <a:gd name="T54" fmla="*/ 2147483647 w 76"/>
                <a:gd name="T55" fmla="*/ 2147483647 h 36"/>
                <a:gd name="T56" fmla="*/ 2147483647 w 76"/>
                <a:gd name="T57" fmla="*/ 2147483647 h 36"/>
                <a:gd name="T58" fmla="*/ 2147483647 w 76"/>
                <a:gd name="T59" fmla="*/ 2147483647 h 36"/>
                <a:gd name="T60" fmla="*/ 2147483647 w 76"/>
                <a:gd name="T61" fmla="*/ 2147483647 h 36"/>
                <a:gd name="T62" fmla="*/ 2147483647 w 76"/>
                <a:gd name="T63" fmla="*/ 2147483647 h 36"/>
                <a:gd name="T64" fmla="*/ 2147483647 w 76"/>
                <a:gd name="T65" fmla="*/ 2147483647 h 36"/>
                <a:gd name="T66" fmla="*/ 2147483647 w 76"/>
                <a:gd name="T67" fmla="*/ 2147483647 h 36"/>
                <a:gd name="T68" fmla="*/ 2147483647 w 76"/>
                <a:gd name="T69" fmla="*/ 2147483647 h 36"/>
                <a:gd name="T70" fmla="*/ 2147483647 w 76"/>
                <a:gd name="T71" fmla="*/ 2147483647 h 36"/>
                <a:gd name="T72" fmla="*/ 2147483647 w 76"/>
                <a:gd name="T73" fmla="*/ 2147483647 h 36"/>
                <a:gd name="T74" fmla="*/ 2147483647 w 76"/>
                <a:gd name="T75" fmla="*/ 2147483647 h 36"/>
                <a:gd name="T76" fmla="*/ 2147483647 w 76"/>
                <a:gd name="T77" fmla="*/ 2147483647 h 36"/>
                <a:gd name="T78" fmla="*/ 2147483647 w 76"/>
                <a:gd name="T79" fmla="*/ 2147483647 h 36"/>
                <a:gd name="T80" fmla="*/ 2147483647 w 76"/>
                <a:gd name="T81" fmla="*/ 2147483647 h 36"/>
                <a:gd name="T82" fmla="*/ 2147483647 w 76"/>
                <a:gd name="T83" fmla="*/ 2147483647 h 36"/>
                <a:gd name="T84" fmla="*/ 2147483647 w 76"/>
                <a:gd name="T85" fmla="*/ 2147483647 h 36"/>
                <a:gd name="T86" fmla="*/ 2147483647 w 76"/>
                <a:gd name="T87" fmla="*/ 2147483647 h 36"/>
                <a:gd name="T88" fmla="*/ 2147483647 w 76"/>
                <a:gd name="T89" fmla="*/ 2147483647 h 36"/>
                <a:gd name="T90" fmla="*/ 2147483647 w 76"/>
                <a:gd name="T91" fmla="*/ 2147483647 h 36"/>
                <a:gd name="T92" fmla="*/ 2147483647 w 76"/>
                <a:gd name="T93" fmla="*/ 2147483647 h 36"/>
                <a:gd name="T94" fmla="*/ 2147483647 w 76"/>
                <a:gd name="T95" fmla="*/ 2147483647 h 36"/>
                <a:gd name="T96" fmla="*/ 2147483647 w 76"/>
                <a:gd name="T97" fmla="*/ 2147483647 h 36"/>
                <a:gd name="T98" fmla="*/ 0 w 76"/>
                <a:gd name="T99" fmla="*/ 2147483647 h 36"/>
                <a:gd name="T100" fmla="*/ 0 w 76"/>
                <a:gd name="T101" fmla="*/ 2147483647 h 36"/>
                <a:gd name="T102" fmla="*/ 2147483647 w 76"/>
                <a:gd name="T103" fmla="*/ 0 h 36"/>
                <a:gd name="T104" fmla="*/ 2147483647 w 76"/>
                <a:gd name="T105" fmla="*/ 0 h 36"/>
                <a:gd name="T106" fmla="*/ 2147483647 w 76"/>
                <a:gd name="T107" fmla="*/ 0 h 36"/>
                <a:gd name="T108" fmla="*/ 2147483647 w 76"/>
                <a:gd name="T109" fmla="*/ 0 h 36"/>
                <a:gd name="T110" fmla="*/ 2147483647 w 76"/>
                <a:gd name="T111" fmla="*/ 0 h 36"/>
                <a:gd name="T112" fmla="*/ 2147483647 w 76"/>
                <a:gd name="T113" fmla="*/ 2147483647 h 36"/>
                <a:gd name="T114" fmla="*/ 2147483647 w 76"/>
                <a:gd name="T115" fmla="*/ 2147483647 h 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6"/>
                <a:gd name="T175" fmla="*/ 0 h 36"/>
                <a:gd name="T176" fmla="*/ 76 w 76"/>
                <a:gd name="T177" fmla="*/ 36 h 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6" h="36">
                  <a:moveTo>
                    <a:pt x="7" y="2"/>
                  </a:moveTo>
                  <a:lnTo>
                    <a:pt x="7" y="3"/>
                  </a:lnTo>
                  <a:lnTo>
                    <a:pt x="9" y="5"/>
                  </a:lnTo>
                  <a:lnTo>
                    <a:pt x="11" y="6"/>
                  </a:lnTo>
                  <a:lnTo>
                    <a:pt x="15" y="8"/>
                  </a:lnTo>
                  <a:lnTo>
                    <a:pt x="18" y="10"/>
                  </a:lnTo>
                  <a:lnTo>
                    <a:pt x="22" y="12"/>
                  </a:lnTo>
                  <a:lnTo>
                    <a:pt x="27" y="14"/>
                  </a:lnTo>
                  <a:lnTo>
                    <a:pt x="31" y="16"/>
                  </a:lnTo>
                  <a:lnTo>
                    <a:pt x="36" y="17"/>
                  </a:lnTo>
                  <a:lnTo>
                    <a:pt x="42" y="19"/>
                  </a:lnTo>
                  <a:lnTo>
                    <a:pt x="47" y="21"/>
                  </a:lnTo>
                  <a:lnTo>
                    <a:pt x="53" y="23"/>
                  </a:lnTo>
                  <a:lnTo>
                    <a:pt x="58" y="24"/>
                  </a:lnTo>
                  <a:lnTo>
                    <a:pt x="63" y="26"/>
                  </a:lnTo>
                  <a:lnTo>
                    <a:pt x="68" y="27"/>
                  </a:lnTo>
                  <a:lnTo>
                    <a:pt x="74" y="28"/>
                  </a:lnTo>
                  <a:lnTo>
                    <a:pt x="75" y="28"/>
                  </a:lnTo>
                  <a:lnTo>
                    <a:pt x="76" y="30"/>
                  </a:lnTo>
                  <a:lnTo>
                    <a:pt x="76" y="31"/>
                  </a:lnTo>
                  <a:lnTo>
                    <a:pt x="76" y="33"/>
                  </a:lnTo>
                  <a:lnTo>
                    <a:pt x="74" y="34"/>
                  </a:lnTo>
                  <a:lnTo>
                    <a:pt x="74" y="36"/>
                  </a:lnTo>
                  <a:lnTo>
                    <a:pt x="72" y="36"/>
                  </a:lnTo>
                  <a:lnTo>
                    <a:pt x="70" y="36"/>
                  </a:lnTo>
                  <a:lnTo>
                    <a:pt x="66" y="35"/>
                  </a:lnTo>
                  <a:lnTo>
                    <a:pt x="62" y="33"/>
                  </a:lnTo>
                  <a:lnTo>
                    <a:pt x="58" y="32"/>
                  </a:lnTo>
                  <a:lnTo>
                    <a:pt x="54" y="31"/>
                  </a:lnTo>
                  <a:lnTo>
                    <a:pt x="49" y="30"/>
                  </a:lnTo>
                  <a:lnTo>
                    <a:pt x="45" y="29"/>
                  </a:lnTo>
                  <a:lnTo>
                    <a:pt x="41" y="27"/>
                  </a:lnTo>
                  <a:lnTo>
                    <a:pt x="37" y="26"/>
                  </a:lnTo>
                  <a:lnTo>
                    <a:pt x="32" y="25"/>
                  </a:lnTo>
                  <a:lnTo>
                    <a:pt x="28" y="24"/>
                  </a:lnTo>
                  <a:lnTo>
                    <a:pt x="24" y="22"/>
                  </a:lnTo>
                  <a:lnTo>
                    <a:pt x="20" y="21"/>
                  </a:lnTo>
                  <a:lnTo>
                    <a:pt x="16" y="19"/>
                  </a:lnTo>
                  <a:lnTo>
                    <a:pt x="13" y="17"/>
                  </a:lnTo>
                  <a:lnTo>
                    <a:pt x="9" y="16"/>
                  </a:lnTo>
                  <a:lnTo>
                    <a:pt x="7" y="14"/>
                  </a:lnTo>
                  <a:lnTo>
                    <a:pt x="5" y="13"/>
                  </a:lnTo>
                  <a:lnTo>
                    <a:pt x="3" y="11"/>
                  </a:lnTo>
                  <a:lnTo>
                    <a:pt x="2" y="11"/>
                  </a:lnTo>
                  <a:lnTo>
                    <a:pt x="2" y="10"/>
                  </a:lnTo>
                  <a:lnTo>
                    <a:pt x="2" y="9"/>
                  </a:lnTo>
                  <a:lnTo>
                    <a:pt x="2" y="7"/>
                  </a:lnTo>
                  <a:lnTo>
                    <a:pt x="1" y="5"/>
                  </a:lnTo>
                  <a:lnTo>
                    <a:pt x="1" y="4"/>
                  </a:lnTo>
                  <a:lnTo>
                    <a:pt x="0" y="3"/>
                  </a:lnTo>
                  <a:lnTo>
                    <a:pt x="0" y="1"/>
                  </a:lnTo>
                  <a:lnTo>
                    <a:pt x="1" y="0"/>
                  </a:lnTo>
                  <a:lnTo>
                    <a:pt x="2" y="0"/>
                  </a:lnTo>
                  <a:lnTo>
                    <a:pt x="3" y="0"/>
                  </a:lnTo>
                  <a:lnTo>
                    <a:pt x="5" y="0"/>
                  </a:lnTo>
                  <a:lnTo>
                    <a:pt x="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38" name="Freeform 144"/>
            <p:cNvSpPr>
              <a:spLocks/>
            </p:cNvSpPr>
            <p:nvPr/>
          </p:nvSpPr>
          <p:spPr bwMode="auto">
            <a:xfrm>
              <a:off x="3792538" y="5200650"/>
              <a:ext cx="58737" cy="158750"/>
            </a:xfrm>
            <a:custGeom>
              <a:avLst/>
              <a:gdLst>
                <a:gd name="T0" fmla="*/ 2147483647 w 37"/>
                <a:gd name="T1" fmla="*/ 2147483647 h 100"/>
                <a:gd name="T2" fmla="*/ 2147483647 w 37"/>
                <a:gd name="T3" fmla="*/ 2147483647 h 100"/>
                <a:gd name="T4" fmla="*/ 2147483647 w 37"/>
                <a:gd name="T5" fmla="*/ 2147483647 h 100"/>
                <a:gd name="T6" fmla="*/ 2147483647 w 37"/>
                <a:gd name="T7" fmla="*/ 2147483647 h 100"/>
                <a:gd name="T8" fmla="*/ 2147483647 w 37"/>
                <a:gd name="T9" fmla="*/ 2147483647 h 100"/>
                <a:gd name="T10" fmla="*/ 2147483647 w 37"/>
                <a:gd name="T11" fmla="*/ 2147483647 h 100"/>
                <a:gd name="T12" fmla="*/ 2147483647 w 37"/>
                <a:gd name="T13" fmla="*/ 2147483647 h 100"/>
                <a:gd name="T14" fmla="*/ 2147483647 w 37"/>
                <a:gd name="T15" fmla="*/ 2147483647 h 100"/>
                <a:gd name="T16" fmla="*/ 2147483647 w 37"/>
                <a:gd name="T17" fmla="*/ 2147483647 h 100"/>
                <a:gd name="T18" fmla="*/ 2147483647 w 37"/>
                <a:gd name="T19" fmla="*/ 2147483647 h 100"/>
                <a:gd name="T20" fmla="*/ 2147483647 w 37"/>
                <a:gd name="T21" fmla="*/ 2147483647 h 100"/>
                <a:gd name="T22" fmla="*/ 2147483647 w 37"/>
                <a:gd name="T23" fmla="*/ 2147483647 h 100"/>
                <a:gd name="T24" fmla="*/ 2147483647 w 37"/>
                <a:gd name="T25" fmla="*/ 2147483647 h 100"/>
                <a:gd name="T26" fmla="*/ 2147483647 w 37"/>
                <a:gd name="T27" fmla="*/ 2147483647 h 100"/>
                <a:gd name="T28" fmla="*/ 2147483647 w 37"/>
                <a:gd name="T29" fmla="*/ 2147483647 h 100"/>
                <a:gd name="T30" fmla="*/ 2147483647 w 37"/>
                <a:gd name="T31" fmla="*/ 2147483647 h 100"/>
                <a:gd name="T32" fmla="*/ 2147483647 w 37"/>
                <a:gd name="T33" fmla="*/ 2147483647 h 100"/>
                <a:gd name="T34" fmla="*/ 2147483647 w 37"/>
                <a:gd name="T35" fmla="*/ 2147483647 h 100"/>
                <a:gd name="T36" fmla="*/ 2147483647 w 37"/>
                <a:gd name="T37" fmla="*/ 2147483647 h 100"/>
                <a:gd name="T38" fmla="*/ 2147483647 w 37"/>
                <a:gd name="T39" fmla="*/ 2147483647 h 100"/>
                <a:gd name="T40" fmla="*/ 2147483647 w 37"/>
                <a:gd name="T41" fmla="*/ 2147483647 h 100"/>
                <a:gd name="T42" fmla="*/ 2147483647 w 37"/>
                <a:gd name="T43" fmla="*/ 2147483647 h 100"/>
                <a:gd name="T44" fmla="*/ 2147483647 w 37"/>
                <a:gd name="T45" fmla="*/ 2147483647 h 100"/>
                <a:gd name="T46" fmla="*/ 2147483647 w 37"/>
                <a:gd name="T47" fmla="*/ 2147483647 h 100"/>
                <a:gd name="T48" fmla="*/ 2147483647 w 37"/>
                <a:gd name="T49" fmla="*/ 2147483647 h 100"/>
                <a:gd name="T50" fmla="*/ 2147483647 w 37"/>
                <a:gd name="T51" fmla="*/ 2147483647 h 100"/>
                <a:gd name="T52" fmla="*/ 2147483647 w 37"/>
                <a:gd name="T53" fmla="*/ 2147483647 h 100"/>
                <a:gd name="T54" fmla="*/ 2147483647 w 37"/>
                <a:gd name="T55" fmla="*/ 2147483647 h 100"/>
                <a:gd name="T56" fmla="*/ 2147483647 w 37"/>
                <a:gd name="T57" fmla="*/ 2147483647 h 100"/>
                <a:gd name="T58" fmla="*/ 2147483647 w 37"/>
                <a:gd name="T59" fmla="*/ 2147483647 h 100"/>
                <a:gd name="T60" fmla="*/ 2147483647 w 37"/>
                <a:gd name="T61" fmla="*/ 2147483647 h 100"/>
                <a:gd name="T62" fmla="*/ 2147483647 w 37"/>
                <a:gd name="T63" fmla="*/ 2147483647 h 100"/>
                <a:gd name="T64" fmla="*/ 0 w 37"/>
                <a:gd name="T65" fmla="*/ 2147483647 h 100"/>
                <a:gd name="T66" fmla="*/ 2147483647 w 37"/>
                <a:gd name="T67" fmla="*/ 2147483647 h 100"/>
                <a:gd name="T68" fmla="*/ 2147483647 w 37"/>
                <a:gd name="T69" fmla="*/ 2147483647 h 100"/>
                <a:gd name="T70" fmla="*/ 2147483647 w 37"/>
                <a:gd name="T71" fmla="*/ 2147483647 h 100"/>
                <a:gd name="T72" fmla="*/ 2147483647 w 37"/>
                <a:gd name="T73" fmla="*/ 2147483647 h 100"/>
                <a:gd name="T74" fmla="*/ 2147483647 w 37"/>
                <a:gd name="T75" fmla="*/ 2147483647 h 100"/>
                <a:gd name="T76" fmla="*/ 2147483647 w 37"/>
                <a:gd name="T77" fmla="*/ 2147483647 h 100"/>
                <a:gd name="T78" fmla="*/ 2147483647 w 37"/>
                <a:gd name="T79" fmla="*/ 2147483647 h 100"/>
                <a:gd name="T80" fmla="*/ 2147483647 w 37"/>
                <a:gd name="T81" fmla="*/ 2147483647 h 100"/>
                <a:gd name="T82" fmla="*/ 2147483647 w 37"/>
                <a:gd name="T83" fmla="*/ 2147483647 h 100"/>
                <a:gd name="T84" fmla="*/ 2147483647 w 37"/>
                <a:gd name="T85" fmla="*/ 2147483647 h 100"/>
                <a:gd name="T86" fmla="*/ 2147483647 w 37"/>
                <a:gd name="T87" fmla="*/ 2147483647 h 100"/>
                <a:gd name="T88" fmla="*/ 2147483647 w 37"/>
                <a:gd name="T89" fmla="*/ 2147483647 h 100"/>
                <a:gd name="T90" fmla="*/ 2147483647 w 37"/>
                <a:gd name="T91" fmla="*/ 2147483647 h 100"/>
                <a:gd name="T92" fmla="*/ 2147483647 w 37"/>
                <a:gd name="T93" fmla="*/ 2147483647 h 100"/>
                <a:gd name="T94" fmla="*/ 2147483647 w 37"/>
                <a:gd name="T95" fmla="*/ 2147483647 h 100"/>
                <a:gd name="T96" fmla="*/ 2147483647 w 37"/>
                <a:gd name="T97" fmla="*/ 2147483647 h 100"/>
                <a:gd name="T98" fmla="*/ 2147483647 w 37"/>
                <a:gd name="T99" fmla="*/ 2147483647 h 100"/>
                <a:gd name="T100" fmla="*/ 2147483647 w 37"/>
                <a:gd name="T101" fmla="*/ 2147483647 h 100"/>
                <a:gd name="T102" fmla="*/ 2147483647 w 37"/>
                <a:gd name="T103" fmla="*/ 2147483647 h 100"/>
                <a:gd name="T104" fmla="*/ 2147483647 w 37"/>
                <a:gd name="T105" fmla="*/ 2147483647 h 100"/>
                <a:gd name="T106" fmla="*/ 2147483647 w 37"/>
                <a:gd name="T107" fmla="*/ 2147483647 h 100"/>
                <a:gd name="T108" fmla="*/ 2147483647 w 37"/>
                <a:gd name="T109" fmla="*/ 0 h 100"/>
                <a:gd name="T110" fmla="*/ 2147483647 w 37"/>
                <a:gd name="T111" fmla="*/ 0 h 100"/>
                <a:gd name="T112" fmla="*/ 2147483647 w 37"/>
                <a:gd name="T113" fmla="*/ 2147483647 h 1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
                <a:gd name="T172" fmla="*/ 0 h 100"/>
                <a:gd name="T173" fmla="*/ 37 w 37"/>
                <a:gd name="T174" fmla="*/ 100 h 1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 h="100">
                  <a:moveTo>
                    <a:pt x="17" y="1"/>
                  </a:moveTo>
                  <a:lnTo>
                    <a:pt x="20" y="4"/>
                  </a:lnTo>
                  <a:lnTo>
                    <a:pt x="23" y="7"/>
                  </a:lnTo>
                  <a:lnTo>
                    <a:pt x="25" y="10"/>
                  </a:lnTo>
                  <a:lnTo>
                    <a:pt x="28" y="13"/>
                  </a:lnTo>
                  <a:lnTo>
                    <a:pt x="30" y="16"/>
                  </a:lnTo>
                  <a:lnTo>
                    <a:pt x="32" y="19"/>
                  </a:lnTo>
                  <a:lnTo>
                    <a:pt x="33" y="23"/>
                  </a:lnTo>
                  <a:lnTo>
                    <a:pt x="35" y="26"/>
                  </a:lnTo>
                  <a:lnTo>
                    <a:pt x="36" y="30"/>
                  </a:lnTo>
                  <a:lnTo>
                    <a:pt x="37" y="33"/>
                  </a:lnTo>
                  <a:lnTo>
                    <a:pt x="37" y="37"/>
                  </a:lnTo>
                  <a:lnTo>
                    <a:pt x="37" y="41"/>
                  </a:lnTo>
                  <a:lnTo>
                    <a:pt x="37" y="44"/>
                  </a:lnTo>
                  <a:lnTo>
                    <a:pt x="37" y="48"/>
                  </a:lnTo>
                  <a:lnTo>
                    <a:pt x="35" y="51"/>
                  </a:lnTo>
                  <a:lnTo>
                    <a:pt x="34" y="56"/>
                  </a:lnTo>
                  <a:lnTo>
                    <a:pt x="33" y="57"/>
                  </a:lnTo>
                  <a:lnTo>
                    <a:pt x="32" y="59"/>
                  </a:lnTo>
                  <a:lnTo>
                    <a:pt x="31" y="61"/>
                  </a:lnTo>
                  <a:lnTo>
                    <a:pt x="29" y="62"/>
                  </a:lnTo>
                  <a:lnTo>
                    <a:pt x="29" y="64"/>
                  </a:lnTo>
                  <a:lnTo>
                    <a:pt x="27" y="65"/>
                  </a:lnTo>
                  <a:lnTo>
                    <a:pt x="25" y="67"/>
                  </a:lnTo>
                  <a:lnTo>
                    <a:pt x="25" y="68"/>
                  </a:lnTo>
                  <a:lnTo>
                    <a:pt x="23" y="69"/>
                  </a:lnTo>
                  <a:lnTo>
                    <a:pt x="21" y="71"/>
                  </a:lnTo>
                  <a:lnTo>
                    <a:pt x="21" y="72"/>
                  </a:lnTo>
                  <a:lnTo>
                    <a:pt x="19" y="74"/>
                  </a:lnTo>
                  <a:lnTo>
                    <a:pt x="17" y="75"/>
                  </a:lnTo>
                  <a:lnTo>
                    <a:pt x="17" y="77"/>
                  </a:lnTo>
                  <a:lnTo>
                    <a:pt x="15" y="78"/>
                  </a:lnTo>
                  <a:lnTo>
                    <a:pt x="14" y="81"/>
                  </a:lnTo>
                  <a:lnTo>
                    <a:pt x="13" y="82"/>
                  </a:lnTo>
                  <a:lnTo>
                    <a:pt x="12" y="84"/>
                  </a:lnTo>
                  <a:lnTo>
                    <a:pt x="11" y="85"/>
                  </a:lnTo>
                  <a:lnTo>
                    <a:pt x="11" y="87"/>
                  </a:lnTo>
                  <a:lnTo>
                    <a:pt x="12" y="89"/>
                  </a:lnTo>
                  <a:lnTo>
                    <a:pt x="13" y="91"/>
                  </a:lnTo>
                  <a:lnTo>
                    <a:pt x="15" y="93"/>
                  </a:lnTo>
                  <a:lnTo>
                    <a:pt x="17" y="94"/>
                  </a:lnTo>
                  <a:lnTo>
                    <a:pt x="19" y="94"/>
                  </a:lnTo>
                  <a:lnTo>
                    <a:pt x="22" y="95"/>
                  </a:lnTo>
                  <a:lnTo>
                    <a:pt x="25" y="96"/>
                  </a:lnTo>
                  <a:lnTo>
                    <a:pt x="28" y="96"/>
                  </a:lnTo>
                  <a:lnTo>
                    <a:pt x="29" y="97"/>
                  </a:lnTo>
                  <a:lnTo>
                    <a:pt x="29" y="98"/>
                  </a:lnTo>
                  <a:lnTo>
                    <a:pt x="29" y="100"/>
                  </a:lnTo>
                  <a:lnTo>
                    <a:pt x="27" y="100"/>
                  </a:lnTo>
                  <a:lnTo>
                    <a:pt x="25" y="100"/>
                  </a:lnTo>
                  <a:lnTo>
                    <a:pt x="23" y="100"/>
                  </a:lnTo>
                  <a:lnTo>
                    <a:pt x="21" y="99"/>
                  </a:lnTo>
                  <a:lnTo>
                    <a:pt x="18" y="99"/>
                  </a:lnTo>
                  <a:lnTo>
                    <a:pt x="16" y="98"/>
                  </a:lnTo>
                  <a:lnTo>
                    <a:pt x="14" y="98"/>
                  </a:lnTo>
                  <a:lnTo>
                    <a:pt x="12" y="98"/>
                  </a:lnTo>
                  <a:lnTo>
                    <a:pt x="10" y="98"/>
                  </a:lnTo>
                  <a:lnTo>
                    <a:pt x="8" y="97"/>
                  </a:lnTo>
                  <a:lnTo>
                    <a:pt x="7" y="96"/>
                  </a:lnTo>
                  <a:lnTo>
                    <a:pt x="5" y="95"/>
                  </a:lnTo>
                  <a:lnTo>
                    <a:pt x="4" y="94"/>
                  </a:lnTo>
                  <a:lnTo>
                    <a:pt x="2" y="93"/>
                  </a:lnTo>
                  <a:lnTo>
                    <a:pt x="2" y="92"/>
                  </a:lnTo>
                  <a:lnTo>
                    <a:pt x="1" y="91"/>
                  </a:lnTo>
                  <a:lnTo>
                    <a:pt x="1" y="89"/>
                  </a:lnTo>
                  <a:lnTo>
                    <a:pt x="0" y="87"/>
                  </a:lnTo>
                  <a:lnTo>
                    <a:pt x="0" y="85"/>
                  </a:lnTo>
                  <a:lnTo>
                    <a:pt x="1" y="84"/>
                  </a:lnTo>
                  <a:lnTo>
                    <a:pt x="1" y="82"/>
                  </a:lnTo>
                  <a:lnTo>
                    <a:pt x="1" y="80"/>
                  </a:lnTo>
                  <a:lnTo>
                    <a:pt x="2" y="78"/>
                  </a:lnTo>
                  <a:lnTo>
                    <a:pt x="3" y="77"/>
                  </a:lnTo>
                  <a:lnTo>
                    <a:pt x="4" y="75"/>
                  </a:lnTo>
                  <a:lnTo>
                    <a:pt x="4" y="74"/>
                  </a:lnTo>
                  <a:lnTo>
                    <a:pt x="6" y="72"/>
                  </a:lnTo>
                  <a:lnTo>
                    <a:pt x="7" y="71"/>
                  </a:lnTo>
                  <a:lnTo>
                    <a:pt x="8" y="69"/>
                  </a:lnTo>
                  <a:lnTo>
                    <a:pt x="9" y="67"/>
                  </a:lnTo>
                  <a:lnTo>
                    <a:pt x="11" y="66"/>
                  </a:lnTo>
                  <a:lnTo>
                    <a:pt x="12" y="65"/>
                  </a:lnTo>
                  <a:lnTo>
                    <a:pt x="13" y="64"/>
                  </a:lnTo>
                  <a:lnTo>
                    <a:pt x="15" y="62"/>
                  </a:lnTo>
                  <a:lnTo>
                    <a:pt x="15" y="61"/>
                  </a:lnTo>
                  <a:lnTo>
                    <a:pt x="17" y="59"/>
                  </a:lnTo>
                  <a:lnTo>
                    <a:pt x="18" y="58"/>
                  </a:lnTo>
                  <a:lnTo>
                    <a:pt x="19" y="56"/>
                  </a:lnTo>
                  <a:lnTo>
                    <a:pt x="20" y="55"/>
                  </a:lnTo>
                  <a:lnTo>
                    <a:pt x="21" y="53"/>
                  </a:lnTo>
                  <a:lnTo>
                    <a:pt x="22" y="51"/>
                  </a:lnTo>
                  <a:lnTo>
                    <a:pt x="23" y="48"/>
                  </a:lnTo>
                  <a:lnTo>
                    <a:pt x="24" y="45"/>
                  </a:lnTo>
                  <a:lnTo>
                    <a:pt x="25" y="42"/>
                  </a:lnTo>
                  <a:lnTo>
                    <a:pt x="25" y="39"/>
                  </a:lnTo>
                  <a:lnTo>
                    <a:pt x="25" y="36"/>
                  </a:lnTo>
                  <a:lnTo>
                    <a:pt x="25" y="33"/>
                  </a:lnTo>
                  <a:lnTo>
                    <a:pt x="25" y="30"/>
                  </a:lnTo>
                  <a:lnTo>
                    <a:pt x="25" y="27"/>
                  </a:lnTo>
                  <a:lnTo>
                    <a:pt x="24" y="25"/>
                  </a:lnTo>
                  <a:lnTo>
                    <a:pt x="23" y="22"/>
                  </a:lnTo>
                  <a:lnTo>
                    <a:pt x="21" y="19"/>
                  </a:lnTo>
                  <a:lnTo>
                    <a:pt x="20" y="16"/>
                  </a:lnTo>
                  <a:lnTo>
                    <a:pt x="18" y="13"/>
                  </a:lnTo>
                  <a:lnTo>
                    <a:pt x="16" y="10"/>
                  </a:lnTo>
                  <a:lnTo>
                    <a:pt x="13" y="8"/>
                  </a:lnTo>
                  <a:lnTo>
                    <a:pt x="11" y="6"/>
                  </a:lnTo>
                  <a:lnTo>
                    <a:pt x="10" y="4"/>
                  </a:lnTo>
                  <a:lnTo>
                    <a:pt x="10" y="3"/>
                  </a:lnTo>
                  <a:lnTo>
                    <a:pt x="10" y="1"/>
                  </a:lnTo>
                  <a:lnTo>
                    <a:pt x="11" y="1"/>
                  </a:lnTo>
                  <a:lnTo>
                    <a:pt x="13" y="0"/>
                  </a:lnTo>
                  <a:lnTo>
                    <a:pt x="14" y="0"/>
                  </a:lnTo>
                  <a:lnTo>
                    <a:pt x="15" y="0"/>
                  </a:lnTo>
                  <a:lnTo>
                    <a:pt x="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39" name="Freeform 145"/>
            <p:cNvSpPr>
              <a:spLocks/>
            </p:cNvSpPr>
            <p:nvPr/>
          </p:nvSpPr>
          <p:spPr bwMode="auto">
            <a:xfrm>
              <a:off x="3824288" y="5321300"/>
              <a:ext cx="268287" cy="68262"/>
            </a:xfrm>
            <a:custGeom>
              <a:avLst/>
              <a:gdLst>
                <a:gd name="T0" fmla="*/ 2147483647 w 169"/>
                <a:gd name="T1" fmla="*/ 2147483647 h 43"/>
                <a:gd name="T2" fmla="*/ 2147483647 w 169"/>
                <a:gd name="T3" fmla="*/ 2147483647 h 43"/>
                <a:gd name="T4" fmla="*/ 2147483647 w 169"/>
                <a:gd name="T5" fmla="*/ 2147483647 h 43"/>
                <a:gd name="T6" fmla="*/ 2147483647 w 169"/>
                <a:gd name="T7" fmla="*/ 2147483647 h 43"/>
                <a:gd name="T8" fmla="*/ 2147483647 w 169"/>
                <a:gd name="T9" fmla="*/ 2147483647 h 43"/>
                <a:gd name="T10" fmla="*/ 2147483647 w 169"/>
                <a:gd name="T11" fmla="*/ 2147483647 h 43"/>
                <a:gd name="T12" fmla="*/ 2147483647 w 169"/>
                <a:gd name="T13" fmla="*/ 2147483647 h 43"/>
                <a:gd name="T14" fmla="*/ 2147483647 w 169"/>
                <a:gd name="T15" fmla="*/ 2147483647 h 43"/>
                <a:gd name="T16" fmla="*/ 2147483647 w 169"/>
                <a:gd name="T17" fmla="*/ 2147483647 h 43"/>
                <a:gd name="T18" fmla="*/ 2147483647 w 169"/>
                <a:gd name="T19" fmla="*/ 2147483647 h 43"/>
                <a:gd name="T20" fmla="*/ 2147483647 w 169"/>
                <a:gd name="T21" fmla="*/ 2147483647 h 43"/>
                <a:gd name="T22" fmla="*/ 2147483647 w 169"/>
                <a:gd name="T23" fmla="*/ 2147483647 h 43"/>
                <a:gd name="T24" fmla="*/ 2147483647 w 169"/>
                <a:gd name="T25" fmla="*/ 2147483647 h 43"/>
                <a:gd name="T26" fmla="*/ 2147483647 w 169"/>
                <a:gd name="T27" fmla="*/ 2147483647 h 43"/>
                <a:gd name="T28" fmla="*/ 2147483647 w 169"/>
                <a:gd name="T29" fmla="*/ 2147483647 h 43"/>
                <a:gd name="T30" fmla="*/ 2147483647 w 169"/>
                <a:gd name="T31" fmla="*/ 2147483647 h 43"/>
                <a:gd name="T32" fmla="*/ 2147483647 w 169"/>
                <a:gd name="T33" fmla="*/ 2147483647 h 43"/>
                <a:gd name="T34" fmla="*/ 2147483647 w 169"/>
                <a:gd name="T35" fmla="*/ 2147483647 h 43"/>
                <a:gd name="T36" fmla="*/ 2147483647 w 169"/>
                <a:gd name="T37" fmla="*/ 2147483647 h 43"/>
                <a:gd name="T38" fmla="*/ 2147483647 w 169"/>
                <a:gd name="T39" fmla="*/ 2147483647 h 43"/>
                <a:gd name="T40" fmla="*/ 2147483647 w 169"/>
                <a:gd name="T41" fmla="*/ 2147483647 h 43"/>
                <a:gd name="T42" fmla="*/ 2147483647 w 169"/>
                <a:gd name="T43" fmla="*/ 2147483647 h 43"/>
                <a:gd name="T44" fmla="*/ 2147483647 w 169"/>
                <a:gd name="T45" fmla="*/ 2147483647 h 43"/>
                <a:gd name="T46" fmla="*/ 2147483647 w 169"/>
                <a:gd name="T47" fmla="*/ 2147483647 h 43"/>
                <a:gd name="T48" fmla="*/ 2147483647 w 169"/>
                <a:gd name="T49" fmla="*/ 2147483647 h 43"/>
                <a:gd name="T50" fmla="*/ 2147483647 w 169"/>
                <a:gd name="T51" fmla="*/ 2147483647 h 43"/>
                <a:gd name="T52" fmla="*/ 2147483647 w 169"/>
                <a:gd name="T53" fmla="*/ 2147483647 h 43"/>
                <a:gd name="T54" fmla="*/ 2147483647 w 169"/>
                <a:gd name="T55" fmla="*/ 2147483647 h 43"/>
                <a:gd name="T56" fmla="*/ 2147483647 w 169"/>
                <a:gd name="T57" fmla="*/ 2147483647 h 43"/>
                <a:gd name="T58" fmla="*/ 2147483647 w 169"/>
                <a:gd name="T59" fmla="*/ 2147483647 h 43"/>
                <a:gd name="T60" fmla="*/ 2147483647 w 169"/>
                <a:gd name="T61" fmla="*/ 2147483647 h 43"/>
                <a:gd name="T62" fmla="*/ 2147483647 w 169"/>
                <a:gd name="T63" fmla="*/ 2147483647 h 43"/>
                <a:gd name="T64" fmla="*/ 2147483647 w 169"/>
                <a:gd name="T65" fmla="*/ 2147483647 h 43"/>
                <a:gd name="T66" fmla="*/ 2147483647 w 169"/>
                <a:gd name="T67" fmla="*/ 2147483647 h 43"/>
                <a:gd name="T68" fmla="*/ 2147483647 w 169"/>
                <a:gd name="T69" fmla="*/ 2147483647 h 43"/>
                <a:gd name="T70" fmla="*/ 2147483647 w 169"/>
                <a:gd name="T71" fmla="*/ 2147483647 h 43"/>
                <a:gd name="T72" fmla="*/ 2147483647 w 169"/>
                <a:gd name="T73" fmla="*/ 2147483647 h 43"/>
                <a:gd name="T74" fmla="*/ 0 w 169"/>
                <a:gd name="T75" fmla="*/ 2147483647 h 43"/>
                <a:gd name="T76" fmla="*/ 2147483647 w 169"/>
                <a:gd name="T77" fmla="*/ 2147483647 h 43"/>
                <a:gd name="T78" fmla="*/ 2147483647 w 169"/>
                <a:gd name="T79" fmla="*/ 2147483647 h 43"/>
                <a:gd name="T80" fmla="*/ 2147483647 w 169"/>
                <a:gd name="T81" fmla="*/ 2147483647 h 43"/>
                <a:gd name="T82" fmla="*/ 2147483647 w 169"/>
                <a:gd name="T83" fmla="*/ 2147483647 h 43"/>
                <a:gd name="T84" fmla="*/ 2147483647 w 169"/>
                <a:gd name="T85" fmla="*/ 2147483647 h 43"/>
                <a:gd name="T86" fmla="*/ 2147483647 w 169"/>
                <a:gd name="T87" fmla="*/ 2147483647 h 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9"/>
                <a:gd name="T133" fmla="*/ 0 h 43"/>
                <a:gd name="T134" fmla="*/ 169 w 169"/>
                <a:gd name="T135" fmla="*/ 43 h 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9" h="43">
                  <a:moveTo>
                    <a:pt x="19" y="6"/>
                  </a:moveTo>
                  <a:lnTo>
                    <a:pt x="17" y="8"/>
                  </a:lnTo>
                  <a:lnTo>
                    <a:pt x="15" y="9"/>
                  </a:lnTo>
                  <a:lnTo>
                    <a:pt x="13" y="11"/>
                  </a:lnTo>
                  <a:lnTo>
                    <a:pt x="12" y="13"/>
                  </a:lnTo>
                  <a:lnTo>
                    <a:pt x="11" y="15"/>
                  </a:lnTo>
                  <a:lnTo>
                    <a:pt x="11" y="17"/>
                  </a:lnTo>
                  <a:lnTo>
                    <a:pt x="11" y="20"/>
                  </a:lnTo>
                  <a:lnTo>
                    <a:pt x="13" y="22"/>
                  </a:lnTo>
                  <a:lnTo>
                    <a:pt x="13" y="24"/>
                  </a:lnTo>
                  <a:lnTo>
                    <a:pt x="14" y="26"/>
                  </a:lnTo>
                  <a:lnTo>
                    <a:pt x="15" y="27"/>
                  </a:lnTo>
                  <a:lnTo>
                    <a:pt x="17" y="28"/>
                  </a:lnTo>
                  <a:lnTo>
                    <a:pt x="17" y="30"/>
                  </a:lnTo>
                  <a:lnTo>
                    <a:pt x="19" y="30"/>
                  </a:lnTo>
                  <a:lnTo>
                    <a:pt x="22" y="31"/>
                  </a:lnTo>
                  <a:lnTo>
                    <a:pt x="24" y="31"/>
                  </a:lnTo>
                  <a:lnTo>
                    <a:pt x="26" y="32"/>
                  </a:lnTo>
                  <a:lnTo>
                    <a:pt x="28" y="33"/>
                  </a:lnTo>
                  <a:lnTo>
                    <a:pt x="30" y="33"/>
                  </a:lnTo>
                  <a:lnTo>
                    <a:pt x="32" y="33"/>
                  </a:lnTo>
                  <a:lnTo>
                    <a:pt x="34" y="33"/>
                  </a:lnTo>
                  <a:lnTo>
                    <a:pt x="37" y="33"/>
                  </a:lnTo>
                  <a:lnTo>
                    <a:pt x="40" y="33"/>
                  </a:lnTo>
                  <a:lnTo>
                    <a:pt x="42" y="34"/>
                  </a:lnTo>
                  <a:lnTo>
                    <a:pt x="44" y="34"/>
                  </a:lnTo>
                  <a:lnTo>
                    <a:pt x="46" y="34"/>
                  </a:lnTo>
                  <a:lnTo>
                    <a:pt x="48" y="34"/>
                  </a:lnTo>
                  <a:lnTo>
                    <a:pt x="50" y="34"/>
                  </a:lnTo>
                  <a:lnTo>
                    <a:pt x="51" y="34"/>
                  </a:lnTo>
                  <a:lnTo>
                    <a:pt x="53" y="34"/>
                  </a:lnTo>
                  <a:lnTo>
                    <a:pt x="54" y="34"/>
                  </a:lnTo>
                  <a:lnTo>
                    <a:pt x="57" y="35"/>
                  </a:lnTo>
                  <a:lnTo>
                    <a:pt x="58" y="35"/>
                  </a:lnTo>
                  <a:lnTo>
                    <a:pt x="60" y="35"/>
                  </a:lnTo>
                  <a:lnTo>
                    <a:pt x="62" y="35"/>
                  </a:lnTo>
                  <a:lnTo>
                    <a:pt x="64" y="35"/>
                  </a:lnTo>
                  <a:lnTo>
                    <a:pt x="65" y="35"/>
                  </a:lnTo>
                  <a:lnTo>
                    <a:pt x="67" y="35"/>
                  </a:lnTo>
                  <a:lnTo>
                    <a:pt x="69" y="35"/>
                  </a:lnTo>
                  <a:lnTo>
                    <a:pt x="72" y="35"/>
                  </a:lnTo>
                  <a:lnTo>
                    <a:pt x="78" y="34"/>
                  </a:lnTo>
                  <a:lnTo>
                    <a:pt x="84" y="33"/>
                  </a:lnTo>
                  <a:lnTo>
                    <a:pt x="90" y="33"/>
                  </a:lnTo>
                  <a:lnTo>
                    <a:pt x="97" y="33"/>
                  </a:lnTo>
                  <a:lnTo>
                    <a:pt x="102" y="31"/>
                  </a:lnTo>
                  <a:lnTo>
                    <a:pt x="108" y="31"/>
                  </a:lnTo>
                  <a:lnTo>
                    <a:pt x="113" y="30"/>
                  </a:lnTo>
                  <a:lnTo>
                    <a:pt x="118" y="29"/>
                  </a:lnTo>
                  <a:lnTo>
                    <a:pt x="124" y="28"/>
                  </a:lnTo>
                  <a:lnTo>
                    <a:pt x="129" y="26"/>
                  </a:lnTo>
                  <a:lnTo>
                    <a:pt x="134" y="25"/>
                  </a:lnTo>
                  <a:lnTo>
                    <a:pt x="141" y="24"/>
                  </a:lnTo>
                  <a:lnTo>
                    <a:pt x="146" y="22"/>
                  </a:lnTo>
                  <a:lnTo>
                    <a:pt x="152" y="20"/>
                  </a:lnTo>
                  <a:lnTo>
                    <a:pt x="158" y="18"/>
                  </a:lnTo>
                  <a:lnTo>
                    <a:pt x="165" y="16"/>
                  </a:lnTo>
                  <a:lnTo>
                    <a:pt x="167" y="15"/>
                  </a:lnTo>
                  <a:lnTo>
                    <a:pt x="168" y="16"/>
                  </a:lnTo>
                  <a:lnTo>
                    <a:pt x="169" y="17"/>
                  </a:lnTo>
                  <a:lnTo>
                    <a:pt x="169" y="18"/>
                  </a:lnTo>
                  <a:lnTo>
                    <a:pt x="169" y="20"/>
                  </a:lnTo>
                  <a:lnTo>
                    <a:pt x="169" y="21"/>
                  </a:lnTo>
                  <a:lnTo>
                    <a:pt x="168" y="22"/>
                  </a:lnTo>
                  <a:lnTo>
                    <a:pt x="161" y="24"/>
                  </a:lnTo>
                  <a:lnTo>
                    <a:pt x="154" y="26"/>
                  </a:lnTo>
                  <a:lnTo>
                    <a:pt x="149" y="28"/>
                  </a:lnTo>
                  <a:lnTo>
                    <a:pt x="143" y="30"/>
                  </a:lnTo>
                  <a:lnTo>
                    <a:pt x="137" y="31"/>
                  </a:lnTo>
                  <a:lnTo>
                    <a:pt x="131" y="33"/>
                  </a:lnTo>
                  <a:lnTo>
                    <a:pt x="126" y="34"/>
                  </a:lnTo>
                  <a:lnTo>
                    <a:pt x="121" y="35"/>
                  </a:lnTo>
                  <a:lnTo>
                    <a:pt x="115" y="37"/>
                  </a:lnTo>
                  <a:lnTo>
                    <a:pt x="109" y="37"/>
                  </a:lnTo>
                  <a:lnTo>
                    <a:pt x="104" y="38"/>
                  </a:lnTo>
                  <a:lnTo>
                    <a:pt x="98" y="39"/>
                  </a:lnTo>
                  <a:lnTo>
                    <a:pt x="92" y="40"/>
                  </a:lnTo>
                  <a:lnTo>
                    <a:pt x="86" y="41"/>
                  </a:lnTo>
                  <a:lnTo>
                    <a:pt x="79" y="41"/>
                  </a:lnTo>
                  <a:lnTo>
                    <a:pt x="72" y="43"/>
                  </a:lnTo>
                  <a:lnTo>
                    <a:pt x="70" y="43"/>
                  </a:lnTo>
                  <a:lnTo>
                    <a:pt x="68" y="43"/>
                  </a:lnTo>
                  <a:lnTo>
                    <a:pt x="66" y="43"/>
                  </a:lnTo>
                  <a:lnTo>
                    <a:pt x="64" y="43"/>
                  </a:lnTo>
                  <a:lnTo>
                    <a:pt x="62" y="43"/>
                  </a:lnTo>
                  <a:lnTo>
                    <a:pt x="60" y="43"/>
                  </a:lnTo>
                  <a:lnTo>
                    <a:pt x="58" y="43"/>
                  </a:lnTo>
                  <a:lnTo>
                    <a:pt x="57" y="43"/>
                  </a:lnTo>
                  <a:lnTo>
                    <a:pt x="55" y="42"/>
                  </a:lnTo>
                  <a:lnTo>
                    <a:pt x="53" y="42"/>
                  </a:lnTo>
                  <a:lnTo>
                    <a:pt x="51" y="42"/>
                  </a:lnTo>
                  <a:lnTo>
                    <a:pt x="49" y="42"/>
                  </a:lnTo>
                  <a:lnTo>
                    <a:pt x="47" y="42"/>
                  </a:lnTo>
                  <a:lnTo>
                    <a:pt x="45" y="42"/>
                  </a:lnTo>
                  <a:lnTo>
                    <a:pt x="43" y="42"/>
                  </a:lnTo>
                  <a:lnTo>
                    <a:pt x="41" y="42"/>
                  </a:lnTo>
                  <a:lnTo>
                    <a:pt x="38" y="41"/>
                  </a:lnTo>
                  <a:lnTo>
                    <a:pt x="34" y="41"/>
                  </a:lnTo>
                  <a:lnTo>
                    <a:pt x="32" y="41"/>
                  </a:lnTo>
                  <a:lnTo>
                    <a:pt x="28" y="41"/>
                  </a:lnTo>
                  <a:lnTo>
                    <a:pt x="26" y="41"/>
                  </a:lnTo>
                  <a:lnTo>
                    <a:pt x="22" y="40"/>
                  </a:lnTo>
                  <a:lnTo>
                    <a:pt x="19" y="40"/>
                  </a:lnTo>
                  <a:lnTo>
                    <a:pt x="17" y="39"/>
                  </a:lnTo>
                  <a:lnTo>
                    <a:pt x="13" y="38"/>
                  </a:lnTo>
                  <a:lnTo>
                    <a:pt x="11" y="37"/>
                  </a:lnTo>
                  <a:lnTo>
                    <a:pt x="9" y="35"/>
                  </a:lnTo>
                  <a:lnTo>
                    <a:pt x="7" y="34"/>
                  </a:lnTo>
                  <a:lnTo>
                    <a:pt x="5" y="32"/>
                  </a:lnTo>
                  <a:lnTo>
                    <a:pt x="3" y="30"/>
                  </a:lnTo>
                  <a:lnTo>
                    <a:pt x="1" y="28"/>
                  </a:lnTo>
                  <a:lnTo>
                    <a:pt x="1" y="26"/>
                  </a:lnTo>
                  <a:lnTo>
                    <a:pt x="0" y="24"/>
                  </a:lnTo>
                  <a:lnTo>
                    <a:pt x="0" y="22"/>
                  </a:lnTo>
                  <a:lnTo>
                    <a:pt x="0" y="20"/>
                  </a:lnTo>
                  <a:lnTo>
                    <a:pt x="1" y="18"/>
                  </a:lnTo>
                  <a:lnTo>
                    <a:pt x="1" y="17"/>
                  </a:lnTo>
                  <a:lnTo>
                    <a:pt x="1" y="15"/>
                  </a:lnTo>
                  <a:lnTo>
                    <a:pt x="2" y="13"/>
                  </a:lnTo>
                  <a:lnTo>
                    <a:pt x="3" y="11"/>
                  </a:lnTo>
                  <a:lnTo>
                    <a:pt x="4" y="9"/>
                  </a:lnTo>
                  <a:lnTo>
                    <a:pt x="5" y="8"/>
                  </a:lnTo>
                  <a:lnTo>
                    <a:pt x="7" y="7"/>
                  </a:lnTo>
                  <a:lnTo>
                    <a:pt x="8" y="6"/>
                  </a:lnTo>
                  <a:lnTo>
                    <a:pt x="9" y="4"/>
                  </a:lnTo>
                  <a:lnTo>
                    <a:pt x="11" y="3"/>
                  </a:lnTo>
                  <a:lnTo>
                    <a:pt x="13" y="2"/>
                  </a:lnTo>
                  <a:lnTo>
                    <a:pt x="15" y="1"/>
                  </a:lnTo>
                  <a:lnTo>
                    <a:pt x="17" y="0"/>
                  </a:lnTo>
                  <a:lnTo>
                    <a:pt x="20" y="2"/>
                  </a:lnTo>
                  <a:lnTo>
                    <a:pt x="20" y="4"/>
                  </a:lnTo>
                  <a:lnTo>
                    <a:pt x="1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40" name="Freeform 146"/>
            <p:cNvSpPr>
              <a:spLocks/>
            </p:cNvSpPr>
            <p:nvPr/>
          </p:nvSpPr>
          <p:spPr bwMode="auto">
            <a:xfrm>
              <a:off x="4003675" y="5170488"/>
              <a:ext cx="277812" cy="220662"/>
            </a:xfrm>
            <a:custGeom>
              <a:avLst/>
              <a:gdLst>
                <a:gd name="T0" fmla="*/ 2147483647 w 175"/>
                <a:gd name="T1" fmla="*/ 0 h 139"/>
                <a:gd name="T2" fmla="*/ 2147483647 w 175"/>
                <a:gd name="T3" fmla="*/ 2147483647 h 139"/>
                <a:gd name="T4" fmla="*/ 2147483647 w 175"/>
                <a:gd name="T5" fmla="*/ 2147483647 h 139"/>
                <a:gd name="T6" fmla="*/ 2147483647 w 175"/>
                <a:gd name="T7" fmla="*/ 2147483647 h 139"/>
                <a:gd name="T8" fmla="*/ 2147483647 w 175"/>
                <a:gd name="T9" fmla="*/ 2147483647 h 139"/>
                <a:gd name="T10" fmla="*/ 2147483647 w 175"/>
                <a:gd name="T11" fmla="*/ 2147483647 h 139"/>
                <a:gd name="T12" fmla="*/ 2147483647 w 175"/>
                <a:gd name="T13" fmla="*/ 2147483647 h 139"/>
                <a:gd name="T14" fmla="*/ 2147483647 w 175"/>
                <a:gd name="T15" fmla="*/ 2147483647 h 139"/>
                <a:gd name="T16" fmla="*/ 2147483647 w 175"/>
                <a:gd name="T17" fmla="*/ 2147483647 h 139"/>
                <a:gd name="T18" fmla="*/ 2147483647 w 175"/>
                <a:gd name="T19" fmla="*/ 2147483647 h 139"/>
                <a:gd name="T20" fmla="*/ 2147483647 w 175"/>
                <a:gd name="T21" fmla="*/ 2147483647 h 139"/>
                <a:gd name="T22" fmla="*/ 2147483647 w 175"/>
                <a:gd name="T23" fmla="*/ 2147483647 h 139"/>
                <a:gd name="T24" fmla="*/ 2147483647 w 175"/>
                <a:gd name="T25" fmla="*/ 2147483647 h 139"/>
                <a:gd name="T26" fmla="*/ 2147483647 w 175"/>
                <a:gd name="T27" fmla="*/ 2147483647 h 139"/>
                <a:gd name="T28" fmla="*/ 2147483647 w 175"/>
                <a:gd name="T29" fmla="*/ 2147483647 h 139"/>
                <a:gd name="T30" fmla="*/ 2147483647 w 175"/>
                <a:gd name="T31" fmla="*/ 2147483647 h 139"/>
                <a:gd name="T32" fmla="*/ 2147483647 w 175"/>
                <a:gd name="T33" fmla="*/ 2147483647 h 139"/>
                <a:gd name="T34" fmla="*/ 2147483647 w 175"/>
                <a:gd name="T35" fmla="*/ 2147483647 h 139"/>
                <a:gd name="T36" fmla="*/ 2147483647 w 175"/>
                <a:gd name="T37" fmla="*/ 2147483647 h 139"/>
                <a:gd name="T38" fmla="*/ 2147483647 w 175"/>
                <a:gd name="T39" fmla="*/ 2147483647 h 139"/>
                <a:gd name="T40" fmla="*/ 2147483647 w 175"/>
                <a:gd name="T41" fmla="*/ 2147483647 h 139"/>
                <a:gd name="T42" fmla="*/ 2147483647 w 175"/>
                <a:gd name="T43" fmla="*/ 2147483647 h 139"/>
                <a:gd name="T44" fmla="*/ 2147483647 w 175"/>
                <a:gd name="T45" fmla="*/ 2147483647 h 139"/>
                <a:gd name="T46" fmla="*/ 2147483647 w 175"/>
                <a:gd name="T47" fmla="*/ 2147483647 h 139"/>
                <a:gd name="T48" fmla="*/ 2147483647 w 175"/>
                <a:gd name="T49" fmla="*/ 2147483647 h 139"/>
                <a:gd name="T50" fmla="*/ 2147483647 w 175"/>
                <a:gd name="T51" fmla="*/ 2147483647 h 139"/>
                <a:gd name="T52" fmla="*/ 2147483647 w 175"/>
                <a:gd name="T53" fmla="*/ 2147483647 h 139"/>
                <a:gd name="T54" fmla="*/ 2147483647 w 175"/>
                <a:gd name="T55" fmla="*/ 2147483647 h 139"/>
                <a:gd name="T56" fmla="*/ 2147483647 w 175"/>
                <a:gd name="T57" fmla="*/ 2147483647 h 139"/>
                <a:gd name="T58" fmla="*/ 2147483647 w 175"/>
                <a:gd name="T59" fmla="*/ 2147483647 h 139"/>
                <a:gd name="T60" fmla="*/ 2147483647 w 175"/>
                <a:gd name="T61" fmla="*/ 2147483647 h 139"/>
                <a:gd name="T62" fmla="*/ 2147483647 w 175"/>
                <a:gd name="T63" fmla="*/ 2147483647 h 139"/>
                <a:gd name="T64" fmla="*/ 2147483647 w 175"/>
                <a:gd name="T65" fmla="*/ 2147483647 h 139"/>
                <a:gd name="T66" fmla="*/ 2147483647 w 175"/>
                <a:gd name="T67" fmla="*/ 2147483647 h 139"/>
                <a:gd name="T68" fmla="*/ 2147483647 w 175"/>
                <a:gd name="T69" fmla="*/ 2147483647 h 139"/>
                <a:gd name="T70" fmla="*/ 2147483647 w 175"/>
                <a:gd name="T71" fmla="*/ 2147483647 h 139"/>
                <a:gd name="T72" fmla="*/ 2147483647 w 175"/>
                <a:gd name="T73" fmla="*/ 2147483647 h 139"/>
                <a:gd name="T74" fmla="*/ 2147483647 w 175"/>
                <a:gd name="T75" fmla="*/ 2147483647 h 139"/>
                <a:gd name="T76" fmla="*/ 2147483647 w 175"/>
                <a:gd name="T77" fmla="*/ 2147483647 h 139"/>
                <a:gd name="T78" fmla="*/ 2147483647 w 175"/>
                <a:gd name="T79" fmla="*/ 2147483647 h 139"/>
                <a:gd name="T80" fmla="*/ 2147483647 w 175"/>
                <a:gd name="T81" fmla="*/ 2147483647 h 139"/>
                <a:gd name="T82" fmla="*/ 2147483647 w 175"/>
                <a:gd name="T83" fmla="*/ 2147483647 h 139"/>
                <a:gd name="T84" fmla="*/ 2147483647 w 175"/>
                <a:gd name="T85" fmla="*/ 2147483647 h 139"/>
                <a:gd name="T86" fmla="*/ 2147483647 w 175"/>
                <a:gd name="T87" fmla="*/ 2147483647 h 139"/>
                <a:gd name="T88" fmla="*/ 2147483647 w 175"/>
                <a:gd name="T89" fmla="*/ 2147483647 h 139"/>
                <a:gd name="T90" fmla="*/ 0 w 175"/>
                <a:gd name="T91" fmla="*/ 2147483647 h 139"/>
                <a:gd name="T92" fmla="*/ 2147483647 w 175"/>
                <a:gd name="T93" fmla="*/ 2147483647 h 139"/>
                <a:gd name="T94" fmla="*/ 2147483647 w 175"/>
                <a:gd name="T95" fmla="*/ 0 h 139"/>
                <a:gd name="T96" fmla="*/ 2147483647 w 175"/>
                <a:gd name="T97" fmla="*/ 0 h 139"/>
                <a:gd name="T98" fmla="*/ 2147483647 w 175"/>
                <a:gd name="T99" fmla="*/ 0 h 139"/>
                <a:gd name="T100" fmla="*/ 2147483647 w 175"/>
                <a:gd name="T101" fmla="*/ 0 h 139"/>
                <a:gd name="T102" fmla="*/ 2147483647 w 175"/>
                <a:gd name="T103" fmla="*/ 0 h 1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5"/>
                <a:gd name="T157" fmla="*/ 0 h 139"/>
                <a:gd name="T158" fmla="*/ 175 w 175"/>
                <a:gd name="T159" fmla="*/ 139 h 13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5" h="139">
                  <a:moveTo>
                    <a:pt x="5" y="0"/>
                  </a:moveTo>
                  <a:lnTo>
                    <a:pt x="18" y="9"/>
                  </a:lnTo>
                  <a:lnTo>
                    <a:pt x="30" y="18"/>
                  </a:lnTo>
                  <a:lnTo>
                    <a:pt x="41" y="26"/>
                  </a:lnTo>
                  <a:lnTo>
                    <a:pt x="52" y="34"/>
                  </a:lnTo>
                  <a:lnTo>
                    <a:pt x="61" y="41"/>
                  </a:lnTo>
                  <a:lnTo>
                    <a:pt x="70" y="48"/>
                  </a:lnTo>
                  <a:lnTo>
                    <a:pt x="79" y="56"/>
                  </a:lnTo>
                  <a:lnTo>
                    <a:pt x="88" y="64"/>
                  </a:lnTo>
                  <a:lnTo>
                    <a:pt x="97" y="71"/>
                  </a:lnTo>
                  <a:lnTo>
                    <a:pt x="106" y="78"/>
                  </a:lnTo>
                  <a:lnTo>
                    <a:pt x="116" y="86"/>
                  </a:lnTo>
                  <a:lnTo>
                    <a:pt x="125" y="94"/>
                  </a:lnTo>
                  <a:lnTo>
                    <a:pt x="136" y="102"/>
                  </a:lnTo>
                  <a:lnTo>
                    <a:pt x="147" y="111"/>
                  </a:lnTo>
                  <a:lnTo>
                    <a:pt x="159" y="120"/>
                  </a:lnTo>
                  <a:lnTo>
                    <a:pt x="172" y="129"/>
                  </a:lnTo>
                  <a:lnTo>
                    <a:pt x="175" y="132"/>
                  </a:lnTo>
                  <a:lnTo>
                    <a:pt x="175" y="134"/>
                  </a:lnTo>
                  <a:lnTo>
                    <a:pt x="175" y="136"/>
                  </a:lnTo>
                  <a:lnTo>
                    <a:pt x="174" y="138"/>
                  </a:lnTo>
                  <a:lnTo>
                    <a:pt x="172" y="139"/>
                  </a:lnTo>
                  <a:lnTo>
                    <a:pt x="169" y="139"/>
                  </a:lnTo>
                  <a:lnTo>
                    <a:pt x="168" y="139"/>
                  </a:lnTo>
                  <a:lnTo>
                    <a:pt x="167" y="139"/>
                  </a:lnTo>
                  <a:lnTo>
                    <a:pt x="165" y="139"/>
                  </a:lnTo>
                  <a:lnTo>
                    <a:pt x="164" y="138"/>
                  </a:lnTo>
                  <a:lnTo>
                    <a:pt x="151" y="129"/>
                  </a:lnTo>
                  <a:lnTo>
                    <a:pt x="139" y="120"/>
                  </a:lnTo>
                  <a:lnTo>
                    <a:pt x="128" y="112"/>
                  </a:lnTo>
                  <a:lnTo>
                    <a:pt x="118" y="104"/>
                  </a:lnTo>
                  <a:lnTo>
                    <a:pt x="107" y="97"/>
                  </a:lnTo>
                  <a:lnTo>
                    <a:pt x="98" y="88"/>
                  </a:lnTo>
                  <a:lnTo>
                    <a:pt x="88" y="81"/>
                  </a:lnTo>
                  <a:lnTo>
                    <a:pt x="80" y="73"/>
                  </a:lnTo>
                  <a:lnTo>
                    <a:pt x="70" y="66"/>
                  </a:lnTo>
                  <a:lnTo>
                    <a:pt x="61" y="58"/>
                  </a:lnTo>
                  <a:lnTo>
                    <a:pt x="52" y="50"/>
                  </a:lnTo>
                  <a:lnTo>
                    <a:pt x="43" y="42"/>
                  </a:lnTo>
                  <a:lnTo>
                    <a:pt x="33" y="34"/>
                  </a:lnTo>
                  <a:lnTo>
                    <a:pt x="24" y="26"/>
                  </a:lnTo>
                  <a:lnTo>
                    <a:pt x="13" y="17"/>
                  </a:lnTo>
                  <a:lnTo>
                    <a:pt x="3" y="9"/>
                  </a:lnTo>
                  <a:lnTo>
                    <a:pt x="1" y="7"/>
                  </a:lnTo>
                  <a:lnTo>
                    <a:pt x="1" y="5"/>
                  </a:lnTo>
                  <a:lnTo>
                    <a:pt x="0" y="3"/>
                  </a:lnTo>
                  <a:lnTo>
                    <a:pt x="1" y="2"/>
                  </a:lnTo>
                  <a:lnTo>
                    <a:pt x="1" y="0"/>
                  </a:lnTo>
                  <a:lnTo>
                    <a:pt x="2" y="0"/>
                  </a:lnTo>
                  <a:lnTo>
                    <a:pt x="3"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41" name="Freeform 147"/>
            <p:cNvSpPr>
              <a:spLocks/>
            </p:cNvSpPr>
            <p:nvPr/>
          </p:nvSpPr>
          <p:spPr bwMode="auto">
            <a:xfrm>
              <a:off x="4262438" y="5289550"/>
              <a:ext cx="495300" cy="104775"/>
            </a:xfrm>
            <a:custGeom>
              <a:avLst/>
              <a:gdLst>
                <a:gd name="T0" fmla="*/ 2147483647 w 312"/>
                <a:gd name="T1" fmla="*/ 2147483647 h 66"/>
                <a:gd name="T2" fmla="*/ 2147483647 w 312"/>
                <a:gd name="T3" fmla="*/ 2147483647 h 66"/>
                <a:gd name="T4" fmla="*/ 2147483647 w 312"/>
                <a:gd name="T5" fmla="*/ 2147483647 h 66"/>
                <a:gd name="T6" fmla="*/ 2147483647 w 312"/>
                <a:gd name="T7" fmla="*/ 2147483647 h 66"/>
                <a:gd name="T8" fmla="*/ 2147483647 w 312"/>
                <a:gd name="T9" fmla="*/ 2147483647 h 66"/>
                <a:gd name="T10" fmla="*/ 2147483647 w 312"/>
                <a:gd name="T11" fmla="*/ 2147483647 h 66"/>
                <a:gd name="T12" fmla="*/ 2147483647 w 312"/>
                <a:gd name="T13" fmla="*/ 2147483647 h 66"/>
                <a:gd name="T14" fmla="*/ 2147483647 w 312"/>
                <a:gd name="T15" fmla="*/ 2147483647 h 66"/>
                <a:gd name="T16" fmla="*/ 2147483647 w 312"/>
                <a:gd name="T17" fmla="*/ 2147483647 h 66"/>
                <a:gd name="T18" fmla="*/ 2147483647 w 312"/>
                <a:gd name="T19" fmla="*/ 2147483647 h 66"/>
                <a:gd name="T20" fmla="*/ 2147483647 w 312"/>
                <a:gd name="T21" fmla="*/ 2147483647 h 66"/>
                <a:gd name="T22" fmla="*/ 2147483647 w 312"/>
                <a:gd name="T23" fmla="*/ 2147483647 h 66"/>
                <a:gd name="T24" fmla="*/ 2147483647 w 312"/>
                <a:gd name="T25" fmla="*/ 2147483647 h 66"/>
                <a:gd name="T26" fmla="*/ 2147483647 w 312"/>
                <a:gd name="T27" fmla="*/ 2147483647 h 66"/>
                <a:gd name="T28" fmla="*/ 2147483647 w 312"/>
                <a:gd name="T29" fmla="*/ 2147483647 h 66"/>
                <a:gd name="T30" fmla="*/ 2147483647 w 312"/>
                <a:gd name="T31" fmla="*/ 2147483647 h 66"/>
                <a:gd name="T32" fmla="*/ 2147483647 w 312"/>
                <a:gd name="T33" fmla="*/ 0 h 66"/>
                <a:gd name="T34" fmla="*/ 2147483647 w 312"/>
                <a:gd name="T35" fmla="*/ 0 h 66"/>
                <a:gd name="T36" fmla="*/ 2147483647 w 312"/>
                <a:gd name="T37" fmla="*/ 0 h 66"/>
                <a:gd name="T38" fmla="*/ 2147483647 w 312"/>
                <a:gd name="T39" fmla="*/ 0 h 66"/>
                <a:gd name="T40" fmla="*/ 2147483647 w 312"/>
                <a:gd name="T41" fmla="*/ 2147483647 h 66"/>
                <a:gd name="T42" fmla="*/ 2147483647 w 312"/>
                <a:gd name="T43" fmla="*/ 2147483647 h 66"/>
                <a:gd name="T44" fmla="*/ 2147483647 w 312"/>
                <a:gd name="T45" fmla="*/ 2147483647 h 66"/>
                <a:gd name="T46" fmla="*/ 2147483647 w 312"/>
                <a:gd name="T47" fmla="*/ 2147483647 h 66"/>
                <a:gd name="T48" fmla="*/ 2147483647 w 312"/>
                <a:gd name="T49" fmla="*/ 2147483647 h 66"/>
                <a:gd name="T50" fmla="*/ 2147483647 w 312"/>
                <a:gd name="T51" fmla="*/ 2147483647 h 66"/>
                <a:gd name="T52" fmla="*/ 2147483647 w 312"/>
                <a:gd name="T53" fmla="*/ 2147483647 h 66"/>
                <a:gd name="T54" fmla="*/ 2147483647 w 312"/>
                <a:gd name="T55" fmla="*/ 2147483647 h 66"/>
                <a:gd name="T56" fmla="*/ 2147483647 w 312"/>
                <a:gd name="T57" fmla="*/ 2147483647 h 66"/>
                <a:gd name="T58" fmla="*/ 2147483647 w 312"/>
                <a:gd name="T59" fmla="*/ 2147483647 h 66"/>
                <a:gd name="T60" fmla="*/ 2147483647 w 312"/>
                <a:gd name="T61" fmla="*/ 2147483647 h 66"/>
                <a:gd name="T62" fmla="*/ 2147483647 w 312"/>
                <a:gd name="T63" fmla="*/ 2147483647 h 66"/>
                <a:gd name="T64" fmla="*/ 2147483647 w 312"/>
                <a:gd name="T65" fmla="*/ 2147483647 h 66"/>
                <a:gd name="T66" fmla="*/ 2147483647 w 312"/>
                <a:gd name="T67" fmla="*/ 2147483647 h 66"/>
                <a:gd name="T68" fmla="*/ 2147483647 w 312"/>
                <a:gd name="T69" fmla="*/ 2147483647 h 66"/>
                <a:gd name="T70" fmla="*/ 2147483647 w 312"/>
                <a:gd name="T71" fmla="*/ 2147483647 h 66"/>
                <a:gd name="T72" fmla="*/ 2147483647 w 312"/>
                <a:gd name="T73" fmla="*/ 2147483647 h 66"/>
                <a:gd name="T74" fmla="*/ 2147483647 w 312"/>
                <a:gd name="T75" fmla="*/ 2147483647 h 66"/>
                <a:gd name="T76" fmla="*/ 2147483647 w 312"/>
                <a:gd name="T77" fmla="*/ 2147483647 h 66"/>
                <a:gd name="T78" fmla="*/ 2147483647 w 312"/>
                <a:gd name="T79" fmla="*/ 2147483647 h 66"/>
                <a:gd name="T80" fmla="*/ 2147483647 w 312"/>
                <a:gd name="T81" fmla="*/ 2147483647 h 66"/>
                <a:gd name="T82" fmla="*/ 2147483647 w 312"/>
                <a:gd name="T83" fmla="*/ 2147483647 h 66"/>
                <a:gd name="T84" fmla="*/ 2147483647 w 312"/>
                <a:gd name="T85" fmla="*/ 2147483647 h 66"/>
                <a:gd name="T86" fmla="*/ 2147483647 w 312"/>
                <a:gd name="T87" fmla="*/ 2147483647 h 66"/>
                <a:gd name="T88" fmla="*/ 2147483647 w 312"/>
                <a:gd name="T89" fmla="*/ 2147483647 h 66"/>
                <a:gd name="T90" fmla="*/ 2147483647 w 312"/>
                <a:gd name="T91" fmla="*/ 2147483647 h 66"/>
                <a:gd name="T92" fmla="*/ 2147483647 w 312"/>
                <a:gd name="T93" fmla="*/ 2147483647 h 66"/>
                <a:gd name="T94" fmla="*/ 2147483647 w 312"/>
                <a:gd name="T95" fmla="*/ 2147483647 h 66"/>
                <a:gd name="T96" fmla="*/ 0 w 312"/>
                <a:gd name="T97" fmla="*/ 2147483647 h 66"/>
                <a:gd name="T98" fmla="*/ 0 w 312"/>
                <a:gd name="T99" fmla="*/ 2147483647 h 66"/>
                <a:gd name="T100" fmla="*/ 2147483647 w 312"/>
                <a:gd name="T101" fmla="*/ 2147483647 h 66"/>
                <a:gd name="T102" fmla="*/ 2147483647 w 312"/>
                <a:gd name="T103" fmla="*/ 2147483647 h 66"/>
                <a:gd name="T104" fmla="*/ 2147483647 w 312"/>
                <a:gd name="T105" fmla="*/ 2147483647 h 66"/>
                <a:gd name="T106" fmla="*/ 2147483647 w 312"/>
                <a:gd name="T107" fmla="*/ 2147483647 h 6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2"/>
                <a:gd name="T163" fmla="*/ 0 h 66"/>
                <a:gd name="T164" fmla="*/ 312 w 312"/>
                <a:gd name="T165" fmla="*/ 66 h 6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2" h="66">
                  <a:moveTo>
                    <a:pt x="4" y="56"/>
                  </a:moveTo>
                  <a:lnTo>
                    <a:pt x="20" y="51"/>
                  </a:lnTo>
                  <a:lnTo>
                    <a:pt x="38" y="46"/>
                  </a:lnTo>
                  <a:lnTo>
                    <a:pt x="56" y="41"/>
                  </a:lnTo>
                  <a:lnTo>
                    <a:pt x="74" y="37"/>
                  </a:lnTo>
                  <a:lnTo>
                    <a:pt x="93" y="32"/>
                  </a:lnTo>
                  <a:lnTo>
                    <a:pt x="113" y="28"/>
                  </a:lnTo>
                  <a:lnTo>
                    <a:pt x="133" y="24"/>
                  </a:lnTo>
                  <a:lnTo>
                    <a:pt x="154" y="21"/>
                  </a:lnTo>
                  <a:lnTo>
                    <a:pt x="174" y="17"/>
                  </a:lnTo>
                  <a:lnTo>
                    <a:pt x="194" y="14"/>
                  </a:lnTo>
                  <a:lnTo>
                    <a:pt x="214" y="11"/>
                  </a:lnTo>
                  <a:lnTo>
                    <a:pt x="234" y="8"/>
                  </a:lnTo>
                  <a:lnTo>
                    <a:pt x="253" y="6"/>
                  </a:lnTo>
                  <a:lnTo>
                    <a:pt x="271" y="4"/>
                  </a:lnTo>
                  <a:lnTo>
                    <a:pt x="288" y="2"/>
                  </a:lnTo>
                  <a:lnTo>
                    <a:pt x="305" y="0"/>
                  </a:lnTo>
                  <a:lnTo>
                    <a:pt x="306" y="0"/>
                  </a:lnTo>
                  <a:lnTo>
                    <a:pt x="308" y="0"/>
                  </a:lnTo>
                  <a:lnTo>
                    <a:pt x="309" y="0"/>
                  </a:lnTo>
                  <a:lnTo>
                    <a:pt x="310" y="2"/>
                  </a:lnTo>
                  <a:lnTo>
                    <a:pt x="312" y="3"/>
                  </a:lnTo>
                  <a:lnTo>
                    <a:pt x="312" y="6"/>
                  </a:lnTo>
                  <a:lnTo>
                    <a:pt x="312" y="8"/>
                  </a:lnTo>
                  <a:lnTo>
                    <a:pt x="311" y="10"/>
                  </a:lnTo>
                  <a:lnTo>
                    <a:pt x="310" y="11"/>
                  </a:lnTo>
                  <a:lnTo>
                    <a:pt x="309" y="12"/>
                  </a:lnTo>
                  <a:lnTo>
                    <a:pt x="308" y="12"/>
                  </a:lnTo>
                  <a:lnTo>
                    <a:pt x="306" y="13"/>
                  </a:lnTo>
                  <a:lnTo>
                    <a:pt x="290" y="15"/>
                  </a:lnTo>
                  <a:lnTo>
                    <a:pt x="272" y="18"/>
                  </a:lnTo>
                  <a:lnTo>
                    <a:pt x="253" y="21"/>
                  </a:lnTo>
                  <a:lnTo>
                    <a:pt x="234" y="24"/>
                  </a:lnTo>
                  <a:lnTo>
                    <a:pt x="214" y="26"/>
                  </a:lnTo>
                  <a:lnTo>
                    <a:pt x="194" y="28"/>
                  </a:lnTo>
                  <a:lnTo>
                    <a:pt x="173" y="31"/>
                  </a:lnTo>
                  <a:lnTo>
                    <a:pt x="153" y="34"/>
                  </a:lnTo>
                  <a:lnTo>
                    <a:pt x="133" y="37"/>
                  </a:lnTo>
                  <a:lnTo>
                    <a:pt x="113" y="40"/>
                  </a:lnTo>
                  <a:lnTo>
                    <a:pt x="93" y="43"/>
                  </a:lnTo>
                  <a:lnTo>
                    <a:pt x="74" y="47"/>
                  </a:lnTo>
                  <a:lnTo>
                    <a:pt x="55" y="51"/>
                  </a:lnTo>
                  <a:lnTo>
                    <a:pt x="38" y="55"/>
                  </a:lnTo>
                  <a:lnTo>
                    <a:pt x="21" y="61"/>
                  </a:lnTo>
                  <a:lnTo>
                    <a:pt x="5" y="66"/>
                  </a:lnTo>
                  <a:lnTo>
                    <a:pt x="4" y="66"/>
                  </a:lnTo>
                  <a:lnTo>
                    <a:pt x="2" y="66"/>
                  </a:lnTo>
                  <a:lnTo>
                    <a:pt x="1" y="64"/>
                  </a:lnTo>
                  <a:lnTo>
                    <a:pt x="0" y="63"/>
                  </a:lnTo>
                  <a:lnTo>
                    <a:pt x="0" y="60"/>
                  </a:lnTo>
                  <a:lnTo>
                    <a:pt x="1" y="58"/>
                  </a:lnTo>
                  <a:lnTo>
                    <a:pt x="2" y="57"/>
                  </a:lnTo>
                  <a:lnTo>
                    <a:pt x="4"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42" name="Freeform 148"/>
            <p:cNvSpPr>
              <a:spLocks/>
            </p:cNvSpPr>
            <p:nvPr/>
          </p:nvSpPr>
          <p:spPr bwMode="auto">
            <a:xfrm>
              <a:off x="4508500" y="5135563"/>
              <a:ext cx="246062" cy="171450"/>
            </a:xfrm>
            <a:custGeom>
              <a:avLst/>
              <a:gdLst>
                <a:gd name="T0" fmla="*/ 2147483647 w 155"/>
                <a:gd name="T1" fmla="*/ 2147483647 h 108"/>
                <a:gd name="T2" fmla="*/ 2147483647 w 155"/>
                <a:gd name="T3" fmla="*/ 2147483647 h 108"/>
                <a:gd name="T4" fmla="*/ 2147483647 w 155"/>
                <a:gd name="T5" fmla="*/ 2147483647 h 108"/>
                <a:gd name="T6" fmla="*/ 2147483647 w 155"/>
                <a:gd name="T7" fmla="*/ 2147483647 h 108"/>
                <a:gd name="T8" fmla="*/ 2147483647 w 155"/>
                <a:gd name="T9" fmla="*/ 2147483647 h 108"/>
                <a:gd name="T10" fmla="*/ 2147483647 w 155"/>
                <a:gd name="T11" fmla="*/ 2147483647 h 108"/>
                <a:gd name="T12" fmla="*/ 2147483647 w 155"/>
                <a:gd name="T13" fmla="*/ 2147483647 h 108"/>
                <a:gd name="T14" fmla="*/ 2147483647 w 155"/>
                <a:gd name="T15" fmla="*/ 2147483647 h 108"/>
                <a:gd name="T16" fmla="*/ 2147483647 w 155"/>
                <a:gd name="T17" fmla="*/ 2147483647 h 108"/>
                <a:gd name="T18" fmla="*/ 2147483647 w 155"/>
                <a:gd name="T19" fmla="*/ 2147483647 h 108"/>
                <a:gd name="T20" fmla="*/ 2147483647 w 155"/>
                <a:gd name="T21" fmla="*/ 2147483647 h 108"/>
                <a:gd name="T22" fmla="*/ 2147483647 w 155"/>
                <a:gd name="T23" fmla="*/ 2147483647 h 108"/>
                <a:gd name="T24" fmla="*/ 2147483647 w 155"/>
                <a:gd name="T25" fmla="*/ 2147483647 h 108"/>
                <a:gd name="T26" fmla="*/ 2147483647 w 155"/>
                <a:gd name="T27" fmla="*/ 2147483647 h 108"/>
                <a:gd name="T28" fmla="*/ 2147483647 w 155"/>
                <a:gd name="T29" fmla="*/ 2147483647 h 108"/>
                <a:gd name="T30" fmla="*/ 2147483647 w 155"/>
                <a:gd name="T31" fmla="*/ 2147483647 h 108"/>
                <a:gd name="T32" fmla="*/ 2147483647 w 155"/>
                <a:gd name="T33" fmla="*/ 2147483647 h 108"/>
                <a:gd name="T34" fmla="*/ 2147483647 w 155"/>
                <a:gd name="T35" fmla="*/ 2147483647 h 108"/>
                <a:gd name="T36" fmla="*/ 2147483647 w 155"/>
                <a:gd name="T37" fmla="*/ 2147483647 h 108"/>
                <a:gd name="T38" fmla="*/ 2147483647 w 155"/>
                <a:gd name="T39" fmla="*/ 2147483647 h 108"/>
                <a:gd name="T40" fmla="*/ 2147483647 w 155"/>
                <a:gd name="T41" fmla="*/ 2147483647 h 108"/>
                <a:gd name="T42" fmla="*/ 2147483647 w 155"/>
                <a:gd name="T43" fmla="*/ 2147483647 h 108"/>
                <a:gd name="T44" fmla="*/ 2147483647 w 155"/>
                <a:gd name="T45" fmla="*/ 2147483647 h 108"/>
                <a:gd name="T46" fmla="*/ 2147483647 w 155"/>
                <a:gd name="T47" fmla="*/ 2147483647 h 108"/>
                <a:gd name="T48" fmla="*/ 2147483647 w 155"/>
                <a:gd name="T49" fmla="*/ 2147483647 h 108"/>
                <a:gd name="T50" fmla="*/ 0 w 155"/>
                <a:gd name="T51" fmla="*/ 2147483647 h 108"/>
                <a:gd name="T52" fmla="*/ 0 w 155"/>
                <a:gd name="T53" fmla="*/ 2147483647 h 108"/>
                <a:gd name="T54" fmla="*/ 2147483647 w 155"/>
                <a:gd name="T55" fmla="*/ 2147483647 h 108"/>
                <a:gd name="T56" fmla="*/ 2147483647 w 155"/>
                <a:gd name="T57" fmla="*/ 2147483647 h 108"/>
                <a:gd name="T58" fmla="*/ 2147483647 w 155"/>
                <a:gd name="T59" fmla="*/ 0 h 108"/>
                <a:gd name="T60" fmla="*/ 2147483647 w 155"/>
                <a:gd name="T61" fmla="*/ 0 h 108"/>
                <a:gd name="T62" fmla="*/ 2147483647 w 155"/>
                <a:gd name="T63" fmla="*/ 0 h 1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5"/>
                <a:gd name="T97" fmla="*/ 0 h 108"/>
                <a:gd name="T98" fmla="*/ 155 w 155"/>
                <a:gd name="T99" fmla="*/ 108 h 1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5" h="108">
                  <a:moveTo>
                    <a:pt x="11" y="0"/>
                  </a:moveTo>
                  <a:lnTo>
                    <a:pt x="16" y="3"/>
                  </a:lnTo>
                  <a:lnTo>
                    <a:pt x="23" y="9"/>
                  </a:lnTo>
                  <a:lnTo>
                    <a:pt x="30" y="14"/>
                  </a:lnTo>
                  <a:lnTo>
                    <a:pt x="40" y="20"/>
                  </a:lnTo>
                  <a:lnTo>
                    <a:pt x="50" y="26"/>
                  </a:lnTo>
                  <a:lnTo>
                    <a:pt x="60" y="33"/>
                  </a:lnTo>
                  <a:lnTo>
                    <a:pt x="71" y="40"/>
                  </a:lnTo>
                  <a:lnTo>
                    <a:pt x="82" y="48"/>
                  </a:lnTo>
                  <a:lnTo>
                    <a:pt x="93" y="55"/>
                  </a:lnTo>
                  <a:lnTo>
                    <a:pt x="103" y="62"/>
                  </a:lnTo>
                  <a:lnTo>
                    <a:pt x="114" y="69"/>
                  </a:lnTo>
                  <a:lnTo>
                    <a:pt x="123" y="76"/>
                  </a:lnTo>
                  <a:lnTo>
                    <a:pt x="132" y="82"/>
                  </a:lnTo>
                  <a:lnTo>
                    <a:pt x="141" y="88"/>
                  </a:lnTo>
                  <a:lnTo>
                    <a:pt x="147" y="93"/>
                  </a:lnTo>
                  <a:lnTo>
                    <a:pt x="152" y="97"/>
                  </a:lnTo>
                  <a:lnTo>
                    <a:pt x="153" y="99"/>
                  </a:lnTo>
                  <a:lnTo>
                    <a:pt x="155" y="101"/>
                  </a:lnTo>
                  <a:lnTo>
                    <a:pt x="155" y="102"/>
                  </a:lnTo>
                  <a:lnTo>
                    <a:pt x="155" y="103"/>
                  </a:lnTo>
                  <a:lnTo>
                    <a:pt x="155" y="106"/>
                  </a:lnTo>
                  <a:lnTo>
                    <a:pt x="153" y="108"/>
                  </a:lnTo>
                  <a:lnTo>
                    <a:pt x="151" y="108"/>
                  </a:lnTo>
                  <a:lnTo>
                    <a:pt x="149" y="108"/>
                  </a:lnTo>
                  <a:lnTo>
                    <a:pt x="147" y="108"/>
                  </a:lnTo>
                  <a:lnTo>
                    <a:pt x="146" y="108"/>
                  </a:lnTo>
                  <a:lnTo>
                    <a:pt x="143" y="107"/>
                  </a:lnTo>
                  <a:lnTo>
                    <a:pt x="142" y="106"/>
                  </a:lnTo>
                  <a:lnTo>
                    <a:pt x="140" y="105"/>
                  </a:lnTo>
                  <a:lnTo>
                    <a:pt x="139" y="104"/>
                  </a:lnTo>
                  <a:lnTo>
                    <a:pt x="133" y="99"/>
                  </a:lnTo>
                  <a:lnTo>
                    <a:pt x="127" y="94"/>
                  </a:lnTo>
                  <a:lnTo>
                    <a:pt x="121" y="88"/>
                  </a:lnTo>
                  <a:lnTo>
                    <a:pt x="114" y="83"/>
                  </a:lnTo>
                  <a:lnTo>
                    <a:pt x="106" y="77"/>
                  </a:lnTo>
                  <a:lnTo>
                    <a:pt x="97" y="70"/>
                  </a:lnTo>
                  <a:lnTo>
                    <a:pt x="89" y="64"/>
                  </a:lnTo>
                  <a:lnTo>
                    <a:pt x="80" y="58"/>
                  </a:lnTo>
                  <a:lnTo>
                    <a:pt x="71" y="51"/>
                  </a:lnTo>
                  <a:lnTo>
                    <a:pt x="63" y="46"/>
                  </a:lnTo>
                  <a:lnTo>
                    <a:pt x="54" y="40"/>
                  </a:lnTo>
                  <a:lnTo>
                    <a:pt x="46" y="35"/>
                  </a:lnTo>
                  <a:lnTo>
                    <a:pt x="38" y="29"/>
                  </a:lnTo>
                  <a:lnTo>
                    <a:pt x="31" y="26"/>
                  </a:lnTo>
                  <a:lnTo>
                    <a:pt x="25" y="22"/>
                  </a:lnTo>
                  <a:lnTo>
                    <a:pt x="19" y="19"/>
                  </a:lnTo>
                  <a:lnTo>
                    <a:pt x="13" y="16"/>
                  </a:lnTo>
                  <a:lnTo>
                    <a:pt x="8" y="14"/>
                  </a:lnTo>
                  <a:lnTo>
                    <a:pt x="4" y="11"/>
                  </a:lnTo>
                  <a:lnTo>
                    <a:pt x="2" y="9"/>
                  </a:lnTo>
                  <a:lnTo>
                    <a:pt x="0" y="7"/>
                  </a:lnTo>
                  <a:lnTo>
                    <a:pt x="0" y="5"/>
                  </a:lnTo>
                  <a:lnTo>
                    <a:pt x="0" y="3"/>
                  </a:lnTo>
                  <a:lnTo>
                    <a:pt x="1" y="3"/>
                  </a:lnTo>
                  <a:lnTo>
                    <a:pt x="2" y="2"/>
                  </a:lnTo>
                  <a:lnTo>
                    <a:pt x="3" y="2"/>
                  </a:lnTo>
                  <a:lnTo>
                    <a:pt x="4" y="1"/>
                  </a:lnTo>
                  <a:lnTo>
                    <a:pt x="6" y="1"/>
                  </a:lnTo>
                  <a:lnTo>
                    <a:pt x="8" y="0"/>
                  </a:lnTo>
                  <a:lnTo>
                    <a:pt x="9" y="0"/>
                  </a:lnTo>
                  <a:lnTo>
                    <a:pt x="10"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43" name="Freeform 149"/>
            <p:cNvSpPr>
              <a:spLocks/>
            </p:cNvSpPr>
            <p:nvPr/>
          </p:nvSpPr>
          <p:spPr bwMode="auto">
            <a:xfrm>
              <a:off x="4467225" y="5035550"/>
              <a:ext cx="25400" cy="176212"/>
            </a:xfrm>
            <a:custGeom>
              <a:avLst/>
              <a:gdLst>
                <a:gd name="T0" fmla="*/ 2147483647 w 16"/>
                <a:gd name="T1" fmla="*/ 2147483647 h 111"/>
                <a:gd name="T2" fmla="*/ 2147483647 w 16"/>
                <a:gd name="T3" fmla="*/ 2147483647 h 111"/>
                <a:gd name="T4" fmla="*/ 2147483647 w 16"/>
                <a:gd name="T5" fmla="*/ 2147483647 h 111"/>
                <a:gd name="T6" fmla="*/ 2147483647 w 16"/>
                <a:gd name="T7" fmla="*/ 2147483647 h 111"/>
                <a:gd name="T8" fmla="*/ 2147483647 w 16"/>
                <a:gd name="T9" fmla="*/ 2147483647 h 111"/>
                <a:gd name="T10" fmla="*/ 2147483647 w 16"/>
                <a:gd name="T11" fmla="*/ 2147483647 h 111"/>
                <a:gd name="T12" fmla="*/ 2147483647 w 16"/>
                <a:gd name="T13" fmla="*/ 2147483647 h 111"/>
                <a:gd name="T14" fmla="*/ 2147483647 w 16"/>
                <a:gd name="T15" fmla="*/ 2147483647 h 111"/>
                <a:gd name="T16" fmla="*/ 2147483647 w 16"/>
                <a:gd name="T17" fmla="*/ 2147483647 h 111"/>
                <a:gd name="T18" fmla="*/ 2147483647 w 16"/>
                <a:gd name="T19" fmla="*/ 2147483647 h 111"/>
                <a:gd name="T20" fmla="*/ 2147483647 w 16"/>
                <a:gd name="T21" fmla="*/ 2147483647 h 111"/>
                <a:gd name="T22" fmla="*/ 2147483647 w 16"/>
                <a:gd name="T23" fmla="*/ 2147483647 h 111"/>
                <a:gd name="T24" fmla="*/ 2147483647 w 16"/>
                <a:gd name="T25" fmla="*/ 2147483647 h 111"/>
                <a:gd name="T26" fmla="*/ 2147483647 w 16"/>
                <a:gd name="T27" fmla="*/ 2147483647 h 111"/>
                <a:gd name="T28" fmla="*/ 2147483647 w 16"/>
                <a:gd name="T29" fmla="*/ 2147483647 h 111"/>
                <a:gd name="T30" fmla="*/ 2147483647 w 16"/>
                <a:gd name="T31" fmla="*/ 2147483647 h 111"/>
                <a:gd name="T32" fmla="*/ 2147483647 w 16"/>
                <a:gd name="T33" fmla="*/ 2147483647 h 111"/>
                <a:gd name="T34" fmla="*/ 2147483647 w 16"/>
                <a:gd name="T35" fmla="*/ 2147483647 h 111"/>
                <a:gd name="T36" fmla="*/ 2147483647 w 16"/>
                <a:gd name="T37" fmla="*/ 2147483647 h 111"/>
                <a:gd name="T38" fmla="*/ 2147483647 w 16"/>
                <a:gd name="T39" fmla="*/ 2147483647 h 111"/>
                <a:gd name="T40" fmla="*/ 2147483647 w 16"/>
                <a:gd name="T41" fmla="*/ 2147483647 h 111"/>
                <a:gd name="T42" fmla="*/ 2147483647 w 16"/>
                <a:gd name="T43" fmla="*/ 2147483647 h 111"/>
                <a:gd name="T44" fmla="*/ 2147483647 w 16"/>
                <a:gd name="T45" fmla="*/ 2147483647 h 111"/>
                <a:gd name="T46" fmla="*/ 2147483647 w 16"/>
                <a:gd name="T47" fmla="*/ 2147483647 h 111"/>
                <a:gd name="T48" fmla="*/ 0 w 16"/>
                <a:gd name="T49" fmla="*/ 2147483647 h 111"/>
                <a:gd name="T50" fmla="*/ 0 w 16"/>
                <a:gd name="T51" fmla="*/ 2147483647 h 111"/>
                <a:gd name="T52" fmla="*/ 0 w 16"/>
                <a:gd name="T53" fmla="*/ 2147483647 h 111"/>
                <a:gd name="T54" fmla="*/ 0 w 16"/>
                <a:gd name="T55" fmla="*/ 2147483647 h 111"/>
                <a:gd name="T56" fmla="*/ 0 w 16"/>
                <a:gd name="T57" fmla="*/ 2147483647 h 111"/>
                <a:gd name="T58" fmla="*/ 0 w 16"/>
                <a:gd name="T59" fmla="*/ 2147483647 h 111"/>
                <a:gd name="T60" fmla="*/ 2147483647 w 16"/>
                <a:gd name="T61" fmla="*/ 2147483647 h 111"/>
                <a:gd name="T62" fmla="*/ 2147483647 w 16"/>
                <a:gd name="T63" fmla="*/ 2147483647 h 111"/>
                <a:gd name="T64" fmla="*/ 2147483647 w 16"/>
                <a:gd name="T65" fmla="*/ 2147483647 h 111"/>
                <a:gd name="T66" fmla="*/ 2147483647 w 16"/>
                <a:gd name="T67" fmla="*/ 2147483647 h 111"/>
                <a:gd name="T68" fmla="*/ 2147483647 w 16"/>
                <a:gd name="T69" fmla="*/ 2147483647 h 111"/>
                <a:gd name="T70" fmla="*/ 2147483647 w 16"/>
                <a:gd name="T71" fmla="*/ 2147483647 h 111"/>
                <a:gd name="T72" fmla="*/ 2147483647 w 16"/>
                <a:gd name="T73" fmla="*/ 2147483647 h 111"/>
                <a:gd name="T74" fmla="*/ 2147483647 w 16"/>
                <a:gd name="T75" fmla="*/ 2147483647 h 111"/>
                <a:gd name="T76" fmla="*/ 2147483647 w 16"/>
                <a:gd name="T77" fmla="*/ 2147483647 h 111"/>
                <a:gd name="T78" fmla="*/ 2147483647 w 16"/>
                <a:gd name="T79" fmla="*/ 2147483647 h 111"/>
                <a:gd name="T80" fmla="*/ 2147483647 w 16"/>
                <a:gd name="T81" fmla="*/ 2147483647 h 111"/>
                <a:gd name="T82" fmla="*/ 2147483647 w 16"/>
                <a:gd name="T83" fmla="*/ 2147483647 h 111"/>
                <a:gd name="T84" fmla="*/ 2147483647 w 16"/>
                <a:gd name="T85" fmla="*/ 2147483647 h 111"/>
                <a:gd name="T86" fmla="*/ 2147483647 w 16"/>
                <a:gd name="T87" fmla="*/ 2147483647 h 111"/>
                <a:gd name="T88" fmla="*/ 2147483647 w 16"/>
                <a:gd name="T89" fmla="*/ 2147483647 h 111"/>
                <a:gd name="T90" fmla="*/ 2147483647 w 16"/>
                <a:gd name="T91" fmla="*/ 2147483647 h 111"/>
                <a:gd name="T92" fmla="*/ 2147483647 w 16"/>
                <a:gd name="T93" fmla="*/ 2147483647 h 111"/>
                <a:gd name="T94" fmla="*/ 2147483647 w 16"/>
                <a:gd name="T95" fmla="*/ 0 h 111"/>
                <a:gd name="T96" fmla="*/ 2147483647 w 16"/>
                <a:gd name="T97" fmla="*/ 0 h 111"/>
                <a:gd name="T98" fmla="*/ 2147483647 w 16"/>
                <a:gd name="T99" fmla="*/ 0 h 111"/>
                <a:gd name="T100" fmla="*/ 2147483647 w 16"/>
                <a:gd name="T101" fmla="*/ 2147483647 h 111"/>
                <a:gd name="T102" fmla="*/ 2147483647 w 16"/>
                <a:gd name="T103" fmla="*/ 2147483647 h 111"/>
                <a:gd name="T104" fmla="*/ 2147483647 w 16"/>
                <a:gd name="T105" fmla="*/ 2147483647 h 111"/>
                <a:gd name="T106" fmla="*/ 2147483647 w 16"/>
                <a:gd name="T107" fmla="*/ 2147483647 h 1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
                <a:gd name="T163" fmla="*/ 0 h 111"/>
                <a:gd name="T164" fmla="*/ 16 w 16"/>
                <a:gd name="T165" fmla="*/ 111 h 11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 h="111">
                  <a:moveTo>
                    <a:pt x="16" y="4"/>
                  </a:moveTo>
                  <a:lnTo>
                    <a:pt x="16" y="10"/>
                  </a:lnTo>
                  <a:lnTo>
                    <a:pt x="16" y="17"/>
                  </a:lnTo>
                  <a:lnTo>
                    <a:pt x="16" y="23"/>
                  </a:lnTo>
                  <a:lnTo>
                    <a:pt x="16" y="29"/>
                  </a:lnTo>
                  <a:lnTo>
                    <a:pt x="16" y="35"/>
                  </a:lnTo>
                  <a:lnTo>
                    <a:pt x="16" y="41"/>
                  </a:lnTo>
                  <a:lnTo>
                    <a:pt x="15" y="47"/>
                  </a:lnTo>
                  <a:lnTo>
                    <a:pt x="15" y="53"/>
                  </a:lnTo>
                  <a:lnTo>
                    <a:pt x="14" y="59"/>
                  </a:lnTo>
                  <a:lnTo>
                    <a:pt x="14" y="65"/>
                  </a:lnTo>
                  <a:lnTo>
                    <a:pt x="13" y="71"/>
                  </a:lnTo>
                  <a:lnTo>
                    <a:pt x="12" y="77"/>
                  </a:lnTo>
                  <a:lnTo>
                    <a:pt x="12" y="83"/>
                  </a:lnTo>
                  <a:lnTo>
                    <a:pt x="12" y="90"/>
                  </a:lnTo>
                  <a:lnTo>
                    <a:pt x="11" y="97"/>
                  </a:lnTo>
                  <a:lnTo>
                    <a:pt x="10" y="105"/>
                  </a:lnTo>
                  <a:lnTo>
                    <a:pt x="10" y="106"/>
                  </a:lnTo>
                  <a:lnTo>
                    <a:pt x="9" y="107"/>
                  </a:lnTo>
                  <a:lnTo>
                    <a:pt x="8" y="109"/>
                  </a:lnTo>
                  <a:lnTo>
                    <a:pt x="8" y="110"/>
                  </a:lnTo>
                  <a:lnTo>
                    <a:pt x="6" y="111"/>
                  </a:lnTo>
                  <a:lnTo>
                    <a:pt x="4" y="111"/>
                  </a:lnTo>
                  <a:lnTo>
                    <a:pt x="2" y="111"/>
                  </a:lnTo>
                  <a:lnTo>
                    <a:pt x="0" y="109"/>
                  </a:lnTo>
                  <a:lnTo>
                    <a:pt x="0" y="108"/>
                  </a:lnTo>
                  <a:lnTo>
                    <a:pt x="0" y="107"/>
                  </a:lnTo>
                  <a:lnTo>
                    <a:pt x="0" y="105"/>
                  </a:lnTo>
                  <a:lnTo>
                    <a:pt x="0" y="103"/>
                  </a:lnTo>
                  <a:lnTo>
                    <a:pt x="0" y="96"/>
                  </a:lnTo>
                  <a:lnTo>
                    <a:pt x="1" y="90"/>
                  </a:lnTo>
                  <a:lnTo>
                    <a:pt x="2" y="83"/>
                  </a:lnTo>
                  <a:lnTo>
                    <a:pt x="3" y="77"/>
                  </a:lnTo>
                  <a:lnTo>
                    <a:pt x="4" y="71"/>
                  </a:lnTo>
                  <a:lnTo>
                    <a:pt x="4" y="65"/>
                  </a:lnTo>
                  <a:lnTo>
                    <a:pt x="5" y="59"/>
                  </a:lnTo>
                  <a:lnTo>
                    <a:pt x="6" y="53"/>
                  </a:lnTo>
                  <a:lnTo>
                    <a:pt x="6" y="47"/>
                  </a:lnTo>
                  <a:lnTo>
                    <a:pt x="7" y="41"/>
                  </a:lnTo>
                  <a:lnTo>
                    <a:pt x="8" y="36"/>
                  </a:lnTo>
                  <a:lnTo>
                    <a:pt x="8" y="30"/>
                  </a:lnTo>
                  <a:lnTo>
                    <a:pt x="8" y="23"/>
                  </a:lnTo>
                  <a:lnTo>
                    <a:pt x="8" y="17"/>
                  </a:lnTo>
                  <a:lnTo>
                    <a:pt x="8" y="10"/>
                  </a:lnTo>
                  <a:lnTo>
                    <a:pt x="9" y="4"/>
                  </a:lnTo>
                  <a:lnTo>
                    <a:pt x="9" y="2"/>
                  </a:lnTo>
                  <a:lnTo>
                    <a:pt x="10" y="1"/>
                  </a:lnTo>
                  <a:lnTo>
                    <a:pt x="11" y="0"/>
                  </a:lnTo>
                  <a:lnTo>
                    <a:pt x="12" y="0"/>
                  </a:lnTo>
                  <a:lnTo>
                    <a:pt x="14" y="0"/>
                  </a:lnTo>
                  <a:lnTo>
                    <a:pt x="16" y="1"/>
                  </a:lnTo>
                  <a:lnTo>
                    <a:pt x="16" y="2"/>
                  </a:lnTo>
                  <a:lnTo>
                    <a:pt x="1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44" name="Freeform 150"/>
            <p:cNvSpPr>
              <a:spLocks/>
            </p:cNvSpPr>
            <p:nvPr/>
          </p:nvSpPr>
          <p:spPr bwMode="auto">
            <a:xfrm>
              <a:off x="4298950" y="4979988"/>
              <a:ext cx="192087" cy="65087"/>
            </a:xfrm>
            <a:custGeom>
              <a:avLst/>
              <a:gdLst>
                <a:gd name="T0" fmla="*/ 2147483647 w 121"/>
                <a:gd name="T1" fmla="*/ 0 h 41"/>
                <a:gd name="T2" fmla="*/ 2147483647 w 121"/>
                <a:gd name="T3" fmla="*/ 2147483647 h 41"/>
                <a:gd name="T4" fmla="*/ 2147483647 w 121"/>
                <a:gd name="T5" fmla="*/ 2147483647 h 41"/>
                <a:gd name="T6" fmla="*/ 2147483647 w 121"/>
                <a:gd name="T7" fmla="*/ 2147483647 h 41"/>
                <a:gd name="T8" fmla="*/ 2147483647 w 121"/>
                <a:gd name="T9" fmla="*/ 2147483647 h 41"/>
                <a:gd name="T10" fmla="*/ 2147483647 w 121"/>
                <a:gd name="T11" fmla="*/ 2147483647 h 41"/>
                <a:gd name="T12" fmla="*/ 2147483647 w 121"/>
                <a:gd name="T13" fmla="*/ 2147483647 h 41"/>
                <a:gd name="T14" fmla="*/ 2147483647 w 121"/>
                <a:gd name="T15" fmla="*/ 2147483647 h 41"/>
                <a:gd name="T16" fmla="*/ 2147483647 w 121"/>
                <a:gd name="T17" fmla="*/ 2147483647 h 41"/>
                <a:gd name="T18" fmla="*/ 2147483647 w 121"/>
                <a:gd name="T19" fmla="*/ 2147483647 h 41"/>
                <a:gd name="T20" fmla="*/ 2147483647 w 121"/>
                <a:gd name="T21" fmla="*/ 2147483647 h 41"/>
                <a:gd name="T22" fmla="*/ 2147483647 w 121"/>
                <a:gd name="T23" fmla="*/ 2147483647 h 41"/>
                <a:gd name="T24" fmla="*/ 2147483647 w 121"/>
                <a:gd name="T25" fmla="*/ 2147483647 h 41"/>
                <a:gd name="T26" fmla="*/ 2147483647 w 121"/>
                <a:gd name="T27" fmla="*/ 2147483647 h 41"/>
                <a:gd name="T28" fmla="*/ 2147483647 w 121"/>
                <a:gd name="T29" fmla="*/ 2147483647 h 41"/>
                <a:gd name="T30" fmla="*/ 2147483647 w 121"/>
                <a:gd name="T31" fmla="*/ 2147483647 h 41"/>
                <a:gd name="T32" fmla="*/ 2147483647 w 121"/>
                <a:gd name="T33" fmla="*/ 2147483647 h 41"/>
                <a:gd name="T34" fmla="*/ 2147483647 w 121"/>
                <a:gd name="T35" fmla="*/ 2147483647 h 41"/>
                <a:gd name="T36" fmla="*/ 2147483647 w 121"/>
                <a:gd name="T37" fmla="*/ 2147483647 h 41"/>
                <a:gd name="T38" fmla="*/ 2147483647 w 121"/>
                <a:gd name="T39" fmla="*/ 2147483647 h 41"/>
                <a:gd name="T40" fmla="*/ 2147483647 w 121"/>
                <a:gd name="T41" fmla="*/ 2147483647 h 41"/>
                <a:gd name="T42" fmla="*/ 2147483647 w 121"/>
                <a:gd name="T43" fmla="*/ 2147483647 h 41"/>
                <a:gd name="T44" fmla="*/ 2147483647 w 121"/>
                <a:gd name="T45" fmla="*/ 2147483647 h 41"/>
                <a:gd name="T46" fmla="*/ 2147483647 w 121"/>
                <a:gd name="T47" fmla="*/ 2147483647 h 41"/>
                <a:gd name="T48" fmla="*/ 2147483647 w 121"/>
                <a:gd name="T49" fmla="*/ 2147483647 h 41"/>
                <a:gd name="T50" fmla="*/ 2147483647 w 121"/>
                <a:gd name="T51" fmla="*/ 2147483647 h 41"/>
                <a:gd name="T52" fmla="*/ 2147483647 w 121"/>
                <a:gd name="T53" fmla="*/ 2147483647 h 41"/>
                <a:gd name="T54" fmla="*/ 2147483647 w 121"/>
                <a:gd name="T55" fmla="*/ 2147483647 h 41"/>
                <a:gd name="T56" fmla="*/ 2147483647 w 121"/>
                <a:gd name="T57" fmla="*/ 2147483647 h 41"/>
                <a:gd name="T58" fmla="*/ 2147483647 w 121"/>
                <a:gd name="T59" fmla="*/ 2147483647 h 41"/>
                <a:gd name="T60" fmla="*/ 2147483647 w 121"/>
                <a:gd name="T61" fmla="*/ 2147483647 h 41"/>
                <a:gd name="T62" fmla="*/ 2147483647 w 121"/>
                <a:gd name="T63" fmla="*/ 2147483647 h 41"/>
                <a:gd name="T64" fmla="*/ 2147483647 w 121"/>
                <a:gd name="T65" fmla="*/ 2147483647 h 41"/>
                <a:gd name="T66" fmla="*/ 2147483647 w 121"/>
                <a:gd name="T67" fmla="*/ 2147483647 h 41"/>
                <a:gd name="T68" fmla="*/ 2147483647 w 121"/>
                <a:gd name="T69" fmla="*/ 2147483647 h 41"/>
                <a:gd name="T70" fmla="*/ 2147483647 w 121"/>
                <a:gd name="T71" fmla="*/ 2147483647 h 41"/>
                <a:gd name="T72" fmla="*/ 2147483647 w 121"/>
                <a:gd name="T73" fmla="*/ 2147483647 h 41"/>
                <a:gd name="T74" fmla="*/ 2147483647 w 121"/>
                <a:gd name="T75" fmla="*/ 2147483647 h 41"/>
                <a:gd name="T76" fmla="*/ 2147483647 w 121"/>
                <a:gd name="T77" fmla="*/ 2147483647 h 41"/>
                <a:gd name="T78" fmla="*/ 2147483647 w 121"/>
                <a:gd name="T79" fmla="*/ 2147483647 h 41"/>
                <a:gd name="T80" fmla="*/ 2147483647 w 121"/>
                <a:gd name="T81" fmla="*/ 2147483647 h 41"/>
                <a:gd name="T82" fmla="*/ 2147483647 w 121"/>
                <a:gd name="T83" fmla="*/ 2147483647 h 41"/>
                <a:gd name="T84" fmla="*/ 2147483647 w 121"/>
                <a:gd name="T85" fmla="*/ 2147483647 h 41"/>
                <a:gd name="T86" fmla="*/ 2147483647 w 121"/>
                <a:gd name="T87" fmla="*/ 2147483647 h 41"/>
                <a:gd name="T88" fmla="*/ 2147483647 w 121"/>
                <a:gd name="T89" fmla="*/ 2147483647 h 41"/>
                <a:gd name="T90" fmla="*/ 0 w 121"/>
                <a:gd name="T91" fmla="*/ 2147483647 h 41"/>
                <a:gd name="T92" fmla="*/ 2147483647 w 121"/>
                <a:gd name="T93" fmla="*/ 2147483647 h 41"/>
                <a:gd name="T94" fmla="*/ 2147483647 w 121"/>
                <a:gd name="T95" fmla="*/ 2147483647 h 41"/>
                <a:gd name="T96" fmla="*/ 2147483647 w 121"/>
                <a:gd name="T97" fmla="*/ 0 h 41"/>
                <a:gd name="T98" fmla="*/ 2147483647 w 121"/>
                <a:gd name="T99" fmla="*/ 0 h 41"/>
                <a:gd name="T100" fmla="*/ 2147483647 w 121"/>
                <a:gd name="T101" fmla="*/ 0 h 41"/>
                <a:gd name="T102" fmla="*/ 2147483647 w 121"/>
                <a:gd name="T103" fmla="*/ 0 h 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1"/>
                <a:gd name="T157" fmla="*/ 0 h 41"/>
                <a:gd name="T158" fmla="*/ 121 w 121"/>
                <a:gd name="T159" fmla="*/ 41 h 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1" h="41">
                  <a:moveTo>
                    <a:pt x="4" y="0"/>
                  </a:moveTo>
                  <a:lnTo>
                    <a:pt x="11" y="3"/>
                  </a:lnTo>
                  <a:lnTo>
                    <a:pt x="19" y="6"/>
                  </a:lnTo>
                  <a:lnTo>
                    <a:pt x="25" y="9"/>
                  </a:lnTo>
                  <a:lnTo>
                    <a:pt x="33" y="10"/>
                  </a:lnTo>
                  <a:lnTo>
                    <a:pt x="39" y="12"/>
                  </a:lnTo>
                  <a:lnTo>
                    <a:pt x="46" y="15"/>
                  </a:lnTo>
                  <a:lnTo>
                    <a:pt x="53" y="16"/>
                  </a:lnTo>
                  <a:lnTo>
                    <a:pt x="60" y="18"/>
                  </a:lnTo>
                  <a:lnTo>
                    <a:pt x="67" y="20"/>
                  </a:lnTo>
                  <a:lnTo>
                    <a:pt x="74" y="21"/>
                  </a:lnTo>
                  <a:lnTo>
                    <a:pt x="81" y="23"/>
                  </a:lnTo>
                  <a:lnTo>
                    <a:pt x="88" y="25"/>
                  </a:lnTo>
                  <a:lnTo>
                    <a:pt x="95" y="26"/>
                  </a:lnTo>
                  <a:lnTo>
                    <a:pt x="102" y="28"/>
                  </a:lnTo>
                  <a:lnTo>
                    <a:pt x="110" y="30"/>
                  </a:lnTo>
                  <a:lnTo>
                    <a:pt x="118" y="32"/>
                  </a:lnTo>
                  <a:lnTo>
                    <a:pt x="120" y="33"/>
                  </a:lnTo>
                  <a:lnTo>
                    <a:pt x="121" y="35"/>
                  </a:lnTo>
                  <a:lnTo>
                    <a:pt x="120" y="36"/>
                  </a:lnTo>
                  <a:lnTo>
                    <a:pt x="120" y="38"/>
                  </a:lnTo>
                  <a:lnTo>
                    <a:pt x="118" y="39"/>
                  </a:lnTo>
                  <a:lnTo>
                    <a:pt x="116" y="41"/>
                  </a:lnTo>
                  <a:lnTo>
                    <a:pt x="114" y="41"/>
                  </a:lnTo>
                  <a:lnTo>
                    <a:pt x="112" y="41"/>
                  </a:lnTo>
                  <a:lnTo>
                    <a:pt x="111" y="41"/>
                  </a:lnTo>
                  <a:lnTo>
                    <a:pt x="110" y="41"/>
                  </a:lnTo>
                  <a:lnTo>
                    <a:pt x="102" y="39"/>
                  </a:lnTo>
                  <a:lnTo>
                    <a:pt x="95" y="37"/>
                  </a:lnTo>
                  <a:lnTo>
                    <a:pt x="88" y="35"/>
                  </a:lnTo>
                  <a:lnTo>
                    <a:pt x="82" y="33"/>
                  </a:lnTo>
                  <a:lnTo>
                    <a:pt x="76" y="32"/>
                  </a:lnTo>
                  <a:lnTo>
                    <a:pt x="69" y="30"/>
                  </a:lnTo>
                  <a:lnTo>
                    <a:pt x="63" y="28"/>
                  </a:lnTo>
                  <a:lnTo>
                    <a:pt x="57" y="26"/>
                  </a:lnTo>
                  <a:lnTo>
                    <a:pt x="50" y="25"/>
                  </a:lnTo>
                  <a:lnTo>
                    <a:pt x="43" y="22"/>
                  </a:lnTo>
                  <a:lnTo>
                    <a:pt x="37" y="20"/>
                  </a:lnTo>
                  <a:lnTo>
                    <a:pt x="31" y="18"/>
                  </a:lnTo>
                  <a:lnTo>
                    <a:pt x="25" y="16"/>
                  </a:lnTo>
                  <a:lnTo>
                    <a:pt x="17" y="13"/>
                  </a:lnTo>
                  <a:lnTo>
                    <a:pt x="10" y="10"/>
                  </a:lnTo>
                  <a:lnTo>
                    <a:pt x="3" y="7"/>
                  </a:lnTo>
                  <a:lnTo>
                    <a:pt x="2" y="6"/>
                  </a:lnTo>
                  <a:lnTo>
                    <a:pt x="1" y="4"/>
                  </a:lnTo>
                  <a:lnTo>
                    <a:pt x="0" y="3"/>
                  </a:lnTo>
                  <a:lnTo>
                    <a:pt x="1" y="2"/>
                  </a:lnTo>
                  <a:lnTo>
                    <a:pt x="1" y="1"/>
                  </a:lnTo>
                  <a:lnTo>
                    <a:pt x="1" y="0"/>
                  </a:lnTo>
                  <a:lnTo>
                    <a:pt x="2"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45" name="Freeform 151"/>
            <p:cNvSpPr>
              <a:spLocks/>
            </p:cNvSpPr>
            <p:nvPr/>
          </p:nvSpPr>
          <p:spPr bwMode="auto">
            <a:xfrm>
              <a:off x="4292600" y="4979988"/>
              <a:ext cx="17462" cy="88900"/>
            </a:xfrm>
            <a:custGeom>
              <a:avLst/>
              <a:gdLst>
                <a:gd name="T0" fmla="*/ 2147483647 w 11"/>
                <a:gd name="T1" fmla="*/ 2147483647 h 56"/>
                <a:gd name="T2" fmla="*/ 2147483647 w 11"/>
                <a:gd name="T3" fmla="*/ 2147483647 h 56"/>
                <a:gd name="T4" fmla="*/ 2147483647 w 11"/>
                <a:gd name="T5" fmla="*/ 2147483647 h 56"/>
                <a:gd name="T6" fmla="*/ 2147483647 w 11"/>
                <a:gd name="T7" fmla="*/ 2147483647 h 56"/>
                <a:gd name="T8" fmla="*/ 2147483647 w 11"/>
                <a:gd name="T9" fmla="*/ 2147483647 h 56"/>
                <a:gd name="T10" fmla="*/ 2147483647 w 11"/>
                <a:gd name="T11" fmla="*/ 2147483647 h 56"/>
                <a:gd name="T12" fmla="*/ 2147483647 w 11"/>
                <a:gd name="T13" fmla="*/ 2147483647 h 56"/>
                <a:gd name="T14" fmla="*/ 0 w 11"/>
                <a:gd name="T15" fmla="*/ 2147483647 h 56"/>
                <a:gd name="T16" fmla="*/ 0 w 11"/>
                <a:gd name="T17" fmla="*/ 2147483647 h 56"/>
                <a:gd name="T18" fmla="*/ 0 w 11"/>
                <a:gd name="T19" fmla="*/ 2147483647 h 56"/>
                <a:gd name="T20" fmla="*/ 2147483647 w 11"/>
                <a:gd name="T21" fmla="*/ 2147483647 h 56"/>
                <a:gd name="T22" fmla="*/ 2147483647 w 11"/>
                <a:gd name="T23" fmla="*/ 2147483647 h 56"/>
                <a:gd name="T24" fmla="*/ 2147483647 w 11"/>
                <a:gd name="T25" fmla="*/ 2147483647 h 56"/>
                <a:gd name="T26" fmla="*/ 2147483647 w 11"/>
                <a:gd name="T27" fmla="*/ 0 h 56"/>
                <a:gd name="T28" fmla="*/ 2147483647 w 11"/>
                <a:gd name="T29" fmla="*/ 0 h 56"/>
                <a:gd name="T30" fmla="*/ 2147483647 w 11"/>
                <a:gd name="T31" fmla="*/ 0 h 56"/>
                <a:gd name="T32" fmla="*/ 2147483647 w 11"/>
                <a:gd name="T33" fmla="*/ 2147483647 h 56"/>
                <a:gd name="T34" fmla="*/ 2147483647 w 11"/>
                <a:gd name="T35" fmla="*/ 2147483647 h 56"/>
                <a:gd name="T36" fmla="*/ 2147483647 w 11"/>
                <a:gd name="T37" fmla="*/ 2147483647 h 56"/>
                <a:gd name="T38" fmla="*/ 2147483647 w 11"/>
                <a:gd name="T39" fmla="*/ 2147483647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
                <a:gd name="T61" fmla="*/ 0 h 56"/>
                <a:gd name="T62" fmla="*/ 11 w 11"/>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 h="56">
                  <a:moveTo>
                    <a:pt x="11" y="4"/>
                  </a:moveTo>
                  <a:lnTo>
                    <a:pt x="6" y="54"/>
                  </a:lnTo>
                  <a:lnTo>
                    <a:pt x="5" y="55"/>
                  </a:lnTo>
                  <a:lnTo>
                    <a:pt x="5" y="56"/>
                  </a:lnTo>
                  <a:lnTo>
                    <a:pt x="3" y="56"/>
                  </a:lnTo>
                  <a:lnTo>
                    <a:pt x="2" y="56"/>
                  </a:lnTo>
                  <a:lnTo>
                    <a:pt x="1" y="55"/>
                  </a:lnTo>
                  <a:lnTo>
                    <a:pt x="0" y="55"/>
                  </a:lnTo>
                  <a:lnTo>
                    <a:pt x="0" y="54"/>
                  </a:lnTo>
                  <a:lnTo>
                    <a:pt x="0" y="52"/>
                  </a:lnTo>
                  <a:lnTo>
                    <a:pt x="2" y="4"/>
                  </a:lnTo>
                  <a:lnTo>
                    <a:pt x="2" y="2"/>
                  </a:lnTo>
                  <a:lnTo>
                    <a:pt x="3" y="1"/>
                  </a:lnTo>
                  <a:lnTo>
                    <a:pt x="5" y="0"/>
                  </a:lnTo>
                  <a:lnTo>
                    <a:pt x="6" y="0"/>
                  </a:lnTo>
                  <a:lnTo>
                    <a:pt x="8" y="0"/>
                  </a:lnTo>
                  <a:lnTo>
                    <a:pt x="10" y="1"/>
                  </a:lnTo>
                  <a:lnTo>
                    <a:pt x="11" y="2"/>
                  </a:lnTo>
                  <a:lnTo>
                    <a:pt x="1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46" name="Freeform 152"/>
            <p:cNvSpPr>
              <a:spLocks/>
            </p:cNvSpPr>
            <p:nvPr/>
          </p:nvSpPr>
          <p:spPr bwMode="auto">
            <a:xfrm>
              <a:off x="4314825" y="5026025"/>
              <a:ext cx="136525" cy="150812"/>
            </a:xfrm>
            <a:custGeom>
              <a:avLst/>
              <a:gdLst>
                <a:gd name="T0" fmla="*/ 2147483647 w 86"/>
                <a:gd name="T1" fmla="*/ 0 h 95"/>
                <a:gd name="T2" fmla="*/ 2147483647 w 86"/>
                <a:gd name="T3" fmla="*/ 2147483647 h 95"/>
                <a:gd name="T4" fmla="*/ 2147483647 w 86"/>
                <a:gd name="T5" fmla="*/ 2147483647 h 95"/>
                <a:gd name="T6" fmla="*/ 2147483647 w 86"/>
                <a:gd name="T7" fmla="*/ 2147483647 h 95"/>
                <a:gd name="T8" fmla="*/ 2147483647 w 86"/>
                <a:gd name="T9" fmla="*/ 2147483647 h 95"/>
                <a:gd name="T10" fmla="*/ 2147483647 w 86"/>
                <a:gd name="T11" fmla="*/ 2147483647 h 95"/>
                <a:gd name="T12" fmla="*/ 2147483647 w 86"/>
                <a:gd name="T13" fmla="*/ 2147483647 h 95"/>
                <a:gd name="T14" fmla="*/ 2147483647 w 86"/>
                <a:gd name="T15" fmla="*/ 2147483647 h 95"/>
                <a:gd name="T16" fmla="*/ 2147483647 w 86"/>
                <a:gd name="T17" fmla="*/ 2147483647 h 95"/>
                <a:gd name="T18" fmla="*/ 2147483647 w 86"/>
                <a:gd name="T19" fmla="*/ 2147483647 h 95"/>
                <a:gd name="T20" fmla="*/ 2147483647 w 86"/>
                <a:gd name="T21" fmla="*/ 2147483647 h 95"/>
                <a:gd name="T22" fmla="*/ 2147483647 w 86"/>
                <a:gd name="T23" fmla="*/ 2147483647 h 95"/>
                <a:gd name="T24" fmla="*/ 2147483647 w 86"/>
                <a:gd name="T25" fmla="*/ 2147483647 h 95"/>
                <a:gd name="T26" fmla="*/ 2147483647 w 86"/>
                <a:gd name="T27" fmla="*/ 2147483647 h 95"/>
                <a:gd name="T28" fmla="*/ 2147483647 w 86"/>
                <a:gd name="T29" fmla="*/ 2147483647 h 95"/>
                <a:gd name="T30" fmla="*/ 2147483647 w 86"/>
                <a:gd name="T31" fmla="*/ 2147483647 h 95"/>
                <a:gd name="T32" fmla="*/ 2147483647 w 86"/>
                <a:gd name="T33" fmla="*/ 2147483647 h 95"/>
                <a:gd name="T34" fmla="*/ 2147483647 w 86"/>
                <a:gd name="T35" fmla="*/ 2147483647 h 95"/>
                <a:gd name="T36" fmla="*/ 2147483647 w 86"/>
                <a:gd name="T37" fmla="*/ 2147483647 h 95"/>
                <a:gd name="T38" fmla="*/ 2147483647 w 86"/>
                <a:gd name="T39" fmla="*/ 2147483647 h 95"/>
                <a:gd name="T40" fmla="*/ 2147483647 w 86"/>
                <a:gd name="T41" fmla="*/ 2147483647 h 95"/>
                <a:gd name="T42" fmla="*/ 2147483647 w 86"/>
                <a:gd name="T43" fmla="*/ 2147483647 h 95"/>
                <a:gd name="T44" fmla="*/ 2147483647 w 86"/>
                <a:gd name="T45" fmla="*/ 2147483647 h 95"/>
                <a:gd name="T46" fmla="*/ 2147483647 w 86"/>
                <a:gd name="T47" fmla="*/ 2147483647 h 95"/>
                <a:gd name="T48" fmla="*/ 2147483647 w 86"/>
                <a:gd name="T49" fmla="*/ 2147483647 h 95"/>
                <a:gd name="T50" fmla="*/ 2147483647 w 86"/>
                <a:gd name="T51" fmla="*/ 2147483647 h 95"/>
                <a:gd name="T52" fmla="*/ 2147483647 w 86"/>
                <a:gd name="T53" fmla="*/ 2147483647 h 95"/>
                <a:gd name="T54" fmla="*/ 2147483647 w 86"/>
                <a:gd name="T55" fmla="*/ 2147483647 h 95"/>
                <a:gd name="T56" fmla="*/ 2147483647 w 86"/>
                <a:gd name="T57" fmla="*/ 2147483647 h 95"/>
                <a:gd name="T58" fmla="*/ 2147483647 w 86"/>
                <a:gd name="T59" fmla="*/ 2147483647 h 95"/>
                <a:gd name="T60" fmla="*/ 2147483647 w 86"/>
                <a:gd name="T61" fmla="*/ 2147483647 h 95"/>
                <a:gd name="T62" fmla="*/ 2147483647 w 86"/>
                <a:gd name="T63" fmla="*/ 2147483647 h 95"/>
                <a:gd name="T64" fmla="*/ 2147483647 w 86"/>
                <a:gd name="T65" fmla="*/ 2147483647 h 95"/>
                <a:gd name="T66" fmla="*/ 2147483647 w 86"/>
                <a:gd name="T67" fmla="*/ 2147483647 h 95"/>
                <a:gd name="T68" fmla="*/ 2147483647 w 86"/>
                <a:gd name="T69" fmla="*/ 2147483647 h 95"/>
                <a:gd name="T70" fmla="*/ 2147483647 w 86"/>
                <a:gd name="T71" fmla="*/ 2147483647 h 95"/>
                <a:gd name="T72" fmla="*/ 2147483647 w 86"/>
                <a:gd name="T73" fmla="*/ 2147483647 h 95"/>
                <a:gd name="T74" fmla="*/ 2147483647 w 86"/>
                <a:gd name="T75" fmla="*/ 2147483647 h 95"/>
                <a:gd name="T76" fmla="*/ 2147483647 w 86"/>
                <a:gd name="T77" fmla="*/ 2147483647 h 95"/>
                <a:gd name="T78" fmla="*/ 2147483647 w 86"/>
                <a:gd name="T79" fmla="*/ 2147483647 h 95"/>
                <a:gd name="T80" fmla="*/ 2147483647 w 86"/>
                <a:gd name="T81" fmla="*/ 2147483647 h 95"/>
                <a:gd name="T82" fmla="*/ 0 w 86"/>
                <a:gd name="T83" fmla="*/ 2147483647 h 95"/>
                <a:gd name="T84" fmla="*/ 0 w 86"/>
                <a:gd name="T85" fmla="*/ 2147483647 h 95"/>
                <a:gd name="T86" fmla="*/ 2147483647 w 86"/>
                <a:gd name="T87" fmla="*/ 0 h 95"/>
                <a:gd name="T88" fmla="*/ 2147483647 w 86"/>
                <a:gd name="T89" fmla="*/ 0 h 9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6"/>
                <a:gd name="T136" fmla="*/ 0 h 95"/>
                <a:gd name="T137" fmla="*/ 86 w 86"/>
                <a:gd name="T138" fmla="*/ 95 h 9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6" h="95">
                  <a:moveTo>
                    <a:pt x="5" y="0"/>
                  </a:moveTo>
                  <a:lnTo>
                    <a:pt x="8" y="0"/>
                  </a:lnTo>
                  <a:lnTo>
                    <a:pt x="12" y="0"/>
                  </a:lnTo>
                  <a:lnTo>
                    <a:pt x="16" y="1"/>
                  </a:lnTo>
                  <a:lnTo>
                    <a:pt x="21" y="2"/>
                  </a:lnTo>
                  <a:lnTo>
                    <a:pt x="25" y="3"/>
                  </a:lnTo>
                  <a:lnTo>
                    <a:pt x="29" y="5"/>
                  </a:lnTo>
                  <a:lnTo>
                    <a:pt x="35" y="6"/>
                  </a:lnTo>
                  <a:lnTo>
                    <a:pt x="39" y="8"/>
                  </a:lnTo>
                  <a:lnTo>
                    <a:pt x="45" y="10"/>
                  </a:lnTo>
                  <a:lnTo>
                    <a:pt x="49" y="12"/>
                  </a:lnTo>
                  <a:lnTo>
                    <a:pt x="55" y="13"/>
                  </a:lnTo>
                  <a:lnTo>
                    <a:pt x="60" y="15"/>
                  </a:lnTo>
                  <a:lnTo>
                    <a:pt x="64" y="16"/>
                  </a:lnTo>
                  <a:lnTo>
                    <a:pt x="70" y="18"/>
                  </a:lnTo>
                  <a:lnTo>
                    <a:pt x="74" y="20"/>
                  </a:lnTo>
                  <a:lnTo>
                    <a:pt x="79" y="21"/>
                  </a:lnTo>
                  <a:lnTo>
                    <a:pt x="81" y="22"/>
                  </a:lnTo>
                  <a:lnTo>
                    <a:pt x="83" y="22"/>
                  </a:lnTo>
                  <a:lnTo>
                    <a:pt x="84" y="23"/>
                  </a:lnTo>
                  <a:lnTo>
                    <a:pt x="85" y="25"/>
                  </a:lnTo>
                  <a:lnTo>
                    <a:pt x="85" y="26"/>
                  </a:lnTo>
                  <a:lnTo>
                    <a:pt x="86" y="29"/>
                  </a:lnTo>
                  <a:lnTo>
                    <a:pt x="86" y="30"/>
                  </a:lnTo>
                  <a:lnTo>
                    <a:pt x="86" y="33"/>
                  </a:lnTo>
                  <a:lnTo>
                    <a:pt x="86" y="37"/>
                  </a:lnTo>
                  <a:lnTo>
                    <a:pt x="86" y="41"/>
                  </a:lnTo>
                  <a:lnTo>
                    <a:pt x="86" y="45"/>
                  </a:lnTo>
                  <a:lnTo>
                    <a:pt x="86" y="48"/>
                  </a:lnTo>
                  <a:lnTo>
                    <a:pt x="85" y="52"/>
                  </a:lnTo>
                  <a:lnTo>
                    <a:pt x="85" y="55"/>
                  </a:lnTo>
                  <a:lnTo>
                    <a:pt x="85" y="58"/>
                  </a:lnTo>
                  <a:lnTo>
                    <a:pt x="84" y="62"/>
                  </a:lnTo>
                  <a:lnTo>
                    <a:pt x="84" y="65"/>
                  </a:lnTo>
                  <a:lnTo>
                    <a:pt x="83" y="69"/>
                  </a:lnTo>
                  <a:lnTo>
                    <a:pt x="82" y="72"/>
                  </a:lnTo>
                  <a:lnTo>
                    <a:pt x="82" y="76"/>
                  </a:lnTo>
                  <a:lnTo>
                    <a:pt x="81" y="79"/>
                  </a:lnTo>
                  <a:lnTo>
                    <a:pt x="80" y="83"/>
                  </a:lnTo>
                  <a:lnTo>
                    <a:pt x="79" y="87"/>
                  </a:lnTo>
                  <a:lnTo>
                    <a:pt x="78" y="91"/>
                  </a:lnTo>
                  <a:lnTo>
                    <a:pt x="77" y="93"/>
                  </a:lnTo>
                  <a:lnTo>
                    <a:pt x="76" y="94"/>
                  </a:lnTo>
                  <a:lnTo>
                    <a:pt x="75" y="95"/>
                  </a:lnTo>
                  <a:lnTo>
                    <a:pt x="73" y="95"/>
                  </a:lnTo>
                  <a:lnTo>
                    <a:pt x="72" y="94"/>
                  </a:lnTo>
                  <a:lnTo>
                    <a:pt x="72" y="93"/>
                  </a:lnTo>
                  <a:lnTo>
                    <a:pt x="71" y="91"/>
                  </a:lnTo>
                  <a:lnTo>
                    <a:pt x="72" y="88"/>
                  </a:lnTo>
                  <a:lnTo>
                    <a:pt x="73" y="84"/>
                  </a:lnTo>
                  <a:lnTo>
                    <a:pt x="74" y="81"/>
                  </a:lnTo>
                  <a:lnTo>
                    <a:pt x="75" y="77"/>
                  </a:lnTo>
                  <a:lnTo>
                    <a:pt x="75" y="74"/>
                  </a:lnTo>
                  <a:lnTo>
                    <a:pt x="76" y="71"/>
                  </a:lnTo>
                  <a:lnTo>
                    <a:pt x="77" y="68"/>
                  </a:lnTo>
                  <a:lnTo>
                    <a:pt x="77" y="65"/>
                  </a:lnTo>
                  <a:lnTo>
                    <a:pt x="78" y="62"/>
                  </a:lnTo>
                  <a:lnTo>
                    <a:pt x="78" y="58"/>
                  </a:lnTo>
                  <a:lnTo>
                    <a:pt x="78" y="55"/>
                  </a:lnTo>
                  <a:lnTo>
                    <a:pt x="78" y="52"/>
                  </a:lnTo>
                  <a:lnTo>
                    <a:pt x="79" y="49"/>
                  </a:lnTo>
                  <a:lnTo>
                    <a:pt x="79" y="45"/>
                  </a:lnTo>
                  <a:lnTo>
                    <a:pt x="79" y="42"/>
                  </a:lnTo>
                  <a:lnTo>
                    <a:pt x="79" y="39"/>
                  </a:lnTo>
                  <a:lnTo>
                    <a:pt x="79" y="35"/>
                  </a:lnTo>
                  <a:lnTo>
                    <a:pt x="78" y="33"/>
                  </a:lnTo>
                  <a:lnTo>
                    <a:pt x="76" y="32"/>
                  </a:lnTo>
                  <a:lnTo>
                    <a:pt x="73" y="30"/>
                  </a:lnTo>
                  <a:lnTo>
                    <a:pt x="69" y="28"/>
                  </a:lnTo>
                  <a:lnTo>
                    <a:pt x="64" y="25"/>
                  </a:lnTo>
                  <a:lnTo>
                    <a:pt x="58" y="23"/>
                  </a:lnTo>
                  <a:lnTo>
                    <a:pt x="52" y="20"/>
                  </a:lnTo>
                  <a:lnTo>
                    <a:pt x="45" y="18"/>
                  </a:lnTo>
                  <a:lnTo>
                    <a:pt x="39" y="16"/>
                  </a:lnTo>
                  <a:lnTo>
                    <a:pt x="32" y="14"/>
                  </a:lnTo>
                  <a:lnTo>
                    <a:pt x="25" y="12"/>
                  </a:lnTo>
                  <a:lnTo>
                    <a:pt x="20" y="10"/>
                  </a:lnTo>
                  <a:lnTo>
                    <a:pt x="15" y="9"/>
                  </a:lnTo>
                  <a:lnTo>
                    <a:pt x="10" y="8"/>
                  </a:lnTo>
                  <a:lnTo>
                    <a:pt x="7" y="7"/>
                  </a:lnTo>
                  <a:lnTo>
                    <a:pt x="5" y="7"/>
                  </a:lnTo>
                  <a:lnTo>
                    <a:pt x="3" y="7"/>
                  </a:lnTo>
                  <a:lnTo>
                    <a:pt x="1" y="6"/>
                  </a:lnTo>
                  <a:lnTo>
                    <a:pt x="0" y="4"/>
                  </a:lnTo>
                  <a:lnTo>
                    <a:pt x="0" y="3"/>
                  </a:lnTo>
                  <a:lnTo>
                    <a:pt x="0" y="2"/>
                  </a:lnTo>
                  <a:lnTo>
                    <a:pt x="1" y="1"/>
                  </a:lnTo>
                  <a:lnTo>
                    <a:pt x="3"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47" name="Freeform 153"/>
            <p:cNvSpPr>
              <a:spLocks/>
            </p:cNvSpPr>
            <p:nvPr/>
          </p:nvSpPr>
          <p:spPr bwMode="auto">
            <a:xfrm>
              <a:off x="4308475" y="5030788"/>
              <a:ext cx="26987" cy="87312"/>
            </a:xfrm>
            <a:custGeom>
              <a:avLst/>
              <a:gdLst>
                <a:gd name="T0" fmla="*/ 2147483647 w 17"/>
                <a:gd name="T1" fmla="*/ 2147483647 h 55"/>
                <a:gd name="T2" fmla="*/ 2147483647 w 17"/>
                <a:gd name="T3" fmla="*/ 2147483647 h 55"/>
                <a:gd name="T4" fmla="*/ 2147483647 w 17"/>
                <a:gd name="T5" fmla="*/ 2147483647 h 55"/>
                <a:gd name="T6" fmla="*/ 2147483647 w 17"/>
                <a:gd name="T7" fmla="*/ 2147483647 h 55"/>
                <a:gd name="T8" fmla="*/ 2147483647 w 17"/>
                <a:gd name="T9" fmla="*/ 2147483647 h 55"/>
                <a:gd name="T10" fmla="*/ 2147483647 w 17"/>
                <a:gd name="T11" fmla="*/ 2147483647 h 55"/>
                <a:gd name="T12" fmla="*/ 2147483647 w 17"/>
                <a:gd name="T13" fmla="*/ 2147483647 h 55"/>
                <a:gd name="T14" fmla="*/ 2147483647 w 17"/>
                <a:gd name="T15" fmla="*/ 2147483647 h 55"/>
                <a:gd name="T16" fmla="*/ 2147483647 w 17"/>
                <a:gd name="T17" fmla="*/ 2147483647 h 55"/>
                <a:gd name="T18" fmla="*/ 2147483647 w 17"/>
                <a:gd name="T19" fmla="*/ 2147483647 h 55"/>
                <a:gd name="T20" fmla="*/ 2147483647 w 17"/>
                <a:gd name="T21" fmla="*/ 2147483647 h 55"/>
                <a:gd name="T22" fmla="*/ 2147483647 w 17"/>
                <a:gd name="T23" fmla="*/ 2147483647 h 55"/>
                <a:gd name="T24" fmla="*/ 2147483647 w 17"/>
                <a:gd name="T25" fmla="*/ 2147483647 h 55"/>
                <a:gd name="T26" fmla="*/ 2147483647 w 17"/>
                <a:gd name="T27" fmla="*/ 2147483647 h 55"/>
                <a:gd name="T28" fmla="*/ 2147483647 w 17"/>
                <a:gd name="T29" fmla="*/ 2147483647 h 55"/>
                <a:gd name="T30" fmla="*/ 2147483647 w 17"/>
                <a:gd name="T31" fmla="*/ 2147483647 h 55"/>
                <a:gd name="T32" fmla="*/ 2147483647 w 17"/>
                <a:gd name="T33" fmla="*/ 2147483647 h 55"/>
                <a:gd name="T34" fmla="*/ 2147483647 w 17"/>
                <a:gd name="T35" fmla="*/ 2147483647 h 55"/>
                <a:gd name="T36" fmla="*/ 2147483647 w 17"/>
                <a:gd name="T37" fmla="*/ 2147483647 h 55"/>
                <a:gd name="T38" fmla="*/ 2147483647 w 17"/>
                <a:gd name="T39" fmla="*/ 2147483647 h 55"/>
                <a:gd name="T40" fmla="*/ 2147483647 w 17"/>
                <a:gd name="T41" fmla="*/ 2147483647 h 55"/>
                <a:gd name="T42" fmla="*/ 2147483647 w 17"/>
                <a:gd name="T43" fmla="*/ 2147483647 h 55"/>
                <a:gd name="T44" fmla="*/ 0 w 17"/>
                <a:gd name="T45" fmla="*/ 2147483647 h 55"/>
                <a:gd name="T46" fmla="*/ 0 w 17"/>
                <a:gd name="T47" fmla="*/ 2147483647 h 55"/>
                <a:gd name="T48" fmla="*/ 0 w 17"/>
                <a:gd name="T49" fmla="*/ 2147483647 h 55"/>
                <a:gd name="T50" fmla="*/ 0 w 17"/>
                <a:gd name="T51" fmla="*/ 2147483647 h 55"/>
                <a:gd name="T52" fmla="*/ 2147483647 w 17"/>
                <a:gd name="T53" fmla="*/ 2147483647 h 55"/>
                <a:gd name="T54" fmla="*/ 2147483647 w 17"/>
                <a:gd name="T55" fmla="*/ 2147483647 h 55"/>
                <a:gd name="T56" fmla="*/ 2147483647 w 17"/>
                <a:gd name="T57" fmla="*/ 2147483647 h 55"/>
                <a:gd name="T58" fmla="*/ 2147483647 w 17"/>
                <a:gd name="T59" fmla="*/ 2147483647 h 55"/>
                <a:gd name="T60" fmla="*/ 2147483647 w 17"/>
                <a:gd name="T61" fmla="*/ 2147483647 h 55"/>
                <a:gd name="T62" fmla="*/ 2147483647 w 17"/>
                <a:gd name="T63" fmla="*/ 2147483647 h 55"/>
                <a:gd name="T64" fmla="*/ 2147483647 w 17"/>
                <a:gd name="T65" fmla="*/ 2147483647 h 55"/>
                <a:gd name="T66" fmla="*/ 2147483647 w 17"/>
                <a:gd name="T67" fmla="*/ 2147483647 h 55"/>
                <a:gd name="T68" fmla="*/ 2147483647 w 17"/>
                <a:gd name="T69" fmla="*/ 2147483647 h 55"/>
                <a:gd name="T70" fmla="*/ 2147483647 w 17"/>
                <a:gd name="T71" fmla="*/ 2147483647 h 55"/>
                <a:gd name="T72" fmla="*/ 2147483647 w 17"/>
                <a:gd name="T73" fmla="*/ 2147483647 h 55"/>
                <a:gd name="T74" fmla="*/ 2147483647 w 17"/>
                <a:gd name="T75" fmla="*/ 2147483647 h 55"/>
                <a:gd name="T76" fmla="*/ 2147483647 w 17"/>
                <a:gd name="T77" fmla="*/ 2147483647 h 55"/>
                <a:gd name="T78" fmla="*/ 2147483647 w 17"/>
                <a:gd name="T79" fmla="*/ 2147483647 h 55"/>
                <a:gd name="T80" fmla="*/ 2147483647 w 17"/>
                <a:gd name="T81" fmla="*/ 2147483647 h 55"/>
                <a:gd name="T82" fmla="*/ 2147483647 w 17"/>
                <a:gd name="T83" fmla="*/ 2147483647 h 55"/>
                <a:gd name="T84" fmla="*/ 2147483647 w 17"/>
                <a:gd name="T85" fmla="*/ 0 h 55"/>
                <a:gd name="T86" fmla="*/ 2147483647 w 17"/>
                <a:gd name="T87" fmla="*/ 0 h 55"/>
                <a:gd name="T88" fmla="*/ 2147483647 w 17"/>
                <a:gd name="T89" fmla="*/ 0 h 55"/>
                <a:gd name="T90" fmla="*/ 2147483647 w 17"/>
                <a:gd name="T91" fmla="*/ 0 h 55"/>
                <a:gd name="T92" fmla="*/ 2147483647 w 17"/>
                <a:gd name="T93" fmla="*/ 2147483647 h 55"/>
                <a:gd name="T94" fmla="*/ 2147483647 w 17"/>
                <a:gd name="T95" fmla="*/ 2147483647 h 55"/>
                <a:gd name="T96" fmla="*/ 2147483647 w 17"/>
                <a:gd name="T97" fmla="*/ 2147483647 h 55"/>
                <a:gd name="T98" fmla="*/ 2147483647 w 17"/>
                <a:gd name="T99" fmla="*/ 2147483647 h 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
                <a:gd name="T151" fmla="*/ 0 h 55"/>
                <a:gd name="T152" fmla="*/ 17 w 17"/>
                <a:gd name="T153" fmla="*/ 55 h 5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 h="55">
                  <a:moveTo>
                    <a:pt x="17" y="6"/>
                  </a:moveTo>
                  <a:lnTo>
                    <a:pt x="15" y="9"/>
                  </a:lnTo>
                  <a:lnTo>
                    <a:pt x="15" y="12"/>
                  </a:lnTo>
                  <a:lnTo>
                    <a:pt x="14" y="15"/>
                  </a:lnTo>
                  <a:lnTo>
                    <a:pt x="13" y="18"/>
                  </a:lnTo>
                  <a:lnTo>
                    <a:pt x="13" y="20"/>
                  </a:lnTo>
                  <a:lnTo>
                    <a:pt x="12" y="24"/>
                  </a:lnTo>
                  <a:lnTo>
                    <a:pt x="11" y="26"/>
                  </a:lnTo>
                  <a:lnTo>
                    <a:pt x="11" y="29"/>
                  </a:lnTo>
                  <a:lnTo>
                    <a:pt x="10" y="32"/>
                  </a:lnTo>
                  <a:lnTo>
                    <a:pt x="9" y="35"/>
                  </a:lnTo>
                  <a:lnTo>
                    <a:pt x="9" y="38"/>
                  </a:lnTo>
                  <a:lnTo>
                    <a:pt x="9" y="40"/>
                  </a:lnTo>
                  <a:lnTo>
                    <a:pt x="7" y="44"/>
                  </a:lnTo>
                  <a:lnTo>
                    <a:pt x="7" y="46"/>
                  </a:lnTo>
                  <a:lnTo>
                    <a:pt x="6" y="49"/>
                  </a:lnTo>
                  <a:lnTo>
                    <a:pt x="6" y="53"/>
                  </a:lnTo>
                  <a:lnTo>
                    <a:pt x="5" y="54"/>
                  </a:lnTo>
                  <a:lnTo>
                    <a:pt x="4" y="55"/>
                  </a:lnTo>
                  <a:lnTo>
                    <a:pt x="3" y="55"/>
                  </a:lnTo>
                  <a:lnTo>
                    <a:pt x="2" y="54"/>
                  </a:lnTo>
                  <a:lnTo>
                    <a:pt x="1" y="52"/>
                  </a:lnTo>
                  <a:lnTo>
                    <a:pt x="0" y="51"/>
                  </a:lnTo>
                  <a:lnTo>
                    <a:pt x="0" y="48"/>
                  </a:lnTo>
                  <a:lnTo>
                    <a:pt x="0" y="46"/>
                  </a:lnTo>
                  <a:lnTo>
                    <a:pt x="0" y="42"/>
                  </a:lnTo>
                  <a:lnTo>
                    <a:pt x="1" y="40"/>
                  </a:lnTo>
                  <a:lnTo>
                    <a:pt x="1" y="37"/>
                  </a:lnTo>
                  <a:lnTo>
                    <a:pt x="2" y="35"/>
                  </a:lnTo>
                  <a:lnTo>
                    <a:pt x="2" y="32"/>
                  </a:lnTo>
                  <a:lnTo>
                    <a:pt x="2" y="29"/>
                  </a:lnTo>
                  <a:lnTo>
                    <a:pt x="3" y="27"/>
                  </a:lnTo>
                  <a:lnTo>
                    <a:pt x="3" y="25"/>
                  </a:lnTo>
                  <a:lnTo>
                    <a:pt x="3" y="22"/>
                  </a:lnTo>
                  <a:lnTo>
                    <a:pt x="3" y="20"/>
                  </a:lnTo>
                  <a:lnTo>
                    <a:pt x="3" y="17"/>
                  </a:lnTo>
                  <a:lnTo>
                    <a:pt x="3" y="15"/>
                  </a:lnTo>
                  <a:lnTo>
                    <a:pt x="4" y="12"/>
                  </a:lnTo>
                  <a:lnTo>
                    <a:pt x="4" y="9"/>
                  </a:lnTo>
                  <a:lnTo>
                    <a:pt x="5" y="7"/>
                  </a:lnTo>
                  <a:lnTo>
                    <a:pt x="6" y="4"/>
                  </a:lnTo>
                  <a:lnTo>
                    <a:pt x="7" y="1"/>
                  </a:lnTo>
                  <a:lnTo>
                    <a:pt x="9" y="0"/>
                  </a:lnTo>
                  <a:lnTo>
                    <a:pt x="10" y="0"/>
                  </a:lnTo>
                  <a:lnTo>
                    <a:pt x="13" y="0"/>
                  </a:lnTo>
                  <a:lnTo>
                    <a:pt x="15" y="2"/>
                  </a:lnTo>
                  <a:lnTo>
                    <a:pt x="16" y="4"/>
                  </a:lnTo>
                  <a:lnTo>
                    <a:pt x="1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48" name="Freeform 154"/>
            <p:cNvSpPr>
              <a:spLocks/>
            </p:cNvSpPr>
            <p:nvPr/>
          </p:nvSpPr>
          <p:spPr bwMode="auto">
            <a:xfrm>
              <a:off x="4289425" y="5140325"/>
              <a:ext cx="165100" cy="76200"/>
            </a:xfrm>
            <a:custGeom>
              <a:avLst/>
              <a:gdLst>
                <a:gd name="T0" fmla="*/ 2147483647 w 104"/>
                <a:gd name="T1" fmla="*/ 2147483647 h 48"/>
                <a:gd name="T2" fmla="*/ 2147483647 w 104"/>
                <a:gd name="T3" fmla="*/ 2147483647 h 48"/>
                <a:gd name="T4" fmla="*/ 2147483647 w 104"/>
                <a:gd name="T5" fmla="*/ 2147483647 h 48"/>
                <a:gd name="T6" fmla="*/ 2147483647 w 104"/>
                <a:gd name="T7" fmla="*/ 2147483647 h 48"/>
                <a:gd name="T8" fmla="*/ 2147483647 w 104"/>
                <a:gd name="T9" fmla="*/ 2147483647 h 48"/>
                <a:gd name="T10" fmla="*/ 2147483647 w 104"/>
                <a:gd name="T11" fmla="*/ 2147483647 h 48"/>
                <a:gd name="T12" fmla="*/ 2147483647 w 104"/>
                <a:gd name="T13" fmla="*/ 2147483647 h 48"/>
                <a:gd name="T14" fmla="*/ 2147483647 w 104"/>
                <a:gd name="T15" fmla="*/ 2147483647 h 48"/>
                <a:gd name="T16" fmla="*/ 2147483647 w 104"/>
                <a:gd name="T17" fmla="*/ 2147483647 h 48"/>
                <a:gd name="T18" fmla="*/ 2147483647 w 104"/>
                <a:gd name="T19" fmla="*/ 2147483647 h 48"/>
                <a:gd name="T20" fmla="*/ 2147483647 w 104"/>
                <a:gd name="T21" fmla="*/ 2147483647 h 48"/>
                <a:gd name="T22" fmla="*/ 2147483647 w 104"/>
                <a:gd name="T23" fmla="*/ 2147483647 h 48"/>
                <a:gd name="T24" fmla="*/ 2147483647 w 104"/>
                <a:gd name="T25" fmla="*/ 2147483647 h 48"/>
                <a:gd name="T26" fmla="*/ 2147483647 w 104"/>
                <a:gd name="T27" fmla="*/ 2147483647 h 48"/>
                <a:gd name="T28" fmla="*/ 2147483647 w 104"/>
                <a:gd name="T29" fmla="*/ 2147483647 h 48"/>
                <a:gd name="T30" fmla="*/ 2147483647 w 104"/>
                <a:gd name="T31" fmla="*/ 2147483647 h 48"/>
                <a:gd name="T32" fmla="*/ 2147483647 w 104"/>
                <a:gd name="T33" fmla="*/ 2147483647 h 48"/>
                <a:gd name="T34" fmla="*/ 2147483647 w 104"/>
                <a:gd name="T35" fmla="*/ 2147483647 h 48"/>
                <a:gd name="T36" fmla="*/ 2147483647 w 104"/>
                <a:gd name="T37" fmla="*/ 2147483647 h 48"/>
                <a:gd name="T38" fmla="*/ 2147483647 w 104"/>
                <a:gd name="T39" fmla="*/ 2147483647 h 48"/>
                <a:gd name="T40" fmla="*/ 2147483647 w 104"/>
                <a:gd name="T41" fmla="*/ 2147483647 h 48"/>
                <a:gd name="T42" fmla="*/ 2147483647 w 104"/>
                <a:gd name="T43" fmla="*/ 2147483647 h 48"/>
                <a:gd name="T44" fmla="*/ 2147483647 w 104"/>
                <a:gd name="T45" fmla="*/ 2147483647 h 48"/>
                <a:gd name="T46" fmla="*/ 2147483647 w 104"/>
                <a:gd name="T47" fmla="*/ 2147483647 h 48"/>
                <a:gd name="T48" fmla="*/ 2147483647 w 104"/>
                <a:gd name="T49" fmla="*/ 2147483647 h 48"/>
                <a:gd name="T50" fmla="*/ 2147483647 w 104"/>
                <a:gd name="T51" fmla="*/ 2147483647 h 48"/>
                <a:gd name="T52" fmla="*/ 2147483647 w 104"/>
                <a:gd name="T53" fmla="*/ 2147483647 h 48"/>
                <a:gd name="T54" fmla="*/ 2147483647 w 104"/>
                <a:gd name="T55" fmla="*/ 2147483647 h 48"/>
                <a:gd name="T56" fmla="*/ 2147483647 w 104"/>
                <a:gd name="T57" fmla="*/ 2147483647 h 48"/>
                <a:gd name="T58" fmla="*/ 2147483647 w 104"/>
                <a:gd name="T59" fmla="*/ 2147483647 h 48"/>
                <a:gd name="T60" fmla="*/ 2147483647 w 104"/>
                <a:gd name="T61" fmla="*/ 2147483647 h 48"/>
                <a:gd name="T62" fmla="*/ 2147483647 w 104"/>
                <a:gd name="T63" fmla="*/ 2147483647 h 48"/>
                <a:gd name="T64" fmla="*/ 2147483647 w 104"/>
                <a:gd name="T65" fmla="*/ 2147483647 h 48"/>
                <a:gd name="T66" fmla="*/ 2147483647 w 104"/>
                <a:gd name="T67" fmla="*/ 2147483647 h 48"/>
                <a:gd name="T68" fmla="*/ 2147483647 w 104"/>
                <a:gd name="T69" fmla="*/ 2147483647 h 48"/>
                <a:gd name="T70" fmla="*/ 2147483647 w 104"/>
                <a:gd name="T71" fmla="*/ 2147483647 h 48"/>
                <a:gd name="T72" fmla="*/ 2147483647 w 104"/>
                <a:gd name="T73" fmla="*/ 2147483647 h 48"/>
                <a:gd name="T74" fmla="*/ 2147483647 w 104"/>
                <a:gd name="T75" fmla="*/ 2147483647 h 48"/>
                <a:gd name="T76" fmla="*/ 2147483647 w 104"/>
                <a:gd name="T77" fmla="*/ 2147483647 h 48"/>
                <a:gd name="T78" fmla="*/ 2147483647 w 104"/>
                <a:gd name="T79" fmla="*/ 2147483647 h 48"/>
                <a:gd name="T80" fmla="*/ 2147483647 w 104"/>
                <a:gd name="T81" fmla="*/ 2147483647 h 48"/>
                <a:gd name="T82" fmla="*/ 2147483647 w 104"/>
                <a:gd name="T83" fmla="*/ 2147483647 h 48"/>
                <a:gd name="T84" fmla="*/ 0 w 104"/>
                <a:gd name="T85" fmla="*/ 2147483647 h 48"/>
                <a:gd name="T86" fmla="*/ 0 w 104"/>
                <a:gd name="T87" fmla="*/ 2147483647 h 48"/>
                <a:gd name="T88" fmla="*/ 0 w 104"/>
                <a:gd name="T89" fmla="*/ 2147483647 h 48"/>
                <a:gd name="T90" fmla="*/ 0 w 104"/>
                <a:gd name="T91" fmla="*/ 2147483647 h 48"/>
                <a:gd name="T92" fmla="*/ 2147483647 w 104"/>
                <a:gd name="T93" fmla="*/ 2147483647 h 48"/>
                <a:gd name="T94" fmla="*/ 2147483647 w 104"/>
                <a:gd name="T95" fmla="*/ 0 h 48"/>
                <a:gd name="T96" fmla="*/ 2147483647 w 104"/>
                <a:gd name="T97" fmla="*/ 2147483647 h 48"/>
                <a:gd name="T98" fmla="*/ 2147483647 w 104"/>
                <a:gd name="T99" fmla="*/ 2147483647 h 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4"/>
                <a:gd name="T151" fmla="*/ 0 h 48"/>
                <a:gd name="T152" fmla="*/ 104 w 104"/>
                <a:gd name="T153" fmla="*/ 48 h 4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4" h="48">
                  <a:moveTo>
                    <a:pt x="5" y="1"/>
                  </a:moveTo>
                  <a:lnTo>
                    <a:pt x="9" y="2"/>
                  </a:lnTo>
                  <a:lnTo>
                    <a:pt x="14" y="4"/>
                  </a:lnTo>
                  <a:lnTo>
                    <a:pt x="19" y="5"/>
                  </a:lnTo>
                  <a:lnTo>
                    <a:pt x="25" y="8"/>
                  </a:lnTo>
                  <a:lnTo>
                    <a:pt x="31" y="10"/>
                  </a:lnTo>
                  <a:lnTo>
                    <a:pt x="39" y="12"/>
                  </a:lnTo>
                  <a:lnTo>
                    <a:pt x="45" y="15"/>
                  </a:lnTo>
                  <a:lnTo>
                    <a:pt x="53" y="17"/>
                  </a:lnTo>
                  <a:lnTo>
                    <a:pt x="59" y="20"/>
                  </a:lnTo>
                  <a:lnTo>
                    <a:pt x="67" y="23"/>
                  </a:lnTo>
                  <a:lnTo>
                    <a:pt x="73" y="26"/>
                  </a:lnTo>
                  <a:lnTo>
                    <a:pt x="80" y="28"/>
                  </a:lnTo>
                  <a:lnTo>
                    <a:pt x="86" y="31"/>
                  </a:lnTo>
                  <a:lnTo>
                    <a:pt x="92" y="34"/>
                  </a:lnTo>
                  <a:lnTo>
                    <a:pt x="96" y="37"/>
                  </a:lnTo>
                  <a:lnTo>
                    <a:pt x="101" y="39"/>
                  </a:lnTo>
                  <a:lnTo>
                    <a:pt x="103" y="40"/>
                  </a:lnTo>
                  <a:lnTo>
                    <a:pt x="104" y="42"/>
                  </a:lnTo>
                  <a:lnTo>
                    <a:pt x="104" y="44"/>
                  </a:lnTo>
                  <a:lnTo>
                    <a:pt x="104" y="46"/>
                  </a:lnTo>
                  <a:lnTo>
                    <a:pt x="103" y="47"/>
                  </a:lnTo>
                  <a:lnTo>
                    <a:pt x="102" y="48"/>
                  </a:lnTo>
                  <a:lnTo>
                    <a:pt x="100" y="48"/>
                  </a:lnTo>
                  <a:lnTo>
                    <a:pt x="99" y="48"/>
                  </a:lnTo>
                  <a:lnTo>
                    <a:pt x="95" y="46"/>
                  </a:lnTo>
                  <a:lnTo>
                    <a:pt x="90" y="44"/>
                  </a:lnTo>
                  <a:lnTo>
                    <a:pt x="85" y="41"/>
                  </a:lnTo>
                  <a:lnTo>
                    <a:pt x="78" y="38"/>
                  </a:lnTo>
                  <a:lnTo>
                    <a:pt x="72" y="35"/>
                  </a:lnTo>
                  <a:lnTo>
                    <a:pt x="64" y="32"/>
                  </a:lnTo>
                  <a:lnTo>
                    <a:pt x="57" y="29"/>
                  </a:lnTo>
                  <a:lnTo>
                    <a:pt x="49" y="26"/>
                  </a:lnTo>
                  <a:lnTo>
                    <a:pt x="41" y="23"/>
                  </a:lnTo>
                  <a:lnTo>
                    <a:pt x="34" y="21"/>
                  </a:lnTo>
                  <a:lnTo>
                    <a:pt x="27" y="17"/>
                  </a:lnTo>
                  <a:lnTo>
                    <a:pt x="21" y="15"/>
                  </a:lnTo>
                  <a:lnTo>
                    <a:pt x="15" y="12"/>
                  </a:lnTo>
                  <a:lnTo>
                    <a:pt x="11" y="11"/>
                  </a:lnTo>
                  <a:lnTo>
                    <a:pt x="7" y="10"/>
                  </a:lnTo>
                  <a:lnTo>
                    <a:pt x="4" y="9"/>
                  </a:lnTo>
                  <a:lnTo>
                    <a:pt x="2" y="8"/>
                  </a:lnTo>
                  <a:lnTo>
                    <a:pt x="0" y="6"/>
                  </a:lnTo>
                  <a:lnTo>
                    <a:pt x="0" y="5"/>
                  </a:lnTo>
                  <a:lnTo>
                    <a:pt x="0" y="3"/>
                  </a:lnTo>
                  <a:lnTo>
                    <a:pt x="0" y="2"/>
                  </a:lnTo>
                  <a:lnTo>
                    <a:pt x="1" y="1"/>
                  </a:lnTo>
                  <a:lnTo>
                    <a:pt x="3" y="0"/>
                  </a:lnTo>
                  <a:lnTo>
                    <a:pt x="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49" name="Freeform 155"/>
            <p:cNvSpPr>
              <a:spLocks/>
            </p:cNvSpPr>
            <p:nvPr/>
          </p:nvSpPr>
          <p:spPr bwMode="auto">
            <a:xfrm>
              <a:off x="4271963" y="5219700"/>
              <a:ext cx="142875" cy="50800"/>
            </a:xfrm>
            <a:custGeom>
              <a:avLst/>
              <a:gdLst>
                <a:gd name="T0" fmla="*/ 2147483647 w 90"/>
                <a:gd name="T1" fmla="*/ 2147483647 h 32"/>
                <a:gd name="T2" fmla="*/ 2147483647 w 90"/>
                <a:gd name="T3" fmla="*/ 2147483647 h 32"/>
                <a:gd name="T4" fmla="*/ 2147483647 w 90"/>
                <a:gd name="T5" fmla="*/ 2147483647 h 32"/>
                <a:gd name="T6" fmla="*/ 2147483647 w 90"/>
                <a:gd name="T7" fmla="*/ 2147483647 h 32"/>
                <a:gd name="T8" fmla="*/ 2147483647 w 90"/>
                <a:gd name="T9" fmla="*/ 2147483647 h 32"/>
                <a:gd name="T10" fmla="*/ 2147483647 w 90"/>
                <a:gd name="T11" fmla="*/ 2147483647 h 32"/>
                <a:gd name="T12" fmla="*/ 2147483647 w 90"/>
                <a:gd name="T13" fmla="*/ 2147483647 h 32"/>
                <a:gd name="T14" fmla="*/ 2147483647 w 90"/>
                <a:gd name="T15" fmla="*/ 2147483647 h 32"/>
                <a:gd name="T16" fmla="*/ 2147483647 w 90"/>
                <a:gd name="T17" fmla="*/ 2147483647 h 32"/>
                <a:gd name="T18" fmla="*/ 2147483647 w 90"/>
                <a:gd name="T19" fmla="*/ 2147483647 h 32"/>
                <a:gd name="T20" fmla="*/ 2147483647 w 90"/>
                <a:gd name="T21" fmla="*/ 2147483647 h 32"/>
                <a:gd name="T22" fmla="*/ 2147483647 w 90"/>
                <a:gd name="T23" fmla="*/ 2147483647 h 32"/>
                <a:gd name="T24" fmla="*/ 2147483647 w 90"/>
                <a:gd name="T25" fmla="*/ 2147483647 h 32"/>
                <a:gd name="T26" fmla="*/ 2147483647 w 90"/>
                <a:gd name="T27" fmla="*/ 2147483647 h 32"/>
                <a:gd name="T28" fmla="*/ 2147483647 w 90"/>
                <a:gd name="T29" fmla="*/ 2147483647 h 32"/>
                <a:gd name="T30" fmla="*/ 2147483647 w 90"/>
                <a:gd name="T31" fmla="*/ 2147483647 h 32"/>
                <a:gd name="T32" fmla="*/ 2147483647 w 90"/>
                <a:gd name="T33" fmla="*/ 2147483647 h 32"/>
                <a:gd name="T34" fmla="*/ 2147483647 w 90"/>
                <a:gd name="T35" fmla="*/ 2147483647 h 32"/>
                <a:gd name="T36" fmla="*/ 2147483647 w 90"/>
                <a:gd name="T37" fmla="*/ 2147483647 h 32"/>
                <a:gd name="T38" fmla="*/ 2147483647 w 90"/>
                <a:gd name="T39" fmla="*/ 2147483647 h 32"/>
                <a:gd name="T40" fmla="*/ 2147483647 w 90"/>
                <a:gd name="T41" fmla="*/ 2147483647 h 32"/>
                <a:gd name="T42" fmla="*/ 2147483647 w 90"/>
                <a:gd name="T43" fmla="*/ 0 h 32"/>
                <a:gd name="T44" fmla="*/ 2147483647 w 90"/>
                <a:gd name="T45" fmla="*/ 2147483647 h 32"/>
                <a:gd name="T46" fmla="*/ 2147483647 w 90"/>
                <a:gd name="T47" fmla="*/ 2147483647 h 32"/>
                <a:gd name="T48" fmla="*/ 2147483647 w 90"/>
                <a:gd name="T49" fmla="*/ 2147483647 h 32"/>
                <a:gd name="T50" fmla="*/ 2147483647 w 90"/>
                <a:gd name="T51" fmla="*/ 2147483647 h 32"/>
                <a:gd name="T52" fmla="*/ 2147483647 w 90"/>
                <a:gd name="T53" fmla="*/ 2147483647 h 32"/>
                <a:gd name="T54" fmla="*/ 2147483647 w 90"/>
                <a:gd name="T55" fmla="*/ 2147483647 h 32"/>
                <a:gd name="T56" fmla="*/ 2147483647 w 90"/>
                <a:gd name="T57" fmla="*/ 2147483647 h 32"/>
                <a:gd name="T58" fmla="*/ 2147483647 w 90"/>
                <a:gd name="T59" fmla="*/ 2147483647 h 32"/>
                <a:gd name="T60" fmla="*/ 2147483647 w 90"/>
                <a:gd name="T61" fmla="*/ 2147483647 h 32"/>
                <a:gd name="T62" fmla="*/ 2147483647 w 90"/>
                <a:gd name="T63" fmla="*/ 2147483647 h 32"/>
                <a:gd name="T64" fmla="*/ 2147483647 w 90"/>
                <a:gd name="T65" fmla="*/ 2147483647 h 32"/>
                <a:gd name="T66" fmla="*/ 2147483647 w 90"/>
                <a:gd name="T67" fmla="*/ 2147483647 h 32"/>
                <a:gd name="T68" fmla="*/ 2147483647 w 90"/>
                <a:gd name="T69" fmla="*/ 2147483647 h 32"/>
                <a:gd name="T70" fmla="*/ 2147483647 w 90"/>
                <a:gd name="T71" fmla="*/ 2147483647 h 32"/>
                <a:gd name="T72" fmla="*/ 2147483647 w 90"/>
                <a:gd name="T73" fmla="*/ 2147483647 h 32"/>
                <a:gd name="T74" fmla="*/ 2147483647 w 90"/>
                <a:gd name="T75" fmla="*/ 2147483647 h 32"/>
                <a:gd name="T76" fmla="*/ 2147483647 w 90"/>
                <a:gd name="T77" fmla="*/ 2147483647 h 32"/>
                <a:gd name="T78" fmla="*/ 2147483647 w 90"/>
                <a:gd name="T79" fmla="*/ 2147483647 h 32"/>
                <a:gd name="T80" fmla="*/ 2147483647 w 90"/>
                <a:gd name="T81" fmla="*/ 2147483647 h 32"/>
                <a:gd name="T82" fmla="*/ 2147483647 w 90"/>
                <a:gd name="T83" fmla="*/ 2147483647 h 32"/>
                <a:gd name="T84" fmla="*/ 2147483647 w 90"/>
                <a:gd name="T85" fmla="*/ 2147483647 h 32"/>
                <a:gd name="T86" fmla="*/ 2147483647 w 90"/>
                <a:gd name="T87" fmla="*/ 2147483647 h 32"/>
                <a:gd name="T88" fmla="*/ 2147483647 w 90"/>
                <a:gd name="T89" fmla="*/ 2147483647 h 32"/>
                <a:gd name="T90" fmla="*/ 2147483647 w 90"/>
                <a:gd name="T91" fmla="*/ 2147483647 h 32"/>
                <a:gd name="T92" fmla="*/ 2147483647 w 90"/>
                <a:gd name="T93" fmla="*/ 2147483647 h 32"/>
                <a:gd name="T94" fmla="*/ 2147483647 w 90"/>
                <a:gd name="T95" fmla="*/ 2147483647 h 32"/>
                <a:gd name="T96" fmla="*/ 2147483647 w 90"/>
                <a:gd name="T97" fmla="*/ 2147483647 h 32"/>
                <a:gd name="T98" fmla="*/ 2147483647 w 90"/>
                <a:gd name="T99" fmla="*/ 2147483647 h 32"/>
                <a:gd name="T100" fmla="*/ 2147483647 w 90"/>
                <a:gd name="T101" fmla="*/ 2147483647 h 32"/>
                <a:gd name="T102" fmla="*/ 0 w 90"/>
                <a:gd name="T103" fmla="*/ 2147483647 h 32"/>
                <a:gd name="T104" fmla="*/ 2147483647 w 90"/>
                <a:gd name="T105" fmla="*/ 2147483647 h 32"/>
                <a:gd name="T106" fmla="*/ 2147483647 w 90"/>
                <a:gd name="T107" fmla="*/ 2147483647 h 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0"/>
                <a:gd name="T163" fmla="*/ 0 h 32"/>
                <a:gd name="T164" fmla="*/ 90 w 90"/>
                <a:gd name="T165" fmla="*/ 32 h 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0" h="32">
                  <a:moveTo>
                    <a:pt x="2" y="27"/>
                  </a:moveTo>
                  <a:lnTo>
                    <a:pt x="4" y="26"/>
                  </a:lnTo>
                  <a:lnTo>
                    <a:pt x="6" y="24"/>
                  </a:lnTo>
                  <a:lnTo>
                    <a:pt x="7" y="23"/>
                  </a:lnTo>
                  <a:lnTo>
                    <a:pt x="10" y="22"/>
                  </a:lnTo>
                  <a:lnTo>
                    <a:pt x="15" y="20"/>
                  </a:lnTo>
                  <a:lnTo>
                    <a:pt x="20" y="18"/>
                  </a:lnTo>
                  <a:lnTo>
                    <a:pt x="24" y="17"/>
                  </a:lnTo>
                  <a:lnTo>
                    <a:pt x="29" y="16"/>
                  </a:lnTo>
                  <a:lnTo>
                    <a:pt x="33" y="14"/>
                  </a:lnTo>
                  <a:lnTo>
                    <a:pt x="37" y="13"/>
                  </a:lnTo>
                  <a:lnTo>
                    <a:pt x="42" y="11"/>
                  </a:lnTo>
                  <a:lnTo>
                    <a:pt x="46" y="10"/>
                  </a:lnTo>
                  <a:lnTo>
                    <a:pt x="50" y="8"/>
                  </a:lnTo>
                  <a:lnTo>
                    <a:pt x="54" y="7"/>
                  </a:lnTo>
                  <a:lnTo>
                    <a:pt x="58" y="5"/>
                  </a:lnTo>
                  <a:lnTo>
                    <a:pt x="62" y="5"/>
                  </a:lnTo>
                  <a:lnTo>
                    <a:pt x="67" y="4"/>
                  </a:lnTo>
                  <a:lnTo>
                    <a:pt x="72" y="3"/>
                  </a:lnTo>
                  <a:lnTo>
                    <a:pt x="77" y="2"/>
                  </a:lnTo>
                  <a:lnTo>
                    <a:pt x="83" y="1"/>
                  </a:lnTo>
                  <a:lnTo>
                    <a:pt x="85" y="0"/>
                  </a:lnTo>
                  <a:lnTo>
                    <a:pt x="87" y="2"/>
                  </a:lnTo>
                  <a:lnTo>
                    <a:pt x="89" y="3"/>
                  </a:lnTo>
                  <a:lnTo>
                    <a:pt x="90" y="5"/>
                  </a:lnTo>
                  <a:lnTo>
                    <a:pt x="90" y="7"/>
                  </a:lnTo>
                  <a:lnTo>
                    <a:pt x="89" y="9"/>
                  </a:lnTo>
                  <a:lnTo>
                    <a:pt x="87" y="10"/>
                  </a:lnTo>
                  <a:lnTo>
                    <a:pt x="85" y="11"/>
                  </a:lnTo>
                  <a:lnTo>
                    <a:pt x="80" y="12"/>
                  </a:lnTo>
                  <a:lnTo>
                    <a:pt x="75" y="13"/>
                  </a:lnTo>
                  <a:lnTo>
                    <a:pt x="70" y="14"/>
                  </a:lnTo>
                  <a:lnTo>
                    <a:pt x="65" y="15"/>
                  </a:lnTo>
                  <a:lnTo>
                    <a:pt x="60" y="16"/>
                  </a:lnTo>
                  <a:lnTo>
                    <a:pt x="56" y="17"/>
                  </a:lnTo>
                  <a:lnTo>
                    <a:pt x="52" y="17"/>
                  </a:lnTo>
                  <a:lnTo>
                    <a:pt x="48" y="18"/>
                  </a:lnTo>
                  <a:lnTo>
                    <a:pt x="44" y="19"/>
                  </a:lnTo>
                  <a:lnTo>
                    <a:pt x="40" y="20"/>
                  </a:lnTo>
                  <a:lnTo>
                    <a:pt x="36" y="21"/>
                  </a:lnTo>
                  <a:lnTo>
                    <a:pt x="32" y="23"/>
                  </a:lnTo>
                  <a:lnTo>
                    <a:pt x="27" y="24"/>
                  </a:lnTo>
                  <a:lnTo>
                    <a:pt x="22" y="26"/>
                  </a:lnTo>
                  <a:lnTo>
                    <a:pt x="17" y="27"/>
                  </a:lnTo>
                  <a:lnTo>
                    <a:pt x="12" y="29"/>
                  </a:lnTo>
                  <a:lnTo>
                    <a:pt x="11" y="30"/>
                  </a:lnTo>
                  <a:lnTo>
                    <a:pt x="9" y="30"/>
                  </a:lnTo>
                  <a:lnTo>
                    <a:pt x="8" y="31"/>
                  </a:lnTo>
                  <a:lnTo>
                    <a:pt x="6" y="31"/>
                  </a:lnTo>
                  <a:lnTo>
                    <a:pt x="3" y="32"/>
                  </a:lnTo>
                  <a:lnTo>
                    <a:pt x="2" y="31"/>
                  </a:lnTo>
                  <a:lnTo>
                    <a:pt x="0" y="29"/>
                  </a:lnTo>
                  <a:lnTo>
                    <a:pt x="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50" name="Freeform 156"/>
            <p:cNvSpPr>
              <a:spLocks/>
            </p:cNvSpPr>
            <p:nvPr/>
          </p:nvSpPr>
          <p:spPr bwMode="auto">
            <a:xfrm>
              <a:off x="4219575" y="5138738"/>
              <a:ext cx="192087" cy="96837"/>
            </a:xfrm>
            <a:custGeom>
              <a:avLst/>
              <a:gdLst>
                <a:gd name="T0" fmla="*/ 2147483647 w 121"/>
                <a:gd name="T1" fmla="*/ 2147483647 h 61"/>
                <a:gd name="T2" fmla="*/ 2147483647 w 121"/>
                <a:gd name="T3" fmla="*/ 2147483647 h 61"/>
                <a:gd name="T4" fmla="*/ 2147483647 w 121"/>
                <a:gd name="T5" fmla="*/ 2147483647 h 61"/>
                <a:gd name="T6" fmla="*/ 2147483647 w 121"/>
                <a:gd name="T7" fmla="*/ 2147483647 h 61"/>
                <a:gd name="T8" fmla="*/ 2147483647 w 121"/>
                <a:gd name="T9" fmla="*/ 2147483647 h 61"/>
                <a:gd name="T10" fmla="*/ 2147483647 w 121"/>
                <a:gd name="T11" fmla="*/ 2147483647 h 61"/>
                <a:gd name="T12" fmla="*/ 2147483647 w 121"/>
                <a:gd name="T13" fmla="*/ 2147483647 h 61"/>
                <a:gd name="T14" fmla="*/ 2147483647 w 121"/>
                <a:gd name="T15" fmla="*/ 2147483647 h 61"/>
                <a:gd name="T16" fmla="*/ 2147483647 w 121"/>
                <a:gd name="T17" fmla="*/ 2147483647 h 61"/>
                <a:gd name="T18" fmla="*/ 2147483647 w 121"/>
                <a:gd name="T19" fmla="*/ 2147483647 h 61"/>
                <a:gd name="T20" fmla="*/ 2147483647 w 121"/>
                <a:gd name="T21" fmla="*/ 2147483647 h 61"/>
                <a:gd name="T22" fmla="*/ 2147483647 w 121"/>
                <a:gd name="T23" fmla="*/ 2147483647 h 61"/>
                <a:gd name="T24" fmla="*/ 2147483647 w 121"/>
                <a:gd name="T25" fmla="*/ 2147483647 h 61"/>
                <a:gd name="T26" fmla="*/ 2147483647 w 121"/>
                <a:gd name="T27" fmla="*/ 2147483647 h 61"/>
                <a:gd name="T28" fmla="*/ 2147483647 w 121"/>
                <a:gd name="T29" fmla="*/ 2147483647 h 61"/>
                <a:gd name="T30" fmla="*/ 2147483647 w 121"/>
                <a:gd name="T31" fmla="*/ 2147483647 h 61"/>
                <a:gd name="T32" fmla="*/ 2147483647 w 121"/>
                <a:gd name="T33" fmla="*/ 2147483647 h 61"/>
                <a:gd name="T34" fmla="*/ 2147483647 w 121"/>
                <a:gd name="T35" fmla="*/ 2147483647 h 61"/>
                <a:gd name="T36" fmla="*/ 2147483647 w 121"/>
                <a:gd name="T37" fmla="*/ 2147483647 h 61"/>
                <a:gd name="T38" fmla="*/ 2147483647 w 121"/>
                <a:gd name="T39" fmla="*/ 2147483647 h 61"/>
                <a:gd name="T40" fmla="*/ 2147483647 w 121"/>
                <a:gd name="T41" fmla="*/ 2147483647 h 61"/>
                <a:gd name="T42" fmla="*/ 2147483647 w 121"/>
                <a:gd name="T43" fmla="*/ 2147483647 h 61"/>
                <a:gd name="T44" fmla="*/ 2147483647 w 121"/>
                <a:gd name="T45" fmla="*/ 2147483647 h 61"/>
                <a:gd name="T46" fmla="*/ 2147483647 w 121"/>
                <a:gd name="T47" fmla="*/ 2147483647 h 61"/>
                <a:gd name="T48" fmla="*/ 2147483647 w 121"/>
                <a:gd name="T49" fmla="*/ 2147483647 h 61"/>
                <a:gd name="T50" fmla="*/ 2147483647 w 121"/>
                <a:gd name="T51" fmla="*/ 2147483647 h 61"/>
                <a:gd name="T52" fmla="*/ 2147483647 w 121"/>
                <a:gd name="T53" fmla="*/ 2147483647 h 61"/>
                <a:gd name="T54" fmla="*/ 2147483647 w 121"/>
                <a:gd name="T55" fmla="*/ 2147483647 h 61"/>
                <a:gd name="T56" fmla="*/ 2147483647 w 121"/>
                <a:gd name="T57" fmla="*/ 2147483647 h 61"/>
                <a:gd name="T58" fmla="*/ 2147483647 w 121"/>
                <a:gd name="T59" fmla="*/ 2147483647 h 61"/>
                <a:gd name="T60" fmla="*/ 2147483647 w 121"/>
                <a:gd name="T61" fmla="*/ 2147483647 h 61"/>
                <a:gd name="T62" fmla="*/ 2147483647 w 121"/>
                <a:gd name="T63" fmla="*/ 2147483647 h 61"/>
                <a:gd name="T64" fmla="*/ 2147483647 w 121"/>
                <a:gd name="T65" fmla="*/ 2147483647 h 61"/>
                <a:gd name="T66" fmla="*/ 2147483647 w 121"/>
                <a:gd name="T67" fmla="*/ 2147483647 h 61"/>
                <a:gd name="T68" fmla="*/ 2147483647 w 121"/>
                <a:gd name="T69" fmla="*/ 2147483647 h 61"/>
                <a:gd name="T70" fmla="*/ 2147483647 w 121"/>
                <a:gd name="T71" fmla="*/ 2147483647 h 61"/>
                <a:gd name="T72" fmla="*/ 2147483647 w 121"/>
                <a:gd name="T73" fmla="*/ 2147483647 h 61"/>
                <a:gd name="T74" fmla="*/ 2147483647 w 121"/>
                <a:gd name="T75" fmla="*/ 2147483647 h 61"/>
                <a:gd name="T76" fmla="*/ 2147483647 w 121"/>
                <a:gd name="T77" fmla="*/ 2147483647 h 61"/>
                <a:gd name="T78" fmla="*/ 2147483647 w 121"/>
                <a:gd name="T79" fmla="*/ 2147483647 h 61"/>
                <a:gd name="T80" fmla="*/ 2147483647 w 121"/>
                <a:gd name="T81" fmla="*/ 2147483647 h 61"/>
                <a:gd name="T82" fmla="*/ 0 w 121"/>
                <a:gd name="T83" fmla="*/ 2147483647 h 61"/>
                <a:gd name="T84" fmla="*/ 0 w 121"/>
                <a:gd name="T85" fmla="*/ 2147483647 h 61"/>
                <a:gd name="T86" fmla="*/ 0 w 121"/>
                <a:gd name="T87" fmla="*/ 2147483647 h 61"/>
                <a:gd name="T88" fmla="*/ 0 w 121"/>
                <a:gd name="T89" fmla="*/ 2147483647 h 61"/>
                <a:gd name="T90" fmla="*/ 0 w 121"/>
                <a:gd name="T91" fmla="*/ 2147483647 h 61"/>
                <a:gd name="T92" fmla="*/ 2147483647 w 121"/>
                <a:gd name="T93" fmla="*/ 2147483647 h 61"/>
                <a:gd name="T94" fmla="*/ 2147483647 w 121"/>
                <a:gd name="T95" fmla="*/ 0 h 61"/>
                <a:gd name="T96" fmla="*/ 2147483647 w 121"/>
                <a:gd name="T97" fmla="*/ 2147483647 h 61"/>
                <a:gd name="T98" fmla="*/ 2147483647 w 121"/>
                <a:gd name="T99" fmla="*/ 2147483647 h 6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1"/>
                <a:gd name="T151" fmla="*/ 0 h 61"/>
                <a:gd name="T152" fmla="*/ 121 w 121"/>
                <a:gd name="T153" fmla="*/ 61 h 6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1" h="61">
                  <a:moveTo>
                    <a:pt x="5" y="1"/>
                  </a:moveTo>
                  <a:lnTo>
                    <a:pt x="11" y="3"/>
                  </a:lnTo>
                  <a:lnTo>
                    <a:pt x="18" y="6"/>
                  </a:lnTo>
                  <a:lnTo>
                    <a:pt x="25" y="9"/>
                  </a:lnTo>
                  <a:lnTo>
                    <a:pt x="31" y="12"/>
                  </a:lnTo>
                  <a:lnTo>
                    <a:pt x="37" y="15"/>
                  </a:lnTo>
                  <a:lnTo>
                    <a:pt x="45" y="19"/>
                  </a:lnTo>
                  <a:lnTo>
                    <a:pt x="52" y="22"/>
                  </a:lnTo>
                  <a:lnTo>
                    <a:pt x="59" y="26"/>
                  </a:lnTo>
                  <a:lnTo>
                    <a:pt x="66" y="29"/>
                  </a:lnTo>
                  <a:lnTo>
                    <a:pt x="73" y="33"/>
                  </a:lnTo>
                  <a:lnTo>
                    <a:pt x="81" y="36"/>
                  </a:lnTo>
                  <a:lnTo>
                    <a:pt x="89" y="40"/>
                  </a:lnTo>
                  <a:lnTo>
                    <a:pt x="95" y="44"/>
                  </a:lnTo>
                  <a:lnTo>
                    <a:pt x="103" y="47"/>
                  </a:lnTo>
                  <a:lnTo>
                    <a:pt x="111" y="50"/>
                  </a:lnTo>
                  <a:lnTo>
                    <a:pt x="120" y="53"/>
                  </a:lnTo>
                  <a:lnTo>
                    <a:pt x="120" y="54"/>
                  </a:lnTo>
                  <a:lnTo>
                    <a:pt x="121" y="55"/>
                  </a:lnTo>
                  <a:lnTo>
                    <a:pt x="121" y="56"/>
                  </a:lnTo>
                  <a:lnTo>
                    <a:pt x="121" y="58"/>
                  </a:lnTo>
                  <a:lnTo>
                    <a:pt x="120" y="59"/>
                  </a:lnTo>
                  <a:lnTo>
                    <a:pt x="119" y="60"/>
                  </a:lnTo>
                  <a:lnTo>
                    <a:pt x="118" y="61"/>
                  </a:lnTo>
                  <a:lnTo>
                    <a:pt x="116" y="61"/>
                  </a:lnTo>
                  <a:lnTo>
                    <a:pt x="109" y="57"/>
                  </a:lnTo>
                  <a:lnTo>
                    <a:pt x="101" y="54"/>
                  </a:lnTo>
                  <a:lnTo>
                    <a:pt x="93" y="51"/>
                  </a:lnTo>
                  <a:lnTo>
                    <a:pt x="87" y="48"/>
                  </a:lnTo>
                  <a:lnTo>
                    <a:pt x="79" y="43"/>
                  </a:lnTo>
                  <a:lnTo>
                    <a:pt x="71" y="40"/>
                  </a:lnTo>
                  <a:lnTo>
                    <a:pt x="64" y="36"/>
                  </a:lnTo>
                  <a:lnTo>
                    <a:pt x="57" y="32"/>
                  </a:lnTo>
                  <a:lnTo>
                    <a:pt x="49" y="28"/>
                  </a:lnTo>
                  <a:lnTo>
                    <a:pt x="41" y="24"/>
                  </a:lnTo>
                  <a:lnTo>
                    <a:pt x="35" y="20"/>
                  </a:lnTo>
                  <a:lnTo>
                    <a:pt x="28" y="17"/>
                  </a:lnTo>
                  <a:lnTo>
                    <a:pt x="21" y="14"/>
                  </a:lnTo>
                  <a:lnTo>
                    <a:pt x="15" y="12"/>
                  </a:lnTo>
                  <a:lnTo>
                    <a:pt x="9" y="9"/>
                  </a:lnTo>
                  <a:lnTo>
                    <a:pt x="3" y="7"/>
                  </a:lnTo>
                  <a:lnTo>
                    <a:pt x="0" y="6"/>
                  </a:lnTo>
                  <a:lnTo>
                    <a:pt x="0" y="5"/>
                  </a:lnTo>
                  <a:lnTo>
                    <a:pt x="0" y="4"/>
                  </a:lnTo>
                  <a:lnTo>
                    <a:pt x="0" y="3"/>
                  </a:lnTo>
                  <a:lnTo>
                    <a:pt x="0" y="1"/>
                  </a:lnTo>
                  <a:lnTo>
                    <a:pt x="3" y="1"/>
                  </a:lnTo>
                  <a:lnTo>
                    <a:pt x="3" y="0"/>
                  </a:lnTo>
                  <a:lnTo>
                    <a:pt x="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51" name="Freeform 157"/>
            <p:cNvSpPr>
              <a:spLocks/>
            </p:cNvSpPr>
            <p:nvPr/>
          </p:nvSpPr>
          <p:spPr bwMode="auto">
            <a:xfrm>
              <a:off x="4075113" y="5268913"/>
              <a:ext cx="125412" cy="347662"/>
            </a:xfrm>
            <a:custGeom>
              <a:avLst/>
              <a:gdLst>
                <a:gd name="T0" fmla="*/ 2147483647 w 79"/>
                <a:gd name="T1" fmla="*/ 2147483647 h 219"/>
                <a:gd name="T2" fmla="*/ 2147483647 w 79"/>
                <a:gd name="T3" fmla="*/ 2147483647 h 219"/>
                <a:gd name="T4" fmla="*/ 2147483647 w 79"/>
                <a:gd name="T5" fmla="*/ 2147483647 h 219"/>
                <a:gd name="T6" fmla="*/ 2147483647 w 79"/>
                <a:gd name="T7" fmla="*/ 2147483647 h 219"/>
                <a:gd name="T8" fmla="*/ 2147483647 w 79"/>
                <a:gd name="T9" fmla="*/ 2147483647 h 219"/>
                <a:gd name="T10" fmla="*/ 2147483647 w 79"/>
                <a:gd name="T11" fmla="*/ 2147483647 h 219"/>
                <a:gd name="T12" fmla="*/ 2147483647 w 79"/>
                <a:gd name="T13" fmla="*/ 2147483647 h 219"/>
                <a:gd name="T14" fmla="*/ 2147483647 w 79"/>
                <a:gd name="T15" fmla="*/ 2147483647 h 219"/>
                <a:gd name="T16" fmla="*/ 2147483647 w 79"/>
                <a:gd name="T17" fmla="*/ 2147483647 h 219"/>
                <a:gd name="T18" fmla="*/ 2147483647 w 79"/>
                <a:gd name="T19" fmla="*/ 2147483647 h 219"/>
                <a:gd name="T20" fmla="*/ 2147483647 w 79"/>
                <a:gd name="T21" fmla="*/ 2147483647 h 219"/>
                <a:gd name="T22" fmla="*/ 2147483647 w 79"/>
                <a:gd name="T23" fmla="*/ 2147483647 h 219"/>
                <a:gd name="T24" fmla="*/ 2147483647 w 79"/>
                <a:gd name="T25" fmla="*/ 2147483647 h 219"/>
                <a:gd name="T26" fmla="*/ 2147483647 w 79"/>
                <a:gd name="T27" fmla="*/ 2147483647 h 219"/>
                <a:gd name="T28" fmla="*/ 2147483647 w 79"/>
                <a:gd name="T29" fmla="*/ 2147483647 h 219"/>
                <a:gd name="T30" fmla="*/ 2147483647 w 79"/>
                <a:gd name="T31" fmla="*/ 2147483647 h 219"/>
                <a:gd name="T32" fmla="*/ 2147483647 w 79"/>
                <a:gd name="T33" fmla="*/ 2147483647 h 219"/>
                <a:gd name="T34" fmla="*/ 2147483647 w 79"/>
                <a:gd name="T35" fmla="*/ 2147483647 h 219"/>
                <a:gd name="T36" fmla="*/ 2147483647 w 79"/>
                <a:gd name="T37" fmla="*/ 2147483647 h 219"/>
                <a:gd name="T38" fmla="*/ 2147483647 w 79"/>
                <a:gd name="T39" fmla="*/ 2147483647 h 219"/>
                <a:gd name="T40" fmla="*/ 2147483647 w 79"/>
                <a:gd name="T41" fmla="*/ 2147483647 h 219"/>
                <a:gd name="T42" fmla="*/ 2147483647 w 79"/>
                <a:gd name="T43" fmla="*/ 2147483647 h 219"/>
                <a:gd name="T44" fmla="*/ 2147483647 w 79"/>
                <a:gd name="T45" fmla="*/ 2147483647 h 219"/>
                <a:gd name="T46" fmla="*/ 2147483647 w 79"/>
                <a:gd name="T47" fmla="*/ 2147483647 h 219"/>
                <a:gd name="T48" fmla="*/ 2147483647 w 79"/>
                <a:gd name="T49" fmla="*/ 2147483647 h 219"/>
                <a:gd name="T50" fmla="*/ 2147483647 w 79"/>
                <a:gd name="T51" fmla="*/ 2147483647 h 219"/>
                <a:gd name="T52" fmla="*/ 2147483647 w 79"/>
                <a:gd name="T53" fmla="*/ 2147483647 h 219"/>
                <a:gd name="T54" fmla="*/ 2147483647 w 79"/>
                <a:gd name="T55" fmla="*/ 2147483647 h 219"/>
                <a:gd name="T56" fmla="*/ 2147483647 w 79"/>
                <a:gd name="T57" fmla="*/ 2147483647 h 219"/>
                <a:gd name="T58" fmla="*/ 0 w 79"/>
                <a:gd name="T59" fmla="*/ 2147483647 h 219"/>
                <a:gd name="T60" fmla="*/ 2147483647 w 79"/>
                <a:gd name="T61" fmla="*/ 2147483647 h 219"/>
                <a:gd name="T62" fmla="*/ 2147483647 w 79"/>
                <a:gd name="T63" fmla="*/ 2147483647 h 219"/>
                <a:gd name="T64" fmla="*/ 2147483647 w 79"/>
                <a:gd name="T65" fmla="*/ 2147483647 h 219"/>
                <a:gd name="T66" fmla="*/ 2147483647 w 79"/>
                <a:gd name="T67" fmla="*/ 2147483647 h 219"/>
                <a:gd name="T68" fmla="*/ 2147483647 w 79"/>
                <a:gd name="T69" fmla="*/ 2147483647 h 219"/>
                <a:gd name="T70" fmla="*/ 2147483647 w 79"/>
                <a:gd name="T71" fmla="*/ 2147483647 h 219"/>
                <a:gd name="T72" fmla="*/ 2147483647 w 79"/>
                <a:gd name="T73" fmla="*/ 2147483647 h 219"/>
                <a:gd name="T74" fmla="*/ 2147483647 w 79"/>
                <a:gd name="T75" fmla="*/ 2147483647 h 219"/>
                <a:gd name="T76" fmla="*/ 2147483647 w 79"/>
                <a:gd name="T77" fmla="*/ 2147483647 h 219"/>
                <a:gd name="T78" fmla="*/ 2147483647 w 79"/>
                <a:gd name="T79" fmla="*/ 2147483647 h 219"/>
                <a:gd name="T80" fmla="*/ 2147483647 w 79"/>
                <a:gd name="T81" fmla="*/ 2147483647 h 219"/>
                <a:gd name="T82" fmla="*/ 2147483647 w 79"/>
                <a:gd name="T83" fmla="*/ 2147483647 h 219"/>
                <a:gd name="T84" fmla="*/ 2147483647 w 79"/>
                <a:gd name="T85" fmla="*/ 2147483647 h 219"/>
                <a:gd name="T86" fmla="*/ 2147483647 w 79"/>
                <a:gd name="T87" fmla="*/ 2147483647 h 219"/>
                <a:gd name="T88" fmla="*/ 2147483647 w 79"/>
                <a:gd name="T89" fmla="*/ 2147483647 h 219"/>
                <a:gd name="T90" fmla="*/ 2147483647 w 79"/>
                <a:gd name="T91" fmla="*/ 2147483647 h 219"/>
                <a:gd name="T92" fmla="*/ 2147483647 w 79"/>
                <a:gd name="T93" fmla="*/ 2147483647 h 219"/>
                <a:gd name="T94" fmla="*/ 2147483647 w 79"/>
                <a:gd name="T95" fmla="*/ 2147483647 h 219"/>
                <a:gd name="T96" fmla="*/ 2147483647 w 79"/>
                <a:gd name="T97" fmla="*/ 2147483647 h 219"/>
                <a:gd name="T98" fmla="*/ 2147483647 w 79"/>
                <a:gd name="T99" fmla="*/ 2147483647 h 219"/>
                <a:gd name="T100" fmla="*/ 2147483647 w 79"/>
                <a:gd name="T101" fmla="*/ 2147483647 h 219"/>
                <a:gd name="T102" fmla="*/ 2147483647 w 79"/>
                <a:gd name="T103" fmla="*/ 2147483647 h 219"/>
                <a:gd name="T104" fmla="*/ 2147483647 w 79"/>
                <a:gd name="T105" fmla="*/ 0 h 219"/>
                <a:gd name="T106" fmla="*/ 2147483647 w 79"/>
                <a:gd name="T107" fmla="*/ 0 h 2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
                <a:gd name="T163" fmla="*/ 0 h 219"/>
                <a:gd name="T164" fmla="*/ 79 w 79"/>
                <a:gd name="T165" fmla="*/ 219 h 2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 h="219">
                  <a:moveTo>
                    <a:pt x="19" y="0"/>
                  </a:moveTo>
                  <a:lnTo>
                    <a:pt x="23" y="2"/>
                  </a:lnTo>
                  <a:lnTo>
                    <a:pt x="27" y="3"/>
                  </a:lnTo>
                  <a:lnTo>
                    <a:pt x="31" y="4"/>
                  </a:lnTo>
                  <a:lnTo>
                    <a:pt x="35" y="6"/>
                  </a:lnTo>
                  <a:lnTo>
                    <a:pt x="38" y="6"/>
                  </a:lnTo>
                  <a:lnTo>
                    <a:pt x="42" y="8"/>
                  </a:lnTo>
                  <a:lnTo>
                    <a:pt x="45" y="9"/>
                  </a:lnTo>
                  <a:lnTo>
                    <a:pt x="49" y="11"/>
                  </a:lnTo>
                  <a:lnTo>
                    <a:pt x="52" y="11"/>
                  </a:lnTo>
                  <a:lnTo>
                    <a:pt x="55" y="13"/>
                  </a:lnTo>
                  <a:lnTo>
                    <a:pt x="58" y="15"/>
                  </a:lnTo>
                  <a:lnTo>
                    <a:pt x="61" y="17"/>
                  </a:lnTo>
                  <a:lnTo>
                    <a:pt x="64" y="19"/>
                  </a:lnTo>
                  <a:lnTo>
                    <a:pt x="68" y="21"/>
                  </a:lnTo>
                  <a:lnTo>
                    <a:pt x="71" y="24"/>
                  </a:lnTo>
                  <a:lnTo>
                    <a:pt x="75" y="26"/>
                  </a:lnTo>
                  <a:lnTo>
                    <a:pt x="75" y="28"/>
                  </a:lnTo>
                  <a:lnTo>
                    <a:pt x="77" y="30"/>
                  </a:lnTo>
                  <a:lnTo>
                    <a:pt x="78" y="31"/>
                  </a:lnTo>
                  <a:lnTo>
                    <a:pt x="79" y="34"/>
                  </a:lnTo>
                  <a:lnTo>
                    <a:pt x="79" y="35"/>
                  </a:lnTo>
                  <a:lnTo>
                    <a:pt x="79" y="37"/>
                  </a:lnTo>
                  <a:lnTo>
                    <a:pt x="79" y="40"/>
                  </a:lnTo>
                  <a:lnTo>
                    <a:pt x="79" y="42"/>
                  </a:lnTo>
                  <a:lnTo>
                    <a:pt x="78" y="44"/>
                  </a:lnTo>
                  <a:lnTo>
                    <a:pt x="77" y="46"/>
                  </a:lnTo>
                  <a:lnTo>
                    <a:pt x="76" y="48"/>
                  </a:lnTo>
                  <a:lnTo>
                    <a:pt x="75" y="50"/>
                  </a:lnTo>
                  <a:lnTo>
                    <a:pt x="74" y="53"/>
                  </a:lnTo>
                  <a:lnTo>
                    <a:pt x="73" y="55"/>
                  </a:lnTo>
                  <a:lnTo>
                    <a:pt x="71" y="57"/>
                  </a:lnTo>
                  <a:lnTo>
                    <a:pt x="71" y="59"/>
                  </a:lnTo>
                  <a:lnTo>
                    <a:pt x="64" y="70"/>
                  </a:lnTo>
                  <a:lnTo>
                    <a:pt x="58" y="80"/>
                  </a:lnTo>
                  <a:lnTo>
                    <a:pt x="51" y="90"/>
                  </a:lnTo>
                  <a:lnTo>
                    <a:pt x="45" y="99"/>
                  </a:lnTo>
                  <a:lnTo>
                    <a:pt x="39" y="108"/>
                  </a:lnTo>
                  <a:lnTo>
                    <a:pt x="35" y="118"/>
                  </a:lnTo>
                  <a:lnTo>
                    <a:pt x="29" y="127"/>
                  </a:lnTo>
                  <a:lnTo>
                    <a:pt x="25" y="136"/>
                  </a:lnTo>
                  <a:lnTo>
                    <a:pt x="21" y="145"/>
                  </a:lnTo>
                  <a:lnTo>
                    <a:pt x="18" y="154"/>
                  </a:lnTo>
                  <a:lnTo>
                    <a:pt x="15" y="163"/>
                  </a:lnTo>
                  <a:lnTo>
                    <a:pt x="14" y="173"/>
                  </a:lnTo>
                  <a:lnTo>
                    <a:pt x="13" y="183"/>
                  </a:lnTo>
                  <a:lnTo>
                    <a:pt x="13" y="193"/>
                  </a:lnTo>
                  <a:lnTo>
                    <a:pt x="14" y="203"/>
                  </a:lnTo>
                  <a:lnTo>
                    <a:pt x="16" y="213"/>
                  </a:lnTo>
                  <a:lnTo>
                    <a:pt x="15" y="216"/>
                  </a:lnTo>
                  <a:lnTo>
                    <a:pt x="15" y="217"/>
                  </a:lnTo>
                  <a:lnTo>
                    <a:pt x="13" y="219"/>
                  </a:lnTo>
                  <a:lnTo>
                    <a:pt x="12" y="219"/>
                  </a:lnTo>
                  <a:lnTo>
                    <a:pt x="10" y="219"/>
                  </a:lnTo>
                  <a:lnTo>
                    <a:pt x="8" y="219"/>
                  </a:lnTo>
                  <a:lnTo>
                    <a:pt x="7" y="218"/>
                  </a:lnTo>
                  <a:lnTo>
                    <a:pt x="5" y="216"/>
                  </a:lnTo>
                  <a:lnTo>
                    <a:pt x="2" y="205"/>
                  </a:lnTo>
                  <a:lnTo>
                    <a:pt x="1" y="194"/>
                  </a:lnTo>
                  <a:lnTo>
                    <a:pt x="0" y="183"/>
                  </a:lnTo>
                  <a:lnTo>
                    <a:pt x="1" y="173"/>
                  </a:lnTo>
                  <a:lnTo>
                    <a:pt x="3" y="163"/>
                  </a:lnTo>
                  <a:lnTo>
                    <a:pt x="5" y="153"/>
                  </a:lnTo>
                  <a:lnTo>
                    <a:pt x="9" y="143"/>
                  </a:lnTo>
                  <a:lnTo>
                    <a:pt x="13" y="134"/>
                  </a:lnTo>
                  <a:lnTo>
                    <a:pt x="17" y="124"/>
                  </a:lnTo>
                  <a:lnTo>
                    <a:pt x="22" y="114"/>
                  </a:lnTo>
                  <a:lnTo>
                    <a:pt x="27" y="105"/>
                  </a:lnTo>
                  <a:lnTo>
                    <a:pt x="33" y="94"/>
                  </a:lnTo>
                  <a:lnTo>
                    <a:pt x="39" y="84"/>
                  </a:lnTo>
                  <a:lnTo>
                    <a:pt x="46" y="74"/>
                  </a:lnTo>
                  <a:lnTo>
                    <a:pt x="53" y="64"/>
                  </a:lnTo>
                  <a:lnTo>
                    <a:pt x="60" y="54"/>
                  </a:lnTo>
                  <a:lnTo>
                    <a:pt x="60" y="52"/>
                  </a:lnTo>
                  <a:lnTo>
                    <a:pt x="61" y="51"/>
                  </a:lnTo>
                  <a:lnTo>
                    <a:pt x="62" y="50"/>
                  </a:lnTo>
                  <a:lnTo>
                    <a:pt x="63" y="48"/>
                  </a:lnTo>
                  <a:lnTo>
                    <a:pt x="64" y="46"/>
                  </a:lnTo>
                  <a:lnTo>
                    <a:pt x="66" y="44"/>
                  </a:lnTo>
                  <a:lnTo>
                    <a:pt x="67" y="41"/>
                  </a:lnTo>
                  <a:lnTo>
                    <a:pt x="67" y="39"/>
                  </a:lnTo>
                  <a:lnTo>
                    <a:pt x="67" y="37"/>
                  </a:lnTo>
                  <a:lnTo>
                    <a:pt x="65" y="35"/>
                  </a:lnTo>
                  <a:lnTo>
                    <a:pt x="62" y="32"/>
                  </a:lnTo>
                  <a:lnTo>
                    <a:pt x="59" y="29"/>
                  </a:lnTo>
                  <a:lnTo>
                    <a:pt x="56" y="27"/>
                  </a:lnTo>
                  <a:lnTo>
                    <a:pt x="54" y="25"/>
                  </a:lnTo>
                  <a:lnTo>
                    <a:pt x="51" y="23"/>
                  </a:lnTo>
                  <a:lnTo>
                    <a:pt x="48" y="21"/>
                  </a:lnTo>
                  <a:lnTo>
                    <a:pt x="45" y="19"/>
                  </a:lnTo>
                  <a:lnTo>
                    <a:pt x="43" y="18"/>
                  </a:lnTo>
                  <a:lnTo>
                    <a:pt x="39" y="16"/>
                  </a:lnTo>
                  <a:lnTo>
                    <a:pt x="37" y="15"/>
                  </a:lnTo>
                  <a:lnTo>
                    <a:pt x="33" y="13"/>
                  </a:lnTo>
                  <a:lnTo>
                    <a:pt x="31" y="13"/>
                  </a:lnTo>
                  <a:lnTo>
                    <a:pt x="27" y="11"/>
                  </a:lnTo>
                  <a:lnTo>
                    <a:pt x="24" y="10"/>
                  </a:lnTo>
                  <a:lnTo>
                    <a:pt x="20" y="9"/>
                  </a:lnTo>
                  <a:lnTo>
                    <a:pt x="17" y="8"/>
                  </a:lnTo>
                  <a:lnTo>
                    <a:pt x="15" y="6"/>
                  </a:lnTo>
                  <a:lnTo>
                    <a:pt x="14" y="6"/>
                  </a:lnTo>
                  <a:lnTo>
                    <a:pt x="13" y="4"/>
                  </a:lnTo>
                  <a:lnTo>
                    <a:pt x="13" y="3"/>
                  </a:lnTo>
                  <a:lnTo>
                    <a:pt x="14" y="2"/>
                  </a:lnTo>
                  <a:lnTo>
                    <a:pt x="15" y="0"/>
                  </a:lnTo>
                  <a:lnTo>
                    <a:pt x="17" y="0"/>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52" name="Freeform 158"/>
            <p:cNvSpPr>
              <a:spLocks/>
            </p:cNvSpPr>
            <p:nvPr/>
          </p:nvSpPr>
          <p:spPr bwMode="auto">
            <a:xfrm>
              <a:off x="4048125" y="5348288"/>
              <a:ext cx="84137" cy="247650"/>
            </a:xfrm>
            <a:custGeom>
              <a:avLst/>
              <a:gdLst>
                <a:gd name="T0" fmla="*/ 2147483647 w 53"/>
                <a:gd name="T1" fmla="*/ 2147483647 h 156"/>
                <a:gd name="T2" fmla="*/ 2147483647 w 53"/>
                <a:gd name="T3" fmla="*/ 2147483647 h 156"/>
                <a:gd name="T4" fmla="*/ 2147483647 w 53"/>
                <a:gd name="T5" fmla="*/ 2147483647 h 156"/>
                <a:gd name="T6" fmla="*/ 2147483647 w 53"/>
                <a:gd name="T7" fmla="*/ 2147483647 h 156"/>
                <a:gd name="T8" fmla="*/ 2147483647 w 53"/>
                <a:gd name="T9" fmla="*/ 2147483647 h 156"/>
                <a:gd name="T10" fmla="*/ 2147483647 w 53"/>
                <a:gd name="T11" fmla="*/ 2147483647 h 156"/>
                <a:gd name="T12" fmla="*/ 2147483647 w 53"/>
                <a:gd name="T13" fmla="*/ 2147483647 h 156"/>
                <a:gd name="T14" fmla="*/ 2147483647 w 53"/>
                <a:gd name="T15" fmla="*/ 2147483647 h 156"/>
                <a:gd name="T16" fmla="*/ 2147483647 w 53"/>
                <a:gd name="T17" fmla="*/ 2147483647 h 156"/>
                <a:gd name="T18" fmla="*/ 2147483647 w 53"/>
                <a:gd name="T19" fmla="*/ 2147483647 h 156"/>
                <a:gd name="T20" fmla="*/ 2147483647 w 53"/>
                <a:gd name="T21" fmla="*/ 2147483647 h 156"/>
                <a:gd name="T22" fmla="*/ 2147483647 w 53"/>
                <a:gd name="T23" fmla="*/ 2147483647 h 156"/>
                <a:gd name="T24" fmla="*/ 2147483647 w 53"/>
                <a:gd name="T25" fmla="*/ 2147483647 h 156"/>
                <a:gd name="T26" fmla="*/ 2147483647 w 53"/>
                <a:gd name="T27" fmla="*/ 2147483647 h 156"/>
                <a:gd name="T28" fmla="*/ 2147483647 w 53"/>
                <a:gd name="T29" fmla="*/ 2147483647 h 156"/>
                <a:gd name="T30" fmla="*/ 2147483647 w 53"/>
                <a:gd name="T31" fmla="*/ 2147483647 h 156"/>
                <a:gd name="T32" fmla="*/ 2147483647 w 53"/>
                <a:gd name="T33" fmla="*/ 2147483647 h 156"/>
                <a:gd name="T34" fmla="*/ 2147483647 w 53"/>
                <a:gd name="T35" fmla="*/ 2147483647 h 156"/>
                <a:gd name="T36" fmla="*/ 2147483647 w 53"/>
                <a:gd name="T37" fmla="*/ 2147483647 h 156"/>
                <a:gd name="T38" fmla="*/ 2147483647 w 53"/>
                <a:gd name="T39" fmla="*/ 2147483647 h 156"/>
                <a:gd name="T40" fmla="*/ 2147483647 w 53"/>
                <a:gd name="T41" fmla="*/ 2147483647 h 156"/>
                <a:gd name="T42" fmla="*/ 2147483647 w 53"/>
                <a:gd name="T43" fmla="*/ 2147483647 h 156"/>
                <a:gd name="T44" fmla="*/ 2147483647 w 53"/>
                <a:gd name="T45" fmla="*/ 2147483647 h 156"/>
                <a:gd name="T46" fmla="*/ 2147483647 w 53"/>
                <a:gd name="T47" fmla="*/ 2147483647 h 156"/>
                <a:gd name="T48" fmla="*/ 0 w 53"/>
                <a:gd name="T49" fmla="*/ 2147483647 h 156"/>
                <a:gd name="T50" fmla="*/ 0 w 53"/>
                <a:gd name="T51" fmla="*/ 2147483647 h 156"/>
                <a:gd name="T52" fmla="*/ 0 w 53"/>
                <a:gd name="T53" fmla="*/ 2147483647 h 156"/>
                <a:gd name="T54" fmla="*/ 2147483647 w 53"/>
                <a:gd name="T55" fmla="*/ 2147483647 h 156"/>
                <a:gd name="T56" fmla="*/ 2147483647 w 53"/>
                <a:gd name="T57" fmla="*/ 2147483647 h 156"/>
                <a:gd name="T58" fmla="*/ 2147483647 w 53"/>
                <a:gd name="T59" fmla="*/ 2147483647 h 156"/>
                <a:gd name="T60" fmla="*/ 2147483647 w 53"/>
                <a:gd name="T61" fmla="*/ 2147483647 h 156"/>
                <a:gd name="T62" fmla="*/ 2147483647 w 53"/>
                <a:gd name="T63" fmla="*/ 2147483647 h 156"/>
                <a:gd name="T64" fmla="*/ 2147483647 w 53"/>
                <a:gd name="T65" fmla="*/ 2147483647 h 156"/>
                <a:gd name="T66" fmla="*/ 2147483647 w 53"/>
                <a:gd name="T67" fmla="*/ 2147483647 h 156"/>
                <a:gd name="T68" fmla="*/ 2147483647 w 53"/>
                <a:gd name="T69" fmla="*/ 2147483647 h 156"/>
                <a:gd name="T70" fmla="*/ 2147483647 w 53"/>
                <a:gd name="T71" fmla="*/ 2147483647 h 156"/>
                <a:gd name="T72" fmla="*/ 2147483647 w 53"/>
                <a:gd name="T73" fmla="*/ 0 h 156"/>
                <a:gd name="T74" fmla="*/ 2147483647 w 53"/>
                <a:gd name="T75" fmla="*/ 2147483647 h 156"/>
                <a:gd name="T76" fmla="*/ 2147483647 w 53"/>
                <a:gd name="T77" fmla="*/ 2147483647 h 156"/>
                <a:gd name="T78" fmla="*/ 2147483647 w 53"/>
                <a:gd name="T79" fmla="*/ 2147483647 h 156"/>
                <a:gd name="T80" fmla="*/ 2147483647 w 53"/>
                <a:gd name="T81" fmla="*/ 2147483647 h 1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
                <a:gd name="T124" fmla="*/ 0 h 156"/>
                <a:gd name="T125" fmla="*/ 53 w 53"/>
                <a:gd name="T126" fmla="*/ 156 h 1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 h="156">
                  <a:moveTo>
                    <a:pt x="52" y="7"/>
                  </a:moveTo>
                  <a:lnTo>
                    <a:pt x="48" y="9"/>
                  </a:lnTo>
                  <a:lnTo>
                    <a:pt x="44" y="11"/>
                  </a:lnTo>
                  <a:lnTo>
                    <a:pt x="40" y="14"/>
                  </a:lnTo>
                  <a:lnTo>
                    <a:pt x="38" y="16"/>
                  </a:lnTo>
                  <a:lnTo>
                    <a:pt x="34" y="20"/>
                  </a:lnTo>
                  <a:lnTo>
                    <a:pt x="32" y="23"/>
                  </a:lnTo>
                  <a:lnTo>
                    <a:pt x="30" y="26"/>
                  </a:lnTo>
                  <a:lnTo>
                    <a:pt x="28" y="30"/>
                  </a:lnTo>
                  <a:lnTo>
                    <a:pt x="26" y="33"/>
                  </a:lnTo>
                  <a:lnTo>
                    <a:pt x="24" y="37"/>
                  </a:lnTo>
                  <a:lnTo>
                    <a:pt x="23" y="41"/>
                  </a:lnTo>
                  <a:lnTo>
                    <a:pt x="21" y="46"/>
                  </a:lnTo>
                  <a:lnTo>
                    <a:pt x="20" y="49"/>
                  </a:lnTo>
                  <a:lnTo>
                    <a:pt x="19" y="53"/>
                  </a:lnTo>
                  <a:lnTo>
                    <a:pt x="17" y="58"/>
                  </a:lnTo>
                  <a:lnTo>
                    <a:pt x="16" y="62"/>
                  </a:lnTo>
                  <a:lnTo>
                    <a:pt x="15" y="68"/>
                  </a:lnTo>
                  <a:lnTo>
                    <a:pt x="13" y="74"/>
                  </a:lnTo>
                  <a:lnTo>
                    <a:pt x="12" y="79"/>
                  </a:lnTo>
                  <a:lnTo>
                    <a:pt x="12" y="85"/>
                  </a:lnTo>
                  <a:lnTo>
                    <a:pt x="11" y="90"/>
                  </a:lnTo>
                  <a:lnTo>
                    <a:pt x="11" y="96"/>
                  </a:lnTo>
                  <a:lnTo>
                    <a:pt x="11" y="101"/>
                  </a:lnTo>
                  <a:lnTo>
                    <a:pt x="12" y="106"/>
                  </a:lnTo>
                  <a:lnTo>
                    <a:pt x="12" y="111"/>
                  </a:lnTo>
                  <a:lnTo>
                    <a:pt x="12" y="117"/>
                  </a:lnTo>
                  <a:lnTo>
                    <a:pt x="13" y="122"/>
                  </a:lnTo>
                  <a:lnTo>
                    <a:pt x="14" y="128"/>
                  </a:lnTo>
                  <a:lnTo>
                    <a:pt x="14" y="133"/>
                  </a:lnTo>
                  <a:lnTo>
                    <a:pt x="15" y="139"/>
                  </a:lnTo>
                  <a:lnTo>
                    <a:pt x="16" y="145"/>
                  </a:lnTo>
                  <a:lnTo>
                    <a:pt x="16" y="152"/>
                  </a:lnTo>
                  <a:lnTo>
                    <a:pt x="16" y="153"/>
                  </a:lnTo>
                  <a:lnTo>
                    <a:pt x="15" y="154"/>
                  </a:lnTo>
                  <a:lnTo>
                    <a:pt x="14" y="155"/>
                  </a:lnTo>
                  <a:lnTo>
                    <a:pt x="13" y="156"/>
                  </a:lnTo>
                  <a:lnTo>
                    <a:pt x="11" y="155"/>
                  </a:lnTo>
                  <a:lnTo>
                    <a:pt x="10" y="154"/>
                  </a:lnTo>
                  <a:lnTo>
                    <a:pt x="9" y="153"/>
                  </a:lnTo>
                  <a:lnTo>
                    <a:pt x="9" y="152"/>
                  </a:lnTo>
                  <a:lnTo>
                    <a:pt x="8" y="146"/>
                  </a:lnTo>
                  <a:lnTo>
                    <a:pt x="7" y="139"/>
                  </a:lnTo>
                  <a:lnTo>
                    <a:pt x="6" y="133"/>
                  </a:lnTo>
                  <a:lnTo>
                    <a:pt x="5" y="127"/>
                  </a:lnTo>
                  <a:lnTo>
                    <a:pt x="4" y="121"/>
                  </a:lnTo>
                  <a:lnTo>
                    <a:pt x="3" y="115"/>
                  </a:lnTo>
                  <a:lnTo>
                    <a:pt x="2" y="110"/>
                  </a:lnTo>
                  <a:lnTo>
                    <a:pt x="1" y="105"/>
                  </a:lnTo>
                  <a:lnTo>
                    <a:pt x="0" y="99"/>
                  </a:lnTo>
                  <a:lnTo>
                    <a:pt x="0" y="94"/>
                  </a:lnTo>
                  <a:lnTo>
                    <a:pt x="0" y="88"/>
                  </a:lnTo>
                  <a:lnTo>
                    <a:pt x="0" y="83"/>
                  </a:lnTo>
                  <a:lnTo>
                    <a:pt x="0" y="77"/>
                  </a:lnTo>
                  <a:lnTo>
                    <a:pt x="0" y="71"/>
                  </a:lnTo>
                  <a:lnTo>
                    <a:pt x="2" y="65"/>
                  </a:lnTo>
                  <a:lnTo>
                    <a:pt x="4" y="58"/>
                  </a:lnTo>
                  <a:lnTo>
                    <a:pt x="5" y="54"/>
                  </a:lnTo>
                  <a:lnTo>
                    <a:pt x="7" y="49"/>
                  </a:lnTo>
                  <a:lnTo>
                    <a:pt x="8" y="45"/>
                  </a:lnTo>
                  <a:lnTo>
                    <a:pt x="10" y="41"/>
                  </a:lnTo>
                  <a:lnTo>
                    <a:pt x="12" y="36"/>
                  </a:lnTo>
                  <a:lnTo>
                    <a:pt x="13" y="33"/>
                  </a:lnTo>
                  <a:lnTo>
                    <a:pt x="16" y="29"/>
                  </a:lnTo>
                  <a:lnTo>
                    <a:pt x="18" y="25"/>
                  </a:lnTo>
                  <a:lnTo>
                    <a:pt x="20" y="21"/>
                  </a:lnTo>
                  <a:lnTo>
                    <a:pt x="23" y="17"/>
                  </a:lnTo>
                  <a:lnTo>
                    <a:pt x="26" y="14"/>
                  </a:lnTo>
                  <a:lnTo>
                    <a:pt x="30" y="11"/>
                  </a:lnTo>
                  <a:lnTo>
                    <a:pt x="32" y="8"/>
                  </a:lnTo>
                  <a:lnTo>
                    <a:pt x="36" y="5"/>
                  </a:lnTo>
                  <a:lnTo>
                    <a:pt x="41" y="3"/>
                  </a:lnTo>
                  <a:lnTo>
                    <a:pt x="46" y="1"/>
                  </a:lnTo>
                  <a:lnTo>
                    <a:pt x="48" y="0"/>
                  </a:lnTo>
                  <a:lnTo>
                    <a:pt x="49" y="1"/>
                  </a:lnTo>
                  <a:lnTo>
                    <a:pt x="50" y="1"/>
                  </a:lnTo>
                  <a:lnTo>
                    <a:pt x="52" y="3"/>
                  </a:lnTo>
                  <a:lnTo>
                    <a:pt x="52" y="4"/>
                  </a:lnTo>
                  <a:lnTo>
                    <a:pt x="53" y="5"/>
                  </a:lnTo>
                  <a:lnTo>
                    <a:pt x="52" y="5"/>
                  </a:lnTo>
                  <a:lnTo>
                    <a:pt x="5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53" name="Freeform 159"/>
            <p:cNvSpPr>
              <a:spLocks/>
            </p:cNvSpPr>
            <p:nvPr/>
          </p:nvSpPr>
          <p:spPr bwMode="auto">
            <a:xfrm>
              <a:off x="4033838" y="5326063"/>
              <a:ext cx="101600" cy="30162"/>
            </a:xfrm>
            <a:custGeom>
              <a:avLst/>
              <a:gdLst>
                <a:gd name="T0" fmla="*/ 2147483647 w 64"/>
                <a:gd name="T1" fmla="*/ 2147483647 h 19"/>
                <a:gd name="T2" fmla="*/ 2147483647 w 64"/>
                <a:gd name="T3" fmla="*/ 2147483647 h 19"/>
                <a:gd name="T4" fmla="*/ 2147483647 w 64"/>
                <a:gd name="T5" fmla="*/ 2147483647 h 19"/>
                <a:gd name="T6" fmla="*/ 2147483647 w 64"/>
                <a:gd name="T7" fmla="*/ 2147483647 h 19"/>
                <a:gd name="T8" fmla="*/ 2147483647 w 64"/>
                <a:gd name="T9" fmla="*/ 2147483647 h 19"/>
                <a:gd name="T10" fmla="*/ 2147483647 w 64"/>
                <a:gd name="T11" fmla="*/ 2147483647 h 19"/>
                <a:gd name="T12" fmla="*/ 2147483647 w 64"/>
                <a:gd name="T13" fmla="*/ 2147483647 h 19"/>
                <a:gd name="T14" fmla="*/ 2147483647 w 64"/>
                <a:gd name="T15" fmla="*/ 2147483647 h 19"/>
                <a:gd name="T16" fmla="*/ 2147483647 w 64"/>
                <a:gd name="T17" fmla="*/ 2147483647 h 19"/>
                <a:gd name="T18" fmla="*/ 2147483647 w 64"/>
                <a:gd name="T19" fmla="*/ 2147483647 h 19"/>
                <a:gd name="T20" fmla="*/ 2147483647 w 64"/>
                <a:gd name="T21" fmla="*/ 2147483647 h 19"/>
                <a:gd name="T22" fmla="*/ 2147483647 w 64"/>
                <a:gd name="T23" fmla="*/ 2147483647 h 19"/>
                <a:gd name="T24" fmla="*/ 2147483647 w 64"/>
                <a:gd name="T25" fmla="*/ 2147483647 h 19"/>
                <a:gd name="T26" fmla="*/ 2147483647 w 64"/>
                <a:gd name="T27" fmla="*/ 2147483647 h 19"/>
                <a:gd name="T28" fmla="*/ 2147483647 w 64"/>
                <a:gd name="T29" fmla="*/ 2147483647 h 19"/>
                <a:gd name="T30" fmla="*/ 2147483647 w 64"/>
                <a:gd name="T31" fmla="*/ 2147483647 h 19"/>
                <a:gd name="T32" fmla="*/ 2147483647 w 64"/>
                <a:gd name="T33" fmla="*/ 2147483647 h 19"/>
                <a:gd name="T34" fmla="*/ 2147483647 w 64"/>
                <a:gd name="T35" fmla="*/ 2147483647 h 19"/>
                <a:gd name="T36" fmla="*/ 2147483647 w 64"/>
                <a:gd name="T37" fmla="*/ 2147483647 h 19"/>
                <a:gd name="T38" fmla="*/ 0 w 64"/>
                <a:gd name="T39" fmla="*/ 2147483647 h 19"/>
                <a:gd name="T40" fmla="*/ 0 w 64"/>
                <a:gd name="T41" fmla="*/ 2147483647 h 19"/>
                <a:gd name="T42" fmla="*/ 0 w 64"/>
                <a:gd name="T43" fmla="*/ 2147483647 h 19"/>
                <a:gd name="T44" fmla="*/ 2147483647 w 64"/>
                <a:gd name="T45" fmla="*/ 2147483647 h 19"/>
                <a:gd name="T46" fmla="*/ 2147483647 w 64"/>
                <a:gd name="T47" fmla="*/ 2147483647 h 19"/>
                <a:gd name="T48" fmla="*/ 2147483647 w 64"/>
                <a:gd name="T49" fmla="*/ 2147483647 h 19"/>
                <a:gd name="T50" fmla="*/ 2147483647 w 64"/>
                <a:gd name="T51" fmla="*/ 0 h 19"/>
                <a:gd name="T52" fmla="*/ 2147483647 w 64"/>
                <a:gd name="T53" fmla="*/ 2147483647 h 19"/>
                <a:gd name="T54" fmla="*/ 2147483647 w 64"/>
                <a:gd name="T55" fmla="*/ 2147483647 h 19"/>
                <a:gd name="T56" fmla="*/ 2147483647 w 64"/>
                <a:gd name="T57" fmla="*/ 2147483647 h 19"/>
                <a:gd name="T58" fmla="*/ 2147483647 w 64"/>
                <a:gd name="T59" fmla="*/ 2147483647 h 19"/>
                <a:gd name="T60" fmla="*/ 2147483647 w 64"/>
                <a:gd name="T61" fmla="*/ 2147483647 h 19"/>
                <a:gd name="T62" fmla="*/ 2147483647 w 64"/>
                <a:gd name="T63" fmla="*/ 2147483647 h 19"/>
                <a:gd name="T64" fmla="*/ 2147483647 w 64"/>
                <a:gd name="T65" fmla="*/ 2147483647 h 19"/>
                <a:gd name="T66" fmla="*/ 2147483647 w 64"/>
                <a:gd name="T67" fmla="*/ 2147483647 h 19"/>
                <a:gd name="T68" fmla="*/ 2147483647 w 64"/>
                <a:gd name="T69" fmla="*/ 2147483647 h 19"/>
                <a:gd name="T70" fmla="*/ 2147483647 w 64"/>
                <a:gd name="T71" fmla="*/ 2147483647 h 19"/>
                <a:gd name="T72" fmla="*/ 2147483647 w 64"/>
                <a:gd name="T73" fmla="*/ 2147483647 h 19"/>
                <a:gd name="T74" fmla="*/ 2147483647 w 64"/>
                <a:gd name="T75" fmla="*/ 2147483647 h 19"/>
                <a:gd name="T76" fmla="*/ 2147483647 w 64"/>
                <a:gd name="T77" fmla="*/ 2147483647 h 19"/>
                <a:gd name="T78" fmla="*/ 2147483647 w 64"/>
                <a:gd name="T79" fmla="*/ 2147483647 h 19"/>
                <a:gd name="T80" fmla="*/ 2147483647 w 64"/>
                <a:gd name="T81" fmla="*/ 2147483647 h 19"/>
                <a:gd name="T82" fmla="*/ 2147483647 w 64"/>
                <a:gd name="T83" fmla="*/ 2147483647 h 19"/>
                <a:gd name="T84" fmla="*/ 2147483647 w 64"/>
                <a:gd name="T85" fmla="*/ 2147483647 h 19"/>
                <a:gd name="T86" fmla="*/ 2147483647 w 64"/>
                <a:gd name="T87" fmla="*/ 2147483647 h 19"/>
                <a:gd name="T88" fmla="*/ 2147483647 w 64"/>
                <a:gd name="T89" fmla="*/ 2147483647 h 19"/>
                <a:gd name="T90" fmla="*/ 2147483647 w 64"/>
                <a:gd name="T91" fmla="*/ 2147483647 h 19"/>
                <a:gd name="T92" fmla="*/ 2147483647 w 64"/>
                <a:gd name="T93" fmla="*/ 2147483647 h 19"/>
                <a:gd name="T94" fmla="*/ 2147483647 w 64"/>
                <a:gd name="T95" fmla="*/ 2147483647 h 19"/>
                <a:gd name="T96" fmla="*/ 2147483647 w 64"/>
                <a:gd name="T97" fmla="*/ 2147483647 h 19"/>
                <a:gd name="T98" fmla="*/ 2147483647 w 64"/>
                <a:gd name="T99" fmla="*/ 2147483647 h 1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19"/>
                <a:gd name="T152" fmla="*/ 64 w 64"/>
                <a:gd name="T153" fmla="*/ 19 h 1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19">
                  <a:moveTo>
                    <a:pt x="59" y="19"/>
                  </a:moveTo>
                  <a:lnTo>
                    <a:pt x="55" y="18"/>
                  </a:lnTo>
                  <a:lnTo>
                    <a:pt x="51" y="17"/>
                  </a:lnTo>
                  <a:lnTo>
                    <a:pt x="47" y="15"/>
                  </a:lnTo>
                  <a:lnTo>
                    <a:pt x="44" y="15"/>
                  </a:lnTo>
                  <a:lnTo>
                    <a:pt x="41" y="14"/>
                  </a:lnTo>
                  <a:lnTo>
                    <a:pt x="38" y="13"/>
                  </a:lnTo>
                  <a:lnTo>
                    <a:pt x="35" y="12"/>
                  </a:lnTo>
                  <a:lnTo>
                    <a:pt x="32" y="11"/>
                  </a:lnTo>
                  <a:lnTo>
                    <a:pt x="29" y="10"/>
                  </a:lnTo>
                  <a:lnTo>
                    <a:pt x="26" y="9"/>
                  </a:lnTo>
                  <a:lnTo>
                    <a:pt x="22" y="9"/>
                  </a:lnTo>
                  <a:lnTo>
                    <a:pt x="20" y="8"/>
                  </a:lnTo>
                  <a:lnTo>
                    <a:pt x="16" y="8"/>
                  </a:lnTo>
                  <a:lnTo>
                    <a:pt x="13" y="8"/>
                  </a:lnTo>
                  <a:lnTo>
                    <a:pt x="9" y="8"/>
                  </a:lnTo>
                  <a:lnTo>
                    <a:pt x="5" y="8"/>
                  </a:lnTo>
                  <a:lnTo>
                    <a:pt x="3" y="8"/>
                  </a:lnTo>
                  <a:lnTo>
                    <a:pt x="1" y="7"/>
                  </a:lnTo>
                  <a:lnTo>
                    <a:pt x="0" y="6"/>
                  </a:lnTo>
                  <a:lnTo>
                    <a:pt x="0" y="5"/>
                  </a:lnTo>
                  <a:lnTo>
                    <a:pt x="0" y="3"/>
                  </a:lnTo>
                  <a:lnTo>
                    <a:pt x="1" y="2"/>
                  </a:lnTo>
                  <a:lnTo>
                    <a:pt x="2" y="1"/>
                  </a:lnTo>
                  <a:lnTo>
                    <a:pt x="5" y="1"/>
                  </a:lnTo>
                  <a:lnTo>
                    <a:pt x="9" y="0"/>
                  </a:lnTo>
                  <a:lnTo>
                    <a:pt x="13" y="1"/>
                  </a:lnTo>
                  <a:lnTo>
                    <a:pt x="16" y="1"/>
                  </a:lnTo>
                  <a:lnTo>
                    <a:pt x="20" y="1"/>
                  </a:lnTo>
                  <a:lnTo>
                    <a:pt x="23" y="1"/>
                  </a:lnTo>
                  <a:lnTo>
                    <a:pt x="26" y="2"/>
                  </a:lnTo>
                  <a:lnTo>
                    <a:pt x="30" y="3"/>
                  </a:lnTo>
                  <a:lnTo>
                    <a:pt x="33" y="4"/>
                  </a:lnTo>
                  <a:lnTo>
                    <a:pt x="37" y="5"/>
                  </a:lnTo>
                  <a:lnTo>
                    <a:pt x="39" y="5"/>
                  </a:lnTo>
                  <a:lnTo>
                    <a:pt x="43" y="6"/>
                  </a:lnTo>
                  <a:lnTo>
                    <a:pt x="46" y="8"/>
                  </a:lnTo>
                  <a:lnTo>
                    <a:pt x="49" y="8"/>
                  </a:lnTo>
                  <a:lnTo>
                    <a:pt x="53" y="9"/>
                  </a:lnTo>
                  <a:lnTo>
                    <a:pt x="57" y="10"/>
                  </a:lnTo>
                  <a:lnTo>
                    <a:pt x="61" y="12"/>
                  </a:lnTo>
                  <a:lnTo>
                    <a:pt x="63" y="12"/>
                  </a:lnTo>
                  <a:lnTo>
                    <a:pt x="63" y="14"/>
                  </a:lnTo>
                  <a:lnTo>
                    <a:pt x="64" y="15"/>
                  </a:lnTo>
                  <a:lnTo>
                    <a:pt x="64" y="16"/>
                  </a:lnTo>
                  <a:lnTo>
                    <a:pt x="63" y="17"/>
                  </a:lnTo>
                  <a:lnTo>
                    <a:pt x="61" y="18"/>
                  </a:lnTo>
                  <a:lnTo>
                    <a:pt x="60" y="19"/>
                  </a:lnTo>
                  <a:lnTo>
                    <a:pt x="59"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54" name="Freeform 160"/>
            <p:cNvSpPr>
              <a:spLocks/>
            </p:cNvSpPr>
            <p:nvPr/>
          </p:nvSpPr>
          <p:spPr bwMode="auto">
            <a:xfrm>
              <a:off x="3995738" y="5402263"/>
              <a:ext cx="77787" cy="157162"/>
            </a:xfrm>
            <a:custGeom>
              <a:avLst/>
              <a:gdLst>
                <a:gd name="T0" fmla="*/ 2147483647 w 49"/>
                <a:gd name="T1" fmla="*/ 2147483647 h 99"/>
                <a:gd name="T2" fmla="*/ 2147483647 w 49"/>
                <a:gd name="T3" fmla="*/ 2147483647 h 99"/>
                <a:gd name="T4" fmla="*/ 2147483647 w 49"/>
                <a:gd name="T5" fmla="*/ 2147483647 h 99"/>
                <a:gd name="T6" fmla="*/ 2147483647 w 49"/>
                <a:gd name="T7" fmla="*/ 2147483647 h 99"/>
                <a:gd name="T8" fmla="*/ 2147483647 w 49"/>
                <a:gd name="T9" fmla="*/ 2147483647 h 99"/>
                <a:gd name="T10" fmla="*/ 2147483647 w 49"/>
                <a:gd name="T11" fmla="*/ 2147483647 h 99"/>
                <a:gd name="T12" fmla="*/ 2147483647 w 49"/>
                <a:gd name="T13" fmla="*/ 2147483647 h 99"/>
                <a:gd name="T14" fmla="*/ 2147483647 w 49"/>
                <a:gd name="T15" fmla="*/ 2147483647 h 99"/>
                <a:gd name="T16" fmla="*/ 2147483647 w 49"/>
                <a:gd name="T17" fmla="*/ 2147483647 h 99"/>
                <a:gd name="T18" fmla="*/ 2147483647 w 49"/>
                <a:gd name="T19" fmla="*/ 2147483647 h 99"/>
                <a:gd name="T20" fmla="*/ 2147483647 w 49"/>
                <a:gd name="T21" fmla="*/ 2147483647 h 99"/>
                <a:gd name="T22" fmla="*/ 2147483647 w 49"/>
                <a:gd name="T23" fmla="*/ 2147483647 h 99"/>
                <a:gd name="T24" fmla="*/ 2147483647 w 49"/>
                <a:gd name="T25" fmla="*/ 2147483647 h 99"/>
                <a:gd name="T26" fmla="*/ 2147483647 w 49"/>
                <a:gd name="T27" fmla="*/ 2147483647 h 99"/>
                <a:gd name="T28" fmla="*/ 2147483647 w 49"/>
                <a:gd name="T29" fmla="*/ 2147483647 h 99"/>
                <a:gd name="T30" fmla="*/ 2147483647 w 49"/>
                <a:gd name="T31" fmla="*/ 2147483647 h 99"/>
                <a:gd name="T32" fmla="*/ 2147483647 w 49"/>
                <a:gd name="T33" fmla="*/ 2147483647 h 99"/>
                <a:gd name="T34" fmla="*/ 2147483647 w 49"/>
                <a:gd name="T35" fmla="*/ 2147483647 h 99"/>
                <a:gd name="T36" fmla="*/ 2147483647 w 49"/>
                <a:gd name="T37" fmla="*/ 2147483647 h 99"/>
                <a:gd name="T38" fmla="*/ 0 w 49"/>
                <a:gd name="T39" fmla="*/ 2147483647 h 99"/>
                <a:gd name="T40" fmla="*/ 0 w 49"/>
                <a:gd name="T41" fmla="*/ 2147483647 h 99"/>
                <a:gd name="T42" fmla="*/ 0 w 49"/>
                <a:gd name="T43" fmla="*/ 2147483647 h 99"/>
                <a:gd name="T44" fmla="*/ 2147483647 w 49"/>
                <a:gd name="T45" fmla="*/ 2147483647 h 99"/>
                <a:gd name="T46" fmla="*/ 2147483647 w 49"/>
                <a:gd name="T47" fmla="*/ 2147483647 h 99"/>
                <a:gd name="T48" fmla="*/ 2147483647 w 49"/>
                <a:gd name="T49" fmla="*/ 2147483647 h 99"/>
                <a:gd name="T50" fmla="*/ 2147483647 w 49"/>
                <a:gd name="T51" fmla="*/ 2147483647 h 99"/>
                <a:gd name="T52" fmla="*/ 2147483647 w 49"/>
                <a:gd name="T53" fmla="*/ 2147483647 h 99"/>
                <a:gd name="T54" fmla="*/ 2147483647 w 49"/>
                <a:gd name="T55" fmla="*/ 2147483647 h 99"/>
                <a:gd name="T56" fmla="*/ 2147483647 w 49"/>
                <a:gd name="T57" fmla="*/ 2147483647 h 99"/>
                <a:gd name="T58" fmla="*/ 2147483647 w 49"/>
                <a:gd name="T59" fmla="*/ 2147483647 h 99"/>
                <a:gd name="T60" fmla="*/ 2147483647 w 49"/>
                <a:gd name="T61" fmla="*/ 2147483647 h 99"/>
                <a:gd name="T62" fmla="*/ 2147483647 w 49"/>
                <a:gd name="T63" fmla="*/ 2147483647 h 99"/>
                <a:gd name="T64" fmla="*/ 2147483647 w 49"/>
                <a:gd name="T65" fmla="*/ 2147483647 h 99"/>
                <a:gd name="T66" fmla="*/ 2147483647 w 49"/>
                <a:gd name="T67" fmla="*/ 2147483647 h 99"/>
                <a:gd name="T68" fmla="*/ 2147483647 w 49"/>
                <a:gd name="T69" fmla="*/ 0 h 99"/>
                <a:gd name="T70" fmla="*/ 2147483647 w 49"/>
                <a:gd name="T71" fmla="*/ 2147483647 h 99"/>
                <a:gd name="T72" fmla="*/ 2147483647 w 49"/>
                <a:gd name="T73" fmla="*/ 2147483647 h 99"/>
                <a:gd name="T74" fmla="*/ 2147483647 w 49"/>
                <a:gd name="T75" fmla="*/ 2147483647 h 9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
                <a:gd name="T115" fmla="*/ 0 h 99"/>
                <a:gd name="T116" fmla="*/ 49 w 49"/>
                <a:gd name="T117" fmla="*/ 99 h 9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 h="99">
                  <a:moveTo>
                    <a:pt x="47" y="6"/>
                  </a:moveTo>
                  <a:lnTo>
                    <a:pt x="45" y="8"/>
                  </a:lnTo>
                  <a:lnTo>
                    <a:pt x="43" y="9"/>
                  </a:lnTo>
                  <a:lnTo>
                    <a:pt x="42" y="10"/>
                  </a:lnTo>
                  <a:lnTo>
                    <a:pt x="40" y="12"/>
                  </a:lnTo>
                  <a:lnTo>
                    <a:pt x="39" y="13"/>
                  </a:lnTo>
                  <a:lnTo>
                    <a:pt x="38" y="14"/>
                  </a:lnTo>
                  <a:lnTo>
                    <a:pt x="37" y="15"/>
                  </a:lnTo>
                  <a:lnTo>
                    <a:pt x="36" y="17"/>
                  </a:lnTo>
                  <a:lnTo>
                    <a:pt x="34" y="18"/>
                  </a:lnTo>
                  <a:lnTo>
                    <a:pt x="33" y="19"/>
                  </a:lnTo>
                  <a:lnTo>
                    <a:pt x="32" y="21"/>
                  </a:lnTo>
                  <a:lnTo>
                    <a:pt x="31" y="22"/>
                  </a:lnTo>
                  <a:lnTo>
                    <a:pt x="30" y="24"/>
                  </a:lnTo>
                  <a:lnTo>
                    <a:pt x="29" y="25"/>
                  </a:lnTo>
                  <a:lnTo>
                    <a:pt x="27" y="27"/>
                  </a:lnTo>
                  <a:lnTo>
                    <a:pt x="26" y="29"/>
                  </a:lnTo>
                  <a:lnTo>
                    <a:pt x="23" y="33"/>
                  </a:lnTo>
                  <a:lnTo>
                    <a:pt x="20" y="37"/>
                  </a:lnTo>
                  <a:lnTo>
                    <a:pt x="17" y="41"/>
                  </a:lnTo>
                  <a:lnTo>
                    <a:pt x="15" y="45"/>
                  </a:lnTo>
                  <a:lnTo>
                    <a:pt x="13" y="48"/>
                  </a:lnTo>
                  <a:lnTo>
                    <a:pt x="11" y="52"/>
                  </a:lnTo>
                  <a:lnTo>
                    <a:pt x="10" y="57"/>
                  </a:lnTo>
                  <a:lnTo>
                    <a:pt x="8" y="61"/>
                  </a:lnTo>
                  <a:lnTo>
                    <a:pt x="8" y="65"/>
                  </a:lnTo>
                  <a:lnTo>
                    <a:pt x="7" y="69"/>
                  </a:lnTo>
                  <a:lnTo>
                    <a:pt x="6" y="73"/>
                  </a:lnTo>
                  <a:lnTo>
                    <a:pt x="6" y="78"/>
                  </a:lnTo>
                  <a:lnTo>
                    <a:pt x="6" y="82"/>
                  </a:lnTo>
                  <a:lnTo>
                    <a:pt x="6" y="87"/>
                  </a:lnTo>
                  <a:lnTo>
                    <a:pt x="6" y="92"/>
                  </a:lnTo>
                  <a:lnTo>
                    <a:pt x="6" y="97"/>
                  </a:lnTo>
                  <a:lnTo>
                    <a:pt x="6" y="99"/>
                  </a:lnTo>
                  <a:lnTo>
                    <a:pt x="4" y="99"/>
                  </a:lnTo>
                  <a:lnTo>
                    <a:pt x="2" y="99"/>
                  </a:lnTo>
                  <a:lnTo>
                    <a:pt x="2" y="97"/>
                  </a:lnTo>
                  <a:lnTo>
                    <a:pt x="1" y="92"/>
                  </a:lnTo>
                  <a:lnTo>
                    <a:pt x="0" y="87"/>
                  </a:lnTo>
                  <a:lnTo>
                    <a:pt x="0" y="81"/>
                  </a:lnTo>
                  <a:lnTo>
                    <a:pt x="0" y="77"/>
                  </a:lnTo>
                  <a:lnTo>
                    <a:pt x="0" y="72"/>
                  </a:lnTo>
                  <a:lnTo>
                    <a:pt x="0" y="68"/>
                  </a:lnTo>
                  <a:lnTo>
                    <a:pt x="0" y="63"/>
                  </a:lnTo>
                  <a:lnTo>
                    <a:pt x="1" y="59"/>
                  </a:lnTo>
                  <a:lnTo>
                    <a:pt x="2" y="55"/>
                  </a:lnTo>
                  <a:lnTo>
                    <a:pt x="2" y="51"/>
                  </a:lnTo>
                  <a:lnTo>
                    <a:pt x="4" y="47"/>
                  </a:lnTo>
                  <a:lnTo>
                    <a:pt x="6" y="42"/>
                  </a:lnTo>
                  <a:lnTo>
                    <a:pt x="8" y="38"/>
                  </a:lnTo>
                  <a:lnTo>
                    <a:pt x="10" y="34"/>
                  </a:lnTo>
                  <a:lnTo>
                    <a:pt x="13" y="30"/>
                  </a:lnTo>
                  <a:lnTo>
                    <a:pt x="17" y="26"/>
                  </a:lnTo>
                  <a:lnTo>
                    <a:pt x="18" y="24"/>
                  </a:lnTo>
                  <a:lnTo>
                    <a:pt x="20" y="22"/>
                  </a:lnTo>
                  <a:lnTo>
                    <a:pt x="21" y="21"/>
                  </a:lnTo>
                  <a:lnTo>
                    <a:pt x="23" y="19"/>
                  </a:lnTo>
                  <a:lnTo>
                    <a:pt x="24" y="17"/>
                  </a:lnTo>
                  <a:lnTo>
                    <a:pt x="25" y="16"/>
                  </a:lnTo>
                  <a:lnTo>
                    <a:pt x="27" y="14"/>
                  </a:lnTo>
                  <a:lnTo>
                    <a:pt x="29" y="13"/>
                  </a:lnTo>
                  <a:lnTo>
                    <a:pt x="30" y="12"/>
                  </a:lnTo>
                  <a:lnTo>
                    <a:pt x="31" y="10"/>
                  </a:lnTo>
                  <a:lnTo>
                    <a:pt x="33" y="9"/>
                  </a:lnTo>
                  <a:lnTo>
                    <a:pt x="35" y="7"/>
                  </a:lnTo>
                  <a:lnTo>
                    <a:pt x="37" y="6"/>
                  </a:lnTo>
                  <a:lnTo>
                    <a:pt x="38" y="4"/>
                  </a:lnTo>
                  <a:lnTo>
                    <a:pt x="40" y="2"/>
                  </a:lnTo>
                  <a:lnTo>
                    <a:pt x="43" y="1"/>
                  </a:lnTo>
                  <a:lnTo>
                    <a:pt x="45" y="0"/>
                  </a:lnTo>
                  <a:lnTo>
                    <a:pt x="48" y="2"/>
                  </a:lnTo>
                  <a:lnTo>
                    <a:pt x="49" y="4"/>
                  </a:lnTo>
                  <a:lnTo>
                    <a:pt x="48" y="5"/>
                  </a:lnTo>
                  <a:lnTo>
                    <a:pt x="4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55" name="Freeform 161"/>
            <p:cNvSpPr>
              <a:spLocks/>
            </p:cNvSpPr>
            <p:nvPr/>
          </p:nvSpPr>
          <p:spPr bwMode="auto">
            <a:xfrm>
              <a:off x="4271963" y="5383213"/>
              <a:ext cx="25400" cy="265112"/>
            </a:xfrm>
            <a:custGeom>
              <a:avLst/>
              <a:gdLst>
                <a:gd name="T0" fmla="*/ 2147483647 w 16"/>
                <a:gd name="T1" fmla="*/ 2147483647 h 167"/>
                <a:gd name="T2" fmla="*/ 2147483647 w 16"/>
                <a:gd name="T3" fmla="*/ 2147483647 h 167"/>
                <a:gd name="T4" fmla="*/ 2147483647 w 16"/>
                <a:gd name="T5" fmla="*/ 2147483647 h 167"/>
                <a:gd name="T6" fmla="*/ 2147483647 w 16"/>
                <a:gd name="T7" fmla="*/ 2147483647 h 167"/>
                <a:gd name="T8" fmla="*/ 2147483647 w 16"/>
                <a:gd name="T9" fmla="*/ 2147483647 h 167"/>
                <a:gd name="T10" fmla="*/ 2147483647 w 16"/>
                <a:gd name="T11" fmla="*/ 2147483647 h 167"/>
                <a:gd name="T12" fmla="*/ 2147483647 w 16"/>
                <a:gd name="T13" fmla="*/ 2147483647 h 167"/>
                <a:gd name="T14" fmla="*/ 2147483647 w 16"/>
                <a:gd name="T15" fmla="*/ 2147483647 h 167"/>
                <a:gd name="T16" fmla="*/ 2147483647 w 16"/>
                <a:gd name="T17" fmla="*/ 2147483647 h 167"/>
                <a:gd name="T18" fmla="*/ 2147483647 w 16"/>
                <a:gd name="T19" fmla="*/ 2147483647 h 167"/>
                <a:gd name="T20" fmla="*/ 2147483647 w 16"/>
                <a:gd name="T21" fmla="*/ 2147483647 h 167"/>
                <a:gd name="T22" fmla="*/ 2147483647 w 16"/>
                <a:gd name="T23" fmla="*/ 2147483647 h 167"/>
                <a:gd name="T24" fmla="*/ 2147483647 w 16"/>
                <a:gd name="T25" fmla="*/ 2147483647 h 167"/>
                <a:gd name="T26" fmla="*/ 2147483647 w 16"/>
                <a:gd name="T27" fmla="*/ 2147483647 h 167"/>
                <a:gd name="T28" fmla="*/ 2147483647 w 16"/>
                <a:gd name="T29" fmla="*/ 2147483647 h 167"/>
                <a:gd name="T30" fmla="*/ 2147483647 w 16"/>
                <a:gd name="T31" fmla="*/ 2147483647 h 167"/>
                <a:gd name="T32" fmla="*/ 2147483647 w 16"/>
                <a:gd name="T33" fmla="*/ 2147483647 h 167"/>
                <a:gd name="T34" fmla="*/ 2147483647 w 16"/>
                <a:gd name="T35" fmla="*/ 2147483647 h 167"/>
                <a:gd name="T36" fmla="*/ 2147483647 w 16"/>
                <a:gd name="T37" fmla="*/ 2147483647 h 167"/>
                <a:gd name="T38" fmla="*/ 2147483647 w 16"/>
                <a:gd name="T39" fmla="*/ 2147483647 h 167"/>
                <a:gd name="T40" fmla="*/ 2147483647 w 16"/>
                <a:gd name="T41" fmla="*/ 2147483647 h 167"/>
                <a:gd name="T42" fmla="*/ 2147483647 w 16"/>
                <a:gd name="T43" fmla="*/ 2147483647 h 167"/>
                <a:gd name="T44" fmla="*/ 2147483647 w 16"/>
                <a:gd name="T45" fmla="*/ 2147483647 h 167"/>
                <a:gd name="T46" fmla="*/ 2147483647 w 16"/>
                <a:gd name="T47" fmla="*/ 2147483647 h 167"/>
                <a:gd name="T48" fmla="*/ 2147483647 w 16"/>
                <a:gd name="T49" fmla="*/ 2147483647 h 167"/>
                <a:gd name="T50" fmla="*/ 2147483647 w 16"/>
                <a:gd name="T51" fmla="*/ 2147483647 h 167"/>
                <a:gd name="T52" fmla="*/ 2147483647 w 16"/>
                <a:gd name="T53" fmla="*/ 2147483647 h 167"/>
                <a:gd name="T54" fmla="*/ 2147483647 w 16"/>
                <a:gd name="T55" fmla="*/ 2147483647 h 167"/>
                <a:gd name="T56" fmla="*/ 2147483647 w 16"/>
                <a:gd name="T57" fmla="*/ 2147483647 h 167"/>
                <a:gd name="T58" fmla="*/ 2147483647 w 16"/>
                <a:gd name="T59" fmla="*/ 2147483647 h 167"/>
                <a:gd name="T60" fmla="*/ 2147483647 w 16"/>
                <a:gd name="T61" fmla="*/ 2147483647 h 167"/>
                <a:gd name="T62" fmla="*/ 2147483647 w 16"/>
                <a:gd name="T63" fmla="*/ 2147483647 h 167"/>
                <a:gd name="T64" fmla="*/ 2147483647 w 16"/>
                <a:gd name="T65" fmla="*/ 2147483647 h 167"/>
                <a:gd name="T66" fmla="*/ 2147483647 w 16"/>
                <a:gd name="T67" fmla="*/ 2147483647 h 167"/>
                <a:gd name="T68" fmla="*/ 2147483647 w 16"/>
                <a:gd name="T69" fmla="*/ 2147483647 h 167"/>
                <a:gd name="T70" fmla="*/ 2147483647 w 16"/>
                <a:gd name="T71" fmla="*/ 2147483647 h 167"/>
                <a:gd name="T72" fmla="*/ 2147483647 w 16"/>
                <a:gd name="T73" fmla="*/ 2147483647 h 167"/>
                <a:gd name="T74" fmla="*/ 2147483647 w 16"/>
                <a:gd name="T75" fmla="*/ 2147483647 h 167"/>
                <a:gd name="T76" fmla="*/ 2147483647 w 16"/>
                <a:gd name="T77" fmla="*/ 2147483647 h 167"/>
                <a:gd name="T78" fmla="*/ 2147483647 w 16"/>
                <a:gd name="T79" fmla="*/ 2147483647 h 167"/>
                <a:gd name="T80" fmla="*/ 0 w 16"/>
                <a:gd name="T81" fmla="*/ 2147483647 h 167"/>
                <a:gd name="T82" fmla="*/ 0 w 16"/>
                <a:gd name="T83" fmla="*/ 2147483647 h 167"/>
                <a:gd name="T84" fmla="*/ 0 w 16"/>
                <a:gd name="T85" fmla="*/ 2147483647 h 167"/>
                <a:gd name="T86" fmla="*/ 0 w 16"/>
                <a:gd name="T87" fmla="*/ 2147483647 h 167"/>
                <a:gd name="T88" fmla="*/ 0 w 16"/>
                <a:gd name="T89" fmla="*/ 2147483647 h 167"/>
                <a:gd name="T90" fmla="*/ 0 w 16"/>
                <a:gd name="T91" fmla="*/ 2147483647 h 167"/>
                <a:gd name="T92" fmla="*/ 0 w 16"/>
                <a:gd name="T93" fmla="*/ 2147483647 h 167"/>
                <a:gd name="T94" fmla="*/ 0 w 16"/>
                <a:gd name="T95" fmla="*/ 2147483647 h 167"/>
                <a:gd name="T96" fmla="*/ 0 w 16"/>
                <a:gd name="T97" fmla="*/ 2147483647 h 167"/>
                <a:gd name="T98" fmla="*/ 0 w 16"/>
                <a:gd name="T99" fmla="*/ 2147483647 h 167"/>
                <a:gd name="T100" fmla="*/ 0 w 16"/>
                <a:gd name="T101" fmla="*/ 2147483647 h 167"/>
                <a:gd name="T102" fmla="*/ 0 w 16"/>
                <a:gd name="T103" fmla="*/ 2147483647 h 167"/>
                <a:gd name="T104" fmla="*/ 0 w 16"/>
                <a:gd name="T105" fmla="*/ 2147483647 h 167"/>
                <a:gd name="T106" fmla="*/ 2147483647 w 16"/>
                <a:gd name="T107" fmla="*/ 0 h 167"/>
                <a:gd name="T108" fmla="*/ 2147483647 w 16"/>
                <a:gd name="T109" fmla="*/ 0 h 167"/>
                <a:gd name="T110" fmla="*/ 2147483647 w 16"/>
                <a:gd name="T111" fmla="*/ 2147483647 h 167"/>
                <a:gd name="T112" fmla="*/ 2147483647 w 16"/>
                <a:gd name="T113" fmla="*/ 2147483647 h 1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
                <a:gd name="T172" fmla="*/ 0 h 167"/>
                <a:gd name="T173" fmla="*/ 16 w 16"/>
                <a:gd name="T174" fmla="*/ 167 h 1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 h="167">
                  <a:moveTo>
                    <a:pt x="10" y="4"/>
                  </a:moveTo>
                  <a:lnTo>
                    <a:pt x="10" y="9"/>
                  </a:lnTo>
                  <a:lnTo>
                    <a:pt x="10" y="14"/>
                  </a:lnTo>
                  <a:lnTo>
                    <a:pt x="10" y="19"/>
                  </a:lnTo>
                  <a:lnTo>
                    <a:pt x="11" y="24"/>
                  </a:lnTo>
                  <a:lnTo>
                    <a:pt x="11" y="29"/>
                  </a:lnTo>
                  <a:lnTo>
                    <a:pt x="11" y="33"/>
                  </a:lnTo>
                  <a:lnTo>
                    <a:pt x="12" y="38"/>
                  </a:lnTo>
                  <a:lnTo>
                    <a:pt x="12" y="43"/>
                  </a:lnTo>
                  <a:lnTo>
                    <a:pt x="13" y="47"/>
                  </a:lnTo>
                  <a:lnTo>
                    <a:pt x="13" y="52"/>
                  </a:lnTo>
                  <a:lnTo>
                    <a:pt x="13" y="57"/>
                  </a:lnTo>
                  <a:lnTo>
                    <a:pt x="14" y="62"/>
                  </a:lnTo>
                  <a:lnTo>
                    <a:pt x="14" y="66"/>
                  </a:lnTo>
                  <a:lnTo>
                    <a:pt x="15" y="71"/>
                  </a:lnTo>
                  <a:lnTo>
                    <a:pt x="15" y="77"/>
                  </a:lnTo>
                  <a:lnTo>
                    <a:pt x="15" y="82"/>
                  </a:lnTo>
                  <a:lnTo>
                    <a:pt x="15" y="85"/>
                  </a:lnTo>
                  <a:lnTo>
                    <a:pt x="15" y="87"/>
                  </a:lnTo>
                  <a:lnTo>
                    <a:pt x="15" y="89"/>
                  </a:lnTo>
                  <a:lnTo>
                    <a:pt x="15" y="91"/>
                  </a:lnTo>
                  <a:lnTo>
                    <a:pt x="15" y="92"/>
                  </a:lnTo>
                  <a:lnTo>
                    <a:pt x="15" y="95"/>
                  </a:lnTo>
                  <a:lnTo>
                    <a:pt x="15" y="96"/>
                  </a:lnTo>
                  <a:lnTo>
                    <a:pt x="15" y="99"/>
                  </a:lnTo>
                  <a:lnTo>
                    <a:pt x="15" y="101"/>
                  </a:lnTo>
                  <a:lnTo>
                    <a:pt x="15" y="102"/>
                  </a:lnTo>
                  <a:lnTo>
                    <a:pt x="15" y="104"/>
                  </a:lnTo>
                  <a:lnTo>
                    <a:pt x="15" y="106"/>
                  </a:lnTo>
                  <a:lnTo>
                    <a:pt x="15" y="108"/>
                  </a:lnTo>
                  <a:lnTo>
                    <a:pt x="15" y="109"/>
                  </a:lnTo>
                  <a:lnTo>
                    <a:pt x="15" y="112"/>
                  </a:lnTo>
                  <a:lnTo>
                    <a:pt x="16" y="114"/>
                  </a:lnTo>
                  <a:lnTo>
                    <a:pt x="15" y="118"/>
                  </a:lnTo>
                  <a:lnTo>
                    <a:pt x="15" y="121"/>
                  </a:lnTo>
                  <a:lnTo>
                    <a:pt x="15" y="124"/>
                  </a:lnTo>
                  <a:lnTo>
                    <a:pt x="15" y="127"/>
                  </a:lnTo>
                  <a:lnTo>
                    <a:pt x="15" y="130"/>
                  </a:lnTo>
                  <a:lnTo>
                    <a:pt x="15" y="133"/>
                  </a:lnTo>
                  <a:lnTo>
                    <a:pt x="15" y="136"/>
                  </a:lnTo>
                  <a:lnTo>
                    <a:pt x="15" y="139"/>
                  </a:lnTo>
                  <a:lnTo>
                    <a:pt x="15" y="142"/>
                  </a:lnTo>
                  <a:lnTo>
                    <a:pt x="15" y="144"/>
                  </a:lnTo>
                  <a:lnTo>
                    <a:pt x="14" y="148"/>
                  </a:lnTo>
                  <a:lnTo>
                    <a:pt x="14" y="151"/>
                  </a:lnTo>
                  <a:lnTo>
                    <a:pt x="14" y="154"/>
                  </a:lnTo>
                  <a:lnTo>
                    <a:pt x="14" y="157"/>
                  </a:lnTo>
                  <a:lnTo>
                    <a:pt x="14" y="161"/>
                  </a:lnTo>
                  <a:lnTo>
                    <a:pt x="14" y="164"/>
                  </a:lnTo>
                  <a:lnTo>
                    <a:pt x="14" y="166"/>
                  </a:lnTo>
                  <a:lnTo>
                    <a:pt x="13" y="166"/>
                  </a:lnTo>
                  <a:lnTo>
                    <a:pt x="12" y="167"/>
                  </a:lnTo>
                  <a:lnTo>
                    <a:pt x="10" y="167"/>
                  </a:lnTo>
                  <a:lnTo>
                    <a:pt x="8" y="167"/>
                  </a:lnTo>
                  <a:lnTo>
                    <a:pt x="8" y="166"/>
                  </a:lnTo>
                  <a:lnTo>
                    <a:pt x="6" y="166"/>
                  </a:lnTo>
                  <a:lnTo>
                    <a:pt x="6" y="164"/>
                  </a:lnTo>
                  <a:lnTo>
                    <a:pt x="6" y="161"/>
                  </a:lnTo>
                  <a:lnTo>
                    <a:pt x="6" y="157"/>
                  </a:lnTo>
                  <a:lnTo>
                    <a:pt x="6" y="154"/>
                  </a:lnTo>
                  <a:lnTo>
                    <a:pt x="6" y="151"/>
                  </a:lnTo>
                  <a:lnTo>
                    <a:pt x="5" y="148"/>
                  </a:lnTo>
                  <a:lnTo>
                    <a:pt x="4" y="144"/>
                  </a:lnTo>
                  <a:lnTo>
                    <a:pt x="4" y="142"/>
                  </a:lnTo>
                  <a:lnTo>
                    <a:pt x="4" y="139"/>
                  </a:lnTo>
                  <a:lnTo>
                    <a:pt x="4" y="136"/>
                  </a:lnTo>
                  <a:lnTo>
                    <a:pt x="4" y="133"/>
                  </a:lnTo>
                  <a:lnTo>
                    <a:pt x="3" y="130"/>
                  </a:lnTo>
                  <a:lnTo>
                    <a:pt x="3" y="127"/>
                  </a:lnTo>
                  <a:lnTo>
                    <a:pt x="2" y="124"/>
                  </a:lnTo>
                  <a:lnTo>
                    <a:pt x="2" y="121"/>
                  </a:lnTo>
                  <a:lnTo>
                    <a:pt x="2" y="118"/>
                  </a:lnTo>
                  <a:lnTo>
                    <a:pt x="2" y="114"/>
                  </a:lnTo>
                  <a:lnTo>
                    <a:pt x="2" y="112"/>
                  </a:lnTo>
                  <a:lnTo>
                    <a:pt x="2" y="109"/>
                  </a:lnTo>
                  <a:lnTo>
                    <a:pt x="2" y="108"/>
                  </a:lnTo>
                  <a:lnTo>
                    <a:pt x="2" y="106"/>
                  </a:lnTo>
                  <a:lnTo>
                    <a:pt x="2" y="104"/>
                  </a:lnTo>
                  <a:lnTo>
                    <a:pt x="2" y="102"/>
                  </a:lnTo>
                  <a:lnTo>
                    <a:pt x="1" y="101"/>
                  </a:lnTo>
                  <a:lnTo>
                    <a:pt x="1" y="99"/>
                  </a:lnTo>
                  <a:lnTo>
                    <a:pt x="0" y="96"/>
                  </a:lnTo>
                  <a:lnTo>
                    <a:pt x="0" y="95"/>
                  </a:lnTo>
                  <a:lnTo>
                    <a:pt x="0" y="92"/>
                  </a:lnTo>
                  <a:lnTo>
                    <a:pt x="0" y="91"/>
                  </a:lnTo>
                  <a:lnTo>
                    <a:pt x="0" y="89"/>
                  </a:lnTo>
                  <a:lnTo>
                    <a:pt x="0" y="87"/>
                  </a:lnTo>
                  <a:lnTo>
                    <a:pt x="0" y="85"/>
                  </a:lnTo>
                  <a:lnTo>
                    <a:pt x="0" y="82"/>
                  </a:lnTo>
                  <a:lnTo>
                    <a:pt x="0" y="77"/>
                  </a:lnTo>
                  <a:lnTo>
                    <a:pt x="0" y="71"/>
                  </a:lnTo>
                  <a:lnTo>
                    <a:pt x="0" y="66"/>
                  </a:lnTo>
                  <a:lnTo>
                    <a:pt x="0" y="62"/>
                  </a:lnTo>
                  <a:lnTo>
                    <a:pt x="0" y="57"/>
                  </a:lnTo>
                  <a:lnTo>
                    <a:pt x="0" y="52"/>
                  </a:lnTo>
                  <a:lnTo>
                    <a:pt x="0" y="47"/>
                  </a:lnTo>
                  <a:lnTo>
                    <a:pt x="0" y="43"/>
                  </a:lnTo>
                  <a:lnTo>
                    <a:pt x="0" y="38"/>
                  </a:lnTo>
                  <a:lnTo>
                    <a:pt x="0" y="33"/>
                  </a:lnTo>
                  <a:lnTo>
                    <a:pt x="0" y="29"/>
                  </a:lnTo>
                  <a:lnTo>
                    <a:pt x="0" y="24"/>
                  </a:lnTo>
                  <a:lnTo>
                    <a:pt x="0" y="19"/>
                  </a:lnTo>
                  <a:lnTo>
                    <a:pt x="0" y="14"/>
                  </a:lnTo>
                  <a:lnTo>
                    <a:pt x="0" y="9"/>
                  </a:lnTo>
                  <a:lnTo>
                    <a:pt x="0" y="4"/>
                  </a:lnTo>
                  <a:lnTo>
                    <a:pt x="0" y="2"/>
                  </a:lnTo>
                  <a:lnTo>
                    <a:pt x="2" y="0"/>
                  </a:lnTo>
                  <a:lnTo>
                    <a:pt x="3" y="0"/>
                  </a:lnTo>
                  <a:lnTo>
                    <a:pt x="4" y="0"/>
                  </a:lnTo>
                  <a:lnTo>
                    <a:pt x="6" y="0"/>
                  </a:lnTo>
                  <a:lnTo>
                    <a:pt x="8" y="0"/>
                  </a:lnTo>
                  <a:lnTo>
                    <a:pt x="9" y="2"/>
                  </a:lnTo>
                  <a:lnTo>
                    <a:pt x="1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56" name="Freeform 162"/>
            <p:cNvSpPr>
              <a:spLocks/>
            </p:cNvSpPr>
            <p:nvPr/>
          </p:nvSpPr>
          <p:spPr bwMode="auto">
            <a:xfrm>
              <a:off x="4319588" y="5362575"/>
              <a:ext cx="22225" cy="290512"/>
            </a:xfrm>
            <a:custGeom>
              <a:avLst/>
              <a:gdLst>
                <a:gd name="T0" fmla="*/ 2147483647 w 14"/>
                <a:gd name="T1" fmla="*/ 2147483647 h 183"/>
                <a:gd name="T2" fmla="*/ 2147483647 w 14"/>
                <a:gd name="T3" fmla="*/ 2147483647 h 183"/>
                <a:gd name="T4" fmla="*/ 2147483647 w 14"/>
                <a:gd name="T5" fmla="*/ 2147483647 h 183"/>
                <a:gd name="T6" fmla="*/ 2147483647 w 14"/>
                <a:gd name="T7" fmla="*/ 2147483647 h 183"/>
                <a:gd name="T8" fmla="*/ 2147483647 w 14"/>
                <a:gd name="T9" fmla="*/ 2147483647 h 183"/>
                <a:gd name="T10" fmla="*/ 2147483647 w 14"/>
                <a:gd name="T11" fmla="*/ 2147483647 h 183"/>
                <a:gd name="T12" fmla="*/ 2147483647 w 14"/>
                <a:gd name="T13" fmla="*/ 2147483647 h 183"/>
                <a:gd name="T14" fmla="*/ 2147483647 w 14"/>
                <a:gd name="T15" fmla="*/ 2147483647 h 183"/>
                <a:gd name="T16" fmla="*/ 2147483647 w 14"/>
                <a:gd name="T17" fmla="*/ 2147483647 h 183"/>
                <a:gd name="T18" fmla="*/ 2147483647 w 14"/>
                <a:gd name="T19" fmla="*/ 2147483647 h 183"/>
                <a:gd name="T20" fmla="*/ 2147483647 w 14"/>
                <a:gd name="T21" fmla="*/ 2147483647 h 183"/>
                <a:gd name="T22" fmla="*/ 2147483647 w 14"/>
                <a:gd name="T23" fmla="*/ 2147483647 h 183"/>
                <a:gd name="T24" fmla="*/ 2147483647 w 14"/>
                <a:gd name="T25" fmla="*/ 2147483647 h 183"/>
                <a:gd name="T26" fmla="*/ 2147483647 w 14"/>
                <a:gd name="T27" fmla="*/ 2147483647 h 183"/>
                <a:gd name="T28" fmla="*/ 2147483647 w 14"/>
                <a:gd name="T29" fmla="*/ 2147483647 h 183"/>
                <a:gd name="T30" fmla="*/ 2147483647 w 14"/>
                <a:gd name="T31" fmla="*/ 2147483647 h 183"/>
                <a:gd name="T32" fmla="*/ 2147483647 w 14"/>
                <a:gd name="T33" fmla="*/ 2147483647 h 183"/>
                <a:gd name="T34" fmla="*/ 2147483647 w 14"/>
                <a:gd name="T35" fmla="*/ 2147483647 h 183"/>
                <a:gd name="T36" fmla="*/ 2147483647 w 14"/>
                <a:gd name="T37" fmla="*/ 2147483647 h 183"/>
                <a:gd name="T38" fmla="*/ 2147483647 w 14"/>
                <a:gd name="T39" fmla="*/ 2147483647 h 183"/>
                <a:gd name="T40" fmla="*/ 2147483647 w 14"/>
                <a:gd name="T41" fmla="*/ 2147483647 h 183"/>
                <a:gd name="T42" fmla="*/ 2147483647 w 14"/>
                <a:gd name="T43" fmla="*/ 2147483647 h 183"/>
                <a:gd name="T44" fmla="*/ 2147483647 w 14"/>
                <a:gd name="T45" fmla="*/ 2147483647 h 183"/>
                <a:gd name="T46" fmla="*/ 2147483647 w 14"/>
                <a:gd name="T47" fmla="*/ 2147483647 h 183"/>
                <a:gd name="T48" fmla="*/ 2147483647 w 14"/>
                <a:gd name="T49" fmla="*/ 2147483647 h 183"/>
                <a:gd name="T50" fmla="*/ 2147483647 w 14"/>
                <a:gd name="T51" fmla="*/ 2147483647 h 183"/>
                <a:gd name="T52" fmla="*/ 2147483647 w 14"/>
                <a:gd name="T53" fmla="*/ 2147483647 h 183"/>
                <a:gd name="T54" fmla="*/ 2147483647 w 14"/>
                <a:gd name="T55" fmla="*/ 2147483647 h 183"/>
                <a:gd name="T56" fmla="*/ 2147483647 w 14"/>
                <a:gd name="T57" fmla="*/ 2147483647 h 183"/>
                <a:gd name="T58" fmla="*/ 2147483647 w 14"/>
                <a:gd name="T59" fmla="*/ 2147483647 h 183"/>
                <a:gd name="T60" fmla="*/ 2147483647 w 14"/>
                <a:gd name="T61" fmla="*/ 2147483647 h 183"/>
                <a:gd name="T62" fmla="*/ 2147483647 w 14"/>
                <a:gd name="T63" fmla="*/ 2147483647 h 183"/>
                <a:gd name="T64" fmla="*/ 2147483647 w 14"/>
                <a:gd name="T65" fmla="*/ 2147483647 h 183"/>
                <a:gd name="T66" fmla="*/ 2147483647 w 14"/>
                <a:gd name="T67" fmla="*/ 2147483647 h 183"/>
                <a:gd name="T68" fmla="*/ 2147483647 w 14"/>
                <a:gd name="T69" fmla="*/ 2147483647 h 183"/>
                <a:gd name="T70" fmla="*/ 2147483647 w 14"/>
                <a:gd name="T71" fmla="*/ 2147483647 h 183"/>
                <a:gd name="T72" fmla="*/ 2147483647 w 14"/>
                <a:gd name="T73" fmla="*/ 2147483647 h 183"/>
                <a:gd name="T74" fmla="*/ 0 w 14"/>
                <a:gd name="T75" fmla="*/ 2147483647 h 183"/>
                <a:gd name="T76" fmla="*/ 0 w 14"/>
                <a:gd name="T77" fmla="*/ 2147483647 h 183"/>
                <a:gd name="T78" fmla="*/ 0 w 14"/>
                <a:gd name="T79" fmla="*/ 2147483647 h 183"/>
                <a:gd name="T80" fmla="*/ 0 w 14"/>
                <a:gd name="T81" fmla="*/ 2147483647 h 183"/>
                <a:gd name="T82" fmla="*/ 0 w 14"/>
                <a:gd name="T83" fmla="*/ 2147483647 h 183"/>
                <a:gd name="T84" fmla="*/ 2147483647 w 14"/>
                <a:gd name="T85" fmla="*/ 2147483647 h 183"/>
                <a:gd name="T86" fmla="*/ 2147483647 w 14"/>
                <a:gd name="T87" fmla="*/ 0 h 183"/>
                <a:gd name="T88" fmla="*/ 2147483647 w 14"/>
                <a:gd name="T89" fmla="*/ 0 h 183"/>
                <a:gd name="T90" fmla="*/ 2147483647 w 14"/>
                <a:gd name="T91" fmla="*/ 0 h 183"/>
                <a:gd name="T92" fmla="*/ 2147483647 w 14"/>
                <a:gd name="T93" fmla="*/ 2147483647 h 183"/>
                <a:gd name="T94" fmla="*/ 2147483647 w 14"/>
                <a:gd name="T95" fmla="*/ 2147483647 h 183"/>
                <a:gd name="T96" fmla="*/ 2147483647 w 14"/>
                <a:gd name="T97" fmla="*/ 2147483647 h 183"/>
                <a:gd name="T98" fmla="*/ 2147483647 w 14"/>
                <a:gd name="T99" fmla="*/ 2147483647 h 1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
                <a:gd name="T151" fmla="*/ 0 h 183"/>
                <a:gd name="T152" fmla="*/ 14 w 14"/>
                <a:gd name="T153" fmla="*/ 183 h 1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 h="183">
                  <a:moveTo>
                    <a:pt x="10" y="4"/>
                  </a:moveTo>
                  <a:lnTo>
                    <a:pt x="10" y="16"/>
                  </a:lnTo>
                  <a:lnTo>
                    <a:pt x="10" y="27"/>
                  </a:lnTo>
                  <a:lnTo>
                    <a:pt x="10" y="38"/>
                  </a:lnTo>
                  <a:lnTo>
                    <a:pt x="11" y="49"/>
                  </a:lnTo>
                  <a:lnTo>
                    <a:pt x="12" y="59"/>
                  </a:lnTo>
                  <a:lnTo>
                    <a:pt x="12" y="70"/>
                  </a:lnTo>
                  <a:lnTo>
                    <a:pt x="12" y="80"/>
                  </a:lnTo>
                  <a:lnTo>
                    <a:pt x="12" y="91"/>
                  </a:lnTo>
                  <a:lnTo>
                    <a:pt x="12" y="101"/>
                  </a:lnTo>
                  <a:lnTo>
                    <a:pt x="13" y="112"/>
                  </a:lnTo>
                  <a:lnTo>
                    <a:pt x="13" y="122"/>
                  </a:lnTo>
                  <a:lnTo>
                    <a:pt x="14" y="134"/>
                  </a:lnTo>
                  <a:lnTo>
                    <a:pt x="14" y="144"/>
                  </a:lnTo>
                  <a:lnTo>
                    <a:pt x="14" y="156"/>
                  </a:lnTo>
                  <a:lnTo>
                    <a:pt x="14" y="167"/>
                  </a:lnTo>
                  <a:lnTo>
                    <a:pt x="14" y="180"/>
                  </a:lnTo>
                  <a:lnTo>
                    <a:pt x="14" y="181"/>
                  </a:lnTo>
                  <a:lnTo>
                    <a:pt x="12" y="182"/>
                  </a:lnTo>
                  <a:lnTo>
                    <a:pt x="10" y="182"/>
                  </a:lnTo>
                  <a:lnTo>
                    <a:pt x="8" y="183"/>
                  </a:lnTo>
                  <a:lnTo>
                    <a:pt x="6" y="182"/>
                  </a:lnTo>
                  <a:lnTo>
                    <a:pt x="5" y="182"/>
                  </a:lnTo>
                  <a:lnTo>
                    <a:pt x="4" y="181"/>
                  </a:lnTo>
                  <a:lnTo>
                    <a:pt x="4" y="180"/>
                  </a:lnTo>
                  <a:lnTo>
                    <a:pt x="3" y="169"/>
                  </a:lnTo>
                  <a:lnTo>
                    <a:pt x="3" y="157"/>
                  </a:lnTo>
                  <a:lnTo>
                    <a:pt x="3" y="145"/>
                  </a:lnTo>
                  <a:lnTo>
                    <a:pt x="3" y="135"/>
                  </a:lnTo>
                  <a:lnTo>
                    <a:pt x="2" y="124"/>
                  </a:lnTo>
                  <a:lnTo>
                    <a:pt x="2" y="112"/>
                  </a:lnTo>
                  <a:lnTo>
                    <a:pt x="2" y="102"/>
                  </a:lnTo>
                  <a:lnTo>
                    <a:pt x="2" y="92"/>
                  </a:lnTo>
                  <a:lnTo>
                    <a:pt x="2" y="80"/>
                  </a:lnTo>
                  <a:lnTo>
                    <a:pt x="2" y="70"/>
                  </a:lnTo>
                  <a:lnTo>
                    <a:pt x="1" y="59"/>
                  </a:lnTo>
                  <a:lnTo>
                    <a:pt x="1" y="49"/>
                  </a:lnTo>
                  <a:lnTo>
                    <a:pt x="0" y="38"/>
                  </a:lnTo>
                  <a:lnTo>
                    <a:pt x="0" y="27"/>
                  </a:lnTo>
                  <a:lnTo>
                    <a:pt x="0" y="15"/>
                  </a:lnTo>
                  <a:lnTo>
                    <a:pt x="0" y="4"/>
                  </a:lnTo>
                  <a:lnTo>
                    <a:pt x="0" y="2"/>
                  </a:lnTo>
                  <a:lnTo>
                    <a:pt x="2" y="1"/>
                  </a:lnTo>
                  <a:lnTo>
                    <a:pt x="3" y="0"/>
                  </a:lnTo>
                  <a:lnTo>
                    <a:pt x="6" y="0"/>
                  </a:lnTo>
                  <a:lnTo>
                    <a:pt x="7" y="0"/>
                  </a:lnTo>
                  <a:lnTo>
                    <a:pt x="9" y="1"/>
                  </a:lnTo>
                  <a:lnTo>
                    <a:pt x="10" y="2"/>
                  </a:lnTo>
                  <a:lnTo>
                    <a:pt x="1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57" name="Freeform 163"/>
            <p:cNvSpPr>
              <a:spLocks/>
            </p:cNvSpPr>
            <p:nvPr/>
          </p:nvSpPr>
          <p:spPr bwMode="auto">
            <a:xfrm>
              <a:off x="4605338" y="5314950"/>
              <a:ext cx="20637" cy="300037"/>
            </a:xfrm>
            <a:custGeom>
              <a:avLst/>
              <a:gdLst>
                <a:gd name="T0" fmla="*/ 2147483647 w 13"/>
                <a:gd name="T1" fmla="*/ 2147483647 h 189"/>
                <a:gd name="T2" fmla="*/ 2147483647 w 13"/>
                <a:gd name="T3" fmla="*/ 2147483647 h 189"/>
                <a:gd name="T4" fmla="*/ 2147483647 w 13"/>
                <a:gd name="T5" fmla="*/ 2147483647 h 189"/>
                <a:gd name="T6" fmla="*/ 2147483647 w 13"/>
                <a:gd name="T7" fmla="*/ 2147483647 h 189"/>
                <a:gd name="T8" fmla="*/ 2147483647 w 13"/>
                <a:gd name="T9" fmla="*/ 2147483647 h 189"/>
                <a:gd name="T10" fmla="*/ 2147483647 w 13"/>
                <a:gd name="T11" fmla="*/ 2147483647 h 189"/>
                <a:gd name="T12" fmla="*/ 2147483647 w 13"/>
                <a:gd name="T13" fmla="*/ 2147483647 h 189"/>
                <a:gd name="T14" fmla="*/ 2147483647 w 13"/>
                <a:gd name="T15" fmla="*/ 2147483647 h 189"/>
                <a:gd name="T16" fmla="*/ 2147483647 w 13"/>
                <a:gd name="T17" fmla="*/ 2147483647 h 189"/>
                <a:gd name="T18" fmla="*/ 2147483647 w 13"/>
                <a:gd name="T19" fmla="*/ 2147483647 h 189"/>
                <a:gd name="T20" fmla="*/ 2147483647 w 13"/>
                <a:gd name="T21" fmla="*/ 2147483647 h 189"/>
                <a:gd name="T22" fmla="*/ 2147483647 w 13"/>
                <a:gd name="T23" fmla="*/ 2147483647 h 189"/>
                <a:gd name="T24" fmla="*/ 2147483647 w 13"/>
                <a:gd name="T25" fmla="*/ 2147483647 h 189"/>
                <a:gd name="T26" fmla="*/ 2147483647 w 13"/>
                <a:gd name="T27" fmla="*/ 2147483647 h 189"/>
                <a:gd name="T28" fmla="*/ 2147483647 w 13"/>
                <a:gd name="T29" fmla="*/ 2147483647 h 189"/>
                <a:gd name="T30" fmla="*/ 2147483647 w 13"/>
                <a:gd name="T31" fmla="*/ 2147483647 h 189"/>
                <a:gd name="T32" fmla="*/ 2147483647 w 13"/>
                <a:gd name="T33" fmla="*/ 2147483647 h 189"/>
                <a:gd name="T34" fmla="*/ 2147483647 w 13"/>
                <a:gd name="T35" fmla="*/ 2147483647 h 189"/>
                <a:gd name="T36" fmla="*/ 2147483647 w 13"/>
                <a:gd name="T37" fmla="*/ 2147483647 h 189"/>
                <a:gd name="T38" fmla="*/ 2147483647 w 13"/>
                <a:gd name="T39" fmla="*/ 2147483647 h 189"/>
                <a:gd name="T40" fmla="*/ 2147483647 w 13"/>
                <a:gd name="T41" fmla="*/ 2147483647 h 189"/>
                <a:gd name="T42" fmla="*/ 2147483647 w 13"/>
                <a:gd name="T43" fmla="*/ 2147483647 h 189"/>
                <a:gd name="T44" fmla="*/ 2147483647 w 13"/>
                <a:gd name="T45" fmla="*/ 2147483647 h 189"/>
                <a:gd name="T46" fmla="*/ 2147483647 w 13"/>
                <a:gd name="T47" fmla="*/ 2147483647 h 189"/>
                <a:gd name="T48" fmla="*/ 0 w 13"/>
                <a:gd name="T49" fmla="*/ 2147483647 h 189"/>
                <a:gd name="T50" fmla="*/ 0 w 13"/>
                <a:gd name="T51" fmla="*/ 2147483647 h 189"/>
                <a:gd name="T52" fmla="*/ 0 w 13"/>
                <a:gd name="T53" fmla="*/ 2147483647 h 189"/>
                <a:gd name="T54" fmla="*/ 0 w 13"/>
                <a:gd name="T55" fmla="*/ 2147483647 h 189"/>
                <a:gd name="T56" fmla="*/ 0 w 13"/>
                <a:gd name="T57" fmla="*/ 2147483647 h 189"/>
                <a:gd name="T58" fmla="*/ 0 w 13"/>
                <a:gd name="T59" fmla="*/ 2147483647 h 189"/>
                <a:gd name="T60" fmla="*/ 2147483647 w 13"/>
                <a:gd name="T61" fmla="*/ 2147483647 h 189"/>
                <a:gd name="T62" fmla="*/ 2147483647 w 13"/>
                <a:gd name="T63" fmla="*/ 2147483647 h 189"/>
                <a:gd name="T64" fmla="*/ 2147483647 w 13"/>
                <a:gd name="T65" fmla="*/ 2147483647 h 189"/>
                <a:gd name="T66" fmla="*/ 2147483647 w 13"/>
                <a:gd name="T67" fmla="*/ 2147483647 h 189"/>
                <a:gd name="T68" fmla="*/ 2147483647 w 13"/>
                <a:gd name="T69" fmla="*/ 2147483647 h 189"/>
                <a:gd name="T70" fmla="*/ 2147483647 w 13"/>
                <a:gd name="T71" fmla="*/ 2147483647 h 189"/>
                <a:gd name="T72" fmla="*/ 2147483647 w 13"/>
                <a:gd name="T73" fmla="*/ 0 h 189"/>
                <a:gd name="T74" fmla="*/ 2147483647 w 13"/>
                <a:gd name="T75" fmla="*/ 0 h 189"/>
                <a:gd name="T76" fmla="*/ 2147483647 w 13"/>
                <a:gd name="T77" fmla="*/ 2147483647 h 18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
                <a:gd name="T118" fmla="*/ 0 h 189"/>
                <a:gd name="T119" fmla="*/ 13 w 13"/>
                <a:gd name="T120" fmla="*/ 189 h 18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 h="189">
                  <a:moveTo>
                    <a:pt x="8" y="2"/>
                  </a:moveTo>
                  <a:lnTo>
                    <a:pt x="8" y="8"/>
                  </a:lnTo>
                  <a:lnTo>
                    <a:pt x="8" y="12"/>
                  </a:lnTo>
                  <a:lnTo>
                    <a:pt x="8" y="17"/>
                  </a:lnTo>
                  <a:lnTo>
                    <a:pt x="9" y="22"/>
                  </a:lnTo>
                  <a:lnTo>
                    <a:pt x="9" y="26"/>
                  </a:lnTo>
                  <a:lnTo>
                    <a:pt x="10" y="31"/>
                  </a:lnTo>
                  <a:lnTo>
                    <a:pt x="10" y="35"/>
                  </a:lnTo>
                  <a:lnTo>
                    <a:pt x="10" y="39"/>
                  </a:lnTo>
                  <a:lnTo>
                    <a:pt x="10" y="44"/>
                  </a:lnTo>
                  <a:lnTo>
                    <a:pt x="11" y="48"/>
                  </a:lnTo>
                  <a:lnTo>
                    <a:pt x="11" y="52"/>
                  </a:lnTo>
                  <a:lnTo>
                    <a:pt x="12" y="57"/>
                  </a:lnTo>
                  <a:lnTo>
                    <a:pt x="12" y="61"/>
                  </a:lnTo>
                  <a:lnTo>
                    <a:pt x="12" y="67"/>
                  </a:lnTo>
                  <a:lnTo>
                    <a:pt x="12" y="71"/>
                  </a:lnTo>
                  <a:lnTo>
                    <a:pt x="12" y="77"/>
                  </a:lnTo>
                  <a:lnTo>
                    <a:pt x="12" y="84"/>
                  </a:lnTo>
                  <a:lnTo>
                    <a:pt x="12" y="92"/>
                  </a:lnTo>
                  <a:lnTo>
                    <a:pt x="12" y="99"/>
                  </a:lnTo>
                  <a:lnTo>
                    <a:pt x="12" y="105"/>
                  </a:lnTo>
                  <a:lnTo>
                    <a:pt x="12" y="111"/>
                  </a:lnTo>
                  <a:lnTo>
                    <a:pt x="12" y="118"/>
                  </a:lnTo>
                  <a:lnTo>
                    <a:pt x="12" y="124"/>
                  </a:lnTo>
                  <a:lnTo>
                    <a:pt x="12" y="131"/>
                  </a:lnTo>
                  <a:lnTo>
                    <a:pt x="12" y="136"/>
                  </a:lnTo>
                  <a:lnTo>
                    <a:pt x="12" y="142"/>
                  </a:lnTo>
                  <a:lnTo>
                    <a:pt x="12" y="149"/>
                  </a:lnTo>
                  <a:lnTo>
                    <a:pt x="13" y="155"/>
                  </a:lnTo>
                  <a:lnTo>
                    <a:pt x="13" y="162"/>
                  </a:lnTo>
                  <a:lnTo>
                    <a:pt x="13" y="168"/>
                  </a:lnTo>
                  <a:lnTo>
                    <a:pt x="13" y="175"/>
                  </a:lnTo>
                  <a:lnTo>
                    <a:pt x="13" y="184"/>
                  </a:lnTo>
                  <a:lnTo>
                    <a:pt x="12" y="186"/>
                  </a:lnTo>
                  <a:lnTo>
                    <a:pt x="11" y="187"/>
                  </a:lnTo>
                  <a:lnTo>
                    <a:pt x="9" y="188"/>
                  </a:lnTo>
                  <a:lnTo>
                    <a:pt x="7" y="189"/>
                  </a:lnTo>
                  <a:lnTo>
                    <a:pt x="4" y="188"/>
                  </a:lnTo>
                  <a:lnTo>
                    <a:pt x="2" y="187"/>
                  </a:lnTo>
                  <a:lnTo>
                    <a:pt x="2" y="186"/>
                  </a:lnTo>
                  <a:lnTo>
                    <a:pt x="1" y="184"/>
                  </a:lnTo>
                  <a:lnTo>
                    <a:pt x="1" y="175"/>
                  </a:lnTo>
                  <a:lnTo>
                    <a:pt x="1" y="168"/>
                  </a:lnTo>
                  <a:lnTo>
                    <a:pt x="1" y="162"/>
                  </a:lnTo>
                  <a:lnTo>
                    <a:pt x="1" y="155"/>
                  </a:lnTo>
                  <a:lnTo>
                    <a:pt x="1" y="149"/>
                  </a:lnTo>
                  <a:lnTo>
                    <a:pt x="1" y="142"/>
                  </a:lnTo>
                  <a:lnTo>
                    <a:pt x="1" y="136"/>
                  </a:lnTo>
                  <a:lnTo>
                    <a:pt x="1" y="131"/>
                  </a:lnTo>
                  <a:lnTo>
                    <a:pt x="0" y="124"/>
                  </a:lnTo>
                  <a:lnTo>
                    <a:pt x="0" y="118"/>
                  </a:lnTo>
                  <a:lnTo>
                    <a:pt x="0" y="111"/>
                  </a:lnTo>
                  <a:lnTo>
                    <a:pt x="0" y="105"/>
                  </a:lnTo>
                  <a:lnTo>
                    <a:pt x="0" y="99"/>
                  </a:lnTo>
                  <a:lnTo>
                    <a:pt x="0" y="92"/>
                  </a:lnTo>
                  <a:lnTo>
                    <a:pt x="0" y="84"/>
                  </a:lnTo>
                  <a:lnTo>
                    <a:pt x="0" y="77"/>
                  </a:lnTo>
                  <a:lnTo>
                    <a:pt x="0" y="71"/>
                  </a:lnTo>
                  <a:lnTo>
                    <a:pt x="0" y="67"/>
                  </a:lnTo>
                  <a:lnTo>
                    <a:pt x="0" y="61"/>
                  </a:lnTo>
                  <a:lnTo>
                    <a:pt x="1" y="57"/>
                  </a:lnTo>
                  <a:lnTo>
                    <a:pt x="1" y="52"/>
                  </a:lnTo>
                  <a:lnTo>
                    <a:pt x="2" y="48"/>
                  </a:lnTo>
                  <a:lnTo>
                    <a:pt x="2" y="44"/>
                  </a:lnTo>
                  <a:lnTo>
                    <a:pt x="2" y="39"/>
                  </a:lnTo>
                  <a:lnTo>
                    <a:pt x="2" y="35"/>
                  </a:lnTo>
                  <a:lnTo>
                    <a:pt x="2" y="31"/>
                  </a:lnTo>
                  <a:lnTo>
                    <a:pt x="2" y="26"/>
                  </a:lnTo>
                  <a:lnTo>
                    <a:pt x="3" y="22"/>
                  </a:lnTo>
                  <a:lnTo>
                    <a:pt x="4" y="17"/>
                  </a:lnTo>
                  <a:lnTo>
                    <a:pt x="4" y="12"/>
                  </a:lnTo>
                  <a:lnTo>
                    <a:pt x="4" y="8"/>
                  </a:lnTo>
                  <a:lnTo>
                    <a:pt x="4" y="2"/>
                  </a:lnTo>
                  <a:lnTo>
                    <a:pt x="4" y="0"/>
                  </a:lnTo>
                  <a:lnTo>
                    <a:pt x="6" y="0"/>
                  </a:lnTo>
                  <a:lnTo>
                    <a:pt x="8" y="0"/>
                  </a:lnTo>
                  <a:lnTo>
                    <a:pt x="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58" name="Freeform 164"/>
            <p:cNvSpPr>
              <a:spLocks/>
            </p:cNvSpPr>
            <p:nvPr/>
          </p:nvSpPr>
          <p:spPr bwMode="auto">
            <a:xfrm>
              <a:off x="4649788" y="5314950"/>
              <a:ext cx="20637" cy="292100"/>
            </a:xfrm>
            <a:custGeom>
              <a:avLst/>
              <a:gdLst>
                <a:gd name="T0" fmla="*/ 2147483647 w 13"/>
                <a:gd name="T1" fmla="*/ 2147483647 h 184"/>
                <a:gd name="T2" fmla="*/ 2147483647 w 13"/>
                <a:gd name="T3" fmla="*/ 2147483647 h 184"/>
                <a:gd name="T4" fmla="*/ 2147483647 w 13"/>
                <a:gd name="T5" fmla="*/ 2147483647 h 184"/>
                <a:gd name="T6" fmla="*/ 2147483647 w 13"/>
                <a:gd name="T7" fmla="*/ 2147483647 h 184"/>
                <a:gd name="T8" fmla="*/ 2147483647 w 13"/>
                <a:gd name="T9" fmla="*/ 2147483647 h 184"/>
                <a:gd name="T10" fmla="*/ 2147483647 w 13"/>
                <a:gd name="T11" fmla="*/ 2147483647 h 184"/>
                <a:gd name="T12" fmla="*/ 2147483647 w 13"/>
                <a:gd name="T13" fmla="*/ 2147483647 h 184"/>
                <a:gd name="T14" fmla="*/ 2147483647 w 13"/>
                <a:gd name="T15" fmla="*/ 2147483647 h 184"/>
                <a:gd name="T16" fmla="*/ 2147483647 w 13"/>
                <a:gd name="T17" fmla="*/ 2147483647 h 184"/>
                <a:gd name="T18" fmla="*/ 2147483647 w 13"/>
                <a:gd name="T19" fmla="*/ 2147483647 h 184"/>
                <a:gd name="T20" fmla="*/ 2147483647 w 13"/>
                <a:gd name="T21" fmla="*/ 2147483647 h 184"/>
                <a:gd name="T22" fmla="*/ 2147483647 w 13"/>
                <a:gd name="T23" fmla="*/ 2147483647 h 184"/>
                <a:gd name="T24" fmla="*/ 2147483647 w 13"/>
                <a:gd name="T25" fmla="*/ 2147483647 h 184"/>
                <a:gd name="T26" fmla="*/ 2147483647 w 13"/>
                <a:gd name="T27" fmla="*/ 2147483647 h 184"/>
                <a:gd name="T28" fmla="*/ 2147483647 w 13"/>
                <a:gd name="T29" fmla="*/ 2147483647 h 184"/>
                <a:gd name="T30" fmla="*/ 2147483647 w 13"/>
                <a:gd name="T31" fmla="*/ 2147483647 h 184"/>
                <a:gd name="T32" fmla="*/ 2147483647 w 13"/>
                <a:gd name="T33" fmla="*/ 2147483647 h 184"/>
                <a:gd name="T34" fmla="*/ 2147483647 w 13"/>
                <a:gd name="T35" fmla="*/ 2147483647 h 184"/>
                <a:gd name="T36" fmla="*/ 2147483647 w 13"/>
                <a:gd name="T37" fmla="*/ 2147483647 h 184"/>
                <a:gd name="T38" fmla="*/ 0 w 13"/>
                <a:gd name="T39" fmla="*/ 2147483647 h 184"/>
                <a:gd name="T40" fmla="*/ 0 w 13"/>
                <a:gd name="T41" fmla="*/ 2147483647 h 184"/>
                <a:gd name="T42" fmla="*/ 0 w 13"/>
                <a:gd name="T43" fmla="*/ 2147483647 h 184"/>
                <a:gd name="T44" fmla="*/ 0 w 13"/>
                <a:gd name="T45" fmla="*/ 2147483647 h 184"/>
                <a:gd name="T46" fmla="*/ 0 w 13"/>
                <a:gd name="T47" fmla="*/ 2147483647 h 184"/>
                <a:gd name="T48" fmla="*/ 0 w 13"/>
                <a:gd name="T49" fmla="*/ 2147483647 h 184"/>
                <a:gd name="T50" fmla="*/ 0 w 13"/>
                <a:gd name="T51" fmla="*/ 2147483647 h 184"/>
                <a:gd name="T52" fmla="*/ 0 w 13"/>
                <a:gd name="T53" fmla="*/ 2147483647 h 184"/>
                <a:gd name="T54" fmla="*/ 0 w 13"/>
                <a:gd name="T55" fmla="*/ 2147483647 h 184"/>
                <a:gd name="T56" fmla="*/ 0 w 13"/>
                <a:gd name="T57" fmla="*/ 2147483647 h 184"/>
                <a:gd name="T58" fmla="*/ 0 w 13"/>
                <a:gd name="T59" fmla="*/ 2147483647 h 184"/>
                <a:gd name="T60" fmla="*/ 0 w 13"/>
                <a:gd name="T61" fmla="*/ 2147483647 h 184"/>
                <a:gd name="T62" fmla="*/ 0 w 13"/>
                <a:gd name="T63" fmla="*/ 2147483647 h 184"/>
                <a:gd name="T64" fmla="*/ 0 w 13"/>
                <a:gd name="T65" fmla="*/ 2147483647 h 184"/>
                <a:gd name="T66" fmla="*/ 0 w 13"/>
                <a:gd name="T67" fmla="*/ 2147483647 h 184"/>
                <a:gd name="T68" fmla="*/ 2147483647 w 13"/>
                <a:gd name="T69" fmla="*/ 2147483647 h 184"/>
                <a:gd name="T70" fmla="*/ 2147483647 w 13"/>
                <a:gd name="T71" fmla="*/ 2147483647 h 184"/>
                <a:gd name="T72" fmla="*/ 2147483647 w 13"/>
                <a:gd name="T73" fmla="*/ 2147483647 h 184"/>
                <a:gd name="T74" fmla="*/ 2147483647 w 13"/>
                <a:gd name="T75" fmla="*/ 2147483647 h 184"/>
                <a:gd name="T76" fmla="*/ 2147483647 w 13"/>
                <a:gd name="T77" fmla="*/ 2147483647 h 184"/>
                <a:gd name="T78" fmla="*/ 2147483647 w 13"/>
                <a:gd name="T79" fmla="*/ 0 h 184"/>
                <a:gd name="T80" fmla="*/ 2147483647 w 13"/>
                <a:gd name="T81" fmla="*/ 0 h 184"/>
                <a:gd name="T82" fmla="*/ 2147483647 w 13"/>
                <a:gd name="T83" fmla="*/ 0 h 184"/>
                <a:gd name="T84" fmla="*/ 2147483647 w 13"/>
                <a:gd name="T85" fmla="*/ 2147483647 h 184"/>
                <a:gd name="T86" fmla="*/ 2147483647 w 13"/>
                <a:gd name="T87" fmla="*/ 2147483647 h 184"/>
                <a:gd name="T88" fmla="*/ 2147483647 w 13"/>
                <a:gd name="T89" fmla="*/ 2147483647 h 184"/>
                <a:gd name="T90" fmla="*/ 2147483647 w 13"/>
                <a:gd name="T91" fmla="*/ 2147483647 h 1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
                <a:gd name="T139" fmla="*/ 0 h 184"/>
                <a:gd name="T140" fmla="*/ 13 w 13"/>
                <a:gd name="T141" fmla="*/ 184 h 18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 h="184">
                  <a:moveTo>
                    <a:pt x="13" y="3"/>
                  </a:moveTo>
                  <a:lnTo>
                    <a:pt x="13" y="15"/>
                  </a:lnTo>
                  <a:lnTo>
                    <a:pt x="12" y="26"/>
                  </a:lnTo>
                  <a:lnTo>
                    <a:pt x="12" y="37"/>
                  </a:lnTo>
                  <a:lnTo>
                    <a:pt x="12" y="48"/>
                  </a:lnTo>
                  <a:lnTo>
                    <a:pt x="11" y="59"/>
                  </a:lnTo>
                  <a:lnTo>
                    <a:pt x="10" y="70"/>
                  </a:lnTo>
                  <a:lnTo>
                    <a:pt x="9" y="81"/>
                  </a:lnTo>
                  <a:lnTo>
                    <a:pt x="9" y="92"/>
                  </a:lnTo>
                  <a:lnTo>
                    <a:pt x="8" y="103"/>
                  </a:lnTo>
                  <a:lnTo>
                    <a:pt x="7" y="113"/>
                  </a:lnTo>
                  <a:lnTo>
                    <a:pt x="6" y="124"/>
                  </a:lnTo>
                  <a:lnTo>
                    <a:pt x="6" y="135"/>
                  </a:lnTo>
                  <a:lnTo>
                    <a:pt x="5" y="147"/>
                  </a:lnTo>
                  <a:lnTo>
                    <a:pt x="4" y="158"/>
                  </a:lnTo>
                  <a:lnTo>
                    <a:pt x="4" y="170"/>
                  </a:lnTo>
                  <a:lnTo>
                    <a:pt x="4" y="183"/>
                  </a:lnTo>
                  <a:lnTo>
                    <a:pt x="4" y="184"/>
                  </a:lnTo>
                  <a:lnTo>
                    <a:pt x="2" y="184"/>
                  </a:lnTo>
                  <a:lnTo>
                    <a:pt x="0" y="184"/>
                  </a:lnTo>
                  <a:lnTo>
                    <a:pt x="0" y="183"/>
                  </a:lnTo>
                  <a:lnTo>
                    <a:pt x="0" y="170"/>
                  </a:lnTo>
                  <a:lnTo>
                    <a:pt x="0" y="158"/>
                  </a:lnTo>
                  <a:lnTo>
                    <a:pt x="0" y="147"/>
                  </a:lnTo>
                  <a:lnTo>
                    <a:pt x="0" y="136"/>
                  </a:lnTo>
                  <a:lnTo>
                    <a:pt x="0" y="125"/>
                  </a:lnTo>
                  <a:lnTo>
                    <a:pt x="0" y="114"/>
                  </a:lnTo>
                  <a:lnTo>
                    <a:pt x="0" y="103"/>
                  </a:lnTo>
                  <a:lnTo>
                    <a:pt x="0" y="92"/>
                  </a:lnTo>
                  <a:lnTo>
                    <a:pt x="0" y="81"/>
                  </a:lnTo>
                  <a:lnTo>
                    <a:pt x="0" y="71"/>
                  </a:lnTo>
                  <a:lnTo>
                    <a:pt x="0" y="60"/>
                  </a:lnTo>
                  <a:lnTo>
                    <a:pt x="0" y="49"/>
                  </a:lnTo>
                  <a:lnTo>
                    <a:pt x="0" y="38"/>
                  </a:lnTo>
                  <a:lnTo>
                    <a:pt x="1" y="26"/>
                  </a:lnTo>
                  <a:lnTo>
                    <a:pt x="1" y="15"/>
                  </a:lnTo>
                  <a:lnTo>
                    <a:pt x="1" y="3"/>
                  </a:lnTo>
                  <a:lnTo>
                    <a:pt x="2" y="2"/>
                  </a:lnTo>
                  <a:lnTo>
                    <a:pt x="4" y="0"/>
                  </a:lnTo>
                  <a:lnTo>
                    <a:pt x="6" y="0"/>
                  </a:lnTo>
                  <a:lnTo>
                    <a:pt x="9" y="0"/>
                  </a:lnTo>
                  <a:lnTo>
                    <a:pt x="11" y="1"/>
                  </a:lnTo>
                  <a:lnTo>
                    <a:pt x="12" y="2"/>
                  </a:lnTo>
                  <a:lnTo>
                    <a:pt x="1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59" name="Freeform 165"/>
            <p:cNvSpPr>
              <a:spLocks/>
            </p:cNvSpPr>
            <p:nvPr/>
          </p:nvSpPr>
          <p:spPr bwMode="auto">
            <a:xfrm>
              <a:off x="3906838" y="5381625"/>
              <a:ext cx="30162" cy="125412"/>
            </a:xfrm>
            <a:custGeom>
              <a:avLst/>
              <a:gdLst>
                <a:gd name="T0" fmla="*/ 2147483647 w 19"/>
                <a:gd name="T1" fmla="*/ 2147483647 h 79"/>
                <a:gd name="T2" fmla="*/ 2147483647 w 19"/>
                <a:gd name="T3" fmla="*/ 2147483647 h 79"/>
                <a:gd name="T4" fmla="*/ 2147483647 w 19"/>
                <a:gd name="T5" fmla="*/ 2147483647 h 79"/>
                <a:gd name="T6" fmla="*/ 2147483647 w 19"/>
                <a:gd name="T7" fmla="*/ 2147483647 h 79"/>
                <a:gd name="T8" fmla="*/ 2147483647 w 19"/>
                <a:gd name="T9" fmla="*/ 2147483647 h 79"/>
                <a:gd name="T10" fmla="*/ 2147483647 w 19"/>
                <a:gd name="T11" fmla="*/ 2147483647 h 79"/>
                <a:gd name="T12" fmla="*/ 2147483647 w 19"/>
                <a:gd name="T13" fmla="*/ 2147483647 h 79"/>
                <a:gd name="T14" fmla="*/ 2147483647 w 19"/>
                <a:gd name="T15" fmla="*/ 2147483647 h 79"/>
                <a:gd name="T16" fmla="*/ 2147483647 w 19"/>
                <a:gd name="T17" fmla="*/ 2147483647 h 79"/>
                <a:gd name="T18" fmla="*/ 2147483647 w 19"/>
                <a:gd name="T19" fmla="*/ 2147483647 h 79"/>
                <a:gd name="T20" fmla="*/ 2147483647 w 19"/>
                <a:gd name="T21" fmla="*/ 2147483647 h 79"/>
                <a:gd name="T22" fmla="*/ 2147483647 w 19"/>
                <a:gd name="T23" fmla="*/ 2147483647 h 79"/>
                <a:gd name="T24" fmla="*/ 2147483647 w 19"/>
                <a:gd name="T25" fmla="*/ 2147483647 h 79"/>
                <a:gd name="T26" fmla="*/ 2147483647 w 19"/>
                <a:gd name="T27" fmla="*/ 2147483647 h 79"/>
                <a:gd name="T28" fmla="*/ 2147483647 w 19"/>
                <a:gd name="T29" fmla="*/ 2147483647 h 79"/>
                <a:gd name="T30" fmla="*/ 2147483647 w 19"/>
                <a:gd name="T31" fmla="*/ 2147483647 h 79"/>
                <a:gd name="T32" fmla="*/ 2147483647 w 19"/>
                <a:gd name="T33" fmla="*/ 2147483647 h 79"/>
                <a:gd name="T34" fmla="*/ 2147483647 w 19"/>
                <a:gd name="T35" fmla="*/ 2147483647 h 79"/>
                <a:gd name="T36" fmla="*/ 2147483647 w 19"/>
                <a:gd name="T37" fmla="*/ 2147483647 h 79"/>
                <a:gd name="T38" fmla="*/ 2147483647 w 19"/>
                <a:gd name="T39" fmla="*/ 2147483647 h 79"/>
                <a:gd name="T40" fmla="*/ 2147483647 w 19"/>
                <a:gd name="T41" fmla="*/ 2147483647 h 79"/>
                <a:gd name="T42" fmla="*/ 2147483647 w 19"/>
                <a:gd name="T43" fmla="*/ 2147483647 h 79"/>
                <a:gd name="T44" fmla="*/ 2147483647 w 19"/>
                <a:gd name="T45" fmla="*/ 2147483647 h 79"/>
                <a:gd name="T46" fmla="*/ 2147483647 w 19"/>
                <a:gd name="T47" fmla="*/ 2147483647 h 79"/>
                <a:gd name="T48" fmla="*/ 2147483647 w 19"/>
                <a:gd name="T49" fmla="*/ 2147483647 h 79"/>
                <a:gd name="T50" fmla="*/ 2147483647 w 19"/>
                <a:gd name="T51" fmla="*/ 2147483647 h 79"/>
                <a:gd name="T52" fmla="*/ 2147483647 w 19"/>
                <a:gd name="T53" fmla="*/ 2147483647 h 79"/>
                <a:gd name="T54" fmla="*/ 0 w 19"/>
                <a:gd name="T55" fmla="*/ 2147483647 h 79"/>
                <a:gd name="T56" fmla="*/ 0 w 19"/>
                <a:gd name="T57" fmla="*/ 2147483647 h 79"/>
                <a:gd name="T58" fmla="*/ 2147483647 w 19"/>
                <a:gd name="T59" fmla="*/ 2147483647 h 79"/>
                <a:gd name="T60" fmla="*/ 2147483647 w 19"/>
                <a:gd name="T61" fmla="*/ 0 h 79"/>
                <a:gd name="T62" fmla="*/ 2147483647 w 19"/>
                <a:gd name="T63" fmla="*/ 2147483647 h 79"/>
                <a:gd name="T64" fmla="*/ 2147483647 w 19"/>
                <a:gd name="T65" fmla="*/ 2147483647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79"/>
                <a:gd name="T101" fmla="*/ 19 w 19"/>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79">
                  <a:moveTo>
                    <a:pt x="12" y="5"/>
                  </a:moveTo>
                  <a:lnTo>
                    <a:pt x="12" y="6"/>
                  </a:lnTo>
                  <a:lnTo>
                    <a:pt x="13" y="8"/>
                  </a:lnTo>
                  <a:lnTo>
                    <a:pt x="14" y="10"/>
                  </a:lnTo>
                  <a:lnTo>
                    <a:pt x="14" y="12"/>
                  </a:lnTo>
                  <a:lnTo>
                    <a:pt x="15" y="13"/>
                  </a:lnTo>
                  <a:lnTo>
                    <a:pt x="16" y="15"/>
                  </a:lnTo>
                  <a:lnTo>
                    <a:pt x="16" y="17"/>
                  </a:lnTo>
                  <a:lnTo>
                    <a:pt x="17" y="20"/>
                  </a:lnTo>
                  <a:lnTo>
                    <a:pt x="17" y="23"/>
                  </a:lnTo>
                  <a:lnTo>
                    <a:pt x="18" y="27"/>
                  </a:lnTo>
                  <a:lnTo>
                    <a:pt x="18" y="31"/>
                  </a:lnTo>
                  <a:lnTo>
                    <a:pt x="18" y="34"/>
                  </a:lnTo>
                  <a:lnTo>
                    <a:pt x="18" y="37"/>
                  </a:lnTo>
                  <a:lnTo>
                    <a:pt x="19" y="41"/>
                  </a:lnTo>
                  <a:lnTo>
                    <a:pt x="19" y="44"/>
                  </a:lnTo>
                  <a:lnTo>
                    <a:pt x="19" y="48"/>
                  </a:lnTo>
                  <a:lnTo>
                    <a:pt x="19" y="50"/>
                  </a:lnTo>
                  <a:lnTo>
                    <a:pt x="19" y="54"/>
                  </a:lnTo>
                  <a:lnTo>
                    <a:pt x="19" y="57"/>
                  </a:lnTo>
                  <a:lnTo>
                    <a:pt x="19" y="61"/>
                  </a:lnTo>
                  <a:lnTo>
                    <a:pt x="19" y="64"/>
                  </a:lnTo>
                  <a:lnTo>
                    <a:pt x="19" y="67"/>
                  </a:lnTo>
                  <a:lnTo>
                    <a:pt x="19" y="71"/>
                  </a:lnTo>
                  <a:lnTo>
                    <a:pt x="19" y="76"/>
                  </a:lnTo>
                  <a:lnTo>
                    <a:pt x="19" y="77"/>
                  </a:lnTo>
                  <a:lnTo>
                    <a:pt x="18" y="78"/>
                  </a:lnTo>
                  <a:lnTo>
                    <a:pt x="17" y="78"/>
                  </a:lnTo>
                  <a:lnTo>
                    <a:pt x="15" y="79"/>
                  </a:lnTo>
                  <a:lnTo>
                    <a:pt x="14" y="78"/>
                  </a:lnTo>
                  <a:lnTo>
                    <a:pt x="13" y="78"/>
                  </a:lnTo>
                  <a:lnTo>
                    <a:pt x="12" y="77"/>
                  </a:lnTo>
                  <a:lnTo>
                    <a:pt x="12" y="76"/>
                  </a:lnTo>
                  <a:lnTo>
                    <a:pt x="11" y="71"/>
                  </a:lnTo>
                  <a:lnTo>
                    <a:pt x="11" y="68"/>
                  </a:lnTo>
                  <a:lnTo>
                    <a:pt x="11" y="64"/>
                  </a:lnTo>
                  <a:lnTo>
                    <a:pt x="10" y="61"/>
                  </a:lnTo>
                  <a:lnTo>
                    <a:pt x="10" y="58"/>
                  </a:lnTo>
                  <a:lnTo>
                    <a:pt x="9" y="54"/>
                  </a:lnTo>
                  <a:lnTo>
                    <a:pt x="9" y="51"/>
                  </a:lnTo>
                  <a:lnTo>
                    <a:pt x="8" y="48"/>
                  </a:lnTo>
                  <a:lnTo>
                    <a:pt x="8" y="45"/>
                  </a:lnTo>
                  <a:lnTo>
                    <a:pt x="7" y="42"/>
                  </a:lnTo>
                  <a:lnTo>
                    <a:pt x="6" y="39"/>
                  </a:lnTo>
                  <a:lnTo>
                    <a:pt x="5" y="35"/>
                  </a:lnTo>
                  <a:lnTo>
                    <a:pt x="5" y="32"/>
                  </a:lnTo>
                  <a:lnTo>
                    <a:pt x="4" y="29"/>
                  </a:lnTo>
                  <a:lnTo>
                    <a:pt x="3" y="25"/>
                  </a:lnTo>
                  <a:lnTo>
                    <a:pt x="2" y="22"/>
                  </a:lnTo>
                  <a:lnTo>
                    <a:pt x="2" y="19"/>
                  </a:lnTo>
                  <a:lnTo>
                    <a:pt x="2" y="17"/>
                  </a:lnTo>
                  <a:lnTo>
                    <a:pt x="2" y="15"/>
                  </a:lnTo>
                  <a:lnTo>
                    <a:pt x="2" y="14"/>
                  </a:lnTo>
                  <a:lnTo>
                    <a:pt x="2" y="12"/>
                  </a:lnTo>
                  <a:lnTo>
                    <a:pt x="1" y="10"/>
                  </a:lnTo>
                  <a:lnTo>
                    <a:pt x="0" y="9"/>
                  </a:lnTo>
                  <a:lnTo>
                    <a:pt x="0" y="7"/>
                  </a:lnTo>
                  <a:lnTo>
                    <a:pt x="0" y="5"/>
                  </a:lnTo>
                  <a:lnTo>
                    <a:pt x="1" y="3"/>
                  </a:lnTo>
                  <a:lnTo>
                    <a:pt x="2" y="1"/>
                  </a:lnTo>
                  <a:lnTo>
                    <a:pt x="5" y="1"/>
                  </a:lnTo>
                  <a:lnTo>
                    <a:pt x="6" y="0"/>
                  </a:lnTo>
                  <a:lnTo>
                    <a:pt x="9" y="1"/>
                  </a:lnTo>
                  <a:lnTo>
                    <a:pt x="10" y="2"/>
                  </a:lnTo>
                  <a:lnTo>
                    <a:pt x="1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60" name="Freeform 166"/>
            <p:cNvSpPr>
              <a:spLocks/>
            </p:cNvSpPr>
            <p:nvPr/>
          </p:nvSpPr>
          <p:spPr bwMode="auto">
            <a:xfrm>
              <a:off x="3913188" y="5505450"/>
              <a:ext cx="20637" cy="90487"/>
            </a:xfrm>
            <a:custGeom>
              <a:avLst/>
              <a:gdLst>
                <a:gd name="T0" fmla="*/ 2147483647 w 13"/>
                <a:gd name="T1" fmla="*/ 2147483647 h 57"/>
                <a:gd name="T2" fmla="*/ 2147483647 w 13"/>
                <a:gd name="T3" fmla="*/ 2147483647 h 57"/>
                <a:gd name="T4" fmla="*/ 2147483647 w 13"/>
                <a:gd name="T5" fmla="*/ 2147483647 h 57"/>
                <a:gd name="T6" fmla="*/ 2147483647 w 13"/>
                <a:gd name="T7" fmla="*/ 2147483647 h 57"/>
                <a:gd name="T8" fmla="*/ 2147483647 w 13"/>
                <a:gd name="T9" fmla="*/ 2147483647 h 57"/>
                <a:gd name="T10" fmla="*/ 2147483647 w 13"/>
                <a:gd name="T11" fmla="*/ 2147483647 h 57"/>
                <a:gd name="T12" fmla="*/ 2147483647 w 13"/>
                <a:gd name="T13" fmla="*/ 2147483647 h 57"/>
                <a:gd name="T14" fmla="*/ 2147483647 w 13"/>
                <a:gd name="T15" fmla="*/ 2147483647 h 57"/>
                <a:gd name="T16" fmla="*/ 2147483647 w 13"/>
                <a:gd name="T17" fmla="*/ 2147483647 h 57"/>
                <a:gd name="T18" fmla="*/ 2147483647 w 13"/>
                <a:gd name="T19" fmla="*/ 2147483647 h 57"/>
                <a:gd name="T20" fmla="*/ 2147483647 w 13"/>
                <a:gd name="T21" fmla="*/ 2147483647 h 57"/>
                <a:gd name="T22" fmla="*/ 2147483647 w 13"/>
                <a:gd name="T23" fmla="*/ 2147483647 h 57"/>
                <a:gd name="T24" fmla="*/ 2147483647 w 13"/>
                <a:gd name="T25" fmla="*/ 2147483647 h 57"/>
                <a:gd name="T26" fmla="*/ 2147483647 w 13"/>
                <a:gd name="T27" fmla="*/ 2147483647 h 57"/>
                <a:gd name="T28" fmla="*/ 2147483647 w 13"/>
                <a:gd name="T29" fmla="*/ 2147483647 h 57"/>
                <a:gd name="T30" fmla="*/ 2147483647 w 13"/>
                <a:gd name="T31" fmla="*/ 2147483647 h 57"/>
                <a:gd name="T32" fmla="*/ 2147483647 w 13"/>
                <a:gd name="T33" fmla="*/ 2147483647 h 57"/>
                <a:gd name="T34" fmla="*/ 2147483647 w 13"/>
                <a:gd name="T35" fmla="*/ 2147483647 h 57"/>
                <a:gd name="T36" fmla="*/ 2147483647 w 13"/>
                <a:gd name="T37" fmla="*/ 2147483647 h 57"/>
                <a:gd name="T38" fmla="*/ 2147483647 w 13"/>
                <a:gd name="T39" fmla="*/ 2147483647 h 57"/>
                <a:gd name="T40" fmla="*/ 2147483647 w 13"/>
                <a:gd name="T41" fmla="*/ 2147483647 h 57"/>
                <a:gd name="T42" fmla="*/ 2147483647 w 13"/>
                <a:gd name="T43" fmla="*/ 2147483647 h 57"/>
                <a:gd name="T44" fmla="*/ 2147483647 w 13"/>
                <a:gd name="T45" fmla="*/ 2147483647 h 57"/>
                <a:gd name="T46" fmla="*/ 2147483647 w 13"/>
                <a:gd name="T47" fmla="*/ 2147483647 h 57"/>
                <a:gd name="T48" fmla="*/ 2147483647 w 13"/>
                <a:gd name="T49" fmla="*/ 2147483647 h 57"/>
                <a:gd name="T50" fmla="*/ 2147483647 w 13"/>
                <a:gd name="T51" fmla="*/ 2147483647 h 57"/>
                <a:gd name="T52" fmla="*/ 2147483647 w 13"/>
                <a:gd name="T53" fmla="*/ 2147483647 h 57"/>
                <a:gd name="T54" fmla="*/ 2147483647 w 13"/>
                <a:gd name="T55" fmla="*/ 2147483647 h 57"/>
                <a:gd name="T56" fmla="*/ 0 w 13"/>
                <a:gd name="T57" fmla="*/ 2147483647 h 57"/>
                <a:gd name="T58" fmla="*/ 0 w 13"/>
                <a:gd name="T59" fmla="*/ 2147483647 h 57"/>
                <a:gd name="T60" fmla="*/ 0 w 13"/>
                <a:gd name="T61" fmla="*/ 2147483647 h 57"/>
                <a:gd name="T62" fmla="*/ 0 w 13"/>
                <a:gd name="T63" fmla="*/ 2147483647 h 57"/>
                <a:gd name="T64" fmla="*/ 0 w 13"/>
                <a:gd name="T65" fmla="*/ 2147483647 h 57"/>
                <a:gd name="T66" fmla="*/ 0 w 13"/>
                <a:gd name="T67" fmla="*/ 2147483647 h 57"/>
                <a:gd name="T68" fmla="*/ 2147483647 w 13"/>
                <a:gd name="T69" fmla="*/ 0 h 57"/>
                <a:gd name="T70" fmla="*/ 2147483647 w 13"/>
                <a:gd name="T71" fmla="*/ 0 h 57"/>
                <a:gd name="T72" fmla="*/ 2147483647 w 13"/>
                <a:gd name="T73" fmla="*/ 2147483647 h 57"/>
                <a:gd name="T74" fmla="*/ 2147483647 w 13"/>
                <a:gd name="T75" fmla="*/ 2147483647 h 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
                <a:gd name="T115" fmla="*/ 0 h 57"/>
                <a:gd name="T116" fmla="*/ 13 w 13"/>
                <a:gd name="T117" fmla="*/ 57 h 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 h="57">
                  <a:moveTo>
                    <a:pt x="8" y="3"/>
                  </a:moveTo>
                  <a:lnTo>
                    <a:pt x="8" y="5"/>
                  </a:lnTo>
                  <a:lnTo>
                    <a:pt x="8" y="6"/>
                  </a:lnTo>
                  <a:lnTo>
                    <a:pt x="8" y="8"/>
                  </a:lnTo>
                  <a:lnTo>
                    <a:pt x="8" y="9"/>
                  </a:lnTo>
                  <a:lnTo>
                    <a:pt x="9" y="12"/>
                  </a:lnTo>
                  <a:lnTo>
                    <a:pt x="9" y="14"/>
                  </a:lnTo>
                  <a:lnTo>
                    <a:pt x="10" y="16"/>
                  </a:lnTo>
                  <a:lnTo>
                    <a:pt x="11" y="19"/>
                  </a:lnTo>
                  <a:lnTo>
                    <a:pt x="11" y="20"/>
                  </a:lnTo>
                  <a:lnTo>
                    <a:pt x="11" y="22"/>
                  </a:lnTo>
                  <a:lnTo>
                    <a:pt x="12" y="24"/>
                  </a:lnTo>
                  <a:lnTo>
                    <a:pt x="12" y="25"/>
                  </a:lnTo>
                  <a:lnTo>
                    <a:pt x="12" y="27"/>
                  </a:lnTo>
                  <a:lnTo>
                    <a:pt x="13" y="28"/>
                  </a:lnTo>
                  <a:lnTo>
                    <a:pt x="13" y="31"/>
                  </a:lnTo>
                  <a:lnTo>
                    <a:pt x="13" y="32"/>
                  </a:lnTo>
                  <a:lnTo>
                    <a:pt x="13" y="34"/>
                  </a:lnTo>
                  <a:lnTo>
                    <a:pt x="13" y="35"/>
                  </a:lnTo>
                  <a:lnTo>
                    <a:pt x="13" y="37"/>
                  </a:lnTo>
                  <a:lnTo>
                    <a:pt x="13" y="39"/>
                  </a:lnTo>
                  <a:lnTo>
                    <a:pt x="13" y="41"/>
                  </a:lnTo>
                  <a:lnTo>
                    <a:pt x="13" y="42"/>
                  </a:lnTo>
                  <a:lnTo>
                    <a:pt x="12" y="44"/>
                  </a:lnTo>
                  <a:lnTo>
                    <a:pt x="12" y="46"/>
                  </a:lnTo>
                  <a:lnTo>
                    <a:pt x="12" y="48"/>
                  </a:lnTo>
                  <a:lnTo>
                    <a:pt x="12" y="50"/>
                  </a:lnTo>
                  <a:lnTo>
                    <a:pt x="12" y="52"/>
                  </a:lnTo>
                  <a:lnTo>
                    <a:pt x="12" y="54"/>
                  </a:lnTo>
                  <a:lnTo>
                    <a:pt x="10" y="56"/>
                  </a:lnTo>
                  <a:lnTo>
                    <a:pt x="8" y="57"/>
                  </a:lnTo>
                  <a:lnTo>
                    <a:pt x="7" y="56"/>
                  </a:lnTo>
                  <a:lnTo>
                    <a:pt x="6" y="55"/>
                  </a:lnTo>
                  <a:lnTo>
                    <a:pt x="5" y="54"/>
                  </a:lnTo>
                  <a:lnTo>
                    <a:pt x="5" y="53"/>
                  </a:lnTo>
                  <a:lnTo>
                    <a:pt x="5" y="51"/>
                  </a:lnTo>
                  <a:lnTo>
                    <a:pt x="5" y="50"/>
                  </a:lnTo>
                  <a:lnTo>
                    <a:pt x="5" y="48"/>
                  </a:lnTo>
                  <a:lnTo>
                    <a:pt x="5" y="46"/>
                  </a:lnTo>
                  <a:lnTo>
                    <a:pt x="5" y="44"/>
                  </a:lnTo>
                  <a:lnTo>
                    <a:pt x="5" y="42"/>
                  </a:lnTo>
                  <a:lnTo>
                    <a:pt x="5" y="41"/>
                  </a:lnTo>
                  <a:lnTo>
                    <a:pt x="5" y="40"/>
                  </a:lnTo>
                  <a:lnTo>
                    <a:pt x="4" y="38"/>
                  </a:lnTo>
                  <a:lnTo>
                    <a:pt x="4" y="37"/>
                  </a:lnTo>
                  <a:lnTo>
                    <a:pt x="4" y="35"/>
                  </a:lnTo>
                  <a:lnTo>
                    <a:pt x="4" y="34"/>
                  </a:lnTo>
                  <a:lnTo>
                    <a:pt x="3" y="32"/>
                  </a:lnTo>
                  <a:lnTo>
                    <a:pt x="3" y="30"/>
                  </a:lnTo>
                  <a:lnTo>
                    <a:pt x="2" y="28"/>
                  </a:lnTo>
                  <a:lnTo>
                    <a:pt x="2" y="27"/>
                  </a:lnTo>
                  <a:lnTo>
                    <a:pt x="2" y="25"/>
                  </a:lnTo>
                  <a:lnTo>
                    <a:pt x="1" y="24"/>
                  </a:lnTo>
                  <a:lnTo>
                    <a:pt x="1" y="22"/>
                  </a:lnTo>
                  <a:lnTo>
                    <a:pt x="1" y="20"/>
                  </a:lnTo>
                  <a:lnTo>
                    <a:pt x="1" y="19"/>
                  </a:lnTo>
                  <a:lnTo>
                    <a:pt x="0" y="18"/>
                  </a:lnTo>
                  <a:lnTo>
                    <a:pt x="0" y="16"/>
                  </a:lnTo>
                  <a:lnTo>
                    <a:pt x="0" y="15"/>
                  </a:lnTo>
                  <a:lnTo>
                    <a:pt x="0" y="14"/>
                  </a:lnTo>
                  <a:lnTo>
                    <a:pt x="0" y="12"/>
                  </a:lnTo>
                  <a:lnTo>
                    <a:pt x="0" y="11"/>
                  </a:lnTo>
                  <a:lnTo>
                    <a:pt x="0" y="9"/>
                  </a:lnTo>
                  <a:lnTo>
                    <a:pt x="0" y="8"/>
                  </a:lnTo>
                  <a:lnTo>
                    <a:pt x="0" y="7"/>
                  </a:lnTo>
                  <a:lnTo>
                    <a:pt x="0" y="5"/>
                  </a:lnTo>
                  <a:lnTo>
                    <a:pt x="0" y="3"/>
                  </a:lnTo>
                  <a:lnTo>
                    <a:pt x="0" y="2"/>
                  </a:lnTo>
                  <a:lnTo>
                    <a:pt x="1" y="0"/>
                  </a:lnTo>
                  <a:lnTo>
                    <a:pt x="2" y="0"/>
                  </a:lnTo>
                  <a:lnTo>
                    <a:pt x="4" y="0"/>
                  </a:lnTo>
                  <a:lnTo>
                    <a:pt x="5" y="0"/>
                  </a:lnTo>
                  <a:lnTo>
                    <a:pt x="7" y="0"/>
                  </a:lnTo>
                  <a:lnTo>
                    <a:pt x="8" y="2"/>
                  </a:lnTo>
                  <a:lnTo>
                    <a:pt x="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61" name="Freeform 167"/>
            <p:cNvSpPr>
              <a:spLocks/>
            </p:cNvSpPr>
            <p:nvPr/>
          </p:nvSpPr>
          <p:spPr bwMode="auto">
            <a:xfrm>
              <a:off x="3951288" y="5500688"/>
              <a:ext cx="12700" cy="82550"/>
            </a:xfrm>
            <a:custGeom>
              <a:avLst/>
              <a:gdLst>
                <a:gd name="T0" fmla="*/ 2147483647 w 8"/>
                <a:gd name="T1" fmla="*/ 2147483647 h 52"/>
                <a:gd name="T2" fmla="*/ 2147483647 w 8"/>
                <a:gd name="T3" fmla="*/ 2147483647 h 52"/>
                <a:gd name="T4" fmla="*/ 2147483647 w 8"/>
                <a:gd name="T5" fmla="*/ 2147483647 h 52"/>
                <a:gd name="T6" fmla="*/ 2147483647 w 8"/>
                <a:gd name="T7" fmla="*/ 2147483647 h 52"/>
                <a:gd name="T8" fmla="*/ 2147483647 w 8"/>
                <a:gd name="T9" fmla="*/ 2147483647 h 52"/>
                <a:gd name="T10" fmla="*/ 2147483647 w 8"/>
                <a:gd name="T11" fmla="*/ 2147483647 h 52"/>
                <a:gd name="T12" fmla="*/ 2147483647 w 8"/>
                <a:gd name="T13" fmla="*/ 2147483647 h 52"/>
                <a:gd name="T14" fmla="*/ 2147483647 w 8"/>
                <a:gd name="T15" fmla="*/ 2147483647 h 52"/>
                <a:gd name="T16" fmla="*/ 2147483647 w 8"/>
                <a:gd name="T17" fmla="*/ 2147483647 h 52"/>
                <a:gd name="T18" fmla="*/ 2147483647 w 8"/>
                <a:gd name="T19" fmla="*/ 2147483647 h 52"/>
                <a:gd name="T20" fmla="*/ 2147483647 w 8"/>
                <a:gd name="T21" fmla="*/ 2147483647 h 52"/>
                <a:gd name="T22" fmla="*/ 2147483647 w 8"/>
                <a:gd name="T23" fmla="*/ 2147483647 h 52"/>
                <a:gd name="T24" fmla="*/ 2147483647 w 8"/>
                <a:gd name="T25" fmla="*/ 2147483647 h 52"/>
                <a:gd name="T26" fmla="*/ 2147483647 w 8"/>
                <a:gd name="T27" fmla="*/ 2147483647 h 52"/>
                <a:gd name="T28" fmla="*/ 2147483647 w 8"/>
                <a:gd name="T29" fmla="*/ 2147483647 h 52"/>
                <a:gd name="T30" fmla="*/ 2147483647 w 8"/>
                <a:gd name="T31" fmla="*/ 2147483647 h 52"/>
                <a:gd name="T32" fmla="*/ 2147483647 w 8"/>
                <a:gd name="T33" fmla="*/ 2147483647 h 52"/>
                <a:gd name="T34" fmla="*/ 2147483647 w 8"/>
                <a:gd name="T35" fmla="*/ 2147483647 h 52"/>
                <a:gd name="T36" fmla="*/ 2147483647 w 8"/>
                <a:gd name="T37" fmla="*/ 2147483647 h 52"/>
                <a:gd name="T38" fmla="*/ 2147483647 w 8"/>
                <a:gd name="T39" fmla="*/ 2147483647 h 52"/>
                <a:gd name="T40" fmla="*/ 2147483647 w 8"/>
                <a:gd name="T41" fmla="*/ 2147483647 h 52"/>
                <a:gd name="T42" fmla="*/ 2147483647 w 8"/>
                <a:gd name="T43" fmla="*/ 2147483647 h 52"/>
                <a:gd name="T44" fmla="*/ 2147483647 w 8"/>
                <a:gd name="T45" fmla="*/ 2147483647 h 52"/>
                <a:gd name="T46" fmla="*/ 2147483647 w 8"/>
                <a:gd name="T47" fmla="*/ 2147483647 h 52"/>
                <a:gd name="T48" fmla="*/ 2147483647 w 8"/>
                <a:gd name="T49" fmla="*/ 2147483647 h 52"/>
                <a:gd name="T50" fmla="*/ 2147483647 w 8"/>
                <a:gd name="T51" fmla="*/ 2147483647 h 52"/>
                <a:gd name="T52" fmla="*/ 2147483647 w 8"/>
                <a:gd name="T53" fmla="*/ 2147483647 h 52"/>
                <a:gd name="T54" fmla="*/ 2147483647 w 8"/>
                <a:gd name="T55" fmla="*/ 2147483647 h 52"/>
                <a:gd name="T56" fmla="*/ 2147483647 w 8"/>
                <a:gd name="T57" fmla="*/ 2147483647 h 52"/>
                <a:gd name="T58" fmla="*/ 2147483647 w 8"/>
                <a:gd name="T59" fmla="*/ 2147483647 h 52"/>
                <a:gd name="T60" fmla="*/ 2147483647 w 8"/>
                <a:gd name="T61" fmla="*/ 2147483647 h 52"/>
                <a:gd name="T62" fmla="*/ 0 w 8"/>
                <a:gd name="T63" fmla="*/ 2147483647 h 52"/>
                <a:gd name="T64" fmla="*/ 0 w 8"/>
                <a:gd name="T65" fmla="*/ 2147483647 h 52"/>
                <a:gd name="T66" fmla="*/ 0 w 8"/>
                <a:gd name="T67" fmla="*/ 2147483647 h 52"/>
                <a:gd name="T68" fmla="*/ 0 w 8"/>
                <a:gd name="T69" fmla="*/ 2147483647 h 52"/>
                <a:gd name="T70" fmla="*/ 0 w 8"/>
                <a:gd name="T71" fmla="*/ 2147483647 h 52"/>
                <a:gd name="T72" fmla="*/ 0 w 8"/>
                <a:gd name="T73" fmla="*/ 2147483647 h 52"/>
                <a:gd name="T74" fmla="*/ 0 w 8"/>
                <a:gd name="T75" fmla="*/ 2147483647 h 52"/>
                <a:gd name="T76" fmla="*/ 0 w 8"/>
                <a:gd name="T77" fmla="*/ 2147483647 h 52"/>
                <a:gd name="T78" fmla="*/ 0 w 8"/>
                <a:gd name="T79" fmla="*/ 2147483647 h 52"/>
                <a:gd name="T80" fmla="*/ 0 w 8"/>
                <a:gd name="T81" fmla="*/ 2147483647 h 52"/>
                <a:gd name="T82" fmla="*/ 0 w 8"/>
                <a:gd name="T83" fmla="*/ 2147483647 h 52"/>
                <a:gd name="T84" fmla="*/ 0 w 8"/>
                <a:gd name="T85" fmla="*/ 2147483647 h 52"/>
                <a:gd name="T86" fmla="*/ 0 w 8"/>
                <a:gd name="T87" fmla="*/ 2147483647 h 52"/>
                <a:gd name="T88" fmla="*/ 0 w 8"/>
                <a:gd name="T89" fmla="*/ 2147483647 h 52"/>
                <a:gd name="T90" fmla="*/ 0 w 8"/>
                <a:gd name="T91" fmla="*/ 2147483647 h 52"/>
                <a:gd name="T92" fmla="*/ 0 w 8"/>
                <a:gd name="T93" fmla="*/ 2147483647 h 52"/>
                <a:gd name="T94" fmla="*/ 2147483647 w 8"/>
                <a:gd name="T95" fmla="*/ 0 h 52"/>
                <a:gd name="T96" fmla="*/ 2147483647 w 8"/>
                <a:gd name="T97" fmla="*/ 0 h 52"/>
                <a:gd name="T98" fmla="*/ 2147483647 w 8"/>
                <a:gd name="T99" fmla="*/ 0 h 52"/>
                <a:gd name="T100" fmla="*/ 2147483647 w 8"/>
                <a:gd name="T101" fmla="*/ 2147483647 h 52"/>
                <a:gd name="T102" fmla="*/ 2147483647 w 8"/>
                <a:gd name="T103" fmla="*/ 2147483647 h 52"/>
                <a:gd name="T104" fmla="*/ 2147483647 w 8"/>
                <a:gd name="T105" fmla="*/ 2147483647 h 52"/>
                <a:gd name="T106" fmla="*/ 2147483647 w 8"/>
                <a:gd name="T107" fmla="*/ 2147483647 h 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
                <a:gd name="T163" fmla="*/ 0 h 52"/>
                <a:gd name="T164" fmla="*/ 8 w 8"/>
                <a:gd name="T165" fmla="*/ 52 h 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 h="52">
                  <a:moveTo>
                    <a:pt x="8" y="3"/>
                  </a:moveTo>
                  <a:lnTo>
                    <a:pt x="8" y="5"/>
                  </a:lnTo>
                  <a:lnTo>
                    <a:pt x="8" y="6"/>
                  </a:lnTo>
                  <a:lnTo>
                    <a:pt x="8" y="8"/>
                  </a:lnTo>
                  <a:lnTo>
                    <a:pt x="8" y="9"/>
                  </a:lnTo>
                  <a:lnTo>
                    <a:pt x="8" y="10"/>
                  </a:lnTo>
                  <a:lnTo>
                    <a:pt x="8" y="12"/>
                  </a:lnTo>
                  <a:lnTo>
                    <a:pt x="8" y="13"/>
                  </a:lnTo>
                  <a:lnTo>
                    <a:pt x="8" y="15"/>
                  </a:lnTo>
                  <a:lnTo>
                    <a:pt x="8" y="17"/>
                  </a:lnTo>
                  <a:lnTo>
                    <a:pt x="8" y="19"/>
                  </a:lnTo>
                  <a:lnTo>
                    <a:pt x="8" y="21"/>
                  </a:lnTo>
                  <a:lnTo>
                    <a:pt x="8" y="23"/>
                  </a:lnTo>
                  <a:lnTo>
                    <a:pt x="8" y="25"/>
                  </a:lnTo>
                  <a:lnTo>
                    <a:pt x="8" y="27"/>
                  </a:lnTo>
                  <a:lnTo>
                    <a:pt x="8" y="28"/>
                  </a:lnTo>
                  <a:lnTo>
                    <a:pt x="8" y="31"/>
                  </a:lnTo>
                  <a:lnTo>
                    <a:pt x="8" y="32"/>
                  </a:lnTo>
                  <a:lnTo>
                    <a:pt x="8" y="34"/>
                  </a:lnTo>
                  <a:lnTo>
                    <a:pt x="8" y="37"/>
                  </a:lnTo>
                  <a:lnTo>
                    <a:pt x="8" y="38"/>
                  </a:lnTo>
                  <a:lnTo>
                    <a:pt x="8" y="41"/>
                  </a:lnTo>
                  <a:lnTo>
                    <a:pt x="8" y="43"/>
                  </a:lnTo>
                  <a:lnTo>
                    <a:pt x="8" y="45"/>
                  </a:lnTo>
                  <a:lnTo>
                    <a:pt x="8" y="47"/>
                  </a:lnTo>
                  <a:lnTo>
                    <a:pt x="8" y="49"/>
                  </a:lnTo>
                  <a:lnTo>
                    <a:pt x="5" y="51"/>
                  </a:lnTo>
                  <a:lnTo>
                    <a:pt x="2" y="52"/>
                  </a:lnTo>
                  <a:lnTo>
                    <a:pt x="2" y="51"/>
                  </a:lnTo>
                  <a:lnTo>
                    <a:pt x="1" y="47"/>
                  </a:lnTo>
                  <a:lnTo>
                    <a:pt x="1" y="44"/>
                  </a:lnTo>
                  <a:lnTo>
                    <a:pt x="0" y="41"/>
                  </a:lnTo>
                  <a:lnTo>
                    <a:pt x="0" y="37"/>
                  </a:lnTo>
                  <a:lnTo>
                    <a:pt x="0" y="34"/>
                  </a:lnTo>
                  <a:lnTo>
                    <a:pt x="0" y="32"/>
                  </a:lnTo>
                  <a:lnTo>
                    <a:pt x="0" y="28"/>
                  </a:lnTo>
                  <a:lnTo>
                    <a:pt x="0" y="27"/>
                  </a:lnTo>
                  <a:lnTo>
                    <a:pt x="0" y="23"/>
                  </a:lnTo>
                  <a:lnTo>
                    <a:pt x="0" y="21"/>
                  </a:lnTo>
                  <a:lnTo>
                    <a:pt x="0" y="17"/>
                  </a:lnTo>
                  <a:lnTo>
                    <a:pt x="0" y="15"/>
                  </a:lnTo>
                  <a:lnTo>
                    <a:pt x="0" y="12"/>
                  </a:lnTo>
                  <a:lnTo>
                    <a:pt x="0" y="9"/>
                  </a:lnTo>
                  <a:lnTo>
                    <a:pt x="0" y="6"/>
                  </a:lnTo>
                  <a:lnTo>
                    <a:pt x="0" y="3"/>
                  </a:lnTo>
                  <a:lnTo>
                    <a:pt x="0" y="2"/>
                  </a:lnTo>
                  <a:lnTo>
                    <a:pt x="0" y="1"/>
                  </a:lnTo>
                  <a:lnTo>
                    <a:pt x="2" y="0"/>
                  </a:lnTo>
                  <a:lnTo>
                    <a:pt x="4" y="0"/>
                  </a:lnTo>
                  <a:lnTo>
                    <a:pt x="5" y="0"/>
                  </a:lnTo>
                  <a:lnTo>
                    <a:pt x="6" y="1"/>
                  </a:lnTo>
                  <a:lnTo>
                    <a:pt x="8" y="2"/>
                  </a:lnTo>
                  <a:lnTo>
                    <a:pt x="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62" name="Freeform 168"/>
            <p:cNvSpPr>
              <a:spLocks/>
            </p:cNvSpPr>
            <p:nvPr/>
          </p:nvSpPr>
          <p:spPr bwMode="auto">
            <a:xfrm>
              <a:off x="3832225" y="5573713"/>
              <a:ext cx="244475" cy="47625"/>
            </a:xfrm>
            <a:custGeom>
              <a:avLst/>
              <a:gdLst>
                <a:gd name="T0" fmla="*/ 2147483647 w 154"/>
                <a:gd name="T1" fmla="*/ 0 h 30"/>
                <a:gd name="T2" fmla="*/ 2147483647 w 154"/>
                <a:gd name="T3" fmla="*/ 0 h 30"/>
                <a:gd name="T4" fmla="*/ 2147483647 w 154"/>
                <a:gd name="T5" fmla="*/ 2147483647 h 30"/>
                <a:gd name="T6" fmla="*/ 2147483647 w 154"/>
                <a:gd name="T7" fmla="*/ 2147483647 h 30"/>
                <a:gd name="T8" fmla="*/ 2147483647 w 154"/>
                <a:gd name="T9" fmla="*/ 2147483647 h 30"/>
                <a:gd name="T10" fmla="*/ 2147483647 w 154"/>
                <a:gd name="T11" fmla="*/ 2147483647 h 30"/>
                <a:gd name="T12" fmla="*/ 2147483647 w 154"/>
                <a:gd name="T13" fmla="*/ 2147483647 h 30"/>
                <a:gd name="T14" fmla="*/ 2147483647 w 154"/>
                <a:gd name="T15" fmla="*/ 2147483647 h 30"/>
                <a:gd name="T16" fmla="*/ 2147483647 w 154"/>
                <a:gd name="T17" fmla="*/ 2147483647 h 30"/>
                <a:gd name="T18" fmla="*/ 2147483647 w 154"/>
                <a:gd name="T19" fmla="*/ 2147483647 h 30"/>
                <a:gd name="T20" fmla="*/ 2147483647 w 154"/>
                <a:gd name="T21" fmla="*/ 2147483647 h 30"/>
                <a:gd name="T22" fmla="*/ 2147483647 w 154"/>
                <a:gd name="T23" fmla="*/ 2147483647 h 30"/>
                <a:gd name="T24" fmla="*/ 2147483647 w 154"/>
                <a:gd name="T25" fmla="*/ 2147483647 h 30"/>
                <a:gd name="T26" fmla="*/ 2147483647 w 154"/>
                <a:gd name="T27" fmla="*/ 2147483647 h 30"/>
                <a:gd name="T28" fmla="*/ 2147483647 w 154"/>
                <a:gd name="T29" fmla="*/ 2147483647 h 30"/>
                <a:gd name="T30" fmla="*/ 2147483647 w 154"/>
                <a:gd name="T31" fmla="*/ 2147483647 h 30"/>
                <a:gd name="T32" fmla="*/ 2147483647 w 154"/>
                <a:gd name="T33" fmla="*/ 2147483647 h 30"/>
                <a:gd name="T34" fmla="*/ 2147483647 w 154"/>
                <a:gd name="T35" fmla="*/ 2147483647 h 30"/>
                <a:gd name="T36" fmla="*/ 2147483647 w 154"/>
                <a:gd name="T37" fmla="*/ 2147483647 h 30"/>
                <a:gd name="T38" fmla="*/ 2147483647 w 154"/>
                <a:gd name="T39" fmla="*/ 2147483647 h 30"/>
                <a:gd name="T40" fmla="*/ 2147483647 w 154"/>
                <a:gd name="T41" fmla="*/ 2147483647 h 30"/>
                <a:gd name="T42" fmla="*/ 2147483647 w 154"/>
                <a:gd name="T43" fmla="*/ 2147483647 h 30"/>
                <a:gd name="T44" fmla="*/ 2147483647 w 154"/>
                <a:gd name="T45" fmla="*/ 2147483647 h 30"/>
                <a:gd name="T46" fmla="*/ 2147483647 w 154"/>
                <a:gd name="T47" fmla="*/ 2147483647 h 30"/>
                <a:gd name="T48" fmla="*/ 2147483647 w 154"/>
                <a:gd name="T49" fmla="*/ 2147483647 h 30"/>
                <a:gd name="T50" fmla="*/ 2147483647 w 154"/>
                <a:gd name="T51" fmla="*/ 2147483647 h 30"/>
                <a:gd name="T52" fmla="*/ 2147483647 w 154"/>
                <a:gd name="T53" fmla="*/ 2147483647 h 30"/>
                <a:gd name="T54" fmla="*/ 2147483647 w 154"/>
                <a:gd name="T55" fmla="*/ 2147483647 h 30"/>
                <a:gd name="T56" fmla="*/ 2147483647 w 154"/>
                <a:gd name="T57" fmla="*/ 2147483647 h 30"/>
                <a:gd name="T58" fmla="*/ 2147483647 w 154"/>
                <a:gd name="T59" fmla="*/ 2147483647 h 30"/>
                <a:gd name="T60" fmla="*/ 2147483647 w 154"/>
                <a:gd name="T61" fmla="*/ 2147483647 h 30"/>
                <a:gd name="T62" fmla="*/ 2147483647 w 154"/>
                <a:gd name="T63" fmla="*/ 2147483647 h 30"/>
                <a:gd name="T64" fmla="*/ 2147483647 w 154"/>
                <a:gd name="T65" fmla="*/ 2147483647 h 30"/>
                <a:gd name="T66" fmla="*/ 2147483647 w 154"/>
                <a:gd name="T67" fmla="*/ 2147483647 h 30"/>
                <a:gd name="T68" fmla="*/ 2147483647 w 154"/>
                <a:gd name="T69" fmla="*/ 2147483647 h 30"/>
                <a:gd name="T70" fmla="*/ 2147483647 w 154"/>
                <a:gd name="T71" fmla="*/ 2147483647 h 30"/>
                <a:gd name="T72" fmla="*/ 2147483647 w 154"/>
                <a:gd name="T73" fmla="*/ 2147483647 h 30"/>
                <a:gd name="T74" fmla="*/ 2147483647 w 154"/>
                <a:gd name="T75" fmla="*/ 2147483647 h 30"/>
                <a:gd name="T76" fmla="*/ 2147483647 w 154"/>
                <a:gd name="T77" fmla="*/ 2147483647 h 30"/>
                <a:gd name="T78" fmla="*/ 2147483647 w 154"/>
                <a:gd name="T79" fmla="*/ 2147483647 h 30"/>
                <a:gd name="T80" fmla="*/ 2147483647 w 154"/>
                <a:gd name="T81" fmla="*/ 2147483647 h 30"/>
                <a:gd name="T82" fmla="*/ 2147483647 w 154"/>
                <a:gd name="T83" fmla="*/ 2147483647 h 30"/>
                <a:gd name="T84" fmla="*/ 2147483647 w 154"/>
                <a:gd name="T85" fmla="*/ 2147483647 h 30"/>
                <a:gd name="T86" fmla="*/ 2147483647 w 154"/>
                <a:gd name="T87" fmla="*/ 2147483647 h 30"/>
                <a:gd name="T88" fmla="*/ 0 w 154"/>
                <a:gd name="T89" fmla="*/ 2147483647 h 30"/>
                <a:gd name="T90" fmla="*/ 0 w 154"/>
                <a:gd name="T91" fmla="*/ 2147483647 h 30"/>
                <a:gd name="T92" fmla="*/ 0 w 154"/>
                <a:gd name="T93" fmla="*/ 2147483647 h 30"/>
                <a:gd name="T94" fmla="*/ 0 w 154"/>
                <a:gd name="T95" fmla="*/ 2147483647 h 30"/>
                <a:gd name="T96" fmla="*/ 0 w 154"/>
                <a:gd name="T97" fmla="*/ 2147483647 h 30"/>
                <a:gd name="T98" fmla="*/ 2147483647 w 154"/>
                <a:gd name="T99" fmla="*/ 0 h 30"/>
                <a:gd name="T100" fmla="*/ 2147483647 w 154"/>
                <a:gd name="T101" fmla="*/ 0 h 30"/>
                <a:gd name="T102" fmla="*/ 2147483647 w 154"/>
                <a:gd name="T103" fmla="*/ 0 h 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4"/>
                <a:gd name="T157" fmla="*/ 0 h 30"/>
                <a:gd name="T158" fmla="*/ 154 w 154"/>
                <a:gd name="T159" fmla="*/ 30 h 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4" h="30">
                  <a:moveTo>
                    <a:pt x="3" y="0"/>
                  </a:moveTo>
                  <a:lnTo>
                    <a:pt x="12" y="0"/>
                  </a:lnTo>
                  <a:lnTo>
                    <a:pt x="21" y="1"/>
                  </a:lnTo>
                  <a:lnTo>
                    <a:pt x="29" y="1"/>
                  </a:lnTo>
                  <a:lnTo>
                    <a:pt x="39" y="2"/>
                  </a:lnTo>
                  <a:lnTo>
                    <a:pt x="47" y="2"/>
                  </a:lnTo>
                  <a:lnTo>
                    <a:pt x="57" y="4"/>
                  </a:lnTo>
                  <a:lnTo>
                    <a:pt x="66" y="5"/>
                  </a:lnTo>
                  <a:lnTo>
                    <a:pt x="75" y="7"/>
                  </a:lnTo>
                  <a:lnTo>
                    <a:pt x="85" y="8"/>
                  </a:lnTo>
                  <a:lnTo>
                    <a:pt x="93" y="10"/>
                  </a:lnTo>
                  <a:lnTo>
                    <a:pt x="103" y="12"/>
                  </a:lnTo>
                  <a:lnTo>
                    <a:pt x="112" y="14"/>
                  </a:lnTo>
                  <a:lnTo>
                    <a:pt x="121" y="15"/>
                  </a:lnTo>
                  <a:lnTo>
                    <a:pt x="131" y="17"/>
                  </a:lnTo>
                  <a:lnTo>
                    <a:pt x="140" y="20"/>
                  </a:lnTo>
                  <a:lnTo>
                    <a:pt x="149" y="21"/>
                  </a:lnTo>
                  <a:lnTo>
                    <a:pt x="151" y="22"/>
                  </a:lnTo>
                  <a:lnTo>
                    <a:pt x="152" y="23"/>
                  </a:lnTo>
                  <a:lnTo>
                    <a:pt x="153" y="25"/>
                  </a:lnTo>
                  <a:lnTo>
                    <a:pt x="154" y="27"/>
                  </a:lnTo>
                  <a:lnTo>
                    <a:pt x="153" y="28"/>
                  </a:lnTo>
                  <a:lnTo>
                    <a:pt x="152" y="30"/>
                  </a:lnTo>
                  <a:lnTo>
                    <a:pt x="150" y="30"/>
                  </a:lnTo>
                  <a:lnTo>
                    <a:pt x="148" y="30"/>
                  </a:lnTo>
                  <a:lnTo>
                    <a:pt x="145" y="28"/>
                  </a:lnTo>
                  <a:lnTo>
                    <a:pt x="143" y="28"/>
                  </a:lnTo>
                  <a:lnTo>
                    <a:pt x="134" y="26"/>
                  </a:lnTo>
                  <a:lnTo>
                    <a:pt x="124" y="24"/>
                  </a:lnTo>
                  <a:lnTo>
                    <a:pt x="116" y="23"/>
                  </a:lnTo>
                  <a:lnTo>
                    <a:pt x="107" y="21"/>
                  </a:lnTo>
                  <a:lnTo>
                    <a:pt x="98" y="19"/>
                  </a:lnTo>
                  <a:lnTo>
                    <a:pt x="89" y="17"/>
                  </a:lnTo>
                  <a:lnTo>
                    <a:pt x="81" y="15"/>
                  </a:lnTo>
                  <a:lnTo>
                    <a:pt x="72" y="14"/>
                  </a:lnTo>
                  <a:lnTo>
                    <a:pt x="63" y="12"/>
                  </a:lnTo>
                  <a:lnTo>
                    <a:pt x="54" y="11"/>
                  </a:lnTo>
                  <a:lnTo>
                    <a:pt x="45" y="10"/>
                  </a:lnTo>
                  <a:lnTo>
                    <a:pt x="37" y="9"/>
                  </a:lnTo>
                  <a:lnTo>
                    <a:pt x="28" y="8"/>
                  </a:lnTo>
                  <a:lnTo>
                    <a:pt x="19" y="7"/>
                  </a:lnTo>
                  <a:lnTo>
                    <a:pt x="11" y="7"/>
                  </a:lnTo>
                  <a:lnTo>
                    <a:pt x="3" y="7"/>
                  </a:lnTo>
                  <a:lnTo>
                    <a:pt x="1" y="6"/>
                  </a:lnTo>
                  <a:lnTo>
                    <a:pt x="0" y="6"/>
                  </a:lnTo>
                  <a:lnTo>
                    <a:pt x="0" y="4"/>
                  </a:lnTo>
                  <a:lnTo>
                    <a:pt x="0" y="3"/>
                  </a:lnTo>
                  <a:lnTo>
                    <a:pt x="0" y="2"/>
                  </a:lnTo>
                  <a:lnTo>
                    <a:pt x="0" y="1"/>
                  </a:lnTo>
                  <a:lnTo>
                    <a:pt x="1"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63" name="Freeform 169"/>
            <p:cNvSpPr>
              <a:spLocks/>
            </p:cNvSpPr>
            <p:nvPr/>
          </p:nvSpPr>
          <p:spPr bwMode="auto">
            <a:xfrm>
              <a:off x="3816350" y="5564188"/>
              <a:ext cx="214312" cy="71437"/>
            </a:xfrm>
            <a:custGeom>
              <a:avLst/>
              <a:gdLst>
                <a:gd name="T0" fmla="*/ 2147483647 w 135"/>
                <a:gd name="T1" fmla="*/ 2147483647 h 45"/>
                <a:gd name="T2" fmla="*/ 2147483647 w 135"/>
                <a:gd name="T3" fmla="*/ 2147483647 h 45"/>
                <a:gd name="T4" fmla="*/ 2147483647 w 135"/>
                <a:gd name="T5" fmla="*/ 2147483647 h 45"/>
                <a:gd name="T6" fmla="*/ 2147483647 w 135"/>
                <a:gd name="T7" fmla="*/ 2147483647 h 45"/>
                <a:gd name="T8" fmla="*/ 2147483647 w 135"/>
                <a:gd name="T9" fmla="*/ 2147483647 h 45"/>
                <a:gd name="T10" fmla="*/ 2147483647 w 135"/>
                <a:gd name="T11" fmla="*/ 2147483647 h 45"/>
                <a:gd name="T12" fmla="*/ 2147483647 w 135"/>
                <a:gd name="T13" fmla="*/ 2147483647 h 45"/>
                <a:gd name="T14" fmla="*/ 2147483647 w 135"/>
                <a:gd name="T15" fmla="*/ 2147483647 h 45"/>
                <a:gd name="T16" fmla="*/ 2147483647 w 135"/>
                <a:gd name="T17" fmla="*/ 2147483647 h 45"/>
                <a:gd name="T18" fmla="*/ 2147483647 w 135"/>
                <a:gd name="T19" fmla="*/ 2147483647 h 45"/>
                <a:gd name="T20" fmla="*/ 2147483647 w 135"/>
                <a:gd name="T21" fmla="*/ 2147483647 h 45"/>
                <a:gd name="T22" fmla="*/ 2147483647 w 135"/>
                <a:gd name="T23" fmla="*/ 2147483647 h 45"/>
                <a:gd name="T24" fmla="*/ 2147483647 w 135"/>
                <a:gd name="T25" fmla="*/ 2147483647 h 45"/>
                <a:gd name="T26" fmla="*/ 2147483647 w 135"/>
                <a:gd name="T27" fmla="*/ 2147483647 h 45"/>
                <a:gd name="T28" fmla="*/ 2147483647 w 135"/>
                <a:gd name="T29" fmla="*/ 2147483647 h 45"/>
                <a:gd name="T30" fmla="*/ 2147483647 w 135"/>
                <a:gd name="T31" fmla="*/ 0 h 45"/>
                <a:gd name="T32" fmla="*/ 2147483647 w 135"/>
                <a:gd name="T33" fmla="*/ 0 h 45"/>
                <a:gd name="T34" fmla="*/ 2147483647 w 135"/>
                <a:gd name="T35" fmla="*/ 0 h 45"/>
                <a:gd name="T36" fmla="*/ 2147483647 w 135"/>
                <a:gd name="T37" fmla="*/ 2147483647 h 45"/>
                <a:gd name="T38" fmla="*/ 2147483647 w 135"/>
                <a:gd name="T39" fmla="*/ 2147483647 h 45"/>
                <a:gd name="T40" fmla="*/ 2147483647 w 135"/>
                <a:gd name="T41" fmla="*/ 2147483647 h 45"/>
                <a:gd name="T42" fmla="*/ 2147483647 w 135"/>
                <a:gd name="T43" fmla="*/ 2147483647 h 45"/>
                <a:gd name="T44" fmla="*/ 2147483647 w 135"/>
                <a:gd name="T45" fmla="*/ 2147483647 h 45"/>
                <a:gd name="T46" fmla="*/ 2147483647 w 135"/>
                <a:gd name="T47" fmla="*/ 2147483647 h 45"/>
                <a:gd name="T48" fmla="*/ 2147483647 w 135"/>
                <a:gd name="T49" fmla="*/ 2147483647 h 45"/>
                <a:gd name="T50" fmla="*/ 2147483647 w 135"/>
                <a:gd name="T51" fmla="*/ 2147483647 h 45"/>
                <a:gd name="T52" fmla="*/ 2147483647 w 135"/>
                <a:gd name="T53" fmla="*/ 2147483647 h 45"/>
                <a:gd name="T54" fmla="*/ 2147483647 w 135"/>
                <a:gd name="T55" fmla="*/ 2147483647 h 45"/>
                <a:gd name="T56" fmla="*/ 2147483647 w 135"/>
                <a:gd name="T57" fmla="*/ 2147483647 h 45"/>
                <a:gd name="T58" fmla="*/ 2147483647 w 135"/>
                <a:gd name="T59" fmla="*/ 2147483647 h 45"/>
                <a:gd name="T60" fmla="*/ 2147483647 w 135"/>
                <a:gd name="T61" fmla="*/ 2147483647 h 45"/>
                <a:gd name="T62" fmla="*/ 2147483647 w 135"/>
                <a:gd name="T63" fmla="*/ 2147483647 h 45"/>
                <a:gd name="T64" fmla="*/ 2147483647 w 135"/>
                <a:gd name="T65" fmla="*/ 2147483647 h 45"/>
                <a:gd name="T66" fmla="*/ 2147483647 w 135"/>
                <a:gd name="T67" fmla="*/ 2147483647 h 45"/>
                <a:gd name="T68" fmla="*/ 2147483647 w 135"/>
                <a:gd name="T69" fmla="*/ 2147483647 h 45"/>
                <a:gd name="T70" fmla="*/ 2147483647 w 135"/>
                <a:gd name="T71" fmla="*/ 2147483647 h 45"/>
                <a:gd name="T72" fmla="*/ 2147483647 w 135"/>
                <a:gd name="T73" fmla="*/ 2147483647 h 45"/>
                <a:gd name="T74" fmla="*/ 2147483647 w 135"/>
                <a:gd name="T75" fmla="*/ 2147483647 h 45"/>
                <a:gd name="T76" fmla="*/ 2147483647 w 135"/>
                <a:gd name="T77" fmla="*/ 2147483647 h 45"/>
                <a:gd name="T78" fmla="*/ 2147483647 w 135"/>
                <a:gd name="T79" fmla="*/ 2147483647 h 45"/>
                <a:gd name="T80" fmla="*/ 2147483647 w 135"/>
                <a:gd name="T81" fmla="*/ 2147483647 h 45"/>
                <a:gd name="T82" fmla="*/ 2147483647 w 135"/>
                <a:gd name="T83" fmla="*/ 2147483647 h 45"/>
                <a:gd name="T84" fmla="*/ 2147483647 w 135"/>
                <a:gd name="T85" fmla="*/ 2147483647 h 45"/>
                <a:gd name="T86" fmla="*/ 2147483647 w 135"/>
                <a:gd name="T87" fmla="*/ 2147483647 h 45"/>
                <a:gd name="T88" fmla="*/ 2147483647 w 135"/>
                <a:gd name="T89" fmla="*/ 2147483647 h 45"/>
                <a:gd name="T90" fmla="*/ 0 w 135"/>
                <a:gd name="T91" fmla="*/ 2147483647 h 45"/>
                <a:gd name="T92" fmla="*/ 0 w 135"/>
                <a:gd name="T93" fmla="*/ 2147483647 h 45"/>
                <a:gd name="T94" fmla="*/ 2147483647 w 135"/>
                <a:gd name="T95" fmla="*/ 2147483647 h 45"/>
                <a:gd name="T96" fmla="*/ 2147483647 w 135"/>
                <a:gd name="T97" fmla="*/ 2147483647 h 45"/>
                <a:gd name="T98" fmla="*/ 2147483647 w 135"/>
                <a:gd name="T99" fmla="*/ 2147483647 h 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5"/>
                <a:gd name="T151" fmla="*/ 0 h 45"/>
                <a:gd name="T152" fmla="*/ 135 w 135"/>
                <a:gd name="T153" fmla="*/ 45 h 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5" h="45">
                  <a:moveTo>
                    <a:pt x="2" y="39"/>
                  </a:moveTo>
                  <a:lnTo>
                    <a:pt x="9" y="36"/>
                  </a:lnTo>
                  <a:lnTo>
                    <a:pt x="16" y="33"/>
                  </a:lnTo>
                  <a:lnTo>
                    <a:pt x="24" y="29"/>
                  </a:lnTo>
                  <a:lnTo>
                    <a:pt x="32" y="26"/>
                  </a:lnTo>
                  <a:lnTo>
                    <a:pt x="40" y="23"/>
                  </a:lnTo>
                  <a:lnTo>
                    <a:pt x="49" y="20"/>
                  </a:lnTo>
                  <a:lnTo>
                    <a:pt x="57" y="16"/>
                  </a:lnTo>
                  <a:lnTo>
                    <a:pt x="66" y="13"/>
                  </a:lnTo>
                  <a:lnTo>
                    <a:pt x="75" y="10"/>
                  </a:lnTo>
                  <a:lnTo>
                    <a:pt x="83" y="8"/>
                  </a:lnTo>
                  <a:lnTo>
                    <a:pt x="91" y="5"/>
                  </a:lnTo>
                  <a:lnTo>
                    <a:pt x="100" y="3"/>
                  </a:lnTo>
                  <a:lnTo>
                    <a:pt x="108" y="1"/>
                  </a:lnTo>
                  <a:lnTo>
                    <a:pt x="115" y="1"/>
                  </a:lnTo>
                  <a:lnTo>
                    <a:pt x="123" y="0"/>
                  </a:lnTo>
                  <a:lnTo>
                    <a:pt x="130" y="0"/>
                  </a:lnTo>
                  <a:lnTo>
                    <a:pt x="132" y="0"/>
                  </a:lnTo>
                  <a:lnTo>
                    <a:pt x="134" y="1"/>
                  </a:lnTo>
                  <a:lnTo>
                    <a:pt x="134" y="2"/>
                  </a:lnTo>
                  <a:lnTo>
                    <a:pt x="135" y="4"/>
                  </a:lnTo>
                  <a:lnTo>
                    <a:pt x="134" y="5"/>
                  </a:lnTo>
                  <a:lnTo>
                    <a:pt x="134" y="7"/>
                  </a:lnTo>
                  <a:lnTo>
                    <a:pt x="132" y="8"/>
                  </a:lnTo>
                  <a:lnTo>
                    <a:pt x="130" y="8"/>
                  </a:lnTo>
                  <a:lnTo>
                    <a:pt x="125" y="8"/>
                  </a:lnTo>
                  <a:lnTo>
                    <a:pt x="119" y="10"/>
                  </a:lnTo>
                  <a:lnTo>
                    <a:pt x="111" y="11"/>
                  </a:lnTo>
                  <a:lnTo>
                    <a:pt x="103" y="13"/>
                  </a:lnTo>
                  <a:lnTo>
                    <a:pt x="95" y="15"/>
                  </a:lnTo>
                  <a:lnTo>
                    <a:pt x="86" y="17"/>
                  </a:lnTo>
                  <a:lnTo>
                    <a:pt x="77" y="20"/>
                  </a:lnTo>
                  <a:lnTo>
                    <a:pt x="68" y="23"/>
                  </a:lnTo>
                  <a:lnTo>
                    <a:pt x="58" y="26"/>
                  </a:lnTo>
                  <a:lnTo>
                    <a:pt x="49" y="29"/>
                  </a:lnTo>
                  <a:lnTo>
                    <a:pt x="40" y="31"/>
                  </a:lnTo>
                  <a:lnTo>
                    <a:pt x="31" y="34"/>
                  </a:lnTo>
                  <a:lnTo>
                    <a:pt x="24" y="37"/>
                  </a:lnTo>
                  <a:lnTo>
                    <a:pt x="16" y="40"/>
                  </a:lnTo>
                  <a:lnTo>
                    <a:pt x="10" y="42"/>
                  </a:lnTo>
                  <a:lnTo>
                    <a:pt x="6" y="45"/>
                  </a:lnTo>
                  <a:lnTo>
                    <a:pt x="4" y="45"/>
                  </a:lnTo>
                  <a:lnTo>
                    <a:pt x="2" y="45"/>
                  </a:lnTo>
                  <a:lnTo>
                    <a:pt x="2" y="43"/>
                  </a:lnTo>
                  <a:lnTo>
                    <a:pt x="1" y="43"/>
                  </a:lnTo>
                  <a:lnTo>
                    <a:pt x="0" y="42"/>
                  </a:lnTo>
                  <a:lnTo>
                    <a:pt x="0" y="40"/>
                  </a:lnTo>
                  <a:lnTo>
                    <a:pt x="1" y="40"/>
                  </a:lnTo>
                  <a:lnTo>
                    <a:pt x="2"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64" name="Freeform 170"/>
            <p:cNvSpPr>
              <a:spLocks/>
            </p:cNvSpPr>
            <p:nvPr/>
          </p:nvSpPr>
          <p:spPr bwMode="auto">
            <a:xfrm>
              <a:off x="3808413" y="5630863"/>
              <a:ext cx="42862" cy="36512"/>
            </a:xfrm>
            <a:custGeom>
              <a:avLst/>
              <a:gdLst>
                <a:gd name="T0" fmla="*/ 0 w 27"/>
                <a:gd name="T1" fmla="*/ 2147483647 h 23"/>
                <a:gd name="T2" fmla="*/ 0 w 27"/>
                <a:gd name="T3" fmla="*/ 2147483647 h 23"/>
                <a:gd name="T4" fmla="*/ 2147483647 w 27"/>
                <a:gd name="T5" fmla="*/ 2147483647 h 23"/>
                <a:gd name="T6" fmla="*/ 2147483647 w 27"/>
                <a:gd name="T7" fmla="*/ 2147483647 h 23"/>
                <a:gd name="T8" fmla="*/ 2147483647 w 27"/>
                <a:gd name="T9" fmla="*/ 2147483647 h 23"/>
                <a:gd name="T10" fmla="*/ 2147483647 w 27"/>
                <a:gd name="T11" fmla="*/ 2147483647 h 23"/>
                <a:gd name="T12" fmla="*/ 2147483647 w 27"/>
                <a:gd name="T13" fmla="*/ 2147483647 h 23"/>
                <a:gd name="T14" fmla="*/ 2147483647 w 27"/>
                <a:gd name="T15" fmla="*/ 0 h 23"/>
                <a:gd name="T16" fmla="*/ 2147483647 w 27"/>
                <a:gd name="T17" fmla="*/ 0 h 23"/>
                <a:gd name="T18" fmla="*/ 2147483647 w 27"/>
                <a:gd name="T19" fmla="*/ 0 h 23"/>
                <a:gd name="T20" fmla="*/ 2147483647 w 27"/>
                <a:gd name="T21" fmla="*/ 2147483647 h 23"/>
                <a:gd name="T22" fmla="*/ 2147483647 w 27"/>
                <a:gd name="T23" fmla="*/ 2147483647 h 23"/>
                <a:gd name="T24" fmla="*/ 2147483647 w 27"/>
                <a:gd name="T25" fmla="*/ 2147483647 h 23"/>
                <a:gd name="T26" fmla="*/ 2147483647 w 27"/>
                <a:gd name="T27" fmla="*/ 2147483647 h 23"/>
                <a:gd name="T28" fmla="*/ 2147483647 w 27"/>
                <a:gd name="T29" fmla="*/ 2147483647 h 23"/>
                <a:gd name="T30" fmla="*/ 2147483647 w 27"/>
                <a:gd name="T31" fmla="*/ 2147483647 h 23"/>
                <a:gd name="T32" fmla="*/ 2147483647 w 27"/>
                <a:gd name="T33" fmla="*/ 2147483647 h 23"/>
                <a:gd name="T34" fmla="*/ 2147483647 w 27"/>
                <a:gd name="T35" fmla="*/ 2147483647 h 23"/>
                <a:gd name="T36" fmla="*/ 2147483647 w 27"/>
                <a:gd name="T37" fmla="*/ 2147483647 h 23"/>
                <a:gd name="T38" fmla="*/ 2147483647 w 27"/>
                <a:gd name="T39" fmla="*/ 2147483647 h 23"/>
                <a:gd name="T40" fmla="*/ 2147483647 w 27"/>
                <a:gd name="T41" fmla="*/ 2147483647 h 23"/>
                <a:gd name="T42" fmla="*/ 2147483647 w 27"/>
                <a:gd name="T43" fmla="*/ 2147483647 h 23"/>
                <a:gd name="T44" fmla="*/ 2147483647 w 27"/>
                <a:gd name="T45" fmla="*/ 2147483647 h 23"/>
                <a:gd name="T46" fmla="*/ 2147483647 w 27"/>
                <a:gd name="T47" fmla="*/ 2147483647 h 23"/>
                <a:gd name="T48" fmla="*/ 2147483647 w 27"/>
                <a:gd name="T49" fmla="*/ 2147483647 h 23"/>
                <a:gd name="T50" fmla="*/ 2147483647 w 27"/>
                <a:gd name="T51" fmla="*/ 2147483647 h 23"/>
                <a:gd name="T52" fmla="*/ 2147483647 w 27"/>
                <a:gd name="T53" fmla="*/ 2147483647 h 23"/>
                <a:gd name="T54" fmla="*/ 2147483647 w 27"/>
                <a:gd name="T55" fmla="*/ 2147483647 h 23"/>
                <a:gd name="T56" fmla="*/ 2147483647 w 27"/>
                <a:gd name="T57" fmla="*/ 2147483647 h 23"/>
                <a:gd name="T58" fmla="*/ 2147483647 w 27"/>
                <a:gd name="T59" fmla="*/ 2147483647 h 23"/>
                <a:gd name="T60" fmla="*/ 2147483647 w 27"/>
                <a:gd name="T61" fmla="*/ 2147483647 h 23"/>
                <a:gd name="T62" fmla="*/ 0 w 27"/>
                <a:gd name="T63" fmla="*/ 2147483647 h 23"/>
                <a:gd name="T64" fmla="*/ 0 w 27"/>
                <a:gd name="T65" fmla="*/ 2147483647 h 23"/>
                <a:gd name="T66" fmla="*/ 0 w 27"/>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23"/>
                <a:gd name="T104" fmla="*/ 27 w 27"/>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23">
                  <a:moveTo>
                    <a:pt x="0" y="11"/>
                  </a:moveTo>
                  <a:lnTo>
                    <a:pt x="0" y="8"/>
                  </a:lnTo>
                  <a:lnTo>
                    <a:pt x="1" y="7"/>
                  </a:lnTo>
                  <a:lnTo>
                    <a:pt x="2" y="5"/>
                  </a:lnTo>
                  <a:lnTo>
                    <a:pt x="4" y="3"/>
                  </a:lnTo>
                  <a:lnTo>
                    <a:pt x="5" y="1"/>
                  </a:lnTo>
                  <a:lnTo>
                    <a:pt x="8" y="1"/>
                  </a:lnTo>
                  <a:lnTo>
                    <a:pt x="11" y="0"/>
                  </a:lnTo>
                  <a:lnTo>
                    <a:pt x="13" y="0"/>
                  </a:lnTo>
                  <a:lnTo>
                    <a:pt x="15" y="0"/>
                  </a:lnTo>
                  <a:lnTo>
                    <a:pt x="18" y="1"/>
                  </a:lnTo>
                  <a:lnTo>
                    <a:pt x="20" y="1"/>
                  </a:lnTo>
                  <a:lnTo>
                    <a:pt x="23" y="3"/>
                  </a:lnTo>
                  <a:lnTo>
                    <a:pt x="23" y="5"/>
                  </a:lnTo>
                  <a:lnTo>
                    <a:pt x="25" y="7"/>
                  </a:lnTo>
                  <a:lnTo>
                    <a:pt x="26" y="8"/>
                  </a:lnTo>
                  <a:lnTo>
                    <a:pt x="27" y="11"/>
                  </a:lnTo>
                  <a:lnTo>
                    <a:pt x="26" y="14"/>
                  </a:lnTo>
                  <a:lnTo>
                    <a:pt x="25" y="16"/>
                  </a:lnTo>
                  <a:lnTo>
                    <a:pt x="23" y="18"/>
                  </a:lnTo>
                  <a:lnTo>
                    <a:pt x="23" y="20"/>
                  </a:lnTo>
                  <a:lnTo>
                    <a:pt x="20" y="21"/>
                  </a:lnTo>
                  <a:lnTo>
                    <a:pt x="18" y="22"/>
                  </a:lnTo>
                  <a:lnTo>
                    <a:pt x="15" y="23"/>
                  </a:lnTo>
                  <a:lnTo>
                    <a:pt x="13" y="23"/>
                  </a:lnTo>
                  <a:lnTo>
                    <a:pt x="11" y="23"/>
                  </a:lnTo>
                  <a:lnTo>
                    <a:pt x="8" y="22"/>
                  </a:lnTo>
                  <a:lnTo>
                    <a:pt x="5" y="21"/>
                  </a:lnTo>
                  <a:lnTo>
                    <a:pt x="4" y="20"/>
                  </a:lnTo>
                  <a:lnTo>
                    <a:pt x="2" y="18"/>
                  </a:lnTo>
                  <a:lnTo>
                    <a:pt x="1" y="16"/>
                  </a:lnTo>
                  <a:lnTo>
                    <a:pt x="0" y="14"/>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65" name="Freeform 196"/>
            <p:cNvSpPr>
              <a:spLocks/>
            </p:cNvSpPr>
            <p:nvPr/>
          </p:nvSpPr>
          <p:spPr bwMode="auto">
            <a:xfrm>
              <a:off x="4179888" y="5095875"/>
              <a:ext cx="17462" cy="41275"/>
            </a:xfrm>
            <a:custGeom>
              <a:avLst/>
              <a:gdLst>
                <a:gd name="T0" fmla="*/ 2147483647 w 11"/>
                <a:gd name="T1" fmla="*/ 2147483647 h 26"/>
                <a:gd name="T2" fmla="*/ 2147483647 w 11"/>
                <a:gd name="T3" fmla="*/ 2147483647 h 26"/>
                <a:gd name="T4" fmla="*/ 2147483647 w 11"/>
                <a:gd name="T5" fmla="*/ 2147483647 h 26"/>
                <a:gd name="T6" fmla="*/ 2147483647 w 11"/>
                <a:gd name="T7" fmla="*/ 2147483647 h 26"/>
                <a:gd name="T8" fmla="*/ 2147483647 w 11"/>
                <a:gd name="T9" fmla="*/ 2147483647 h 26"/>
                <a:gd name="T10" fmla="*/ 2147483647 w 11"/>
                <a:gd name="T11" fmla="*/ 2147483647 h 26"/>
                <a:gd name="T12" fmla="*/ 2147483647 w 11"/>
                <a:gd name="T13" fmla="*/ 2147483647 h 26"/>
                <a:gd name="T14" fmla="*/ 2147483647 w 11"/>
                <a:gd name="T15" fmla="*/ 2147483647 h 26"/>
                <a:gd name="T16" fmla="*/ 2147483647 w 11"/>
                <a:gd name="T17" fmla="*/ 2147483647 h 26"/>
                <a:gd name="T18" fmla="*/ 2147483647 w 11"/>
                <a:gd name="T19" fmla="*/ 2147483647 h 26"/>
                <a:gd name="T20" fmla="*/ 2147483647 w 11"/>
                <a:gd name="T21" fmla="*/ 2147483647 h 26"/>
                <a:gd name="T22" fmla="*/ 2147483647 w 11"/>
                <a:gd name="T23" fmla="*/ 2147483647 h 26"/>
                <a:gd name="T24" fmla="*/ 2147483647 w 11"/>
                <a:gd name="T25" fmla="*/ 2147483647 h 26"/>
                <a:gd name="T26" fmla="*/ 2147483647 w 11"/>
                <a:gd name="T27" fmla="*/ 2147483647 h 26"/>
                <a:gd name="T28" fmla="*/ 2147483647 w 11"/>
                <a:gd name="T29" fmla="*/ 2147483647 h 26"/>
                <a:gd name="T30" fmla="*/ 2147483647 w 11"/>
                <a:gd name="T31" fmla="*/ 2147483647 h 26"/>
                <a:gd name="T32" fmla="*/ 2147483647 w 11"/>
                <a:gd name="T33" fmla="*/ 2147483647 h 26"/>
                <a:gd name="T34" fmla="*/ 2147483647 w 11"/>
                <a:gd name="T35" fmla="*/ 2147483647 h 26"/>
                <a:gd name="T36" fmla="*/ 2147483647 w 11"/>
                <a:gd name="T37" fmla="*/ 2147483647 h 26"/>
                <a:gd name="T38" fmla="*/ 2147483647 w 11"/>
                <a:gd name="T39" fmla="*/ 2147483647 h 26"/>
                <a:gd name="T40" fmla="*/ 2147483647 w 11"/>
                <a:gd name="T41" fmla="*/ 2147483647 h 26"/>
                <a:gd name="T42" fmla="*/ 2147483647 w 11"/>
                <a:gd name="T43" fmla="*/ 2147483647 h 26"/>
                <a:gd name="T44" fmla="*/ 2147483647 w 11"/>
                <a:gd name="T45" fmla="*/ 2147483647 h 26"/>
                <a:gd name="T46" fmla="*/ 2147483647 w 11"/>
                <a:gd name="T47" fmla="*/ 2147483647 h 26"/>
                <a:gd name="T48" fmla="*/ 2147483647 w 11"/>
                <a:gd name="T49" fmla="*/ 2147483647 h 26"/>
                <a:gd name="T50" fmla="*/ 2147483647 w 11"/>
                <a:gd name="T51" fmla="*/ 2147483647 h 26"/>
                <a:gd name="T52" fmla="*/ 2147483647 w 11"/>
                <a:gd name="T53" fmla="*/ 2147483647 h 26"/>
                <a:gd name="T54" fmla="*/ 2147483647 w 11"/>
                <a:gd name="T55" fmla="*/ 2147483647 h 26"/>
                <a:gd name="T56" fmla="*/ 2147483647 w 11"/>
                <a:gd name="T57" fmla="*/ 2147483647 h 26"/>
                <a:gd name="T58" fmla="*/ 2147483647 w 11"/>
                <a:gd name="T59" fmla="*/ 2147483647 h 26"/>
                <a:gd name="T60" fmla="*/ 2147483647 w 11"/>
                <a:gd name="T61" fmla="*/ 2147483647 h 26"/>
                <a:gd name="T62" fmla="*/ 0 w 11"/>
                <a:gd name="T63" fmla="*/ 2147483647 h 26"/>
                <a:gd name="T64" fmla="*/ 2147483647 w 11"/>
                <a:gd name="T65" fmla="*/ 2147483647 h 26"/>
                <a:gd name="T66" fmla="*/ 2147483647 w 11"/>
                <a:gd name="T67" fmla="*/ 0 h 26"/>
                <a:gd name="T68" fmla="*/ 2147483647 w 11"/>
                <a:gd name="T69" fmla="*/ 2147483647 h 26"/>
                <a:gd name="T70" fmla="*/ 2147483647 w 11"/>
                <a:gd name="T71" fmla="*/ 2147483647 h 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
                <a:gd name="T109" fmla="*/ 0 h 26"/>
                <a:gd name="T110" fmla="*/ 11 w 11"/>
                <a:gd name="T111" fmla="*/ 26 h 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 h="26">
                  <a:moveTo>
                    <a:pt x="5" y="1"/>
                  </a:moveTo>
                  <a:lnTo>
                    <a:pt x="7" y="4"/>
                  </a:lnTo>
                  <a:lnTo>
                    <a:pt x="8" y="7"/>
                  </a:lnTo>
                  <a:lnTo>
                    <a:pt x="9" y="8"/>
                  </a:lnTo>
                  <a:lnTo>
                    <a:pt x="10" y="11"/>
                  </a:lnTo>
                  <a:lnTo>
                    <a:pt x="11" y="13"/>
                  </a:lnTo>
                  <a:lnTo>
                    <a:pt x="11" y="14"/>
                  </a:lnTo>
                  <a:lnTo>
                    <a:pt x="11" y="15"/>
                  </a:lnTo>
                  <a:lnTo>
                    <a:pt x="11" y="16"/>
                  </a:lnTo>
                  <a:lnTo>
                    <a:pt x="11" y="18"/>
                  </a:lnTo>
                  <a:lnTo>
                    <a:pt x="11" y="20"/>
                  </a:lnTo>
                  <a:lnTo>
                    <a:pt x="11" y="21"/>
                  </a:lnTo>
                  <a:lnTo>
                    <a:pt x="11" y="23"/>
                  </a:lnTo>
                  <a:lnTo>
                    <a:pt x="9" y="24"/>
                  </a:lnTo>
                  <a:lnTo>
                    <a:pt x="9" y="25"/>
                  </a:lnTo>
                  <a:lnTo>
                    <a:pt x="7" y="25"/>
                  </a:lnTo>
                  <a:lnTo>
                    <a:pt x="5" y="26"/>
                  </a:lnTo>
                  <a:lnTo>
                    <a:pt x="4" y="25"/>
                  </a:lnTo>
                  <a:lnTo>
                    <a:pt x="2" y="24"/>
                  </a:lnTo>
                  <a:lnTo>
                    <a:pt x="2" y="23"/>
                  </a:lnTo>
                  <a:lnTo>
                    <a:pt x="2" y="21"/>
                  </a:lnTo>
                  <a:lnTo>
                    <a:pt x="2" y="20"/>
                  </a:lnTo>
                  <a:lnTo>
                    <a:pt x="2" y="18"/>
                  </a:lnTo>
                  <a:lnTo>
                    <a:pt x="2" y="17"/>
                  </a:lnTo>
                  <a:lnTo>
                    <a:pt x="3" y="16"/>
                  </a:lnTo>
                  <a:lnTo>
                    <a:pt x="3" y="14"/>
                  </a:lnTo>
                  <a:lnTo>
                    <a:pt x="3" y="12"/>
                  </a:lnTo>
                  <a:lnTo>
                    <a:pt x="3" y="10"/>
                  </a:lnTo>
                  <a:lnTo>
                    <a:pt x="2" y="8"/>
                  </a:lnTo>
                  <a:lnTo>
                    <a:pt x="2" y="5"/>
                  </a:lnTo>
                  <a:lnTo>
                    <a:pt x="1" y="4"/>
                  </a:lnTo>
                  <a:lnTo>
                    <a:pt x="0" y="1"/>
                  </a:lnTo>
                  <a:lnTo>
                    <a:pt x="1" y="1"/>
                  </a:lnTo>
                  <a:lnTo>
                    <a:pt x="3" y="0"/>
                  </a:lnTo>
                  <a:lnTo>
                    <a:pt x="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66" name="Freeform 197"/>
            <p:cNvSpPr>
              <a:spLocks/>
            </p:cNvSpPr>
            <p:nvPr/>
          </p:nvSpPr>
          <p:spPr bwMode="auto">
            <a:xfrm>
              <a:off x="4149725" y="5153025"/>
              <a:ext cx="85725" cy="34925"/>
            </a:xfrm>
            <a:custGeom>
              <a:avLst/>
              <a:gdLst>
                <a:gd name="T0" fmla="*/ 2147483647 w 54"/>
                <a:gd name="T1" fmla="*/ 2147483647 h 22"/>
                <a:gd name="T2" fmla="*/ 2147483647 w 54"/>
                <a:gd name="T3" fmla="*/ 2147483647 h 22"/>
                <a:gd name="T4" fmla="*/ 2147483647 w 54"/>
                <a:gd name="T5" fmla="*/ 2147483647 h 22"/>
                <a:gd name="T6" fmla="*/ 2147483647 w 54"/>
                <a:gd name="T7" fmla="*/ 2147483647 h 22"/>
                <a:gd name="T8" fmla="*/ 2147483647 w 54"/>
                <a:gd name="T9" fmla="*/ 2147483647 h 22"/>
                <a:gd name="T10" fmla="*/ 2147483647 w 54"/>
                <a:gd name="T11" fmla="*/ 2147483647 h 22"/>
                <a:gd name="T12" fmla="*/ 2147483647 w 54"/>
                <a:gd name="T13" fmla="*/ 2147483647 h 22"/>
                <a:gd name="T14" fmla="*/ 2147483647 w 54"/>
                <a:gd name="T15" fmla="*/ 2147483647 h 22"/>
                <a:gd name="T16" fmla="*/ 2147483647 w 54"/>
                <a:gd name="T17" fmla="*/ 2147483647 h 22"/>
                <a:gd name="T18" fmla="*/ 2147483647 w 54"/>
                <a:gd name="T19" fmla="*/ 2147483647 h 22"/>
                <a:gd name="T20" fmla="*/ 2147483647 w 54"/>
                <a:gd name="T21" fmla="*/ 2147483647 h 22"/>
                <a:gd name="T22" fmla="*/ 2147483647 w 54"/>
                <a:gd name="T23" fmla="*/ 2147483647 h 22"/>
                <a:gd name="T24" fmla="*/ 2147483647 w 54"/>
                <a:gd name="T25" fmla="*/ 2147483647 h 22"/>
                <a:gd name="T26" fmla="*/ 2147483647 w 54"/>
                <a:gd name="T27" fmla="*/ 2147483647 h 22"/>
                <a:gd name="T28" fmla="*/ 2147483647 w 54"/>
                <a:gd name="T29" fmla="*/ 2147483647 h 22"/>
                <a:gd name="T30" fmla="*/ 2147483647 w 54"/>
                <a:gd name="T31" fmla="*/ 2147483647 h 22"/>
                <a:gd name="T32" fmla="*/ 2147483647 w 54"/>
                <a:gd name="T33" fmla="*/ 2147483647 h 22"/>
                <a:gd name="T34" fmla="*/ 0 w 54"/>
                <a:gd name="T35" fmla="*/ 2147483647 h 22"/>
                <a:gd name="T36" fmla="*/ 0 w 54"/>
                <a:gd name="T37" fmla="*/ 2147483647 h 22"/>
                <a:gd name="T38" fmla="*/ 0 w 54"/>
                <a:gd name="T39" fmla="*/ 2147483647 h 22"/>
                <a:gd name="T40" fmla="*/ 2147483647 w 54"/>
                <a:gd name="T41" fmla="*/ 2147483647 h 22"/>
                <a:gd name="T42" fmla="*/ 2147483647 w 54"/>
                <a:gd name="T43" fmla="*/ 2147483647 h 22"/>
                <a:gd name="T44" fmla="*/ 2147483647 w 54"/>
                <a:gd name="T45" fmla="*/ 2147483647 h 22"/>
                <a:gd name="T46" fmla="*/ 2147483647 w 54"/>
                <a:gd name="T47" fmla="*/ 0 h 22"/>
                <a:gd name="T48" fmla="*/ 2147483647 w 54"/>
                <a:gd name="T49" fmla="*/ 0 h 22"/>
                <a:gd name="T50" fmla="*/ 2147483647 w 54"/>
                <a:gd name="T51" fmla="*/ 0 h 22"/>
                <a:gd name="T52" fmla="*/ 2147483647 w 54"/>
                <a:gd name="T53" fmla="*/ 0 h 22"/>
                <a:gd name="T54" fmla="*/ 2147483647 w 54"/>
                <a:gd name="T55" fmla="*/ 0 h 22"/>
                <a:gd name="T56" fmla="*/ 2147483647 w 54"/>
                <a:gd name="T57" fmla="*/ 2147483647 h 22"/>
                <a:gd name="T58" fmla="*/ 2147483647 w 54"/>
                <a:gd name="T59" fmla="*/ 2147483647 h 22"/>
                <a:gd name="T60" fmla="*/ 2147483647 w 54"/>
                <a:gd name="T61" fmla="*/ 2147483647 h 22"/>
                <a:gd name="T62" fmla="*/ 2147483647 w 54"/>
                <a:gd name="T63" fmla="*/ 2147483647 h 22"/>
                <a:gd name="T64" fmla="*/ 2147483647 w 54"/>
                <a:gd name="T65" fmla="*/ 2147483647 h 22"/>
                <a:gd name="T66" fmla="*/ 2147483647 w 54"/>
                <a:gd name="T67" fmla="*/ 2147483647 h 22"/>
                <a:gd name="T68" fmla="*/ 2147483647 w 54"/>
                <a:gd name="T69" fmla="*/ 2147483647 h 22"/>
                <a:gd name="T70" fmla="*/ 2147483647 w 54"/>
                <a:gd name="T71" fmla="*/ 2147483647 h 22"/>
                <a:gd name="T72" fmla="*/ 2147483647 w 54"/>
                <a:gd name="T73" fmla="*/ 2147483647 h 22"/>
                <a:gd name="T74" fmla="*/ 2147483647 w 54"/>
                <a:gd name="T75" fmla="*/ 2147483647 h 22"/>
                <a:gd name="T76" fmla="*/ 2147483647 w 54"/>
                <a:gd name="T77" fmla="*/ 2147483647 h 22"/>
                <a:gd name="T78" fmla="*/ 2147483647 w 54"/>
                <a:gd name="T79" fmla="*/ 2147483647 h 22"/>
                <a:gd name="T80" fmla="*/ 2147483647 w 54"/>
                <a:gd name="T81" fmla="*/ 2147483647 h 22"/>
                <a:gd name="T82" fmla="*/ 2147483647 w 54"/>
                <a:gd name="T83" fmla="*/ 2147483647 h 22"/>
                <a:gd name="T84" fmla="*/ 2147483647 w 54"/>
                <a:gd name="T85" fmla="*/ 2147483647 h 22"/>
                <a:gd name="T86" fmla="*/ 2147483647 w 54"/>
                <a:gd name="T87" fmla="*/ 2147483647 h 22"/>
                <a:gd name="T88" fmla="*/ 2147483647 w 54"/>
                <a:gd name="T89" fmla="*/ 2147483647 h 22"/>
                <a:gd name="T90" fmla="*/ 2147483647 w 54"/>
                <a:gd name="T91" fmla="*/ 2147483647 h 22"/>
                <a:gd name="T92" fmla="*/ 2147483647 w 54"/>
                <a:gd name="T93" fmla="*/ 2147483647 h 22"/>
                <a:gd name="T94" fmla="*/ 2147483647 w 54"/>
                <a:gd name="T95" fmla="*/ 2147483647 h 22"/>
                <a:gd name="T96" fmla="*/ 2147483647 w 54"/>
                <a:gd name="T97" fmla="*/ 2147483647 h 22"/>
                <a:gd name="T98" fmla="*/ 2147483647 w 54"/>
                <a:gd name="T99" fmla="*/ 2147483647 h 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
                <a:gd name="T151" fmla="*/ 0 h 22"/>
                <a:gd name="T152" fmla="*/ 54 w 54"/>
                <a:gd name="T153" fmla="*/ 22 h 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 h="22">
                  <a:moveTo>
                    <a:pt x="51" y="21"/>
                  </a:moveTo>
                  <a:lnTo>
                    <a:pt x="49" y="17"/>
                  </a:lnTo>
                  <a:lnTo>
                    <a:pt x="47" y="14"/>
                  </a:lnTo>
                  <a:lnTo>
                    <a:pt x="44" y="12"/>
                  </a:lnTo>
                  <a:lnTo>
                    <a:pt x="42" y="10"/>
                  </a:lnTo>
                  <a:lnTo>
                    <a:pt x="40" y="8"/>
                  </a:lnTo>
                  <a:lnTo>
                    <a:pt x="36" y="7"/>
                  </a:lnTo>
                  <a:lnTo>
                    <a:pt x="33" y="6"/>
                  </a:lnTo>
                  <a:lnTo>
                    <a:pt x="30" y="6"/>
                  </a:lnTo>
                  <a:lnTo>
                    <a:pt x="26" y="5"/>
                  </a:lnTo>
                  <a:lnTo>
                    <a:pt x="23" y="5"/>
                  </a:lnTo>
                  <a:lnTo>
                    <a:pt x="19" y="5"/>
                  </a:lnTo>
                  <a:lnTo>
                    <a:pt x="16" y="5"/>
                  </a:lnTo>
                  <a:lnTo>
                    <a:pt x="12" y="5"/>
                  </a:lnTo>
                  <a:lnTo>
                    <a:pt x="8" y="5"/>
                  </a:lnTo>
                  <a:lnTo>
                    <a:pt x="5" y="5"/>
                  </a:lnTo>
                  <a:lnTo>
                    <a:pt x="2" y="5"/>
                  </a:lnTo>
                  <a:lnTo>
                    <a:pt x="0" y="4"/>
                  </a:lnTo>
                  <a:lnTo>
                    <a:pt x="0" y="3"/>
                  </a:lnTo>
                  <a:lnTo>
                    <a:pt x="2" y="2"/>
                  </a:lnTo>
                  <a:lnTo>
                    <a:pt x="4" y="1"/>
                  </a:lnTo>
                  <a:lnTo>
                    <a:pt x="5" y="1"/>
                  </a:lnTo>
                  <a:lnTo>
                    <a:pt x="7" y="0"/>
                  </a:lnTo>
                  <a:lnTo>
                    <a:pt x="9" y="0"/>
                  </a:lnTo>
                  <a:lnTo>
                    <a:pt x="13" y="0"/>
                  </a:lnTo>
                  <a:lnTo>
                    <a:pt x="16" y="0"/>
                  </a:lnTo>
                  <a:lnTo>
                    <a:pt x="19" y="0"/>
                  </a:lnTo>
                  <a:lnTo>
                    <a:pt x="23" y="1"/>
                  </a:lnTo>
                  <a:lnTo>
                    <a:pt x="26" y="1"/>
                  </a:lnTo>
                  <a:lnTo>
                    <a:pt x="30" y="2"/>
                  </a:lnTo>
                  <a:lnTo>
                    <a:pt x="33" y="3"/>
                  </a:lnTo>
                  <a:lnTo>
                    <a:pt x="36" y="4"/>
                  </a:lnTo>
                  <a:lnTo>
                    <a:pt x="40" y="4"/>
                  </a:lnTo>
                  <a:lnTo>
                    <a:pt x="42" y="5"/>
                  </a:lnTo>
                  <a:lnTo>
                    <a:pt x="45" y="7"/>
                  </a:lnTo>
                  <a:lnTo>
                    <a:pt x="48" y="9"/>
                  </a:lnTo>
                  <a:lnTo>
                    <a:pt x="50" y="10"/>
                  </a:lnTo>
                  <a:lnTo>
                    <a:pt x="52" y="12"/>
                  </a:lnTo>
                  <a:lnTo>
                    <a:pt x="53" y="14"/>
                  </a:lnTo>
                  <a:lnTo>
                    <a:pt x="54" y="16"/>
                  </a:lnTo>
                  <a:lnTo>
                    <a:pt x="53" y="17"/>
                  </a:lnTo>
                  <a:lnTo>
                    <a:pt x="53" y="19"/>
                  </a:lnTo>
                  <a:lnTo>
                    <a:pt x="53" y="20"/>
                  </a:lnTo>
                  <a:lnTo>
                    <a:pt x="53" y="21"/>
                  </a:lnTo>
                  <a:lnTo>
                    <a:pt x="53" y="22"/>
                  </a:lnTo>
                  <a:lnTo>
                    <a:pt x="52" y="22"/>
                  </a:lnTo>
                  <a:lnTo>
                    <a:pt x="51" y="22"/>
                  </a:lnTo>
                  <a:lnTo>
                    <a:pt x="5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67" name="Freeform 198"/>
            <p:cNvSpPr>
              <a:spLocks/>
            </p:cNvSpPr>
            <p:nvPr/>
          </p:nvSpPr>
          <p:spPr bwMode="auto">
            <a:xfrm>
              <a:off x="4111625" y="5178425"/>
              <a:ext cx="93662" cy="23812"/>
            </a:xfrm>
            <a:custGeom>
              <a:avLst/>
              <a:gdLst>
                <a:gd name="T0" fmla="*/ 2147483647 w 59"/>
                <a:gd name="T1" fmla="*/ 0 h 15"/>
                <a:gd name="T2" fmla="*/ 2147483647 w 59"/>
                <a:gd name="T3" fmla="*/ 2147483647 h 15"/>
                <a:gd name="T4" fmla="*/ 2147483647 w 59"/>
                <a:gd name="T5" fmla="*/ 2147483647 h 15"/>
                <a:gd name="T6" fmla="*/ 2147483647 w 59"/>
                <a:gd name="T7" fmla="*/ 2147483647 h 15"/>
                <a:gd name="T8" fmla="*/ 2147483647 w 59"/>
                <a:gd name="T9" fmla="*/ 2147483647 h 15"/>
                <a:gd name="T10" fmla="*/ 2147483647 w 59"/>
                <a:gd name="T11" fmla="*/ 2147483647 h 15"/>
                <a:gd name="T12" fmla="*/ 2147483647 w 59"/>
                <a:gd name="T13" fmla="*/ 2147483647 h 15"/>
                <a:gd name="T14" fmla="*/ 2147483647 w 59"/>
                <a:gd name="T15" fmla="*/ 2147483647 h 15"/>
                <a:gd name="T16" fmla="*/ 2147483647 w 59"/>
                <a:gd name="T17" fmla="*/ 2147483647 h 15"/>
                <a:gd name="T18" fmla="*/ 2147483647 w 59"/>
                <a:gd name="T19" fmla="*/ 2147483647 h 15"/>
                <a:gd name="T20" fmla="*/ 2147483647 w 59"/>
                <a:gd name="T21" fmla="*/ 2147483647 h 15"/>
                <a:gd name="T22" fmla="*/ 2147483647 w 59"/>
                <a:gd name="T23" fmla="*/ 2147483647 h 15"/>
                <a:gd name="T24" fmla="*/ 2147483647 w 59"/>
                <a:gd name="T25" fmla="*/ 2147483647 h 15"/>
                <a:gd name="T26" fmla="*/ 2147483647 w 59"/>
                <a:gd name="T27" fmla="*/ 2147483647 h 15"/>
                <a:gd name="T28" fmla="*/ 2147483647 w 59"/>
                <a:gd name="T29" fmla="*/ 2147483647 h 15"/>
                <a:gd name="T30" fmla="*/ 2147483647 w 59"/>
                <a:gd name="T31" fmla="*/ 2147483647 h 15"/>
                <a:gd name="T32" fmla="*/ 2147483647 w 59"/>
                <a:gd name="T33" fmla="*/ 2147483647 h 15"/>
                <a:gd name="T34" fmla="*/ 2147483647 w 59"/>
                <a:gd name="T35" fmla="*/ 2147483647 h 15"/>
                <a:gd name="T36" fmla="*/ 2147483647 w 59"/>
                <a:gd name="T37" fmla="*/ 2147483647 h 15"/>
                <a:gd name="T38" fmla="*/ 2147483647 w 59"/>
                <a:gd name="T39" fmla="*/ 2147483647 h 15"/>
                <a:gd name="T40" fmla="*/ 2147483647 w 59"/>
                <a:gd name="T41" fmla="*/ 2147483647 h 15"/>
                <a:gd name="T42" fmla="*/ 2147483647 w 59"/>
                <a:gd name="T43" fmla="*/ 2147483647 h 15"/>
                <a:gd name="T44" fmla="*/ 2147483647 w 59"/>
                <a:gd name="T45" fmla="*/ 2147483647 h 15"/>
                <a:gd name="T46" fmla="*/ 2147483647 w 59"/>
                <a:gd name="T47" fmla="*/ 2147483647 h 15"/>
                <a:gd name="T48" fmla="*/ 2147483647 w 59"/>
                <a:gd name="T49" fmla="*/ 2147483647 h 15"/>
                <a:gd name="T50" fmla="*/ 2147483647 w 59"/>
                <a:gd name="T51" fmla="*/ 2147483647 h 15"/>
                <a:gd name="T52" fmla="*/ 2147483647 w 59"/>
                <a:gd name="T53" fmla="*/ 2147483647 h 15"/>
                <a:gd name="T54" fmla="*/ 2147483647 w 59"/>
                <a:gd name="T55" fmla="*/ 2147483647 h 15"/>
                <a:gd name="T56" fmla="*/ 2147483647 w 59"/>
                <a:gd name="T57" fmla="*/ 2147483647 h 15"/>
                <a:gd name="T58" fmla="*/ 2147483647 w 59"/>
                <a:gd name="T59" fmla="*/ 2147483647 h 15"/>
                <a:gd name="T60" fmla="*/ 2147483647 w 59"/>
                <a:gd name="T61" fmla="*/ 2147483647 h 15"/>
                <a:gd name="T62" fmla="*/ 2147483647 w 59"/>
                <a:gd name="T63" fmla="*/ 2147483647 h 15"/>
                <a:gd name="T64" fmla="*/ 2147483647 w 59"/>
                <a:gd name="T65" fmla="*/ 2147483647 h 15"/>
                <a:gd name="T66" fmla="*/ 2147483647 w 59"/>
                <a:gd name="T67" fmla="*/ 2147483647 h 15"/>
                <a:gd name="T68" fmla="*/ 2147483647 w 59"/>
                <a:gd name="T69" fmla="*/ 2147483647 h 15"/>
                <a:gd name="T70" fmla="*/ 0 w 59"/>
                <a:gd name="T71" fmla="*/ 2147483647 h 15"/>
                <a:gd name="T72" fmla="*/ 2147483647 w 59"/>
                <a:gd name="T73" fmla="*/ 0 h 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
                <a:gd name="T112" fmla="*/ 0 h 15"/>
                <a:gd name="T113" fmla="*/ 59 w 59"/>
                <a:gd name="T114" fmla="*/ 15 h 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 h="15">
                  <a:moveTo>
                    <a:pt x="3" y="0"/>
                  </a:moveTo>
                  <a:lnTo>
                    <a:pt x="3" y="0"/>
                  </a:lnTo>
                  <a:lnTo>
                    <a:pt x="4" y="1"/>
                  </a:lnTo>
                  <a:lnTo>
                    <a:pt x="5" y="2"/>
                  </a:lnTo>
                  <a:lnTo>
                    <a:pt x="7" y="4"/>
                  </a:lnTo>
                  <a:lnTo>
                    <a:pt x="9" y="4"/>
                  </a:lnTo>
                  <a:lnTo>
                    <a:pt x="12" y="6"/>
                  </a:lnTo>
                  <a:lnTo>
                    <a:pt x="13" y="6"/>
                  </a:lnTo>
                  <a:lnTo>
                    <a:pt x="15" y="7"/>
                  </a:lnTo>
                  <a:lnTo>
                    <a:pt x="16" y="7"/>
                  </a:lnTo>
                  <a:lnTo>
                    <a:pt x="18" y="7"/>
                  </a:lnTo>
                  <a:lnTo>
                    <a:pt x="20" y="7"/>
                  </a:lnTo>
                  <a:lnTo>
                    <a:pt x="22" y="7"/>
                  </a:lnTo>
                  <a:lnTo>
                    <a:pt x="24" y="7"/>
                  </a:lnTo>
                  <a:lnTo>
                    <a:pt x="26" y="7"/>
                  </a:lnTo>
                  <a:lnTo>
                    <a:pt x="28" y="7"/>
                  </a:lnTo>
                  <a:lnTo>
                    <a:pt x="30" y="7"/>
                  </a:lnTo>
                  <a:lnTo>
                    <a:pt x="32" y="6"/>
                  </a:lnTo>
                  <a:lnTo>
                    <a:pt x="34" y="6"/>
                  </a:lnTo>
                  <a:lnTo>
                    <a:pt x="36" y="6"/>
                  </a:lnTo>
                  <a:lnTo>
                    <a:pt x="38" y="6"/>
                  </a:lnTo>
                  <a:lnTo>
                    <a:pt x="40" y="6"/>
                  </a:lnTo>
                  <a:lnTo>
                    <a:pt x="42" y="6"/>
                  </a:lnTo>
                  <a:lnTo>
                    <a:pt x="43" y="6"/>
                  </a:lnTo>
                  <a:lnTo>
                    <a:pt x="45" y="6"/>
                  </a:lnTo>
                  <a:lnTo>
                    <a:pt x="46" y="6"/>
                  </a:lnTo>
                  <a:lnTo>
                    <a:pt x="48" y="7"/>
                  </a:lnTo>
                  <a:lnTo>
                    <a:pt x="50" y="7"/>
                  </a:lnTo>
                  <a:lnTo>
                    <a:pt x="52" y="8"/>
                  </a:lnTo>
                  <a:lnTo>
                    <a:pt x="54" y="8"/>
                  </a:lnTo>
                  <a:lnTo>
                    <a:pt x="56" y="10"/>
                  </a:lnTo>
                  <a:lnTo>
                    <a:pt x="57" y="10"/>
                  </a:lnTo>
                  <a:lnTo>
                    <a:pt x="58" y="11"/>
                  </a:lnTo>
                  <a:lnTo>
                    <a:pt x="59" y="12"/>
                  </a:lnTo>
                  <a:lnTo>
                    <a:pt x="59" y="13"/>
                  </a:lnTo>
                  <a:lnTo>
                    <a:pt x="58" y="14"/>
                  </a:lnTo>
                  <a:lnTo>
                    <a:pt x="57" y="14"/>
                  </a:lnTo>
                  <a:lnTo>
                    <a:pt x="56" y="15"/>
                  </a:lnTo>
                  <a:lnTo>
                    <a:pt x="54" y="14"/>
                  </a:lnTo>
                  <a:lnTo>
                    <a:pt x="52" y="14"/>
                  </a:lnTo>
                  <a:lnTo>
                    <a:pt x="50" y="13"/>
                  </a:lnTo>
                  <a:lnTo>
                    <a:pt x="48" y="12"/>
                  </a:lnTo>
                  <a:lnTo>
                    <a:pt x="47" y="11"/>
                  </a:lnTo>
                  <a:lnTo>
                    <a:pt x="45" y="11"/>
                  </a:lnTo>
                  <a:lnTo>
                    <a:pt x="43" y="11"/>
                  </a:lnTo>
                  <a:lnTo>
                    <a:pt x="41" y="11"/>
                  </a:lnTo>
                  <a:lnTo>
                    <a:pt x="40" y="11"/>
                  </a:lnTo>
                  <a:lnTo>
                    <a:pt x="38" y="11"/>
                  </a:lnTo>
                  <a:lnTo>
                    <a:pt x="36" y="11"/>
                  </a:lnTo>
                  <a:lnTo>
                    <a:pt x="33" y="11"/>
                  </a:lnTo>
                  <a:lnTo>
                    <a:pt x="31" y="11"/>
                  </a:lnTo>
                  <a:lnTo>
                    <a:pt x="30" y="11"/>
                  </a:lnTo>
                  <a:lnTo>
                    <a:pt x="28" y="11"/>
                  </a:lnTo>
                  <a:lnTo>
                    <a:pt x="27" y="11"/>
                  </a:lnTo>
                  <a:lnTo>
                    <a:pt x="25" y="11"/>
                  </a:lnTo>
                  <a:lnTo>
                    <a:pt x="24" y="11"/>
                  </a:lnTo>
                  <a:lnTo>
                    <a:pt x="22" y="11"/>
                  </a:lnTo>
                  <a:lnTo>
                    <a:pt x="20" y="11"/>
                  </a:lnTo>
                  <a:lnTo>
                    <a:pt x="18" y="11"/>
                  </a:lnTo>
                  <a:lnTo>
                    <a:pt x="16" y="11"/>
                  </a:lnTo>
                  <a:lnTo>
                    <a:pt x="15" y="11"/>
                  </a:lnTo>
                  <a:lnTo>
                    <a:pt x="14" y="11"/>
                  </a:lnTo>
                  <a:lnTo>
                    <a:pt x="12" y="10"/>
                  </a:lnTo>
                  <a:lnTo>
                    <a:pt x="10" y="10"/>
                  </a:lnTo>
                  <a:lnTo>
                    <a:pt x="9" y="8"/>
                  </a:lnTo>
                  <a:lnTo>
                    <a:pt x="8" y="8"/>
                  </a:lnTo>
                  <a:lnTo>
                    <a:pt x="6" y="7"/>
                  </a:lnTo>
                  <a:lnTo>
                    <a:pt x="4" y="5"/>
                  </a:lnTo>
                  <a:lnTo>
                    <a:pt x="2" y="4"/>
                  </a:lnTo>
                  <a:lnTo>
                    <a:pt x="1" y="2"/>
                  </a:lnTo>
                  <a:lnTo>
                    <a:pt x="0" y="2"/>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68" name="Freeform 199"/>
            <p:cNvSpPr>
              <a:spLocks/>
            </p:cNvSpPr>
            <p:nvPr/>
          </p:nvSpPr>
          <p:spPr bwMode="auto">
            <a:xfrm>
              <a:off x="4170363" y="5175250"/>
              <a:ext cx="61912" cy="19050"/>
            </a:xfrm>
            <a:custGeom>
              <a:avLst/>
              <a:gdLst>
                <a:gd name="T0" fmla="*/ 2147483647 w 39"/>
                <a:gd name="T1" fmla="*/ 2147483647 h 12"/>
                <a:gd name="T2" fmla="*/ 2147483647 w 39"/>
                <a:gd name="T3" fmla="*/ 2147483647 h 12"/>
                <a:gd name="T4" fmla="*/ 2147483647 w 39"/>
                <a:gd name="T5" fmla="*/ 2147483647 h 12"/>
                <a:gd name="T6" fmla="*/ 2147483647 w 39"/>
                <a:gd name="T7" fmla="*/ 2147483647 h 12"/>
                <a:gd name="T8" fmla="*/ 2147483647 w 39"/>
                <a:gd name="T9" fmla="*/ 2147483647 h 12"/>
                <a:gd name="T10" fmla="*/ 2147483647 w 39"/>
                <a:gd name="T11" fmla="*/ 2147483647 h 12"/>
                <a:gd name="T12" fmla="*/ 2147483647 w 39"/>
                <a:gd name="T13" fmla="*/ 2147483647 h 12"/>
                <a:gd name="T14" fmla="*/ 2147483647 w 39"/>
                <a:gd name="T15" fmla="*/ 2147483647 h 12"/>
                <a:gd name="T16" fmla="*/ 2147483647 w 39"/>
                <a:gd name="T17" fmla="*/ 2147483647 h 12"/>
                <a:gd name="T18" fmla="*/ 2147483647 w 39"/>
                <a:gd name="T19" fmla="*/ 2147483647 h 12"/>
                <a:gd name="T20" fmla="*/ 2147483647 w 39"/>
                <a:gd name="T21" fmla="*/ 2147483647 h 12"/>
                <a:gd name="T22" fmla="*/ 2147483647 w 39"/>
                <a:gd name="T23" fmla="*/ 2147483647 h 12"/>
                <a:gd name="T24" fmla="*/ 2147483647 w 39"/>
                <a:gd name="T25" fmla="*/ 2147483647 h 12"/>
                <a:gd name="T26" fmla="*/ 2147483647 w 39"/>
                <a:gd name="T27" fmla="*/ 2147483647 h 12"/>
                <a:gd name="T28" fmla="*/ 2147483647 w 39"/>
                <a:gd name="T29" fmla="*/ 2147483647 h 12"/>
                <a:gd name="T30" fmla="*/ 2147483647 w 39"/>
                <a:gd name="T31" fmla="*/ 2147483647 h 12"/>
                <a:gd name="T32" fmla="*/ 2147483647 w 39"/>
                <a:gd name="T33" fmla="*/ 2147483647 h 12"/>
                <a:gd name="T34" fmla="*/ 2147483647 w 39"/>
                <a:gd name="T35" fmla="*/ 2147483647 h 12"/>
                <a:gd name="T36" fmla="*/ 2147483647 w 39"/>
                <a:gd name="T37" fmla="*/ 2147483647 h 12"/>
                <a:gd name="T38" fmla="*/ 2147483647 w 39"/>
                <a:gd name="T39" fmla="*/ 2147483647 h 12"/>
                <a:gd name="T40" fmla="*/ 2147483647 w 39"/>
                <a:gd name="T41" fmla="*/ 2147483647 h 12"/>
                <a:gd name="T42" fmla="*/ 2147483647 w 39"/>
                <a:gd name="T43" fmla="*/ 2147483647 h 12"/>
                <a:gd name="T44" fmla="*/ 2147483647 w 39"/>
                <a:gd name="T45" fmla="*/ 2147483647 h 12"/>
                <a:gd name="T46" fmla="*/ 2147483647 w 39"/>
                <a:gd name="T47" fmla="*/ 2147483647 h 12"/>
                <a:gd name="T48" fmla="*/ 2147483647 w 39"/>
                <a:gd name="T49" fmla="*/ 2147483647 h 12"/>
                <a:gd name="T50" fmla="*/ 2147483647 w 39"/>
                <a:gd name="T51" fmla="*/ 2147483647 h 12"/>
                <a:gd name="T52" fmla="*/ 2147483647 w 39"/>
                <a:gd name="T53" fmla="*/ 2147483647 h 12"/>
                <a:gd name="T54" fmla="*/ 2147483647 w 39"/>
                <a:gd name="T55" fmla="*/ 2147483647 h 12"/>
                <a:gd name="T56" fmla="*/ 2147483647 w 39"/>
                <a:gd name="T57" fmla="*/ 2147483647 h 12"/>
                <a:gd name="T58" fmla="*/ 2147483647 w 39"/>
                <a:gd name="T59" fmla="*/ 2147483647 h 12"/>
                <a:gd name="T60" fmla="*/ 2147483647 w 39"/>
                <a:gd name="T61" fmla="*/ 2147483647 h 12"/>
                <a:gd name="T62" fmla="*/ 2147483647 w 39"/>
                <a:gd name="T63" fmla="*/ 2147483647 h 12"/>
                <a:gd name="T64" fmla="*/ 2147483647 w 39"/>
                <a:gd name="T65" fmla="*/ 2147483647 h 12"/>
                <a:gd name="T66" fmla="*/ 2147483647 w 39"/>
                <a:gd name="T67" fmla="*/ 2147483647 h 12"/>
                <a:gd name="T68" fmla="*/ 2147483647 w 39"/>
                <a:gd name="T69" fmla="*/ 2147483647 h 12"/>
                <a:gd name="T70" fmla="*/ 2147483647 w 39"/>
                <a:gd name="T71" fmla="*/ 2147483647 h 12"/>
                <a:gd name="T72" fmla="*/ 2147483647 w 39"/>
                <a:gd name="T73" fmla="*/ 0 h 12"/>
                <a:gd name="T74" fmla="*/ 2147483647 w 39"/>
                <a:gd name="T75" fmla="*/ 0 h 12"/>
                <a:gd name="T76" fmla="*/ 2147483647 w 39"/>
                <a:gd name="T77" fmla="*/ 0 h 12"/>
                <a:gd name="T78" fmla="*/ 2147483647 w 39"/>
                <a:gd name="T79" fmla="*/ 0 h 12"/>
                <a:gd name="T80" fmla="*/ 2147483647 w 39"/>
                <a:gd name="T81" fmla="*/ 0 h 12"/>
                <a:gd name="T82" fmla="*/ 2147483647 w 39"/>
                <a:gd name="T83" fmla="*/ 0 h 12"/>
                <a:gd name="T84" fmla="*/ 2147483647 w 39"/>
                <a:gd name="T85" fmla="*/ 0 h 12"/>
                <a:gd name="T86" fmla="*/ 2147483647 w 39"/>
                <a:gd name="T87" fmla="*/ 0 h 12"/>
                <a:gd name="T88" fmla="*/ 2147483647 w 39"/>
                <a:gd name="T89" fmla="*/ 2147483647 h 12"/>
                <a:gd name="T90" fmla="*/ 2147483647 w 39"/>
                <a:gd name="T91" fmla="*/ 2147483647 h 12"/>
                <a:gd name="T92" fmla="*/ 2147483647 w 39"/>
                <a:gd name="T93" fmla="*/ 2147483647 h 12"/>
                <a:gd name="T94" fmla="*/ 0 w 39"/>
                <a:gd name="T95" fmla="*/ 2147483647 h 12"/>
                <a:gd name="T96" fmla="*/ 0 w 39"/>
                <a:gd name="T97" fmla="*/ 2147483647 h 12"/>
                <a:gd name="T98" fmla="*/ 0 w 39"/>
                <a:gd name="T99" fmla="*/ 2147483647 h 12"/>
                <a:gd name="T100" fmla="*/ 2147483647 w 39"/>
                <a:gd name="T101" fmla="*/ 2147483647 h 12"/>
                <a:gd name="T102" fmla="*/ 2147483647 w 39"/>
                <a:gd name="T103" fmla="*/ 2147483647 h 12"/>
                <a:gd name="T104" fmla="*/ 2147483647 w 39"/>
                <a:gd name="T105" fmla="*/ 2147483647 h 12"/>
                <a:gd name="T106" fmla="*/ 2147483647 w 39"/>
                <a:gd name="T107" fmla="*/ 2147483647 h 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
                <a:gd name="T163" fmla="*/ 0 h 12"/>
                <a:gd name="T164" fmla="*/ 39 w 39"/>
                <a:gd name="T165" fmla="*/ 12 h 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 h="12">
                  <a:moveTo>
                    <a:pt x="3" y="6"/>
                  </a:moveTo>
                  <a:lnTo>
                    <a:pt x="3" y="6"/>
                  </a:lnTo>
                  <a:lnTo>
                    <a:pt x="4" y="6"/>
                  </a:lnTo>
                  <a:lnTo>
                    <a:pt x="5" y="6"/>
                  </a:lnTo>
                  <a:lnTo>
                    <a:pt x="7" y="5"/>
                  </a:lnTo>
                  <a:lnTo>
                    <a:pt x="8" y="4"/>
                  </a:lnTo>
                  <a:lnTo>
                    <a:pt x="11" y="4"/>
                  </a:lnTo>
                  <a:lnTo>
                    <a:pt x="13" y="4"/>
                  </a:lnTo>
                  <a:lnTo>
                    <a:pt x="15" y="4"/>
                  </a:lnTo>
                  <a:lnTo>
                    <a:pt x="18" y="4"/>
                  </a:lnTo>
                  <a:lnTo>
                    <a:pt x="21" y="5"/>
                  </a:lnTo>
                  <a:lnTo>
                    <a:pt x="23" y="6"/>
                  </a:lnTo>
                  <a:lnTo>
                    <a:pt x="25" y="7"/>
                  </a:lnTo>
                  <a:lnTo>
                    <a:pt x="27" y="8"/>
                  </a:lnTo>
                  <a:lnTo>
                    <a:pt x="29" y="9"/>
                  </a:lnTo>
                  <a:lnTo>
                    <a:pt x="30" y="9"/>
                  </a:lnTo>
                  <a:lnTo>
                    <a:pt x="31" y="10"/>
                  </a:lnTo>
                  <a:lnTo>
                    <a:pt x="31" y="11"/>
                  </a:lnTo>
                  <a:lnTo>
                    <a:pt x="34" y="12"/>
                  </a:lnTo>
                  <a:lnTo>
                    <a:pt x="36" y="12"/>
                  </a:lnTo>
                  <a:lnTo>
                    <a:pt x="38" y="12"/>
                  </a:lnTo>
                  <a:lnTo>
                    <a:pt x="39" y="12"/>
                  </a:lnTo>
                  <a:lnTo>
                    <a:pt x="38" y="10"/>
                  </a:lnTo>
                  <a:lnTo>
                    <a:pt x="38" y="9"/>
                  </a:lnTo>
                  <a:lnTo>
                    <a:pt x="36" y="8"/>
                  </a:lnTo>
                  <a:lnTo>
                    <a:pt x="34" y="6"/>
                  </a:lnTo>
                  <a:lnTo>
                    <a:pt x="33" y="6"/>
                  </a:lnTo>
                  <a:lnTo>
                    <a:pt x="31" y="4"/>
                  </a:lnTo>
                  <a:lnTo>
                    <a:pt x="29" y="4"/>
                  </a:lnTo>
                  <a:lnTo>
                    <a:pt x="27" y="3"/>
                  </a:lnTo>
                  <a:lnTo>
                    <a:pt x="24" y="2"/>
                  </a:lnTo>
                  <a:lnTo>
                    <a:pt x="23" y="1"/>
                  </a:lnTo>
                  <a:lnTo>
                    <a:pt x="21" y="1"/>
                  </a:lnTo>
                  <a:lnTo>
                    <a:pt x="19" y="1"/>
                  </a:lnTo>
                  <a:lnTo>
                    <a:pt x="19" y="0"/>
                  </a:lnTo>
                  <a:lnTo>
                    <a:pt x="17" y="0"/>
                  </a:lnTo>
                  <a:lnTo>
                    <a:pt x="15" y="0"/>
                  </a:lnTo>
                  <a:lnTo>
                    <a:pt x="13" y="0"/>
                  </a:lnTo>
                  <a:lnTo>
                    <a:pt x="11" y="0"/>
                  </a:lnTo>
                  <a:lnTo>
                    <a:pt x="10" y="0"/>
                  </a:lnTo>
                  <a:lnTo>
                    <a:pt x="8" y="0"/>
                  </a:lnTo>
                  <a:lnTo>
                    <a:pt x="7" y="0"/>
                  </a:lnTo>
                  <a:lnTo>
                    <a:pt x="6" y="1"/>
                  </a:lnTo>
                  <a:lnTo>
                    <a:pt x="3" y="1"/>
                  </a:lnTo>
                  <a:lnTo>
                    <a:pt x="2" y="3"/>
                  </a:lnTo>
                  <a:lnTo>
                    <a:pt x="0" y="3"/>
                  </a:lnTo>
                  <a:lnTo>
                    <a:pt x="0" y="4"/>
                  </a:lnTo>
                  <a:lnTo>
                    <a:pt x="0" y="5"/>
                  </a:lnTo>
                  <a:lnTo>
                    <a:pt x="1" y="6"/>
                  </a:lnTo>
                  <a:lnTo>
                    <a:pt x="2" y="6"/>
                  </a:lnTo>
                  <a:lnTo>
                    <a:pt x="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69" name="Freeform 200"/>
            <p:cNvSpPr>
              <a:spLocks/>
            </p:cNvSpPr>
            <p:nvPr/>
          </p:nvSpPr>
          <p:spPr bwMode="auto">
            <a:xfrm>
              <a:off x="4311650" y="5122863"/>
              <a:ext cx="125412" cy="52387"/>
            </a:xfrm>
            <a:custGeom>
              <a:avLst/>
              <a:gdLst>
                <a:gd name="T0" fmla="*/ 2147483647 w 79"/>
                <a:gd name="T1" fmla="*/ 2147483647 h 33"/>
                <a:gd name="T2" fmla="*/ 2147483647 w 79"/>
                <a:gd name="T3" fmla="*/ 2147483647 h 33"/>
                <a:gd name="T4" fmla="*/ 2147483647 w 79"/>
                <a:gd name="T5" fmla="*/ 2147483647 h 33"/>
                <a:gd name="T6" fmla="*/ 2147483647 w 79"/>
                <a:gd name="T7" fmla="*/ 2147483647 h 33"/>
                <a:gd name="T8" fmla="*/ 2147483647 w 79"/>
                <a:gd name="T9" fmla="*/ 2147483647 h 33"/>
                <a:gd name="T10" fmla="*/ 2147483647 w 79"/>
                <a:gd name="T11" fmla="*/ 2147483647 h 33"/>
                <a:gd name="T12" fmla="*/ 2147483647 w 79"/>
                <a:gd name="T13" fmla="*/ 2147483647 h 33"/>
                <a:gd name="T14" fmla="*/ 2147483647 w 79"/>
                <a:gd name="T15" fmla="*/ 2147483647 h 33"/>
                <a:gd name="T16" fmla="*/ 2147483647 w 79"/>
                <a:gd name="T17" fmla="*/ 2147483647 h 33"/>
                <a:gd name="T18" fmla="*/ 2147483647 w 79"/>
                <a:gd name="T19" fmla="*/ 2147483647 h 33"/>
                <a:gd name="T20" fmla="*/ 2147483647 w 79"/>
                <a:gd name="T21" fmla="*/ 2147483647 h 33"/>
                <a:gd name="T22" fmla="*/ 2147483647 w 79"/>
                <a:gd name="T23" fmla="*/ 2147483647 h 33"/>
                <a:gd name="T24" fmla="*/ 2147483647 w 79"/>
                <a:gd name="T25" fmla="*/ 2147483647 h 33"/>
                <a:gd name="T26" fmla="*/ 2147483647 w 79"/>
                <a:gd name="T27" fmla="*/ 2147483647 h 33"/>
                <a:gd name="T28" fmla="*/ 2147483647 w 79"/>
                <a:gd name="T29" fmla="*/ 2147483647 h 33"/>
                <a:gd name="T30" fmla="*/ 2147483647 w 79"/>
                <a:gd name="T31" fmla="*/ 2147483647 h 33"/>
                <a:gd name="T32" fmla="*/ 2147483647 w 79"/>
                <a:gd name="T33" fmla="*/ 2147483647 h 33"/>
                <a:gd name="T34" fmla="*/ 2147483647 w 79"/>
                <a:gd name="T35" fmla="*/ 2147483647 h 33"/>
                <a:gd name="T36" fmla="*/ 2147483647 w 79"/>
                <a:gd name="T37" fmla="*/ 2147483647 h 33"/>
                <a:gd name="T38" fmla="*/ 2147483647 w 79"/>
                <a:gd name="T39" fmla="*/ 2147483647 h 33"/>
                <a:gd name="T40" fmla="*/ 2147483647 w 79"/>
                <a:gd name="T41" fmla="*/ 2147483647 h 33"/>
                <a:gd name="T42" fmla="*/ 2147483647 w 79"/>
                <a:gd name="T43" fmla="*/ 2147483647 h 33"/>
                <a:gd name="T44" fmla="*/ 2147483647 w 79"/>
                <a:gd name="T45" fmla="*/ 2147483647 h 33"/>
                <a:gd name="T46" fmla="*/ 2147483647 w 79"/>
                <a:gd name="T47" fmla="*/ 2147483647 h 33"/>
                <a:gd name="T48" fmla="*/ 2147483647 w 79"/>
                <a:gd name="T49" fmla="*/ 2147483647 h 33"/>
                <a:gd name="T50" fmla="*/ 2147483647 w 79"/>
                <a:gd name="T51" fmla="*/ 2147483647 h 33"/>
                <a:gd name="T52" fmla="*/ 2147483647 w 79"/>
                <a:gd name="T53" fmla="*/ 2147483647 h 33"/>
                <a:gd name="T54" fmla="*/ 2147483647 w 79"/>
                <a:gd name="T55" fmla="*/ 2147483647 h 33"/>
                <a:gd name="T56" fmla="*/ 2147483647 w 79"/>
                <a:gd name="T57" fmla="*/ 2147483647 h 33"/>
                <a:gd name="T58" fmla="*/ 2147483647 w 79"/>
                <a:gd name="T59" fmla="*/ 2147483647 h 33"/>
                <a:gd name="T60" fmla="*/ 2147483647 w 79"/>
                <a:gd name="T61" fmla="*/ 2147483647 h 33"/>
                <a:gd name="T62" fmla="*/ 2147483647 w 79"/>
                <a:gd name="T63" fmla="*/ 2147483647 h 33"/>
                <a:gd name="T64" fmla="*/ 2147483647 w 79"/>
                <a:gd name="T65" fmla="*/ 2147483647 h 33"/>
                <a:gd name="T66" fmla="*/ 2147483647 w 79"/>
                <a:gd name="T67" fmla="*/ 2147483647 h 33"/>
                <a:gd name="T68" fmla="*/ 2147483647 w 79"/>
                <a:gd name="T69" fmla="*/ 2147483647 h 33"/>
                <a:gd name="T70" fmla="*/ 2147483647 w 79"/>
                <a:gd name="T71" fmla="*/ 2147483647 h 33"/>
                <a:gd name="T72" fmla="*/ 2147483647 w 79"/>
                <a:gd name="T73" fmla="*/ 2147483647 h 33"/>
                <a:gd name="T74" fmla="*/ 2147483647 w 79"/>
                <a:gd name="T75" fmla="*/ 2147483647 h 33"/>
                <a:gd name="T76" fmla="*/ 2147483647 w 79"/>
                <a:gd name="T77" fmla="*/ 2147483647 h 33"/>
                <a:gd name="T78" fmla="*/ 2147483647 w 79"/>
                <a:gd name="T79" fmla="*/ 2147483647 h 33"/>
                <a:gd name="T80" fmla="*/ 2147483647 w 79"/>
                <a:gd name="T81" fmla="*/ 2147483647 h 33"/>
                <a:gd name="T82" fmla="*/ 2147483647 w 79"/>
                <a:gd name="T83" fmla="*/ 2147483647 h 33"/>
                <a:gd name="T84" fmla="*/ 2147483647 w 79"/>
                <a:gd name="T85" fmla="*/ 2147483647 h 33"/>
                <a:gd name="T86" fmla="*/ 2147483647 w 79"/>
                <a:gd name="T87" fmla="*/ 2147483647 h 33"/>
                <a:gd name="T88" fmla="*/ 2147483647 w 79"/>
                <a:gd name="T89" fmla="*/ 2147483647 h 33"/>
                <a:gd name="T90" fmla="*/ 2147483647 w 79"/>
                <a:gd name="T91" fmla="*/ 2147483647 h 33"/>
                <a:gd name="T92" fmla="*/ 0 w 79"/>
                <a:gd name="T93" fmla="*/ 2147483647 h 33"/>
                <a:gd name="T94" fmla="*/ 0 w 79"/>
                <a:gd name="T95" fmla="*/ 2147483647 h 33"/>
                <a:gd name="T96" fmla="*/ 2147483647 w 79"/>
                <a:gd name="T97" fmla="*/ 0 h 33"/>
                <a:gd name="T98" fmla="*/ 2147483647 w 79"/>
                <a:gd name="T99" fmla="*/ 0 h 33"/>
                <a:gd name="T100" fmla="*/ 2147483647 w 79"/>
                <a:gd name="T101" fmla="*/ 2147483647 h 33"/>
                <a:gd name="T102" fmla="*/ 2147483647 w 79"/>
                <a:gd name="T103" fmla="*/ 2147483647 h 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
                <a:gd name="T157" fmla="*/ 0 h 33"/>
                <a:gd name="T158" fmla="*/ 79 w 79"/>
                <a:gd name="T159" fmla="*/ 33 h 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 h="33">
                  <a:moveTo>
                    <a:pt x="4" y="1"/>
                  </a:moveTo>
                  <a:lnTo>
                    <a:pt x="5" y="1"/>
                  </a:lnTo>
                  <a:lnTo>
                    <a:pt x="8" y="1"/>
                  </a:lnTo>
                  <a:lnTo>
                    <a:pt x="11" y="3"/>
                  </a:lnTo>
                  <a:lnTo>
                    <a:pt x="17" y="4"/>
                  </a:lnTo>
                  <a:lnTo>
                    <a:pt x="21" y="6"/>
                  </a:lnTo>
                  <a:lnTo>
                    <a:pt x="27" y="8"/>
                  </a:lnTo>
                  <a:lnTo>
                    <a:pt x="32" y="11"/>
                  </a:lnTo>
                  <a:lnTo>
                    <a:pt x="38" y="13"/>
                  </a:lnTo>
                  <a:lnTo>
                    <a:pt x="44" y="16"/>
                  </a:lnTo>
                  <a:lnTo>
                    <a:pt x="50" y="17"/>
                  </a:lnTo>
                  <a:lnTo>
                    <a:pt x="55" y="20"/>
                  </a:lnTo>
                  <a:lnTo>
                    <a:pt x="61" y="22"/>
                  </a:lnTo>
                  <a:lnTo>
                    <a:pt x="66" y="23"/>
                  </a:lnTo>
                  <a:lnTo>
                    <a:pt x="70" y="25"/>
                  </a:lnTo>
                  <a:lnTo>
                    <a:pt x="73" y="26"/>
                  </a:lnTo>
                  <a:lnTo>
                    <a:pt x="75" y="28"/>
                  </a:lnTo>
                  <a:lnTo>
                    <a:pt x="77" y="28"/>
                  </a:lnTo>
                  <a:lnTo>
                    <a:pt x="78" y="29"/>
                  </a:lnTo>
                  <a:lnTo>
                    <a:pt x="78" y="30"/>
                  </a:lnTo>
                  <a:lnTo>
                    <a:pt x="79" y="30"/>
                  </a:lnTo>
                  <a:lnTo>
                    <a:pt x="79" y="32"/>
                  </a:lnTo>
                  <a:lnTo>
                    <a:pt x="78" y="32"/>
                  </a:lnTo>
                  <a:lnTo>
                    <a:pt x="76" y="32"/>
                  </a:lnTo>
                  <a:lnTo>
                    <a:pt x="73" y="33"/>
                  </a:lnTo>
                  <a:lnTo>
                    <a:pt x="72" y="32"/>
                  </a:lnTo>
                  <a:lnTo>
                    <a:pt x="70" y="32"/>
                  </a:lnTo>
                  <a:lnTo>
                    <a:pt x="68" y="32"/>
                  </a:lnTo>
                  <a:lnTo>
                    <a:pt x="66" y="32"/>
                  </a:lnTo>
                  <a:lnTo>
                    <a:pt x="64" y="31"/>
                  </a:lnTo>
                  <a:lnTo>
                    <a:pt x="61" y="30"/>
                  </a:lnTo>
                  <a:lnTo>
                    <a:pt x="57" y="28"/>
                  </a:lnTo>
                  <a:lnTo>
                    <a:pt x="52" y="26"/>
                  </a:lnTo>
                  <a:lnTo>
                    <a:pt x="47" y="24"/>
                  </a:lnTo>
                  <a:lnTo>
                    <a:pt x="41" y="22"/>
                  </a:lnTo>
                  <a:lnTo>
                    <a:pt x="35" y="19"/>
                  </a:lnTo>
                  <a:lnTo>
                    <a:pt x="30" y="17"/>
                  </a:lnTo>
                  <a:lnTo>
                    <a:pt x="25" y="14"/>
                  </a:lnTo>
                  <a:lnTo>
                    <a:pt x="19" y="12"/>
                  </a:lnTo>
                  <a:lnTo>
                    <a:pt x="14" y="10"/>
                  </a:lnTo>
                  <a:lnTo>
                    <a:pt x="10" y="8"/>
                  </a:lnTo>
                  <a:lnTo>
                    <a:pt x="7" y="7"/>
                  </a:lnTo>
                  <a:lnTo>
                    <a:pt x="3" y="6"/>
                  </a:lnTo>
                  <a:lnTo>
                    <a:pt x="2" y="4"/>
                  </a:lnTo>
                  <a:lnTo>
                    <a:pt x="1" y="4"/>
                  </a:lnTo>
                  <a:lnTo>
                    <a:pt x="0" y="1"/>
                  </a:lnTo>
                  <a:lnTo>
                    <a:pt x="1" y="0"/>
                  </a:lnTo>
                  <a:lnTo>
                    <a:pt x="2" y="0"/>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70" name="Freeform 201"/>
            <p:cNvSpPr>
              <a:spLocks/>
            </p:cNvSpPr>
            <p:nvPr/>
          </p:nvSpPr>
          <p:spPr bwMode="auto">
            <a:xfrm>
              <a:off x="4029075" y="5626100"/>
              <a:ext cx="42862" cy="36512"/>
            </a:xfrm>
            <a:custGeom>
              <a:avLst/>
              <a:gdLst>
                <a:gd name="T0" fmla="*/ 0 w 27"/>
                <a:gd name="T1" fmla="*/ 2147483647 h 23"/>
                <a:gd name="T2" fmla="*/ 0 w 27"/>
                <a:gd name="T3" fmla="*/ 2147483647 h 23"/>
                <a:gd name="T4" fmla="*/ 2147483647 w 27"/>
                <a:gd name="T5" fmla="*/ 2147483647 h 23"/>
                <a:gd name="T6" fmla="*/ 2147483647 w 27"/>
                <a:gd name="T7" fmla="*/ 2147483647 h 23"/>
                <a:gd name="T8" fmla="*/ 2147483647 w 27"/>
                <a:gd name="T9" fmla="*/ 2147483647 h 23"/>
                <a:gd name="T10" fmla="*/ 2147483647 w 27"/>
                <a:gd name="T11" fmla="*/ 2147483647 h 23"/>
                <a:gd name="T12" fmla="*/ 2147483647 w 27"/>
                <a:gd name="T13" fmla="*/ 2147483647 h 23"/>
                <a:gd name="T14" fmla="*/ 2147483647 w 27"/>
                <a:gd name="T15" fmla="*/ 0 h 23"/>
                <a:gd name="T16" fmla="*/ 2147483647 w 27"/>
                <a:gd name="T17" fmla="*/ 0 h 23"/>
                <a:gd name="T18" fmla="*/ 2147483647 w 27"/>
                <a:gd name="T19" fmla="*/ 0 h 23"/>
                <a:gd name="T20" fmla="*/ 2147483647 w 27"/>
                <a:gd name="T21" fmla="*/ 2147483647 h 23"/>
                <a:gd name="T22" fmla="*/ 2147483647 w 27"/>
                <a:gd name="T23" fmla="*/ 2147483647 h 23"/>
                <a:gd name="T24" fmla="*/ 2147483647 w 27"/>
                <a:gd name="T25" fmla="*/ 2147483647 h 23"/>
                <a:gd name="T26" fmla="*/ 2147483647 w 27"/>
                <a:gd name="T27" fmla="*/ 2147483647 h 23"/>
                <a:gd name="T28" fmla="*/ 2147483647 w 27"/>
                <a:gd name="T29" fmla="*/ 2147483647 h 23"/>
                <a:gd name="T30" fmla="*/ 2147483647 w 27"/>
                <a:gd name="T31" fmla="*/ 2147483647 h 23"/>
                <a:gd name="T32" fmla="*/ 2147483647 w 27"/>
                <a:gd name="T33" fmla="*/ 2147483647 h 23"/>
                <a:gd name="T34" fmla="*/ 2147483647 w 27"/>
                <a:gd name="T35" fmla="*/ 2147483647 h 23"/>
                <a:gd name="T36" fmla="*/ 2147483647 w 27"/>
                <a:gd name="T37" fmla="*/ 2147483647 h 23"/>
                <a:gd name="T38" fmla="*/ 2147483647 w 27"/>
                <a:gd name="T39" fmla="*/ 2147483647 h 23"/>
                <a:gd name="T40" fmla="*/ 2147483647 w 27"/>
                <a:gd name="T41" fmla="*/ 2147483647 h 23"/>
                <a:gd name="T42" fmla="*/ 2147483647 w 27"/>
                <a:gd name="T43" fmla="*/ 2147483647 h 23"/>
                <a:gd name="T44" fmla="*/ 2147483647 w 27"/>
                <a:gd name="T45" fmla="*/ 2147483647 h 23"/>
                <a:gd name="T46" fmla="*/ 2147483647 w 27"/>
                <a:gd name="T47" fmla="*/ 2147483647 h 23"/>
                <a:gd name="T48" fmla="*/ 2147483647 w 27"/>
                <a:gd name="T49" fmla="*/ 2147483647 h 23"/>
                <a:gd name="T50" fmla="*/ 2147483647 w 27"/>
                <a:gd name="T51" fmla="*/ 2147483647 h 23"/>
                <a:gd name="T52" fmla="*/ 2147483647 w 27"/>
                <a:gd name="T53" fmla="*/ 2147483647 h 23"/>
                <a:gd name="T54" fmla="*/ 2147483647 w 27"/>
                <a:gd name="T55" fmla="*/ 2147483647 h 23"/>
                <a:gd name="T56" fmla="*/ 2147483647 w 27"/>
                <a:gd name="T57" fmla="*/ 2147483647 h 23"/>
                <a:gd name="T58" fmla="*/ 2147483647 w 27"/>
                <a:gd name="T59" fmla="*/ 2147483647 h 23"/>
                <a:gd name="T60" fmla="*/ 2147483647 w 27"/>
                <a:gd name="T61" fmla="*/ 2147483647 h 23"/>
                <a:gd name="T62" fmla="*/ 0 w 27"/>
                <a:gd name="T63" fmla="*/ 2147483647 h 23"/>
                <a:gd name="T64" fmla="*/ 0 w 27"/>
                <a:gd name="T65" fmla="*/ 2147483647 h 23"/>
                <a:gd name="T66" fmla="*/ 0 w 27"/>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23"/>
                <a:gd name="T104" fmla="*/ 27 w 27"/>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23">
                  <a:moveTo>
                    <a:pt x="0" y="11"/>
                  </a:moveTo>
                  <a:lnTo>
                    <a:pt x="0" y="8"/>
                  </a:lnTo>
                  <a:lnTo>
                    <a:pt x="1" y="7"/>
                  </a:lnTo>
                  <a:lnTo>
                    <a:pt x="2" y="4"/>
                  </a:lnTo>
                  <a:lnTo>
                    <a:pt x="4" y="3"/>
                  </a:lnTo>
                  <a:lnTo>
                    <a:pt x="6" y="1"/>
                  </a:lnTo>
                  <a:lnTo>
                    <a:pt x="8" y="1"/>
                  </a:lnTo>
                  <a:lnTo>
                    <a:pt x="11" y="0"/>
                  </a:lnTo>
                  <a:lnTo>
                    <a:pt x="14" y="0"/>
                  </a:lnTo>
                  <a:lnTo>
                    <a:pt x="16" y="0"/>
                  </a:lnTo>
                  <a:lnTo>
                    <a:pt x="19" y="1"/>
                  </a:lnTo>
                  <a:lnTo>
                    <a:pt x="21" y="1"/>
                  </a:lnTo>
                  <a:lnTo>
                    <a:pt x="23" y="3"/>
                  </a:lnTo>
                  <a:lnTo>
                    <a:pt x="24" y="4"/>
                  </a:lnTo>
                  <a:lnTo>
                    <a:pt x="25" y="7"/>
                  </a:lnTo>
                  <a:lnTo>
                    <a:pt x="26" y="8"/>
                  </a:lnTo>
                  <a:lnTo>
                    <a:pt x="27" y="11"/>
                  </a:lnTo>
                  <a:lnTo>
                    <a:pt x="26" y="13"/>
                  </a:lnTo>
                  <a:lnTo>
                    <a:pt x="25" y="16"/>
                  </a:lnTo>
                  <a:lnTo>
                    <a:pt x="24" y="17"/>
                  </a:lnTo>
                  <a:lnTo>
                    <a:pt x="23" y="19"/>
                  </a:lnTo>
                  <a:lnTo>
                    <a:pt x="21" y="21"/>
                  </a:lnTo>
                  <a:lnTo>
                    <a:pt x="19" y="22"/>
                  </a:lnTo>
                  <a:lnTo>
                    <a:pt x="16" y="23"/>
                  </a:lnTo>
                  <a:lnTo>
                    <a:pt x="14" y="23"/>
                  </a:lnTo>
                  <a:lnTo>
                    <a:pt x="11" y="23"/>
                  </a:lnTo>
                  <a:lnTo>
                    <a:pt x="8" y="22"/>
                  </a:lnTo>
                  <a:lnTo>
                    <a:pt x="6" y="21"/>
                  </a:lnTo>
                  <a:lnTo>
                    <a:pt x="4" y="19"/>
                  </a:lnTo>
                  <a:lnTo>
                    <a:pt x="2" y="17"/>
                  </a:lnTo>
                  <a:lnTo>
                    <a:pt x="1" y="16"/>
                  </a:lnTo>
                  <a:lnTo>
                    <a:pt x="0" y="13"/>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71" name="Freeform 202"/>
            <p:cNvSpPr>
              <a:spLocks/>
            </p:cNvSpPr>
            <p:nvPr/>
          </p:nvSpPr>
          <p:spPr bwMode="auto">
            <a:xfrm>
              <a:off x="3897313" y="5483225"/>
              <a:ext cx="76200" cy="30162"/>
            </a:xfrm>
            <a:custGeom>
              <a:avLst/>
              <a:gdLst>
                <a:gd name="T0" fmla="*/ 2147483647 w 48"/>
                <a:gd name="T1" fmla="*/ 2147483647 h 19"/>
                <a:gd name="T2" fmla="*/ 2147483647 w 48"/>
                <a:gd name="T3" fmla="*/ 2147483647 h 19"/>
                <a:gd name="T4" fmla="*/ 2147483647 w 48"/>
                <a:gd name="T5" fmla="*/ 2147483647 h 19"/>
                <a:gd name="T6" fmla="*/ 0 w 48"/>
                <a:gd name="T7" fmla="*/ 2147483647 h 19"/>
                <a:gd name="T8" fmla="*/ 0 w 48"/>
                <a:gd name="T9" fmla="*/ 2147483647 h 19"/>
                <a:gd name="T10" fmla="*/ 2147483647 w 48"/>
                <a:gd name="T11" fmla="*/ 2147483647 h 19"/>
                <a:gd name="T12" fmla="*/ 2147483647 w 48"/>
                <a:gd name="T13" fmla="*/ 2147483647 h 19"/>
                <a:gd name="T14" fmla="*/ 2147483647 w 48"/>
                <a:gd name="T15" fmla="*/ 2147483647 h 19"/>
                <a:gd name="T16" fmla="*/ 2147483647 w 48"/>
                <a:gd name="T17" fmla="*/ 2147483647 h 19"/>
                <a:gd name="T18" fmla="*/ 2147483647 w 48"/>
                <a:gd name="T19" fmla="*/ 2147483647 h 19"/>
                <a:gd name="T20" fmla="*/ 2147483647 w 48"/>
                <a:gd name="T21" fmla="*/ 2147483647 h 19"/>
                <a:gd name="T22" fmla="*/ 2147483647 w 48"/>
                <a:gd name="T23" fmla="*/ 2147483647 h 19"/>
                <a:gd name="T24" fmla="*/ 2147483647 w 48"/>
                <a:gd name="T25" fmla="*/ 2147483647 h 19"/>
                <a:gd name="T26" fmla="*/ 2147483647 w 48"/>
                <a:gd name="T27" fmla="*/ 2147483647 h 19"/>
                <a:gd name="T28" fmla="*/ 2147483647 w 48"/>
                <a:gd name="T29" fmla="*/ 2147483647 h 19"/>
                <a:gd name="T30" fmla="*/ 2147483647 w 48"/>
                <a:gd name="T31" fmla="*/ 2147483647 h 19"/>
                <a:gd name="T32" fmla="*/ 2147483647 w 48"/>
                <a:gd name="T33" fmla="*/ 2147483647 h 19"/>
                <a:gd name="T34" fmla="*/ 2147483647 w 48"/>
                <a:gd name="T35" fmla="*/ 2147483647 h 19"/>
                <a:gd name="T36" fmla="*/ 2147483647 w 48"/>
                <a:gd name="T37" fmla="*/ 0 h 19"/>
                <a:gd name="T38" fmla="*/ 2147483647 w 48"/>
                <a:gd name="T39" fmla="*/ 0 h 19"/>
                <a:gd name="T40" fmla="*/ 2147483647 w 48"/>
                <a:gd name="T41" fmla="*/ 2147483647 h 19"/>
                <a:gd name="T42" fmla="*/ 2147483647 w 48"/>
                <a:gd name="T43" fmla="*/ 2147483647 h 19"/>
                <a:gd name="T44" fmla="*/ 2147483647 w 48"/>
                <a:gd name="T45" fmla="*/ 2147483647 h 19"/>
                <a:gd name="T46" fmla="*/ 2147483647 w 48"/>
                <a:gd name="T47" fmla="*/ 2147483647 h 19"/>
                <a:gd name="T48" fmla="*/ 2147483647 w 48"/>
                <a:gd name="T49" fmla="*/ 2147483647 h 19"/>
                <a:gd name="T50" fmla="*/ 2147483647 w 48"/>
                <a:gd name="T51" fmla="*/ 2147483647 h 19"/>
                <a:gd name="T52" fmla="*/ 2147483647 w 48"/>
                <a:gd name="T53" fmla="*/ 2147483647 h 19"/>
                <a:gd name="T54" fmla="*/ 2147483647 w 48"/>
                <a:gd name="T55" fmla="*/ 2147483647 h 19"/>
                <a:gd name="T56" fmla="*/ 2147483647 w 48"/>
                <a:gd name="T57" fmla="*/ 2147483647 h 19"/>
                <a:gd name="T58" fmla="*/ 2147483647 w 48"/>
                <a:gd name="T59" fmla="*/ 2147483647 h 19"/>
                <a:gd name="T60" fmla="*/ 2147483647 w 48"/>
                <a:gd name="T61" fmla="*/ 2147483647 h 19"/>
                <a:gd name="T62" fmla="*/ 2147483647 w 48"/>
                <a:gd name="T63" fmla="*/ 2147483647 h 19"/>
                <a:gd name="T64" fmla="*/ 2147483647 w 48"/>
                <a:gd name="T65" fmla="*/ 2147483647 h 19"/>
                <a:gd name="T66" fmla="*/ 2147483647 w 48"/>
                <a:gd name="T67" fmla="*/ 2147483647 h 19"/>
                <a:gd name="T68" fmla="*/ 2147483647 w 48"/>
                <a:gd name="T69" fmla="*/ 2147483647 h 19"/>
                <a:gd name="T70" fmla="*/ 2147483647 w 48"/>
                <a:gd name="T71" fmla="*/ 2147483647 h 19"/>
                <a:gd name="T72" fmla="*/ 2147483647 w 48"/>
                <a:gd name="T73" fmla="*/ 2147483647 h 19"/>
                <a:gd name="T74" fmla="*/ 2147483647 w 48"/>
                <a:gd name="T75" fmla="*/ 2147483647 h 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
                <a:gd name="T115" fmla="*/ 0 h 19"/>
                <a:gd name="T116" fmla="*/ 48 w 48"/>
                <a:gd name="T117" fmla="*/ 19 h 1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 h="19">
                  <a:moveTo>
                    <a:pt x="8" y="1"/>
                  </a:moveTo>
                  <a:lnTo>
                    <a:pt x="6" y="2"/>
                  </a:lnTo>
                  <a:lnTo>
                    <a:pt x="4" y="4"/>
                  </a:lnTo>
                  <a:lnTo>
                    <a:pt x="2" y="6"/>
                  </a:lnTo>
                  <a:lnTo>
                    <a:pt x="2" y="8"/>
                  </a:lnTo>
                  <a:lnTo>
                    <a:pt x="1" y="10"/>
                  </a:lnTo>
                  <a:lnTo>
                    <a:pt x="0" y="11"/>
                  </a:lnTo>
                  <a:lnTo>
                    <a:pt x="0" y="12"/>
                  </a:lnTo>
                  <a:lnTo>
                    <a:pt x="0" y="14"/>
                  </a:lnTo>
                  <a:lnTo>
                    <a:pt x="2" y="16"/>
                  </a:lnTo>
                  <a:lnTo>
                    <a:pt x="4" y="16"/>
                  </a:lnTo>
                  <a:lnTo>
                    <a:pt x="6" y="17"/>
                  </a:lnTo>
                  <a:lnTo>
                    <a:pt x="10" y="18"/>
                  </a:lnTo>
                  <a:lnTo>
                    <a:pt x="14" y="19"/>
                  </a:lnTo>
                  <a:lnTo>
                    <a:pt x="19" y="19"/>
                  </a:lnTo>
                  <a:lnTo>
                    <a:pt x="23" y="19"/>
                  </a:lnTo>
                  <a:lnTo>
                    <a:pt x="27" y="19"/>
                  </a:lnTo>
                  <a:lnTo>
                    <a:pt x="30" y="19"/>
                  </a:lnTo>
                  <a:lnTo>
                    <a:pt x="33" y="19"/>
                  </a:lnTo>
                  <a:lnTo>
                    <a:pt x="36" y="19"/>
                  </a:lnTo>
                  <a:lnTo>
                    <a:pt x="38" y="19"/>
                  </a:lnTo>
                  <a:lnTo>
                    <a:pt x="40" y="19"/>
                  </a:lnTo>
                  <a:lnTo>
                    <a:pt x="42" y="19"/>
                  </a:lnTo>
                  <a:lnTo>
                    <a:pt x="44" y="18"/>
                  </a:lnTo>
                  <a:lnTo>
                    <a:pt x="44" y="17"/>
                  </a:lnTo>
                  <a:lnTo>
                    <a:pt x="46" y="16"/>
                  </a:lnTo>
                  <a:lnTo>
                    <a:pt x="46" y="14"/>
                  </a:lnTo>
                  <a:lnTo>
                    <a:pt x="48" y="13"/>
                  </a:lnTo>
                  <a:lnTo>
                    <a:pt x="48" y="11"/>
                  </a:lnTo>
                  <a:lnTo>
                    <a:pt x="48" y="9"/>
                  </a:lnTo>
                  <a:lnTo>
                    <a:pt x="48" y="6"/>
                  </a:lnTo>
                  <a:lnTo>
                    <a:pt x="48" y="4"/>
                  </a:lnTo>
                  <a:lnTo>
                    <a:pt x="47" y="3"/>
                  </a:lnTo>
                  <a:lnTo>
                    <a:pt x="46" y="3"/>
                  </a:lnTo>
                  <a:lnTo>
                    <a:pt x="44" y="1"/>
                  </a:lnTo>
                  <a:lnTo>
                    <a:pt x="42" y="0"/>
                  </a:lnTo>
                  <a:lnTo>
                    <a:pt x="40" y="0"/>
                  </a:lnTo>
                  <a:lnTo>
                    <a:pt x="38" y="0"/>
                  </a:lnTo>
                  <a:lnTo>
                    <a:pt x="36" y="0"/>
                  </a:lnTo>
                  <a:lnTo>
                    <a:pt x="36" y="1"/>
                  </a:lnTo>
                  <a:lnTo>
                    <a:pt x="38" y="2"/>
                  </a:lnTo>
                  <a:lnTo>
                    <a:pt x="39" y="3"/>
                  </a:lnTo>
                  <a:lnTo>
                    <a:pt x="40" y="4"/>
                  </a:lnTo>
                  <a:lnTo>
                    <a:pt x="41" y="6"/>
                  </a:lnTo>
                  <a:lnTo>
                    <a:pt x="41" y="8"/>
                  </a:lnTo>
                  <a:lnTo>
                    <a:pt x="40" y="9"/>
                  </a:lnTo>
                  <a:lnTo>
                    <a:pt x="40" y="10"/>
                  </a:lnTo>
                  <a:lnTo>
                    <a:pt x="38" y="10"/>
                  </a:lnTo>
                  <a:lnTo>
                    <a:pt x="36" y="11"/>
                  </a:lnTo>
                  <a:lnTo>
                    <a:pt x="34" y="11"/>
                  </a:lnTo>
                  <a:lnTo>
                    <a:pt x="32" y="12"/>
                  </a:lnTo>
                  <a:lnTo>
                    <a:pt x="30" y="12"/>
                  </a:lnTo>
                  <a:lnTo>
                    <a:pt x="28" y="13"/>
                  </a:lnTo>
                  <a:lnTo>
                    <a:pt x="25" y="13"/>
                  </a:lnTo>
                  <a:lnTo>
                    <a:pt x="23" y="14"/>
                  </a:lnTo>
                  <a:lnTo>
                    <a:pt x="21" y="14"/>
                  </a:lnTo>
                  <a:lnTo>
                    <a:pt x="20" y="14"/>
                  </a:lnTo>
                  <a:lnTo>
                    <a:pt x="18" y="14"/>
                  </a:lnTo>
                  <a:lnTo>
                    <a:pt x="16" y="15"/>
                  </a:lnTo>
                  <a:lnTo>
                    <a:pt x="15" y="14"/>
                  </a:lnTo>
                  <a:lnTo>
                    <a:pt x="14" y="14"/>
                  </a:lnTo>
                  <a:lnTo>
                    <a:pt x="12" y="14"/>
                  </a:lnTo>
                  <a:lnTo>
                    <a:pt x="11" y="12"/>
                  </a:lnTo>
                  <a:lnTo>
                    <a:pt x="11" y="10"/>
                  </a:lnTo>
                  <a:lnTo>
                    <a:pt x="11" y="8"/>
                  </a:lnTo>
                  <a:lnTo>
                    <a:pt x="11" y="7"/>
                  </a:lnTo>
                  <a:lnTo>
                    <a:pt x="11" y="6"/>
                  </a:lnTo>
                  <a:lnTo>
                    <a:pt x="12" y="4"/>
                  </a:lnTo>
                  <a:lnTo>
                    <a:pt x="12" y="3"/>
                  </a:lnTo>
                  <a:lnTo>
                    <a:pt x="14" y="1"/>
                  </a:lnTo>
                  <a:lnTo>
                    <a:pt x="15" y="1"/>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72" name="Freeform 204"/>
            <p:cNvSpPr>
              <a:spLocks/>
            </p:cNvSpPr>
            <p:nvPr/>
          </p:nvSpPr>
          <p:spPr bwMode="auto">
            <a:xfrm>
              <a:off x="4278313" y="5026025"/>
              <a:ext cx="252412" cy="260350"/>
            </a:xfrm>
            <a:custGeom>
              <a:avLst/>
              <a:gdLst>
                <a:gd name="T0" fmla="*/ 2147483647 w 159"/>
                <a:gd name="T1" fmla="*/ 2147483647 h 164"/>
                <a:gd name="T2" fmla="*/ 2147483647 w 159"/>
                <a:gd name="T3" fmla="*/ 2147483647 h 164"/>
                <a:gd name="T4" fmla="*/ 2147483647 w 159"/>
                <a:gd name="T5" fmla="*/ 2147483647 h 164"/>
                <a:gd name="T6" fmla="*/ 2147483647 w 159"/>
                <a:gd name="T7" fmla="*/ 2147483647 h 164"/>
                <a:gd name="T8" fmla="*/ 2147483647 w 159"/>
                <a:gd name="T9" fmla="*/ 2147483647 h 164"/>
                <a:gd name="T10" fmla="*/ 2147483647 w 159"/>
                <a:gd name="T11" fmla="*/ 2147483647 h 164"/>
                <a:gd name="T12" fmla="*/ 2147483647 w 159"/>
                <a:gd name="T13" fmla="*/ 2147483647 h 164"/>
                <a:gd name="T14" fmla="*/ 2147483647 w 159"/>
                <a:gd name="T15" fmla="*/ 2147483647 h 164"/>
                <a:gd name="T16" fmla="*/ 2147483647 w 159"/>
                <a:gd name="T17" fmla="*/ 2147483647 h 164"/>
                <a:gd name="T18" fmla="*/ 2147483647 w 159"/>
                <a:gd name="T19" fmla="*/ 2147483647 h 164"/>
                <a:gd name="T20" fmla="*/ 2147483647 w 159"/>
                <a:gd name="T21" fmla="*/ 2147483647 h 164"/>
                <a:gd name="T22" fmla="*/ 2147483647 w 159"/>
                <a:gd name="T23" fmla="*/ 2147483647 h 164"/>
                <a:gd name="T24" fmla="*/ 2147483647 w 159"/>
                <a:gd name="T25" fmla="*/ 2147483647 h 164"/>
                <a:gd name="T26" fmla="*/ 2147483647 w 159"/>
                <a:gd name="T27" fmla="*/ 2147483647 h 164"/>
                <a:gd name="T28" fmla="*/ 2147483647 w 159"/>
                <a:gd name="T29" fmla="*/ 2147483647 h 164"/>
                <a:gd name="T30" fmla="*/ 2147483647 w 159"/>
                <a:gd name="T31" fmla="*/ 2147483647 h 164"/>
                <a:gd name="T32" fmla="*/ 2147483647 w 159"/>
                <a:gd name="T33" fmla="*/ 2147483647 h 164"/>
                <a:gd name="T34" fmla="*/ 0 w 159"/>
                <a:gd name="T35" fmla="*/ 2147483647 h 164"/>
                <a:gd name="T36" fmla="*/ 0 w 159"/>
                <a:gd name="T37" fmla="*/ 2147483647 h 164"/>
                <a:gd name="T38" fmla="*/ 2147483647 w 159"/>
                <a:gd name="T39" fmla="*/ 2147483647 h 164"/>
                <a:gd name="T40" fmla="*/ 2147483647 w 159"/>
                <a:gd name="T41" fmla="*/ 2147483647 h 164"/>
                <a:gd name="T42" fmla="*/ 2147483647 w 159"/>
                <a:gd name="T43" fmla="*/ 2147483647 h 164"/>
                <a:gd name="T44" fmla="*/ 2147483647 w 159"/>
                <a:gd name="T45" fmla="*/ 2147483647 h 164"/>
                <a:gd name="T46" fmla="*/ 2147483647 w 159"/>
                <a:gd name="T47" fmla="*/ 2147483647 h 164"/>
                <a:gd name="T48" fmla="*/ 2147483647 w 159"/>
                <a:gd name="T49" fmla="*/ 2147483647 h 164"/>
                <a:gd name="T50" fmla="*/ 2147483647 w 159"/>
                <a:gd name="T51" fmla="*/ 2147483647 h 164"/>
                <a:gd name="T52" fmla="*/ 2147483647 w 159"/>
                <a:gd name="T53" fmla="*/ 2147483647 h 164"/>
                <a:gd name="T54" fmla="*/ 2147483647 w 159"/>
                <a:gd name="T55" fmla="*/ 2147483647 h 164"/>
                <a:gd name="T56" fmla="*/ 2147483647 w 159"/>
                <a:gd name="T57" fmla="*/ 2147483647 h 164"/>
                <a:gd name="T58" fmla="*/ 2147483647 w 159"/>
                <a:gd name="T59" fmla="*/ 2147483647 h 164"/>
                <a:gd name="T60" fmla="*/ 2147483647 w 159"/>
                <a:gd name="T61" fmla="*/ 2147483647 h 164"/>
                <a:gd name="T62" fmla="*/ 2147483647 w 159"/>
                <a:gd name="T63" fmla="*/ 2147483647 h 164"/>
                <a:gd name="T64" fmla="*/ 2147483647 w 159"/>
                <a:gd name="T65" fmla="*/ 2147483647 h 164"/>
                <a:gd name="T66" fmla="*/ 2147483647 w 159"/>
                <a:gd name="T67" fmla="*/ 2147483647 h 164"/>
                <a:gd name="T68" fmla="*/ 2147483647 w 159"/>
                <a:gd name="T69" fmla="*/ 2147483647 h 164"/>
                <a:gd name="T70" fmla="*/ 2147483647 w 159"/>
                <a:gd name="T71" fmla="*/ 2147483647 h 164"/>
                <a:gd name="T72" fmla="*/ 2147483647 w 159"/>
                <a:gd name="T73" fmla="*/ 2147483647 h 164"/>
                <a:gd name="T74" fmla="*/ 2147483647 w 159"/>
                <a:gd name="T75" fmla="*/ 0 h 1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9"/>
                <a:gd name="T115" fmla="*/ 0 h 164"/>
                <a:gd name="T116" fmla="*/ 159 w 159"/>
                <a:gd name="T117" fmla="*/ 164 h 1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9" h="164">
                  <a:moveTo>
                    <a:pt x="159" y="0"/>
                  </a:moveTo>
                  <a:lnTo>
                    <a:pt x="159" y="1"/>
                  </a:lnTo>
                  <a:lnTo>
                    <a:pt x="159" y="4"/>
                  </a:lnTo>
                  <a:lnTo>
                    <a:pt x="159" y="10"/>
                  </a:lnTo>
                  <a:lnTo>
                    <a:pt x="159" y="19"/>
                  </a:lnTo>
                  <a:lnTo>
                    <a:pt x="159" y="28"/>
                  </a:lnTo>
                  <a:lnTo>
                    <a:pt x="159" y="38"/>
                  </a:lnTo>
                  <a:lnTo>
                    <a:pt x="159" y="49"/>
                  </a:lnTo>
                  <a:lnTo>
                    <a:pt x="159" y="62"/>
                  </a:lnTo>
                  <a:lnTo>
                    <a:pt x="159" y="73"/>
                  </a:lnTo>
                  <a:lnTo>
                    <a:pt x="158" y="84"/>
                  </a:lnTo>
                  <a:lnTo>
                    <a:pt x="158" y="96"/>
                  </a:lnTo>
                  <a:lnTo>
                    <a:pt x="157" y="106"/>
                  </a:lnTo>
                  <a:lnTo>
                    <a:pt x="156" y="114"/>
                  </a:lnTo>
                  <a:lnTo>
                    <a:pt x="155" y="122"/>
                  </a:lnTo>
                  <a:lnTo>
                    <a:pt x="153" y="127"/>
                  </a:lnTo>
                  <a:lnTo>
                    <a:pt x="152" y="130"/>
                  </a:lnTo>
                  <a:lnTo>
                    <a:pt x="149" y="132"/>
                  </a:lnTo>
                  <a:lnTo>
                    <a:pt x="143" y="134"/>
                  </a:lnTo>
                  <a:lnTo>
                    <a:pt x="135" y="136"/>
                  </a:lnTo>
                  <a:lnTo>
                    <a:pt x="127" y="139"/>
                  </a:lnTo>
                  <a:lnTo>
                    <a:pt x="115" y="142"/>
                  </a:lnTo>
                  <a:lnTo>
                    <a:pt x="103" y="145"/>
                  </a:lnTo>
                  <a:lnTo>
                    <a:pt x="91" y="148"/>
                  </a:lnTo>
                  <a:lnTo>
                    <a:pt x="78" y="151"/>
                  </a:lnTo>
                  <a:lnTo>
                    <a:pt x="64" y="153"/>
                  </a:lnTo>
                  <a:lnTo>
                    <a:pt x="52" y="156"/>
                  </a:lnTo>
                  <a:lnTo>
                    <a:pt x="40" y="158"/>
                  </a:lnTo>
                  <a:lnTo>
                    <a:pt x="30" y="161"/>
                  </a:lnTo>
                  <a:lnTo>
                    <a:pt x="20" y="162"/>
                  </a:lnTo>
                  <a:lnTo>
                    <a:pt x="13" y="163"/>
                  </a:lnTo>
                  <a:lnTo>
                    <a:pt x="8" y="164"/>
                  </a:lnTo>
                  <a:lnTo>
                    <a:pt x="5" y="164"/>
                  </a:lnTo>
                  <a:lnTo>
                    <a:pt x="2" y="164"/>
                  </a:lnTo>
                  <a:lnTo>
                    <a:pt x="0" y="163"/>
                  </a:lnTo>
                  <a:lnTo>
                    <a:pt x="0" y="162"/>
                  </a:lnTo>
                  <a:lnTo>
                    <a:pt x="0" y="161"/>
                  </a:lnTo>
                  <a:lnTo>
                    <a:pt x="2" y="159"/>
                  </a:lnTo>
                  <a:lnTo>
                    <a:pt x="4" y="159"/>
                  </a:lnTo>
                  <a:lnTo>
                    <a:pt x="5" y="158"/>
                  </a:lnTo>
                  <a:lnTo>
                    <a:pt x="6" y="158"/>
                  </a:lnTo>
                  <a:lnTo>
                    <a:pt x="7" y="157"/>
                  </a:lnTo>
                  <a:lnTo>
                    <a:pt x="11" y="157"/>
                  </a:lnTo>
                  <a:lnTo>
                    <a:pt x="17" y="155"/>
                  </a:lnTo>
                  <a:lnTo>
                    <a:pt x="24" y="153"/>
                  </a:lnTo>
                  <a:lnTo>
                    <a:pt x="34" y="152"/>
                  </a:lnTo>
                  <a:lnTo>
                    <a:pt x="44" y="149"/>
                  </a:lnTo>
                  <a:lnTo>
                    <a:pt x="55" y="146"/>
                  </a:lnTo>
                  <a:lnTo>
                    <a:pt x="67" y="143"/>
                  </a:lnTo>
                  <a:lnTo>
                    <a:pt x="79" y="140"/>
                  </a:lnTo>
                  <a:lnTo>
                    <a:pt x="92" y="138"/>
                  </a:lnTo>
                  <a:lnTo>
                    <a:pt x="103" y="135"/>
                  </a:lnTo>
                  <a:lnTo>
                    <a:pt x="114" y="132"/>
                  </a:lnTo>
                  <a:lnTo>
                    <a:pt x="123" y="129"/>
                  </a:lnTo>
                  <a:lnTo>
                    <a:pt x="132" y="127"/>
                  </a:lnTo>
                  <a:lnTo>
                    <a:pt x="139" y="126"/>
                  </a:lnTo>
                  <a:lnTo>
                    <a:pt x="143" y="124"/>
                  </a:lnTo>
                  <a:lnTo>
                    <a:pt x="143" y="120"/>
                  </a:lnTo>
                  <a:lnTo>
                    <a:pt x="144" y="115"/>
                  </a:lnTo>
                  <a:lnTo>
                    <a:pt x="144" y="107"/>
                  </a:lnTo>
                  <a:lnTo>
                    <a:pt x="145" y="99"/>
                  </a:lnTo>
                  <a:lnTo>
                    <a:pt x="145" y="89"/>
                  </a:lnTo>
                  <a:lnTo>
                    <a:pt x="145" y="80"/>
                  </a:lnTo>
                  <a:lnTo>
                    <a:pt x="146" y="69"/>
                  </a:lnTo>
                  <a:lnTo>
                    <a:pt x="147" y="58"/>
                  </a:lnTo>
                  <a:lnTo>
                    <a:pt x="147" y="47"/>
                  </a:lnTo>
                  <a:lnTo>
                    <a:pt x="147" y="38"/>
                  </a:lnTo>
                  <a:lnTo>
                    <a:pt x="147" y="28"/>
                  </a:lnTo>
                  <a:lnTo>
                    <a:pt x="148" y="20"/>
                  </a:lnTo>
                  <a:lnTo>
                    <a:pt x="149" y="12"/>
                  </a:lnTo>
                  <a:lnTo>
                    <a:pt x="149" y="7"/>
                  </a:lnTo>
                  <a:lnTo>
                    <a:pt x="149" y="4"/>
                  </a:lnTo>
                  <a:lnTo>
                    <a:pt x="149" y="3"/>
                  </a:lnTo>
                  <a:lnTo>
                    <a:pt x="1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73" name="Freeform 205"/>
            <p:cNvSpPr>
              <a:spLocks/>
            </p:cNvSpPr>
            <p:nvPr/>
          </p:nvSpPr>
          <p:spPr bwMode="auto">
            <a:xfrm>
              <a:off x="4314825" y="4975225"/>
              <a:ext cx="207962" cy="53975"/>
            </a:xfrm>
            <a:custGeom>
              <a:avLst/>
              <a:gdLst>
                <a:gd name="T0" fmla="*/ 2147483647 w 131"/>
                <a:gd name="T1" fmla="*/ 2147483647 h 34"/>
                <a:gd name="T2" fmla="*/ 2147483647 w 131"/>
                <a:gd name="T3" fmla="*/ 2147483647 h 34"/>
                <a:gd name="T4" fmla="*/ 2147483647 w 131"/>
                <a:gd name="T5" fmla="*/ 2147483647 h 34"/>
                <a:gd name="T6" fmla="*/ 2147483647 w 131"/>
                <a:gd name="T7" fmla="*/ 2147483647 h 34"/>
                <a:gd name="T8" fmla="*/ 2147483647 w 131"/>
                <a:gd name="T9" fmla="*/ 2147483647 h 34"/>
                <a:gd name="T10" fmla="*/ 2147483647 w 131"/>
                <a:gd name="T11" fmla="*/ 2147483647 h 34"/>
                <a:gd name="T12" fmla="*/ 2147483647 w 131"/>
                <a:gd name="T13" fmla="*/ 2147483647 h 34"/>
                <a:gd name="T14" fmla="*/ 2147483647 w 131"/>
                <a:gd name="T15" fmla="*/ 2147483647 h 34"/>
                <a:gd name="T16" fmla="*/ 2147483647 w 131"/>
                <a:gd name="T17" fmla="*/ 2147483647 h 34"/>
                <a:gd name="T18" fmla="*/ 2147483647 w 131"/>
                <a:gd name="T19" fmla="*/ 2147483647 h 34"/>
                <a:gd name="T20" fmla="*/ 2147483647 w 131"/>
                <a:gd name="T21" fmla="*/ 2147483647 h 34"/>
                <a:gd name="T22" fmla="*/ 2147483647 w 131"/>
                <a:gd name="T23" fmla="*/ 2147483647 h 34"/>
                <a:gd name="T24" fmla="*/ 2147483647 w 131"/>
                <a:gd name="T25" fmla="*/ 2147483647 h 34"/>
                <a:gd name="T26" fmla="*/ 2147483647 w 131"/>
                <a:gd name="T27" fmla="*/ 2147483647 h 34"/>
                <a:gd name="T28" fmla="*/ 2147483647 w 131"/>
                <a:gd name="T29" fmla="*/ 2147483647 h 34"/>
                <a:gd name="T30" fmla="*/ 2147483647 w 131"/>
                <a:gd name="T31" fmla="*/ 2147483647 h 34"/>
                <a:gd name="T32" fmla="*/ 2147483647 w 131"/>
                <a:gd name="T33" fmla="*/ 0 h 34"/>
                <a:gd name="T34" fmla="*/ 2147483647 w 131"/>
                <a:gd name="T35" fmla="*/ 0 h 34"/>
                <a:gd name="T36" fmla="*/ 2147483647 w 131"/>
                <a:gd name="T37" fmla="*/ 0 h 34"/>
                <a:gd name="T38" fmla="*/ 2147483647 w 131"/>
                <a:gd name="T39" fmla="*/ 0 h 34"/>
                <a:gd name="T40" fmla="*/ 2147483647 w 131"/>
                <a:gd name="T41" fmla="*/ 0 h 34"/>
                <a:gd name="T42" fmla="*/ 2147483647 w 131"/>
                <a:gd name="T43" fmla="*/ 0 h 34"/>
                <a:gd name="T44" fmla="*/ 2147483647 w 131"/>
                <a:gd name="T45" fmla="*/ 0 h 34"/>
                <a:gd name="T46" fmla="*/ 2147483647 w 131"/>
                <a:gd name="T47" fmla="*/ 0 h 34"/>
                <a:gd name="T48" fmla="*/ 2147483647 w 131"/>
                <a:gd name="T49" fmla="*/ 0 h 34"/>
                <a:gd name="T50" fmla="*/ 0 w 131"/>
                <a:gd name="T51" fmla="*/ 2147483647 h 34"/>
                <a:gd name="T52" fmla="*/ 0 w 131"/>
                <a:gd name="T53" fmla="*/ 2147483647 h 34"/>
                <a:gd name="T54" fmla="*/ 2147483647 w 131"/>
                <a:gd name="T55" fmla="*/ 2147483647 h 34"/>
                <a:gd name="T56" fmla="*/ 2147483647 w 131"/>
                <a:gd name="T57" fmla="*/ 2147483647 h 34"/>
                <a:gd name="T58" fmla="*/ 2147483647 w 131"/>
                <a:gd name="T59" fmla="*/ 2147483647 h 34"/>
                <a:gd name="T60" fmla="*/ 2147483647 w 131"/>
                <a:gd name="T61" fmla="*/ 2147483647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1"/>
                <a:gd name="T94" fmla="*/ 0 h 34"/>
                <a:gd name="T95" fmla="*/ 131 w 131"/>
                <a:gd name="T96" fmla="*/ 34 h 3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1" h="34">
                  <a:moveTo>
                    <a:pt x="131" y="29"/>
                  </a:moveTo>
                  <a:lnTo>
                    <a:pt x="130" y="29"/>
                  </a:lnTo>
                  <a:lnTo>
                    <a:pt x="127" y="28"/>
                  </a:lnTo>
                  <a:lnTo>
                    <a:pt x="122" y="26"/>
                  </a:lnTo>
                  <a:lnTo>
                    <a:pt x="116" y="25"/>
                  </a:lnTo>
                  <a:lnTo>
                    <a:pt x="108" y="23"/>
                  </a:lnTo>
                  <a:lnTo>
                    <a:pt x="100" y="20"/>
                  </a:lnTo>
                  <a:lnTo>
                    <a:pt x="89" y="19"/>
                  </a:lnTo>
                  <a:lnTo>
                    <a:pt x="80" y="16"/>
                  </a:lnTo>
                  <a:lnTo>
                    <a:pt x="70" y="13"/>
                  </a:lnTo>
                  <a:lnTo>
                    <a:pt x="60" y="11"/>
                  </a:lnTo>
                  <a:lnTo>
                    <a:pt x="50" y="8"/>
                  </a:lnTo>
                  <a:lnTo>
                    <a:pt x="41" y="6"/>
                  </a:lnTo>
                  <a:lnTo>
                    <a:pt x="32" y="4"/>
                  </a:lnTo>
                  <a:lnTo>
                    <a:pt x="25" y="3"/>
                  </a:lnTo>
                  <a:lnTo>
                    <a:pt x="19" y="1"/>
                  </a:lnTo>
                  <a:lnTo>
                    <a:pt x="15" y="0"/>
                  </a:lnTo>
                  <a:lnTo>
                    <a:pt x="11" y="0"/>
                  </a:lnTo>
                  <a:lnTo>
                    <a:pt x="9" y="0"/>
                  </a:lnTo>
                  <a:lnTo>
                    <a:pt x="7" y="0"/>
                  </a:lnTo>
                  <a:lnTo>
                    <a:pt x="5" y="0"/>
                  </a:lnTo>
                  <a:lnTo>
                    <a:pt x="3" y="0"/>
                  </a:lnTo>
                  <a:lnTo>
                    <a:pt x="2" y="0"/>
                  </a:lnTo>
                  <a:lnTo>
                    <a:pt x="1" y="0"/>
                  </a:lnTo>
                  <a:lnTo>
                    <a:pt x="0" y="1"/>
                  </a:lnTo>
                  <a:lnTo>
                    <a:pt x="0" y="2"/>
                  </a:lnTo>
                  <a:lnTo>
                    <a:pt x="19" y="7"/>
                  </a:lnTo>
                  <a:lnTo>
                    <a:pt x="122" y="34"/>
                  </a:lnTo>
                  <a:lnTo>
                    <a:pt x="131"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74" name="Freeform 206"/>
            <p:cNvSpPr>
              <a:spLocks/>
            </p:cNvSpPr>
            <p:nvPr/>
          </p:nvSpPr>
          <p:spPr bwMode="auto">
            <a:xfrm>
              <a:off x="3798888" y="5583238"/>
              <a:ext cx="31750" cy="28575"/>
            </a:xfrm>
            <a:custGeom>
              <a:avLst/>
              <a:gdLst>
                <a:gd name="T0" fmla="*/ 0 w 20"/>
                <a:gd name="T1" fmla="*/ 2147483647 h 18"/>
                <a:gd name="T2" fmla="*/ 0 w 20"/>
                <a:gd name="T3" fmla="*/ 2147483647 h 18"/>
                <a:gd name="T4" fmla="*/ 2147483647 w 20"/>
                <a:gd name="T5" fmla="*/ 2147483647 h 18"/>
                <a:gd name="T6" fmla="*/ 2147483647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0 h 18"/>
                <a:gd name="T18" fmla="*/ 2147483647 w 20"/>
                <a:gd name="T19" fmla="*/ 0 h 18"/>
                <a:gd name="T20" fmla="*/ 2147483647 w 20"/>
                <a:gd name="T21" fmla="*/ 0 h 18"/>
                <a:gd name="T22" fmla="*/ 2147483647 w 20"/>
                <a:gd name="T23" fmla="*/ 2147483647 h 18"/>
                <a:gd name="T24" fmla="*/ 2147483647 w 20"/>
                <a:gd name="T25" fmla="*/ 2147483647 h 18"/>
                <a:gd name="T26" fmla="*/ 2147483647 w 20"/>
                <a:gd name="T27" fmla="*/ 2147483647 h 18"/>
                <a:gd name="T28" fmla="*/ 2147483647 w 20"/>
                <a:gd name="T29" fmla="*/ 2147483647 h 18"/>
                <a:gd name="T30" fmla="*/ 2147483647 w 20"/>
                <a:gd name="T31" fmla="*/ 2147483647 h 18"/>
                <a:gd name="T32" fmla="*/ 2147483647 w 20"/>
                <a:gd name="T33" fmla="*/ 2147483647 h 18"/>
                <a:gd name="T34" fmla="*/ 2147483647 w 20"/>
                <a:gd name="T35" fmla="*/ 2147483647 h 18"/>
                <a:gd name="T36" fmla="*/ 2147483647 w 20"/>
                <a:gd name="T37" fmla="*/ 2147483647 h 18"/>
                <a:gd name="T38" fmla="*/ 2147483647 w 20"/>
                <a:gd name="T39" fmla="*/ 2147483647 h 18"/>
                <a:gd name="T40" fmla="*/ 2147483647 w 20"/>
                <a:gd name="T41" fmla="*/ 2147483647 h 18"/>
                <a:gd name="T42" fmla="*/ 2147483647 w 20"/>
                <a:gd name="T43" fmla="*/ 2147483647 h 18"/>
                <a:gd name="T44" fmla="*/ 2147483647 w 20"/>
                <a:gd name="T45" fmla="*/ 2147483647 h 18"/>
                <a:gd name="T46" fmla="*/ 2147483647 w 20"/>
                <a:gd name="T47" fmla="*/ 2147483647 h 18"/>
                <a:gd name="T48" fmla="*/ 2147483647 w 20"/>
                <a:gd name="T49" fmla="*/ 2147483647 h 18"/>
                <a:gd name="T50" fmla="*/ 2147483647 w 20"/>
                <a:gd name="T51" fmla="*/ 2147483647 h 18"/>
                <a:gd name="T52" fmla="*/ 2147483647 w 20"/>
                <a:gd name="T53" fmla="*/ 2147483647 h 18"/>
                <a:gd name="T54" fmla="*/ 2147483647 w 20"/>
                <a:gd name="T55" fmla="*/ 2147483647 h 18"/>
                <a:gd name="T56" fmla="*/ 2147483647 w 20"/>
                <a:gd name="T57" fmla="*/ 2147483647 h 18"/>
                <a:gd name="T58" fmla="*/ 2147483647 w 20"/>
                <a:gd name="T59" fmla="*/ 2147483647 h 18"/>
                <a:gd name="T60" fmla="*/ 2147483647 w 20"/>
                <a:gd name="T61" fmla="*/ 2147483647 h 18"/>
                <a:gd name="T62" fmla="*/ 0 w 20"/>
                <a:gd name="T63" fmla="*/ 2147483647 h 18"/>
                <a:gd name="T64" fmla="*/ 0 w 20"/>
                <a:gd name="T65" fmla="*/ 2147483647 h 18"/>
                <a:gd name="T66" fmla="*/ 0 w 20"/>
                <a:gd name="T67" fmla="*/ 2147483647 h 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18"/>
                <a:gd name="T104" fmla="*/ 20 w 20"/>
                <a:gd name="T105" fmla="*/ 18 h 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18">
                  <a:moveTo>
                    <a:pt x="0" y="9"/>
                  </a:moveTo>
                  <a:lnTo>
                    <a:pt x="0" y="6"/>
                  </a:lnTo>
                  <a:lnTo>
                    <a:pt x="1" y="5"/>
                  </a:lnTo>
                  <a:lnTo>
                    <a:pt x="2" y="4"/>
                  </a:lnTo>
                  <a:lnTo>
                    <a:pt x="3" y="2"/>
                  </a:lnTo>
                  <a:lnTo>
                    <a:pt x="5" y="1"/>
                  </a:lnTo>
                  <a:lnTo>
                    <a:pt x="7" y="0"/>
                  </a:lnTo>
                  <a:lnTo>
                    <a:pt x="9" y="0"/>
                  </a:lnTo>
                  <a:lnTo>
                    <a:pt x="11" y="0"/>
                  </a:lnTo>
                  <a:lnTo>
                    <a:pt x="13" y="0"/>
                  </a:lnTo>
                  <a:lnTo>
                    <a:pt x="14" y="0"/>
                  </a:lnTo>
                  <a:lnTo>
                    <a:pt x="16" y="1"/>
                  </a:lnTo>
                  <a:lnTo>
                    <a:pt x="17" y="2"/>
                  </a:lnTo>
                  <a:lnTo>
                    <a:pt x="18" y="4"/>
                  </a:lnTo>
                  <a:lnTo>
                    <a:pt x="19" y="5"/>
                  </a:lnTo>
                  <a:lnTo>
                    <a:pt x="20" y="6"/>
                  </a:lnTo>
                  <a:lnTo>
                    <a:pt x="20" y="9"/>
                  </a:lnTo>
                  <a:lnTo>
                    <a:pt x="20" y="11"/>
                  </a:lnTo>
                  <a:lnTo>
                    <a:pt x="19" y="12"/>
                  </a:lnTo>
                  <a:lnTo>
                    <a:pt x="18" y="14"/>
                  </a:lnTo>
                  <a:lnTo>
                    <a:pt x="17" y="15"/>
                  </a:lnTo>
                  <a:lnTo>
                    <a:pt x="16" y="17"/>
                  </a:lnTo>
                  <a:lnTo>
                    <a:pt x="14" y="17"/>
                  </a:lnTo>
                  <a:lnTo>
                    <a:pt x="13" y="18"/>
                  </a:lnTo>
                  <a:lnTo>
                    <a:pt x="11" y="18"/>
                  </a:lnTo>
                  <a:lnTo>
                    <a:pt x="9" y="18"/>
                  </a:lnTo>
                  <a:lnTo>
                    <a:pt x="7" y="17"/>
                  </a:lnTo>
                  <a:lnTo>
                    <a:pt x="5" y="17"/>
                  </a:lnTo>
                  <a:lnTo>
                    <a:pt x="3" y="15"/>
                  </a:lnTo>
                  <a:lnTo>
                    <a:pt x="2" y="14"/>
                  </a:lnTo>
                  <a:lnTo>
                    <a:pt x="1" y="12"/>
                  </a:lnTo>
                  <a:lnTo>
                    <a:pt x="0" y="11"/>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675" name="Freeform 207"/>
            <p:cNvSpPr>
              <a:spLocks/>
            </p:cNvSpPr>
            <p:nvPr/>
          </p:nvSpPr>
          <p:spPr bwMode="auto">
            <a:xfrm>
              <a:off x="4056063" y="4927600"/>
              <a:ext cx="63500" cy="77787"/>
            </a:xfrm>
            <a:custGeom>
              <a:avLst/>
              <a:gdLst>
                <a:gd name="T0" fmla="*/ 2147483647 w 40"/>
                <a:gd name="T1" fmla="*/ 2147483647 h 49"/>
                <a:gd name="T2" fmla="*/ 2147483647 w 40"/>
                <a:gd name="T3" fmla="*/ 2147483647 h 49"/>
                <a:gd name="T4" fmla="*/ 2147483647 w 40"/>
                <a:gd name="T5" fmla="*/ 2147483647 h 49"/>
                <a:gd name="T6" fmla="*/ 2147483647 w 40"/>
                <a:gd name="T7" fmla="*/ 2147483647 h 49"/>
                <a:gd name="T8" fmla="*/ 2147483647 w 40"/>
                <a:gd name="T9" fmla="*/ 2147483647 h 49"/>
                <a:gd name="T10" fmla="*/ 2147483647 w 40"/>
                <a:gd name="T11" fmla="*/ 2147483647 h 49"/>
                <a:gd name="T12" fmla="*/ 2147483647 w 40"/>
                <a:gd name="T13" fmla="*/ 2147483647 h 49"/>
                <a:gd name="T14" fmla="*/ 2147483647 w 40"/>
                <a:gd name="T15" fmla="*/ 2147483647 h 49"/>
                <a:gd name="T16" fmla="*/ 2147483647 w 40"/>
                <a:gd name="T17" fmla="*/ 2147483647 h 49"/>
                <a:gd name="T18" fmla="*/ 2147483647 w 40"/>
                <a:gd name="T19" fmla="*/ 2147483647 h 49"/>
                <a:gd name="T20" fmla="*/ 2147483647 w 40"/>
                <a:gd name="T21" fmla="*/ 2147483647 h 49"/>
                <a:gd name="T22" fmla="*/ 2147483647 w 40"/>
                <a:gd name="T23" fmla="*/ 2147483647 h 49"/>
                <a:gd name="T24" fmla="*/ 2147483647 w 40"/>
                <a:gd name="T25" fmla="*/ 2147483647 h 49"/>
                <a:gd name="T26" fmla="*/ 2147483647 w 40"/>
                <a:gd name="T27" fmla="*/ 2147483647 h 49"/>
                <a:gd name="T28" fmla="*/ 2147483647 w 40"/>
                <a:gd name="T29" fmla="*/ 2147483647 h 49"/>
                <a:gd name="T30" fmla="*/ 2147483647 w 40"/>
                <a:gd name="T31" fmla="*/ 2147483647 h 49"/>
                <a:gd name="T32" fmla="*/ 2147483647 w 40"/>
                <a:gd name="T33" fmla="*/ 2147483647 h 49"/>
                <a:gd name="T34" fmla="*/ 2147483647 w 40"/>
                <a:gd name="T35" fmla="*/ 0 h 49"/>
                <a:gd name="T36" fmla="*/ 2147483647 w 40"/>
                <a:gd name="T37" fmla="*/ 2147483647 h 49"/>
                <a:gd name="T38" fmla="*/ 2147483647 w 40"/>
                <a:gd name="T39" fmla="*/ 2147483647 h 49"/>
                <a:gd name="T40" fmla="*/ 2147483647 w 40"/>
                <a:gd name="T41" fmla="*/ 2147483647 h 49"/>
                <a:gd name="T42" fmla="*/ 2147483647 w 40"/>
                <a:gd name="T43" fmla="*/ 2147483647 h 49"/>
                <a:gd name="T44" fmla="*/ 2147483647 w 40"/>
                <a:gd name="T45" fmla="*/ 2147483647 h 49"/>
                <a:gd name="T46" fmla="*/ 2147483647 w 40"/>
                <a:gd name="T47" fmla="*/ 2147483647 h 49"/>
                <a:gd name="T48" fmla="*/ 2147483647 w 40"/>
                <a:gd name="T49" fmla="*/ 2147483647 h 49"/>
                <a:gd name="T50" fmla="*/ 2147483647 w 40"/>
                <a:gd name="T51" fmla="*/ 2147483647 h 49"/>
                <a:gd name="T52" fmla="*/ 2147483647 w 40"/>
                <a:gd name="T53" fmla="*/ 2147483647 h 49"/>
                <a:gd name="T54" fmla="*/ 2147483647 w 40"/>
                <a:gd name="T55" fmla="*/ 2147483647 h 49"/>
                <a:gd name="T56" fmla="*/ 2147483647 w 40"/>
                <a:gd name="T57" fmla="*/ 2147483647 h 49"/>
                <a:gd name="T58" fmla="*/ 2147483647 w 40"/>
                <a:gd name="T59" fmla="*/ 2147483647 h 49"/>
                <a:gd name="T60" fmla="*/ 2147483647 w 40"/>
                <a:gd name="T61" fmla="*/ 2147483647 h 49"/>
                <a:gd name="T62" fmla="*/ 2147483647 w 40"/>
                <a:gd name="T63" fmla="*/ 2147483647 h 49"/>
                <a:gd name="T64" fmla="*/ 2147483647 w 40"/>
                <a:gd name="T65" fmla="*/ 2147483647 h 49"/>
                <a:gd name="T66" fmla="*/ 2147483647 w 40"/>
                <a:gd name="T67" fmla="*/ 2147483647 h 49"/>
                <a:gd name="T68" fmla="*/ 2147483647 w 40"/>
                <a:gd name="T69" fmla="*/ 2147483647 h 49"/>
                <a:gd name="T70" fmla="*/ 2147483647 w 40"/>
                <a:gd name="T71" fmla="*/ 2147483647 h 49"/>
                <a:gd name="T72" fmla="*/ 2147483647 w 40"/>
                <a:gd name="T73" fmla="*/ 2147483647 h 49"/>
                <a:gd name="T74" fmla="*/ 2147483647 w 40"/>
                <a:gd name="T75" fmla="*/ 2147483647 h 49"/>
                <a:gd name="T76" fmla="*/ 2147483647 w 40"/>
                <a:gd name="T77" fmla="*/ 2147483647 h 49"/>
                <a:gd name="T78" fmla="*/ 2147483647 w 40"/>
                <a:gd name="T79" fmla="*/ 2147483647 h 49"/>
                <a:gd name="T80" fmla="*/ 0 w 40"/>
                <a:gd name="T81" fmla="*/ 2147483647 h 49"/>
                <a:gd name="T82" fmla="*/ 0 w 40"/>
                <a:gd name="T83" fmla="*/ 2147483647 h 49"/>
                <a:gd name="T84" fmla="*/ 2147483647 w 40"/>
                <a:gd name="T85" fmla="*/ 2147483647 h 49"/>
                <a:gd name="T86" fmla="*/ 2147483647 w 40"/>
                <a:gd name="T87" fmla="*/ 2147483647 h 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
                <a:gd name="T133" fmla="*/ 0 h 49"/>
                <a:gd name="T134" fmla="*/ 40 w 40"/>
                <a:gd name="T135" fmla="*/ 49 h 4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 h="49">
                  <a:moveTo>
                    <a:pt x="3" y="40"/>
                  </a:moveTo>
                  <a:lnTo>
                    <a:pt x="3" y="41"/>
                  </a:lnTo>
                  <a:lnTo>
                    <a:pt x="5" y="42"/>
                  </a:lnTo>
                  <a:lnTo>
                    <a:pt x="6" y="43"/>
                  </a:lnTo>
                  <a:lnTo>
                    <a:pt x="8" y="44"/>
                  </a:lnTo>
                  <a:lnTo>
                    <a:pt x="9" y="45"/>
                  </a:lnTo>
                  <a:lnTo>
                    <a:pt x="11" y="45"/>
                  </a:lnTo>
                  <a:lnTo>
                    <a:pt x="13" y="46"/>
                  </a:lnTo>
                  <a:lnTo>
                    <a:pt x="15" y="47"/>
                  </a:lnTo>
                  <a:lnTo>
                    <a:pt x="16" y="47"/>
                  </a:lnTo>
                  <a:lnTo>
                    <a:pt x="19" y="48"/>
                  </a:lnTo>
                  <a:lnTo>
                    <a:pt x="20" y="48"/>
                  </a:lnTo>
                  <a:lnTo>
                    <a:pt x="22" y="49"/>
                  </a:lnTo>
                  <a:lnTo>
                    <a:pt x="23" y="49"/>
                  </a:lnTo>
                  <a:lnTo>
                    <a:pt x="25" y="49"/>
                  </a:lnTo>
                  <a:lnTo>
                    <a:pt x="27" y="49"/>
                  </a:lnTo>
                  <a:lnTo>
                    <a:pt x="29" y="49"/>
                  </a:lnTo>
                  <a:lnTo>
                    <a:pt x="30" y="49"/>
                  </a:lnTo>
                  <a:lnTo>
                    <a:pt x="31" y="48"/>
                  </a:lnTo>
                  <a:lnTo>
                    <a:pt x="33" y="46"/>
                  </a:lnTo>
                  <a:lnTo>
                    <a:pt x="35" y="45"/>
                  </a:lnTo>
                  <a:lnTo>
                    <a:pt x="35" y="42"/>
                  </a:lnTo>
                  <a:lnTo>
                    <a:pt x="37" y="39"/>
                  </a:lnTo>
                  <a:lnTo>
                    <a:pt x="37" y="36"/>
                  </a:lnTo>
                  <a:lnTo>
                    <a:pt x="39" y="34"/>
                  </a:lnTo>
                  <a:lnTo>
                    <a:pt x="39" y="30"/>
                  </a:lnTo>
                  <a:lnTo>
                    <a:pt x="39" y="27"/>
                  </a:lnTo>
                  <a:lnTo>
                    <a:pt x="39" y="23"/>
                  </a:lnTo>
                  <a:lnTo>
                    <a:pt x="40" y="19"/>
                  </a:lnTo>
                  <a:lnTo>
                    <a:pt x="40" y="16"/>
                  </a:lnTo>
                  <a:lnTo>
                    <a:pt x="40" y="11"/>
                  </a:lnTo>
                  <a:lnTo>
                    <a:pt x="40" y="8"/>
                  </a:lnTo>
                  <a:lnTo>
                    <a:pt x="40" y="5"/>
                  </a:lnTo>
                  <a:lnTo>
                    <a:pt x="39" y="3"/>
                  </a:lnTo>
                  <a:lnTo>
                    <a:pt x="37" y="1"/>
                  </a:lnTo>
                  <a:lnTo>
                    <a:pt x="35" y="0"/>
                  </a:lnTo>
                  <a:lnTo>
                    <a:pt x="33" y="0"/>
                  </a:lnTo>
                  <a:lnTo>
                    <a:pt x="33" y="1"/>
                  </a:lnTo>
                  <a:lnTo>
                    <a:pt x="33" y="3"/>
                  </a:lnTo>
                  <a:lnTo>
                    <a:pt x="33" y="4"/>
                  </a:lnTo>
                  <a:lnTo>
                    <a:pt x="34" y="6"/>
                  </a:lnTo>
                  <a:lnTo>
                    <a:pt x="34" y="7"/>
                  </a:lnTo>
                  <a:lnTo>
                    <a:pt x="34" y="9"/>
                  </a:lnTo>
                  <a:lnTo>
                    <a:pt x="34" y="10"/>
                  </a:lnTo>
                  <a:lnTo>
                    <a:pt x="35" y="11"/>
                  </a:lnTo>
                  <a:lnTo>
                    <a:pt x="34" y="13"/>
                  </a:lnTo>
                  <a:lnTo>
                    <a:pt x="34" y="16"/>
                  </a:lnTo>
                  <a:lnTo>
                    <a:pt x="34" y="17"/>
                  </a:lnTo>
                  <a:lnTo>
                    <a:pt x="34" y="19"/>
                  </a:lnTo>
                  <a:lnTo>
                    <a:pt x="34" y="20"/>
                  </a:lnTo>
                  <a:lnTo>
                    <a:pt x="34" y="22"/>
                  </a:lnTo>
                  <a:lnTo>
                    <a:pt x="33" y="23"/>
                  </a:lnTo>
                  <a:lnTo>
                    <a:pt x="33" y="25"/>
                  </a:lnTo>
                  <a:lnTo>
                    <a:pt x="33" y="27"/>
                  </a:lnTo>
                  <a:lnTo>
                    <a:pt x="32" y="29"/>
                  </a:lnTo>
                  <a:lnTo>
                    <a:pt x="31" y="30"/>
                  </a:lnTo>
                  <a:lnTo>
                    <a:pt x="31" y="32"/>
                  </a:lnTo>
                  <a:lnTo>
                    <a:pt x="31" y="33"/>
                  </a:lnTo>
                  <a:lnTo>
                    <a:pt x="30" y="35"/>
                  </a:lnTo>
                  <a:lnTo>
                    <a:pt x="29" y="37"/>
                  </a:lnTo>
                  <a:lnTo>
                    <a:pt x="29" y="38"/>
                  </a:lnTo>
                  <a:lnTo>
                    <a:pt x="27" y="39"/>
                  </a:lnTo>
                  <a:lnTo>
                    <a:pt x="27" y="40"/>
                  </a:lnTo>
                  <a:lnTo>
                    <a:pt x="25" y="42"/>
                  </a:lnTo>
                  <a:lnTo>
                    <a:pt x="25" y="43"/>
                  </a:lnTo>
                  <a:lnTo>
                    <a:pt x="23" y="43"/>
                  </a:lnTo>
                  <a:lnTo>
                    <a:pt x="21" y="43"/>
                  </a:lnTo>
                  <a:lnTo>
                    <a:pt x="19" y="42"/>
                  </a:lnTo>
                  <a:lnTo>
                    <a:pt x="17" y="42"/>
                  </a:lnTo>
                  <a:lnTo>
                    <a:pt x="15" y="40"/>
                  </a:lnTo>
                  <a:lnTo>
                    <a:pt x="13" y="39"/>
                  </a:lnTo>
                  <a:lnTo>
                    <a:pt x="12" y="39"/>
                  </a:lnTo>
                  <a:lnTo>
                    <a:pt x="10" y="37"/>
                  </a:lnTo>
                  <a:lnTo>
                    <a:pt x="8" y="37"/>
                  </a:lnTo>
                  <a:lnTo>
                    <a:pt x="7" y="36"/>
                  </a:lnTo>
                  <a:lnTo>
                    <a:pt x="6" y="35"/>
                  </a:lnTo>
                  <a:lnTo>
                    <a:pt x="5" y="34"/>
                  </a:lnTo>
                  <a:lnTo>
                    <a:pt x="3" y="33"/>
                  </a:lnTo>
                  <a:lnTo>
                    <a:pt x="2" y="33"/>
                  </a:lnTo>
                  <a:lnTo>
                    <a:pt x="0" y="34"/>
                  </a:lnTo>
                  <a:lnTo>
                    <a:pt x="0" y="35"/>
                  </a:lnTo>
                  <a:lnTo>
                    <a:pt x="0" y="36"/>
                  </a:lnTo>
                  <a:lnTo>
                    <a:pt x="1" y="37"/>
                  </a:lnTo>
                  <a:lnTo>
                    <a:pt x="1" y="39"/>
                  </a:lnTo>
                  <a:lnTo>
                    <a:pt x="3"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21559" name="テキスト ボックス 296"/>
          <p:cNvSpPr txBox="1">
            <a:spLocks noChangeArrowheads="1"/>
          </p:cNvSpPr>
          <p:nvPr/>
        </p:nvSpPr>
        <p:spPr bwMode="auto">
          <a:xfrm>
            <a:off x="334963" y="2087563"/>
            <a:ext cx="12684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a:t>独自に設計を実施。</a:t>
            </a:r>
          </a:p>
        </p:txBody>
      </p:sp>
      <p:sp>
        <p:nvSpPr>
          <p:cNvPr id="21560" name="テキスト ボックス 297"/>
          <p:cNvSpPr txBox="1">
            <a:spLocks noChangeArrowheads="1"/>
          </p:cNvSpPr>
          <p:nvPr/>
        </p:nvSpPr>
        <p:spPr bwMode="auto">
          <a:xfrm>
            <a:off x="2916238" y="1604963"/>
            <a:ext cx="13684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a:t>独自仕様のため他のシステムとの連携や移行が大変。</a:t>
            </a:r>
          </a:p>
        </p:txBody>
      </p:sp>
      <p:sp>
        <p:nvSpPr>
          <p:cNvPr id="21561" name="テキスト ボックス 298"/>
          <p:cNvSpPr txBox="1">
            <a:spLocks noChangeArrowheads="1"/>
          </p:cNvSpPr>
          <p:nvPr/>
        </p:nvSpPr>
        <p:spPr bwMode="auto">
          <a:xfrm>
            <a:off x="4427538" y="1773238"/>
            <a:ext cx="15128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a:t>データ項目は設計するのではなく、リポジトリから参照する。</a:t>
            </a:r>
          </a:p>
        </p:txBody>
      </p:sp>
      <p:sp>
        <p:nvSpPr>
          <p:cNvPr id="21562" name="テキスト ボックス 299"/>
          <p:cNvSpPr txBox="1">
            <a:spLocks noChangeArrowheads="1"/>
          </p:cNvSpPr>
          <p:nvPr/>
        </p:nvSpPr>
        <p:spPr bwMode="auto">
          <a:xfrm>
            <a:off x="7596188" y="1508125"/>
            <a:ext cx="14763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a:t>標準仕様のため連携、移行等が容易。</a:t>
            </a:r>
            <a:endParaRPr lang="en-US" altLang="ja-JP" sz="1000"/>
          </a:p>
          <a:p>
            <a:pPr eaLnBrk="1" hangingPunct="1"/>
            <a:r>
              <a:rPr lang="ja-JP" altLang="en-US" sz="1000"/>
              <a:t>システム設計が簡易化。</a:t>
            </a:r>
          </a:p>
        </p:txBody>
      </p:sp>
      <p:sp>
        <p:nvSpPr>
          <p:cNvPr id="21563" name="テキスト ボックス 300"/>
          <p:cNvSpPr txBox="1">
            <a:spLocks noChangeArrowheads="1"/>
          </p:cNvSpPr>
          <p:nvPr/>
        </p:nvSpPr>
        <p:spPr bwMode="auto">
          <a:xfrm>
            <a:off x="915988" y="4422775"/>
            <a:ext cx="3905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a:t>世帯</a:t>
            </a:r>
          </a:p>
        </p:txBody>
      </p:sp>
      <p:sp>
        <p:nvSpPr>
          <p:cNvPr id="21564" name="テキスト ボックス 301"/>
          <p:cNvSpPr txBox="1">
            <a:spLocks noChangeArrowheads="1"/>
          </p:cNvSpPr>
          <p:nvPr/>
        </p:nvSpPr>
        <p:spPr bwMode="auto">
          <a:xfrm>
            <a:off x="1187450" y="4494213"/>
            <a:ext cx="390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a:t>世帯</a:t>
            </a:r>
          </a:p>
        </p:txBody>
      </p:sp>
      <p:sp>
        <p:nvSpPr>
          <p:cNvPr id="21565" name="テキスト ボックス 302"/>
          <p:cNvSpPr txBox="1">
            <a:spLocks noChangeArrowheads="1"/>
          </p:cNvSpPr>
          <p:nvPr/>
        </p:nvSpPr>
        <p:spPr bwMode="auto">
          <a:xfrm>
            <a:off x="1403350" y="3213100"/>
            <a:ext cx="1655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a:t>データ項目のすり合わせに双方の利害も絡み大変</a:t>
            </a:r>
          </a:p>
        </p:txBody>
      </p:sp>
      <p:sp>
        <p:nvSpPr>
          <p:cNvPr id="21566" name="テキスト ボックス 303"/>
          <p:cNvSpPr txBox="1">
            <a:spLocks noChangeArrowheads="1"/>
          </p:cNvSpPr>
          <p:nvPr/>
        </p:nvSpPr>
        <p:spPr bwMode="auto">
          <a:xfrm>
            <a:off x="6011863" y="3235325"/>
            <a:ext cx="172878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a:t>リポジトリのどの項目を組みあわせて交換するのかを先に決めるので調整が容易</a:t>
            </a:r>
          </a:p>
        </p:txBody>
      </p:sp>
      <p:sp>
        <p:nvSpPr>
          <p:cNvPr id="21567" name="テキスト ボックス 304"/>
          <p:cNvSpPr txBox="1">
            <a:spLocks noChangeArrowheads="1"/>
          </p:cNvSpPr>
          <p:nvPr/>
        </p:nvSpPr>
        <p:spPr bwMode="auto">
          <a:xfrm>
            <a:off x="1763713" y="4613275"/>
            <a:ext cx="2447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a:t>同じ項目でも意味が違うことがある。</a:t>
            </a:r>
            <a:endParaRPr lang="en-US" altLang="ja-JP" sz="1000"/>
          </a:p>
          <a:p>
            <a:pPr eaLnBrk="1" hangingPunct="1"/>
            <a:r>
              <a:rPr lang="ja-JP" altLang="en-US" sz="1000"/>
              <a:t>（世帯は、同居のことか家計のことか等）</a:t>
            </a:r>
          </a:p>
        </p:txBody>
      </p:sp>
      <p:sp>
        <p:nvSpPr>
          <p:cNvPr id="21568" name="テキスト ボックス 305"/>
          <p:cNvSpPr txBox="1">
            <a:spLocks noChangeArrowheads="1"/>
          </p:cNvSpPr>
          <p:nvPr/>
        </p:nvSpPr>
        <p:spPr bwMode="auto">
          <a:xfrm>
            <a:off x="6516688" y="4613275"/>
            <a:ext cx="24479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a:t>リポジトリの中のどの項目を交換するのかを調整することで、意味の調整の必要が無く、すれ違いも起こらない</a:t>
            </a:r>
          </a:p>
        </p:txBody>
      </p:sp>
      <p:sp>
        <p:nvSpPr>
          <p:cNvPr id="21569" name="左右矢印 306"/>
          <p:cNvSpPr>
            <a:spLocks noChangeArrowheads="1"/>
          </p:cNvSpPr>
          <p:nvPr/>
        </p:nvSpPr>
        <p:spPr bwMode="auto">
          <a:xfrm>
            <a:off x="1547813" y="6021388"/>
            <a:ext cx="431800" cy="144462"/>
          </a:xfrm>
          <a:prstGeom prst="leftRightArrow">
            <a:avLst>
              <a:gd name="adj1" fmla="val 50000"/>
              <a:gd name="adj2" fmla="val 49817"/>
            </a:avLst>
          </a:prstGeom>
          <a:solidFill>
            <a:schemeClr val="bg1"/>
          </a:solidFill>
          <a:ln w="9525" algn="ctr">
            <a:solidFill>
              <a:schemeClr val="tx1"/>
            </a:solidFill>
            <a:round/>
            <a:headEnd/>
            <a:tailEnd/>
          </a:ln>
        </p:spPr>
        <p:txBody>
          <a:bodyPr/>
          <a:lstStyle/>
          <a:p>
            <a:pPr algn="ctr"/>
            <a:endParaRPr lang="ja-JP" altLang="en-US" sz="1400">
              <a:solidFill>
                <a:srgbClr val="0099FF"/>
              </a:solidFill>
              <a:latin typeface="ＭＳ Ｐゴシック" charset="-128"/>
            </a:endParaRPr>
          </a:p>
        </p:txBody>
      </p:sp>
      <p:sp>
        <p:nvSpPr>
          <p:cNvPr id="21570" name="テキスト ボックス 307"/>
          <p:cNvSpPr txBox="1">
            <a:spLocks noChangeArrowheads="1"/>
          </p:cNvSpPr>
          <p:nvPr/>
        </p:nvSpPr>
        <p:spPr bwMode="auto">
          <a:xfrm>
            <a:off x="1476375" y="5805488"/>
            <a:ext cx="5445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800" b="1">
                <a:solidFill>
                  <a:srgbClr val="FF0000"/>
                </a:solidFill>
              </a:rPr>
              <a:t>×</a:t>
            </a:r>
            <a:endParaRPr lang="ja-JP" altLang="en-US" sz="2800" b="1">
              <a:solidFill>
                <a:srgbClr val="FF0000"/>
              </a:solidFill>
            </a:endParaRPr>
          </a:p>
        </p:txBody>
      </p:sp>
      <p:sp>
        <p:nvSpPr>
          <p:cNvPr id="21571" name="テキスト ボックス 308"/>
          <p:cNvSpPr txBox="1">
            <a:spLocks noChangeArrowheads="1"/>
          </p:cNvSpPr>
          <p:nvPr/>
        </p:nvSpPr>
        <p:spPr bwMode="auto">
          <a:xfrm>
            <a:off x="1476375" y="6308725"/>
            <a:ext cx="201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a:t>業界標準のデータ項目はあるが、業種横断でのデータ交換は難しい</a:t>
            </a:r>
          </a:p>
        </p:txBody>
      </p:sp>
      <p:sp>
        <p:nvSpPr>
          <p:cNvPr id="21572" name="テキスト ボックス 309"/>
          <p:cNvSpPr txBox="1">
            <a:spLocks noChangeArrowheads="1"/>
          </p:cNvSpPr>
          <p:nvPr/>
        </p:nvSpPr>
        <p:spPr bwMode="auto">
          <a:xfrm>
            <a:off x="5219700" y="6381750"/>
            <a:ext cx="3529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a:t>共通的なデータ項目の組み合わせでメッセージ交換するので、</a:t>
            </a:r>
            <a:endParaRPr lang="en-US" altLang="ja-JP" sz="1000"/>
          </a:p>
          <a:p>
            <a:pPr eaLnBrk="1" hangingPunct="1"/>
            <a:r>
              <a:rPr lang="ja-JP" altLang="en-US" sz="1000"/>
              <a:t>業種などを超えて情報交換が容易にできる</a:t>
            </a:r>
          </a:p>
        </p:txBody>
      </p:sp>
      <p:sp>
        <p:nvSpPr>
          <p:cNvPr id="21573" name="スライド番号プレースホルダ 208"/>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fld id="{DA0F46FD-F7C6-4E2A-B28B-80D628F7D964}" type="slidenum">
              <a:rPr lang="ja-JP" altLang="en-US" smtClean="0"/>
              <a:pPr eaLnBrk="1" fontAlgn="base" hangingPunct="1">
                <a:spcBef>
                  <a:spcPct val="0"/>
                </a:spcBef>
                <a:spcAft>
                  <a:spcPct val="0"/>
                </a:spcAft>
              </a:pPr>
              <a:t>15</a:t>
            </a:fld>
            <a:endParaRPr lang="ja-JP" alt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角丸四角形 293"/>
          <p:cNvSpPr>
            <a:spLocks noChangeArrowheads="1"/>
          </p:cNvSpPr>
          <p:nvPr/>
        </p:nvSpPr>
        <p:spPr bwMode="auto">
          <a:xfrm>
            <a:off x="71438" y="1268413"/>
            <a:ext cx="3995737" cy="2881312"/>
          </a:xfrm>
          <a:prstGeom prst="roundRect">
            <a:avLst>
              <a:gd name="adj" fmla="val 4778"/>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ja-JP" altLang="en-US" sz="1400">
              <a:solidFill>
                <a:srgbClr val="0099FF"/>
              </a:solidFill>
              <a:latin typeface="ＭＳ Ｐゴシック" charset="-128"/>
            </a:endParaRPr>
          </a:p>
        </p:txBody>
      </p:sp>
      <p:sp>
        <p:nvSpPr>
          <p:cNvPr id="22531" name="角丸四角形 294"/>
          <p:cNvSpPr>
            <a:spLocks noChangeArrowheads="1"/>
          </p:cNvSpPr>
          <p:nvPr/>
        </p:nvSpPr>
        <p:spPr bwMode="auto">
          <a:xfrm>
            <a:off x="4211638" y="1268413"/>
            <a:ext cx="4824412" cy="5473700"/>
          </a:xfrm>
          <a:prstGeom prst="roundRect">
            <a:avLst>
              <a:gd name="adj" fmla="val 3264"/>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ja-JP" altLang="en-US" sz="1400">
              <a:solidFill>
                <a:srgbClr val="0099FF"/>
              </a:solidFill>
              <a:latin typeface="ＭＳ Ｐゴシック" charset="-128"/>
            </a:endParaRPr>
          </a:p>
        </p:txBody>
      </p:sp>
      <p:sp>
        <p:nvSpPr>
          <p:cNvPr id="22532" name="テキスト ボックス 3"/>
          <p:cNvSpPr txBox="1">
            <a:spLocks noChangeArrowheads="1"/>
          </p:cNvSpPr>
          <p:nvPr/>
        </p:nvSpPr>
        <p:spPr bwMode="auto">
          <a:xfrm>
            <a:off x="4848225" y="908050"/>
            <a:ext cx="35528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a:t>語彙基盤のある世界（これからの世界）</a:t>
            </a:r>
          </a:p>
        </p:txBody>
      </p:sp>
      <p:sp>
        <p:nvSpPr>
          <p:cNvPr id="22533" name="テキスト ボックス 4"/>
          <p:cNvSpPr txBox="1">
            <a:spLocks noChangeArrowheads="1"/>
          </p:cNvSpPr>
          <p:nvPr/>
        </p:nvSpPr>
        <p:spPr bwMode="auto">
          <a:xfrm>
            <a:off x="401638" y="917575"/>
            <a:ext cx="33353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a:t>語彙基盤のない世界（従来の世界）</a:t>
            </a:r>
          </a:p>
        </p:txBody>
      </p:sp>
      <p:sp>
        <p:nvSpPr>
          <p:cNvPr id="22534" name="テキスト ボックス 6"/>
          <p:cNvSpPr txBox="1">
            <a:spLocks noChangeArrowheads="1"/>
          </p:cNvSpPr>
          <p:nvPr/>
        </p:nvSpPr>
        <p:spPr bwMode="auto">
          <a:xfrm>
            <a:off x="107950" y="1339850"/>
            <a:ext cx="3576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b="1"/>
              <a:t>・システム設計するときにデータ設計が必要</a:t>
            </a:r>
            <a:endParaRPr lang="en-US" altLang="ja-JP" sz="1400" b="1"/>
          </a:p>
        </p:txBody>
      </p:sp>
      <p:sp>
        <p:nvSpPr>
          <p:cNvPr id="22535" name="テキスト ボックス 7"/>
          <p:cNvSpPr txBox="1">
            <a:spLocks noChangeArrowheads="1"/>
          </p:cNvSpPr>
          <p:nvPr/>
        </p:nvSpPr>
        <p:spPr bwMode="auto">
          <a:xfrm>
            <a:off x="4356100" y="4489450"/>
            <a:ext cx="4679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b="1"/>
              <a:t>②システム設計するときにデータ項目を語彙基盤から参照</a:t>
            </a:r>
            <a:endParaRPr lang="en-US" altLang="ja-JP" sz="1400" b="1"/>
          </a:p>
        </p:txBody>
      </p:sp>
      <p:sp>
        <p:nvSpPr>
          <p:cNvPr id="20488" name="タイトル 8"/>
          <p:cNvSpPr>
            <a:spLocks noGrp="1"/>
          </p:cNvSpPr>
          <p:nvPr>
            <p:ph type="title"/>
          </p:nvPr>
        </p:nvSpPr>
        <p:spPr>
          <a:xfrm>
            <a:off x="280988" y="0"/>
            <a:ext cx="8229600" cy="346075"/>
          </a:xfrm>
        </p:spPr>
        <p:txBody>
          <a:bodyPr anchor="t">
            <a:normAutofit fontScale="90000"/>
          </a:bodyPr>
          <a:lstStyle/>
          <a:p>
            <a:pPr eaLnBrk="1" hangingPunct="1">
              <a:defRPr/>
            </a:pPr>
            <a:r>
              <a:rPr lang="ja-JP" altLang="en-US" dirty="0" smtClean="0"/>
              <a:t>具体的に何が変わるのか</a:t>
            </a:r>
            <a:r>
              <a:rPr lang="ja-JP" altLang="en-US" sz="2200" dirty="0" smtClean="0"/>
              <a:t>（オープンデータ）</a:t>
            </a:r>
          </a:p>
        </p:txBody>
      </p:sp>
      <p:pic>
        <p:nvPicPr>
          <p:cNvPr id="22537" name="Picture 2" descr="C:\Users\Ken\AppData\Local\Microsoft\Windows\Temporary Internet Files\Content.IE5\PNOXGQLJ\MC900431637[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6225" y="2022475"/>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538" name="直線矢印コネクタ 44"/>
          <p:cNvCxnSpPr>
            <a:cxnSpLocks noChangeShapeType="1"/>
            <a:stCxn id="223" idx="3"/>
            <a:endCxn id="22537" idx="1"/>
          </p:cNvCxnSpPr>
          <p:nvPr/>
        </p:nvCxnSpPr>
        <p:spPr bwMode="auto">
          <a:xfrm flipV="1">
            <a:off x="998538" y="2343150"/>
            <a:ext cx="547687"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0507" name="正方形/長方形 21"/>
          <p:cNvSpPr>
            <a:spLocks noChangeArrowheads="1"/>
          </p:cNvSpPr>
          <p:nvPr/>
        </p:nvSpPr>
        <p:spPr bwMode="auto">
          <a:xfrm>
            <a:off x="1058863" y="2276475"/>
            <a:ext cx="360362" cy="144463"/>
          </a:xfrm>
          <a:prstGeom prst="rect">
            <a:avLst/>
          </a:prstGeom>
          <a:solidFill>
            <a:schemeClr val="accent2">
              <a:lumMod val="20000"/>
              <a:lumOff val="80000"/>
            </a:schemeClr>
          </a:solidFill>
          <a:ln w="9525" algn="ctr">
            <a:solidFill>
              <a:schemeClr val="tx1"/>
            </a:solidFill>
            <a:round/>
            <a:headEnd/>
            <a:tailEnd/>
          </a:ln>
        </p:spPr>
        <p:txBody>
          <a:bodyPr lIns="0" rIns="0" anchor="ctr"/>
          <a:lstStyle/>
          <a:p>
            <a:pPr algn="ctr">
              <a:defRPr/>
            </a:pPr>
            <a:r>
              <a:rPr lang="ja-JP" altLang="en-US" sz="800" dirty="0">
                <a:latin typeface="ＭＳ Ｐゴシック" pitchFamily="50" charset="-128"/>
              </a:rPr>
              <a:t>項目</a:t>
            </a:r>
          </a:p>
        </p:txBody>
      </p:sp>
      <p:sp>
        <p:nvSpPr>
          <p:cNvPr id="22540" name="テキスト ボックス 296"/>
          <p:cNvSpPr txBox="1">
            <a:spLocks noChangeArrowheads="1"/>
          </p:cNvSpPr>
          <p:nvPr/>
        </p:nvSpPr>
        <p:spPr bwMode="auto">
          <a:xfrm>
            <a:off x="238125" y="1647825"/>
            <a:ext cx="24685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a:t>独自に設計したデータ項目を入力。</a:t>
            </a:r>
          </a:p>
        </p:txBody>
      </p:sp>
      <p:sp>
        <p:nvSpPr>
          <p:cNvPr id="22541" name="テキスト ボックス 297"/>
          <p:cNvSpPr txBox="1">
            <a:spLocks noChangeArrowheads="1"/>
          </p:cNvSpPr>
          <p:nvPr/>
        </p:nvSpPr>
        <p:spPr bwMode="auto">
          <a:xfrm>
            <a:off x="2874963" y="3152775"/>
            <a:ext cx="11207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a:t>独自仕様のため他のシステムとの連携や移行が大変。</a:t>
            </a:r>
          </a:p>
        </p:txBody>
      </p:sp>
      <p:pic>
        <p:nvPicPr>
          <p:cNvPr id="22542" name="Picture 2" descr="C:\Users\Ken\AppData\Local\Microsoft\Windows\Temporary Internet Files\Content.IE5\PNOXGQLJ\MC90043163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6225" y="3017838"/>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543" name="直線矢印コネクタ 44"/>
          <p:cNvCxnSpPr>
            <a:cxnSpLocks noChangeShapeType="1"/>
            <a:stCxn id="227" idx="3"/>
            <a:endCxn id="22542" idx="1"/>
          </p:cNvCxnSpPr>
          <p:nvPr/>
        </p:nvCxnSpPr>
        <p:spPr bwMode="auto">
          <a:xfrm>
            <a:off x="1014413" y="3332163"/>
            <a:ext cx="531812"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20" name="正方形/長方形 21"/>
          <p:cNvSpPr>
            <a:spLocks noChangeArrowheads="1"/>
          </p:cNvSpPr>
          <p:nvPr/>
        </p:nvSpPr>
        <p:spPr bwMode="auto">
          <a:xfrm>
            <a:off x="1058863" y="3271838"/>
            <a:ext cx="360362" cy="144462"/>
          </a:xfrm>
          <a:prstGeom prst="rect">
            <a:avLst/>
          </a:prstGeom>
          <a:solidFill>
            <a:schemeClr val="accent3">
              <a:lumMod val="20000"/>
              <a:lumOff val="80000"/>
            </a:schemeClr>
          </a:solidFill>
          <a:ln w="9525" algn="ctr">
            <a:solidFill>
              <a:schemeClr val="tx1"/>
            </a:solidFill>
            <a:round/>
            <a:headEnd/>
            <a:tailEnd/>
          </a:ln>
        </p:spPr>
        <p:txBody>
          <a:bodyPr lIns="0" rIns="0" anchor="ctr"/>
          <a:lstStyle/>
          <a:p>
            <a:pPr algn="ctr">
              <a:defRPr/>
            </a:pPr>
            <a:r>
              <a:rPr lang="ja-JP" altLang="en-US" sz="800" dirty="0">
                <a:latin typeface="ＭＳ Ｐゴシック" pitchFamily="50" charset="-128"/>
              </a:rPr>
              <a:t>項目</a:t>
            </a:r>
          </a:p>
        </p:txBody>
      </p:sp>
      <p:pic>
        <p:nvPicPr>
          <p:cNvPr id="223" name="Picture 10" descr="C:\Program Files (x86)\Microsoft Office\MEDIA\CAGCAT10\j0292020.wmf"/>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9051" y="2007128"/>
            <a:ext cx="719931" cy="68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 name="Picture 10" descr="C:\Program Files (x86)\Microsoft Office\MEDIA\CAGCAT10\j0292020.wmf"/>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4958" y="2991148"/>
            <a:ext cx="719931" cy="68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47" name="グループ化 292"/>
          <p:cNvGrpSpPr>
            <a:grpSpLocks/>
          </p:cNvGrpSpPr>
          <p:nvPr/>
        </p:nvGrpSpPr>
        <p:grpSpPr bwMode="auto">
          <a:xfrm flipH="1">
            <a:off x="2862263" y="2400300"/>
            <a:ext cx="854075" cy="711200"/>
            <a:chOff x="3779838" y="4865688"/>
            <a:chExt cx="977900" cy="804862"/>
          </a:xfrm>
        </p:grpSpPr>
        <p:sp>
          <p:nvSpPr>
            <p:cNvPr id="22791" name="Freeform 58"/>
            <p:cNvSpPr>
              <a:spLocks/>
            </p:cNvSpPr>
            <p:nvPr/>
          </p:nvSpPr>
          <p:spPr bwMode="auto">
            <a:xfrm>
              <a:off x="3787775" y="5584825"/>
              <a:ext cx="34925" cy="28575"/>
            </a:xfrm>
            <a:custGeom>
              <a:avLst/>
              <a:gdLst>
                <a:gd name="T0" fmla="*/ 2147483647 w 22"/>
                <a:gd name="T1" fmla="*/ 2147483647 h 18"/>
                <a:gd name="T2" fmla="*/ 0 w 22"/>
                <a:gd name="T3" fmla="*/ 2147483647 h 18"/>
                <a:gd name="T4" fmla="*/ 0 w 22"/>
                <a:gd name="T5" fmla="*/ 2147483647 h 18"/>
                <a:gd name="T6" fmla="*/ 0 w 22"/>
                <a:gd name="T7" fmla="*/ 2147483647 h 18"/>
                <a:gd name="T8" fmla="*/ 2147483647 w 22"/>
                <a:gd name="T9" fmla="*/ 2147483647 h 18"/>
                <a:gd name="T10" fmla="*/ 2147483647 w 22"/>
                <a:gd name="T11" fmla="*/ 2147483647 h 18"/>
                <a:gd name="T12" fmla="*/ 2147483647 w 22"/>
                <a:gd name="T13" fmla="*/ 2147483647 h 18"/>
                <a:gd name="T14" fmla="*/ 2147483647 w 22"/>
                <a:gd name="T15" fmla="*/ 2147483647 h 18"/>
                <a:gd name="T16" fmla="*/ 2147483647 w 22"/>
                <a:gd name="T17" fmla="*/ 2147483647 h 18"/>
                <a:gd name="T18" fmla="*/ 2147483647 w 22"/>
                <a:gd name="T19" fmla="*/ 2147483647 h 18"/>
                <a:gd name="T20" fmla="*/ 2147483647 w 22"/>
                <a:gd name="T21" fmla="*/ 2147483647 h 18"/>
                <a:gd name="T22" fmla="*/ 2147483647 w 22"/>
                <a:gd name="T23" fmla="*/ 2147483647 h 18"/>
                <a:gd name="T24" fmla="*/ 2147483647 w 22"/>
                <a:gd name="T25" fmla="*/ 2147483647 h 18"/>
                <a:gd name="T26" fmla="*/ 2147483647 w 22"/>
                <a:gd name="T27" fmla="*/ 2147483647 h 18"/>
                <a:gd name="T28" fmla="*/ 2147483647 w 22"/>
                <a:gd name="T29" fmla="*/ 2147483647 h 18"/>
                <a:gd name="T30" fmla="*/ 2147483647 w 22"/>
                <a:gd name="T31" fmla="*/ 2147483647 h 18"/>
                <a:gd name="T32" fmla="*/ 2147483647 w 22"/>
                <a:gd name="T33" fmla="*/ 2147483647 h 18"/>
                <a:gd name="T34" fmla="*/ 2147483647 w 22"/>
                <a:gd name="T35" fmla="*/ 2147483647 h 18"/>
                <a:gd name="T36" fmla="*/ 2147483647 w 22"/>
                <a:gd name="T37" fmla="*/ 2147483647 h 18"/>
                <a:gd name="T38" fmla="*/ 2147483647 w 22"/>
                <a:gd name="T39" fmla="*/ 2147483647 h 18"/>
                <a:gd name="T40" fmla="*/ 2147483647 w 22"/>
                <a:gd name="T41" fmla="*/ 2147483647 h 18"/>
                <a:gd name="T42" fmla="*/ 2147483647 w 22"/>
                <a:gd name="T43" fmla="*/ 2147483647 h 18"/>
                <a:gd name="T44" fmla="*/ 2147483647 w 22"/>
                <a:gd name="T45" fmla="*/ 2147483647 h 18"/>
                <a:gd name="T46" fmla="*/ 2147483647 w 22"/>
                <a:gd name="T47" fmla="*/ 2147483647 h 18"/>
                <a:gd name="T48" fmla="*/ 2147483647 w 22"/>
                <a:gd name="T49" fmla="*/ 2147483647 h 18"/>
                <a:gd name="T50" fmla="*/ 2147483647 w 22"/>
                <a:gd name="T51" fmla="*/ 2147483647 h 18"/>
                <a:gd name="T52" fmla="*/ 2147483647 w 22"/>
                <a:gd name="T53" fmla="*/ 2147483647 h 18"/>
                <a:gd name="T54" fmla="*/ 2147483647 w 22"/>
                <a:gd name="T55" fmla="*/ 2147483647 h 18"/>
                <a:gd name="T56" fmla="*/ 2147483647 w 22"/>
                <a:gd name="T57" fmla="*/ 2147483647 h 18"/>
                <a:gd name="T58" fmla="*/ 2147483647 w 22"/>
                <a:gd name="T59" fmla="*/ 2147483647 h 18"/>
                <a:gd name="T60" fmla="*/ 2147483647 w 22"/>
                <a:gd name="T61" fmla="*/ 0 h 18"/>
                <a:gd name="T62" fmla="*/ 2147483647 w 22"/>
                <a:gd name="T63" fmla="*/ 0 h 18"/>
                <a:gd name="T64" fmla="*/ 2147483647 w 22"/>
                <a:gd name="T65" fmla="*/ 2147483647 h 18"/>
                <a:gd name="T66" fmla="*/ 2147483647 w 22"/>
                <a:gd name="T67" fmla="*/ 0 h 18"/>
                <a:gd name="T68" fmla="*/ 2147483647 w 22"/>
                <a:gd name="T69" fmla="*/ 0 h 18"/>
                <a:gd name="T70" fmla="*/ 2147483647 w 22"/>
                <a:gd name="T71" fmla="*/ 0 h 18"/>
                <a:gd name="T72" fmla="*/ 2147483647 w 22"/>
                <a:gd name="T73" fmla="*/ 0 h 18"/>
                <a:gd name="T74" fmla="*/ 2147483647 w 22"/>
                <a:gd name="T75" fmla="*/ 0 h 18"/>
                <a:gd name="T76" fmla="*/ 2147483647 w 22"/>
                <a:gd name="T77" fmla="*/ 0 h 18"/>
                <a:gd name="T78" fmla="*/ 2147483647 w 22"/>
                <a:gd name="T79" fmla="*/ 0 h 18"/>
                <a:gd name="T80" fmla="*/ 2147483647 w 22"/>
                <a:gd name="T81" fmla="*/ 0 h 18"/>
                <a:gd name="T82" fmla="*/ 2147483647 w 22"/>
                <a:gd name="T83" fmla="*/ 0 h 18"/>
                <a:gd name="T84" fmla="*/ 2147483647 w 22"/>
                <a:gd name="T85" fmla="*/ 2147483647 h 18"/>
                <a:gd name="T86" fmla="*/ 2147483647 w 22"/>
                <a:gd name="T87" fmla="*/ 2147483647 h 18"/>
                <a:gd name="T88" fmla="*/ 2147483647 w 22"/>
                <a:gd name="T89" fmla="*/ 2147483647 h 18"/>
                <a:gd name="T90" fmla="*/ 2147483647 w 22"/>
                <a:gd name="T91" fmla="*/ 2147483647 h 18"/>
                <a:gd name="T92" fmla="*/ 2147483647 w 22"/>
                <a:gd name="T93" fmla="*/ 2147483647 h 18"/>
                <a:gd name="T94" fmla="*/ 2147483647 w 22"/>
                <a:gd name="T95" fmla="*/ 2147483647 h 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
                <a:gd name="T145" fmla="*/ 0 h 18"/>
                <a:gd name="T146" fmla="*/ 22 w 22"/>
                <a:gd name="T147" fmla="*/ 18 h 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 h="18">
                  <a:moveTo>
                    <a:pt x="1" y="5"/>
                  </a:moveTo>
                  <a:lnTo>
                    <a:pt x="0" y="7"/>
                  </a:lnTo>
                  <a:lnTo>
                    <a:pt x="0" y="8"/>
                  </a:lnTo>
                  <a:lnTo>
                    <a:pt x="0" y="9"/>
                  </a:lnTo>
                  <a:lnTo>
                    <a:pt x="1" y="10"/>
                  </a:lnTo>
                  <a:lnTo>
                    <a:pt x="2" y="13"/>
                  </a:lnTo>
                  <a:lnTo>
                    <a:pt x="4" y="15"/>
                  </a:lnTo>
                  <a:lnTo>
                    <a:pt x="6" y="16"/>
                  </a:lnTo>
                  <a:lnTo>
                    <a:pt x="8" y="17"/>
                  </a:lnTo>
                  <a:lnTo>
                    <a:pt x="10" y="18"/>
                  </a:lnTo>
                  <a:lnTo>
                    <a:pt x="12" y="18"/>
                  </a:lnTo>
                  <a:lnTo>
                    <a:pt x="14" y="17"/>
                  </a:lnTo>
                  <a:lnTo>
                    <a:pt x="16" y="17"/>
                  </a:lnTo>
                  <a:lnTo>
                    <a:pt x="17" y="16"/>
                  </a:lnTo>
                  <a:lnTo>
                    <a:pt x="19" y="16"/>
                  </a:lnTo>
                  <a:lnTo>
                    <a:pt x="22" y="14"/>
                  </a:lnTo>
                  <a:lnTo>
                    <a:pt x="22" y="13"/>
                  </a:lnTo>
                  <a:lnTo>
                    <a:pt x="21" y="13"/>
                  </a:lnTo>
                  <a:lnTo>
                    <a:pt x="20" y="12"/>
                  </a:lnTo>
                  <a:lnTo>
                    <a:pt x="18" y="12"/>
                  </a:lnTo>
                  <a:lnTo>
                    <a:pt x="16" y="11"/>
                  </a:lnTo>
                  <a:lnTo>
                    <a:pt x="15" y="10"/>
                  </a:lnTo>
                  <a:lnTo>
                    <a:pt x="13" y="8"/>
                  </a:lnTo>
                  <a:lnTo>
                    <a:pt x="12" y="7"/>
                  </a:lnTo>
                  <a:lnTo>
                    <a:pt x="12" y="4"/>
                  </a:lnTo>
                  <a:lnTo>
                    <a:pt x="13" y="3"/>
                  </a:lnTo>
                  <a:lnTo>
                    <a:pt x="14" y="1"/>
                  </a:lnTo>
                  <a:lnTo>
                    <a:pt x="16" y="1"/>
                  </a:lnTo>
                  <a:lnTo>
                    <a:pt x="18" y="1"/>
                  </a:lnTo>
                  <a:lnTo>
                    <a:pt x="20" y="0"/>
                  </a:lnTo>
                  <a:lnTo>
                    <a:pt x="21" y="0"/>
                  </a:lnTo>
                  <a:lnTo>
                    <a:pt x="22" y="1"/>
                  </a:lnTo>
                  <a:lnTo>
                    <a:pt x="21" y="0"/>
                  </a:lnTo>
                  <a:lnTo>
                    <a:pt x="19" y="0"/>
                  </a:lnTo>
                  <a:lnTo>
                    <a:pt x="17" y="0"/>
                  </a:lnTo>
                  <a:lnTo>
                    <a:pt x="16" y="0"/>
                  </a:lnTo>
                  <a:lnTo>
                    <a:pt x="14" y="0"/>
                  </a:lnTo>
                  <a:lnTo>
                    <a:pt x="12" y="0"/>
                  </a:lnTo>
                  <a:lnTo>
                    <a:pt x="11" y="0"/>
                  </a:lnTo>
                  <a:lnTo>
                    <a:pt x="9" y="0"/>
                  </a:lnTo>
                  <a:lnTo>
                    <a:pt x="7" y="0"/>
                  </a:lnTo>
                  <a:lnTo>
                    <a:pt x="5" y="1"/>
                  </a:lnTo>
                  <a:lnTo>
                    <a:pt x="4" y="1"/>
                  </a:lnTo>
                  <a:lnTo>
                    <a:pt x="3" y="3"/>
                  </a:lnTo>
                  <a:lnTo>
                    <a:pt x="2" y="3"/>
                  </a:lnTo>
                  <a:lnTo>
                    <a:pt x="1" y="5"/>
                  </a:lnTo>
                  <a:close/>
                </a:path>
              </a:pathLst>
            </a:custGeom>
            <a:solidFill>
              <a:srgbClr val="54C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92" name="Freeform 59"/>
            <p:cNvSpPr>
              <a:spLocks/>
            </p:cNvSpPr>
            <p:nvPr/>
          </p:nvSpPr>
          <p:spPr bwMode="auto">
            <a:xfrm>
              <a:off x="3800475" y="5627688"/>
              <a:ext cx="41275" cy="42862"/>
            </a:xfrm>
            <a:custGeom>
              <a:avLst/>
              <a:gdLst>
                <a:gd name="T0" fmla="*/ 2147483647 w 26"/>
                <a:gd name="T1" fmla="*/ 2147483647 h 27"/>
                <a:gd name="T2" fmla="*/ 2147483647 w 26"/>
                <a:gd name="T3" fmla="*/ 2147483647 h 27"/>
                <a:gd name="T4" fmla="*/ 0 w 26"/>
                <a:gd name="T5" fmla="*/ 2147483647 h 27"/>
                <a:gd name="T6" fmla="*/ 0 w 26"/>
                <a:gd name="T7" fmla="*/ 2147483647 h 27"/>
                <a:gd name="T8" fmla="*/ 0 w 26"/>
                <a:gd name="T9" fmla="*/ 2147483647 h 27"/>
                <a:gd name="T10" fmla="*/ 0 w 26"/>
                <a:gd name="T11" fmla="*/ 2147483647 h 27"/>
                <a:gd name="T12" fmla="*/ 0 w 26"/>
                <a:gd name="T13" fmla="*/ 2147483647 h 27"/>
                <a:gd name="T14" fmla="*/ 0 w 26"/>
                <a:gd name="T15" fmla="*/ 2147483647 h 27"/>
                <a:gd name="T16" fmla="*/ 0 w 26"/>
                <a:gd name="T17" fmla="*/ 2147483647 h 27"/>
                <a:gd name="T18" fmla="*/ 2147483647 w 26"/>
                <a:gd name="T19" fmla="*/ 2147483647 h 27"/>
                <a:gd name="T20" fmla="*/ 2147483647 w 26"/>
                <a:gd name="T21" fmla="*/ 2147483647 h 27"/>
                <a:gd name="T22" fmla="*/ 2147483647 w 26"/>
                <a:gd name="T23" fmla="*/ 2147483647 h 27"/>
                <a:gd name="T24" fmla="*/ 2147483647 w 26"/>
                <a:gd name="T25" fmla="*/ 2147483647 h 27"/>
                <a:gd name="T26" fmla="*/ 2147483647 w 26"/>
                <a:gd name="T27" fmla="*/ 2147483647 h 27"/>
                <a:gd name="T28" fmla="*/ 2147483647 w 26"/>
                <a:gd name="T29" fmla="*/ 2147483647 h 27"/>
                <a:gd name="T30" fmla="*/ 2147483647 w 26"/>
                <a:gd name="T31" fmla="*/ 2147483647 h 27"/>
                <a:gd name="T32" fmla="*/ 2147483647 w 26"/>
                <a:gd name="T33" fmla="*/ 2147483647 h 27"/>
                <a:gd name="T34" fmla="*/ 2147483647 w 26"/>
                <a:gd name="T35" fmla="*/ 2147483647 h 27"/>
                <a:gd name="T36" fmla="*/ 2147483647 w 26"/>
                <a:gd name="T37" fmla="*/ 2147483647 h 27"/>
                <a:gd name="T38" fmla="*/ 2147483647 w 26"/>
                <a:gd name="T39" fmla="*/ 2147483647 h 27"/>
                <a:gd name="T40" fmla="*/ 2147483647 w 26"/>
                <a:gd name="T41" fmla="*/ 2147483647 h 27"/>
                <a:gd name="T42" fmla="*/ 2147483647 w 26"/>
                <a:gd name="T43" fmla="*/ 2147483647 h 27"/>
                <a:gd name="T44" fmla="*/ 2147483647 w 26"/>
                <a:gd name="T45" fmla="*/ 2147483647 h 27"/>
                <a:gd name="T46" fmla="*/ 2147483647 w 26"/>
                <a:gd name="T47" fmla="*/ 2147483647 h 27"/>
                <a:gd name="T48" fmla="*/ 2147483647 w 26"/>
                <a:gd name="T49" fmla="*/ 2147483647 h 27"/>
                <a:gd name="T50" fmla="*/ 2147483647 w 26"/>
                <a:gd name="T51" fmla="*/ 2147483647 h 27"/>
                <a:gd name="T52" fmla="*/ 2147483647 w 26"/>
                <a:gd name="T53" fmla="*/ 2147483647 h 27"/>
                <a:gd name="T54" fmla="*/ 2147483647 w 26"/>
                <a:gd name="T55" fmla="*/ 2147483647 h 27"/>
                <a:gd name="T56" fmla="*/ 2147483647 w 26"/>
                <a:gd name="T57" fmla="*/ 2147483647 h 27"/>
                <a:gd name="T58" fmla="*/ 2147483647 w 26"/>
                <a:gd name="T59" fmla="*/ 2147483647 h 27"/>
                <a:gd name="T60" fmla="*/ 2147483647 w 26"/>
                <a:gd name="T61" fmla="*/ 2147483647 h 27"/>
                <a:gd name="T62" fmla="*/ 2147483647 w 26"/>
                <a:gd name="T63" fmla="*/ 2147483647 h 27"/>
                <a:gd name="T64" fmla="*/ 2147483647 w 26"/>
                <a:gd name="T65" fmla="*/ 2147483647 h 27"/>
                <a:gd name="T66" fmla="*/ 2147483647 w 26"/>
                <a:gd name="T67" fmla="*/ 2147483647 h 27"/>
                <a:gd name="T68" fmla="*/ 2147483647 w 26"/>
                <a:gd name="T69" fmla="*/ 2147483647 h 27"/>
                <a:gd name="T70" fmla="*/ 2147483647 w 26"/>
                <a:gd name="T71" fmla="*/ 2147483647 h 27"/>
                <a:gd name="T72" fmla="*/ 2147483647 w 26"/>
                <a:gd name="T73" fmla="*/ 2147483647 h 27"/>
                <a:gd name="T74" fmla="*/ 2147483647 w 26"/>
                <a:gd name="T75" fmla="*/ 2147483647 h 27"/>
                <a:gd name="T76" fmla="*/ 2147483647 w 26"/>
                <a:gd name="T77" fmla="*/ 2147483647 h 27"/>
                <a:gd name="T78" fmla="*/ 2147483647 w 26"/>
                <a:gd name="T79" fmla="*/ 2147483647 h 27"/>
                <a:gd name="T80" fmla="*/ 2147483647 w 26"/>
                <a:gd name="T81" fmla="*/ 2147483647 h 27"/>
                <a:gd name="T82" fmla="*/ 2147483647 w 26"/>
                <a:gd name="T83" fmla="*/ 0 h 27"/>
                <a:gd name="T84" fmla="*/ 2147483647 w 26"/>
                <a:gd name="T85" fmla="*/ 0 h 27"/>
                <a:gd name="T86" fmla="*/ 2147483647 w 26"/>
                <a:gd name="T87" fmla="*/ 0 h 27"/>
                <a:gd name="T88" fmla="*/ 2147483647 w 26"/>
                <a:gd name="T89" fmla="*/ 2147483647 h 27"/>
                <a:gd name="T90" fmla="*/ 2147483647 w 26"/>
                <a:gd name="T91" fmla="*/ 2147483647 h 27"/>
                <a:gd name="T92" fmla="*/ 2147483647 w 26"/>
                <a:gd name="T93" fmla="*/ 2147483647 h 27"/>
                <a:gd name="T94" fmla="*/ 2147483647 w 26"/>
                <a:gd name="T95" fmla="*/ 2147483647 h 27"/>
                <a:gd name="T96" fmla="*/ 2147483647 w 26"/>
                <a:gd name="T97" fmla="*/ 2147483647 h 27"/>
                <a:gd name="T98" fmla="*/ 2147483647 w 26"/>
                <a:gd name="T99" fmla="*/ 2147483647 h 27"/>
                <a:gd name="T100" fmla="*/ 2147483647 w 26"/>
                <a:gd name="T101" fmla="*/ 2147483647 h 27"/>
                <a:gd name="T102" fmla="*/ 2147483647 w 26"/>
                <a:gd name="T103" fmla="*/ 2147483647 h 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
                <a:gd name="T157" fmla="*/ 0 h 27"/>
                <a:gd name="T158" fmla="*/ 26 w 26"/>
                <a:gd name="T159" fmla="*/ 27 h 2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 h="27">
                  <a:moveTo>
                    <a:pt x="2" y="6"/>
                  </a:moveTo>
                  <a:lnTo>
                    <a:pt x="1" y="7"/>
                  </a:lnTo>
                  <a:lnTo>
                    <a:pt x="0" y="9"/>
                  </a:lnTo>
                  <a:lnTo>
                    <a:pt x="0" y="10"/>
                  </a:lnTo>
                  <a:lnTo>
                    <a:pt x="0" y="12"/>
                  </a:lnTo>
                  <a:lnTo>
                    <a:pt x="0" y="13"/>
                  </a:lnTo>
                  <a:lnTo>
                    <a:pt x="0" y="15"/>
                  </a:lnTo>
                  <a:lnTo>
                    <a:pt x="0" y="16"/>
                  </a:lnTo>
                  <a:lnTo>
                    <a:pt x="0" y="18"/>
                  </a:lnTo>
                  <a:lnTo>
                    <a:pt x="1" y="20"/>
                  </a:lnTo>
                  <a:lnTo>
                    <a:pt x="2" y="21"/>
                  </a:lnTo>
                  <a:lnTo>
                    <a:pt x="4" y="22"/>
                  </a:lnTo>
                  <a:lnTo>
                    <a:pt x="6" y="23"/>
                  </a:lnTo>
                  <a:lnTo>
                    <a:pt x="8" y="25"/>
                  </a:lnTo>
                  <a:lnTo>
                    <a:pt x="10" y="25"/>
                  </a:lnTo>
                  <a:lnTo>
                    <a:pt x="12" y="25"/>
                  </a:lnTo>
                  <a:lnTo>
                    <a:pt x="15" y="26"/>
                  </a:lnTo>
                  <a:lnTo>
                    <a:pt x="17" y="26"/>
                  </a:lnTo>
                  <a:lnTo>
                    <a:pt x="19" y="26"/>
                  </a:lnTo>
                  <a:lnTo>
                    <a:pt x="20" y="26"/>
                  </a:lnTo>
                  <a:lnTo>
                    <a:pt x="22" y="27"/>
                  </a:lnTo>
                  <a:lnTo>
                    <a:pt x="24" y="27"/>
                  </a:lnTo>
                  <a:lnTo>
                    <a:pt x="25" y="27"/>
                  </a:lnTo>
                  <a:lnTo>
                    <a:pt x="26" y="27"/>
                  </a:lnTo>
                  <a:lnTo>
                    <a:pt x="24" y="27"/>
                  </a:lnTo>
                  <a:lnTo>
                    <a:pt x="22" y="26"/>
                  </a:lnTo>
                  <a:lnTo>
                    <a:pt x="20" y="25"/>
                  </a:lnTo>
                  <a:lnTo>
                    <a:pt x="16" y="23"/>
                  </a:lnTo>
                  <a:lnTo>
                    <a:pt x="14" y="22"/>
                  </a:lnTo>
                  <a:lnTo>
                    <a:pt x="12" y="19"/>
                  </a:lnTo>
                  <a:lnTo>
                    <a:pt x="10" y="17"/>
                  </a:lnTo>
                  <a:lnTo>
                    <a:pt x="10" y="14"/>
                  </a:lnTo>
                  <a:lnTo>
                    <a:pt x="10" y="13"/>
                  </a:lnTo>
                  <a:lnTo>
                    <a:pt x="10" y="12"/>
                  </a:lnTo>
                  <a:lnTo>
                    <a:pt x="10" y="10"/>
                  </a:lnTo>
                  <a:lnTo>
                    <a:pt x="10" y="9"/>
                  </a:lnTo>
                  <a:lnTo>
                    <a:pt x="12" y="6"/>
                  </a:lnTo>
                  <a:lnTo>
                    <a:pt x="12" y="4"/>
                  </a:lnTo>
                  <a:lnTo>
                    <a:pt x="13" y="2"/>
                  </a:lnTo>
                  <a:lnTo>
                    <a:pt x="14" y="1"/>
                  </a:lnTo>
                  <a:lnTo>
                    <a:pt x="13" y="0"/>
                  </a:lnTo>
                  <a:lnTo>
                    <a:pt x="12" y="0"/>
                  </a:lnTo>
                  <a:lnTo>
                    <a:pt x="11" y="0"/>
                  </a:lnTo>
                  <a:lnTo>
                    <a:pt x="10" y="1"/>
                  </a:lnTo>
                  <a:lnTo>
                    <a:pt x="8" y="2"/>
                  </a:lnTo>
                  <a:lnTo>
                    <a:pt x="6" y="3"/>
                  </a:lnTo>
                  <a:lnTo>
                    <a:pt x="4" y="3"/>
                  </a:lnTo>
                  <a:lnTo>
                    <a:pt x="3" y="5"/>
                  </a:lnTo>
                  <a:lnTo>
                    <a:pt x="2" y="5"/>
                  </a:lnTo>
                  <a:lnTo>
                    <a:pt x="2" y="6"/>
                  </a:lnTo>
                  <a:close/>
                </a:path>
              </a:pathLst>
            </a:custGeom>
            <a:solidFill>
              <a:srgbClr val="54C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93" name="Freeform 60"/>
            <p:cNvSpPr>
              <a:spLocks/>
            </p:cNvSpPr>
            <p:nvPr/>
          </p:nvSpPr>
          <p:spPr bwMode="auto">
            <a:xfrm>
              <a:off x="4016375" y="5622925"/>
              <a:ext cx="39687" cy="39687"/>
            </a:xfrm>
            <a:custGeom>
              <a:avLst/>
              <a:gdLst>
                <a:gd name="T0" fmla="*/ 2147483647 w 25"/>
                <a:gd name="T1" fmla="*/ 0 h 25"/>
                <a:gd name="T2" fmla="*/ 2147483647 w 25"/>
                <a:gd name="T3" fmla="*/ 2147483647 h 25"/>
                <a:gd name="T4" fmla="*/ 2147483647 w 25"/>
                <a:gd name="T5" fmla="*/ 2147483647 h 25"/>
                <a:gd name="T6" fmla="*/ 2147483647 w 25"/>
                <a:gd name="T7" fmla="*/ 2147483647 h 25"/>
                <a:gd name="T8" fmla="*/ 2147483647 w 25"/>
                <a:gd name="T9" fmla="*/ 2147483647 h 25"/>
                <a:gd name="T10" fmla="*/ 2147483647 w 25"/>
                <a:gd name="T11" fmla="*/ 2147483647 h 25"/>
                <a:gd name="T12" fmla="*/ 2147483647 w 25"/>
                <a:gd name="T13" fmla="*/ 2147483647 h 25"/>
                <a:gd name="T14" fmla="*/ 0 w 25"/>
                <a:gd name="T15" fmla="*/ 2147483647 h 25"/>
                <a:gd name="T16" fmla="*/ 0 w 25"/>
                <a:gd name="T17" fmla="*/ 2147483647 h 25"/>
                <a:gd name="T18" fmla="*/ 0 w 25"/>
                <a:gd name="T19" fmla="*/ 2147483647 h 25"/>
                <a:gd name="T20" fmla="*/ 0 w 25"/>
                <a:gd name="T21" fmla="*/ 2147483647 h 25"/>
                <a:gd name="T22" fmla="*/ 0 w 25"/>
                <a:gd name="T23" fmla="*/ 2147483647 h 25"/>
                <a:gd name="T24" fmla="*/ 2147483647 w 25"/>
                <a:gd name="T25" fmla="*/ 2147483647 h 25"/>
                <a:gd name="T26" fmla="*/ 2147483647 w 25"/>
                <a:gd name="T27" fmla="*/ 2147483647 h 25"/>
                <a:gd name="T28" fmla="*/ 2147483647 w 25"/>
                <a:gd name="T29" fmla="*/ 2147483647 h 25"/>
                <a:gd name="T30" fmla="*/ 2147483647 w 25"/>
                <a:gd name="T31" fmla="*/ 2147483647 h 25"/>
                <a:gd name="T32" fmla="*/ 2147483647 w 25"/>
                <a:gd name="T33" fmla="*/ 2147483647 h 25"/>
                <a:gd name="T34" fmla="*/ 2147483647 w 25"/>
                <a:gd name="T35" fmla="*/ 2147483647 h 25"/>
                <a:gd name="T36" fmla="*/ 2147483647 w 25"/>
                <a:gd name="T37" fmla="*/ 2147483647 h 25"/>
                <a:gd name="T38" fmla="*/ 2147483647 w 25"/>
                <a:gd name="T39" fmla="*/ 2147483647 h 25"/>
                <a:gd name="T40" fmla="*/ 2147483647 w 25"/>
                <a:gd name="T41" fmla="*/ 2147483647 h 25"/>
                <a:gd name="T42" fmla="*/ 2147483647 w 25"/>
                <a:gd name="T43" fmla="*/ 2147483647 h 25"/>
                <a:gd name="T44" fmla="*/ 2147483647 w 25"/>
                <a:gd name="T45" fmla="*/ 2147483647 h 25"/>
                <a:gd name="T46" fmla="*/ 2147483647 w 25"/>
                <a:gd name="T47" fmla="*/ 2147483647 h 25"/>
                <a:gd name="T48" fmla="*/ 2147483647 w 25"/>
                <a:gd name="T49" fmla="*/ 2147483647 h 25"/>
                <a:gd name="T50" fmla="*/ 2147483647 w 25"/>
                <a:gd name="T51" fmla="*/ 2147483647 h 25"/>
                <a:gd name="T52" fmla="*/ 2147483647 w 25"/>
                <a:gd name="T53" fmla="*/ 2147483647 h 25"/>
                <a:gd name="T54" fmla="*/ 2147483647 w 25"/>
                <a:gd name="T55" fmla="*/ 2147483647 h 25"/>
                <a:gd name="T56" fmla="*/ 2147483647 w 25"/>
                <a:gd name="T57" fmla="*/ 2147483647 h 25"/>
                <a:gd name="T58" fmla="*/ 2147483647 w 25"/>
                <a:gd name="T59" fmla="*/ 2147483647 h 25"/>
                <a:gd name="T60" fmla="*/ 2147483647 w 25"/>
                <a:gd name="T61" fmla="*/ 2147483647 h 25"/>
                <a:gd name="T62" fmla="*/ 2147483647 w 25"/>
                <a:gd name="T63" fmla="*/ 2147483647 h 25"/>
                <a:gd name="T64" fmla="*/ 2147483647 w 25"/>
                <a:gd name="T65" fmla="*/ 2147483647 h 25"/>
                <a:gd name="T66" fmla="*/ 2147483647 w 25"/>
                <a:gd name="T67" fmla="*/ 2147483647 h 25"/>
                <a:gd name="T68" fmla="*/ 2147483647 w 25"/>
                <a:gd name="T69" fmla="*/ 2147483647 h 25"/>
                <a:gd name="T70" fmla="*/ 2147483647 w 25"/>
                <a:gd name="T71" fmla="*/ 2147483647 h 25"/>
                <a:gd name="T72" fmla="*/ 2147483647 w 25"/>
                <a:gd name="T73" fmla="*/ 2147483647 h 25"/>
                <a:gd name="T74" fmla="*/ 2147483647 w 25"/>
                <a:gd name="T75" fmla="*/ 2147483647 h 25"/>
                <a:gd name="T76" fmla="*/ 2147483647 w 25"/>
                <a:gd name="T77" fmla="*/ 2147483647 h 25"/>
                <a:gd name="T78" fmla="*/ 2147483647 w 25"/>
                <a:gd name="T79" fmla="*/ 2147483647 h 25"/>
                <a:gd name="T80" fmla="*/ 2147483647 w 25"/>
                <a:gd name="T81" fmla="*/ 2147483647 h 25"/>
                <a:gd name="T82" fmla="*/ 2147483647 w 25"/>
                <a:gd name="T83" fmla="*/ 2147483647 h 25"/>
                <a:gd name="T84" fmla="*/ 2147483647 w 25"/>
                <a:gd name="T85" fmla="*/ 2147483647 h 25"/>
                <a:gd name="T86" fmla="*/ 2147483647 w 25"/>
                <a:gd name="T87" fmla="*/ 2147483647 h 25"/>
                <a:gd name="T88" fmla="*/ 2147483647 w 25"/>
                <a:gd name="T89" fmla="*/ 2147483647 h 25"/>
                <a:gd name="T90" fmla="*/ 2147483647 w 25"/>
                <a:gd name="T91" fmla="*/ 2147483647 h 25"/>
                <a:gd name="T92" fmla="*/ 2147483647 w 25"/>
                <a:gd name="T93" fmla="*/ 2147483647 h 25"/>
                <a:gd name="T94" fmla="*/ 2147483647 w 25"/>
                <a:gd name="T95" fmla="*/ 2147483647 h 25"/>
                <a:gd name="T96" fmla="*/ 2147483647 w 25"/>
                <a:gd name="T97" fmla="*/ 2147483647 h 25"/>
                <a:gd name="T98" fmla="*/ 2147483647 w 25"/>
                <a:gd name="T99" fmla="*/ 0 h 25"/>
                <a:gd name="T100" fmla="*/ 2147483647 w 25"/>
                <a:gd name="T101" fmla="*/ 0 h 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
                <a:gd name="T154" fmla="*/ 0 h 25"/>
                <a:gd name="T155" fmla="*/ 25 w 25"/>
                <a:gd name="T156" fmla="*/ 25 h 2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 h="25">
                  <a:moveTo>
                    <a:pt x="11" y="0"/>
                  </a:moveTo>
                  <a:lnTo>
                    <a:pt x="8" y="2"/>
                  </a:lnTo>
                  <a:lnTo>
                    <a:pt x="6" y="3"/>
                  </a:lnTo>
                  <a:lnTo>
                    <a:pt x="4" y="5"/>
                  </a:lnTo>
                  <a:lnTo>
                    <a:pt x="3" y="6"/>
                  </a:lnTo>
                  <a:lnTo>
                    <a:pt x="1" y="8"/>
                  </a:lnTo>
                  <a:lnTo>
                    <a:pt x="1" y="10"/>
                  </a:lnTo>
                  <a:lnTo>
                    <a:pt x="0" y="12"/>
                  </a:lnTo>
                  <a:lnTo>
                    <a:pt x="0" y="13"/>
                  </a:lnTo>
                  <a:lnTo>
                    <a:pt x="0" y="15"/>
                  </a:lnTo>
                  <a:lnTo>
                    <a:pt x="0" y="16"/>
                  </a:lnTo>
                  <a:lnTo>
                    <a:pt x="0" y="17"/>
                  </a:lnTo>
                  <a:lnTo>
                    <a:pt x="1" y="19"/>
                  </a:lnTo>
                  <a:lnTo>
                    <a:pt x="2" y="21"/>
                  </a:lnTo>
                  <a:lnTo>
                    <a:pt x="4" y="23"/>
                  </a:lnTo>
                  <a:lnTo>
                    <a:pt x="5" y="23"/>
                  </a:lnTo>
                  <a:lnTo>
                    <a:pt x="7" y="23"/>
                  </a:lnTo>
                  <a:lnTo>
                    <a:pt x="8" y="23"/>
                  </a:lnTo>
                  <a:lnTo>
                    <a:pt x="10" y="24"/>
                  </a:lnTo>
                  <a:lnTo>
                    <a:pt x="11" y="25"/>
                  </a:lnTo>
                  <a:lnTo>
                    <a:pt x="13" y="25"/>
                  </a:lnTo>
                  <a:lnTo>
                    <a:pt x="15" y="25"/>
                  </a:lnTo>
                  <a:lnTo>
                    <a:pt x="17" y="25"/>
                  </a:lnTo>
                  <a:lnTo>
                    <a:pt x="18" y="25"/>
                  </a:lnTo>
                  <a:lnTo>
                    <a:pt x="20" y="25"/>
                  </a:lnTo>
                  <a:lnTo>
                    <a:pt x="22" y="25"/>
                  </a:lnTo>
                  <a:lnTo>
                    <a:pt x="23" y="25"/>
                  </a:lnTo>
                  <a:lnTo>
                    <a:pt x="25" y="25"/>
                  </a:lnTo>
                  <a:lnTo>
                    <a:pt x="24" y="24"/>
                  </a:lnTo>
                  <a:lnTo>
                    <a:pt x="22" y="24"/>
                  </a:lnTo>
                  <a:lnTo>
                    <a:pt x="19" y="23"/>
                  </a:lnTo>
                  <a:lnTo>
                    <a:pt x="16" y="23"/>
                  </a:lnTo>
                  <a:lnTo>
                    <a:pt x="14" y="22"/>
                  </a:lnTo>
                  <a:lnTo>
                    <a:pt x="12" y="21"/>
                  </a:lnTo>
                  <a:lnTo>
                    <a:pt x="11" y="19"/>
                  </a:lnTo>
                  <a:lnTo>
                    <a:pt x="11" y="18"/>
                  </a:lnTo>
                  <a:lnTo>
                    <a:pt x="11" y="16"/>
                  </a:lnTo>
                  <a:lnTo>
                    <a:pt x="11" y="15"/>
                  </a:lnTo>
                  <a:lnTo>
                    <a:pt x="11" y="13"/>
                  </a:lnTo>
                  <a:lnTo>
                    <a:pt x="12" y="11"/>
                  </a:lnTo>
                  <a:lnTo>
                    <a:pt x="12" y="10"/>
                  </a:lnTo>
                  <a:lnTo>
                    <a:pt x="13" y="8"/>
                  </a:lnTo>
                  <a:lnTo>
                    <a:pt x="14" y="6"/>
                  </a:lnTo>
                  <a:lnTo>
                    <a:pt x="16" y="5"/>
                  </a:lnTo>
                  <a:lnTo>
                    <a:pt x="17" y="3"/>
                  </a:lnTo>
                  <a:lnTo>
                    <a:pt x="18" y="2"/>
                  </a:lnTo>
                  <a:lnTo>
                    <a:pt x="19" y="2"/>
                  </a:lnTo>
                  <a:lnTo>
                    <a:pt x="20" y="2"/>
                  </a:lnTo>
                  <a:lnTo>
                    <a:pt x="11" y="0"/>
                  </a:lnTo>
                  <a:close/>
                </a:path>
              </a:pathLst>
            </a:custGeom>
            <a:solidFill>
              <a:srgbClr val="54C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94" name="Freeform 61"/>
            <p:cNvSpPr>
              <a:spLocks/>
            </p:cNvSpPr>
            <p:nvPr/>
          </p:nvSpPr>
          <p:spPr bwMode="auto">
            <a:xfrm>
              <a:off x="3835400" y="5580063"/>
              <a:ext cx="236537" cy="44450"/>
            </a:xfrm>
            <a:custGeom>
              <a:avLst/>
              <a:gdLst>
                <a:gd name="T0" fmla="*/ 2147483647 w 149"/>
                <a:gd name="T1" fmla="*/ 2147483647 h 28"/>
                <a:gd name="T2" fmla="*/ 2147483647 w 149"/>
                <a:gd name="T3" fmla="*/ 2147483647 h 28"/>
                <a:gd name="T4" fmla="*/ 2147483647 w 149"/>
                <a:gd name="T5" fmla="*/ 2147483647 h 28"/>
                <a:gd name="T6" fmla="*/ 2147483647 w 149"/>
                <a:gd name="T7" fmla="*/ 2147483647 h 28"/>
                <a:gd name="T8" fmla="*/ 2147483647 w 149"/>
                <a:gd name="T9" fmla="*/ 2147483647 h 28"/>
                <a:gd name="T10" fmla="*/ 2147483647 w 149"/>
                <a:gd name="T11" fmla="*/ 2147483647 h 28"/>
                <a:gd name="T12" fmla="*/ 2147483647 w 149"/>
                <a:gd name="T13" fmla="*/ 2147483647 h 28"/>
                <a:gd name="T14" fmla="*/ 2147483647 w 149"/>
                <a:gd name="T15" fmla="*/ 2147483647 h 28"/>
                <a:gd name="T16" fmla="*/ 2147483647 w 149"/>
                <a:gd name="T17" fmla="*/ 2147483647 h 28"/>
                <a:gd name="T18" fmla="*/ 2147483647 w 149"/>
                <a:gd name="T19" fmla="*/ 2147483647 h 28"/>
                <a:gd name="T20" fmla="*/ 2147483647 w 149"/>
                <a:gd name="T21" fmla="*/ 2147483647 h 28"/>
                <a:gd name="T22" fmla="*/ 2147483647 w 149"/>
                <a:gd name="T23" fmla="*/ 2147483647 h 28"/>
                <a:gd name="T24" fmla="*/ 2147483647 w 149"/>
                <a:gd name="T25" fmla="*/ 2147483647 h 28"/>
                <a:gd name="T26" fmla="*/ 2147483647 w 149"/>
                <a:gd name="T27" fmla="*/ 2147483647 h 28"/>
                <a:gd name="T28" fmla="*/ 2147483647 w 149"/>
                <a:gd name="T29" fmla="*/ 2147483647 h 28"/>
                <a:gd name="T30" fmla="*/ 2147483647 w 149"/>
                <a:gd name="T31" fmla="*/ 2147483647 h 28"/>
                <a:gd name="T32" fmla="*/ 2147483647 w 149"/>
                <a:gd name="T33" fmla="*/ 2147483647 h 28"/>
                <a:gd name="T34" fmla="*/ 2147483647 w 149"/>
                <a:gd name="T35" fmla="*/ 2147483647 h 28"/>
                <a:gd name="T36" fmla="*/ 2147483647 w 149"/>
                <a:gd name="T37" fmla="*/ 2147483647 h 28"/>
                <a:gd name="T38" fmla="*/ 2147483647 w 149"/>
                <a:gd name="T39" fmla="*/ 2147483647 h 28"/>
                <a:gd name="T40" fmla="*/ 2147483647 w 149"/>
                <a:gd name="T41" fmla="*/ 2147483647 h 28"/>
                <a:gd name="T42" fmla="*/ 2147483647 w 149"/>
                <a:gd name="T43" fmla="*/ 2147483647 h 28"/>
                <a:gd name="T44" fmla="*/ 2147483647 w 149"/>
                <a:gd name="T45" fmla="*/ 2147483647 h 28"/>
                <a:gd name="T46" fmla="*/ 2147483647 w 149"/>
                <a:gd name="T47" fmla="*/ 2147483647 h 28"/>
                <a:gd name="T48" fmla="*/ 2147483647 w 149"/>
                <a:gd name="T49" fmla="*/ 2147483647 h 28"/>
                <a:gd name="T50" fmla="*/ 2147483647 w 149"/>
                <a:gd name="T51" fmla="*/ 2147483647 h 28"/>
                <a:gd name="T52" fmla="*/ 2147483647 w 149"/>
                <a:gd name="T53" fmla="*/ 2147483647 h 28"/>
                <a:gd name="T54" fmla="*/ 2147483647 w 149"/>
                <a:gd name="T55" fmla="*/ 2147483647 h 28"/>
                <a:gd name="T56" fmla="*/ 2147483647 w 149"/>
                <a:gd name="T57" fmla="*/ 2147483647 h 28"/>
                <a:gd name="T58" fmla="*/ 2147483647 w 149"/>
                <a:gd name="T59" fmla="*/ 2147483647 h 28"/>
                <a:gd name="T60" fmla="*/ 2147483647 w 149"/>
                <a:gd name="T61" fmla="*/ 2147483647 h 28"/>
                <a:gd name="T62" fmla="*/ 2147483647 w 149"/>
                <a:gd name="T63" fmla="*/ 0 h 28"/>
                <a:gd name="T64" fmla="*/ 2147483647 w 149"/>
                <a:gd name="T65" fmla="*/ 2147483647 h 28"/>
                <a:gd name="T66" fmla="*/ 2147483647 w 149"/>
                <a:gd name="T67" fmla="*/ 2147483647 h 28"/>
                <a:gd name="T68" fmla="*/ 2147483647 w 149"/>
                <a:gd name="T69" fmla="*/ 2147483647 h 28"/>
                <a:gd name="T70" fmla="*/ 2147483647 w 149"/>
                <a:gd name="T71" fmla="*/ 2147483647 h 28"/>
                <a:gd name="T72" fmla="*/ 2147483647 w 149"/>
                <a:gd name="T73" fmla="*/ 2147483647 h 28"/>
                <a:gd name="T74" fmla="*/ 2147483647 w 149"/>
                <a:gd name="T75" fmla="*/ 2147483647 h 28"/>
                <a:gd name="T76" fmla="*/ 0 w 149"/>
                <a:gd name="T77" fmla="*/ 2147483647 h 28"/>
                <a:gd name="T78" fmla="*/ 0 w 149"/>
                <a:gd name="T79" fmla="*/ 2147483647 h 28"/>
                <a:gd name="T80" fmla="*/ 2147483647 w 149"/>
                <a:gd name="T81" fmla="*/ 2147483647 h 28"/>
                <a:gd name="T82" fmla="*/ 2147483647 w 149"/>
                <a:gd name="T83" fmla="*/ 2147483647 h 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9"/>
                <a:gd name="T127" fmla="*/ 0 h 28"/>
                <a:gd name="T128" fmla="*/ 149 w 149"/>
                <a:gd name="T129" fmla="*/ 28 h 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9" h="28">
                  <a:moveTo>
                    <a:pt x="1" y="7"/>
                  </a:moveTo>
                  <a:lnTo>
                    <a:pt x="9" y="7"/>
                  </a:lnTo>
                  <a:lnTo>
                    <a:pt x="19" y="8"/>
                  </a:lnTo>
                  <a:lnTo>
                    <a:pt x="29" y="10"/>
                  </a:lnTo>
                  <a:lnTo>
                    <a:pt x="41" y="11"/>
                  </a:lnTo>
                  <a:lnTo>
                    <a:pt x="53" y="13"/>
                  </a:lnTo>
                  <a:lnTo>
                    <a:pt x="65" y="16"/>
                  </a:lnTo>
                  <a:lnTo>
                    <a:pt x="77" y="17"/>
                  </a:lnTo>
                  <a:lnTo>
                    <a:pt x="89" y="20"/>
                  </a:lnTo>
                  <a:lnTo>
                    <a:pt x="101" y="22"/>
                  </a:lnTo>
                  <a:lnTo>
                    <a:pt x="111" y="24"/>
                  </a:lnTo>
                  <a:lnTo>
                    <a:pt x="122" y="26"/>
                  </a:lnTo>
                  <a:lnTo>
                    <a:pt x="130" y="27"/>
                  </a:lnTo>
                  <a:lnTo>
                    <a:pt x="138" y="27"/>
                  </a:lnTo>
                  <a:lnTo>
                    <a:pt x="144" y="28"/>
                  </a:lnTo>
                  <a:lnTo>
                    <a:pt x="147" y="27"/>
                  </a:lnTo>
                  <a:lnTo>
                    <a:pt x="149" y="26"/>
                  </a:lnTo>
                  <a:lnTo>
                    <a:pt x="148" y="24"/>
                  </a:lnTo>
                  <a:lnTo>
                    <a:pt x="145" y="22"/>
                  </a:lnTo>
                  <a:lnTo>
                    <a:pt x="139" y="20"/>
                  </a:lnTo>
                  <a:lnTo>
                    <a:pt x="131" y="19"/>
                  </a:lnTo>
                  <a:lnTo>
                    <a:pt x="121" y="16"/>
                  </a:lnTo>
                  <a:lnTo>
                    <a:pt x="111" y="14"/>
                  </a:lnTo>
                  <a:lnTo>
                    <a:pt x="99" y="11"/>
                  </a:lnTo>
                  <a:lnTo>
                    <a:pt x="88" y="10"/>
                  </a:lnTo>
                  <a:lnTo>
                    <a:pt x="75" y="7"/>
                  </a:lnTo>
                  <a:lnTo>
                    <a:pt x="63" y="6"/>
                  </a:lnTo>
                  <a:lnTo>
                    <a:pt x="52" y="4"/>
                  </a:lnTo>
                  <a:lnTo>
                    <a:pt x="41" y="3"/>
                  </a:lnTo>
                  <a:lnTo>
                    <a:pt x="31" y="1"/>
                  </a:lnTo>
                  <a:lnTo>
                    <a:pt x="23" y="1"/>
                  </a:lnTo>
                  <a:lnTo>
                    <a:pt x="17" y="0"/>
                  </a:lnTo>
                  <a:lnTo>
                    <a:pt x="12" y="1"/>
                  </a:lnTo>
                  <a:lnTo>
                    <a:pt x="10" y="1"/>
                  </a:lnTo>
                  <a:lnTo>
                    <a:pt x="7" y="1"/>
                  </a:lnTo>
                  <a:lnTo>
                    <a:pt x="5" y="1"/>
                  </a:lnTo>
                  <a:lnTo>
                    <a:pt x="4" y="2"/>
                  </a:lnTo>
                  <a:lnTo>
                    <a:pt x="2" y="3"/>
                  </a:lnTo>
                  <a:lnTo>
                    <a:pt x="0" y="4"/>
                  </a:lnTo>
                  <a:lnTo>
                    <a:pt x="0" y="7"/>
                  </a:lnTo>
                  <a:lnTo>
                    <a:pt x="1" y="7"/>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95" name="Freeform 62"/>
            <p:cNvSpPr>
              <a:spLocks/>
            </p:cNvSpPr>
            <p:nvPr/>
          </p:nvSpPr>
          <p:spPr bwMode="auto">
            <a:xfrm>
              <a:off x="3832225" y="5570538"/>
              <a:ext cx="193675" cy="66675"/>
            </a:xfrm>
            <a:custGeom>
              <a:avLst/>
              <a:gdLst>
                <a:gd name="T0" fmla="*/ 2147483647 w 122"/>
                <a:gd name="T1" fmla="*/ 2147483647 h 42"/>
                <a:gd name="T2" fmla="*/ 2147483647 w 122"/>
                <a:gd name="T3" fmla="*/ 2147483647 h 42"/>
                <a:gd name="T4" fmla="*/ 2147483647 w 122"/>
                <a:gd name="T5" fmla="*/ 2147483647 h 42"/>
                <a:gd name="T6" fmla="*/ 2147483647 w 122"/>
                <a:gd name="T7" fmla="*/ 2147483647 h 42"/>
                <a:gd name="T8" fmla="*/ 2147483647 w 122"/>
                <a:gd name="T9" fmla="*/ 2147483647 h 42"/>
                <a:gd name="T10" fmla="*/ 2147483647 w 122"/>
                <a:gd name="T11" fmla="*/ 2147483647 h 42"/>
                <a:gd name="T12" fmla="*/ 2147483647 w 122"/>
                <a:gd name="T13" fmla="*/ 2147483647 h 42"/>
                <a:gd name="T14" fmla="*/ 2147483647 w 122"/>
                <a:gd name="T15" fmla="*/ 2147483647 h 42"/>
                <a:gd name="T16" fmla="*/ 2147483647 w 122"/>
                <a:gd name="T17" fmla="*/ 2147483647 h 42"/>
                <a:gd name="T18" fmla="*/ 2147483647 w 122"/>
                <a:gd name="T19" fmla="*/ 2147483647 h 42"/>
                <a:gd name="T20" fmla="*/ 2147483647 w 122"/>
                <a:gd name="T21" fmla="*/ 2147483647 h 42"/>
                <a:gd name="T22" fmla="*/ 2147483647 w 122"/>
                <a:gd name="T23" fmla="*/ 2147483647 h 42"/>
                <a:gd name="T24" fmla="*/ 2147483647 w 122"/>
                <a:gd name="T25" fmla="*/ 2147483647 h 42"/>
                <a:gd name="T26" fmla="*/ 2147483647 w 122"/>
                <a:gd name="T27" fmla="*/ 2147483647 h 42"/>
                <a:gd name="T28" fmla="*/ 2147483647 w 122"/>
                <a:gd name="T29" fmla="*/ 2147483647 h 42"/>
                <a:gd name="T30" fmla="*/ 2147483647 w 122"/>
                <a:gd name="T31" fmla="*/ 2147483647 h 42"/>
                <a:gd name="T32" fmla="*/ 2147483647 w 122"/>
                <a:gd name="T33" fmla="*/ 2147483647 h 42"/>
                <a:gd name="T34" fmla="*/ 2147483647 w 122"/>
                <a:gd name="T35" fmla="*/ 2147483647 h 42"/>
                <a:gd name="T36" fmla="*/ 2147483647 w 122"/>
                <a:gd name="T37" fmla="*/ 2147483647 h 42"/>
                <a:gd name="T38" fmla="*/ 2147483647 w 122"/>
                <a:gd name="T39" fmla="*/ 2147483647 h 42"/>
                <a:gd name="T40" fmla="*/ 2147483647 w 122"/>
                <a:gd name="T41" fmla="*/ 2147483647 h 42"/>
                <a:gd name="T42" fmla="*/ 2147483647 w 122"/>
                <a:gd name="T43" fmla="*/ 0 h 42"/>
                <a:gd name="T44" fmla="*/ 2147483647 w 122"/>
                <a:gd name="T45" fmla="*/ 2147483647 h 42"/>
                <a:gd name="T46" fmla="*/ 2147483647 w 122"/>
                <a:gd name="T47" fmla="*/ 2147483647 h 42"/>
                <a:gd name="T48" fmla="*/ 2147483647 w 122"/>
                <a:gd name="T49" fmla="*/ 2147483647 h 42"/>
                <a:gd name="T50" fmla="*/ 2147483647 w 122"/>
                <a:gd name="T51" fmla="*/ 2147483647 h 42"/>
                <a:gd name="T52" fmla="*/ 2147483647 w 122"/>
                <a:gd name="T53" fmla="*/ 2147483647 h 42"/>
                <a:gd name="T54" fmla="*/ 2147483647 w 122"/>
                <a:gd name="T55" fmla="*/ 2147483647 h 42"/>
                <a:gd name="T56" fmla="*/ 2147483647 w 122"/>
                <a:gd name="T57" fmla="*/ 2147483647 h 42"/>
                <a:gd name="T58" fmla="*/ 2147483647 w 122"/>
                <a:gd name="T59" fmla="*/ 2147483647 h 42"/>
                <a:gd name="T60" fmla="*/ 2147483647 w 122"/>
                <a:gd name="T61" fmla="*/ 2147483647 h 42"/>
                <a:gd name="T62" fmla="*/ 2147483647 w 122"/>
                <a:gd name="T63" fmla="*/ 2147483647 h 42"/>
                <a:gd name="T64" fmla="*/ 2147483647 w 122"/>
                <a:gd name="T65" fmla="*/ 2147483647 h 42"/>
                <a:gd name="T66" fmla="*/ 2147483647 w 122"/>
                <a:gd name="T67" fmla="*/ 2147483647 h 42"/>
                <a:gd name="T68" fmla="*/ 2147483647 w 122"/>
                <a:gd name="T69" fmla="*/ 2147483647 h 42"/>
                <a:gd name="T70" fmla="*/ 2147483647 w 122"/>
                <a:gd name="T71" fmla="*/ 2147483647 h 42"/>
                <a:gd name="T72" fmla="*/ 2147483647 w 122"/>
                <a:gd name="T73" fmla="*/ 2147483647 h 42"/>
                <a:gd name="T74" fmla="*/ 2147483647 w 122"/>
                <a:gd name="T75" fmla="*/ 2147483647 h 42"/>
                <a:gd name="T76" fmla="*/ 2147483647 w 122"/>
                <a:gd name="T77" fmla="*/ 2147483647 h 42"/>
                <a:gd name="T78" fmla="*/ 2147483647 w 122"/>
                <a:gd name="T79" fmla="*/ 2147483647 h 42"/>
                <a:gd name="T80" fmla="*/ 2147483647 w 122"/>
                <a:gd name="T81" fmla="*/ 2147483647 h 42"/>
                <a:gd name="T82" fmla="*/ 2147483647 w 122"/>
                <a:gd name="T83" fmla="*/ 2147483647 h 42"/>
                <a:gd name="T84" fmla="*/ 2147483647 w 122"/>
                <a:gd name="T85" fmla="*/ 2147483647 h 42"/>
                <a:gd name="T86" fmla="*/ 2147483647 w 122"/>
                <a:gd name="T87" fmla="*/ 2147483647 h 42"/>
                <a:gd name="T88" fmla="*/ 2147483647 w 122"/>
                <a:gd name="T89" fmla="*/ 2147483647 h 42"/>
                <a:gd name="T90" fmla="*/ 2147483647 w 122"/>
                <a:gd name="T91" fmla="*/ 2147483647 h 42"/>
                <a:gd name="T92" fmla="*/ 2147483647 w 122"/>
                <a:gd name="T93" fmla="*/ 2147483647 h 42"/>
                <a:gd name="T94" fmla="*/ 2147483647 w 122"/>
                <a:gd name="T95" fmla="*/ 2147483647 h 42"/>
                <a:gd name="T96" fmla="*/ 0 w 122"/>
                <a:gd name="T97" fmla="*/ 2147483647 h 42"/>
                <a:gd name="T98" fmla="*/ 0 w 122"/>
                <a:gd name="T99" fmla="*/ 2147483647 h 42"/>
                <a:gd name="T100" fmla="*/ 0 w 122"/>
                <a:gd name="T101" fmla="*/ 2147483647 h 42"/>
                <a:gd name="T102" fmla="*/ 2147483647 w 122"/>
                <a:gd name="T103" fmla="*/ 2147483647 h 42"/>
                <a:gd name="T104" fmla="*/ 2147483647 w 122"/>
                <a:gd name="T105" fmla="*/ 214748364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2"/>
                <a:gd name="T160" fmla="*/ 0 h 42"/>
                <a:gd name="T161" fmla="*/ 122 w 122"/>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2" h="42">
                  <a:moveTo>
                    <a:pt x="4" y="42"/>
                  </a:moveTo>
                  <a:lnTo>
                    <a:pt x="12" y="39"/>
                  </a:lnTo>
                  <a:lnTo>
                    <a:pt x="22" y="36"/>
                  </a:lnTo>
                  <a:lnTo>
                    <a:pt x="31" y="32"/>
                  </a:lnTo>
                  <a:lnTo>
                    <a:pt x="41" y="29"/>
                  </a:lnTo>
                  <a:lnTo>
                    <a:pt x="51" y="26"/>
                  </a:lnTo>
                  <a:lnTo>
                    <a:pt x="61" y="23"/>
                  </a:lnTo>
                  <a:lnTo>
                    <a:pt x="71" y="21"/>
                  </a:lnTo>
                  <a:lnTo>
                    <a:pt x="81" y="18"/>
                  </a:lnTo>
                  <a:lnTo>
                    <a:pt x="89" y="16"/>
                  </a:lnTo>
                  <a:lnTo>
                    <a:pt x="97" y="13"/>
                  </a:lnTo>
                  <a:lnTo>
                    <a:pt x="103" y="11"/>
                  </a:lnTo>
                  <a:lnTo>
                    <a:pt x="110" y="9"/>
                  </a:lnTo>
                  <a:lnTo>
                    <a:pt x="115" y="8"/>
                  </a:lnTo>
                  <a:lnTo>
                    <a:pt x="119" y="6"/>
                  </a:lnTo>
                  <a:lnTo>
                    <a:pt x="121" y="5"/>
                  </a:lnTo>
                  <a:lnTo>
                    <a:pt x="122" y="4"/>
                  </a:lnTo>
                  <a:lnTo>
                    <a:pt x="121" y="3"/>
                  </a:lnTo>
                  <a:lnTo>
                    <a:pt x="120" y="1"/>
                  </a:lnTo>
                  <a:lnTo>
                    <a:pt x="119" y="1"/>
                  </a:lnTo>
                  <a:lnTo>
                    <a:pt x="117" y="1"/>
                  </a:lnTo>
                  <a:lnTo>
                    <a:pt x="115" y="0"/>
                  </a:lnTo>
                  <a:lnTo>
                    <a:pt x="113" y="1"/>
                  </a:lnTo>
                  <a:lnTo>
                    <a:pt x="111" y="1"/>
                  </a:lnTo>
                  <a:lnTo>
                    <a:pt x="107" y="1"/>
                  </a:lnTo>
                  <a:lnTo>
                    <a:pt x="103" y="3"/>
                  </a:lnTo>
                  <a:lnTo>
                    <a:pt x="98" y="4"/>
                  </a:lnTo>
                  <a:lnTo>
                    <a:pt x="92" y="6"/>
                  </a:lnTo>
                  <a:lnTo>
                    <a:pt x="85" y="8"/>
                  </a:lnTo>
                  <a:lnTo>
                    <a:pt x="79" y="10"/>
                  </a:lnTo>
                  <a:lnTo>
                    <a:pt x="71" y="13"/>
                  </a:lnTo>
                  <a:lnTo>
                    <a:pt x="64" y="16"/>
                  </a:lnTo>
                  <a:lnTo>
                    <a:pt x="56" y="18"/>
                  </a:lnTo>
                  <a:lnTo>
                    <a:pt x="49" y="20"/>
                  </a:lnTo>
                  <a:lnTo>
                    <a:pt x="43" y="23"/>
                  </a:lnTo>
                  <a:lnTo>
                    <a:pt x="36" y="25"/>
                  </a:lnTo>
                  <a:lnTo>
                    <a:pt x="31" y="26"/>
                  </a:lnTo>
                  <a:lnTo>
                    <a:pt x="26" y="28"/>
                  </a:lnTo>
                  <a:lnTo>
                    <a:pt x="23" y="30"/>
                  </a:lnTo>
                  <a:lnTo>
                    <a:pt x="19" y="30"/>
                  </a:lnTo>
                  <a:lnTo>
                    <a:pt x="17" y="32"/>
                  </a:lnTo>
                  <a:lnTo>
                    <a:pt x="14" y="32"/>
                  </a:lnTo>
                  <a:lnTo>
                    <a:pt x="12" y="33"/>
                  </a:lnTo>
                  <a:lnTo>
                    <a:pt x="9" y="34"/>
                  </a:lnTo>
                  <a:lnTo>
                    <a:pt x="8" y="35"/>
                  </a:lnTo>
                  <a:lnTo>
                    <a:pt x="6" y="36"/>
                  </a:lnTo>
                  <a:lnTo>
                    <a:pt x="4" y="36"/>
                  </a:lnTo>
                  <a:lnTo>
                    <a:pt x="2" y="38"/>
                  </a:lnTo>
                  <a:lnTo>
                    <a:pt x="0" y="39"/>
                  </a:lnTo>
                  <a:lnTo>
                    <a:pt x="4" y="42"/>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96" name="Freeform 63"/>
            <p:cNvSpPr>
              <a:spLocks/>
            </p:cNvSpPr>
            <p:nvPr/>
          </p:nvSpPr>
          <p:spPr bwMode="auto">
            <a:xfrm>
              <a:off x="3922713" y="5518150"/>
              <a:ext cx="15875" cy="63500"/>
            </a:xfrm>
            <a:custGeom>
              <a:avLst/>
              <a:gdLst>
                <a:gd name="T0" fmla="*/ 2147483647 w 10"/>
                <a:gd name="T1" fmla="*/ 2147483647 h 40"/>
                <a:gd name="T2" fmla="*/ 2147483647 w 10"/>
                <a:gd name="T3" fmla="*/ 2147483647 h 40"/>
                <a:gd name="T4" fmla="*/ 2147483647 w 10"/>
                <a:gd name="T5" fmla="*/ 2147483647 h 40"/>
                <a:gd name="T6" fmla="*/ 2147483647 w 10"/>
                <a:gd name="T7" fmla="*/ 2147483647 h 40"/>
                <a:gd name="T8" fmla="*/ 2147483647 w 10"/>
                <a:gd name="T9" fmla="*/ 2147483647 h 40"/>
                <a:gd name="T10" fmla="*/ 0 w 10"/>
                <a:gd name="T11" fmla="*/ 2147483647 h 40"/>
                <a:gd name="T12" fmla="*/ 0 w 10"/>
                <a:gd name="T13" fmla="*/ 2147483647 h 40"/>
                <a:gd name="T14" fmla="*/ 0 w 10"/>
                <a:gd name="T15" fmla="*/ 2147483647 h 40"/>
                <a:gd name="T16" fmla="*/ 0 w 10"/>
                <a:gd name="T17" fmla="*/ 2147483647 h 40"/>
                <a:gd name="T18" fmla="*/ 0 w 10"/>
                <a:gd name="T19" fmla="*/ 2147483647 h 40"/>
                <a:gd name="T20" fmla="*/ 0 w 10"/>
                <a:gd name="T21" fmla="*/ 2147483647 h 40"/>
                <a:gd name="T22" fmla="*/ 0 w 10"/>
                <a:gd name="T23" fmla="*/ 2147483647 h 40"/>
                <a:gd name="T24" fmla="*/ 2147483647 w 10"/>
                <a:gd name="T25" fmla="*/ 2147483647 h 40"/>
                <a:gd name="T26" fmla="*/ 2147483647 w 10"/>
                <a:gd name="T27" fmla="*/ 2147483647 h 40"/>
                <a:gd name="T28" fmla="*/ 2147483647 w 10"/>
                <a:gd name="T29" fmla="*/ 2147483647 h 40"/>
                <a:gd name="T30" fmla="*/ 2147483647 w 10"/>
                <a:gd name="T31" fmla="*/ 2147483647 h 40"/>
                <a:gd name="T32" fmla="*/ 2147483647 w 10"/>
                <a:gd name="T33" fmla="*/ 2147483647 h 40"/>
                <a:gd name="T34" fmla="*/ 2147483647 w 10"/>
                <a:gd name="T35" fmla="*/ 2147483647 h 40"/>
                <a:gd name="T36" fmla="*/ 2147483647 w 10"/>
                <a:gd name="T37" fmla="*/ 2147483647 h 40"/>
                <a:gd name="T38" fmla="*/ 2147483647 w 10"/>
                <a:gd name="T39" fmla="*/ 2147483647 h 40"/>
                <a:gd name="T40" fmla="*/ 2147483647 w 10"/>
                <a:gd name="T41" fmla="*/ 2147483647 h 40"/>
                <a:gd name="T42" fmla="*/ 2147483647 w 10"/>
                <a:gd name="T43" fmla="*/ 2147483647 h 40"/>
                <a:gd name="T44" fmla="*/ 2147483647 w 10"/>
                <a:gd name="T45" fmla="*/ 2147483647 h 40"/>
                <a:gd name="T46" fmla="*/ 2147483647 w 10"/>
                <a:gd name="T47" fmla="*/ 2147483647 h 40"/>
                <a:gd name="T48" fmla="*/ 2147483647 w 10"/>
                <a:gd name="T49" fmla="*/ 2147483647 h 40"/>
                <a:gd name="T50" fmla="*/ 2147483647 w 10"/>
                <a:gd name="T51" fmla="*/ 2147483647 h 40"/>
                <a:gd name="T52" fmla="*/ 2147483647 w 10"/>
                <a:gd name="T53" fmla="*/ 2147483647 h 40"/>
                <a:gd name="T54" fmla="*/ 2147483647 w 10"/>
                <a:gd name="T55" fmla="*/ 2147483647 h 40"/>
                <a:gd name="T56" fmla="*/ 2147483647 w 10"/>
                <a:gd name="T57" fmla="*/ 2147483647 h 40"/>
                <a:gd name="T58" fmla="*/ 2147483647 w 10"/>
                <a:gd name="T59" fmla="*/ 2147483647 h 40"/>
                <a:gd name="T60" fmla="*/ 2147483647 w 10"/>
                <a:gd name="T61" fmla="*/ 2147483647 h 40"/>
                <a:gd name="T62" fmla="*/ 2147483647 w 10"/>
                <a:gd name="T63" fmla="*/ 2147483647 h 40"/>
                <a:gd name="T64" fmla="*/ 2147483647 w 10"/>
                <a:gd name="T65" fmla="*/ 2147483647 h 40"/>
                <a:gd name="T66" fmla="*/ 2147483647 w 10"/>
                <a:gd name="T67" fmla="*/ 0 h 40"/>
                <a:gd name="T68" fmla="*/ 2147483647 w 10"/>
                <a:gd name="T69" fmla="*/ 0 h 40"/>
                <a:gd name="T70" fmla="*/ 2147483647 w 10"/>
                <a:gd name="T71" fmla="*/ 0 h 40"/>
                <a:gd name="T72" fmla="*/ 2147483647 w 10"/>
                <a:gd name="T73" fmla="*/ 2147483647 h 40"/>
                <a:gd name="T74" fmla="*/ 2147483647 w 10"/>
                <a:gd name="T75" fmla="*/ 2147483647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
                <a:gd name="T115" fmla="*/ 0 h 40"/>
                <a:gd name="T116" fmla="*/ 10 w 10"/>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 h="40">
                  <a:moveTo>
                    <a:pt x="1" y="1"/>
                  </a:moveTo>
                  <a:lnTo>
                    <a:pt x="1" y="5"/>
                  </a:lnTo>
                  <a:lnTo>
                    <a:pt x="1" y="9"/>
                  </a:lnTo>
                  <a:lnTo>
                    <a:pt x="1" y="13"/>
                  </a:lnTo>
                  <a:lnTo>
                    <a:pt x="1" y="17"/>
                  </a:lnTo>
                  <a:lnTo>
                    <a:pt x="0" y="21"/>
                  </a:lnTo>
                  <a:lnTo>
                    <a:pt x="0" y="24"/>
                  </a:lnTo>
                  <a:lnTo>
                    <a:pt x="0" y="27"/>
                  </a:lnTo>
                  <a:lnTo>
                    <a:pt x="0" y="30"/>
                  </a:lnTo>
                  <a:lnTo>
                    <a:pt x="0" y="32"/>
                  </a:lnTo>
                  <a:lnTo>
                    <a:pt x="0" y="34"/>
                  </a:lnTo>
                  <a:lnTo>
                    <a:pt x="0" y="36"/>
                  </a:lnTo>
                  <a:lnTo>
                    <a:pt x="1" y="37"/>
                  </a:lnTo>
                  <a:lnTo>
                    <a:pt x="1" y="39"/>
                  </a:lnTo>
                  <a:lnTo>
                    <a:pt x="2" y="39"/>
                  </a:lnTo>
                  <a:lnTo>
                    <a:pt x="3" y="40"/>
                  </a:lnTo>
                  <a:lnTo>
                    <a:pt x="5" y="40"/>
                  </a:lnTo>
                  <a:lnTo>
                    <a:pt x="7" y="40"/>
                  </a:lnTo>
                  <a:lnTo>
                    <a:pt x="8" y="39"/>
                  </a:lnTo>
                  <a:lnTo>
                    <a:pt x="8" y="36"/>
                  </a:lnTo>
                  <a:lnTo>
                    <a:pt x="10" y="34"/>
                  </a:lnTo>
                  <a:lnTo>
                    <a:pt x="10" y="31"/>
                  </a:lnTo>
                  <a:lnTo>
                    <a:pt x="10" y="28"/>
                  </a:lnTo>
                  <a:lnTo>
                    <a:pt x="10" y="24"/>
                  </a:lnTo>
                  <a:lnTo>
                    <a:pt x="10" y="21"/>
                  </a:lnTo>
                  <a:lnTo>
                    <a:pt x="9" y="17"/>
                  </a:lnTo>
                  <a:lnTo>
                    <a:pt x="9" y="14"/>
                  </a:lnTo>
                  <a:lnTo>
                    <a:pt x="8" y="10"/>
                  </a:lnTo>
                  <a:lnTo>
                    <a:pt x="8" y="7"/>
                  </a:lnTo>
                  <a:lnTo>
                    <a:pt x="7" y="4"/>
                  </a:lnTo>
                  <a:lnTo>
                    <a:pt x="6" y="3"/>
                  </a:lnTo>
                  <a:lnTo>
                    <a:pt x="6" y="1"/>
                  </a:lnTo>
                  <a:lnTo>
                    <a:pt x="3" y="0"/>
                  </a:lnTo>
                  <a:lnTo>
                    <a:pt x="2" y="0"/>
                  </a:lnTo>
                  <a:lnTo>
                    <a:pt x="1" y="0"/>
                  </a:lnTo>
                  <a:lnTo>
                    <a:pt x="1" y="1"/>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97" name="Freeform 64"/>
            <p:cNvSpPr>
              <a:spLocks/>
            </p:cNvSpPr>
            <p:nvPr/>
          </p:nvSpPr>
          <p:spPr bwMode="auto">
            <a:xfrm>
              <a:off x="3941763" y="5514975"/>
              <a:ext cx="12700" cy="69850"/>
            </a:xfrm>
            <a:custGeom>
              <a:avLst/>
              <a:gdLst>
                <a:gd name="T0" fmla="*/ 0 w 8"/>
                <a:gd name="T1" fmla="*/ 2147483647 h 44"/>
                <a:gd name="T2" fmla="*/ 0 w 8"/>
                <a:gd name="T3" fmla="*/ 2147483647 h 44"/>
                <a:gd name="T4" fmla="*/ 0 w 8"/>
                <a:gd name="T5" fmla="*/ 2147483647 h 44"/>
                <a:gd name="T6" fmla="*/ 0 w 8"/>
                <a:gd name="T7" fmla="*/ 2147483647 h 44"/>
                <a:gd name="T8" fmla="*/ 0 w 8"/>
                <a:gd name="T9" fmla="*/ 2147483647 h 44"/>
                <a:gd name="T10" fmla="*/ 0 w 8"/>
                <a:gd name="T11" fmla="*/ 2147483647 h 44"/>
                <a:gd name="T12" fmla="*/ 2147483647 w 8"/>
                <a:gd name="T13" fmla="*/ 2147483647 h 44"/>
                <a:gd name="T14" fmla="*/ 2147483647 w 8"/>
                <a:gd name="T15" fmla="*/ 2147483647 h 44"/>
                <a:gd name="T16" fmla="*/ 2147483647 w 8"/>
                <a:gd name="T17" fmla="*/ 2147483647 h 44"/>
                <a:gd name="T18" fmla="*/ 2147483647 w 8"/>
                <a:gd name="T19" fmla="*/ 2147483647 h 44"/>
                <a:gd name="T20" fmla="*/ 2147483647 w 8"/>
                <a:gd name="T21" fmla="*/ 2147483647 h 44"/>
                <a:gd name="T22" fmla="*/ 2147483647 w 8"/>
                <a:gd name="T23" fmla="*/ 2147483647 h 44"/>
                <a:gd name="T24" fmla="*/ 2147483647 w 8"/>
                <a:gd name="T25" fmla="*/ 2147483647 h 44"/>
                <a:gd name="T26" fmla="*/ 2147483647 w 8"/>
                <a:gd name="T27" fmla="*/ 2147483647 h 44"/>
                <a:gd name="T28" fmla="*/ 2147483647 w 8"/>
                <a:gd name="T29" fmla="*/ 2147483647 h 44"/>
                <a:gd name="T30" fmla="*/ 2147483647 w 8"/>
                <a:gd name="T31" fmla="*/ 2147483647 h 44"/>
                <a:gd name="T32" fmla="*/ 2147483647 w 8"/>
                <a:gd name="T33" fmla="*/ 2147483647 h 44"/>
                <a:gd name="T34" fmla="*/ 2147483647 w 8"/>
                <a:gd name="T35" fmla="*/ 2147483647 h 44"/>
                <a:gd name="T36" fmla="*/ 2147483647 w 8"/>
                <a:gd name="T37" fmla="*/ 2147483647 h 44"/>
                <a:gd name="T38" fmla="*/ 2147483647 w 8"/>
                <a:gd name="T39" fmla="*/ 2147483647 h 44"/>
                <a:gd name="T40" fmla="*/ 2147483647 w 8"/>
                <a:gd name="T41" fmla="*/ 2147483647 h 44"/>
                <a:gd name="T42" fmla="*/ 2147483647 w 8"/>
                <a:gd name="T43" fmla="*/ 2147483647 h 44"/>
                <a:gd name="T44" fmla="*/ 2147483647 w 8"/>
                <a:gd name="T45" fmla="*/ 2147483647 h 44"/>
                <a:gd name="T46" fmla="*/ 2147483647 w 8"/>
                <a:gd name="T47" fmla="*/ 2147483647 h 44"/>
                <a:gd name="T48" fmla="*/ 2147483647 w 8"/>
                <a:gd name="T49" fmla="*/ 2147483647 h 44"/>
                <a:gd name="T50" fmla="*/ 2147483647 w 8"/>
                <a:gd name="T51" fmla="*/ 2147483647 h 44"/>
                <a:gd name="T52" fmla="*/ 2147483647 w 8"/>
                <a:gd name="T53" fmla="*/ 2147483647 h 44"/>
                <a:gd name="T54" fmla="*/ 2147483647 w 8"/>
                <a:gd name="T55" fmla="*/ 2147483647 h 44"/>
                <a:gd name="T56" fmla="*/ 2147483647 w 8"/>
                <a:gd name="T57" fmla="*/ 2147483647 h 44"/>
                <a:gd name="T58" fmla="*/ 2147483647 w 8"/>
                <a:gd name="T59" fmla="*/ 2147483647 h 44"/>
                <a:gd name="T60" fmla="*/ 2147483647 w 8"/>
                <a:gd name="T61" fmla="*/ 2147483647 h 44"/>
                <a:gd name="T62" fmla="*/ 2147483647 w 8"/>
                <a:gd name="T63" fmla="*/ 0 h 44"/>
                <a:gd name="T64" fmla="*/ 2147483647 w 8"/>
                <a:gd name="T65" fmla="*/ 0 h 44"/>
                <a:gd name="T66" fmla="*/ 0 w 8"/>
                <a:gd name="T67" fmla="*/ 2147483647 h 44"/>
                <a:gd name="T68" fmla="*/ 0 w 8"/>
                <a:gd name="T69" fmla="*/ 2147483647 h 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
                <a:gd name="T106" fmla="*/ 0 h 44"/>
                <a:gd name="T107" fmla="*/ 8 w 8"/>
                <a:gd name="T108" fmla="*/ 44 h 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 h="44">
                  <a:moveTo>
                    <a:pt x="0" y="2"/>
                  </a:moveTo>
                  <a:lnTo>
                    <a:pt x="0" y="6"/>
                  </a:lnTo>
                  <a:lnTo>
                    <a:pt x="0" y="11"/>
                  </a:lnTo>
                  <a:lnTo>
                    <a:pt x="0" y="15"/>
                  </a:lnTo>
                  <a:lnTo>
                    <a:pt x="0" y="19"/>
                  </a:lnTo>
                  <a:lnTo>
                    <a:pt x="0" y="23"/>
                  </a:lnTo>
                  <a:lnTo>
                    <a:pt x="1" y="28"/>
                  </a:lnTo>
                  <a:lnTo>
                    <a:pt x="2" y="31"/>
                  </a:lnTo>
                  <a:lnTo>
                    <a:pt x="2" y="35"/>
                  </a:lnTo>
                  <a:lnTo>
                    <a:pt x="3" y="37"/>
                  </a:lnTo>
                  <a:lnTo>
                    <a:pt x="3" y="39"/>
                  </a:lnTo>
                  <a:lnTo>
                    <a:pt x="4" y="41"/>
                  </a:lnTo>
                  <a:lnTo>
                    <a:pt x="5" y="43"/>
                  </a:lnTo>
                  <a:lnTo>
                    <a:pt x="5" y="44"/>
                  </a:lnTo>
                  <a:lnTo>
                    <a:pt x="6" y="44"/>
                  </a:lnTo>
                  <a:lnTo>
                    <a:pt x="7" y="43"/>
                  </a:lnTo>
                  <a:lnTo>
                    <a:pt x="7" y="41"/>
                  </a:lnTo>
                  <a:lnTo>
                    <a:pt x="7" y="39"/>
                  </a:lnTo>
                  <a:lnTo>
                    <a:pt x="8" y="36"/>
                  </a:lnTo>
                  <a:lnTo>
                    <a:pt x="8" y="33"/>
                  </a:lnTo>
                  <a:lnTo>
                    <a:pt x="8" y="29"/>
                  </a:lnTo>
                  <a:lnTo>
                    <a:pt x="8" y="26"/>
                  </a:lnTo>
                  <a:lnTo>
                    <a:pt x="8" y="22"/>
                  </a:lnTo>
                  <a:lnTo>
                    <a:pt x="8" y="19"/>
                  </a:lnTo>
                  <a:lnTo>
                    <a:pt x="8" y="15"/>
                  </a:lnTo>
                  <a:lnTo>
                    <a:pt x="8" y="12"/>
                  </a:lnTo>
                  <a:lnTo>
                    <a:pt x="8" y="8"/>
                  </a:lnTo>
                  <a:lnTo>
                    <a:pt x="8" y="6"/>
                  </a:lnTo>
                  <a:lnTo>
                    <a:pt x="8" y="3"/>
                  </a:lnTo>
                  <a:lnTo>
                    <a:pt x="8" y="2"/>
                  </a:lnTo>
                  <a:lnTo>
                    <a:pt x="8" y="0"/>
                  </a:lnTo>
                  <a:lnTo>
                    <a:pt x="0" y="2"/>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98" name="Freeform 65"/>
            <p:cNvSpPr>
              <a:spLocks/>
            </p:cNvSpPr>
            <p:nvPr/>
          </p:nvSpPr>
          <p:spPr bwMode="auto">
            <a:xfrm>
              <a:off x="4048125" y="5197475"/>
              <a:ext cx="227012" cy="180975"/>
            </a:xfrm>
            <a:custGeom>
              <a:avLst/>
              <a:gdLst>
                <a:gd name="T0" fmla="*/ 0 w 143"/>
                <a:gd name="T1" fmla="*/ 0 h 114"/>
                <a:gd name="T2" fmla="*/ 2147483647 w 143"/>
                <a:gd name="T3" fmla="*/ 2147483647 h 114"/>
                <a:gd name="T4" fmla="*/ 2147483647 w 143"/>
                <a:gd name="T5" fmla="*/ 2147483647 h 114"/>
                <a:gd name="T6" fmla="*/ 2147483647 w 143"/>
                <a:gd name="T7" fmla="*/ 2147483647 h 114"/>
                <a:gd name="T8" fmla="*/ 2147483647 w 143"/>
                <a:gd name="T9" fmla="*/ 2147483647 h 114"/>
                <a:gd name="T10" fmla="*/ 2147483647 w 143"/>
                <a:gd name="T11" fmla="*/ 2147483647 h 114"/>
                <a:gd name="T12" fmla="*/ 2147483647 w 143"/>
                <a:gd name="T13" fmla="*/ 2147483647 h 114"/>
                <a:gd name="T14" fmla="*/ 2147483647 w 143"/>
                <a:gd name="T15" fmla="*/ 2147483647 h 114"/>
                <a:gd name="T16" fmla="*/ 2147483647 w 143"/>
                <a:gd name="T17" fmla="*/ 2147483647 h 114"/>
                <a:gd name="T18" fmla="*/ 2147483647 w 143"/>
                <a:gd name="T19" fmla="*/ 2147483647 h 114"/>
                <a:gd name="T20" fmla="*/ 2147483647 w 143"/>
                <a:gd name="T21" fmla="*/ 2147483647 h 114"/>
                <a:gd name="T22" fmla="*/ 2147483647 w 143"/>
                <a:gd name="T23" fmla="*/ 2147483647 h 114"/>
                <a:gd name="T24" fmla="*/ 2147483647 w 143"/>
                <a:gd name="T25" fmla="*/ 2147483647 h 114"/>
                <a:gd name="T26" fmla="*/ 2147483647 w 143"/>
                <a:gd name="T27" fmla="*/ 2147483647 h 114"/>
                <a:gd name="T28" fmla="*/ 2147483647 w 143"/>
                <a:gd name="T29" fmla="*/ 2147483647 h 114"/>
                <a:gd name="T30" fmla="*/ 2147483647 w 143"/>
                <a:gd name="T31" fmla="*/ 2147483647 h 114"/>
                <a:gd name="T32" fmla="*/ 2147483647 w 143"/>
                <a:gd name="T33" fmla="*/ 2147483647 h 114"/>
                <a:gd name="T34" fmla="*/ 2147483647 w 143"/>
                <a:gd name="T35" fmla="*/ 2147483647 h 114"/>
                <a:gd name="T36" fmla="*/ 2147483647 w 143"/>
                <a:gd name="T37" fmla="*/ 2147483647 h 114"/>
                <a:gd name="T38" fmla="*/ 2147483647 w 143"/>
                <a:gd name="T39" fmla="*/ 2147483647 h 114"/>
                <a:gd name="T40" fmla="*/ 2147483647 w 143"/>
                <a:gd name="T41" fmla="*/ 2147483647 h 114"/>
                <a:gd name="T42" fmla="*/ 2147483647 w 143"/>
                <a:gd name="T43" fmla="*/ 2147483647 h 114"/>
                <a:gd name="T44" fmla="*/ 2147483647 w 143"/>
                <a:gd name="T45" fmla="*/ 2147483647 h 114"/>
                <a:gd name="T46" fmla="*/ 2147483647 w 143"/>
                <a:gd name="T47" fmla="*/ 2147483647 h 114"/>
                <a:gd name="T48" fmla="*/ 2147483647 w 143"/>
                <a:gd name="T49" fmla="*/ 2147483647 h 114"/>
                <a:gd name="T50" fmla="*/ 2147483647 w 143"/>
                <a:gd name="T51" fmla="*/ 2147483647 h 114"/>
                <a:gd name="T52" fmla="*/ 2147483647 w 143"/>
                <a:gd name="T53" fmla="*/ 2147483647 h 114"/>
                <a:gd name="T54" fmla="*/ 2147483647 w 143"/>
                <a:gd name="T55" fmla="*/ 2147483647 h 114"/>
                <a:gd name="T56" fmla="*/ 2147483647 w 143"/>
                <a:gd name="T57" fmla="*/ 2147483647 h 114"/>
                <a:gd name="T58" fmla="*/ 2147483647 w 143"/>
                <a:gd name="T59" fmla="*/ 2147483647 h 114"/>
                <a:gd name="T60" fmla="*/ 2147483647 w 143"/>
                <a:gd name="T61" fmla="*/ 2147483647 h 114"/>
                <a:gd name="T62" fmla="*/ 2147483647 w 143"/>
                <a:gd name="T63" fmla="*/ 2147483647 h 114"/>
                <a:gd name="T64" fmla="*/ 2147483647 w 143"/>
                <a:gd name="T65" fmla="*/ 2147483647 h 114"/>
                <a:gd name="T66" fmla="*/ 2147483647 w 143"/>
                <a:gd name="T67" fmla="*/ 2147483647 h 114"/>
                <a:gd name="T68" fmla="*/ 2147483647 w 143"/>
                <a:gd name="T69" fmla="*/ 2147483647 h 114"/>
                <a:gd name="T70" fmla="*/ 2147483647 w 143"/>
                <a:gd name="T71" fmla="*/ 2147483647 h 114"/>
                <a:gd name="T72" fmla="*/ 2147483647 w 143"/>
                <a:gd name="T73" fmla="*/ 2147483647 h 114"/>
                <a:gd name="T74" fmla="*/ 2147483647 w 143"/>
                <a:gd name="T75" fmla="*/ 2147483647 h 114"/>
                <a:gd name="T76" fmla="*/ 2147483647 w 143"/>
                <a:gd name="T77" fmla="*/ 2147483647 h 114"/>
                <a:gd name="T78" fmla="*/ 2147483647 w 143"/>
                <a:gd name="T79" fmla="*/ 2147483647 h 114"/>
                <a:gd name="T80" fmla="*/ 2147483647 w 143"/>
                <a:gd name="T81" fmla="*/ 2147483647 h 114"/>
                <a:gd name="T82" fmla="*/ 2147483647 w 143"/>
                <a:gd name="T83" fmla="*/ 2147483647 h 114"/>
                <a:gd name="T84" fmla="*/ 2147483647 w 143"/>
                <a:gd name="T85" fmla="*/ 2147483647 h 114"/>
                <a:gd name="T86" fmla="*/ 2147483647 w 143"/>
                <a:gd name="T87" fmla="*/ 2147483647 h 114"/>
                <a:gd name="T88" fmla="*/ 2147483647 w 143"/>
                <a:gd name="T89" fmla="*/ 2147483647 h 114"/>
                <a:gd name="T90" fmla="*/ 2147483647 w 143"/>
                <a:gd name="T91" fmla="*/ 2147483647 h 114"/>
                <a:gd name="T92" fmla="*/ 2147483647 w 143"/>
                <a:gd name="T93" fmla="*/ 2147483647 h 114"/>
                <a:gd name="T94" fmla="*/ 0 w 143"/>
                <a:gd name="T95" fmla="*/ 0 h 114"/>
                <a:gd name="T96" fmla="*/ 0 w 143"/>
                <a:gd name="T97" fmla="*/ 0 h 1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3"/>
                <a:gd name="T148" fmla="*/ 0 h 114"/>
                <a:gd name="T149" fmla="*/ 143 w 143"/>
                <a:gd name="T150" fmla="*/ 114 h 1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3" h="114">
                  <a:moveTo>
                    <a:pt x="0" y="0"/>
                  </a:moveTo>
                  <a:lnTo>
                    <a:pt x="15" y="7"/>
                  </a:lnTo>
                  <a:lnTo>
                    <a:pt x="29" y="15"/>
                  </a:lnTo>
                  <a:lnTo>
                    <a:pt x="43" y="24"/>
                  </a:lnTo>
                  <a:lnTo>
                    <a:pt x="57" y="33"/>
                  </a:lnTo>
                  <a:lnTo>
                    <a:pt x="70" y="43"/>
                  </a:lnTo>
                  <a:lnTo>
                    <a:pt x="82" y="53"/>
                  </a:lnTo>
                  <a:lnTo>
                    <a:pt x="94" y="62"/>
                  </a:lnTo>
                  <a:lnTo>
                    <a:pt x="105" y="72"/>
                  </a:lnTo>
                  <a:lnTo>
                    <a:pt x="115" y="81"/>
                  </a:lnTo>
                  <a:lnTo>
                    <a:pt x="123" y="89"/>
                  </a:lnTo>
                  <a:lnTo>
                    <a:pt x="131" y="97"/>
                  </a:lnTo>
                  <a:lnTo>
                    <a:pt x="136" y="103"/>
                  </a:lnTo>
                  <a:lnTo>
                    <a:pt x="140" y="108"/>
                  </a:lnTo>
                  <a:lnTo>
                    <a:pt x="143" y="112"/>
                  </a:lnTo>
                  <a:lnTo>
                    <a:pt x="143" y="114"/>
                  </a:lnTo>
                  <a:lnTo>
                    <a:pt x="139" y="112"/>
                  </a:lnTo>
                  <a:lnTo>
                    <a:pt x="135" y="109"/>
                  </a:lnTo>
                  <a:lnTo>
                    <a:pt x="129" y="105"/>
                  </a:lnTo>
                  <a:lnTo>
                    <a:pt x="123" y="100"/>
                  </a:lnTo>
                  <a:lnTo>
                    <a:pt x="115" y="95"/>
                  </a:lnTo>
                  <a:lnTo>
                    <a:pt x="107" y="89"/>
                  </a:lnTo>
                  <a:lnTo>
                    <a:pt x="98" y="82"/>
                  </a:lnTo>
                  <a:lnTo>
                    <a:pt x="90" y="76"/>
                  </a:lnTo>
                  <a:lnTo>
                    <a:pt x="81" y="69"/>
                  </a:lnTo>
                  <a:lnTo>
                    <a:pt x="72" y="63"/>
                  </a:lnTo>
                  <a:lnTo>
                    <a:pt x="64" y="56"/>
                  </a:lnTo>
                  <a:lnTo>
                    <a:pt x="56" y="51"/>
                  </a:lnTo>
                  <a:lnTo>
                    <a:pt x="48" y="45"/>
                  </a:lnTo>
                  <a:lnTo>
                    <a:pt x="43" y="42"/>
                  </a:lnTo>
                  <a:lnTo>
                    <a:pt x="38" y="38"/>
                  </a:lnTo>
                  <a:lnTo>
                    <a:pt x="35" y="36"/>
                  </a:lnTo>
                  <a:lnTo>
                    <a:pt x="32" y="34"/>
                  </a:lnTo>
                  <a:lnTo>
                    <a:pt x="29" y="31"/>
                  </a:lnTo>
                  <a:lnTo>
                    <a:pt x="26" y="29"/>
                  </a:lnTo>
                  <a:lnTo>
                    <a:pt x="24" y="27"/>
                  </a:lnTo>
                  <a:lnTo>
                    <a:pt x="20" y="24"/>
                  </a:lnTo>
                  <a:lnTo>
                    <a:pt x="17" y="20"/>
                  </a:lnTo>
                  <a:lnTo>
                    <a:pt x="15" y="18"/>
                  </a:lnTo>
                  <a:lnTo>
                    <a:pt x="12" y="14"/>
                  </a:lnTo>
                  <a:lnTo>
                    <a:pt x="9" y="11"/>
                  </a:lnTo>
                  <a:lnTo>
                    <a:pt x="7" y="9"/>
                  </a:lnTo>
                  <a:lnTo>
                    <a:pt x="5" y="6"/>
                  </a:lnTo>
                  <a:lnTo>
                    <a:pt x="4" y="4"/>
                  </a:lnTo>
                  <a:lnTo>
                    <a:pt x="2" y="2"/>
                  </a:lnTo>
                  <a:lnTo>
                    <a:pt x="1" y="1"/>
                  </a:lnTo>
                  <a:lnTo>
                    <a:pt x="0" y="0"/>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99" name="Freeform 71"/>
            <p:cNvSpPr>
              <a:spLocks/>
            </p:cNvSpPr>
            <p:nvPr/>
          </p:nvSpPr>
          <p:spPr bwMode="auto">
            <a:xfrm>
              <a:off x="4002088" y="4870450"/>
              <a:ext cx="119062" cy="41275"/>
            </a:xfrm>
            <a:custGeom>
              <a:avLst/>
              <a:gdLst>
                <a:gd name="T0" fmla="*/ 2147483647 w 75"/>
                <a:gd name="T1" fmla="*/ 2147483647 h 26"/>
                <a:gd name="T2" fmla="*/ 2147483647 w 75"/>
                <a:gd name="T3" fmla="*/ 2147483647 h 26"/>
                <a:gd name="T4" fmla="*/ 2147483647 w 75"/>
                <a:gd name="T5" fmla="*/ 2147483647 h 26"/>
                <a:gd name="T6" fmla="*/ 2147483647 w 75"/>
                <a:gd name="T7" fmla="*/ 2147483647 h 26"/>
                <a:gd name="T8" fmla="*/ 2147483647 w 75"/>
                <a:gd name="T9" fmla="*/ 2147483647 h 26"/>
                <a:gd name="T10" fmla="*/ 2147483647 w 75"/>
                <a:gd name="T11" fmla="*/ 2147483647 h 26"/>
                <a:gd name="T12" fmla="*/ 2147483647 w 75"/>
                <a:gd name="T13" fmla="*/ 2147483647 h 26"/>
                <a:gd name="T14" fmla="*/ 2147483647 w 75"/>
                <a:gd name="T15" fmla="*/ 2147483647 h 26"/>
                <a:gd name="T16" fmla="*/ 2147483647 w 75"/>
                <a:gd name="T17" fmla="*/ 2147483647 h 26"/>
                <a:gd name="T18" fmla="*/ 2147483647 w 75"/>
                <a:gd name="T19" fmla="*/ 2147483647 h 26"/>
                <a:gd name="T20" fmla="*/ 2147483647 w 75"/>
                <a:gd name="T21" fmla="*/ 2147483647 h 26"/>
                <a:gd name="T22" fmla="*/ 2147483647 w 75"/>
                <a:gd name="T23" fmla="*/ 2147483647 h 26"/>
                <a:gd name="T24" fmla="*/ 2147483647 w 75"/>
                <a:gd name="T25" fmla="*/ 2147483647 h 26"/>
                <a:gd name="T26" fmla="*/ 2147483647 w 75"/>
                <a:gd name="T27" fmla="*/ 2147483647 h 26"/>
                <a:gd name="T28" fmla="*/ 2147483647 w 75"/>
                <a:gd name="T29" fmla="*/ 2147483647 h 26"/>
                <a:gd name="T30" fmla="*/ 2147483647 w 75"/>
                <a:gd name="T31" fmla="*/ 2147483647 h 26"/>
                <a:gd name="T32" fmla="*/ 2147483647 w 75"/>
                <a:gd name="T33" fmla="*/ 2147483647 h 26"/>
                <a:gd name="T34" fmla="*/ 2147483647 w 75"/>
                <a:gd name="T35" fmla="*/ 2147483647 h 26"/>
                <a:gd name="T36" fmla="*/ 2147483647 w 75"/>
                <a:gd name="T37" fmla="*/ 0 h 26"/>
                <a:gd name="T38" fmla="*/ 2147483647 w 75"/>
                <a:gd name="T39" fmla="*/ 0 h 26"/>
                <a:gd name="T40" fmla="*/ 2147483647 w 75"/>
                <a:gd name="T41" fmla="*/ 0 h 26"/>
                <a:gd name="T42" fmla="*/ 2147483647 w 75"/>
                <a:gd name="T43" fmla="*/ 0 h 26"/>
                <a:gd name="T44" fmla="*/ 2147483647 w 75"/>
                <a:gd name="T45" fmla="*/ 2147483647 h 26"/>
                <a:gd name="T46" fmla="*/ 2147483647 w 75"/>
                <a:gd name="T47" fmla="*/ 2147483647 h 26"/>
                <a:gd name="T48" fmla="*/ 2147483647 w 75"/>
                <a:gd name="T49" fmla="*/ 2147483647 h 26"/>
                <a:gd name="T50" fmla="*/ 2147483647 w 75"/>
                <a:gd name="T51" fmla="*/ 2147483647 h 26"/>
                <a:gd name="T52" fmla="*/ 2147483647 w 75"/>
                <a:gd name="T53" fmla="*/ 2147483647 h 26"/>
                <a:gd name="T54" fmla="*/ 2147483647 w 75"/>
                <a:gd name="T55" fmla="*/ 2147483647 h 26"/>
                <a:gd name="T56" fmla="*/ 2147483647 w 75"/>
                <a:gd name="T57" fmla="*/ 2147483647 h 26"/>
                <a:gd name="T58" fmla="*/ 0 w 75"/>
                <a:gd name="T59" fmla="*/ 2147483647 h 26"/>
                <a:gd name="T60" fmla="*/ 2147483647 w 75"/>
                <a:gd name="T61" fmla="*/ 2147483647 h 26"/>
                <a:gd name="T62" fmla="*/ 2147483647 w 75"/>
                <a:gd name="T63" fmla="*/ 2147483647 h 26"/>
                <a:gd name="T64" fmla="*/ 2147483647 w 75"/>
                <a:gd name="T65" fmla="*/ 2147483647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26"/>
                <a:gd name="T101" fmla="*/ 75 w 75"/>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26">
                  <a:moveTo>
                    <a:pt x="6" y="16"/>
                  </a:moveTo>
                  <a:lnTo>
                    <a:pt x="14" y="11"/>
                  </a:lnTo>
                  <a:lnTo>
                    <a:pt x="21" y="10"/>
                  </a:lnTo>
                  <a:lnTo>
                    <a:pt x="27" y="8"/>
                  </a:lnTo>
                  <a:lnTo>
                    <a:pt x="34" y="8"/>
                  </a:lnTo>
                  <a:lnTo>
                    <a:pt x="40" y="8"/>
                  </a:lnTo>
                  <a:lnTo>
                    <a:pt x="45" y="9"/>
                  </a:lnTo>
                  <a:lnTo>
                    <a:pt x="50" y="10"/>
                  </a:lnTo>
                  <a:lnTo>
                    <a:pt x="56" y="13"/>
                  </a:lnTo>
                  <a:lnTo>
                    <a:pt x="60" y="14"/>
                  </a:lnTo>
                  <a:lnTo>
                    <a:pt x="64" y="17"/>
                  </a:lnTo>
                  <a:lnTo>
                    <a:pt x="67" y="18"/>
                  </a:lnTo>
                  <a:lnTo>
                    <a:pt x="70" y="21"/>
                  </a:lnTo>
                  <a:lnTo>
                    <a:pt x="73" y="23"/>
                  </a:lnTo>
                  <a:lnTo>
                    <a:pt x="74" y="24"/>
                  </a:lnTo>
                  <a:lnTo>
                    <a:pt x="75" y="26"/>
                  </a:lnTo>
                  <a:lnTo>
                    <a:pt x="75" y="24"/>
                  </a:lnTo>
                  <a:lnTo>
                    <a:pt x="75" y="22"/>
                  </a:lnTo>
                  <a:lnTo>
                    <a:pt x="74" y="20"/>
                  </a:lnTo>
                  <a:lnTo>
                    <a:pt x="73" y="18"/>
                  </a:lnTo>
                  <a:lnTo>
                    <a:pt x="73" y="17"/>
                  </a:lnTo>
                  <a:lnTo>
                    <a:pt x="73" y="16"/>
                  </a:lnTo>
                  <a:lnTo>
                    <a:pt x="71" y="14"/>
                  </a:lnTo>
                  <a:lnTo>
                    <a:pt x="71" y="13"/>
                  </a:lnTo>
                  <a:lnTo>
                    <a:pt x="69" y="11"/>
                  </a:lnTo>
                  <a:lnTo>
                    <a:pt x="68" y="10"/>
                  </a:lnTo>
                  <a:lnTo>
                    <a:pt x="67" y="8"/>
                  </a:lnTo>
                  <a:lnTo>
                    <a:pt x="65" y="7"/>
                  </a:lnTo>
                  <a:lnTo>
                    <a:pt x="63" y="5"/>
                  </a:lnTo>
                  <a:lnTo>
                    <a:pt x="62" y="4"/>
                  </a:lnTo>
                  <a:lnTo>
                    <a:pt x="60" y="4"/>
                  </a:lnTo>
                  <a:lnTo>
                    <a:pt x="57" y="3"/>
                  </a:lnTo>
                  <a:lnTo>
                    <a:pt x="55" y="3"/>
                  </a:lnTo>
                  <a:lnTo>
                    <a:pt x="53" y="2"/>
                  </a:lnTo>
                  <a:lnTo>
                    <a:pt x="51" y="1"/>
                  </a:lnTo>
                  <a:lnTo>
                    <a:pt x="49" y="1"/>
                  </a:lnTo>
                  <a:lnTo>
                    <a:pt x="46" y="0"/>
                  </a:lnTo>
                  <a:lnTo>
                    <a:pt x="44" y="0"/>
                  </a:lnTo>
                  <a:lnTo>
                    <a:pt x="42" y="0"/>
                  </a:lnTo>
                  <a:lnTo>
                    <a:pt x="39" y="0"/>
                  </a:lnTo>
                  <a:lnTo>
                    <a:pt x="36" y="0"/>
                  </a:lnTo>
                  <a:lnTo>
                    <a:pt x="34" y="0"/>
                  </a:lnTo>
                  <a:lnTo>
                    <a:pt x="31" y="0"/>
                  </a:lnTo>
                  <a:lnTo>
                    <a:pt x="27" y="1"/>
                  </a:lnTo>
                  <a:lnTo>
                    <a:pt x="25" y="3"/>
                  </a:lnTo>
                  <a:lnTo>
                    <a:pt x="21" y="3"/>
                  </a:lnTo>
                  <a:lnTo>
                    <a:pt x="18" y="4"/>
                  </a:lnTo>
                  <a:lnTo>
                    <a:pt x="15" y="5"/>
                  </a:lnTo>
                  <a:lnTo>
                    <a:pt x="13" y="6"/>
                  </a:lnTo>
                  <a:lnTo>
                    <a:pt x="10" y="8"/>
                  </a:lnTo>
                  <a:lnTo>
                    <a:pt x="8" y="9"/>
                  </a:lnTo>
                  <a:lnTo>
                    <a:pt x="6" y="11"/>
                  </a:lnTo>
                  <a:lnTo>
                    <a:pt x="5" y="13"/>
                  </a:lnTo>
                  <a:lnTo>
                    <a:pt x="4" y="14"/>
                  </a:lnTo>
                  <a:lnTo>
                    <a:pt x="3" y="16"/>
                  </a:lnTo>
                  <a:lnTo>
                    <a:pt x="2" y="17"/>
                  </a:lnTo>
                  <a:lnTo>
                    <a:pt x="1" y="18"/>
                  </a:lnTo>
                  <a:lnTo>
                    <a:pt x="1" y="20"/>
                  </a:lnTo>
                  <a:lnTo>
                    <a:pt x="0" y="21"/>
                  </a:lnTo>
                  <a:lnTo>
                    <a:pt x="1" y="21"/>
                  </a:lnTo>
                  <a:lnTo>
                    <a:pt x="2" y="18"/>
                  </a:lnTo>
                  <a:lnTo>
                    <a:pt x="4" y="17"/>
                  </a:lnTo>
                  <a:lnTo>
                    <a:pt x="6" y="16"/>
                  </a:lnTo>
                  <a:close/>
                </a:path>
              </a:pathLst>
            </a:custGeom>
            <a:solidFill>
              <a:srgbClr val="FFE3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00" name="Freeform 72"/>
            <p:cNvSpPr>
              <a:spLocks/>
            </p:cNvSpPr>
            <p:nvPr/>
          </p:nvSpPr>
          <p:spPr bwMode="auto">
            <a:xfrm>
              <a:off x="3986213" y="4887913"/>
              <a:ext cx="34925" cy="82550"/>
            </a:xfrm>
            <a:custGeom>
              <a:avLst/>
              <a:gdLst>
                <a:gd name="T0" fmla="*/ 2147483647 w 22"/>
                <a:gd name="T1" fmla="*/ 0 h 52"/>
                <a:gd name="T2" fmla="*/ 2147483647 w 22"/>
                <a:gd name="T3" fmla="*/ 2147483647 h 52"/>
                <a:gd name="T4" fmla="*/ 2147483647 w 22"/>
                <a:gd name="T5" fmla="*/ 2147483647 h 52"/>
                <a:gd name="T6" fmla="*/ 2147483647 w 22"/>
                <a:gd name="T7" fmla="*/ 2147483647 h 52"/>
                <a:gd name="T8" fmla="*/ 2147483647 w 22"/>
                <a:gd name="T9" fmla="*/ 2147483647 h 52"/>
                <a:gd name="T10" fmla="*/ 0 w 22"/>
                <a:gd name="T11" fmla="*/ 2147483647 h 52"/>
                <a:gd name="T12" fmla="*/ 0 w 22"/>
                <a:gd name="T13" fmla="*/ 2147483647 h 52"/>
                <a:gd name="T14" fmla="*/ 0 w 22"/>
                <a:gd name="T15" fmla="*/ 2147483647 h 52"/>
                <a:gd name="T16" fmla="*/ 2147483647 w 22"/>
                <a:gd name="T17" fmla="*/ 2147483647 h 52"/>
                <a:gd name="T18" fmla="*/ 2147483647 w 22"/>
                <a:gd name="T19" fmla="*/ 2147483647 h 52"/>
                <a:gd name="T20" fmla="*/ 2147483647 w 22"/>
                <a:gd name="T21" fmla="*/ 2147483647 h 52"/>
                <a:gd name="T22" fmla="*/ 2147483647 w 22"/>
                <a:gd name="T23" fmla="*/ 2147483647 h 52"/>
                <a:gd name="T24" fmla="*/ 2147483647 w 22"/>
                <a:gd name="T25" fmla="*/ 2147483647 h 52"/>
                <a:gd name="T26" fmla="*/ 2147483647 w 22"/>
                <a:gd name="T27" fmla="*/ 2147483647 h 52"/>
                <a:gd name="T28" fmla="*/ 2147483647 w 22"/>
                <a:gd name="T29" fmla="*/ 2147483647 h 52"/>
                <a:gd name="T30" fmla="*/ 2147483647 w 22"/>
                <a:gd name="T31" fmla="*/ 2147483647 h 52"/>
                <a:gd name="T32" fmla="*/ 2147483647 w 22"/>
                <a:gd name="T33" fmla="*/ 2147483647 h 52"/>
                <a:gd name="T34" fmla="*/ 2147483647 w 22"/>
                <a:gd name="T35" fmla="*/ 2147483647 h 52"/>
                <a:gd name="T36" fmla="*/ 2147483647 w 22"/>
                <a:gd name="T37" fmla="*/ 2147483647 h 52"/>
                <a:gd name="T38" fmla="*/ 2147483647 w 22"/>
                <a:gd name="T39" fmla="*/ 2147483647 h 52"/>
                <a:gd name="T40" fmla="*/ 2147483647 w 22"/>
                <a:gd name="T41" fmla="*/ 2147483647 h 52"/>
                <a:gd name="T42" fmla="*/ 2147483647 w 22"/>
                <a:gd name="T43" fmla="*/ 2147483647 h 52"/>
                <a:gd name="T44" fmla="*/ 2147483647 w 22"/>
                <a:gd name="T45" fmla="*/ 2147483647 h 52"/>
                <a:gd name="T46" fmla="*/ 2147483647 w 22"/>
                <a:gd name="T47" fmla="*/ 2147483647 h 52"/>
                <a:gd name="T48" fmla="*/ 2147483647 w 22"/>
                <a:gd name="T49" fmla="*/ 2147483647 h 52"/>
                <a:gd name="T50" fmla="*/ 2147483647 w 22"/>
                <a:gd name="T51" fmla="*/ 2147483647 h 52"/>
                <a:gd name="T52" fmla="*/ 2147483647 w 22"/>
                <a:gd name="T53" fmla="*/ 2147483647 h 52"/>
                <a:gd name="T54" fmla="*/ 2147483647 w 22"/>
                <a:gd name="T55" fmla="*/ 2147483647 h 52"/>
                <a:gd name="T56" fmla="*/ 2147483647 w 22"/>
                <a:gd name="T57" fmla="*/ 2147483647 h 52"/>
                <a:gd name="T58" fmla="*/ 2147483647 w 22"/>
                <a:gd name="T59" fmla="*/ 2147483647 h 52"/>
                <a:gd name="T60" fmla="*/ 2147483647 w 22"/>
                <a:gd name="T61" fmla="*/ 2147483647 h 52"/>
                <a:gd name="T62" fmla="*/ 2147483647 w 22"/>
                <a:gd name="T63" fmla="*/ 2147483647 h 52"/>
                <a:gd name="T64" fmla="*/ 2147483647 w 22"/>
                <a:gd name="T65" fmla="*/ 2147483647 h 52"/>
                <a:gd name="T66" fmla="*/ 2147483647 w 22"/>
                <a:gd name="T67" fmla="*/ 2147483647 h 52"/>
                <a:gd name="T68" fmla="*/ 2147483647 w 22"/>
                <a:gd name="T69" fmla="*/ 2147483647 h 52"/>
                <a:gd name="T70" fmla="*/ 2147483647 w 22"/>
                <a:gd name="T71" fmla="*/ 2147483647 h 52"/>
                <a:gd name="T72" fmla="*/ 2147483647 w 22"/>
                <a:gd name="T73" fmla="*/ 2147483647 h 52"/>
                <a:gd name="T74" fmla="*/ 2147483647 w 22"/>
                <a:gd name="T75" fmla="*/ 2147483647 h 52"/>
                <a:gd name="T76" fmla="*/ 2147483647 w 22"/>
                <a:gd name="T77" fmla="*/ 2147483647 h 52"/>
                <a:gd name="T78" fmla="*/ 2147483647 w 22"/>
                <a:gd name="T79" fmla="*/ 2147483647 h 52"/>
                <a:gd name="T80" fmla="*/ 2147483647 w 22"/>
                <a:gd name="T81" fmla="*/ 2147483647 h 52"/>
                <a:gd name="T82" fmla="*/ 2147483647 w 22"/>
                <a:gd name="T83" fmla="*/ 2147483647 h 52"/>
                <a:gd name="T84" fmla="*/ 2147483647 w 22"/>
                <a:gd name="T85" fmla="*/ 2147483647 h 52"/>
                <a:gd name="T86" fmla="*/ 2147483647 w 22"/>
                <a:gd name="T87" fmla="*/ 2147483647 h 52"/>
                <a:gd name="T88" fmla="*/ 2147483647 w 22"/>
                <a:gd name="T89" fmla="*/ 2147483647 h 52"/>
                <a:gd name="T90" fmla="*/ 2147483647 w 22"/>
                <a:gd name="T91" fmla="*/ 2147483647 h 52"/>
                <a:gd name="T92" fmla="*/ 2147483647 w 22"/>
                <a:gd name="T93" fmla="*/ 2147483647 h 52"/>
                <a:gd name="T94" fmla="*/ 2147483647 w 22"/>
                <a:gd name="T95" fmla="*/ 2147483647 h 52"/>
                <a:gd name="T96" fmla="*/ 2147483647 w 22"/>
                <a:gd name="T97" fmla="*/ 0 h 52"/>
                <a:gd name="T98" fmla="*/ 2147483647 w 22"/>
                <a:gd name="T99" fmla="*/ 0 h 52"/>
                <a:gd name="T100" fmla="*/ 2147483647 w 22"/>
                <a:gd name="T101" fmla="*/ 0 h 52"/>
                <a:gd name="T102" fmla="*/ 2147483647 w 22"/>
                <a:gd name="T103" fmla="*/ 0 h 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
                <a:gd name="T157" fmla="*/ 0 h 52"/>
                <a:gd name="T158" fmla="*/ 22 w 22"/>
                <a:gd name="T159" fmla="*/ 52 h 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 h="52">
                  <a:moveTo>
                    <a:pt x="8" y="0"/>
                  </a:moveTo>
                  <a:lnTo>
                    <a:pt x="6" y="3"/>
                  </a:lnTo>
                  <a:lnTo>
                    <a:pt x="4" y="7"/>
                  </a:lnTo>
                  <a:lnTo>
                    <a:pt x="2" y="11"/>
                  </a:lnTo>
                  <a:lnTo>
                    <a:pt x="1" y="15"/>
                  </a:lnTo>
                  <a:lnTo>
                    <a:pt x="0" y="19"/>
                  </a:lnTo>
                  <a:lnTo>
                    <a:pt x="0" y="22"/>
                  </a:lnTo>
                  <a:lnTo>
                    <a:pt x="0" y="25"/>
                  </a:lnTo>
                  <a:lnTo>
                    <a:pt x="1" y="29"/>
                  </a:lnTo>
                  <a:lnTo>
                    <a:pt x="2" y="32"/>
                  </a:lnTo>
                  <a:lnTo>
                    <a:pt x="2" y="35"/>
                  </a:lnTo>
                  <a:lnTo>
                    <a:pt x="4" y="37"/>
                  </a:lnTo>
                  <a:lnTo>
                    <a:pt x="5" y="40"/>
                  </a:lnTo>
                  <a:lnTo>
                    <a:pt x="6" y="42"/>
                  </a:lnTo>
                  <a:lnTo>
                    <a:pt x="8" y="44"/>
                  </a:lnTo>
                  <a:lnTo>
                    <a:pt x="8" y="45"/>
                  </a:lnTo>
                  <a:lnTo>
                    <a:pt x="10" y="46"/>
                  </a:lnTo>
                  <a:lnTo>
                    <a:pt x="12" y="48"/>
                  </a:lnTo>
                  <a:lnTo>
                    <a:pt x="14" y="49"/>
                  </a:lnTo>
                  <a:lnTo>
                    <a:pt x="17" y="50"/>
                  </a:lnTo>
                  <a:lnTo>
                    <a:pt x="20" y="52"/>
                  </a:lnTo>
                  <a:lnTo>
                    <a:pt x="22" y="52"/>
                  </a:lnTo>
                  <a:lnTo>
                    <a:pt x="22" y="51"/>
                  </a:lnTo>
                  <a:lnTo>
                    <a:pt x="21" y="50"/>
                  </a:lnTo>
                  <a:lnTo>
                    <a:pt x="20" y="48"/>
                  </a:lnTo>
                  <a:lnTo>
                    <a:pt x="19" y="47"/>
                  </a:lnTo>
                  <a:lnTo>
                    <a:pt x="18" y="44"/>
                  </a:lnTo>
                  <a:lnTo>
                    <a:pt x="16" y="42"/>
                  </a:lnTo>
                  <a:lnTo>
                    <a:pt x="16" y="39"/>
                  </a:lnTo>
                  <a:lnTo>
                    <a:pt x="14" y="37"/>
                  </a:lnTo>
                  <a:lnTo>
                    <a:pt x="14" y="35"/>
                  </a:lnTo>
                  <a:lnTo>
                    <a:pt x="14" y="33"/>
                  </a:lnTo>
                  <a:lnTo>
                    <a:pt x="12" y="30"/>
                  </a:lnTo>
                  <a:lnTo>
                    <a:pt x="12" y="28"/>
                  </a:lnTo>
                  <a:lnTo>
                    <a:pt x="12" y="25"/>
                  </a:lnTo>
                  <a:lnTo>
                    <a:pt x="12" y="22"/>
                  </a:lnTo>
                  <a:lnTo>
                    <a:pt x="12" y="20"/>
                  </a:lnTo>
                  <a:lnTo>
                    <a:pt x="13" y="17"/>
                  </a:lnTo>
                  <a:lnTo>
                    <a:pt x="13" y="15"/>
                  </a:lnTo>
                  <a:lnTo>
                    <a:pt x="14" y="13"/>
                  </a:lnTo>
                  <a:lnTo>
                    <a:pt x="14" y="11"/>
                  </a:lnTo>
                  <a:lnTo>
                    <a:pt x="15" y="9"/>
                  </a:lnTo>
                  <a:lnTo>
                    <a:pt x="16" y="7"/>
                  </a:lnTo>
                  <a:lnTo>
                    <a:pt x="16" y="6"/>
                  </a:lnTo>
                  <a:lnTo>
                    <a:pt x="16" y="4"/>
                  </a:lnTo>
                  <a:lnTo>
                    <a:pt x="17" y="3"/>
                  </a:lnTo>
                  <a:lnTo>
                    <a:pt x="18" y="2"/>
                  </a:lnTo>
                  <a:lnTo>
                    <a:pt x="18" y="1"/>
                  </a:lnTo>
                  <a:lnTo>
                    <a:pt x="19" y="0"/>
                  </a:lnTo>
                  <a:lnTo>
                    <a:pt x="8" y="0"/>
                  </a:lnTo>
                  <a:close/>
                </a:path>
              </a:pathLst>
            </a:custGeom>
            <a:solidFill>
              <a:srgbClr val="FFE3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01" name="Freeform 73"/>
            <p:cNvSpPr>
              <a:spLocks/>
            </p:cNvSpPr>
            <p:nvPr/>
          </p:nvSpPr>
          <p:spPr bwMode="auto">
            <a:xfrm>
              <a:off x="4200525" y="5105400"/>
              <a:ext cx="82550" cy="30162"/>
            </a:xfrm>
            <a:custGeom>
              <a:avLst/>
              <a:gdLst>
                <a:gd name="T0" fmla="*/ 0 w 52"/>
                <a:gd name="T1" fmla="*/ 2147483647 h 19"/>
                <a:gd name="T2" fmla="*/ 2147483647 w 52"/>
                <a:gd name="T3" fmla="*/ 2147483647 h 19"/>
                <a:gd name="T4" fmla="*/ 2147483647 w 52"/>
                <a:gd name="T5" fmla="*/ 2147483647 h 19"/>
                <a:gd name="T6" fmla="*/ 2147483647 w 52"/>
                <a:gd name="T7" fmla="*/ 2147483647 h 19"/>
                <a:gd name="T8" fmla="*/ 2147483647 w 52"/>
                <a:gd name="T9" fmla="*/ 2147483647 h 19"/>
                <a:gd name="T10" fmla="*/ 2147483647 w 52"/>
                <a:gd name="T11" fmla="*/ 2147483647 h 19"/>
                <a:gd name="T12" fmla="*/ 2147483647 w 52"/>
                <a:gd name="T13" fmla="*/ 2147483647 h 19"/>
                <a:gd name="T14" fmla="*/ 2147483647 w 52"/>
                <a:gd name="T15" fmla="*/ 2147483647 h 19"/>
                <a:gd name="T16" fmla="*/ 2147483647 w 52"/>
                <a:gd name="T17" fmla="*/ 2147483647 h 19"/>
                <a:gd name="T18" fmla="*/ 2147483647 w 52"/>
                <a:gd name="T19" fmla="*/ 2147483647 h 19"/>
                <a:gd name="T20" fmla="*/ 2147483647 w 52"/>
                <a:gd name="T21" fmla="*/ 2147483647 h 19"/>
                <a:gd name="T22" fmla="*/ 2147483647 w 52"/>
                <a:gd name="T23" fmla="*/ 2147483647 h 19"/>
                <a:gd name="T24" fmla="*/ 2147483647 w 52"/>
                <a:gd name="T25" fmla="*/ 2147483647 h 19"/>
                <a:gd name="T26" fmla="*/ 2147483647 w 52"/>
                <a:gd name="T27" fmla="*/ 2147483647 h 19"/>
                <a:gd name="T28" fmla="*/ 2147483647 w 52"/>
                <a:gd name="T29" fmla="*/ 2147483647 h 19"/>
                <a:gd name="T30" fmla="*/ 2147483647 w 52"/>
                <a:gd name="T31" fmla="*/ 2147483647 h 19"/>
                <a:gd name="T32" fmla="*/ 2147483647 w 52"/>
                <a:gd name="T33" fmla="*/ 2147483647 h 19"/>
                <a:gd name="T34" fmla="*/ 2147483647 w 52"/>
                <a:gd name="T35" fmla="*/ 2147483647 h 19"/>
                <a:gd name="T36" fmla="*/ 2147483647 w 52"/>
                <a:gd name="T37" fmla="*/ 2147483647 h 19"/>
                <a:gd name="T38" fmla="*/ 2147483647 w 52"/>
                <a:gd name="T39" fmla="*/ 2147483647 h 19"/>
                <a:gd name="T40" fmla="*/ 2147483647 w 52"/>
                <a:gd name="T41" fmla="*/ 2147483647 h 19"/>
                <a:gd name="T42" fmla="*/ 2147483647 w 52"/>
                <a:gd name="T43" fmla="*/ 2147483647 h 19"/>
                <a:gd name="T44" fmla="*/ 2147483647 w 52"/>
                <a:gd name="T45" fmla="*/ 2147483647 h 19"/>
                <a:gd name="T46" fmla="*/ 2147483647 w 52"/>
                <a:gd name="T47" fmla="*/ 2147483647 h 19"/>
                <a:gd name="T48" fmla="*/ 2147483647 w 52"/>
                <a:gd name="T49" fmla="*/ 2147483647 h 19"/>
                <a:gd name="T50" fmla="*/ 2147483647 w 52"/>
                <a:gd name="T51" fmla="*/ 2147483647 h 19"/>
                <a:gd name="T52" fmla="*/ 2147483647 w 52"/>
                <a:gd name="T53" fmla="*/ 2147483647 h 19"/>
                <a:gd name="T54" fmla="*/ 2147483647 w 52"/>
                <a:gd name="T55" fmla="*/ 2147483647 h 19"/>
                <a:gd name="T56" fmla="*/ 2147483647 w 52"/>
                <a:gd name="T57" fmla="*/ 2147483647 h 19"/>
                <a:gd name="T58" fmla="*/ 2147483647 w 52"/>
                <a:gd name="T59" fmla="*/ 2147483647 h 19"/>
                <a:gd name="T60" fmla="*/ 2147483647 w 52"/>
                <a:gd name="T61" fmla="*/ 2147483647 h 19"/>
                <a:gd name="T62" fmla="*/ 2147483647 w 52"/>
                <a:gd name="T63" fmla="*/ 2147483647 h 19"/>
                <a:gd name="T64" fmla="*/ 2147483647 w 52"/>
                <a:gd name="T65" fmla="*/ 2147483647 h 19"/>
                <a:gd name="T66" fmla="*/ 2147483647 w 52"/>
                <a:gd name="T67" fmla="*/ 2147483647 h 19"/>
                <a:gd name="T68" fmla="*/ 2147483647 w 52"/>
                <a:gd name="T69" fmla="*/ 2147483647 h 19"/>
                <a:gd name="T70" fmla="*/ 2147483647 w 52"/>
                <a:gd name="T71" fmla="*/ 2147483647 h 19"/>
                <a:gd name="T72" fmla="*/ 2147483647 w 52"/>
                <a:gd name="T73" fmla="*/ 2147483647 h 19"/>
                <a:gd name="T74" fmla="*/ 2147483647 w 52"/>
                <a:gd name="T75" fmla="*/ 2147483647 h 19"/>
                <a:gd name="T76" fmla="*/ 2147483647 w 52"/>
                <a:gd name="T77" fmla="*/ 2147483647 h 19"/>
                <a:gd name="T78" fmla="*/ 2147483647 w 52"/>
                <a:gd name="T79" fmla="*/ 0 h 19"/>
                <a:gd name="T80" fmla="*/ 2147483647 w 52"/>
                <a:gd name="T81" fmla="*/ 0 h 19"/>
                <a:gd name="T82" fmla="*/ 2147483647 w 52"/>
                <a:gd name="T83" fmla="*/ 0 h 19"/>
                <a:gd name="T84" fmla="*/ 2147483647 w 52"/>
                <a:gd name="T85" fmla="*/ 2147483647 h 19"/>
                <a:gd name="T86" fmla="*/ 2147483647 w 52"/>
                <a:gd name="T87" fmla="*/ 2147483647 h 19"/>
                <a:gd name="T88" fmla="*/ 2147483647 w 52"/>
                <a:gd name="T89" fmla="*/ 2147483647 h 19"/>
                <a:gd name="T90" fmla="*/ 2147483647 w 52"/>
                <a:gd name="T91" fmla="*/ 2147483647 h 19"/>
                <a:gd name="T92" fmla="*/ 2147483647 w 52"/>
                <a:gd name="T93" fmla="*/ 2147483647 h 19"/>
                <a:gd name="T94" fmla="*/ 2147483647 w 52"/>
                <a:gd name="T95" fmla="*/ 2147483647 h 19"/>
                <a:gd name="T96" fmla="*/ 2147483647 w 52"/>
                <a:gd name="T97" fmla="*/ 2147483647 h 19"/>
                <a:gd name="T98" fmla="*/ 2147483647 w 52"/>
                <a:gd name="T99" fmla="*/ 2147483647 h 19"/>
                <a:gd name="T100" fmla="*/ 2147483647 w 52"/>
                <a:gd name="T101" fmla="*/ 2147483647 h 19"/>
                <a:gd name="T102" fmla="*/ 0 w 52"/>
                <a:gd name="T103" fmla="*/ 2147483647 h 19"/>
                <a:gd name="T104" fmla="*/ 0 w 52"/>
                <a:gd name="T105" fmla="*/ 2147483647 h 19"/>
                <a:gd name="T106" fmla="*/ 0 w 52"/>
                <a:gd name="T107" fmla="*/ 2147483647 h 19"/>
                <a:gd name="T108" fmla="*/ 0 w 52"/>
                <a:gd name="T109" fmla="*/ 2147483647 h 1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2"/>
                <a:gd name="T166" fmla="*/ 0 h 19"/>
                <a:gd name="T167" fmla="*/ 52 w 52"/>
                <a:gd name="T168" fmla="*/ 19 h 1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2" h="19">
                  <a:moveTo>
                    <a:pt x="0" y="11"/>
                  </a:moveTo>
                  <a:lnTo>
                    <a:pt x="2" y="11"/>
                  </a:lnTo>
                  <a:lnTo>
                    <a:pt x="5" y="11"/>
                  </a:lnTo>
                  <a:lnTo>
                    <a:pt x="8" y="10"/>
                  </a:lnTo>
                  <a:lnTo>
                    <a:pt x="11" y="10"/>
                  </a:lnTo>
                  <a:lnTo>
                    <a:pt x="14" y="10"/>
                  </a:lnTo>
                  <a:lnTo>
                    <a:pt x="17" y="10"/>
                  </a:lnTo>
                  <a:lnTo>
                    <a:pt x="19" y="10"/>
                  </a:lnTo>
                  <a:lnTo>
                    <a:pt x="22" y="10"/>
                  </a:lnTo>
                  <a:lnTo>
                    <a:pt x="24" y="10"/>
                  </a:lnTo>
                  <a:lnTo>
                    <a:pt x="27" y="10"/>
                  </a:lnTo>
                  <a:lnTo>
                    <a:pt x="29" y="10"/>
                  </a:lnTo>
                  <a:lnTo>
                    <a:pt x="31" y="10"/>
                  </a:lnTo>
                  <a:lnTo>
                    <a:pt x="32" y="10"/>
                  </a:lnTo>
                  <a:lnTo>
                    <a:pt x="34" y="10"/>
                  </a:lnTo>
                  <a:lnTo>
                    <a:pt x="35" y="10"/>
                  </a:lnTo>
                  <a:lnTo>
                    <a:pt x="37" y="11"/>
                  </a:lnTo>
                  <a:lnTo>
                    <a:pt x="39" y="12"/>
                  </a:lnTo>
                  <a:lnTo>
                    <a:pt x="42" y="14"/>
                  </a:lnTo>
                  <a:lnTo>
                    <a:pt x="45" y="15"/>
                  </a:lnTo>
                  <a:lnTo>
                    <a:pt x="47" y="17"/>
                  </a:lnTo>
                  <a:lnTo>
                    <a:pt x="49" y="18"/>
                  </a:lnTo>
                  <a:lnTo>
                    <a:pt x="51" y="19"/>
                  </a:lnTo>
                  <a:lnTo>
                    <a:pt x="52" y="18"/>
                  </a:lnTo>
                  <a:lnTo>
                    <a:pt x="52" y="17"/>
                  </a:lnTo>
                  <a:lnTo>
                    <a:pt x="51" y="15"/>
                  </a:lnTo>
                  <a:lnTo>
                    <a:pt x="50" y="14"/>
                  </a:lnTo>
                  <a:lnTo>
                    <a:pt x="49" y="12"/>
                  </a:lnTo>
                  <a:lnTo>
                    <a:pt x="49" y="11"/>
                  </a:lnTo>
                  <a:lnTo>
                    <a:pt x="47" y="10"/>
                  </a:lnTo>
                  <a:lnTo>
                    <a:pt x="46" y="9"/>
                  </a:lnTo>
                  <a:lnTo>
                    <a:pt x="45" y="8"/>
                  </a:lnTo>
                  <a:lnTo>
                    <a:pt x="43" y="6"/>
                  </a:lnTo>
                  <a:lnTo>
                    <a:pt x="41" y="5"/>
                  </a:lnTo>
                  <a:lnTo>
                    <a:pt x="39" y="4"/>
                  </a:lnTo>
                  <a:lnTo>
                    <a:pt x="37" y="2"/>
                  </a:lnTo>
                  <a:lnTo>
                    <a:pt x="35" y="2"/>
                  </a:lnTo>
                  <a:lnTo>
                    <a:pt x="33" y="1"/>
                  </a:lnTo>
                  <a:lnTo>
                    <a:pt x="30" y="1"/>
                  </a:lnTo>
                  <a:lnTo>
                    <a:pt x="27" y="0"/>
                  </a:lnTo>
                  <a:lnTo>
                    <a:pt x="25" y="0"/>
                  </a:lnTo>
                  <a:lnTo>
                    <a:pt x="21" y="0"/>
                  </a:lnTo>
                  <a:lnTo>
                    <a:pt x="19" y="1"/>
                  </a:lnTo>
                  <a:lnTo>
                    <a:pt x="17" y="1"/>
                  </a:lnTo>
                  <a:lnTo>
                    <a:pt x="15" y="2"/>
                  </a:lnTo>
                  <a:lnTo>
                    <a:pt x="12" y="2"/>
                  </a:lnTo>
                  <a:lnTo>
                    <a:pt x="10" y="4"/>
                  </a:lnTo>
                  <a:lnTo>
                    <a:pt x="7" y="5"/>
                  </a:lnTo>
                  <a:lnTo>
                    <a:pt x="6" y="5"/>
                  </a:lnTo>
                  <a:lnTo>
                    <a:pt x="4" y="7"/>
                  </a:lnTo>
                  <a:lnTo>
                    <a:pt x="2" y="7"/>
                  </a:lnTo>
                  <a:lnTo>
                    <a:pt x="0" y="8"/>
                  </a:lnTo>
                  <a:lnTo>
                    <a:pt x="0" y="9"/>
                  </a:lnTo>
                  <a:lnTo>
                    <a:pt x="0" y="11"/>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02" name="Freeform 74"/>
            <p:cNvSpPr>
              <a:spLocks/>
            </p:cNvSpPr>
            <p:nvPr/>
          </p:nvSpPr>
          <p:spPr bwMode="auto">
            <a:xfrm>
              <a:off x="4191000" y="5086350"/>
              <a:ext cx="90487" cy="26987"/>
            </a:xfrm>
            <a:custGeom>
              <a:avLst/>
              <a:gdLst>
                <a:gd name="T0" fmla="*/ 2147483647 w 57"/>
                <a:gd name="T1" fmla="*/ 2147483647 h 17"/>
                <a:gd name="T2" fmla="*/ 2147483647 w 57"/>
                <a:gd name="T3" fmla="*/ 2147483647 h 17"/>
                <a:gd name="T4" fmla="*/ 2147483647 w 57"/>
                <a:gd name="T5" fmla="*/ 2147483647 h 17"/>
                <a:gd name="T6" fmla="*/ 2147483647 w 57"/>
                <a:gd name="T7" fmla="*/ 2147483647 h 17"/>
                <a:gd name="T8" fmla="*/ 2147483647 w 57"/>
                <a:gd name="T9" fmla="*/ 2147483647 h 17"/>
                <a:gd name="T10" fmla="*/ 2147483647 w 57"/>
                <a:gd name="T11" fmla="*/ 2147483647 h 17"/>
                <a:gd name="T12" fmla="*/ 2147483647 w 57"/>
                <a:gd name="T13" fmla="*/ 2147483647 h 17"/>
                <a:gd name="T14" fmla="*/ 2147483647 w 57"/>
                <a:gd name="T15" fmla="*/ 2147483647 h 17"/>
                <a:gd name="T16" fmla="*/ 2147483647 w 57"/>
                <a:gd name="T17" fmla="*/ 2147483647 h 17"/>
                <a:gd name="T18" fmla="*/ 2147483647 w 57"/>
                <a:gd name="T19" fmla="*/ 2147483647 h 17"/>
                <a:gd name="T20" fmla="*/ 2147483647 w 57"/>
                <a:gd name="T21" fmla="*/ 2147483647 h 17"/>
                <a:gd name="T22" fmla="*/ 2147483647 w 57"/>
                <a:gd name="T23" fmla="*/ 2147483647 h 17"/>
                <a:gd name="T24" fmla="*/ 2147483647 w 57"/>
                <a:gd name="T25" fmla="*/ 2147483647 h 17"/>
                <a:gd name="T26" fmla="*/ 2147483647 w 57"/>
                <a:gd name="T27" fmla="*/ 2147483647 h 17"/>
                <a:gd name="T28" fmla="*/ 2147483647 w 57"/>
                <a:gd name="T29" fmla="*/ 2147483647 h 17"/>
                <a:gd name="T30" fmla="*/ 2147483647 w 57"/>
                <a:gd name="T31" fmla="*/ 2147483647 h 17"/>
                <a:gd name="T32" fmla="*/ 2147483647 w 57"/>
                <a:gd name="T33" fmla="*/ 2147483647 h 17"/>
                <a:gd name="T34" fmla="*/ 2147483647 w 57"/>
                <a:gd name="T35" fmla="*/ 2147483647 h 17"/>
                <a:gd name="T36" fmla="*/ 2147483647 w 57"/>
                <a:gd name="T37" fmla="*/ 2147483647 h 17"/>
                <a:gd name="T38" fmla="*/ 2147483647 w 57"/>
                <a:gd name="T39" fmla="*/ 2147483647 h 17"/>
                <a:gd name="T40" fmla="*/ 2147483647 w 57"/>
                <a:gd name="T41" fmla="*/ 0 h 17"/>
                <a:gd name="T42" fmla="*/ 2147483647 w 57"/>
                <a:gd name="T43" fmla="*/ 0 h 17"/>
                <a:gd name="T44" fmla="*/ 2147483647 w 57"/>
                <a:gd name="T45" fmla="*/ 0 h 17"/>
                <a:gd name="T46" fmla="*/ 2147483647 w 57"/>
                <a:gd name="T47" fmla="*/ 0 h 17"/>
                <a:gd name="T48" fmla="*/ 2147483647 w 57"/>
                <a:gd name="T49" fmla="*/ 2147483647 h 17"/>
                <a:gd name="T50" fmla="*/ 2147483647 w 57"/>
                <a:gd name="T51" fmla="*/ 2147483647 h 17"/>
                <a:gd name="T52" fmla="*/ 2147483647 w 57"/>
                <a:gd name="T53" fmla="*/ 2147483647 h 17"/>
                <a:gd name="T54" fmla="*/ 2147483647 w 57"/>
                <a:gd name="T55" fmla="*/ 2147483647 h 17"/>
                <a:gd name="T56" fmla="*/ 2147483647 w 57"/>
                <a:gd name="T57" fmla="*/ 2147483647 h 17"/>
                <a:gd name="T58" fmla="*/ 2147483647 w 57"/>
                <a:gd name="T59" fmla="*/ 2147483647 h 17"/>
                <a:gd name="T60" fmla="*/ 0 w 57"/>
                <a:gd name="T61" fmla="*/ 2147483647 h 17"/>
                <a:gd name="T62" fmla="*/ 0 w 57"/>
                <a:gd name="T63" fmla="*/ 2147483647 h 17"/>
                <a:gd name="T64" fmla="*/ 2147483647 w 57"/>
                <a:gd name="T65" fmla="*/ 2147483647 h 17"/>
                <a:gd name="T66" fmla="*/ 2147483647 w 57"/>
                <a:gd name="T67" fmla="*/ 2147483647 h 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7"/>
                <a:gd name="T103" fmla="*/ 0 h 17"/>
                <a:gd name="T104" fmla="*/ 57 w 57"/>
                <a:gd name="T105" fmla="*/ 17 h 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7" h="17">
                  <a:moveTo>
                    <a:pt x="2" y="17"/>
                  </a:moveTo>
                  <a:lnTo>
                    <a:pt x="4" y="14"/>
                  </a:lnTo>
                  <a:lnTo>
                    <a:pt x="6" y="13"/>
                  </a:lnTo>
                  <a:lnTo>
                    <a:pt x="8" y="12"/>
                  </a:lnTo>
                  <a:lnTo>
                    <a:pt x="11" y="11"/>
                  </a:lnTo>
                  <a:lnTo>
                    <a:pt x="14" y="10"/>
                  </a:lnTo>
                  <a:lnTo>
                    <a:pt x="16" y="9"/>
                  </a:lnTo>
                  <a:lnTo>
                    <a:pt x="18" y="9"/>
                  </a:lnTo>
                  <a:lnTo>
                    <a:pt x="21" y="8"/>
                  </a:lnTo>
                  <a:lnTo>
                    <a:pt x="23" y="7"/>
                  </a:lnTo>
                  <a:lnTo>
                    <a:pt x="26" y="7"/>
                  </a:lnTo>
                  <a:lnTo>
                    <a:pt x="28" y="7"/>
                  </a:lnTo>
                  <a:lnTo>
                    <a:pt x="30" y="7"/>
                  </a:lnTo>
                  <a:lnTo>
                    <a:pt x="32" y="7"/>
                  </a:lnTo>
                  <a:lnTo>
                    <a:pt x="34" y="7"/>
                  </a:lnTo>
                  <a:lnTo>
                    <a:pt x="35" y="7"/>
                  </a:lnTo>
                  <a:lnTo>
                    <a:pt x="37" y="8"/>
                  </a:lnTo>
                  <a:lnTo>
                    <a:pt x="38" y="8"/>
                  </a:lnTo>
                  <a:lnTo>
                    <a:pt x="39" y="8"/>
                  </a:lnTo>
                  <a:lnTo>
                    <a:pt x="41" y="9"/>
                  </a:lnTo>
                  <a:lnTo>
                    <a:pt x="43" y="9"/>
                  </a:lnTo>
                  <a:lnTo>
                    <a:pt x="44" y="9"/>
                  </a:lnTo>
                  <a:lnTo>
                    <a:pt x="46" y="10"/>
                  </a:lnTo>
                  <a:lnTo>
                    <a:pt x="47" y="10"/>
                  </a:lnTo>
                  <a:lnTo>
                    <a:pt x="49" y="11"/>
                  </a:lnTo>
                  <a:lnTo>
                    <a:pt x="51" y="11"/>
                  </a:lnTo>
                  <a:lnTo>
                    <a:pt x="54" y="11"/>
                  </a:lnTo>
                  <a:lnTo>
                    <a:pt x="55" y="11"/>
                  </a:lnTo>
                  <a:lnTo>
                    <a:pt x="57" y="11"/>
                  </a:lnTo>
                  <a:lnTo>
                    <a:pt x="56" y="10"/>
                  </a:lnTo>
                  <a:lnTo>
                    <a:pt x="55" y="8"/>
                  </a:lnTo>
                  <a:lnTo>
                    <a:pt x="53" y="7"/>
                  </a:lnTo>
                  <a:lnTo>
                    <a:pt x="51" y="6"/>
                  </a:lnTo>
                  <a:lnTo>
                    <a:pt x="50" y="5"/>
                  </a:lnTo>
                  <a:lnTo>
                    <a:pt x="48" y="4"/>
                  </a:lnTo>
                  <a:lnTo>
                    <a:pt x="46" y="4"/>
                  </a:lnTo>
                  <a:lnTo>
                    <a:pt x="44" y="3"/>
                  </a:lnTo>
                  <a:lnTo>
                    <a:pt x="43" y="3"/>
                  </a:lnTo>
                  <a:lnTo>
                    <a:pt x="41" y="2"/>
                  </a:lnTo>
                  <a:lnTo>
                    <a:pt x="38" y="1"/>
                  </a:lnTo>
                  <a:lnTo>
                    <a:pt x="36" y="0"/>
                  </a:lnTo>
                  <a:lnTo>
                    <a:pt x="34" y="0"/>
                  </a:lnTo>
                  <a:lnTo>
                    <a:pt x="31" y="0"/>
                  </a:lnTo>
                  <a:lnTo>
                    <a:pt x="29" y="0"/>
                  </a:lnTo>
                  <a:lnTo>
                    <a:pt x="27" y="0"/>
                  </a:lnTo>
                  <a:lnTo>
                    <a:pt x="25" y="0"/>
                  </a:lnTo>
                  <a:lnTo>
                    <a:pt x="23" y="0"/>
                  </a:lnTo>
                  <a:lnTo>
                    <a:pt x="20" y="0"/>
                  </a:lnTo>
                  <a:lnTo>
                    <a:pt x="18" y="1"/>
                  </a:lnTo>
                  <a:lnTo>
                    <a:pt x="16" y="1"/>
                  </a:lnTo>
                  <a:lnTo>
                    <a:pt x="13" y="2"/>
                  </a:lnTo>
                  <a:lnTo>
                    <a:pt x="11" y="2"/>
                  </a:lnTo>
                  <a:lnTo>
                    <a:pt x="10" y="3"/>
                  </a:lnTo>
                  <a:lnTo>
                    <a:pt x="8" y="4"/>
                  </a:lnTo>
                  <a:lnTo>
                    <a:pt x="6" y="4"/>
                  </a:lnTo>
                  <a:lnTo>
                    <a:pt x="5" y="4"/>
                  </a:lnTo>
                  <a:lnTo>
                    <a:pt x="4" y="4"/>
                  </a:lnTo>
                  <a:lnTo>
                    <a:pt x="3" y="5"/>
                  </a:lnTo>
                  <a:lnTo>
                    <a:pt x="2" y="5"/>
                  </a:lnTo>
                  <a:lnTo>
                    <a:pt x="1" y="7"/>
                  </a:lnTo>
                  <a:lnTo>
                    <a:pt x="0" y="9"/>
                  </a:lnTo>
                  <a:lnTo>
                    <a:pt x="0" y="11"/>
                  </a:lnTo>
                  <a:lnTo>
                    <a:pt x="0" y="13"/>
                  </a:lnTo>
                  <a:lnTo>
                    <a:pt x="1" y="14"/>
                  </a:lnTo>
                  <a:lnTo>
                    <a:pt x="1" y="16"/>
                  </a:lnTo>
                  <a:lnTo>
                    <a:pt x="2" y="17"/>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03" name="Freeform 75"/>
            <p:cNvSpPr>
              <a:spLocks/>
            </p:cNvSpPr>
            <p:nvPr/>
          </p:nvSpPr>
          <p:spPr bwMode="auto">
            <a:xfrm>
              <a:off x="3878263" y="5194300"/>
              <a:ext cx="163512" cy="134937"/>
            </a:xfrm>
            <a:custGeom>
              <a:avLst/>
              <a:gdLst>
                <a:gd name="T0" fmla="*/ 2147483647 w 103"/>
                <a:gd name="T1" fmla="*/ 2147483647 h 85"/>
                <a:gd name="T2" fmla="*/ 2147483647 w 103"/>
                <a:gd name="T3" fmla="*/ 2147483647 h 85"/>
                <a:gd name="T4" fmla="*/ 2147483647 w 103"/>
                <a:gd name="T5" fmla="*/ 2147483647 h 85"/>
                <a:gd name="T6" fmla="*/ 2147483647 w 103"/>
                <a:gd name="T7" fmla="*/ 2147483647 h 85"/>
                <a:gd name="T8" fmla="*/ 2147483647 w 103"/>
                <a:gd name="T9" fmla="*/ 2147483647 h 85"/>
                <a:gd name="T10" fmla="*/ 2147483647 w 103"/>
                <a:gd name="T11" fmla="*/ 2147483647 h 85"/>
                <a:gd name="T12" fmla="*/ 2147483647 w 103"/>
                <a:gd name="T13" fmla="*/ 2147483647 h 85"/>
                <a:gd name="T14" fmla="*/ 2147483647 w 103"/>
                <a:gd name="T15" fmla="*/ 2147483647 h 85"/>
                <a:gd name="T16" fmla="*/ 2147483647 w 103"/>
                <a:gd name="T17" fmla="*/ 2147483647 h 85"/>
                <a:gd name="T18" fmla="*/ 2147483647 w 103"/>
                <a:gd name="T19" fmla="*/ 2147483647 h 85"/>
                <a:gd name="T20" fmla="*/ 2147483647 w 103"/>
                <a:gd name="T21" fmla="*/ 2147483647 h 85"/>
                <a:gd name="T22" fmla="*/ 2147483647 w 103"/>
                <a:gd name="T23" fmla="*/ 2147483647 h 85"/>
                <a:gd name="T24" fmla="*/ 2147483647 w 103"/>
                <a:gd name="T25" fmla="*/ 2147483647 h 85"/>
                <a:gd name="T26" fmla="*/ 2147483647 w 103"/>
                <a:gd name="T27" fmla="*/ 2147483647 h 85"/>
                <a:gd name="T28" fmla="*/ 2147483647 w 103"/>
                <a:gd name="T29" fmla="*/ 2147483647 h 85"/>
                <a:gd name="T30" fmla="*/ 2147483647 w 103"/>
                <a:gd name="T31" fmla="*/ 2147483647 h 85"/>
                <a:gd name="T32" fmla="*/ 2147483647 w 103"/>
                <a:gd name="T33" fmla="*/ 2147483647 h 85"/>
                <a:gd name="T34" fmla="*/ 2147483647 w 103"/>
                <a:gd name="T35" fmla="*/ 2147483647 h 85"/>
                <a:gd name="T36" fmla="*/ 2147483647 w 103"/>
                <a:gd name="T37" fmla="*/ 2147483647 h 85"/>
                <a:gd name="T38" fmla="*/ 2147483647 w 103"/>
                <a:gd name="T39" fmla="*/ 2147483647 h 85"/>
                <a:gd name="T40" fmla="*/ 2147483647 w 103"/>
                <a:gd name="T41" fmla="*/ 2147483647 h 85"/>
                <a:gd name="T42" fmla="*/ 2147483647 w 103"/>
                <a:gd name="T43" fmla="*/ 2147483647 h 85"/>
                <a:gd name="T44" fmla="*/ 2147483647 w 103"/>
                <a:gd name="T45" fmla="*/ 2147483647 h 85"/>
                <a:gd name="T46" fmla="*/ 2147483647 w 103"/>
                <a:gd name="T47" fmla="*/ 2147483647 h 85"/>
                <a:gd name="T48" fmla="*/ 2147483647 w 103"/>
                <a:gd name="T49" fmla="*/ 2147483647 h 85"/>
                <a:gd name="T50" fmla="*/ 2147483647 w 103"/>
                <a:gd name="T51" fmla="*/ 2147483647 h 85"/>
                <a:gd name="T52" fmla="*/ 2147483647 w 103"/>
                <a:gd name="T53" fmla="*/ 2147483647 h 85"/>
                <a:gd name="T54" fmla="*/ 2147483647 w 103"/>
                <a:gd name="T55" fmla="*/ 2147483647 h 85"/>
                <a:gd name="T56" fmla="*/ 2147483647 w 103"/>
                <a:gd name="T57" fmla="*/ 2147483647 h 85"/>
                <a:gd name="T58" fmla="*/ 2147483647 w 103"/>
                <a:gd name="T59" fmla="*/ 2147483647 h 85"/>
                <a:gd name="T60" fmla="*/ 2147483647 w 103"/>
                <a:gd name="T61" fmla="*/ 2147483647 h 85"/>
                <a:gd name="T62" fmla="*/ 2147483647 w 103"/>
                <a:gd name="T63" fmla="*/ 2147483647 h 85"/>
                <a:gd name="T64" fmla="*/ 2147483647 w 103"/>
                <a:gd name="T65" fmla="*/ 2147483647 h 85"/>
                <a:gd name="T66" fmla="*/ 2147483647 w 103"/>
                <a:gd name="T67" fmla="*/ 2147483647 h 85"/>
                <a:gd name="T68" fmla="*/ 2147483647 w 103"/>
                <a:gd name="T69" fmla="*/ 2147483647 h 85"/>
                <a:gd name="T70" fmla="*/ 2147483647 w 103"/>
                <a:gd name="T71" fmla="*/ 2147483647 h 85"/>
                <a:gd name="T72" fmla="*/ 2147483647 w 103"/>
                <a:gd name="T73" fmla="*/ 2147483647 h 85"/>
                <a:gd name="T74" fmla="*/ 2147483647 w 103"/>
                <a:gd name="T75" fmla="*/ 2147483647 h 85"/>
                <a:gd name="T76" fmla="*/ 0 w 103"/>
                <a:gd name="T77" fmla="*/ 2147483647 h 85"/>
                <a:gd name="T78" fmla="*/ 2147483647 w 103"/>
                <a:gd name="T79" fmla="*/ 2147483647 h 85"/>
                <a:gd name="T80" fmla="*/ 2147483647 w 103"/>
                <a:gd name="T81" fmla="*/ 2147483647 h 85"/>
                <a:gd name="T82" fmla="*/ 2147483647 w 103"/>
                <a:gd name="T83" fmla="*/ 2147483647 h 85"/>
                <a:gd name="T84" fmla="*/ 2147483647 w 103"/>
                <a:gd name="T85" fmla="*/ 2147483647 h 85"/>
                <a:gd name="T86" fmla="*/ 2147483647 w 103"/>
                <a:gd name="T87" fmla="*/ 2147483647 h 85"/>
                <a:gd name="T88" fmla="*/ 2147483647 w 103"/>
                <a:gd name="T89" fmla="*/ 2147483647 h 85"/>
                <a:gd name="T90" fmla="*/ 2147483647 w 103"/>
                <a:gd name="T91" fmla="*/ 2147483647 h 85"/>
                <a:gd name="T92" fmla="*/ 2147483647 w 103"/>
                <a:gd name="T93" fmla="*/ 2147483647 h 85"/>
                <a:gd name="T94" fmla="*/ 2147483647 w 103"/>
                <a:gd name="T95" fmla="*/ 2147483647 h 85"/>
                <a:gd name="T96" fmla="*/ 2147483647 w 103"/>
                <a:gd name="T97" fmla="*/ 2147483647 h 85"/>
                <a:gd name="T98" fmla="*/ 2147483647 w 103"/>
                <a:gd name="T99" fmla="*/ 2147483647 h 85"/>
                <a:gd name="T100" fmla="*/ 2147483647 w 103"/>
                <a:gd name="T101" fmla="*/ 2147483647 h 85"/>
                <a:gd name="T102" fmla="*/ 2147483647 w 103"/>
                <a:gd name="T103" fmla="*/ 0 h 85"/>
                <a:gd name="T104" fmla="*/ 2147483647 w 103"/>
                <a:gd name="T105" fmla="*/ 0 h 8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3"/>
                <a:gd name="T160" fmla="*/ 0 h 85"/>
                <a:gd name="T161" fmla="*/ 103 w 103"/>
                <a:gd name="T162" fmla="*/ 85 h 8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3" h="85">
                  <a:moveTo>
                    <a:pt x="37" y="0"/>
                  </a:moveTo>
                  <a:lnTo>
                    <a:pt x="33" y="6"/>
                  </a:lnTo>
                  <a:lnTo>
                    <a:pt x="29" y="12"/>
                  </a:lnTo>
                  <a:lnTo>
                    <a:pt x="26" y="18"/>
                  </a:lnTo>
                  <a:lnTo>
                    <a:pt x="23" y="23"/>
                  </a:lnTo>
                  <a:lnTo>
                    <a:pt x="21" y="29"/>
                  </a:lnTo>
                  <a:lnTo>
                    <a:pt x="19" y="33"/>
                  </a:lnTo>
                  <a:lnTo>
                    <a:pt x="18" y="38"/>
                  </a:lnTo>
                  <a:lnTo>
                    <a:pt x="16" y="43"/>
                  </a:lnTo>
                  <a:lnTo>
                    <a:pt x="16" y="47"/>
                  </a:lnTo>
                  <a:lnTo>
                    <a:pt x="16" y="50"/>
                  </a:lnTo>
                  <a:lnTo>
                    <a:pt x="16" y="53"/>
                  </a:lnTo>
                  <a:lnTo>
                    <a:pt x="16" y="56"/>
                  </a:lnTo>
                  <a:lnTo>
                    <a:pt x="18" y="59"/>
                  </a:lnTo>
                  <a:lnTo>
                    <a:pt x="19" y="62"/>
                  </a:lnTo>
                  <a:lnTo>
                    <a:pt x="21" y="63"/>
                  </a:lnTo>
                  <a:lnTo>
                    <a:pt x="24" y="65"/>
                  </a:lnTo>
                  <a:lnTo>
                    <a:pt x="26" y="66"/>
                  </a:lnTo>
                  <a:lnTo>
                    <a:pt x="28" y="67"/>
                  </a:lnTo>
                  <a:lnTo>
                    <a:pt x="31" y="68"/>
                  </a:lnTo>
                  <a:lnTo>
                    <a:pt x="34" y="68"/>
                  </a:lnTo>
                  <a:lnTo>
                    <a:pt x="37" y="69"/>
                  </a:lnTo>
                  <a:lnTo>
                    <a:pt x="40" y="69"/>
                  </a:lnTo>
                  <a:lnTo>
                    <a:pt x="43" y="70"/>
                  </a:lnTo>
                  <a:lnTo>
                    <a:pt x="47" y="71"/>
                  </a:lnTo>
                  <a:lnTo>
                    <a:pt x="50" y="71"/>
                  </a:lnTo>
                  <a:lnTo>
                    <a:pt x="54" y="71"/>
                  </a:lnTo>
                  <a:lnTo>
                    <a:pt x="56" y="71"/>
                  </a:lnTo>
                  <a:lnTo>
                    <a:pt x="60" y="71"/>
                  </a:lnTo>
                  <a:lnTo>
                    <a:pt x="62" y="71"/>
                  </a:lnTo>
                  <a:lnTo>
                    <a:pt x="66" y="72"/>
                  </a:lnTo>
                  <a:lnTo>
                    <a:pt x="69" y="72"/>
                  </a:lnTo>
                  <a:lnTo>
                    <a:pt x="72" y="72"/>
                  </a:lnTo>
                  <a:lnTo>
                    <a:pt x="75" y="72"/>
                  </a:lnTo>
                  <a:lnTo>
                    <a:pt x="78" y="73"/>
                  </a:lnTo>
                  <a:lnTo>
                    <a:pt x="81" y="73"/>
                  </a:lnTo>
                  <a:lnTo>
                    <a:pt x="84" y="75"/>
                  </a:lnTo>
                  <a:lnTo>
                    <a:pt x="87" y="75"/>
                  </a:lnTo>
                  <a:lnTo>
                    <a:pt x="89" y="76"/>
                  </a:lnTo>
                  <a:lnTo>
                    <a:pt x="92" y="78"/>
                  </a:lnTo>
                  <a:lnTo>
                    <a:pt x="94" y="79"/>
                  </a:lnTo>
                  <a:lnTo>
                    <a:pt x="96" y="80"/>
                  </a:lnTo>
                  <a:lnTo>
                    <a:pt x="98" y="81"/>
                  </a:lnTo>
                  <a:lnTo>
                    <a:pt x="99" y="82"/>
                  </a:lnTo>
                  <a:lnTo>
                    <a:pt x="101" y="83"/>
                  </a:lnTo>
                  <a:lnTo>
                    <a:pt x="103" y="84"/>
                  </a:lnTo>
                  <a:lnTo>
                    <a:pt x="102" y="85"/>
                  </a:lnTo>
                  <a:lnTo>
                    <a:pt x="100" y="85"/>
                  </a:lnTo>
                  <a:lnTo>
                    <a:pt x="99" y="85"/>
                  </a:lnTo>
                  <a:lnTo>
                    <a:pt x="97" y="84"/>
                  </a:lnTo>
                  <a:lnTo>
                    <a:pt x="95" y="84"/>
                  </a:lnTo>
                  <a:lnTo>
                    <a:pt x="91" y="84"/>
                  </a:lnTo>
                  <a:lnTo>
                    <a:pt x="88" y="84"/>
                  </a:lnTo>
                  <a:lnTo>
                    <a:pt x="84" y="84"/>
                  </a:lnTo>
                  <a:lnTo>
                    <a:pt x="81" y="84"/>
                  </a:lnTo>
                  <a:lnTo>
                    <a:pt x="76" y="84"/>
                  </a:lnTo>
                  <a:lnTo>
                    <a:pt x="72" y="84"/>
                  </a:lnTo>
                  <a:lnTo>
                    <a:pt x="67" y="84"/>
                  </a:lnTo>
                  <a:lnTo>
                    <a:pt x="62" y="84"/>
                  </a:lnTo>
                  <a:lnTo>
                    <a:pt x="58" y="84"/>
                  </a:lnTo>
                  <a:lnTo>
                    <a:pt x="52" y="84"/>
                  </a:lnTo>
                  <a:lnTo>
                    <a:pt x="47" y="84"/>
                  </a:lnTo>
                  <a:lnTo>
                    <a:pt x="42" y="85"/>
                  </a:lnTo>
                  <a:lnTo>
                    <a:pt x="37" y="84"/>
                  </a:lnTo>
                  <a:lnTo>
                    <a:pt x="32" y="84"/>
                  </a:lnTo>
                  <a:lnTo>
                    <a:pt x="28" y="84"/>
                  </a:lnTo>
                  <a:lnTo>
                    <a:pt x="24" y="83"/>
                  </a:lnTo>
                  <a:lnTo>
                    <a:pt x="20" y="82"/>
                  </a:lnTo>
                  <a:lnTo>
                    <a:pt x="16" y="81"/>
                  </a:lnTo>
                  <a:lnTo>
                    <a:pt x="12" y="79"/>
                  </a:lnTo>
                  <a:lnTo>
                    <a:pt x="10" y="78"/>
                  </a:lnTo>
                  <a:lnTo>
                    <a:pt x="8" y="75"/>
                  </a:lnTo>
                  <a:lnTo>
                    <a:pt x="6" y="73"/>
                  </a:lnTo>
                  <a:lnTo>
                    <a:pt x="4" y="71"/>
                  </a:lnTo>
                  <a:lnTo>
                    <a:pt x="2" y="68"/>
                  </a:lnTo>
                  <a:lnTo>
                    <a:pt x="1" y="65"/>
                  </a:lnTo>
                  <a:lnTo>
                    <a:pt x="0" y="62"/>
                  </a:lnTo>
                  <a:lnTo>
                    <a:pt x="0" y="59"/>
                  </a:lnTo>
                  <a:lnTo>
                    <a:pt x="0" y="56"/>
                  </a:lnTo>
                  <a:lnTo>
                    <a:pt x="1" y="53"/>
                  </a:lnTo>
                  <a:lnTo>
                    <a:pt x="2" y="49"/>
                  </a:lnTo>
                  <a:lnTo>
                    <a:pt x="2" y="46"/>
                  </a:lnTo>
                  <a:lnTo>
                    <a:pt x="4" y="42"/>
                  </a:lnTo>
                  <a:lnTo>
                    <a:pt x="4" y="39"/>
                  </a:lnTo>
                  <a:lnTo>
                    <a:pt x="6" y="36"/>
                  </a:lnTo>
                  <a:lnTo>
                    <a:pt x="6" y="33"/>
                  </a:lnTo>
                  <a:lnTo>
                    <a:pt x="8" y="30"/>
                  </a:lnTo>
                  <a:lnTo>
                    <a:pt x="9" y="27"/>
                  </a:lnTo>
                  <a:lnTo>
                    <a:pt x="10" y="24"/>
                  </a:lnTo>
                  <a:lnTo>
                    <a:pt x="11" y="21"/>
                  </a:lnTo>
                  <a:lnTo>
                    <a:pt x="12" y="20"/>
                  </a:lnTo>
                  <a:lnTo>
                    <a:pt x="13" y="17"/>
                  </a:lnTo>
                  <a:lnTo>
                    <a:pt x="14" y="16"/>
                  </a:lnTo>
                  <a:lnTo>
                    <a:pt x="15" y="14"/>
                  </a:lnTo>
                  <a:lnTo>
                    <a:pt x="16" y="13"/>
                  </a:lnTo>
                  <a:lnTo>
                    <a:pt x="16" y="11"/>
                  </a:lnTo>
                  <a:lnTo>
                    <a:pt x="16" y="10"/>
                  </a:lnTo>
                  <a:lnTo>
                    <a:pt x="17" y="9"/>
                  </a:lnTo>
                  <a:lnTo>
                    <a:pt x="18" y="7"/>
                  </a:lnTo>
                  <a:lnTo>
                    <a:pt x="19" y="5"/>
                  </a:lnTo>
                  <a:lnTo>
                    <a:pt x="20" y="3"/>
                  </a:lnTo>
                  <a:lnTo>
                    <a:pt x="21" y="1"/>
                  </a:lnTo>
                  <a:lnTo>
                    <a:pt x="22" y="0"/>
                  </a:lnTo>
                  <a:lnTo>
                    <a:pt x="23" y="0"/>
                  </a:lnTo>
                  <a:lnTo>
                    <a:pt x="37" y="0"/>
                  </a:lnTo>
                  <a:close/>
                </a:path>
              </a:pathLst>
            </a:custGeom>
            <a:solidFill>
              <a:srgbClr val="54C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04" name="Freeform 76"/>
            <p:cNvSpPr>
              <a:spLocks/>
            </p:cNvSpPr>
            <p:nvPr/>
          </p:nvSpPr>
          <p:spPr bwMode="auto">
            <a:xfrm>
              <a:off x="3971925" y="5216525"/>
              <a:ext cx="139700" cy="58737"/>
            </a:xfrm>
            <a:custGeom>
              <a:avLst/>
              <a:gdLst>
                <a:gd name="T0" fmla="*/ 0 w 88"/>
                <a:gd name="T1" fmla="*/ 2147483647 h 37"/>
                <a:gd name="T2" fmla="*/ 2147483647 w 88"/>
                <a:gd name="T3" fmla="*/ 2147483647 h 37"/>
                <a:gd name="T4" fmla="*/ 2147483647 w 88"/>
                <a:gd name="T5" fmla="*/ 2147483647 h 37"/>
                <a:gd name="T6" fmla="*/ 2147483647 w 88"/>
                <a:gd name="T7" fmla="*/ 2147483647 h 37"/>
                <a:gd name="T8" fmla="*/ 2147483647 w 88"/>
                <a:gd name="T9" fmla="*/ 2147483647 h 37"/>
                <a:gd name="T10" fmla="*/ 2147483647 w 88"/>
                <a:gd name="T11" fmla="*/ 2147483647 h 37"/>
                <a:gd name="T12" fmla="*/ 2147483647 w 88"/>
                <a:gd name="T13" fmla="*/ 2147483647 h 37"/>
                <a:gd name="T14" fmla="*/ 2147483647 w 88"/>
                <a:gd name="T15" fmla="*/ 2147483647 h 37"/>
                <a:gd name="T16" fmla="*/ 2147483647 w 88"/>
                <a:gd name="T17" fmla="*/ 2147483647 h 37"/>
                <a:gd name="T18" fmla="*/ 2147483647 w 88"/>
                <a:gd name="T19" fmla="*/ 2147483647 h 37"/>
                <a:gd name="T20" fmla="*/ 2147483647 w 88"/>
                <a:gd name="T21" fmla="*/ 2147483647 h 37"/>
                <a:gd name="T22" fmla="*/ 2147483647 w 88"/>
                <a:gd name="T23" fmla="*/ 2147483647 h 37"/>
                <a:gd name="T24" fmla="*/ 2147483647 w 88"/>
                <a:gd name="T25" fmla="*/ 2147483647 h 37"/>
                <a:gd name="T26" fmla="*/ 2147483647 w 88"/>
                <a:gd name="T27" fmla="*/ 2147483647 h 37"/>
                <a:gd name="T28" fmla="*/ 2147483647 w 88"/>
                <a:gd name="T29" fmla="*/ 2147483647 h 37"/>
                <a:gd name="T30" fmla="*/ 2147483647 w 88"/>
                <a:gd name="T31" fmla="*/ 2147483647 h 37"/>
                <a:gd name="T32" fmla="*/ 2147483647 w 88"/>
                <a:gd name="T33" fmla="*/ 2147483647 h 37"/>
                <a:gd name="T34" fmla="*/ 2147483647 w 88"/>
                <a:gd name="T35" fmla="*/ 2147483647 h 37"/>
                <a:gd name="T36" fmla="*/ 2147483647 w 88"/>
                <a:gd name="T37" fmla="*/ 2147483647 h 37"/>
                <a:gd name="T38" fmla="*/ 2147483647 w 88"/>
                <a:gd name="T39" fmla="*/ 2147483647 h 37"/>
                <a:gd name="T40" fmla="*/ 2147483647 w 88"/>
                <a:gd name="T41" fmla="*/ 2147483647 h 37"/>
                <a:gd name="T42" fmla="*/ 2147483647 w 88"/>
                <a:gd name="T43" fmla="*/ 2147483647 h 37"/>
                <a:gd name="T44" fmla="*/ 2147483647 w 88"/>
                <a:gd name="T45" fmla="*/ 2147483647 h 37"/>
                <a:gd name="T46" fmla="*/ 2147483647 w 88"/>
                <a:gd name="T47" fmla="*/ 2147483647 h 37"/>
                <a:gd name="T48" fmla="*/ 2147483647 w 88"/>
                <a:gd name="T49" fmla="*/ 2147483647 h 37"/>
                <a:gd name="T50" fmla="*/ 2147483647 w 88"/>
                <a:gd name="T51" fmla="*/ 2147483647 h 37"/>
                <a:gd name="T52" fmla="*/ 2147483647 w 88"/>
                <a:gd name="T53" fmla="*/ 2147483647 h 37"/>
                <a:gd name="T54" fmla="*/ 2147483647 w 88"/>
                <a:gd name="T55" fmla="*/ 2147483647 h 37"/>
                <a:gd name="T56" fmla="*/ 2147483647 w 88"/>
                <a:gd name="T57" fmla="*/ 2147483647 h 37"/>
                <a:gd name="T58" fmla="*/ 2147483647 w 88"/>
                <a:gd name="T59" fmla="*/ 2147483647 h 37"/>
                <a:gd name="T60" fmla="*/ 2147483647 w 88"/>
                <a:gd name="T61" fmla="*/ 2147483647 h 37"/>
                <a:gd name="T62" fmla="*/ 2147483647 w 88"/>
                <a:gd name="T63" fmla="*/ 0 h 37"/>
                <a:gd name="T64" fmla="*/ 2147483647 w 88"/>
                <a:gd name="T65" fmla="*/ 0 h 37"/>
                <a:gd name="T66" fmla="*/ 2147483647 w 88"/>
                <a:gd name="T67" fmla="*/ 2147483647 h 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8"/>
                <a:gd name="T103" fmla="*/ 0 h 37"/>
                <a:gd name="T104" fmla="*/ 88 w 88"/>
                <a:gd name="T105" fmla="*/ 37 h 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8" h="37">
                  <a:moveTo>
                    <a:pt x="1" y="1"/>
                  </a:moveTo>
                  <a:lnTo>
                    <a:pt x="0" y="5"/>
                  </a:lnTo>
                  <a:lnTo>
                    <a:pt x="0" y="9"/>
                  </a:lnTo>
                  <a:lnTo>
                    <a:pt x="1" y="12"/>
                  </a:lnTo>
                  <a:lnTo>
                    <a:pt x="1" y="16"/>
                  </a:lnTo>
                  <a:lnTo>
                    <a:pt x="3" y="19"/>
                  </a:lnTo>
                  <a:lnTo>
                    <a:pt x="5" y="22"/>
                  </a:lnTo>
                  <a:lnTo>
                    <a:pt x="7" y="24"/>
                  </a:lnTo>
                  <a:lnTo>
                    <a:pt x="9" y="26"/>
                  </a:lnTo>
                  <a:lnTo>
                    <a:pt x="12" y="28"/>
                  </a:lnTo>
                  <a:lnTo>
                    <a:pt x="15" y="30"/>
                  </a:lnTo>
                  <a:lnTo>
                    <a:pt x="19" y="32"/>
                  </a:lnTo>
                  <a:lnTo>
                    <a:pt x="21" y="33"/>
                  </a:lnTo>
                  <a:lnTo>
                    <a:pt x="25" y="34"/>
                  </a:lnTo>
                  <a:lnTo>
                    <a:pt x="28" y="35"/>
                  </a:lnTo>
                  <a:lnTo>
                    <a:pt x="31" y="36"/>
                  </a:lnTo>
                  <a:lnTo>
                    <a:pt x="34" y="37"/>
                  </a:lnTo>
                  <a:lnTo>
                    <a:pt x="36" y="37"/>
                  </a:lnTo>
                  <a:lnTo>
                    <a:pt x="40" y="37"/>
                  </a:lnTo>
                  <a:lnTo>
                    <a:pt x="44" y="37"/>
                  </a:lnTo>
                  <a:lnTo>
                    <a:pt x="49" y="37"/>
                  </a:lnTo>
                  <a:lnTo>
                    <a:pt x="54" y="37"/>
                  </a:lnTo>
                  <a:lnTo>
                    <a:pt x="59" y="37"/>
                  </a:lnTo>
                  <a:lnTo>
                    <a:pt x="64" y="37"/>
                  </a:lnTo>
                  <a:lnTo>
                    <a:pt x="69" y="37"/>
                  </a:lnTo>
                  <a:lnTo>
                    <a:pt x="73" y="36"/>
                  </a:lnTo>
                  <a:lnTo>
                    <a:pt x="78" y="36"/>
                  </a:lnTo>
                  <a:lnTo>
                    <a:pt x="81" y="36"/>
                  </a:lnTo>
                  <a:lnTo>
                    <a:pt x="84" y="36"/>
                  </a:lnTo>
                  <a:lnTo>
                    <a:pt x="86" y="35"/>
                  </a:lnTo>
                  <a:lnTo>
                    <a:pt x="88" y="35"/>
                  </a:lnTo>
                  <a:lnTo>
                    <a:pt x="86" y="35"/>
                  </a:lnTo>
                  <a:lnTo>
                    <a:pt x="84" y="35"/>
                  </a:lnTo>
                  <a:lnTo>
                    <a:pt x="82" y="34"/>
                  </a:lnTo>
                  <a:lnTo>
                    <a:pt x="79" y="33"/>
                  </a:lnTo>
                  <a:lnTo>
                    <a:pt x="76" y="33"/>
                  </a:lnTo>
                  <a:lnTo>
                    <a:pt x="72" y="32"/>
                  </a:lnTo>
                  <a:lnTo>
                    <a:pt x="67" y="31"/>
                  </a:lnTo>
                  <a:lnTo>
                    <a:pt x="63" y="30"/>
                  </a:lnTo>
                  <a:lnTo>
                    <a:pt x="59" y="28"/>
                  </a:lnTo>
                  <a:lnTo>
                    <a:pt x="55" y="27"/>
                  </a:lnTo>
                  <a:lnTo>
                    <a:pt x="50" y="26"/>
                  </a:lnTo>
                  <a:lnTo>
                    <a:pt x="46" y="24"/>
                  </a:lnTo>
                  <a:lnTo>
                    <a:pt x="41" y="22"/>
                  </a:lnTo>
                  <a:lnTo>
                    <a:pt x="38" y="21"/>
                  </a:lnTo>
                  <a:lnTo>
                    <a:pt x="35" y="19"/>
                  </a:lnTo>
                  <a:lnTo>
                    <a:pt x="32" y="18"/>
                  </a:lnTo>
                  <a:lnTo>
                    <a:pt x="29" y="16"/>
                  </a:lnTo>
                  <a:lnTo>
                    <a:pt x="27" y="15"/>
                  </a:lnTo>
                  <a:lnTo>
                    <a:pt x="24" y="13"/>
                  </a:lnTo>
                  <a:lnTo>
                    <a:pt x="22" y="12"/>
                  </a:lnTo>
                  <a:lnTo>
                    <a:pt x="20" y="12"/>
                  </a:lnTo>
                  <a:lnTo>
                    <a:pt x="19" y="10"/>
                  </a:lnTo>
                  <a:lnTo>
                    <a:pt x="17" y="9"/>
                  </a:lnTo>
                  <a:lnTo>
                    <a:pt x="16" y="9"/>
                  </a:lnTo>
                  <a:lnTo>
                    <a:pt x="13" y="7"/>
                  </a:lnTo>
                  <a:lnTo>
                    <a:pt x="11" y="6"/>
                  </a:lnTo>
                  <a:lnTo>
                    <a:pt x="11" y="4"/>
                  </a:lnTo>
                  <a:lnTo>
                    <a:pt x="9" y="3"/>
                  </a:lnTo>
                  <a:lnTo>
                    <a:pt x="9" y="2"/>
                  </a:lnTo>
                  <a:lnTo>
                    <a:pt x="7" y="1"/>
                  </a:lnTo>
                  <a:lnTo>
                    <a:pt x="5" y="0"/>
                  </a:lnTo>
                  <a:lnTo>
                    <a:pt x="2" y="0"/>
                  </a:lnTo>
                  <a:lnTo>
                    <a:pt x="1" y="1"/>
                  </a:lnTo>
                  <a:close/>
                </a:path>
              </a:pathLst>
            </a:custGeom>
            <a:solidFill>
              <a:srgbClr val="54C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05" name="Freeform 77"/>
            <p:cNvSpPr>
              <a:spLocks/>
            </p:cNvSpPr>
            <p:nvPr/>
          </p:nvSpPr>
          <p:spPr bwMode="auto">
            <a:xfrm>
              <a:off x="3835400" y="5311775"/>
              <a:ext cx="252412" cy="71437"/>
            </a:xfrm>
            <a:custGeom>
              <a:avLst/>
              <a:gdLst>
                <a:gd name="T0" fmla="*/ 2147483647 w 159"/>
                <a:gd name="T1" fmla="*/ 2147483647 h 45"/>
                <a:gd name="T2" fmla="*/ 2147483647 w 159"/>
                <a:gd name="T3" fmla="*/ 2147483647 h 45"/>
                <a:gd name="T4" fmla="*/ 2147483647 w 159"/>
                <a:gd name="T5" fmla="*/ 2147483647 h 45"/>
                <a:gd name="T6" fmla="*/ 2147483647 w 159"/>
                <a:gd name="T7" fmla="*/ 2147483647 h 45"/>
                <a:gd name="T8" fmla="*/ 2147483647 w 159"/>
                <a:gd name="T9" fmla="*/ 2147483647 h 45"/>
                <a:gd name="T10" fmla="*/ 2147483647 w 159"/>
                <a:gd name="T11" fmla="*/ 2147483647 h 45"/>
                <a:gd name="T12" fmla="*/ 2147483647 w 159"/>
                <a:gd name="T13" fmla="*/ 2147483647 h 45"/>
                <a:gd name="T14" fmla="*/ 2147483647 w 159"/>
                <a:gd name="T15" fmla="*/ 2147483647 h 45"/>
                <a:gd name="T16" fmla="*/ 2147483647 w 159"/>
                <a:gd name="T17" fmla="*/ 2147483647 h 45"/>
                <a:gd name="T18" fmla="*/ 2147483647 w 159"/>
                <a:gd name="T19" fmla="*/ 2147483647 h 45"/>
                <a:gd name="T20" fmla="*/ 2147483647 w 159"/>
                <a:gd name="T21" fmla="*/ 2147483647 h 45"/>
                <a:gd name="T22" fmla="*/ 2147483647 w 159"/>
                <a:gd name="T23" fmla="*/ 2147483647 h 45"/>
                <a:gd name="T24" fmla="*/ 2147483647 w 159"/>
                <a:gd name="T25" fmla="*/ 2147483647 h 45"/>
                <a:gd name="T26" fmla="*/ 2147483647 w 159"/>
                <a:gd name="T27" fmla="*/ 2147483647 h 45"/>
                <a:gd name="T28" fmla="*/ 2147483647 w 159"/>
                <a:gd name="T29" fmla="*/ 2147483647 h 45"/>
                <a:gd name="T30" fmla="*/ 2147483647 w 159"/>
                <a:gd name="T31" fmla="*/ 2147483647 h 45"/>
                <a:gd name="T32" fmla="*/ 2147483647 w 159"/>
                <a:gd name="T33" fmla="*/ 2147483647 h 45"/>
                <a:gd name="T34" fmla="*/ 2147483647 w 159"/>
                <a:gd name="T35" fmla="*/ 2147483647 h 45"/>
                <a:gd name="T36" fmla="*/ 2147483647 w 159"/>
                <a:gd name="T37" fmla="*/ 2147483647 h 45"/>
                <a:gd name="T38" fmla="*/ 2147483647 w 159"/>
                <a:gd name="T39" fmla="*/ 2147483647 h 45"/>
                <a:gd name="T40" fmla="*/ 2147483647 w 159"/>
                <a:gd name="T41" fmla="*/ 2147483647 h 45"/>
                <a:gd name="T42" fmla="*/ 2147483647 w 159"/>
                <a:gd name="T43" fmla="*/ 2147483647 h 45"/>
                <a:gd name="T44" fmla="*/ 2147483647 w 159"/>
                <a:gd name="T45" fmla="*/ 2147483647 h 45"/>
                <a:gd name="T46" fmla="*/ 2147483647 w 159"/>
                <a:gd name="T47" fmla="*/ 2147483647 h 45"/>
                <a:gd name="T48" fmla="*/ 2147483647 w 159"/>
                <a:gd name="T49" fmla="*/ 2147483647 h 45"/>
                <a:gd name="T50" fmla="*/ 2147483647 w 159"/>
                <a:gd name="T51" fmla="*/ 2147483647 h 45"/>
                <a:gd name="T52" fmla="*/ 2147483647 w 159"/>
                <a:gd name="T53" fmla="*/ 2147483647 h 45"/>
                <a:gd name="T54" fmla="*/ 2147483647 w 159"/>
                <a:gd name="T55" fmla="*/ 2147483647 h 45"/>
                <a:gd name="T56" fmla="*/ 2147483647 w 159"/>
                <a:gd name="T57" fmla="*/ 2147483647 h 45"/>
                <a:gd name="T58" fmla="*/ 2147483647 w 159"/>
                <a:gd name="T59" fmla="*/ 2147483647 h 45"/>
                <a:gd name="T60" fmla="*/ 2147483647 w 159"/>
                <a:gd name="T61" fmla="*/ 2147483647 h 45"/>
                <a:gd name="T62" fmla="*/ 2147483647 w 159"/>
                <a:gd name="T63" fmla="*/ 2147483647 h 45"/>
                <a:gd name="T64" fmla="*/ 2147483647 w 159"/>
                <a:gd name="T65" fmla="*/ 2147483647 h 45"/>
                <a:gd name="T66" fmla="*/ 2147483647 w 159"/>
                <a:gd name="T67" fmla="*/ 2147483647 h 45"/>
                <a:gd name="T68" fmla="*/ 2147483647 w 159"/>
                <a:gd name="T69" fmla="*/ 2147483647 h 45"/>
                <a:gd name="T70" fmla="*/ 2147483647 w 159"/>
                <a:gd name="T71" fmla="*/ 2147483647 h 45"/>
                <a:gd name="T72" fmla="*/ 2147483647 w 159"/>
                <a:gd name="T73" fmla="*/ 2147483647 h 45"/>
                <a:gd name="T74" fmla="*/ 2147483647 w 159"/>
                <a:gd name="T75" fmla="*/ 2147483647 h 45"/>
                <a:gd name="T76" fmla="*/ 2147483647 w 159"/>
                <a:gd name="T77" fmla="*/ 2147483647 h 45"/>
                <a:gd name="T78" fmla="*/ 0 w 159"/>
                <a:gd name="T79" fmla="*/ 2147483647 h 45"/>
                <a:gd name="T80" fmla="*/ 0 w 159"/>
                <a:gd name="T81" fmla="*/ 2147483647 h 45"/>
                <a:gd name="T82" fmla="*/ 2147483647 w 159"/>
                <a:gd name="T83" fmla="*/ 2147483647 h 45"/>
                <a:gd name="T84" fmla="*/ 2147483647 w 159"/>
                <a:gd name="T85" fmla="*/ 2147483647 h 45"/>
                <a:gd name="T86" fmla="*/ 2147483647 w 159"/>
                <a:gd name="T87" fmla="*/ 2147483647 h 45"/>
                <a:gd name="T88" fmla="*/ 2147483647 w 159"/>
                <a:gd name="T89" fmla="*/ 2147483647 h 45"/>
                <a:gd name="T90" fmla="*/ 2147483647 w 159"/>
                <a:gd name="T91" fmla="*/ 2147483647 h 45"/>
                <a:gd name="T92" fmla="*/ 2147483647 w 159"/>
                <a:gd name="T93" fmla="*/ 2147483647 h 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9"/>
                <a:gd name="T142" fmla="*/ 0 h 45"/>
                <a:gd name="T143" fmla="*/ 159 w 159"/>
                <a:gd name="T144" fmla="*/ 45 h 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9" h="45">
                  <a:moveTo>
                    <a:pt x="19" y="7"/>
                  </a:moveTo>
                  <a:lnTo>
                    <a:pt x="16" y="8"/>
                  </a:lnTo>
                  <a:lnTo>
                    <a:pt x="15" y="10"/>
                  </a:lnTo>
                  <a:lnTo>
                    <a:pt x="12" y="12"/>
                  </a:lnTo>
                  <a:lnTo>
                    <a:pt x="12" y="14"/>
                  </a:lnTo>
                  <a:lnTo>
                    <a:pt x="10" y="16"/>
                  </a:lnTo>
                  <a:lnTo>
                    <a:pt x="10" y="18"/>
                  </a:lnTo>
                  <a:lnTo>
                    <a:pt x="10" y="21"/>
                  </a:lnTo>
                  <a:lnTo>
                    <a:pt x="12" y="24"/>
                  </a:lnTo>
                  <a:lnTo>
                    <a:pt x="12" y="25"/>
                  </a:lnTo>
                  <a:lnTo>
                    <a:pt x="13" y="27"/>
                  </a:lnTo>
                  <a:lnTo>
                    <a:pt x="15" y="28"/>
                  </a:lnTo>
                  <a:lnTo>
                    <a:pt x="15" y="30"/>
                  </a:lnTo>
                  <a:lnTo>
                    <a:pt x="17" y="31"/>
                  </a:lnTo>
                  <a:lnTo>
                    <a:pt x="18" y="32"/>
                  </a:lnTo>
                  <a:lnTo>
                    <a:pt x="19" y="33"/>
                  </a:lnTo>
                  <a:lnTo>
                    <a:pt x="21" y="34"/>
                  </a:lnTo>
                  <a:lnTo>
                    <a:pt x="23" y="35"/>
                  </a:lnTo>
                  <a:lnTo>
                    <a:pt x="25" y="36"/>
                  </a:lnTo>
                  <a:lnTo>
                    <a:pt x="26" y="36"/>
                  </a:lnTo>
                  <a:lnTo>
                    <a:pt x="28" y="37"/>
                  </a:lnTo>
                  <a:lnTo>
                    <a:pt x="30" y="37"/>
                  </a:lnTo>
                  <a:lnTo>
                    <a:pt x="32" y="37"/>
                  </a:lnTo>
                  <a:lnTo>
                    <a:pt x="35" y="38"/>
                  </a:lnTo>
                  <a:lnTo>
                    <a:pt x="37" y="38"/>
                  </a:lnTo>
                  <a:lnTo>
                    <a:pt x="39" y="38"/>
                  </a:lnTo>
                  <a:lnTo>
                    <a:pt x="41" y="38"/>
                  </a:lnTo>
                  <a:lnTo>
                    <a:pt x="43" y="38"/>
                  </a:lnTo>
                  <a:lnTo>
                    <a:pt x="45" y="38"/>
                  </a:lnTo>
                  <a:lnTo>
                    <a:pt x="47" y="38"/>
                  </a:lnTo>
                  <a:lnTo>
                    <a:pt x="50" y="38"/>
                  </a:lnTo>
                  <a:lnTo>
                    <a:pt x="51" y="38"/>
                  </a:lnTo>
                  <a:lnTo>
                    <a:pt x="54" y="38"/>
                  </a:lnTo>
                  <a:lnTo>
                    <a:pt x="56" y="37"/>
                  </a:lnTo>
                  <a:lnTo>
                    <a:pt x="58" y="37"/>
                  </a:lnTo>
                  <a:lnTo>
                    <a:pt x="60" y="37"/>
                  </a:lnTo>
                  <a:lnTo>
                    <a:pt x="62" y="37"/>
                  </a:lnTo>
                  <a:lnTo>
                    <a:pt x="64" y="37"/>
                  </a:lnTo>
                  <a:lnTo>
                    <a:pt x="66" y="37"/>
                  </a:lnTo>
                  <a:lnTo>
                    <a:pt x="69" y="37"/>
                  </a:lnTo>
                  <a:lnTo>
                    <a:pt x="71" y="36"/>
                  </a:lnTo>
                  <a:lnTo>
                    <a:pt x="77" y="36"/>
                  </a:lnTo>
                  <a:lnTo>
                    <a:pt x="81" y="34"/>
                  </a:lnTo>
                  <a:lnTo>
                    <a:pt x="85" y="34"/>
                  </a:lnTo>
                  <a:lnTo>
                    <a:pt x="89" y="33"/>
                  </a:lnTo>
                  <a:lnTo>
                    <a:pt x="93" y="33"/>
                  </a:lnTo>
                  <a:lnTo>
                    <a:pt x="97" y="32"/>
                  </a:lnTo>
                  <a:lnTo>
                    <a:pt x="99" y="31"/>
                  </a:lnTo>
                  <a:lnTo>
                    <a:pt x="103" y="31"/>
                  </a:lnTo>
                  <a:lnTo>
                    <a:pt x="106" y="30"/>
                  </a:lnTo>
                  <a:lnTo>
                    <a:pt x="109" y="29"/>
                  </a:lnTo>
                  <a:lnTo>
                    <a:pt x="113" y="28"/>
                  </a:lnTo>
                  <a:lnTo>
                    <a:pt x="118" y="27"/>
                  </a:lnTo>
                  <a:lnTo>
                    <a:pt x="122" y="26"/>
                  </a:lnTo>
                  <a:lnTo>
                    <a:pt x="127" y="24"/>
                  </a:lnTo>
                  <a:lnTo>
                    <a:pt x="132" y="22"/>
                  </a:lnTo>
                  <a:lnTo>
                    <a:pt x="139" y="20"/>
                  </a:lnTo>
                  <a:lnTo>
                    <a:pt x="140" y="20"/>
                  </a:lnTo>
                  <a:lnTo>
                    <a:pt x="141" y="20"/>
                  </a:lnTo>
                  <a:lnTo>
                    <a:pt x="143" y="20"/>
                  </a:lnTo>
                  <a:lnTo>
                    <a:pt x="145" y="20"/>
                  </a:lnTo>
                  <a:lnTo>
                    <a:pt x="146" y="20"/>
                  </a:lnTo>
                  <a:lnTo>
                    <a:pt x="148" y="21"/>
                  </a:lnTo>
                  <a:lnTo>
                    <a:pt x="150" y="21"/>
                  </a:lnTo>
                  <a:lnTo>
                    <a:pt x="152" y="22"/>
                  </a:lnTo>
                  <a:lnTo>
                    <a:pt x="154" y="23"/>
                  </a:lnTo>
                  <a:lnTo>
                    <a:pt x="155" y="23"/>
                  </a:lnTo>
                  <a:lnTo>
                    <a:pt x="157" y="24"/>
                  </a:lnTo>
                  <a:lnTo>
                    <a:pt x="158" y="24"/>
                  </a:lnTo>
                  <a:lnTo>
                    <a:pt x="159" y="26"/>
                  </a:lnTo>
                  <a:lnTo>
                    <a:pt x="159" y="27"/>
                  </a:lnTo>
                  <a:lnTo>
                    <a:pt x="152" y="28"/>
                  </a:lnTo>
                  <a:lnTo>
                    <a:pt x="146" y="30"/>
                  </a:lnTo>
                  <a:lnTo>
                    <a:pt x="140" y="32"/>
                  </a:lnTo>
                  <a:lnTo>
                    <a:pt x="134" y="33"/>
                  </a:lnTo>
                  <a:lnTo>
                    <a:pt x="130" y="34"/>
                  </a:lnTo>
                  <a:lnTo>
                    <a:pt x="124" y="36"/>
                  </a:lnTo>
                  <a:lnTo>
                    <a:pt x="120" y="36"/>
                  </a:lnTo>
                  <a:lnTo>
                    <a:pt x="115" y="37"/>
                  </a:lnTo>
                  <a:lnTo>
                    <a:pt x="110" y="38"/>
                  </a:lnTo>
                  <a:lnTo>
                    <a:pt x="105" y="39"/>
                  </a:lnTo>
                  <a:lnTo>
                    <a:pt x="101" y="39"/>
                  </a:lnTo>
                  <a:lnTo>
                    <a:pt x="95" y="39"/>
                  </a:lnTo>
                  <a:lnTo>
                    <a:pt x="89" y="39"/>
                  </a:lnTo>
                  <a:lnTo>
                    <a:pt x="84" y="40"/>
                  </a:lnTo>
                  <a:lnTo>
                    <a:pt x="77" y="40"/>
                  </a:lnTo>
                  <a:lnTo>
                    <a:pt x="71" y="41"/>
                  </a:lnTo>
                  <a:lnTo>
                    <a:pt x="69" y="41"/>
                  </a:lnTo>
                  <a:lnTo>
                    <a:pt x="66" y="41"/>
                  </a:lnTo>
                  <a:lnTo>
                    <a:pt x="64" y="41"/>
                  </a:lnTo>
                  <a:lnTo>
                    <a:pt x="61" y="42"/>
                  </a:lnTo>
                  <a:lnTo>
                    <a:pt x="59" y="43"/>
                  </a:lnTo>
                  <a:lnTo>
                    <a:pt x="57" y="43"/>
                  </a:lnTo>
                  <a:lnTo>
                    <a:pt x="54" y="43"/>
                  </a:lnTo>
                  <a:lnTo>
                    <a:pt x="52" y="43"/>
                  </a:lnTo>
                  <a:lnTo>
                    <a:pt x="50" y="43"/>
                  </a:lnTo>
                  <a:lnTo>
                    <a:pt x="47" y="44"/>
                  </a:lnTo>
                  <a:lnTo>
                    <a:pt x="45" y="44"/>
                  </a:lnTo>
                  <a:lnTo>
                    <a:pt x="43" y="45"/>
                  </a:lnTo>
                  <a:lnTo>
                    <a:pt x="40" y="45"/>
                  </a:lnTo>
                  <a:lnTo>
                    <a:pt x="37" y="45"/>
                  </a:lnTo>
                  <a:lnTo>
                    <a:pt x="35" y="45"/>
                  </a:lnTo>
                  <a:lnTo>
                    <a:pt x="33" y="45"/>
                  </a:lnTo>
                  <a:lnTo>
                    <a:pt x="30" y="45"/>
                  </a:lnTo>
                  <a:lnTo>
                    <a:pt x="27" y="45"/>
                  </a:lnTo>
                  <a:lnTo>
                    <a:pt x="24" y="44"/>
                  </a:lnTo>
                  <a:lnTo>
                    <a:pt x="21" y="44"/>
                  </a:lnTo>
                  <a:lnTo>
                    <a:pt x="19" y="43"/>
                  </a:lnTo>
                  <a:lnTo>
                    <a:pt x="17" y="43"/>
                  </a:lnTo>
                  <a:lnTo>
                    <a:pt x="15" y="41"/>
                  </a:lnTo>
                  <a:lnTo>
                    <a:pt x="12" y="41"/>
                  </a:lnTo>
                  <a:lnTo>
                    <a:pt x="10" y="39"/>
                  </a:lnTo>
                  <a:lnTo>
                    <a:pt x="8" y="39"/>
                  </a:lnTo>
                  <a:lnTo>
                    <a:pt x="6" y="37"/>
                  </a:lnTo>
                  <a:lnTo>
                    <a:pt x="5" y="36"/>
                  </a:lnTo>
                  <a:lnTo>
                    <a:pt x="3" y="33"/>
                  </a:lnTo>
                  <a:lnTo>
                    <a:pt x="2" y="31"/>
                  </a:lnTo>
                  <a:lnTo>
                    <a:pt x="1" y="29"/>
                  </a:lnTo>
                  <a:lnTo>
                    <a:pt x="0" y="27"/>
                  </a:lnTo>
                  <a:lnTo>
                    <a:pt x="0" y="24"/>
                  </a:lnTo>
                  <a:lnTo>
                    <a:pt x="0" y="23"/>
                  </a:lnTo>
                  <a:lnTo>
                    <a:pt x="0" y="21"/>
                  </a:lnTo>
                  <a:lnTo>
                    <a:pt x="0" y="19"/>
                  </a:lnTo>
                  <a:lnTo>
                    <a:pt x="1" y="17"/>
                  </a:lnTo>
                  <a:lnTo>
                    <a:pt x="2" y="15"/>
                  </a:lnTo>
                  <a:lnTo>
                    <a:pt x="4" y="14"/>
                  </a:lnTo>
                  <a:lnTo>
                    <a:pt x="6" y="12"/>
                  </a:lnTo>
                  <a:lnTo>
                    <a:pt x="7" y="10"/>
                  </a:lnTo>
                  <a:lnTo>
                    <a:pt x="8" y="8"/>
                  </a:lnTo>
                  <a:lnTo>
                    <a:pt x="10" y="7"/>
                  </a:lnTo>
                  <a:lnTo>
                    <a:pt x="13" y="5"/>
                  </a:lnTo>
                  <a:lnTo>
                    <a:pt x="15" y="4"/>
                  </a:lnTo>
                  <a:lnTo>
                    <a:pt x="17" y="2"/>
                  </a:lnTo>
                  <a:lnTo>
                    <a:pt x="19" y="1"/>
                  </a:lnTo>
                  <a:lnTo>
                    <a:pt x="21" y="1"/>
                  </a:lnTo>
                  <a:lnTo>
                    <a:pt x="23" y="0"/>
                  </a:lnTo>
                  <a:lnTo>
                    <a:pt x="23" y="2"/>
                  </a:lnTo>
                  <a:lnTo>
                    <a:pt x="21" y="3"/>
                  </a:lnTo>
                  <a:lnTo>
                    <a:pt x="21" y="4"/>
                  </a:lnTo>
                  <a:lnTo>
                    <a:pt x="19" y="5"/>
                  </a:lnTo>
                  <a:lnTo>
                    <a:pt x="19" y="7"/>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06" name="Freeform 78"/>
            <p:cNvSpPr>
              <a:spLocks/>
            </p:cNvSpPr>
            <p:nvPr/>
          </p:nvSpPr>
          <p:spPr bwMode="auto">
            <a:xfrm>
              <a:off x="3924300" y="5381625"/>
              <a:ext cx="26987" cy="123825"/>
            </a:xfrm>
            <a:custGeom>
              <a:avLst/>
              <a:gdLst>
                <a:gd name="T0" fmla="*/ 0 w 17"/>
                <a:gd name="T1" fmla="*/ 2147483647 h 78"/>
                <a:gd name="T2" fmla="*/ 2147483647 w 17"/>
                <a:gd name="T3" fmla="*/ 2147483647 h 78"/>
                <a:gd name="T4" fmla="*/ 2147483647 w 17"/>
                <a:gd name="T5" fmla="*/ 2147483647 h 78"/>
                <a:gd name="T6" fmla="*/ 2147483647 w 17"/>
                <a:gd name="T7" fmla="*/ 2147483647 h 78"/>
                <a:gd name="T8" fmla="*/ 2147483647 w 17"/>
                <a:gd name="T9" fmla="*/ 2147483647 h 78"/>
                <a:gd name="T10" fmla="*/ 2147483647 w 17"/>
                <a:gd name="T11" fmla="*/ 2147483647 h 78"/>
                <a:gd name="T12" fmla="*/ 2147483647 w 17"/>
                <a:gd name="T13" fmla="*/ 2147483647 h 78"/>
                <a:gd name="T14" fmla="*/ 2147483647 w 17"/>
                <a:gd name="T15" fmla="*/ 2147483647 h 78"/>
                <a:gd name="T16" fmla="*/ 2147483647 w 17"/>
                <a:gd name="T17" fmla="*/ 2147483647 h 78"/>
                <a:gd name="T18" fmla="*/ 2147483647 w 17"/>
                <a:gd name="T19" fmla="*/ 2147483647 h 78"/>
                <a:gd name="T20" fmla="*/ 2147483647 w 17"/>
                <a:gd name="T21" fmla="*/ 2147483647 h 78"/>
                <a:gd name="T22" fmla="*/ 2147483647 w 17"/>
                <a:gd name="T23" fmla="*/ 2147483647 h 78"/>
                <a:gd name="T24" fmla="*/ 2147483647 w 17"/>
                <a:gd name="T25" fmla="*/ 2147483647 h 78"/>
                <a:gd name="T26" fmla="*/ 2147483647 w 17"/>
                <a:gd name="T27" fmla="*/ 2147483647 h 78"/>
                <a:gd name="T28" fmla="*/ 2147483647 w 17"/>
                <a:gd name="T29" fmla="*/ 2147483647 h 78"/>
                <a:gd name="T30" fmla="*/ 2147483647 w 17"/>
                <a:gd name="T31" fmla="*/ 2147483647 h 78"/>
                <a:gd name="T32" fmla="*/ 2147483647 w 17"/>
                <a:gd name="T33" fmla="*/ 2147483647 h 78"/>
                <a:gd name="T34" fmla="*/ 2147483647 w 17"/>
                <a:gd name="T35" fmla="*/ 2147483647 h 78"/>
                <a:gd name="T36" fmla="*/ 2147483647 w 17"/>
                <a:gd name="T37" fmla="*/ 2147483647 h 78"/>
                <a:gd name="T38" fmla="*/ 2147483647 w 17"/>
                <a:gd name="T39" fmla="*/ 2147483647 h 78"/>
                <a:gd name="T40" fmla="*/ 2147483647 w 17"/>
                <a:gd name="T41" fmla="*/ 2147483647 h 78"/>
                <a:gd name="T42" fmla="*/ 2147483647 w 17"/>
                <a:gd name="T43" fmla="*/ 2147483647 h 78"/>
                <a:gd name="T44" fmla="*/ 2147483647 w 17"/>
                <a:gd name="T45" fmla="*/ 2147483647 h 78"/>
                <a:gd name="T46" fmla="*/ 2147483647 w 17"/>
                <a:gd name="T47" fmla="*/ 2147483647 h 78"/>
                <a:gd name="T48" fmla="*/ 2147483647 w 17"/>
                <a:gd name="T49" fmla="*/ 2147483647 h 78"/>
                <a:gd name="T50" fmla="*/ 2147483647 w 17"/>
                <a:gd name="T51" fmla="*/ 2147483647 h 78"/>
                <a:gd name="T52" fmla="*/ 2147483647 w 17"/>
                <a:gd name="T53" fmla="*/ 2147483647 h 78"/>
                <a:gd name="T54" fmla="*/ 2147483647 w 17"/>
                <a:gd name="T55" fmla="*/ 2147483647 h 78"/>
                <a:gd name="T56" fmla="*/ 2147483647 w 17"/>
                <a:gd name="T57" fmla="*/ 2147483647 h 78"/>
                <a:gd name="T58" fmla="*/ 2147483647 w 17"/>
                <a:gd name="T59" fmla="*/ 0 h 78"/>
                <a:gd name="T60" fmla="*/ 2147483647 w 17"/>
                <a:gd name="T61" fmla="*/ 0 h 78"/>
                <a:gd name="T62" fmla="*/ 0 w 17"/>
                <a:gd name="T63" fmla="*/ 2147483647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
                <a:gd name="T97" fmla="*/ 0 h 78"/>
                <a:gd name="T98" fmla="*/ 17 w 17"/>
                <a:gd name="T99" fmla="*/ 78 h 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 h="78">
                  <a:moveTo>
                    <a:pt x="0" y="1"/>
                  </a:moveTo>
                  <a:lnTo>
                    <a:pt x="0" y="5"/>
                  </a:lnTo>
                  <a:lnTo>
                    <a:pt x="1" y="10"/>
                  </a:lnTo>
                  <a:lnTo>
                    <a:pt x="1" y="15"/>
                  </a:lnTo>
                  <a:lnTo>
                    <a:pt x="1" y="20"/>
                  </a:lnTo>
                  <a:lnTo>
                    <a:pt x="1" y="25"/>
                  </a:lnTo>
                  <a:lnTo>
                    <a:pt x="2" y="31"/>
                  </a:lnTo>
                  <a:lnTo>
                    <a:pt x="2" y="36"/>
                  </a:lnTo>
                  <a:lnTo>
                    <a:pt x="2" y="41"/>
                  </a:lnTo>
                  <a:lnTo>
                    <a:pt x="2" y="47"/>
                  </a:lnTo>
                  <a:lnTo>
                    <a:pt x="2" y="51"/>
                  </a:lnTo>
                  <a:lnTo>
                    <a:pt x="2" y="56"/>
                  </a:lnTo>
                  <a:lnTo>
                    <a:pt x="3" y="61"/>
                  </a:lnTo>
                  <a:lnTo>
                    <a:pt x="3" y="65"/>
                  </a:lnTo>
                  <a:lnTo>
                    <a:pt x="3" y="68"/>
                  </a:lnTo>
                  <a:lnTo>
                    <a:pt x="4" y="72"/>
                  </a:lnTo>
                  <a:lnTo>
                    <a:pt x="5" y="75"/>
                  </a:lnTo>
                  <a:lnTo>
                    <a:pt x="5" y="76"/>
                  </a:lnTo>
                  <a:lnTo>
                    <a:pt x="5" y="77"/>
                  </a:lnTo>
                  <a:lnTo>
                    <a:pt x="6" y="78"/>
                  </a:lnTo>
                  <a:lnTo>
                    <a:pt x="7" y="78"/>
                  </a:lnTo>
                  <a:lnTo>
                    <a:pt x="9" y="78"/>
                  </a:lnTo>
                  <a:lnTo>
                    <a:pt x="11" y="77"/>
                  </a:lnTo>
                  <a:lnTo>
                    <a:pt x="13" y="76"/>
                  </a:lnTo>
                  <a:lnTo>
                    <a:pt x="15" y="74"/>
                  </a:lnTo>
                  <a:lnTo>
                    <a:pt x="16" y="72"/>
                  </a:lnTo>
                  <a:lnTo>
                    <a:pt x="17" y="71"/>
                  </a:lnTo>
                  <a:lnTo>
                    <a:pt x="16" y="68"/>
                  </a:lnTo>
                  <a:lnTo>
                    <a:pt x="16" y="67"/>
                  </a:lnTo>
                  <a:lnTo>
                    <a:pt x="16" y="64"/>
                  </a:lnTo>
                  <a:lnTo>
                    <a:pt x="15" y="61"/>
                  </a:lnTo>
                  <a:lnTo>
                    <a:pt x="15" y="58"/>
                  </a:lnTo>
                  <a:lnTo>
                    <a:pt x="15" y="55"/>
                  </a:lnTo>
                  <a:lnTo>
                    <a:pt x="14" y="52"/>
                  </a:lnTo>
                  <a:lnTo>
                    <a:pt x="14" y="50"/>
                  </a:lnTo>
                  <a:lnTo>
                    <a:pt x="14" y="47"/>
                  </a:lnTo>
                  <a:lnTo>
                    <a:pt x="13" y="44"/>
                  </a:lnTo>
                  <a:lnTo>
                    <a:pt x="13" y="41"/>
                  </a:lnTo>
                  <a:lnTo>
                    <a:pt x="12" y="38"/>
                  </a:lnTo>
                  <a:lnTo>
                    <a:pt x="12" y="35"/>
                  </a:lnTo>
                  <a:lnTo>
                    <a:pt x="11" y="34"/>
                  </a:lnTo>
                  <a:lnTo>
                    <a:pt x="11" y="31"/>
                  </a:lnTo>
                  <a:lnTo>
                    <a:pt x="11" y="30"/>
                  </a:lnTo>
                  <a:lnTo>
                    <a:pt x="10" y="28"/>
                  </a:lnTo>
                  <a:lnTo>
                    <a:pt x="10" y="26"/>
                  </a:lnTo>
                  <a:lnTo>
                    <a:pt x="10" y="25"/>
                  </a:lnTo>
                  <a:lnTo>
                    <a:pt x="9" y="22"/>
                  </a:lnTo>
                  <a:lnTo>
                    <a:pt x="9" y="20"/>
                  </a:lnTo>
                  <a:lnTo>
                    <a:pt x="9" y="18"/>
                  </a:lnTo>
                  <a:lnTo>
                    <a:pt x="8" y="15"/>
                  </a:lnTo>
                  <a:lnTo>
                    <a:pt x="8" y="13"/>
                  </a:lnTo>
                  <a:lnTo>
                    <a:pt x="7" y="11"/>
                  </a:lnTo>
                  <a:lnTo>
                    <a:pt x="7" y="9"/>
                  </a:lnTo>
                  <a:lnTo>
                    <a:pt x="7" y="6"/>
                  </a:lnTo>
                  <a:lnTo>
                    <a:pt x="7" y="5"/>
                  </a:lnTo>
                  <a:lnTo>
                    <a:pt x="6" y="4"/>
                  </a:lnTo>
                  <a:lnTo>
                    <a:pt x="6" y="3"/>
                  </a:lnTo>
                  <a:lnTo>
                    <a:pt x="6" y="2"/>
                  </a:lnTo>
                  <a:lnTo>
                    <a:pt x="6" y="1"/>
                  </a:lnTo>
                  <a:lnTo>
                    <a:pt x="4" y="0"/>
                  </a:lnTo>
                  <a:lnTo>
                    <a:pt x="2" y="0"/>
                  </a:lnTo>
                  <a:lnTo>
                    <a:pt x="1" y="0"/>
                  </a:lnTo>
                  <a:lnTo>
                    <a:pt x="0" y="1"/>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07" name="Freeform 79"/>
            <p:cNvSpPr>
              <a:spLocks/>
            </p:cNvSpPr>
            <p:nvPr/>
          </p:nvSpPr>
          <p:spPr bwMode="auto">
            <a:xfrm>
              <a:off x="4637088" y="5302250"/>
              <a:ext cx="28575" cy="295275"/>
            </a:xfrm>
            <a:custGeom>
              <a:avLst/>
              <a:gdLst>
                <a:gd name="T0" fmla="*/ 2147483647 w 18"/>
                <a:gd name="T1" fmla="*/ 2147483647 h 186"/>
                <a:gd name="T2" fmla="*/ 2147483647 w 18"/>
                <a:gd name="T3" fmla="*/ 2147483647 h 186"/>
                <a:gd name="T4" fmla="*/ 2147483647 w 18"/>
                <a:gd name="T5" fmla="*/ 2147483647 h 186"/>
                <a:gd name="T6" fmla="*/ 2147483647 w 18"/>
                <a:gd name="T7" fmla="*/ 2147483647 h 186"/>
                <a:gd name="T8" fmla="*/ 2147483647 w 18"/>
                <a:gd name="T9" fmla="*/ 2147483647 h 186"/>
                <a:gd name="T10" fmla="*/ 2147483647 w 18"/>
                <a:gd name="T11" fmla="*/ 2147483647 h 186"/>
                <a:gd name="T12" fmla="*/ 2147483647 w 18"/>
                <a:gd name="T13" fmla="*/ 2147483647 h 186"/>
                <a:gd name="T14" fmla="*/ 2147483647 w 18"/>
                <a:gd name="T15" fmla="*/ 2147483647 h 186"/>
                <a:gd name="T16" fmla="*/ 2147483647 w 18"/>
                <a:gd name="T17" fmla="*/ 2147483647 h 186"/>
                <a:gd name="T18" fmla="*/ 2147483647 w 18"/>
                <a:gd name="T19" fmla="*/ 2147483647 h 186"/>
                <a:gd name="T20" fmla="*/ 2147483647 w 18"/>
                <a:gd name="T21" fmla="*/ 2147483647 h 186"/>
                <a:gd name="T22" fmla="*/ 2147483647 w 18"/>
                <a:gd name="T23" fmla="*/ 2147483647 h 186"/>
                <a:gd name="T24" fmla="*/ 2147483647 w 18"/>
                <a:gd name="T25" fmla="*/ 2147483647 h 186"/>
                <a:gd name="T26" fmla="*/ 2147483647 w 18"/>
                <a:gd name="T27" fmla="*/ 2147483647 h 186"/>
                <a:gd name="T28" fmla="*/ 2147483647 w 18"/>
                <a:gd name="T29" fmla="*/ 2147483647 h 186"/>
                <a:gd name="T30" fmla="*/ 2147483647 w 18"/>
                <a:gd name="T31" fmla="*/ 2147483647 h 186"/>
                <a:gd name="T32" fmla="*/ 2147483647 w 18"/>
                <a:gd name="T33" fmla="*/ 2147483647 h 186"/>
                <a:gd name="T34" fmla="*/ 2147483647 w 18"/>
                <a:gd name="T35" fmla="*/ 2147483647 h 186"/>
                <a:gd name="T36" fmla="*/ 2147483647 w 18"/>
                <a:gd name="T37" fmla="*/ 2147483647 h 186"/>
                <a:gd name="T38" fmla="*/ 2147483647 w 18"/>
                <a:gd name="T39" fmla="*/ 2147483647 h 186"/>
                <a:gd name="T40" fmla="*/ 2147483647 w 18"/>
                <a:gd name="T41" fmla="*/ 2147483647 h 186"/>
                <a:gd name="T42" fmla="*/ 2147483647 w 18"/>
                <a:gd name="T43" fmla="*/ 2147483647 h 186"/>
                <a:gd name="T44" fmla="*/ 2147483647 w 18"/>
                <a:gd name="T45" fmla="*/ 2147483647 h 186"/>
                <a:gd name="T46" fmla="*/ 2147483647 w 18"/>
                <a:gd name="T47" fmla="*/ 2147483647 h 186"/>
                <a:gd name="T48" fmla="*/ 2147483647 w 18"/>
                <a:gd name="T49" fmla="*/ 2147483647 h 186"/>
                <a:gd name="T50" fmla="*/ 2147483647 w 18"/>
                <a:gd name="T51" fmla="*/ 2147483647 h 186"/>
                <a:gd name="T52" fmla="*/ 2147483647 w 18"/>
                <a:gd name="T53" fmla="*/ 2147483647 h 186"/>
                <a:gd name="T54" fmla="*/ 2147483647 w 18"/>
                <a:gd name="T55" fmla="*/ 2147483647 h 186"/>
                <a:gd name="T56" fmla="*/ 2147483647 w 18"/>
                <a:gd name="T57" fmla="*/ 2147483647 h 186"/>
                <a:gd name="T58" fmla="*/ 2147483647 w 18"/>
                <a:gd name="T59" fmla="*/ 2147483647 h 186"/>
                <a:gd name="T60" fmla="*/ 2147483647 w 18"/>
                <a:gd name="T61" fmla="*/ 2147483647 h 186"/>
                <a:gd name="T62" fmla="*/ 0 w 18"/>
                <a:gd name="T63" fmla="*/ 2147483647 h 186"/>
                <a:gd name="T64" fmla="*/ 0 w 18"/>
                <a:gd name="T65" fmla="*/ 2147483647 h 186"/>
                <a:gd name="T66" fmla="*/ 0 w 18"/>
                <a:gd name="T67" fmla="*/ 2147483647 h 186"/>
                <a:gd name="T68" fmla="*/ 0 w 18"/>
                <a:gd name="T69" fmla="*/ 2147483647 h 186"/>
                <a:gd name="T70" fmla="*/ 0 w 18"/>
                <a:gd name="T71" fmla="*/ 2147483647 h 186"/>
                <a:gd name="T72" fmla="*/ 0 w 18"/>
                <a:gd name="T73" fmla="*/ 2147483647 h 186"/>
                <a:gd name="T74" fmla="*/ 2147483647 w 18"/>
                <a:gd name="T75" fmla="*/ 2147483647 h 186"/>
                <a:gd name="T76" fmla="*/ 2147483647 w 18"/>
                <a:gd name="T77" fmla="*/ 2147483647 h 186"/>
                <a:gd name="T78" fmla="*/ 2147483647 w 18"/>
                <a:gd name="T79" fmla="*/ 2147483647 h 186"/>
                <a:gd name="T80" fmla="*/ 2147483647 w 18"/>
                <a:gd name="T81" fmla="*/ 2147483647 h 186"/>
                <a:gd name="T82" fmla="*/ 2147483647 w 18"/>
                <a:gd name="T83" fmla="*/ 2147483647 h 186"/>
                <a:gd name="T84" fmla="*/ 2147483647 w 18"/>
                <a:gd name="T85" fmla="*/ 0 h 186"/>
                <a:gd name="T86" fmla="*/ 2147483647 w 18"/>
                <a:gd name="T87" fmla="*/ 0 h 186"/>
                <a:gd name="T88" fmla="*/ 2147483647 w 18"/>
                <a:gd name="T89" fmla="*/ 0 h 186"/>
                <a:gd name="T90" fmla="*/ 2147483647 w 18"/>
                <a:gd name="T91" fmla="*/ 0 h 186"/>
                <a:gd name="T92" fmla="*/ 2147483647 w 18"/>
                <a:gd name="T93" fmla="*/ 0 h 186"/>
                <a:gd name="T94" fmla="*/ 2147483647 w 18"/>
                <a:gd name="T95" fmla="*/ 0 h 186"/>
                <a:gd name="T96" fmla="*/ 2147483647 w 18"/>
                <a:gd name="T97" fmla="*/ 2147483647 h 186"/>
                <a:gd name="T98" fmla="*/ 2147483647 w 18"/>
                <a:gd name="T99" fmla="*/ 2147483647 h 1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
                <a:gd name="T151" fmla="*/ 0 h 186"/>
                <a:gd name="T152" fmla="*/ 18 w 18"/>
                <a:gd name="T153" fmla="*/ 186 h 1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 h="186">
                  <a:moveTo>
                    <a:pt x="18" y="1"/>
                  </a:moveTo>
                  <a:lnTo>
                    <a:pt x="18" y="13"/>
                  </a:lnTo>
                  <a:lnTo>
                    <a:pt x="17" y="25"/>
                  </a:lnTo>
                  <a:lnTo>
                    <a:pt x="17" y="36"/>
                  </a:lnTo>
                  <a:lnTo>
                    <a:pt x="16" y="47"/>
                  </a:lnTo>
                  <a:lnTo>
                    <a:pt x="15" y="58"/>
                  </a:lnTo>
                  <a:lnTo>
                    <a:pt x="14" y="69"/>
                  </a:lnTo>
                  <a:lnTo>
                    <a:pt x="14" y="81"/>
                  </a:lnTo>
                  <a:lnTo>
                    <a:pt x="13" y="92"/>
                  </a:lnTo>
                  <a:lnTo>
                    <a:pt x="12" y="103"/>
                  </a:lnTo>
                  <a:lnTo>
                    <a:pt x="11" y="114"/>
                  </a:lnTo>
                  <a:lnTo>
                    <a:pt x="10" y="126"/>
                  </a:lnTo>
                  <a:lnTo>
                    <a:pt x="10" y="137"/>
                  </a:lnTo>
                  <a:lnTo>
                    <a:pt x="8" y="149"/>
                  </a:lnTo>
                  <a:lnTo>
                    <a:pt x="8" y="160"/>
                  </a:lnTo>
                  <a:lnTo>
                    <a:pt x="8" y="172"/>
                  </a:lnTo>
                  <a:lnTo>
                    <a:pt x="8" y="185"/>
                  </a:lnTo>
                  <a:lnTo>
                    <a:pt x="8" y="186"/>
                  </a:lnTo>
                  <a:lnTo>
                    <a:pt x="6" y="186"/>
                  </a:lnTo>
                  <a:lnTo>
                    <a:pt x="4" y="186"/>
                  </a:lnTo>
                  <a:lnTo>
                    <a:pt x="3" y="185"/>
                  </a:lnTo>
                  <a:lnTo>
                    <a:pt x="3" y="172"/>
                  </a:lnTo>
                  <a:lnTo>
                    <a:pt x="3" y="160"/>
                  </a:lnTo>
                  <a:lnTo>
                    <a:pt x="2" y="149"/>
                  </a:lnTo>
                  <a:lnTo>
                    <a:pt x="2" y="138"/>
                  </a:lnTo>
                  <a:lnTo>
                    <a:pt x="2" y="127"/>
                  </a:lnTo>
                  <a:lnTo>
                    <a:pt x="2" y="116"/>
                  </a:lnTo>
                  <a:lnTo>
                    <a:pt x="2" y="105"/>
                  </a:lnTo>
                  <a:lnTo>
                    <a:pt x="2" y="95"/>
                  </a:lnTo>
                  <a:lnTo>
                    <a:pt x="1" y="84"/>
                  </a:lnTo>
                  <a:lnTo>
                    <a:pt x="1" y="73"/>
                  </a:lnTo>
                  <a:lnTo>
                    <a:pt x="0" y="62"/>
                  </a:lnTo>
                  <a:lnTo>
                    <a:pt x="0" y="51"/>
                  </a:lnTo>
                  <a:lnTo>
                    <a:pt x="0" y="40"/>
                  </a:lnTo>
                  <a:lnTo>
                    <a:pt x="0" y="29"/>
                  </a:lnTo>
                  <a:lnTo>
                    <a:pt x="0" y="17"/>
                  </a:lnTo>
                  <a:lnTo>
                    <a:pt x="0" y="5"/>
                  </a:lnTo>
                  <a:lnTo>
                    <a:pt x="1" y="4"/>
                  </a:lnTo>
                  <a:lnTo>
                    <a:pt x="3" y="3"/>
                  </a:lnTo>
                  <a:lnTo>
                    <a:pt x="4" y="2"/>
                  </a:lnTo>
                  <a:lnTo>
                    <a:pt x="6" y="1"/>
                  </a:lnTo>
                  <a:lnTo>
                    <a:pt x="8" y="1"/>
                  </a:lnTo>
                  <a:lnTo>
                    <a:pt x="9" y="0"/>
                  </a:lnTo>
                  <a:lnTo>
                    <a:pt x="10" y="0"/>
                  </a:lnTo>
                  <a:lnTo>
                    <a:pt x="12" y="0"/>
                  </a:lnTo>
                  <a:lnTo>
                    <a:pt x="13" y="0"/>
                  </a:lnTo>
                  <a:lnTo>
                    <a:pt x="14" y="0"/>
                  </a:lnTo>
                  <a:lnTo>
                    <a:pt x="17" y="0"/>
                  </a:lnTo>
                  <a:lnTo>
                    <a:pt x="18" y="1"/>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08" name="Freeform 80"/>
            <p:cNvSpPr>
              <a:spLocks/>
            </p:cNvSpPr>
            <p:nvPr/>
          </p:nvSpPr>
          <p:spPr bwMode="auto">
            <a:xfrm>
              <a:off x="4514850" y="5146675"/>
              <a:ext cx="214312" cy="152400"/>
            </a:xfrm>
            <a:custGeom>
              <a:avLst/>
              <a:gdLst>
                <a:gd name="T0" fmla="*/ 2147483647 w 135"/>
                <a:gd name="T1" fmla="*/ 2147483647 h 96"/>
                <a:gd name="T2" fmla="*/ 2147483647 w 135"/>
                <a:gd name="T3" fmla="*/ 2147483647 h 96"/>
                <a:gd name="T4" fmla="*/ 2147483647 w 135"/>
                <a:gd name="T5" fmla="*/ 2147483647 h 96"/>
                <a:gd name="T6" fmla="*/ 2147483647 w 135"/>
                <a:gd name="T7" fmla="*/ 2147483647 h 96"/>
                <a:gd name="T8" fmla="*/ 2147483647 w 135"/>
                <a:gd name="T9" fmla="*/ 2147483647 h 96"/>
                <a:gd name="T10" fmla="*/ 2147483647 w 135"/>
                <a:gd name="T11" fmla="*/ 2147483647 h 96"/>
                <a:gd name="T12" fmla="*/ 2147483647 w 135"/>
                <a:gd name="T13" fmla="*/ 2147483647 h 96"/>
                <a:gd name="T14" fmla="*/ 2147483647 w 135"/>
                <a:gd name="T15" fmla="*/ 2147483647 h 96"/>
                <a:gd name="T16" fmla="*/ 2147483647 w 135"/>
                <a:gd name="T17" fmla="*/ 2147483647 h 96"/>
                <a:gd name="T18" fmla="*/ 2147483647 w 135"/>
                <a:gd name="T19" fmla="*/ 2147483647 h 96"/>
                <a:gd name="T20" fmla="*/ 2147483647 w 135"/>
                <a:gd name="T21" fmla="*/ 2147483647 h 96"/>
                <a:gd name="T22" fmla="*/ 2147483647 w 135"/>
                <a:gd name="T23" fmla="*/ 2147483647 h 96"/>
                <a:gd name="T24" fmla="*/ 2147483647 w 135"/>
                <a:gd name="T25" fmla="*/ 2147483647 h 96"/>
                <a:gd name="T26" fmla="*/ 2147483647 w 135"/>
                <a:gd name="T27" fmla="*/ 2147483647 h 96"/>
                <a:gd name="T28" fmla="*/ 2147483647 w 135"/>
                <a:gd name="T29" fmla="*/ 2147483647 h 96"/>
                <a:gd name="T30" fmla="*/ 2147483647 w 135"/>
                <a:gd name="T31" fmla="*/ 2147483647 h 96"/>
                <a:gd name="T32" fmla="*/ 2147483647 w 135"/>
                <a:gd name="T33" fmla="*/ 2147483647 h 96"/>
                <a:gd name="T34" fmla="*/ 2147483647 w 135"/>
                <a:gd name="T35" fmla="*/ 2147483647 h 96"/>
                <a:gd name="T36" fmla="*/ 2147483647 w 135"/>
                <a:gd name="T37" fmla="*/ 2147483647 h 96"/>
                <a:gd name="T38" fmla="*/ 2147483647 w 135"/>
                <a:gd name="T39" fmla="*/ 2147483647 h 96"/>
                <a:gd name="T40" fmla="*/ 2147483647 w 135"/>
                <a:gd name="T41" fmla="*/ 2147483647 h 96"/>
                <a:gd name="T42" fmla="*/ 2147483647 w 135"/>
                <a:gd name="T43" fmla="*/ 2147483647 h 96"/>
                <a:gd name="T44" fmla="*/ 2147483647 w 135"/>
                <a:gd name="T45" fmla="*/ 2147483647 h 96"/>
                <a:gd name="T46" fmla="*/ 2147483647 w 135"/>
                <a:gd name="T47" fmla="*/ 2147483647 h 96"/>
                <a:gd name="T48" fmla="*/ 2147483647 w 135"/>
                <a:gd name="T49" fmla="*/ 2147483647 h 96"/>
                <a:gd name="T50" fmla="*/ 2147483647 w 135"/>
                <a:gd name="T51" fmla="*/ 2147483647 h 96"/>
                <a:gd name="T52" fmla="*/ 2147483647 w 135"/>
                <a:gd name="T53" fmla="*/ 2147483647 h 96"/>
                <a:gd name="T54" fmla="*/ 2147483647 w 135"/>
                <a:gd name="T55" fmla="*/ 2147483647 h 96"/>
                <a:gd name="T56" fmla="*/ 2147483647 w 135"/>
                <a:gd name="T57" fmla="*/ 2147483647 h 96"/>
                <a:gd name="T58" fmla="*/ 2147483647 w 135"/>
                <a:gd name="T59" fmla="*/ 2147483647 h 96"/>
                <a:gd name="T60" fmla="*/ 2147483647 w 135"/>
                <a:gd name="T61" fmla="*/ 2147483647 h 96"/>
                <a:gd name="T62" fmla="*/ 2147483647 w 135"/>
                <a:gd name="T63" fmla="*/ 2147483647 h 96"/>
                <a:gd name="T64" fmla="*/ 2147483647 w 135"/>
                <a:gd name="T65" fmla="*/ 2147483647 h 96"/>
                <a:gd name="T66" fmla="*/ 2147483647 w 135"/>
                <a:gd name="T67" fmla="*/ 2147483647 h 96"/>
                <a:gd name="T68" fmla="*/ 2147483647 w 135"/>
                <a:gd name="T69" fmla="*/ 2147483647 h 96"/>
                <a:gd name="T70" fmla="*/ 2147483647 w 135"/>
                <a:gd name="T71" fmla="*/ 2147483647 h 96"/>
                <a:gd name="T72" fmla="*/ 2147483647 w 135"/>
                <a:gd name="T73" fmla="*/ 2147483647 h 96"/>
                <a:gd name="T74" fmla="*/ 2147483647 w 135"/>
                <a:gd name="T75" fmla="*/ 2147483647 h 96"/>
                <a:gd name="T76" fmla="*/ 2147483647 w 135"/>
                <a:gd name="T77" fmla="*/ 2147483647 h 96"/>
                <a:gd name="T78" fmla="*/ 2147483647 w 135"/>
                <a:gd name="T79" fmla="*/ 0 h 96"/>
                <a:gd name="T80" fmla="*/ 2147483647 w 135"/>
                <a:gd name="T81" fmla="*/ 0 h 96"/>
                <a:gd name="T82" fmla="*/ 2147483647 w 135"/>
                <a:gd name="T83" fmla="*/ 0 h 96"/>
                <a:gd name="T84" fmla="*/ 0 w 135"/>
                <a:gd name="T85" fmla="*/ 2147483647 h 96"/>
                <a:gd name="T86" fmla="*/ 0 w 135"/>
                <a:gd name="T87" fmla="*/ 2147483647 h 96"/>
                <a:gd name="T88" fmla="*/ 2147483647 w 135"/>
                <a:gd name="T89" fmla="*/ 2147483647 h 96"/>
                <a:gd name="T90" fmla="*/ 2147483647 w 135"/>
                <a:gd name="T91" fmla="*/ 2147483647 h 96"/>
                <a:gd name="T92" fmla="*/ 2147483647 w 135"/>
                <a:gd name="T93" fmla="*/ 2147483647 h 96"/>
                <a:gd name="T94" fmla="*/ 2147483647 w 135"/>
                <a:gd name="T95" fmla="*/ 2147483647 h 96"/>
                <a:gd name="T96" fmla="*/ 2147483647 w 135"/>
                <a:gd name="T97" fmla="*/ 2147483647 h 96"/>
                <a:gd name="T98" fmla="*/ 2147483647 w 135"/>
                <a:gd name="T99" fmla="*/ 2147483647 h 96"/>
                <a:gd name="T100" fmla="*/ 2147483647 w 135"/>
                <a:gd name="T101" fmla="*/ 2147483647 h 96"/>
                <a:gd name="T102" fmla="*/ 2147483647 w 135"/>
                <a:gd name="T103" fmla="*/ 2147483647 h 96"/>
                <a:gd name="T104" fmla="*/ 2147483647 w 135"/>
                <a:gd name="T105" fmla="*/ 2147483647 h 96"/>
                <a:gd name="T106" fmla="*/ 2147483647 w 135"/>
                <a:gd name="T107" fmla="*/ 2147483647 h 96"/>
                <a:gd name="T108" fmla="*/ 2147483647 w 135"/>
                <a:gd name="T109" fmla="*/ 2147483647 h 96"/>
                <a:gd name="T110" fmla="*/ 2147483647 w 135"/>
                <a:gd name="T111" fmla="*/ 2147483647 h 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5"/>
                <a:gd name="T169" fmla="*/ 0 h 96"/>
                <a:gd name="T170" fmla="*/ 135 w 135"/>
                <a:gd name="T171" fmla="*/ 96 h 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5" h="96">
                  <a:moveTo>
                    <a:pt x="16" y="18"/>
                  </a:moveTo>
                  <a:lnTo>
                    <a:pt x="23" y="24"/>
                  </a:lnTo>
                  <a:lnTo>
                    <a:pt x="32" y="30"/>
                  </a:lnTo>
                  <a:lnTo>
                    <a:pt x="42" y="37"/>
                  </a:lnTo>
                  <a:lnTo>
                    <a:pt x="51" y="44"/>
                  </a:lnTo>
                  <a:lnTo>
                    <a:pt x="61" y="51"/>
                  </a:lnTo>
                  <a:lnTo>
                    <a:pt x="71" y="58"/>
                  </a:lnTo>
                  <a:lnTo>
                    <a:pt x="81" y="64"/>
                  </a:lnTo>
                  <a:lnTo>
                    <a:pt x="91" y="71"/>
                  </a:lnTo>
                  <a:lnTo>
                    <a:pt x="100" y="77"/>
                  </a:lnTo>
                  <a:lnTo>
                    <a:pt x="108" y="83"/>
                  </a:lnTo>
                  <a:lnTo>
                    <a:pt x="116" y="87"/>
                  </a:lnTo>
                  <a:lnTo>
                    <a:pt x="123" y="91"/>
                  </a:lnTo>
                  <a:lnTo>
                    <a:pt x="127" y="94"/>
                  </a:lnTo>
                  <a:lnTo>
                    <a:pt x="131" y="96"/>
                  </a:lnTo>
                  <a:lnTo>
                    <a:pt x="134" y="96"/>
                  </a:lnTo>
                  <a:lnTo>
                    <a:pt x="135" y="95"/>
                  </a:lnTo>
                  <a:lnTo>
                    <a:pt x="132" y="91"/>
                  </a:lnTo>
                  <a:lnTo>
                    <a:pt x="128" y="86"/>
                  </a:lnTo>
                  <a:lnTo>
                    <a:pt x="122" y="80"/>
                  </a:lnTo>
                  <a:lnTo>
                    <a:pt x="115" y="75"/>
                  </a:lnTo>
                  <a:lnTo>
                    <a:pt x="106" y="67"/>
                  </a:lnTo>
                  <a:lnTo>
                    <a:pt x="97" y="61"/>
                  </a:lnTo>
                  <a:lnTo>
                    <a:pt x="87" y="53"/>
                  </a:lnTo>
                  <a:lnTo>
                    <a:pt x="77" y="47"/>
                  </a:lnTo>
                  <a:lnTo>
                    <a:pt x="67" y="40"/>
                  </a:lnTo>
                  <a:lnTo>
                    <a:pt x="56" y="33"/>
                  </a:lnTo>
                  <a:lnTo>
                    <a:pt x="46" y="27"/>
                  </a:lnTo>
                  <a:lnTo>
                    <a:pt x="38" y="21"/>
                  </a:lnTo>
                  <a:lnTo>
                    <a:pt x="30" y="17"/>
                  </a:lnTo>
                  <a:lnTo>
                    <a:pt x="23" y="12"/>
                  </a:lnTo>
                  <a:lnTo>
                    <a:pt x="19" y="9"/>
                  </a:lnTo>
                  <a:lnTo>
                    <a:pt x="16" y="8"/>
                  </a:lnTo>
                  <a:lnTo>
                    <a:pt x="15" y="7"/>
                  </a:lnTo>
                  <a:lnTo>
                    <a:pt x="13" y="6"/>
                  </a:lnTo>
                  <a:lnTo>
                    <a:pt x="11" y="4"/>
                  </a:lnTo>
                  <a:lnTo>
                    <a:pt x="10" y="4"/>
                  </a:lnTo>
                  <a:lnTo>
                    <a:pt x="8" y="2"/>
                  </a:lnTo>
                  <a:lnTo>
                    <a:pt x="6" y="1"/>
                  </a:lnTo>
                  <a:lnTo>
                    <a:pt x="3" y="0"/>
                  </a:lnTo>
                  <a:lnTo>
                    <a:pt x="2" y="0"/>
                  </a:lnTo>
                  <a:lnTo>
                    <a:pt x="1" y="0"/>
                  </a:lnTo>
                  <a:lnTo>
                    <a:pt x="0" y="1"/>
                  </a:lnTo>
                  <a:lnTo>
                    <a:pt x="0" y="2"/>
                  </a:lnTo>
                  <a:lnTo>
                    <a:pt x="2" y="4"/>
                  </a:lnTo>
                  <a:lnTo>
                    <a:pt x="2" y="6"/>
                  </a:lnTo>
                  <a:lnTo>
                    <a:pt x="4" y="7"/>
                  </a:lnTo>
                  <a:lnTo>
                    <a:pt x="6" y="8"/>
                  </a:lnTo>
                  <a:lnTo>
                    <a:pt x="8" y="10"/>
                  </a:lnTo>
                  <a:lnTo>
                    <a:pt x="9" y="11"/>
                  </a:lnTo>
                  <a:lnTo>
                    <a:pt x="10" y="13"/>
                  </a:lnTo>
                  <a:lnTo>
                    <a:pt x="12" y="14"/>
                  </a:lnTo>
                  <a:lnTo>
                    <a:pt x="13" y="15"/>
                  </a:lnTo>
                  <a:lnTo>
                    <a:pt x="15" y="17"/>
                  </a:lnTo>
                  <a:lnTo>
                    <a:pt x="16" y="18"/>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09" name="Freeform 81"/>
            <p:cNvSpPr>
              <a:spLocks/>
            </p:cNvSpPr>
            <p:nvPr/>
          </p:nvSpPr>
          <p:spPr bwMode="auto">
            <a:xfrm>
              <a:off x="4271963" y="5297488"/>
              <a:ext cx="425450" cy="82550"/>
            </a:xfrm>
            <a:custGeom>
              <a:avLst/>
              <a:gdLst>
                <a:gd name="T0" fmla="*/ 2147483647 w 268"/>
                <a:gd name="T1" fmla="*/ 2147483647 h 52"/>
                <a:gd name="T2" fmla="*/ 2147483647 w 268"/>
                <a:gd name="T3" fmla="*/ 2147483647 h 52"/>
                <a:gd name="T4" fmla="*/ 2147483647 w 268"/>
                <a:gd name="T5" fmla="*/ 2147483647 h 52"/>
                <a:gd name="T6" fmla="*/ 2147483647 w 268"/>
                <a:gd name="T7" fmla="*/ 2147483647 h 52"/>
                <a:gd name="T8" fmla="*/ 2147483647 w 268"/>
                <a:gd name="T9" fmla="*/ 2147483647 h 52"/>
                <a:gd name="T10" fmla="*/ 2147483647 w 268"/>
                <a:gd name="T11" fmla="*/ 2147483647 h 52"/>
                <a:gd name="T12" fmla="*/ 2147483647 w 268"/>
                <a:gd name="T13" fmla="*/ 2147483647 h 52"/>
                <a:gd name="T14" fmla="*/ 2147483647 w 268"/>
                <a:gd name="T15" fmla="*/ 2147483647 h 52"/>
                <a:gd name="T16" fmla="*/ 2147483647 w 268"/>
                <a:gd name="T17" fmla="*/ 2147483647 h 52"/>
                <a:gd name="T18" fmla="*/ 2147483647 w 268"/>
                <a:gd name="T19" fmla="*/ 2147483647 h 52"/>
                <a:gd name="T20" fmla="*/ 2147483647 w 268"/>
                <a:gd name="T21" fmla="*/ 0 h 52"/>
                <a:gd name="T22" fmla="*/ 2147483647 w 268"/>
                <a:gd name="T23" fmla="*/ 0 h 52"/>
                <a:gd name="T24" fmla="*/ 2147483647 w 268"/>
                <a:gd name="T25" fmla="*/ 2147483647 h 52"/>
                <a:gd name="T26" fmla="*/ 2147483647 w 268"/>
                <a:gd name="T27" fmla="*/ 2147483647 h 52"/>
                <a:gd name="T28" fmla="*/ 2147483647 w 268"/>
                <a:gd name="T29" fmla="*/ 2147483647 h 52"/>
                <a:gd name="T30" fmla="*/ 2147483647 w 268"/>
                <a:gd name="T31" fmla="*/ 2147483647 h 52"/>
                <a:gd name="T32" fmla="*/ 2147483647 w 268"/>
                <a:gd name="T33" fmla="*/ 2147483647 h 52"/>
                <a:gd name="T34" fmla="*/ 2147483647 w 268"/>
                <a:gd name="T35" fmla="*/ 2147483647 h 52"/>
                <a:gd name="T36" fmla="*/ 2147483647 w 268"/>
                <a:gd name="T37" fmla="*/ 2147483647 h 52"/>
                <a:gd name="T38" fmla="*/ 2147483647 w 268"/>
                <a:gd name="T39" fmla="*/ 2147483647 h 52"/>
                <a:gd name="T40" fmla="*/ 2147483647 w 268"/>
                <a:gd name="T41" fmla="*/ 2147483647 h 52"/>
                <a:gd name="T42" fmla="*/ 2147483647 w 268"/>
                <a:gd name="T43" fmla="*/ 2147483647 h 52"/>
                <a:gd name="T44" fmla="*/ 2147483647 w 268"/>
                <a:gd name="T45" fmla="*/ 2147483647 h 52"/>
                <a:gd name="T46" fmla="*/ 2147483647 w 268"/>
                <a:gd name="T47" fmla="*/ 2147483647 h 52"/>
                <a:gd name="T48" fmla="*/ 2147483647 w 268"/>
                <a:gd name="T49" fmla="*/ 2147483647 h 52"/>
                <a:gd name="T50" fmla="*/ 2147483647 w 268"/>
                <a:gd name="T51" fmla="*/ 2147483647 h 52"/>
                <a:gd name="T52" fmla="*/ 2147483647 w 268"/>
                <a:gd name="T53" fmla="*/ 2147483647 h 52"/>
                <a:gd name="T54" fmla="*/ 2147483647 w 268"/>
                <a:gd name="T55" fmla="*/ 2147483647 h 52"/>
                <a:gd name="T56" fmla="*/ 2147483647 w 268"/>
                <a:gd name="T57" fmla="*/ 2147483647 h 52"/>
                <a:gd name="T58" fmla="*/ 2147483647 w 268"/>
                <a:gd name="T59" fmla="*/ 2147483647 h 52"/>
                <a:gd name="T60" fmla="*/ 2147483647 w 268"/>
                <a:gd name="T61" fmla="*/ 2147483647 h 52"/>
                <a:gd name="T62" fmla="*/ 2147483647 w 268"/>
                <a:gd name="T63" fmla="*/ 2147483647 h 52"/>
                <a:gd name="T64" fmla="*/ 2147483647 w 268"/>
                <a:gd name="T65" fmla="*/ 2147483647 h 52"/>
                <a:gd name="T66" fmla="*/ 2147483647 w 268"/>
                <a:gd name="T67" fmla="*/ 2147483647 h 52"/>
                <a:gd name="T68" fmla="*/ 2147483647 w 268"/>
                <a:gd name="T69" fmla="*/ 2147483647 h 52"/>
                <a:gd name="T70" fmla="*/ 2147483647 w 268"/>
                <a:gd name="T71" fmla="*/ 2147483647 h 52"/>
                <a:gd name="T72" fmla="*/ 2147483647 w 268"/>
                <a:gd name="T73" fmla="*/ 2147483647 h 52"/>
                <a:gd name="T74" fmla="*/ 2147483647 w 268"/>
                <a:gd name="T75" fmla="*/ 2147483647 h 52"/>
                <a:gd name="T76" fmla="*/ 2147483647 w 268"/>
                <a:gd name="T77" fmla="*/ 2147483647 h 52"/>
                <a:gd name="T78" fmla="*/ 2147483647 w 268"/>
                <a:gd name="T79" fmla="*/ 2147483647 h 52"/>
                <a:gd name="T80" fmla="*/ 2147483647 w 268"/>
                <a:gd name="T81" fmla="*/ 2147483647 h 52"/>
                <a:gd name="T82" fmla="*/ 2147483647 w 268"/>
                <a:gd name="T83" fmla="*/ 2147483647 h 52"/>
                <a:gd name="T84" fmla="*/ 2147483647 w 268"/>
                <a:gd name="T85" fmla="*/ 2147483647 h 52"/>
                <a:gd name="T86" fmla="*/ 2147483647 w 268"/>
                <a:gd name="T87" fmla="*/ 2147483647 h 52"/>
                <a:gd name="T88" fmla="*/ 2147483647 w 268"/>
                <a:gd name="T89" fmla="*/ 2147483647 h 52"/>
                <a:gd name="T90" fmla="*/ 2147483647 w 268"/>
                <a:gd name="T91" fmla="*/ 2147483647 h 52"/>
                <a:gd name="T92" fmla="*/ 2147483647 w 268"/>
                <a:gd name="T93" fmla="*/ 2147483647 h 52"/>
                <a:gd name="T94" fmla="*/ 0 w 268"/>
                <a:gd name="T95" fmla="*/ 2147483647 h 52"/>
                <a:gd name="T96" fmla="*/ 0 w 268"/>
                <a:gd name="T97" fmla="*/ 2147483647 h 52"/>
                <a:gd name="T98" fmla="*/ 2147483647 w 268"/>
                <a:gd name="T99" fmla="*/ 2147483647 h 52"/>
                <a:gd name="T100" fmla="*/ 2147483647 w 268"/>
                <a:gd name="T101" fmla="*/ 2147483647 h 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8"/>
                <a:gd name="T154" fmla="*/ 0 h 52"/>
                <a:gd name="T155" fmla="*/ 268 w 268"/>
                <a:gd name="T156" fmla="*/ 52 h 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8" h="52">
                  <a:moveTo>
                    <a:pt x="2" y="46"/>
                  </a:moveTo>
                  <a:lnTo>
                    <a:pt x="29" y="36"/>
                  </a:lnTo>
                  <a:lnTo>
                    <a:pt x="56" y="28"/>
                  </a:lnTo>
                  <a:lnTo>
                    <a:pt x="83" y="21"/>
                  </a:lnTo>
                  <a:lnTo>
                    <a:pt x="108" y="15"/>
                  </a:lnTo>
                  <a:lnTo>
                    <a:pt x="133" y="10"/>
                  </a:lnTo>
                  <a:lnTo>
                    <a:pt x="155" y="7"/>
                  </a:lnTo>
                  <a:lnTo>
                    <a:pt x="177" y="4"/>
                  </a:lnTo>
                  <a:lnTo>
                    <a:pt x="197" y="3"/>
                  </a:lnTo>
                  <a:lnTo>
                    <a:pt x="214" y="1"/>
                  </a:lnTo>
                  <a:lnTo>
                    <a:pt x="230" y="0"/>
                  </a:lnTo>
                  <a:lnTo>
                    <a:pt x="242" y="0"/>
                  </a:lnTo>
                  <a:lnTo>
                    <a:pt x="253" y="1"/>
                  </a:lnTo>
                  <a:lnTo>
                    <a:pt x="261" y="1"/>
                  </a:lnTo>
                  <a:lnTo>
                    <a:pt x="266" y="1"/>
                  </a:lnTo>
                  <a:lnTo>
                    <a:pt x="268" y="2"/>
                  </a:lnTo>
                  <a:lnTo>
                    <a:pt x="266" y="3"/>
                  </a:lnTo>
                  <a:lnTo>
                    <a:pt x="261" y="3"/>
                  </a:lnTo>
                  <a:lnTo>
                    <a:pt x="255" y="4"/>
                  </a:lnTo>
                  <a:lnTo>
                    <a:pt x="247" y="5"/>
                  </a:lnTo>
                  <a:lnTo>
                    <a:pt x="238" y="6"/>
                  </a:lnTo>
                  <a:lnTo>
                    <a:pt x="226" y="8"/>
                  </a:lnTo>
                  <a:lnTo>
                    <a:pt x="214" y="10"/>
                  </a:lnTo>
                  <a:lnTo>
                    <a:pt x="202" y="11"/>
                  </a:lnTo>
                  <a:lnTo>
                    <a:pt x="189" y="13"/>
                  </a:lnTo>
                  <a:lnTo>
                    <a:pt x="174" y="16"/>
                  </a:lnTo>
                  <a:lnTo>
                    <a:pt x="161" y="18"/>
                  </a:lnTo>
                  <a:lnTo>
                    <a:pt x="147" y="20"/>
                  </a:lnTo>
                  <a:lnTo>
                    <a:pt x="134" y="23"/>
                  </a:lnTo>
                  <a:lnTo>
                    <a:pt x="121" y="25"/>
                  </a:lnTo>
                  <a:lnTo>
                    <a:pt x="109" y="28"/>
                  </a:lnTo>
                  <a:lnTo>
                    <a:pt x="99" y="30"/>
                  </a:lnTo>
                  <a:lnTo>
                    <a:pt x="89" y="33"/>
                  </a:lnTo>
                  <a:lnTo>
                    <a:pt x="80" y="36"/>
                  </a:lnTo>
                  <a:lnTo>
                    <a:pt x="71" y="37"/>
                  </a:lnTo>
                  <a:lnTo>
                    <a:pt x="62" y="40"/>
                  </a:lnTo>
                  <a:lnTo>
                    <a:pt x="55" y="42"/>
                  </a:lnTo>
                  <a:lnTo>
                    <a:pt x="47" y="43"/>
                  </a:lnTo>
                  <a:lnTo>
                    <a:pt x="40" y="45"/>
                  </a:lnTo>
                  <a:lnTo>
                    <a:pt x="33" y="46"/>
                  </a:lnTo>
                  <a:lnTo>
                    <a:pt x="27" y="48"/>
                  </a:lnTo>
                  <a:lnTo>
                    <a:pt x="20" y="48"/>
                  </a:lnTo>
                  <a:lnTo>
                    <a:pt x="15" y="49"/>
                  </a:lnTo>
                  <a:lnTo>
                    <a:pt x="11" y="50"/>
                  </a:lnTo>
                  <a:lnTo>
                    <a:pt x="7" y="50"/>
                  </a:lnTo>
                  <a:lnTo>
                    <a:pt x="4" y="50"/>
                  </a:lnTo>
                  <a:lnTo>
                    <a:pt x="2" y="51"/>
                  </a:lnTo>
                  <a:lnTo>
                    <a:pt x="0" y="51"/>
                  </a:lnTo>
                  <a:lnTo>
                    <a:pt x="0" y="52"/>
                  </a:lnTo>
                  <a:lnTo>
                    <a:pt x="2" y="46"/>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10" name="Freeform 86"/>
            <p:cNvSpPr>
              <a:spLocks/>
            </p:cNvSpPr>
            <p:nvPr/>
          </p:nvSpPr>
          <p:spPr bwMode="auto">
            <a:xfrm>
              <a:off x="4308475" y="5360988"/>
              <a:ext cx="33337" cy="285750"/>
            </a:xfrm>
            <a:custGeom>
              <a:avLst/>
              <a:gdLst>
                <a:gd name="T0" fmla="*/ 2147483647 w 21"/>
                <a:gd name="T1" fmla="*/ 2147483647 h 180"/>
                <a:gd name="T2" fmla="*/ 2147483647 w 21"/>
                <a:gd name="T3" fmla="*/ 2147483647 h 180"/>
                <a:gd name="T4" fmla="*/ 2147483647 w 21"/>
                <a:gd name="T5" fmla="*/ 2147483647 h 180"/>
                <a:gd name="T6" fmla="*/ 2147483647 w 21"/>
                <a:gd name="T7" fmla="*/ 2147483647 h 180"/>
                <a:gd name="T8" fmla="*/ 2147483647 w 21"/>
                <a:gd name="T9" fmla="*/ 2147483647 h 180"/>
                <a:gd name="T10" fmla="*/ 2147483647 w 21"/>
                <a:gd name="T11" fmla="*/ 2147483647 h 180"/>
                <a:gd name="T12" fmla="*/ 2147483647 w 21"/>
                <a:gd name="T13" fmla="*/ 2147483647 h 180"/>
                <a:gd name="T14" fmla="*/ 2147483647 w 21"/>
                <a:gd name="T15" fmla="*/ 2147483647 h 180"/>
                <a:gd name="T16" fmla="*/ 2147483647 w 21"/>
                <a:gd name="T17" fmla="*/ 2147483647 h 180"/>
                <a:gd name="T18" fmla="*/ 2147483647 w 21"/>
                <a:gd name="T19" fmla="*/ 2147483647 h 180"/>
                <a:gd name="T20" fmla="*/ 2147483647 w 21"/>
                <a:gd name="T21" fmla="*/ 2147483647 h 180"/>
                <a:gd name="T22" fmla="*/ 2147483647 w 21"/>
                <a:gd name="T23" fmla="*/ 2147483647 h 180"/>
                <a:gd name="T24" fmla="*/ 2147483647 w 21"/>
                <a:gd name="T25" fmla="*/ 2147483647 h 180"/>
                <a:gd name="T26" fmla="*/ 2147483647 w 21"/>
                <a:gd name="T27" fmla="*/ 2147483647 h 180"/>
                <a:gd name="T28" fmla="*/ 2147483647 w 21"/>
                <a:gd name="T29" fmla="*/ 2147483647 h 180"/>
                <a:gd name="T30" fmla="*/ 2147483647 w 21"/>
                <a:gd name="T31" fmla="*/ 2147483647 h 180"/>
                <a:gd name="T32" fmla="*/ 2147483647 w 21"/>
                <a:gd name="T33" fmla="*/ 2147483647 h 180"/>
                <a:gd name="T34" fmla="*/ 2147483647 w 21"/>
                <a:gd name="T35" fmla="*/ 2147483647 h 180"/>
                <a:gd name="T36" fmla="*/ 2147483647 w 21"/>
                <a:gd name="T37" fmla="*/ 2147483647 h 180"/>
                <a:gd name="T38" fmla="*/ 2147483647 w 21"/>
                <a:gd name="T39" fmla="*/ 2147483647 h 180"/>
                <a:gd name="T40" fmla="*/ 2147483647 w 21"/>
                <a:gd name="T41" fmla="*/ 2147483647 h 180"/>
                <a:gd name="T42" fmla="*/ 2147483647 w 21"/>
                <a:gd name="T43" fmla="*/ 2147483647 h 180"/>
                <a:gd name="T44" fmla="*/ 2147483647 w 21"/>
                <a:gd name="T45" fmla="*/ 2147483647 h 180"/>
                <a:gd name="T46" fmla="*/ 2147483647 w 21"/>
                <a:gd name="T47" fmla="*/ 2147483647 h 180"/>
                <a:gd name="T48" fmla="*/ 2147483647 w 21"/>
                <a:gd name="T49" fmla="*/ 2147483647 h 180"/>
                <a:gd name="T50" fmla="*/ 2147483647 w 21"/>
                <a:gd name="T51" fmla="*/ 2147483647 h 180"/>
                <a:gd name="T52" fmla="*/ 2147483647 w 21"/>
                <a:gd name="T53" fmla="*/ 2147483647 h 180"/>
                <a:gd name="T54" fmla="*/ 2147483647 w 21"/>
                <a:gd name="T55" fmla="*/ 2147483647 h 180"/>
                <a:gd name="T56" fmla="*/ 2147483647 w 21"/>
                <a:gd name="T57" fmla="*/ 2147483647 h 180"/>
                <a:gd name="T58" fmla="*/ 2147483647 w 21"/>
                <a:gd name="T59" fmla="*/ 2147483647 h 180"/>
                <a:gd name="T60" fmla="*/ 2147483647 w 21"/>
                <a:gd name="T61" fmla="*/ 2147483647 h 180"/>
                <a:gd name="T62" fmla="*/ 2147483647 w 21"/>
                <a:gd name="T63" fmla="*/ 2147483647 h 180"/>
                <a:gd name="T64" fmla="*/ 2147483647 w 21"/>
                <a:gd name="T65" fmla="*/ 2147483647 h 180"/>
                <a:gd name="T66" fmla="*/ 2147483647 w 21"/>
                <a:gd name="T67" fmla="*/ 2147483647 h 180"/>
                <a:gd name="T68" fmla="*/ 2147483647 w 21"/>
                <a:gd name="T69" fmla="*/ 2147483647 h 180"/>
                <a:gd name="T70" fmla="*/ 2147483647 w 21"/>
                <a:gd name="T71" fmla="*/ 2147483647 h 180"/>
                <a:gd name="T72" fmla="*/ 2147483647 w 21"/>
                <a:gd name="T73" fmla="*/ 2147483647 h 180"/>
                <a:gd name="T74" fmla="*/ 2147483647 w 21"/>
                <a:gd name="T75" fmla="*/ 2147483647 h 180"/>
                <a:gd name="T76" fmla="*/ 2147483647 w 21"/>
                <a:gd name="T77" fmla="*/ 2147483647 h 180"/>
                <a:gd name="T78" fmla="*/ 2147483647 w 21"/>
                <a:gd name="T79" fmla="*/ 2147483647 h 180"/>
                <a:gd name="T80" fmla="*/ 2147483647 w 21"/>
                <a:gd name="T81" fmla="*/ 2147483647 h 180"/>
                <a:gd name="T82" fmla="*/ 2147483647 w 21"/>
                <a:gd name="T83" fmla="*/ 2147483647 h 180"/>
                <a:gd name="T84" fmla="*/ 2147483647 w 21"/>
                <a:gd name="T85" fmla="*/ 2147483647 h 180"/>
                <a:gd name="T86" fmla="*/ 2147483647 w 21"/>
                <a:gd name="T87" fmla="*/ 2147483647 h 180"/>
                <a:gd name="T88" fmla="*/ 2147483647 w 21"/>
                <a:gd name="T89" fmla="*/ 2147483647 h 180"/>
                <a:gd name="T90" fmla="*/ 2147483647 w 21"/>
                <a:gd name="T91" fmla="*/ 2147483647 h 180"/>
                <a:gd name="T92" fmla="*/ 0 w 21"/>
                <a:gd name="T93" fmla="*/ 2147483647 h 180"/>
                <a:gd name="T94" fmla="*/ 2147483647 w 21"/>
                <a:gd name="T95" fmla="*/ 2147483647 h 180"/>
                <a:gd name="T96" fmla="*/ 2147483647 w 21"/>
                <a:gd name="T97" fmla="*/ 0 h 180"/>
                <a:gd name="T98" fmla="*/ 2147483647 w 21"/>
                <a:gd name="T99" fmla="*/ 0 h 180"/>
                <a:gd name="T100" fmla="*/ 2147483647 w 21"/>
                <a:gd name="T101" fmla="*/ 0 h 180"/>
                <a:gd name="T102" fmla="*/ 2147483647 w 21"/>
                <a:gd name="T103" fmla="*/ 0 h 180"/>
                <a:gd name="T104" fmla="*/ 2147483647 w 21"/>
                <a:gd name="T105" fmla="*/ 0 h 180"/>
                <a:gd name="T106" fmla="*/ 2147483647 w 21"/>
                <a:gd name="T107" fmla="*/ 0 h 180"/>
                <a:gd name="T108" fmla="*/ 2147483647 w 21"/>
                <a:gd name="T109" fmla="*/ 0 h 180"/>
                <a:gd name="T110" fmla="*/ 2147483647 w 21"/>
                <a:gd name="T111" fmla="*/ 2147483647 h 180"/>
                <a:gd name="T112" fmla="*/ 2147483647 w 21"/>
                <a:gd name="T113" fmla="*/ 2147483647 h 180"/>
                <a:gd name="T114" fmla="*/ 2147483647 w 21"/>
                <a:gd name="T115" fmla="*/ 2147483647 h 180"/>
                <a:gd name="T116" fmla="*/ 2147483647 w 21"/>
                <a:gd name="T117" fmla="*/ 2147483647 h 180"/>
                <a:gd name="T118" fmla="*/ 2147483647 w 21"/>
                <a:gd name="T119" fmla="*/ 2147483647 h 180"/>
                <a:gd name="T120" fmla="*/ 2147483647 w 21"/>
                <a:gd name="T121" fmla="*/ 2147483647 h 180"/>
                <a:gd name="T122" fmla="*/ 2147483647 w 21"/>
                <a:gd name="T123" fmla="*/ 2147483647 h 1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
                <a:gd name="T187" fmla="*/ 0 h 180"/>
                <a:gd name="T188" fmla="*/ 21 w 21"/>
                <a:gd name="T189" fmla="*/ 180 h 1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 h="180">
                  <a:moveTo>
                    <a:pt x="21" y="5"/>
                  </a:moveTo>
                  <a:lnTo>
                    <a:pt x="21" y="16"/>
                  </a:lnTo>
                  <a:lnTo>
                    <a:pt x="21" y="27"/>
                  </a:lnTo>
                  <a:lnTo>
                    <a:pt x="20" y="38"/>
                  </a:lnTo>
                  <a:lnTo>
                    <a:pt x="19" y="47"/>
                  </a:lnTo>
                  <a:lnTo>
                    <a:pt x="19" y="56"/>
                  </a:lnTo>
                  <a:lnTo>
                    <a:pt x="19" y="65"/>
                  </a:lnTo>
                  <a:lnTo>
                    <a:pt x="17" y="74"/>
                  </a:lnTo>
                  <a:lnTo>
                    <a:pt x="17" y="84"/>
                  </a:lnTo>
                  <a:lnTo>
                    <a:pt x="16" y="93"/>
                  </a:lnTo>
                  <a:lnTo>
                    <a:pt x="15" y="102"/>
                  </a:lnTo>
                  <a:lnTo>
                    <a:pt x="14" y="112"/>
                  </a:lnTo>
                  <a:lnTo>
                    <a:pt x="13" y="122"/>
                  </a:lnTo>
                  <a:lnTo>
                    <a:pt x="13" y="131"/>
                  </a:lnTo>
                  <a:lnTo>
                    <a:pt x="13" y="142"/>
                  </a:lnTo>
                  <a:lnTo>
                    <a:pt x="12" y="153"/>
                  </a:lnTo>
                  <a:lnTo>
                    <a:pt x="12" y="165"/>
                  </a:lnTo>
                  <a:lnTo>
                    <a:pt x="11" y="167"/>
                  </a:lnTo>
                  <a:lnTo>
                    <a:pt x="11" y="168"/>
                  </a:lnTo>
                  <a:lnTo>
                    <a:pt x="11" y="170"/>
                  </a:lnTo>
                  <a:lnTo>
                    <a:pt x="10" y="171"/>
                  </a:lnTo>
                  <a:lnTo>
                    <a:pt x="9" y="172"/>
                  </a:lnTo>
                  <a:lnTo>
                    <a:pt x="9" y="173"/>
                  </a:lnTo>
                  <a:lnTo>
                    <a:pt x="9" y="175"/>
                  </a:lnTo>
                  <a:lnTo>
                    <a:pt x="7" y="176"/>
                  </a:lnTo>
                  <a:lnTo>
                    <a:pt x="7" y="178"/>
                  </a:lnTo>
                  <a:lnTo>
                    <a:pt x="6" y="178"/>
                  </a:lnTo>
                  <a:lnTo>
                    <a:pt x="5" y="180"/>
                  </a:lnTo>
                  <a:lnTo>
                    <a:pt x="4" y="180"/>
                  </a:lnTo>
                  <a:lnTo>
                    <a:pt x="4" y="168"/>
                  </a:lnTo>
                  <a:lnTo>
                    <a:pt x="4" y="157"/>
                  </a:lnTo>
                  <a:lnTo>
                    <a:pt x="4" y="145"/>
                  </a:lnTo>
                  <a:lnTo>
                    <a:pt x="4" y="135"/>
                  </a:lnTo>
                  <a:lnTo>
                    <a:pt x="4" y="123"/>
                  </a:lnTo>
                  <a:lnTo>
                    <a:pt x="4" y="113"/>
                  </a:lnTo>
                  <a:lnTo>
                    <a:pt x="4" y="102"/>
                  </a:lnTo>
                  <a:lnTo>
                    <a:pt x="4" y="92"/>
                  </a:lnTo>
                  <a:lnTo>
                    <a:pt x="3" y="81"/>
                  </a:lnTo>
                  <a:lnTo>
                    <a:pt x="3" y="71"/>
                  </a:lnTo>
                  <a:lnTo>
                    <a:pt x="3" y="60"/>
                  </a:lnTo>
                  <a:lnTo>
                    <a:pt x="3" y="49"/>
                  </a:lnTo>
                  <a:lnTo>
                    <a:pt x="2" y="38"/>
                  </a:lnTo>
                  <a:lnTo>
                    <a:pt x="1" y="26"/>
                  </a:lnTo>
                  <a:lnTo>
                    <a:pt x="1" y="15"/>
                  </a:lnTo>
                  <a:lnTo>
                    <a:pt x="0" y="4"/>
                  </a:lnTo>
                  <a:lnTo>
                    <a:pt x="1" y="2"/>
                  </a:lnTo>
                  <a:lnTo>
                    <a:pt x="3" y="0"/>
                  </a:lnTo>
                  <a:lnTo>
                    <a:pt x="4" y="0"/>
                  </a:lnTo>
                  <a:lnTo>
                    <a:pt x="6" y="0"/>
                  </a:lnTo>
                  <a:lnTo>
                    <a:pt x="9" y="0"/>
                  </a:lnTo>
                  <a:lnTo>
                    <a:pt x="11" y="0"/>
                  </a:lnTo>
                  <a:lnTo>
                    <a:pt x="12" y="0"/>
                  </a:lnTo>
                  <a:lnTo>
                    <a:pt x="14" y="0"/>
                  </a:lnTo>
                  <a:lnTo>
                    <a:pt x="15" y="1"/>
                  </a:lnTo>
                  <a:lnTo>
                    <a:pt x="17" y="1"/>
                  </a:lnTo>
                  <a:lnTo>
                    <a:pt x="19" y="2"/>
                  </a:lnTo>
                  <a:lnTo>
                    <a:pt x="20" y="3"/>
                  </a:lnTo>
                  <a:lnTo>
                    <a:pt x="21" y="4"/>
                  </a:lnTo>
                  <a:lnTo>
                    <a:pt x="21" y="5"/>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11" name="Freeform 87"/>
            <p:cNvSpPr>
              <a:spLocks/>
            </p:cNvSpPr>
            <p:nvPr/>
          </p:nvSpPr>
          <p:spPr bwMode="auto">
            <a:xfrm>
              <a:off x="4608513" y="5300663"/>
              <a:ext cx="25400" cy="300037"/>
            </a:xfrm>
            <a:custGeom>
              <a:avLst/>
              <a:gdLst>
                <a:gd name="T0" fmla="*/ 2147483647 w 16"/>
                <a:gd name="T1" fmla="*/ 2147483647 h 189"/>
                <a:gd name="T2" fmla="*/ 2147483647 w 16"/>
                <a:gd name="T3" fmla="*/ 2147483647 h 189"/>
                <a:gd name="T4" fmla="*/ 2147483647 w 16"/>
                <a:gd name="T5" fmla="*/ 2147483647 h 189"/>
                <a:gd name="T6" fmla="*/ 2147483647 w 16"/>
                <a:gd name="T7" fmla="*/ 2147483647 h 189"/>
                <a:gd name="T8" fmla="*/ 2147483647 w 16"/>
                <a:gd name="T9" fmla="*/ 2147483647 h 189"/>
                <a:gd name="T10" fmla="*/ 2147483647 w 16"/>
                <a:gd name="T11" fmla="*/ 2147483647 h 189"/>
                <a:gd name="T12" fmla="*/ 2147483647 w 16"/>
                <a:gd name="T13" fmla="*/ 2147483647 h 189"/>
                <a:gd name="T14" fmla="*/ 2147483647 w 16"/>
                <a:gd name="T15" fmla="*/ 2147483647 h 189"/>
                <a:gd name="T16" fmla="*/ 2147483647 w 16"/>
                <a:gd name="T17" fmla="*/ 2147483647 h 189"/>
                <a:gd name="T18" fmla="*/ 2147483647 w 16"/>
                <a:gd name="T19" fmla="*/ 2147483647 h 189"/>
                <a:gd name="T20" fmla="*/ 2147483647 w 16"/>
                <a:gd name="T21" fmla="*/ 2147483647 h 189"/>
                <a:gd name="T22" fmla="*/ 2147483647 w 16"/>
                <a:gd name="T23" fmla="*/ 2147483647 h 189"/>
                <a:gd name="T24" fmla="*/ 2147483647 w 16"/>
                <a:gd name="T25" fmla="*/ 2147483647 h 189"/>
                <a:gd name="T26" fmla="*/ 2147483647 w 16"/>
                <a:gd name="T27" fmla="*/ 2147483647 h 189"/>
                <a:gd name="T28" fmla="*/ 2147483647 w 16"/>
                <a:gd name="T29" fmla="*/ 2147483647 h 189"/>
                <a:gd name="T30" fmla="*/ 2147483647 w 16"/>
                <a:gd name="T31" fmla="*/ 2147483647 h 189"/>
                <a:gd name="T32" fmla="*/ 2147483647 w 16"/>
                <a:gd name="T33" fmla="*/ 2147483647 h 189"/>
                <a:gd name="T34" fmla="*/ 2147483647 w 16"/>
                <a:gd name="T35" fmla="*/ 2147483647 h 189"/>
                <a:gd name="T36" fmla="*/ 2147483647 w 16"/>
                <a:gd name="T37" fmla="*/ 2147483647 h 189"/>
                <a:gd name="T38" fmla="*/ 2147483647 w 16"/>
                <a:gd name="T39" fmla="*/ 2147483647 h 189"/>
                <a:gd name="T40" fmla="*/ 2147483647 w 16"/>
                <a:gd name="T41" fmla="*/ 2147483647 h 189"/>
                <a:gd name="T42" fmla="*/ 2147483647 w 16"/>
                <a:gd name="T43" fmla="*/ 2147483647 h 189"/>
                <a:gd name="T44" fmla="*/ 2147483647 w 16"/>
                <a:gd name="T45" fmla="*/ 2147483647 h 189"/>
                <a:gd name="T46" fmla="*/ 2147483647 w 16"/>
                <a:gd name="T47" fmla="*/ 2147483647 h 189"/>
                <a:gd name="T48" fmla="*/ 2147483647 w 16"/>
                <a:gd name="T49" fmla="*/ 2147483647 h 189"/>
                <a:gd name="T50" fmla="*/ 2147483647 w 16"/>
                <a:gd name="T51" fmla="*/ 2147483647 h 189"/>
                <a:gd name="T52" fmla="*/ 0 w 16"/>
                <a:gd name="T53" fmla="*/ 2147483647 h 189"/>
                <a:gd name="T54" fmla="*/ 0 w 16"/>
                <a:gd name="T55" fmla="*/ 2147483647 h 189"/>
                <a:gd name="T56" fmla="*/ 0 w 16"/>
                <a:gd name="T57" fmla="*/ 2147483647 h 189"/>
                <a:gd name="T58" fmla="*/ 0 w 16"/>
                <a:gd name="T59" fmla="*/ 2147483647 h 189"/>
                <a:gd name="T60" fmla="*/ 2147483647 w 16"/>
                <a:gd name="T61" fmla="*/ 2147483647 h 189"/>
                <a:gd name="T62" fmla="*/ 2147483647 w 16"/>
                <a:gd name="T63" fmla="*/ 2147483647 h 189"/>
                <a:gd name="T64" fmla="*/ 2147483647 w 16"/>
                <a:gd name="T65" fmla="*/ 2147483647 h 189"/>
                <a:gd name="T66" fmla="*/ 2147483647 w 16"/>
                <a:gd name="T67" fmla="*/ 2147483647 h 189"/>
                <a:gd name="T68" fmla="*/ 2147483647 w 16"/>
                <a:gd name="T69" fmla="*/ 2147483647 h 189"/>
                <a:gd name="T70" fmla="*/ 2147483647 w 16"/>
                <a:gd name="T71" fmla="*/ 2147483647 h 189"/>
                <a:gd name="T72" fmla="*/ 2147483647 w 16"/>
                <a:gd name="T73" fmla="*/ 0 h 189"/>
                <a:gd name="T74" fmla="*/ 2147483647 w 16"/>
                <a:gd name="T75" fmla="*/ 2147483647 h 189"/>
                <a:gd name="T76" fmla="*/ 2147483647 w 16"/>
                <a:gd name="T77" fmla="*/ 2147483647 h 18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
                <a:gd name="T118" fmla="*/ 0 h 189"/>
                <a:gd name="T119" fmla="*/ 16 w 16"/>
                <a:gd name="T120" fmla="*/ 189 h 18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 h="189">
                  <a:moveTo>
                    <a:pt x="10" y="4"/>
                  </a:moveTo>
                  <a:lnTo>
                    <a:pt x="10" y="8"/>
                  </a:lnTo>
                  <a:lnTo>
                    <a:pt x="10" y="14"/>
                  </a:lnTo>
                  <a:lnTo>
                    <a:pt x="10" y="19"/>
                  </a:lnTo>
                  <a:lnTo>
                    <a:pt x="10" y="23"/>
                  </a:lnTo>
                  <a:lnTo>
                    <a:pt x="11" y="28"/>
                  </a:lnTo>
                  <a:lnTo>
                    <a:pt x="12" y="33"/>
                  </a:lnTo>
                  <a:lnTo>
                    <a:pt x="12" y="37"/>
                  </a:lnTo>
                  <a:lnTo>
                    <a:pt x="12" y="41"/>
                  </a:lnTo>
                  <a:lnTo>
                    <a:pt x="13" y="46"/>
                  </a:lnTo>
                  <a:lnTo>
                    <a:pt x="14" y="50"/>
                  </a:lnTo>
                  <a:lnTo>
                    <a:pt x="14" y="55"/>
                  </a:lnTo>
                  <a:lnTo>
                    <a:pt x="15" y="60"/>
                  </a:lnTo>
                  <a:lnTo>
                    <a:pt x="15" y="64"/>
                  </a:lnTo>
                  <a:lnTo>
                    <a:pt x="16" y="70"/>
                  </a:lnTo>
                  <a:lnTo>
                    <a:pt x="16" y="74"/>
                  </a:lnTo>
                  <a:lnTo>
                    <a:pt x="16" y="80"/>
                  </a:lnTo>
                  <a:lnTo>
                    <a:pt x="16" y="88"/>
                  </a:lnTo>
                  <a:lnTo>
                    <a:pt x="16" y="95"/>
                  </a:lnTo>
                  <a:lnTo>
                    <a:pt x="16" y="101"/>
                  </a:lnTo>
                  <a:lnTo>
                    <a:pt x="16" y="108"/>
                  </a:lnTo>
                  <a:lnTo>
                    <a:pt x="16" y="114"/>
                  </a:lnTo>
                  <a:lnTo>
                    <a:pt x="16" y="119"/>
                  </a:lnTo>
                  <a:lnTo>
                    <a:pt x="15" y="125"/>
                  </a:lnTo>
                  <a:lnTo>
                    <a:pt x="15" y="131"/>
                  </a:lnTo>
                  <a:lnTo>
                    <a:pt x="15" y="137"/>
                  </a:lnTo>
                  <a:lnTo>
                    <a:pt x="14" y="143"/>
                  </a:lnTo>
                  <a:lnTo>
                    <a:pt x="14" y="149"/>
                  </a:lnTo>
                  <a:lnTo>
                    <a:pt x="14" y="155"/>
                  </a:lnTo>
                  <a:lnTo>
                    <a:pt x="14" y="161"/>
                  </a:lnTo>
                  <a:lnTo>
                    <a:pt x="14" y="169"/>
                  </a:lnTo>
                  <a:lnTo>
                    <a:pt x="14" y="175"/>
                  </a:lnTo>
                  <a:lnTo>
                    <a:pt x="14" y="183"/>
                  </a:lnTo>
                  <a:lnTo>
                    <a:pt x="14" y="186"/>
                  </a:lnTo>
                  <a:lnTo>
                    <a:pt x="13" y="187"/>
                  </a:lnTo>
                  <a:lnTo>
                    <a:pt x="12" y="188"/>
                  </a:lnTo>
                  <a:lnTo>
                    <a:pt x="12" y="189"/>
                  </a:lnTo>
                  <a:lnTo>
                    <a:pt x="10" y="189"/>
                  </a:lnTo>
                  <a:lnTo>
                    <a:pt x="9" y="187"/>
                  </a:lnTo>
                  <a:lnTo>
                    <a:pt x="8" y="186"/>
                  </a:lnTo>
                  <a:lnTo>
                    <a:pt x="8" y="183"/>
                  </a:lnTo>
                  <a:lnTo>
                    <a:pt x="8" y="176"/>
                  </a:lnTo>
                  <a:lnTo>
                    <a:pt x="8" y="169"/>
                  </a:lnTo>
                  <a:lnTo>
                    <a:pt x="8" y="161"/>
                  </a:lnTo>
                  <a:lnTo>
                    <a:pt x="7" y="155"/>
                  </a:lnTo>
                  <a:lnTo>
                    <a:pt x="6" y="148"/>
                  </a:lnTo>
                  <a:lnTo>
                    <a:pt x="6" y="143"/>
                  </a:lnTo>
                  <a:lnTo>
                    <a:pt x="5" y="136"/>
                  </a:lnTo>
                  <a:lnTo>
                    <a:pt x="4" y="130"/>
                  </a:lnTo>
                  <a:lnTo>
                    <a:pt x="4" y="124"/>
                  </a:lnTo>
                  <a:lnTo>
                    <a:pt x="3" y="118"/>
                  </a:lnTo>
                  <a:lnTo>
                    <a:pt x="2" y="111"/>
                  </a:lnTo>
                  <a:lnTo>
                    <a:pt x="2" y="105"/>
                  </a:lnTo>
                  <a:lnTo>
                    <a:pt x="0" y="98"/>
                  </a:lnTo>
                  <a:lnTo>
                    <a:pt x="0" y="92"/>
                  </a:lnTo>
                  <a:lnTo>
                    <a:pt x="0" y="85"/>
                  </a:lnTo>
                  <a:lnTo>
                    <a:pt x="0" y="77"/>
                  </a:lnTo>
                  <a:lnTo>
                    <a:pt x="0" y="72"/>
                  </a:lnTo>
                  <a:lnTo>
                    <a:pt x="0" y="66"/>
                  </a:lnTo>
                  <a:lnTo>
                    <a:pt x="0" y="61"/>
                  </a:lnTo>
                  <a:lnTo>
                    <a:pt x="0" y="57"/>
                  </a:lnTo>
                  <a:lnTo>
                    <a:pt x="1" y="52"/>
                  </a:lnTo>
                  <a:lnTo>
                    <a:pt x="1" y="47"/>
                  </a:lnTo>
                  <a:lnTo>
                    <a:pt x="2" y="43"/>
                  </a:lnTo>
                  <a:lnTo>
                    <a:pt x="2" y="39"/>
                  </a:lnTo>
                  <a:lnTo>
                    <a:pt x="2" y="34"/>
                  </a:lnTo>
                  <a:lnTo>
                    <a:pt x="2" y="30"/>
                  </a:lnTo>
                  <a:lnTo>
                    <a:pt x="2" y="25"/>
                  </a:lnTo>
                  <a:lnTo>
                    <a:pt x="3" y="21"/>
                  </a:lnTo>
                  <a:lnTo>
                    <a:pt x="4" y="16"/>
                  </a:lnTo>
                  <a:lnTo>
                    <a:pt x="4" y="11"/>
                  </a:lnTo>
                  <a:lnTo>
                    <a:pt x="4" y="6"/>
                  </a:lnTo>
                  <a:lnTo>
                    <a:pt x="4" y="1"/>
                  </a:lnTo>
                  <a:lnTo>
                    <a:pt x="4" y="0"/>
                  </a:lnTo>
                  <a:lnTo>
                    <a:pt x="6" y="0"/>
                  </a:lnTo>
                  <a:lnTo>
                    <a:pt x="8" y="1"/>
                  </a:lnTo>
                  <a:lnTo>
                    <a:pt x="10" y="4"/>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12" name="Freeform 95"/>
            <p:cNvSpPr>
              <a:spLocks/>
            </p:cNvSpPr>
            <p:nvPr/>
          </p:nvSpPr>
          <p:spPr bwMode="auto">
            <a:xfrm>
              <a:off x="3981450" y="5133975"/>
              <a:ext cx="34925" cy="76200"/>
            </a:xfrm>
            <a:custGeom>
              <a:avLst/>
              <a:gdLst>
                <a:gd name="T0" fmla="*/ 2147483647 w 22"/>
                <a:gd name="T1" fmla="*/ 0 h 48"/>
                <a:gd name="T2" fmla="*/ 2147483647 w 22"/>
                <a:gd name="T3" fmla="*/ 2147483647 h 48"/>
                <a:gd name="T4" fmla="*/ 2147483647 w 22"/>
                <a:gd name="T5" fmla="*/ 2147483647 h 48"/>
                <a:gd name="T6" fmla="*/ 2147483647 w 22"/>
                <a:gd name="T7" fmla="*/ 2147483647 h 48"/>
                <a:gd name="T8" fmla="*/ 2147483647 w 22"/>
                <a:gd name="T9" fmla="*/ 2147483647 h 48"/>
                <a:gd name="T10" fmla="*/ 2147483647 w 22"/>
                <a:gd name="T11" fmla="*/ 2147483647 h 48"/>
                <a:gd name="T12" fmla="*/ 2147483647 w 22"/>
                <a:gd name="T13" fmla="*/ 2147483647 h 48"/>
                <a:gd name="T14" fmla="*/ 0 w 22"/>
                <a:gd name="T15" fmla="*/ 2147483647 h 48"/>
                <a:gd name="T16" fmla="*/ 0 w 22"/>
                <a:gd name="T17" fmla="*/ 2147483647 h 48"/>
                <a:gd name="T18" fmla="*/ 0 w 22"/>
                <a:gd name="T19" fmla="*/ 2147483647 h 48"/>
                <a:gd name="T20" fmla="*/ 2147483647 w 22"/>
                <a:gd name="T21" fmla="*/ 2147483647 h 48"/>
                <a:gd name="T22" fmla="*/ 2147483647 w 22"/>
                <a:gd name="T23" fmla="*/ 2147483647 h 48"/>
                <a:gd name="T24" fmla="*/ 2147483647 w 22"/>
                <a:gd name="T25" fmla="*/ 2147483647 h 48"/>
                <a:gd name="T26" fmla="*/ 2147483647 w 22"/>
                <a:gd name="T27" fmla="*/ 2147483647 h 48"/>
                <a:gd name="T28" fmla="*/ 2147483647 w 22"/>
                <a:gd name="T29" fmla="*/ 2147483647 h 48"/>
                <a:gd name="T30" fmla="*/ 2147483647 w 22"/>
                <a:gd name="T31" fmla="*/ 2147483647 h 48"/>
                <a:gd name="T32" fmla="*/ 2147483647 w 22"/>
                <a:gd name="T33" fmla="*/ 2147483647 h 48"/>
                <a:gd name="T34" fmla="*/ 2147483647 w 22"/>
                <a:gd name="T35" fmla="*/ 2147483647 h 48"/>
                <a:gd name="T36" fmla="*/ 2147483647 w 22"/>
                <a:gd name="T37" fmla="*/ 2147483647 h 48"/>
                <a:gd name="T38" fmla="*/ 2147483647 w 22"/>
                <a:gd name="T39" fmla="*/ 2147483647 h 48"/>
                <a:gd name="T40" fmla="*/ 2147483647 w 22"/>
                <a:gd name="T41" fmla="*/ 2147483647 h 48"/>
                <a:gd name="T42" fmla="*/ 2147483647 w 22"/>
                <a:gd name="T43" fmla="*/ 2147483647 h 48"/>
                <a:gd name="T44" fmla="*/ 2147483647 w 22"/>
                <a:gd name="T45" fmla="*/ 2147483647 h 48"/>
                <a:gd name="T46" fmla="*/ 2147483647 w 22"/>
                <a:gd name="T47" fmla="*/ 2147483647 h 48"/>
                <a:gd name="T48" fmla="*/ 2147483647 w 22"/>
                <a:gd name="T49" fmla="*/ 2147483647 h 48"/>
                <a:gd name="T50" fmla="*/ 2147483647 w 22"/>
                <a:gd name="T51" fmla="*/ 2147483647 h 48"/>
                <a:gd name="T52" fmla="*/ 2147483647 w 22"/>
                <a:gd name="T53" fmla="*/ 2147483647 h 48"/>
                <a:gd name="T54" fmla="*/ 2147483647 w 22"/>
                <a:gd name="T55" fmla="*/ 2147483647 h 48"/>
                <a:gd name="T56" fmla="*/ 2147483647 w 22"/>
                <a:gd name="T57" fmla="*/ 2147483647 h 48"/>
                <a:gd name="T58" fmla="*/ 2147483647 w 22"/>
                <a:gd name="T59" fmla="*/ 2147483647 h 48"/>
                <a:gd name="T60" fmla="*/ 2147483647 w 22"/>
                <a:gd name="T61" fmla="*/ 2147483647 h 48"/>
                <a:gd name="T62" fmla="*/ 2147483647 w 22"/>
                <a:gd name="T63" fmla="*/ 2147483647 h 48"/>
                <a:gd name="T64" fmla="*/ 2147483647 w 22"/>
                <a:gd name="T65" fmla="*/ 2147483647 h 48"/>
                <a:gd name="T66" fmla="*/ 2147483647 w 22"/>
                <a:gd name="T67" fmla="*/ 2147483647 h 48"/>
                <a:gd name="T68" fmla="*/ 2147483647 w 22"/>
                <a:gd name="T69" fmla="*/ 2147483647 h 48"/>
                <a:gd name="T70" fmla="*/ 2147483647 w 22"/>
                <a:gd name="T71" fmla="*/ 2147483647 h 48"/>
                <a:gd name="T72" fmla="*/ 2147483647 w 22"/>
                <a:gd name="T73" fmla="*/ 2147483647 h 48"/>
                <a:gd name="T74" fmla="*/ 2147483647 w 22"/>
                <a:gd name="T75" fmla="*/ 2147483647 h 48"/>
                <a:gd name="T76" fmla="*/ 2147483647 w 22"/>
                <a:gd name="T77" fmla="*/ 2147483647 h 48"/>
                <a:gd name="T78" fmla="*/ 2147483647 w 22"/>
                <a:gd name="T79" fmla="*/ 2147483647 h 48"/>
                <a:gd name="T80" fmla="*/ 2147483647 w 22"/>
                <a:gd name="T81" fmla="*/ 2147483647 h 48"/>
                <a:gd name="T82" fmla="*/ 2147483647 w 22"/>
                <a:gd name="T83" fmla="*/ 2147483647 h 48"/>
                <a:gd name="T84" fmla="*/ 2147483647 w 22"/>
                <a:gd name="T85" fmla="*/ 2147483647 h 48"/>
                <a:gd name="T86" fmla="*/ 2147483647 w 22"/>
                <a:gd name="T87" fmla="*/ 2147483647 h 48"/>
                <a:gd name="T88" fmla="*/ 2147483647 w 22"/>
                <a:gd name="T89" fmla="*/ 2147483647 h 48"/>
                <a:gd name="T90" fmla="*/ 2147483647 w 22"/>
                <a:gd name="T91" fmla="*/ 0 h 48"/>
                <a:gd name="T92" fmla="*/ 2147483647 w 22"/>
                <a:gd name="T93" fmla="*/ 0 h 4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
                <a:gd name="T142" fmla="*/ 0 h 48"/>
                <a:gd name="T143" fmla="*/ 22 w 22"/>
                <a:gd name="T144" fmla="*/ 48 h 4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 h="48">
                  <a:moveTo>
                    <a:pt x="15" y="0"/>
                  </a:moveTo>
                  <a:lnTo>
                    <a:pt x="11" y="4"/>
                  </a:lnTo>
                  <a:lnTo>
                    <a:pt x="7" y="9"/>
                  </a:lnTo>
                  <a:lnTo>
                    <a:pt x="5" y="12"/>
                  </a:lnTo>
                  <a:lnTo>
                    <a:pt x="3" y="17"/>
                  </a:lnTo>
                  <a:lnTo>
                    <a:pt x="1" y="21"/>
                  </a:lnTo>
                  <a:lnTo>
                    <a:pt x="1" y="25"/>
                  </a:lnTo>
                  <a:lnTo>
                    <a:pt x="0" y="29"/>
                  </a:lnTo>
                  <a:lnTo>
                    <a:pt x="0" y="32"/>
                  </a:lnTo>
                  <a:lnTo>
                    <a:pt x="0" y="36"/>
                  </a:lnTo>
                  <a:lnTo>
                    <a:pt x="1" y="39"/>
                  </a:lnTo>
                  <a:lnTo>
                    <a:pt x="1" y="41"/>
                  </a:lnTo>
                  <a:lnTo>
                    <a:pt x="1" y="43"/>
                  </a:lnTo>
                  <a:lnTo>
                    <a:pt x="2" y="45"/>
                  </a:lnTo>
                  <a:lnTo>
                    <a:pt x="3" y="47"/>
                  </a:lnTo>
                  <a:lnTo>
                    <a:pt x="3" y="48"/>
                  </a:lnTo>
                  <a:lnTo>
                    <a:pt x="4" y="47"/>
                  </a:lnTo>
                  <a:lnTo>
                    <a:pt x="5" y="45"/>
                  </a:lnTo>
                  <a:lnTo>
                    <a:pt x="6" y="43"/>
                  </a:lnTo>
                  <a:lnTo>
                    <a:pt x="7" y="42"/>
                  </a:lnTo>
                  <a:lnTo>
                    <a:pt x="7" y="41"/>
                  </a:lnTo>
                  <a:lnTo>
                    <a:pt x="9" y="39"/>
                  </a:lnTo>
                  <a:lnTo>
                    <a:pt x="9" y="38"/>
                  </a:lnTo>
                  <a:lnTo>
                    <a:pt x="10" y="36"/>
                  </a:lnTo>
                  <a:lnTo>
                    <a:pt x="11" y="34"/>
                  </a:lnTo>
                  <a:lnTo>
                    <a:pt x="11" y="33"/>
                  </a:lnTo>
                  <a:lnTo>
                    <a:pt x="13" y="32"/>
                  </a:lnTo>
                  <a:lnTo>
                    <a:pt x="13" y="30"/>
                  </a:lnTo>
                  <a:lnTo>
                    <a:pt x="13" y="29"/>
                  </a:lnTo>
                  <a:lnTo>
                    <a:pt x="15" y="29"/>
                  </a:lnTo>
                  <a:lnTo>
                    <a:pt x="15" y="28"/>
                  </a:lnTo>
                  <a:lnTo>
                    <a:pt x="15" y="26"/>
                  </a:lnTo>
                  <a:lnTo>
                    <a:pt x="15" y="25"/>
                  </a:lnTo>
                  <a:lnTo>
                    <a:pt x="16" y="24"/>
                  </a:lnTo>
                  <a:lnTo>
                    <a:pt x="17" y="22"/>
                  </a:lnTo>
                  <a:lnTo>
                    <a:pt x="17" y="21"/>
                  </a:lnTo>
                  <a:lnTo>
                    <a:pt x="18" y="19"/>
                  </a:lnTo>
                  <a:lnTo>
                    <a:pt x="19" y="17"/>
                  </a:lnTo>
                  <a:lnTo>
                    <a:pt x="19" y="16"/>
                  </a:lnTo>
                  <a:lnTo>
                    <a:pt x="19" y="15"/>
                  </a:lnTo>
                  <a:lnTo>
                    <a:pt x="20" y="13"/>
                  </a:lnTo>
                  <a:lnTo>
                    <a:pt x="21" y="12"/>
                  </a:lnTo>
                  <a:lnTo>
                    <a:pt x="21" y="10"/>
                  </a:lnTo>
                  <a:lnTo>
                    <a:pt x="22" y="10"/>
                  </a:lnTo>
                  <a:lnTo>
                    <a:pt x="15" y="0"/>
                  </a:lnTo>
                  <a:close/>
                </a:path>
              </a:pathLst>
            </a:custGeom>
            <a:solidFill>
              <a:srgbClr val="FF66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13" name="Freeform 96"/>
            <p:cNvSpPr>
              <a:spLocks/>
            </p:cNvSpPr>
            <p:nvPr/>
          </p:nvSpPr>
          <p:spPr bwMode="auto">
            <a:xfrm>
              <a:off x="4151313" y="5338763"/>
              <a:ext cx="52387" cy="77787"/>
            </a:xfrm>
            <a:custGeom>
              <a:avLst/>
              <a:gdLst>
                <a:gd name="T0" fmla="*/ 2147483647 w 33"/>
                <a:gd name="T1" fmla="*/ 2147483647 h 49"/>
                <a:gd name="T2" fmla="*/ 2147483647 w 33"/>
                <a:gd name="T3" fmla="*/ 2147483647 h 49"/>
                <a:gd name="T4" fmla="*/ 2147483647 w 33"/>
                <a:gd name="T5" fmla="*/ 2147483647 h 49"/>
                <a:gd name="T6" fmla="*/ 2147483647 w 33"/>
                <a:gd name="T7" fmla="*/ 2147483647 h 49"/>
                <a:gd name="T8" fmla="*/ 2147483647 w 33"/>
                <a:gd name="T9" fmla="*/ 2147483647 h 49"/>
                <a:gd name="T10" fmla="*/ 2147483647 w 33"/>
                <a:gd name="T11" fmla="*/ 2147483647 h 49"/>
                <a:gd name="T12" fmla="*/ 2147483647 w 33"/>
                <a:gd name="T13" fmla="*/ 2147483647 h 49"/>
                <a:gd name="T14" fmla="*/ 2147483647 w 33"/>
                <a:gd name="T15" fmla="*/ 2147483647 h 49"/>
                <a:gd name="T16" fmla="*/ 2147483647 w 33"/>
                <a:gd name="T17" fmla="*/ 2147483647 h 49"/>
                <a:gd name="T18" fmla="*/ 2147483647 w 33"/>
                <a:gd name="T19" fmla="*/ 2147483647 h 49"/>
                <a:gd name="T20" fmla="*/ 2147483647 w 33"/>
                <a:gd name="T21" fmla="*/ 2147483647 h 49"/>
                <a:gd name="T22" fmla="*/ 2147483647 w 33"/>
                <a:gd name="T23" fmla="*/ 2147483647 h 49"/>
                <a:gd name="T24" fmla="*/ 2147483647 w 33"/>
                <a:gd name="T25" fmla="*/ 2147483647 h 49"/>
                <a:gd name="T26" fmla="*/ 2147483647 w 33"/>
                <a:gd name="T27" fmla="*/ 2147483647 h 49"/>
                <a:gd name="T28" fmla="*/ 2147483647 w 33"/>
                <a:gd name="T29" fmla="*/ 2147483647 h 49"/>
                <a:gd name="T30" fmla="*/ 2147483647 w 33"/>
                <a:gd name="T31" fmla="*/ 2147483647 h 49"/>
                <a:gd name="T32" fmla="*/ 2147483647 w 33"/>
                <a:gd name="T33" fmla="*/ 2147483647 h 49"/>
                <a:gd name="T34" fmla="*/ 2147483647 w 33"/>
                <a:gd name="T35" fmla="*/ 2147483647 h 49"/>
                <a:gd name="T36" fmla="*/ 2147483647 w 33"/>
                <a:gd name="T37" fmla="*/ 2147483647 h 49"/>
                <a:gd name="T38" fmla="*/ 2147483647 w 33"/>
                <a:gd name="T39" fmla="*/ 2147483647 h 49"/>
                <a:gd name="T40" fmla="*/ 2147483647 w 33"/>
                <a:gd name="T41" fmla="*/ 2147483647 h 49"/>
                <a:gd name="T42" fmla="*/ 2147483647 w 33"/>
                <a:gd name="T43" fmla="*/ 2147483647 h 49"/>
                <a:gd name="T44" fmla="*/ 2147483647 w 33"/>
                <a:gd name="T45" fmla="*/ 2147483647 h 49"/>
                <a:gd name="T46" fmla="*/ 2147483647 w 33"/>
                <a:gd name="T47" fmla="*/ 2147483647 h 49"/>
                <a:gd name="T48" fmla="*/ 2147483647 w 33"/>
                <a:gd name="T49" fmla="*/ 2147483647 h 49"/>
                <a:gd name="T50" fmla="*/ 2147483647 w 33"/>
                <a:gd name="T51" fmla="*/ 2147483647 h 49"/>
                <a:gd name="T52" fmla="*/ 2147483647 w 33"/>
                <a:gd name="T53" fmla="*/ 2147483647 h 49"/>
                <a:gd name="T54" fmla="*/ 2147483647 w 33"/>
                <a:gd name="T55" fmla="*/ 2147483647 h 49"/>
                <a:gd name="T56" fmla="*/ 2147483647 w 33"/>
                <a:gd name="T57" fmla="*/ 0 h 49"/>
                <a:gd name="T58" fmla="*/ 2147483647 w 33"/>
                <a:gd name="T59" fmla="*/ 0 h 49"/>
                <a:gd name="T60" fmla="*/ 2147483647 w 33"/>
                <a:gd name="T61" fmla="*/ 2147483647 h 49"/>
                <a:gd name="T62" fmla="*/ 2147483647 w 33"/>
                <a:gd name="T63" fmla="*/ 2147483647 h 49"/>
                <a:gd name="T64" fmla="*/ 2147483647 w 33"/>
                <a:gd name="T65" fmla="*/ 2147483647 h 49"/>
                <a:gd name="T66" fmla="*/ 2147483647 w 33"/>
                <a:gd name="T67" fmla="*/ 2147483647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
                <a:gd name="T103" fmla="*/ 0 h 49"/>
                <a:gd name="T104" fmla="*/ 33 w 33"/>
                <a:gd name="T105" fmla="*/ 49 h 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 h="49">
                  <a:moveTo>
                    <a:pt x="16" y="7"/>
                  </a:moveTo>
                  <a:lnTo>
                    <a:pt x="17" y="9"/>
                  </a:lnTo>
                  <a:lnTo>
                    <a:pt x="18" y="10"/>
                  </a:lnTo>
                  <a:lnTo>
                    <a:pt x="19" y="11"/>
                  </a:lnTo>
                  <a:lnTo>
                    <a:pt x="20" y="13"/>
                  </a:lnTo>
                  <a:lnTo>
                    <a:pt x="21" y="15"/>
                  </a:lnTo>
                  <a:lnTo>
                    <a:pt x="23" y="17"/>
                  </a:lnTo>
                  <a:lnTo>
                    <a:pt x="23" y="19"/>
                  </a:lnTo>
                  <a:lnTo>
                    <a:pt x="24" y="20"/>
                  </a:lnTo>
                  <a:lnTo>
                    <a:pt x="24" y="22"/>
                  </a:lnTo>
                  <a:lnTo>
                    <a:pt x="23" y="24"/>
                  </a:lnTo>
                  <a:lnTo>
                    <a:pt x="23" y="26"/>
                  </a:lnTo>
                  <a:lnTo>
                    <a:pt x="21" y="28"/>
                  </a:lnTo>
                  <a:lnTo>
                    <a:pt x="19" y="30"/>
                  </a:lnTo>
                  <a:lnTo>
                    <a:pt x="16" y="32"/>
                  </a:lnTo>
                  <a:lnTo>
                    <a:pt x="12" y="33"/>
                  </a:lnTo>
                  <a:lnTo>
                    <a:pt x="8" y="36"/>
                  </a:lnTo>
                  <a:lnTo>
                    <a:pt x="6" y="37"/>
                  </a:lnTo>
                  <a:lnTo>
                    <a:pt x="4" y="39"/>
                  </a:lnTo>
                  <a:lnTo>
                    <a:pt x="3" y="39"/>
                  </a:lnTo>
                  <a:lnTo>
                    <a:pt x="2" y="40"/>
                  </a:lnTo>
                  <a:lnTo>
                    <a:pt x="2" y="42"/>
                  </a:lnTo>
                  <a:lnTo>
                    <a:pt x="2" y="43"/>
                  </a:lnTo>
                  <a:lnTo>
                    <a:pt x="1" y="46"/>
                  </a:lnTo>
                  <a:lnTo>
                    <a:pt x="0" y="48"/>
                  </a:lnTo>
                  <a:lnTo>
                    <a:pt x="1" y="49"/>
                  </a:lnTo>
                  <a:lnTo>
                    <a:pt x="2" y="49"/>
                  </a:lnTo>
                  <a:lnTo>
                    <a:pt x="3" y="48"/>
                  </a:lnTo>
                  <a:lnTo>
                    <a:pt x="5" y="48"/>
                  </a:lnTo>
                  <a:lnTo>
                    <a:pt x="7" y="46"/>
                  </a:lnTo>
                  <a:lnTo>
                    <a:pt x="9" y="46"/>
                  </a:lnTo>
                  <a:lnTo>
                    <a:pt x="11" y="44"/>
                  </a:lnTo>
                  <a:lnTo>
                    <a:pt x="14" y="43"/>
                  </a:lnTo>
                  <a:lnTo>
                    <a:pt x="17" y="42"/>
                  </a:lnTo>
                  <a:lnTo>
                    <a:pt x="19" y="40"/>
                  </a:lnTo>
                  <a:lnTo>
                    <a:pt x="22" y="39"/>
                  </a:lnTo>
                  <a:lnTo>
                    <a:pt x="25" y="37"/>
                  </a:lnTo>
                  <a:lnTo>
                    <a:pt x="27" y="36"/>
                  </a:lnTo>
                  <a:lnTo>
                    <a:pt x="29" y="35"/>
                  </a:lnTo>
                  <a:lnTo>
                    <a:pt x="31" y="33"/>
                  </a:lnTo>
                  <a:lnTo>
                    <a:pt x="32" y="32"/>
                  </a:lnTo>
                  <a:lnTo>
                    <a:pt x="33" y="32"/>
                  </a:lnTo>
                  <a:lnTo>
                    <a:pt x="33" y="30"/>
                  </a:lnTo>
                  <a:lnTo>
                    <a:pt x="33" y="28"/>
                  </a:lnTo>
                  <a:lnTo>
                    <a:pt x="33" y="26"/>
                  </a:lnTo>
                  <a:lnTo>
                    <a:pt x="33" y="24"/>
                  </a:lnTo>
                  <a:lnTo>
                    <a:pt x="33" y="22"/>
                  </a:lnTo>
                  <a:lnTo>
                    <a:pt x="32" y="19"/>
                  </a:lnTo>
                  <a:lnTo>
                    <a:pt x="31" y="16"/>
                  </a:lnTo>
                  <a:lnTo>
                    <a:pt x="31" y="14"/>
                  </a:lnTo>
                  <a:lnTo>
                    <a:pt x="29" y="11"/>
                  </a:lnTo>
                  <a:lnTo>
                    <a:pt x="29" y="9"/>
                  </a:lnTo>
                  <a:lnTo>
                    <a:pt x="28" y="7"/>
                  </a:lnTo>
                  <a:lnTo>
                    <a:pt x="27" y="4"/>
                  </a:lnTo>
                  <a:lnTo>
                    <a:pt x="27" y="3"/>
                  </a:lnTo>
                  <a:lnTo>
                    <a:pt x="26" y="1"/>
                  </a:lnTo>
                  <a:lnTo>
                    <a:pt x="25" y="0"/>
                  </a:lnTo>
                  <a:lnTo>
                    <a:pt x="24" y="0"/>
                  </a:lnTo>
                  <a:lnTo>
                    <a:pt x="23" y="0"/>
                  </a:lnTo>
                  <a:lnTo>
                    <a:pt x="21" y="1"/>
                  </a:lnTo>
                  <a:lnTo>
                    <a:pt x="20" y="3"/>
                  </a:lnTo>
                  <a:lnTo>
                    <a:pt x="18" y="4"/>
                  </a:lnTo>
                  <a:lnTo>
                    <a:pt x="17" y="6"/>
                  </a:lnTo>
                  <a:lnTo>
                    <a:pt x="16" y="7"/>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14" name="Freeform 97"/>
            <p:cNvSpPr>
              <a:spLocks/>
            </p:cNvSpPr>
            <p:nvPr/>
          </p:nvSpPr>
          <p:spPr bwMode="auto">
            <a:xfrm>
              <a:off x="4073525" y="5314950"/>
              <a:ext cx="122237" cy="252412"/>
            </a:xfrm>
            <a:custGeom>
              <a:avLst/>
              <a:gdLst>
                <a:gd name="T0" fmla="*/ 2147483647 w 77"/>
                <a:gd name="T1" fmla="*/ 2147483647 h 159"/>
                <a:gd name="T2" fmla="*/ 2147483647 w 77"/>
                <a:gd name="T3" fmla="*/ 2147483647 h 159"/>
                <a:gd name="T4" fmla="*/ 2147483647 w 77"/>
                <a:gd name="T5" fmla="*/ 2147483647 h 159"/>
                <a:gd name="T6" fmla="*/ 2147483647 w 77"/>
                <a:gd name="T7" fmla="*/ 2147483647 h 159"/>
                <a:gd name="T8" fmla="*/ 2147483647 w 77"/>
                <a:gd name="T9" fmla="*/ 2147483647 h 159"/>
                <a:gd name="T10" fmla="*/ 2147483647 w 77"/>
                <a:gd name="T11" fmla="*/ 2147483647 h 159"/>
                <a:gd name="T12" fmla="*/ 2147483647 w 77"/>
                <a:gd name="T13" fmla="*/ 2147483647 h 159"/>
                <a:gd name="T14" fmla="*/ 2147483647 w 77"/>
                <a:gd name="T15" fmla="*/ 2147483647 h 159"/>
                <a:gd name="T16" fmla="*/ 2147483647 w 77"/>
                <a:gd name="T17" fmla="*/ 2147483647 h 159"/>
                <a:gd name="T18" fmla="*/ 0 w 77"/>
                <a:gd name="T19" fmla="*/ 2147483647 h 159"/>
                <a:gd name="T20" fmla="*/ 0 w 77"/>
                <a:gd name="T21" fmla="*/ 2147483647 h 159"/>
                <a:gd name="T22" fmla="*/ 2147483647 w 77"/>
                <a:gd name="T23" fmla="*/ 2147483647 h 159"/>
                <a:gd name="T24" fmla="*/ 2147483647 w 77"/>
                <a:gd name="T25" fmla="*/ 2147483647 h 159"/>
                <a:gd name="T26" fmla="*/ 2147483647 w 77"/>
                <a:gd name="T27" fmla="*/ 2147483647 h 159"/>
                <a:gd name="T28" fmla="*/ 2147483647 w 77"/>
                <a:gd name="T29" fmla="*/ 2147483647 h 159"/>
                <a:gd name="T30" fmla="*/ 2147483647 w 77"/>
                <a:gd name="T31" fmla="*/ 2147483647 h 159"/>
                <a:gd name="T32" fmla="*/ 2147483647 w 77"/>
                <a:gd name="T33" fmla="*/ 2147483647 h 159"/>
                <a:gd name="T34" fmla="*/ 2147483647 w 77"/>
                <a:gd name="T35" fmla="*/ 2147483647 h 159"/>
                <a:gd name="T36" fmla="*/ 2147483647 w 77"/>
                <a:gd name="T37" fmla="*/ 2147483647 h 159"/>
                <a:gd name="T38" fmla="*/ 2147483647 w 77"/>
                <a:gd name="T39" fmla="*/ 2147483647 h 159"/>
                <a:gd name="T40" fmla="*/ 2147483647 w 77"/>
                <a:gd name="T41" fmla="*/ 2147483647 h 159"/>
                <a:gd name="T42" fmla="*/ 2147483647 w 77"/>
                <a:gd name="T43" fmla="*/ 2147483647 h 159"/>
                <a:gd name="T44" fmla="*/ 2147483647 w 77"/>
                <a:gd name="T45" fmla="*/ 2147483647 h 159"/>
                <a:gd name="T46" fmla="*/ 2147483647 w 77"/>
                <a:gd name="T47" fmla="*/ 2147483647 h 159"/>
                <a:gd name="T48" fmla="*/ 2147483647 w 77"/>
                <a:gd name="T49" fmla="*/ 2147483647 h 159"/>
                <a:gd name="T50" fmla="*/ 2147483647 w 77"/>
                <a:gd name="T51" fmla="*/ 2147483647 h 159"/>
                <a:gd name="T52" fmla="*/ 2147483647 w 77"/>
                <a:gd name="T53" fmla="*/ 2147483647 h 159"/>
                <a:gd name="T54" fmla="*/ 2147483647 w 77"/>
                <a:gd name="T55" fmla="*/ 2147483647 h 159"/>
                <a:gd name="T56" fmla="*/ 2147483647 w 77"/>
                <a:gd name="T57" fmla="*/ 2147483647 h 159"/>
                <a:gd name="T58" fmla="*/ 2147483647 w 77"/>
                <a:gd name="T59" fmla="*/ 2147483647 h 159"/>
                <a:gd name="T60" fmla="*/ 2147483647 w 77"/>
                <a:gd name="T61" fmla="*/ 2147483647 h 159"/>
                <a:gd name="T62" fmla="*/ 2147483647 w 77"/>
                <a:gd name="T63" fmla="*/ 2147483647 h 159"/>
                <a:gd name="T64" fmla="*/ 2147483647 w 77"/>
                <a:gd name="T65" fmla="*/ 2147483647 h 159"/>
                <a:gd name="T66" fmla="*/ 2147483647 w 77"/>
                <a:gd name="T67" fmla="*/ 2147483647 h 159"/>
                <a:gd name="T68" fmla="*/ 2147483647 w 77"/>
                <a:gd name="T69" fmla="*/ 2147483647 h 159"/>
                <a:gd name="T70" fmla="*/ 2147483647 w 77"/>
                <a:gd name="T71" fmla="*/ 2147483647 h 159"/>
                <a:gd name="T72" fmla="*/ 2147483647 w 77"/>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159"/>
                <a:gd name="T113" fmla="*/ 77 w 77"/>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159">
                  <a:moveTo>
                    <a:pt x="65" y="0"/>
                  </a:moveTo>
                  <a:lnTo>
                    <a:pt x="60" y="7"/>
                  </a:lnTo>
                  <a:lnTo>
                    <a:pt x="54" y="15"/>
                  </a:lnTo>
                  <a:lnTo>
                    <a:pt x="48" y="24"/>
                  </a:lnTo>
                  <a:lnTo>
                    <a:pt x="44" y="32"/>
                  </a:lnTo>
                  <a:lnTo>
                    <a:pt x="38" y="41"/>
                  </a:lnTo>
                  <a:lnTo>
                    <a:pt x="34" y="51"/>
                  </a:lnTo>
                  <a:lnTo>
                    <a:pt x="28" y="61"/>
                  </a:lnTo>
                  <a:lnTo>
                    <a:pt x="24" y="70"/>
                  </a:lnTo>
                  <a:lnTo>
                    <a:pt x="20" y="79"/>
                  </a:lnTo>
                  <a:lnTo>
                    <a:pt x="16" y="89"/>
                  </a:lnTo>
                  <a:lnTo>
                    <a:pt x="13" y="97"/>
                  </a:lnTo>
                  <a:lnTo>
                    <a:pt x="10" y="106"/>
                  </a:lnTo>
                  <a:lnTo>
                    <a:pt x="8" y="113"/>
                  </a:lnTo>
                  <a:lnTo>
                    <a:pt x="5" y="120"/>
                  </a:lnTo>
                  <a:lnTo>
                    <a:pt x="3" y="125"/>
                  </a:lnTo>
                  <a:lnTo>
                    <a:pt x="2" y="131"/>
                  </a:lnTo>
                  <a:lnTo>
                    <a:pt x="1" y="134"/>
                  </a:lnTo>
                  <a:lnTo>
                    <a:pt x="0" y="138"/>
                  </a:lnTo>
                  <a:lnTo>
                    <a:pt x="0" y="141"/>
                  </a:lnTo>
                  <a:lnTo>
                    <a:pt x="0" y="144"/>
                  </a:lnTo>
                  <a:lnTo>
                    <a:pt x="0" y="147"/>
                  </a:lnTo>
                  <a:lnTo>
                    <a:pt x="1" y="149"/>
                  </a:lnTo>
                  <a:lnTo>
                    <a:pt x="1" y="151"/>
                  </a:lnTo>
                  <a:lnTo>
                    <a:pt x="2" y="154"/>
                  </a:lnTo>
                  <a:lnTo>
                    <a:pt x="3" y="155"/>
                  </a:lnTo>
                  <a:lnTo>
                    <a:pt x="4" y="157"/>
                  </a:lnTo>
                  <a:lnTo>
                    <a:pt x="4" y="158"/>
                  </a:lnTo>
                  <a:lnTo>
                    <a:pt x="5" y="158"/>
                  </a:lnTo>
                  <a:lnTo>
                    <a:pt x="6" y="159"/>
                  </a:lnTo>
                  <a:lnTo>
                    <a:pt x="7" y="158"/>
                  </a:lnTo>
                  <a:lnTo>
                    <a:pt x="7" y="157"/>
                  </a:lnTo>
                  <a:lnTo>
                    <a:pt x="8" y="154"/>
                  </a:lnTo>
                  <a:lnTo>
                    <a:pt x="9" y="149"/>
                  </a:lnTo>
                  <a:lnTo>
                    <a:pt x="11" y="144"/>
                  </a:lnTo>
                  <a:lnTo>
                    <a:pt x="12" y="138"/>
                  </a:lnTo>
                  <a:lnTo>
                    <a:pt x="15" y="132"/>
                  </a:lnTo>
                  <a:lnTo>
                    <a:pt x="18" y="125"/>
                  </a:lnTo>
                  <a:lnTo>
                    <a:pt x="20" y="118"/>
                  </a:lnTo>
                  <a:lnTo>
                    <a:pt x="24" y="110"/>
                  </a:lnTo>
                  <a:lnTo>
                    <a:pt x="26" y="103"/>
                  </a:lnTo>
                  <a:lnTo>
                    <a:pt x="29" y="96"/>
                  </a:lnTo>
                  <a:lnTo>
                    <a:pt x="32" y="89"/>
                  </a:lnTo>
                  <a:lnTo>
                    <a:pt x="34" y="83"/>
                  </a:lnTo>
                  <a:lnTo>
                    <a:pt x="36" y="78"/>
                  </a:lnTo>
                  <a:lnTo>
                    <a:pt x="38" y="74"/>
                  </a:lnTo>
                  <a:lnTo>
                    <a:pt x="40" y="71"/>
                  </a:lnTo>
                  <a:lnTo>
                    <a:pt x="42" y="68"/>
                  </a:lnTo>
                  <a:lnTo>
                    <a:pt x="44" y="65"/>
                  </a:lnTo>
                  <a:lnTo>
                    <a:pt x="46" y="61"/>
                  </a:lnTo>
                  <a:lnTo>
                    <a:pt x="48" y="57"/>
                  </a:lnTo>
                  <a:lnTo>
                    <a:pt x="52" y="53"/>
                  </a:lnTo>
                  <a:lnTo>
                    <a:pt x="55" y="48"/>
                  </a:lnTo>
                  <a:lnTo>
                    <a:pt x="58" y="44"/>
                  </a:lnTo>
                  <a:lnTo>
                    <a:pt x="61" y="40"/>
                  </a:lnTo>
                  <a:lnTo>
                    <a:pt x="64" y="35"/>
                  </a:lnTo>
                  <a:lnTo>
                    <a:pt x="67" y="31"/>
                  </a:lnTo>
                  <a:lnTo>
                    <a:pt x="69" y="27"/>
                  </a:lnTo>
                  <a:lnTo>
                    <a:pt x="72" y="24"/>
                  </a:lnTo>
                  <a:lnTo>
                    <a:pt x="74" y="21"/>
                  </a:lnTo>
                  <a:lnTo>
                    <a:pt x="76" y="19"/>
                  </a:lnTo>
                  <a:lnTo>
                    <a:pt x="76" y="16"/>
                  </a:lnTo>
                  <a:lnTo>
                    <a:pt x="77" y="16"/>
                  </a:lnTo>
                  <a:lnTo>
                    <a:pt x="76" y="13"/>
                  </a:lnTo>
                  <a:lnTo>
                    <a:pt x="76" y="12"/>
                  </a:lnTo>
                  <a:lnTo>
                    <a:pt x="74" y="9"/>
                  </a:lnTo>
                  <a:lnTo>
                    <a:pt x="72" y="7"/>
                  </a:lnTo>
                  <a:lnTo>
                    <a:pt x="70" y="6"/>
                  </a:lnTo>
                  <a:lnTo>
                    <a:pt x="69" y="4"/>
                  </a:lnTo>
                  <a:lnTo>
                    <a:pt x="68" y="3"/>
                  </a:lnTo>
                  <a:lnTo>
                    <a:pt x="67" y="2"/>
                  </a:lnTo>
                  <a:lnTo>
                    <a:pt x="65" y="1"/>
                  </a:lnTo>
                  <a:lnTo>
                    <a:pt x="65" y="0"/>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15" name="Freeform 98"/>
            <p:cNvSpPr>
              <a:spLocks/>
            </p:cNvSpPr>
            <p:nvPr/>
          </p:nvSpPr>
          <p:spPr bwMode="auto">
            <a:xfrm>
              <a:off x="4054475" y="5319713"/>
              <a:ext cx="90487" cy="249237"/>
            </a:xfrm>
            <a:custGeom>
              <a:avLst/>
              <a:gdLst>
                <a:gd name="T0" fmla="*/ 2147483647 w 57"/>
                <a:gd name="T1" fmla="*/ 0 h 157"/>
                <a:gd name="T2" fmla="*/ 2147483647 w 57"/>
                <a:gd name="T3" fmla="*/ 2147483647 h 157"/>
                <a:gd name="T4" fmla="*/ 2147483647 w 57"/>
                <a:gd name="T5" fmla="*/ 2147483647 h 157"/>
                <a:gd name="T6" fmla="*/ 2147483647 w 57"/>
                <a:gd name="T7" fmla="*/ 2147483647 h 157"/>
                <a:gd name="T8" fmla="*/ 2147483647 w 57"/>
                <a:gd name="T9" fmla="*/ 2147483647 h 157"/>
                <a:gd name="T10" fmla="*/ 2147483647 w 57"/>
                <a:gd name="T11" fmla="*/ 2147483647 h 157"/>
                <a:gd name="T12" fmla="*/ 2147483647 w 57"/>
                <a:gd name="T13" fmla="*/ 2147483647 h 157"/>
                <a:gd name="T14" fmla="*/ 2147483647 w 57"/>
                <a:gd name="T15" fmla="*/ 2147483647 h 157"/>
                <a:gd name="T16" fmla="*/ 2147483647 w 57"/>
                <a:gd name="T17" fmla="*/ 2147483647 h 157"/>
                <a:gd name="T18" fmla="*/ 2147483647 w 57"/>
                <a:gd name="T19" fmla="*/ 2147483647 h 157"/>
                <a:gd name="T20" fmla="*/ 2147483647 w 57"/>
                <a:gd name="T21" fmla="*/ 2147483647 h 157"/>
                <a:gd name="T22" fmla="*/ 2147483647 w 57"/>
                <a:gd name="T23" fmla="*/ 2147483647 h 157"/>
                <a:gd name="T24" fmla="*/ 2147483647 w 57"/>
                <a:gd name="T25" fmla="*/ 2147483647 h 157"/>
                <a:gd name="T26" fmla="*/ 2147483647 w 57"/>
                <a:gd name="T27" fmla="*/ 2147483647 h 157"/>
                <a:gd name="T28" fmla="*/ 2147483647 w 57"/>
                <a:gd name="T29" fmla="*/ 2147483647 h 157"/>
                <a:gd name="T30" fmla="*/ 2147483647 w 57"/>
                <a:gd name="T31" fmla="*/ 2147483647 h 157"/>
                <a:gd name="T32" fmla="*/ 2147483647 w 57"/>
                <a:gd name="T33" fmla="*/ 2147483647 h 157"/>
                <a:gd name="T34" fmla="*/ 2147483647 w 57"/>
                <a:gd name="T35" fmla="*/ 2147483647 h 157"/>
                <a:gd name="T36" fmla="*/ 2147483647 w 57"/>
                <a:gd name="T37" fmla="*/ 2147483647 h 157"/>
                <a:gd name="T38" fmla="*/ 2147483647 w 57"/>
                <a:gd name="T39" fmla="*/ 2147483647 h 157"/>
                <a:gd name="T40" fmla="*/ 2147483647 w 57"/>
                <a:gd name="T41" fmla="*/ 2147483647 h 157"/>
                <a:gd name="T42" fmla="*/ 2147483647 w 57"/>
                <a:gd name="T43" fmla="*/ 2147483647 h 157"/>
                <a:gd name="T44" fmla="*/ 2147483647 w 57"/>
                <a:gd name="T45" fmla="*/ 2147483647 h 157"/>
                <a:gd name="T46" fmla="*/ 2147483647 w 57"/>
                <a:gd name="T47" fmla="*/ 2147483647 h 157"/>
                <a:gd name="T48" fmla="*/ 2147483647 w 57"/>
                <a:gd name="T49" fmla="*/ 2147483647 h 157"/>
                <a:gd name="T50" fmla="*/ 2147483647 w 57"/>
                <a:gd name="T51" fmla="*/ 2147483647 h 157"/>
                <a:gd name="T52" fmla="*/ 2147483647 w 57"/>
                <a:gd name="T53" fmla="*/ 2147483647 h 157"/>
                <a:gd name="T54" fmla="*/ 2147483647 w 57"/>
                <a:gd name="T55" fmla="*/ 2147483647 h 157"/>
                <a:gd name="T56" fmla="*/ 2147483647 w 57"/>
                <a:gd name="T57" fmla="*/ 2147483647 h 157"/>
                <a:gd name="T58" fmla="*/ 2147483647 w 57"/>
                <a:gd name="T59" fmla="*/ 2147483647 h 157"/>
                <a:gd name="T60" fmla="*/ 2147483647 w 57"/>
                <a:gd name="T61" fmla="*/ 2147483647 h 157"/>
                <a:gd name="T62" fmla="*/ 2147483647 w 57"/>
                <a:gd name="T63" fmla="*/ 2147483647 h 157"/>
                <a:gd name="T64" fmla="*/ 2147483647 w 57"/>
                <a:gd name="T65" fmla="*/ 2147483647 h 157"/>
                <a:gd name="T66" fmla="*/ 2147483647 w 57"/>
                <a:gd name="T67" fmla="*/ 2147483647 h 157"/>
                <a:gd name="T68" fmla="*/ 2147483647 w 57"/>
                <a:gd name="T69" fmla="*/ 2147483647 h 157"/>
                <a:gd name="T70" fmla="*/ 2147483647 w 57"/>
                <a:gd name="T71" fmla="*/ 2147483647 h 157"/>
                <a:gd name="T72" fmla="*/ 2147483647 w 57"/>
                <a:gd name="T73" fmla="*/ 2147483647 h 157"/>
                <a:gd name="T74" fmla="*/ 2147483647 w 57"/>
                <a:gd name="T75" fmla="*/ 2147483647 h 157"/>
                <a:gd name="T76" fmla="*/ 2147483647 w 57"/>
                <a:gd name="T77" fmla="*/ 2147483647 h 157"/>
                <a:gd name="T78" fmla="*/ 2147483647 w 57"/>
                <a:gd name="T79" fmla="*/ 2147483647 h 157"/>
                <a:gd name="T80" fmla="*/ 2147483647 w 57"/>
                <a:gd name="T81" fmla="*/ 2147483647 h 157"/>
                <a:gd name="T82" fmla="*/ 2147483647 w 57"/>
                <a:gd name="T83" fmla="*/ 2147483647 h 157"/>
                <a:gd name="T84" fmla="*/ 2147483647 w 57"/>
                <a:gd name="T85" fmla="*/ 2147483647 h 157"/>
                <a:gd name="T86" fmla="*/ 2147483647 w 57"/>
                <a:gd name="T87" fmla="*/ 2147483647 h 157"/>
                <a:gd name="T88" fmla="*/ 2147483647 w 57"/>
                <a:gd name="T89" fmla="*/ 2147483647 h 157"/>
                <a:gd name="T90" fmla="*/ 2147483647 w 57"/>
                <a:gd name="T91" fmla="*/ 2147483647 h 157"/>
                <a:gd name="T92" fmla="*/ 2147483647 w 57"/>
                <a:gd name="T93" fmla="*/ 2147483647 h 157"/>
                <a:gd name="T94" fmla="*/ 2147483647 w 57"/>
                <a:gd name="T95" fmla="*/ 2147483647 h 157"/>
                <a:gd name="T96" fmla="*/ 2147483647 w 57"/>
                <a:gd name="T97" fmla="*/ 2147483647 h 157"/>
                <a:gd name="T98" fmla="*/ 2147483647 w 57"/>
                <a:gd name="T99" fmla="*/ 2147483647 h 157"/>
                <a:gd name="T100" fmla="*/ 2147483647 w 57"/>
                <a:gd name="T101" fmla="*/ 2147483647 h 157"/>
                <a:gd name="T102" fmla="*/ 2147483647 w 57"/>
                <a:gd name="T103" fmla="*/ 2147483647 h 157"/>
                <a:gd name="T104" fmla="*/ 2147483647 w 57"/>
                <a:gd name="T105" fmla="*/ 2147483647 h 157"/>
                <a:gd name="T106" fmla="*/ 2147483647 w 57"/>
                <a:gd name="T107" fmla="*/ 2147483647 h 157"/>
                <a:gd name="T108" fmla="*/ 2147483647 w 57"/>
                <a:gd name="T109" fmla="*/ 2147483647 h 157"/>
                <a:gd name="T110" fmla="*/ 2147483647 w 57"/>
                <a:gd name="T111" fmla="*/ 2147483647 h 157"/>
                <a:gd name="T112" fmla="*/ 2147483647 w 57"/>
                <a:gd name="T113" fmla="*/ 2147483647 h 157"/>
                <a:gd name="T114" fmla="*/ 2147483647 w 57"/>
                <a:gd name="T115" fmla="*/ 2147483647 h 157"/>
                <a:gd name="T116" fmla="*/ 2147483647 w 57"/>
                <a:gd name="T117" fmla="*/ 2147483647 h 157"/>
                <a:gd name="T118" fmla="*/ 0 w 57"/>
                <a:gd name="T119" fmla="*/ 2147483647 h 157"/>
                <a:gd name="T120" fmla="*/ 2147483647 w 57"/>
                <a:gd name="T121" fmla="*/ 2147483647 h 157"/>
                <a:gd name="T122" fmla="*/ 2147483647 w 57"/>
                <a:gd name="T123" fmla="*/ 0 h 157"/>
                <a:gd name="T124" fmla="*/ 2147483647 w 57"/>
                <a:gd name="T125" fmla="*/ 0 h 1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
                <a:gd name="T190" fmla="*/ 0 h 157"/>
                <a:gd name="T191" fmla="*/ 57 w 57"/>
                <a:gd name="T192" fmla="*/ 157 h 15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 h="157">
                  <a:moveTo>
                    <a:pt x="5" y="0"/>
                  </a:moveTo>
                  <a:lnTo>
                    <a:pt x="10" y="0"/>
                  </a:lnTo>
                  <a:lnTo>
                    <a:pt x="15" y="1"/>
                  </a:lnTo>
                  <a:lnTo>
                    <a:pt x="20" y="2"/>
                  </a:lnTo>
                  <a:lnTo>
                    <a:pt x="25" y="3"/>
                  </a:lnTo>
                  <a:lnTo>
                    <a:pt x="30" y="5"/>
                  </a:lnTo>
                  <a:lnTo>
                    <a:pt x="34" y="6"/>
                  </a:lnTo>
                  <a:lnTo>
                    <a:pt x="39" y="8"/>
                  </a:lnTo>
                  <a:lnTo>
                    <a:pt x="43" y="9"/>
                  </a:lnTo>
                  <a:lnTo>
                    <a:pt x="46" y="10"/>
                  </a:lnTo>
                  <a:lnTo>
                    <a:pt x="50" y="12"/>
                  </a:lnTo>
                  <a:lnTo>
                    <a:pt x="52" y="14"/>
                  </a:lnTo>
                  <a:lnTo>
                    <a:pt x="55" y="16"/>
                  </a:lnTo>
                  <a:lnTo>
                    <a:pt x="56" y="18"/>
                  </a:lnTo>
                  <a:lnTo>
                    <a:pt x="57" y="19"/>
                  </a:lnTo>
                  <a:lnTo>
                    <a:pt x="57" y="21"/>
                  </a:lnTo>
                  <a:lnTo>
                    <a:pt x="56" y="22"/>
                  </a:lnTo>
                  <a:lnTo>
                    <a:pt x="55" y="23"/>
                  </a:lnTo>
                  <a:lnTo>
                    <a:pt x="54" y="25"/>
                  </a:lnTo>
                  <a:lnTo>
                    <a:pt x="52" y="26"/>
                  </a:lnTo>
                  <a:lnTo>
                    <a:pt x="50" y="28"/>
                  </a:lnTo>
                  <a:lnTo>
                    <a:pt x="48" y="29"/>
                  </a:lnTo>
                  <a:lnTo>
                    <a:pt x="47" y="31"/>
                  </a:lnTo>
                  <a:lnTo>
                    <a:pt x="46" y="34"/>
                  </a:lnTo>
                  <a:lnTo>
                    <a:pt x="44" y="36"/>
                  </a:lnTo>
                  <a:lnTo>
                    <a:pt x="42" y="38"/>
                  </a:lnTo>
                  <a:lnTo>
                    <a:pt x="40" y="41"/>
                  </a:lnTo>
                  <a:lnTo>
                    <a:pt x="38" y="44"/>
                  </a:lnTo>
                  <a:lnTo>
                    <a:pt x="37" y="46"/>
                  </a:lnTo>
                  <a:lnTo>
                    <a:pt x="35" y="49"/>
                  </a:lnTo>
                  <a:lnTo>
                    <a:pt x="33" y="51"/>
                  </a:lnTo>
                  <a:lnTo>
                    <a:pt x="32" y="54"/>
                  </a:lnTo>
                  <a:lnTo>
                    <a:pt x="30" y="58"/>
                  </a:lnTo>
                  <a:lnTo>
                    <a:pt x="28" y="61"/>
                  </a:lnTo>
                  <a:lnTo>
                    <a:pt x="26" y="64"/>
                  </a:lnTo>
                  <a:lnTo>
                    <a:pt x="25" y="67"/>
                  </a:lnTo>
                  <a:lnTo>
                    <a:pt x="24" y="70"/>
                  </a:lnTo>
                  <a:lnTo>
                    <a:pt x="22" y="73"/>
                  </a:lnTo>
                  <a:lnTo>
                    <a:pt x="20" y="77"/>
                  </a:lnTo>
                  <a:lnTo>
                    <a:pt x="19" y="80"/>
                  </a:lnTo>
                  <a:lnTo>
                    <a:pt x="17" y="84"/>
                  </a:lnTo>
                  <a:lnTo>
                    <a:pt x="16" y="87"/>
                  </a:lnTo>
                  <a:lnTo>
                    <a:pt x="15" y="91"/>
                  </a:lnTo>
                  <a:lnTo>
                    <a:pt x="14" y="94"/>
                  </a:lnTo>
                  <a:lnTo>
                    <a:pt x="13" y="98"/>
                  </a:lnTo>
                  <a:lnTo>
                    <a:pt x="12" y="102"/>
                  </a:lnTo>
                  <a:lnTo>
                    <a:pt x="12" y="106"/>
                  </a:lnTo>
                  <a:lnTo>
                    <a:pt x="11" y="109"/>
                  </a:lnTo>
                  <a:lnTo>
                    <a:pt x="11" y="113"/>
                  </a:lnTo>
                  <a:lnTo>
                    <a:pt x="11" y="116"/>
                  </a:lnTo>
                  <a:lnTo>
                    <a:pt x="11" y="120"/>
                  </a:lnTo>
                  <a:lnTo>
                    <a:pt x="11" y="124"/>
                  </a:lnTo>
                  <a:lnTo>
                    <a:pt x="11" y="128"/>
                  </a:lnTo>
                  <a:lnTo>
                    <a:pt x="11" y="132"/>
                  </a:lnTo>
                  <a:lnTo>
                    <a:pt x="11" y="136"/>
                  </a:lnTo>
                  <a:lnTo>
                    <a:pt x="11" y="139"/>
                  </a:lnTo>
                  <a:lnTo>
                    <a:pt x="11" y="144"/>
                  </a:lnTo>
                  <a:lnTo>
                    <a:pt x="11" y="146"/>
                  </a:lnTo>
                  <a:lnTo>
                    <a:pt x="11" y="149"/>
                  </a:lnTo>
                  <a:lnTo>
                    <a:pt x="11" y="152"/>
                  </a:lnTo>
                  <a:lnTo>
                    <a:pt x="11" y="154"/>
                  </a:lnTo>
                  <a:lnTo>
                    <a:pt x="11" y="155"/>
                  </a:lnTo>
                  <a:lnTo>
                    <a:pt x="11" y="157"/>
                  </a:lnTo>
                  <a:lnTo>
                    <a:pt x="10" y="155"/>
                  </a:lnTo>
                  <a:lnTo>
                    <a:pt x="9" y="152"/>
                  </a:lnTo>
                  <a:lnTo>
                    <a:pt x="8" y="149"/>
                  </a:lnTo>
                  <a:lnTo>
                    <a:pt x="8" y="145"/>
                  </a:lnTo>
                  <a:lnTo>
                    <a:pt x="7" y="140"/>
                  </a:lnTo>
                  <a:lnTo>
                    <a:pt x="6" y="135"/>
                  </a:lnTo>
                  <a:lnTo>
                    <a:pt x="5" y="129"/>
                  </a:lnTo>
                  <a:lnTo>
                    <a:pt x="4" y="122"/>
                  </a:lnTo>
                  <a:lnTo>
                    <a:pt x="3" y="116"/>
                  </a:lnTo>
                  <a:lnTo>
                    <a:pt x="3" y="110"/>
                  </a:lnTo>
                  <a:lnTo>
                    <a:pt x="2" y="104"/>
                  </a:lnTo>
                  <a:lnTo>
                    <a:pt x="2" y="98"/>
                  </a:lnTo>
                  <a:lnTo>
                    <a:pt x="2" y="92"/>
                  </a:lnTo>
                  <a:lnTo>
                    <a:pt x="2" y="87"/>
                  </a:lnTo>
                  <a:lnTo>
                    <a:pt x="3" y="82"/>
                  </a:lnTo>
                  <a:lnTo>
                    <a:pt x="4" y="78"/>
                  </a:lnTo>
                  <a:lnTo>
                    <a:pt x="4" y="75"/>
                  </a:lnTo>
                  <a:lnTo>
                    <a:pt x="6" y="71"/>
                  </a:lnTo>
                  <a:lnTo>
                    <a:pt x="8" y="68"/>
                  </a:lnTo>
                  <a:lnTo>
                    <a:pt x="10" y="64"/>
                  </a:lnTo>
                  <a:lnTo>
                    <a:pt x="12" y="60"/>
                  </a:lnTo>
                  <a:lnTo>
                    <a:pt x="15" y="56"/>
                  </a:lnTo>
                  <a:lnTo>
                    <a:pt x="17" y="52"/>
                  </a:lnTo>
                  <a:lnTo>
                    <a:pt x="20" y="49"/>
                  </a:lnTo>
                  <a:lnTo>
                    <a:pt x="22" y="45"/>
                  </a:lnTo>
                  <a:lnTo>
                    <a:pt x="25" y="42"/>
                  </a:lnTo>
                  <a:lnTo>
                    <a:pt x="28" y="38"/>
                  </a:lnTo>
                  <a:lnTo>
                    <a:pt x="30" y="36"/>
                  </a:lnTo>
                  <a:lnTo>
                    <a:pt x="32" y="34"/>
                  </a:lnTo>
                  <a:lnTo>
                    <a:pt x="33" y="31"/>
                  </a:lnTo>
                  <a:lnTo>
                    <a:pt x="35" y="30"/>
                  </a:lnTo>
                  <a:lnTo>
                    <a:pt x="36" y="29"/>
                  </a:lnTo>
                  <a:lnTo>
                    <a:pt x="38" y="27"/>
                  </a:lnTo>
                  <a:lnTo>
                    <a:pt x="40" y="26"/>
                  </a:lnTo>
                  <a:lnTo>
                    <a:pt x="42" y="24"/>
                  </a:lnTo>
                  <a:lnTo>
                    <a:pt x="44" y="23"/>
                  </a:lnTo>
                  <a:lnTo>
                    <a:pt x="46" y="22"/>
                  </a:lnTo>
                  <a:lnTo>
                    <a:pt x="46" y="21"/>
                  </a:lnTo>
                  <a:lnTo>
                    <a:pt x="47" y="21"/>
                  </a:lnTo>
                  <a:lnTo>
                    <a:pt x="46" y="19"/>
                  </a:lnTo>
                  <a:lnTo>
                    <a:pt x="44" y="18"/>
                  </a:lnTo>
                  <a:lnTo>
                    <a:pt x="41" y="18"/>
                  </a:lnTo>
                  <a:lnTo>
                    <a:pt x="38" y="16"/>
                  </a:lnTo>
                  <a:lnTo>
                    <a:pt x="34" y="16"/>
                  </a:lnTo>
                  <a:lnTo>
                    <a:pt x="30" y="14"/>
                  </a:lnTo>
                  <a:lnTo>
                    <a:pt x="26" y="13"/>
                  </a:lnTo>
                  <a:lnTo>
                    <a:pt x="22" y="12"/>
                  </a:lnTo>
                  <a:lnTo>
                    <a:pt x="18" y="10"/>
                  </a:lnTo>
                  <a:lnTo>
                    <a:pt x="14" y="10"/>
                  </a:lnTo>
                  <a:lnTo>
                    <a:pt x="10" y="9"/>
                  </a:lnTo>
                  <a:lnTo>
                    <a:pt x="7" y="8"/>
                  </a:lnTo>
                  <a:lnTo>
                    <a:pt x="4" y="7"/>
                  </a:lnTo>
                  <a:lnTo>
                    <a:pt x="2" y="6"/>
                  </a:lnTo>
                  <a:lnTo>
                    <a:pt x="0" y="5"/>
                  </a:lnTo>
                  <a:lnTo>
                    <a:pt x="1" y="3"/>
                  </a:lnTo>
                  <a:lnTo>
                    <a:pt x="3" y="1"/>
                  </a:lnTo>
                  <a:lnTo>
                    <a:pt x="4" y="0"/>
                  </a:lnTo>
                  <a:lnTo>
                    <a:pt x="5" y="0"/>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16" name="Freeform 99"/>
            <p:cNvSpPr>
              <a:spLocks/>
            </p:cNvSpPr>
            <p:nvPr/>
          </p:nvSpPr>
          <p:spPr bwMode="auto">
            <a:xfrm>
              <a:off x="4017963" y="5456238"/>
              <a:ext cx="44450" cy="100012"/>
            </a:xfrm>
            <a:custGeom>
              <a:avLst/>
              <a:gdLst>
                <a:gd name="T0" fmla="*/ 2147483647 w 28"/>
                <a:gd name="T1" fmla="*/ 2147483647 h 63"/>
                <a:gd name="T2" fmla="*/ 2147483647 w 28"/>
                <a:gd name="T3" fmla="*/ 2147483647 h 63"/>
                <a:gd name="T4" fmla="*/ 2147483647 w 28"/>
                <a:gd name="T5" fmla="*/ 2147483647 h 63"/>
                <a:gd name="T6" fmla="*/ 2147483647 w 28"/>
                <a:gd name="T7" fmla="*/ 2147483647 h 63"/>
                <a:gd name="T8" fmla="*/ 2147483647 w 28"/>
                <a:gd name="T9" fmla="*/ 2147483647 h 63"/>
                <a:gd name="T10" fmla="*/ 2147483647 w 28"/>
                <a:gd name="T11" fmla="*/ 2147483647 h 63"/>
                <a:gd name="T12" fmla="*/ 2147483647 w 28"/>
                <a:gd name="T13" fmla="*/ 2147483647 h 63"/>
                <a:gd name="T14" fmla="*/ 2147483647 w 28"/>
                <a:gd name="T15" fmla="*/ 2147483647 h 63"/>
                <a:gd name="T16" fmla="*/ 0 w 28"/>
                <a:gd name="T17" fmla="*/ 2147483647 h 63"/>
                <a:gd name="T18" fmla="*/ 0 w 28"/>
                <a:gd name="T19" fmla="*/ 2147483647 h 63"/>
                <a:gd name="T20" fmla="*/ 0 w 28"/>
                <a:gd name="T21" fmla="*/ 2147483647 h 63"/>
                <a:gd name="T22" fmla="*/ 0 w 28"/>
                <a:gd name="T23" fmla="*/ 2147483647 h 63"/>
                <a:gd name="T24" fmla="*/ 0 w 28"/>
                <a:gd name="T25" fmla="*/ 2147483647 h 63"/>
                <a:gd name="T26" fmla="*/ 2147483647 w 28"/>
                <a:gd name="T27" fmla="*/ 2147483647 h 63"/>
                <a:gd name="T28" fmla="*/ 2147483647 w 28"/>
                <a:gd name="T29" fmla="*/ 2147483647 h 63"/>
                <a:gd name="T30" fmla="*/ 2147483647 w 28"/>
                <a:gd name="T31" fmla="*/ 2147483647 h 63"/>
                <a:gd name="T32" fmla="*/ 2147483647 w 28"/>
                <a:gd name="T33" fmla="*/ 2147483647 h 63"/>
                <a:gd name="T34" fmla="*/ 2147483647 w 28"/>
                <a:gd name="T35" fmla="*/ 2147483647 h 63"/>
                <a:gd name="T36" fmla="*/ 2147483647 w 28"/>
                <a:gd name="T37" fmla="*/ 2147483647 h 63"/>
                <a:gd name="T38" fmla="*/ 2147483647 w 28"/>
                <a:gd name="T39" fmla="*/ 2147483647 h 63"/>
                <a:gd name="T40" fmla="*/ 2147483647 w 28"/>
                <a:gd name="T41" fmla="*/ 2147483647 h 63"/>
                <a:gd name="T42" fmla="*/ 2147483647 w 28"/>
                <a:gd name="T43" fmla="*/ 2147483647 h 63"/>
                <a:gd name="T44" fmla="*/ 2147483647 w 28"/>
                <a:gd name="T45" fmla="*/ 2147483647 h 63"/>
                <a:gd name="T46" fmla="*/ 2147483647 w 28"/>
                <a:gd name="T47" fmla="*/ 2147483647 h 63"/>
                <a:gd name="T48" fmla="*/ 2147483647 w 28"/>
                <a:gd name="T49" fmla="*/ 2147483647 h 63"/>
                <a:gd name="T50" fmla="*/ 2147483647 w 28"/>
                <a:gd name="T51" fmla="*/ 2147483647 h 63"/>
                <a:gd name="T52" fmla="*/ 2147483647 w 28"/>
                <a:gd name="T53" fmla="*/ 2147483647 h 63"/>
                <a:gd name="T54" fmla="*/ 2147483647 w 28"/>
                <a:gd name="T55" fmla="*/ 2147483647 h 63"/>
                <a:gd name="T56" fmla="*/ 2147483647 w 28"/>
                <a:gd name="T57" fmla="*/ 2147483647 h 63"/>
                <a:gd name="T58" fmla="*/ 2147483647 w 28"/>
                <a:gd name="T59" fmla="*/ 2147483647 h 63"/>
                <a:gd name="T60" fmla="*/ 2147483647 w 28"/>
                <a:gd name="T61" fmla="*/ 2147483647 h 63"/>
                <a:gd name="T62" fmla="*/ 2147483647 w 28"/>
                <a:gd name="T63" fmla="*/ 2147483647 h 63"/>
                <a:gd name="T64" fmla="*/ 2147483647 w 28"/>
                <a:gd name="T65" fmla="*/ 2147483647 h 63"/>
                <a:gd name="T66" fmla="*/ 2147483647 w 28"/>
                <a:gd name="T67" fmla="*/ 2147483647 h 63"/>
                <a:gd name="T68" fmla="*/ 2147483647 w 28"/>
                <a:gd name="T69" fmla="*/ 2147483647 h 63"/>
                <a:gd name="T70" fmla="*/ 2147483647 w 28"/>
                <a:gd name="T71" fmla="*/ 2147483647 h 63"/>
                <a:gd name="T72" fmla="*/ 2147483647 w 28"/>
                <a:gd name="T73" fmla="*/ 2147483647 h 63"/>
                <a:gd name="T74" fmla="*/ 2147483647 w 28"/>
                <a:gd name="T75" fmla="*/ 2147483647 h 63"/>
                <a:gd name="T76" fmla="*/ 2147483647 w 28"/>
                <a:gd name="T77" fmla="*/ 2147483647 h 63"/>
                <a:gd name="T78" fmla="*/ 2147483647 w 28"/>
                <a:gd name="T79" fmla="*/ 2147483647 h 63"/>
                <a:gd name="T80" fmla="*/ 2147483647 w 28"/>
                <a:gd name="T81" fmla="*/ 2147483647 h 63"/>
                <a:gd name="T82" fmla="*/ 2147483647 w 28"/>
                <a:gd name="T83" fmla="*/ 2147483647 h 63"/>
                <a:gd name="T84" fmla="*/ 2147483647 w 28"/>
                <a:gd name="T85" fmla="*/ 2147483647 h 63"/>
                <a:gd name="T86" fmla="*/ 2147483647 w 28"/>
                <a:gd name="T87" fmla="*/ 2147483647 h 63"/>
                <a:gd name="T88" fmla="*/ 2147483647 w 28"/>
                <a:gd name="T89" fmla="*/ 2147483647 h 63"/>
                <a:gd name="T90" fmla="*/ 2147483647 w 28"/>
                <a:gd name="T91" fmla="*/ 2147483647 h 63"/>
                <a:gd name="T92" fmla="*/ 2147483647 w 28"/>
                <a:gd name="T93" fmla="*/ 2147483647 h 63"/>
                <a:gd name="T94" fmla="*/ 2147483647 w 28"/>
                <a:gd name="T95" fmla="*/ 2147483647 h 63"/>
                <a:gd name="T96" fmla="*/ 2147483647 w 28"/>
                <a:gd name="T97" fmla="*/ 2147483647 h 63"/>
                <a:gd name="T98" fmla="*/ 2147483647 w 28"/>
                <a:gd name="T99" fmla="*/ 2147483647 h 63"/>
                <a:gd name="T100" fmla="*/ 2147483647 w 28"/>
                <a:gd name="T101" fmla="*/ 2147483647 h 63"/>
                <a:gd name="T102" fmla="*/ 2147483647 w 28"/>
                <a:gd name="T103" fmla="*/ 2147483647 h 63"/>
                <a:gd name="T104" fmla="*/ 2147483647 w 28"/>
                <a:gd name="T105" fmla="*/ 0 h 63"/>
                <a:gd name="T106" fmla="*/ 2147483647 w 28"/>
                <a:gd name="T107" fmla="*/ 2147483647 h 63"/>
                <a:gd name="T108" fmla="*/ 2147483647 w 28"/>
                <a:gd name="T109" fmla="*/ 2147483647 h 6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
                <a:gd name="T166" fmla="*/ 0 h 63"/>
                <a:gd name="T167" fmla="*/ 28 w 28"/>
                <a:gd name="T168" fmla="*/ 63 h 6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 h="63">
                  <a:moveTo>
                    <a:pt x="22" y="3"/>
                  </a:moveTo>
                  <a:lnTo>
                    <a:pt x="17" y="9"/>
                  </a:lnTo>
                  <a:lnTo>
                    <a:pt x="12" y="15"/>
                  </a:lnTo>
                  <a:lnTo>
                    <a:pt x="8" y="21"/>
                  </a:lnTo>
                  <a:lnTo>
                    <a:pt x="5" y="27"/>
                  </a:lnTo>
                  <a:lnTo>
                    <a:pt x="3" y="33"/>
                  </a:lnTo>
                  <a:lnTo>
                    <a:pt x="2" y="38"/>
                  </a:lnTo>
                  <a:lnTo>
                    <a:pt x="1" y="43"/>
                  </a:lnTo>
                  <a:lnTo>
                    <a:pt x="0" y="48"/>
                  </a:lnTo>
                  <a:lnTo>
                    <a:pt x="0" y="52"/>
                  </a:lnTo>
                  <a:lnTo>
                    <a:pt x="0" y="56"/>
                  </a:lnTo>
                  <a:lnTo>
                    <a:pt x="0" y="59"/>
                  </a:lnTo>
                  <a:lnTo>
                    <a:pt x="0" y="61"/>
                  </a:lnTo>
                  <a:lnTo>
                    <a:pt x="1" y="63"/>
                  </a:lnTo>
                  <a:lnTo>
                    <a:pt x="2" y="63"/>
                  </a:lnTo>
                  <a:lnTo>
                    <a:pt x="2" y="62"/>
                  </a:lnTo>
                  <a:lnTo>
                    <a:pt x="3" y="60"/>
                  </a:lnTo>
                  <a:lnTo>
                    <a:pt x="3" y="58"/>
                  </a:lnTo>
                  <a:lnTo>
                    <a:pt x="4" y="56"/>
                  </a:lnTo>
                  <a:lnTo>
                    <a:pt x="4" y="55"/>
                  </a:lnTo>
                  <a:lnTo>
                    <a:pt x="5" y="53"/>
                  </a:lnTo>
                  <a:lnTo>
                    <a:pt x="6" y="50"/>
                  </a:lnTo>
                  <a:lnTo>
                    <a:pt x="7" y="48"/>
                  </a:lnTo>
                  <a:lnTo>
                    <a:pt x="8" y="46"/>
                  </a:lnTo>
                  <a:lnTo>
                    <a:pt x="9" y="43"/>
                  </a:lnTo>
                  <a:lnTo>
                    <a:pt x="10" y="42"/>
                  </a:lnTo>
                  <a:lnTo>
                    <a:pt x="11" y="40"/>
                  </a:lnTo>
                  <a:lnTo>
                    <a:pt x="11" y="38"/>
                  </a:lnTo>
                  <a:lnTo>
                    <a:pt x="12" y="36"/>
                  </a:lnTo>
                  <a:lnTo>
                    <a:pt x="12" y="35"/>
                  </a:lnTo>
                  <a:lnTo>
                    <a:pt x="13" y="34"/>
                  </a:lnTo>
                  <a:lnTo>
                    <a:pt x="15" y="33"/>
                  </a:lnTo>
                  <a:lnTo>
                    <a:pt x="15" y="31"/>
                  </a:lnTo>
                  <a:lnTo>
                    <a:pt x="17" y="29"/>
                  </a:lnTo>
                  <a:lnTo>
                    <a:pt x="18" y="28"/>
                  </a:lnTo>
                  <a:lnTo>
                    <a:pt x="19" y="26"/>
                  </a:lnTo>
                  <a:lnTo>
                    <a:pt x="19" y="25"/>
                  </a:lnTo>
                  <a:lnTo>
                    <a:pt x="20" y="24"/>
                  </a:lnTo>
                  <a:lnTo>
                    <a:pt x="21" y="23"/>
                  </a:lnTo>
                  <a:lnTo>
                    <a:pt x="21" y="21"/>
                  </a:lnTo>
                  <a:lnTo>
                    <a:pt x="21" y="20"/>
                  </a:lnTo>
                  <a:lnTo>
                    <a:pt x="22" y="18"/>
                  </a:lnTo>
                  <a:lnTo>
                    <a:pt x="22" y="17"/>
                  </a:lnTo>
                  <a:lnTo>
                    <a:pt x="23" y="14"/>
                  </a:lnTo>
                  <a:lnTo>
                    <a:pt x="24" y="13"/>
                  </a:lnTo>
                  <a:lnTo>
                    <a:pt x="25" y="10"/>
                  </a:lnTo>
                  <a:lnTo>
                    <a:pt x="25" y="8"/>
                  </a:lnTo>
                  <a:lnTo>
                    <a:pt x="26" y="5"/>
                  </a:lnTo>
                  <a:lnTo>
                    <a:pt x="27" y="3"/>
                  </a:lnTo>
                  <a:lnTo>
                    <a:pt x="27" y="1"/>
                  </a:lnTo>
                  <a:lnTo>
                    <a:pt x="28" y="0"/>
                  </a:lnTo>
                  <a:lnTo>
                    <a:pt x="22" y="3"/>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17" name="Freeform 100"/>
            <p:cNvSpPr>
              <a:spLocks/>
            </p:cNvSpPr>
            <p:nvPr/>
          </p:nvSpPr>
          <p:spPr bwMode="auto">
            <a:xfrm>
              <a:off x="4002088" y="5394325"/>
              <a:ext cx="84137" cy="166687"/>
            </a:xfrm>
            <a:custGeom>
              <a:avLst/>
              <a:gdLst>
                <a:gd name="T0" fmla="*/ 2147483647 w 53"/>
                <a:gd name="T1" fmla="*/ 2147483647 h 105"/>
                <a:gd name="T2" fmla="*/ 2147483647 w 53"/>
                <a:gd name="T3" fmla="*/ 2147483647 h 105"/>
                <a:gd name="T4" fmla="*/ 2147483647 w 53"/>
                <a:gd name="T5" fmla="*/ 2147483647 h 105"/>
                <a:gd name="T6" fmla="*/ 2147483647 w 53"/>
                <a:gd name="T7" fmla="*/ 2147483647 h 105"/>
                <a:gd name="T8" fmla="*/ 2147483647 w 53"/>
                <a:gd name="T9" fmla="*/ 2147483647 h 105"/>
                <a:gd name="T10" fmla="*/ 2147483647 w 53"/>
                <a:gd name="T11" fmla="*/ 2147483647 h 105"/>
                <a:gd name="T12" fmla="*/ 2147483647 w 53"/>
                <a:gd name="T13" fmla="*/ 2147483647 h 105"/>
                <a:gd name="T14" fmla="*/ 2147483647 w 53"/>
                <a:gd name="T15" fmla="*/ 2147483647 h 105"/>
                <a:gd name="T16" fmla="*/ 0 w 53"/>
                <a:gd name="T17" fmla="*/ 2147483647 h 105"/>
                <a:gd name="T18" fmla="*/ 0 w 53"/>
                <a:gd name="T19" fmla="*/ 2147483647 h 105"/>
                <a:gd name="T20" fmla="*/ 0 w 53"/>
                <a:gd name="T21" fmla="*/ 2147483647 h 105"/>
                <a:gd name="T22" fmla="*/ 2147483647 w 53"/>
                <a:gd name="T23" fmla="*/ 2147483647 h 105"/>
                <a:gd name="T24" fmla="*/ 2147483647 w 53"/>
                <a:gd name="T25" fmla="*/ 2147483647 h 105"/>
                <a:gd name="T26" fmla="*/ 2147483647 w 53"/>
                <a:gd name="T27" fmla="*/ 2147483647 h 105"/>
                <a:gd name="T28" fmla="*/ 2147483647 w 53"/>
                <a:gd name="T29" fmla="*/ 2147483647 h 105"/>
                <a:gd name="T30" fmla="*/ 2147483647 w 53"/>
                <a:gd name="T31" fmla="*/ 2147483647 h 105"/>
                <a:gd name="T32" fmla="*/ 2147483647 w 53"/>
                <a:gd name="T33" fmla="*/ 2147483647 h 105"/>
                <a:gd name="T34" fmla="*/ 2147483647 w 53"/>
                <a:gd name="T35" fmla="*/ 2147483647 h 105"/>
                <a:gd name="T36" fmla="*/ 2147483647 w 53"/>
                <a:gd name="T37" fmla="*/ 2147483647 h 105"/>
                <a:gd name="T38" fmla="*/ 2147483647 w 53"/>
                <a:gd name="T39" fmla="*/ 2147483647 h 105"/>
                <a:gd name="T40" fmla="*/ 2147483647 w 53"/>
                <a:gd name="T41" fmla="*/ 2147483647 h 105"/>
                <a:gd name="T42" fmla="*/ 2147483647 w 53"/>
                <a:gd name="T43" fmla="*/ 2147483647 h 105"/>
                <a:gd name="T44" fmla="*/ 2147483647 w 53"/>
                <a:gd name="T45" fmla="*/ 2147483647 h 105"/>
                <a:gd name="T46" fmla="*/ 2147483647 w 53"/>
                <a:gd name="T47" fmla="*/ 2147483647 h 105"/>
                <a:gd name="T48" fmla="*/ 2147483647 w 53"/>
                <a:gd name="T49" fmla="*/ 2147483647 h 105"/>
                <a:gd name="T50" fmla="*/ 2147483647 w 53"/>
                <a:gd name="T51" fmla="*/ 2147483647 h 105"/>
                <a:gd name="T52" fmla="*/ 2147483647 w 53"/>
                <a:gd name="T53" fmla="*/ 2147483647 h 105"/>
                <a:gd name="T54" fmla="*/ 2147483647 w 53"/>
                <a:gd name="T55" fmla="*/ 2147483647 h 105"/>
                <a:gd name="T56" fmla="*/ 2147483647 w 53"/>
                <a:gd name="T57" fmla="*/ 2147483647 h 105"/>
                <a:gd name="T58" fmla="*/ 2147483647 w 53"/>
                <a:gd name="T59" fmla="*/ 2147483647 h 105"/>
                <a:gd name="T60" fmla="*/ 2147483647 w 53"/>
                <a:gd name="T61" fmla="*/ 0 h 105"/>
                <a:gd name="T62" fmla="*/ 2147483647 w 53"/>
                <a:gd name="T63" fmla="*/ 0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105"/>
                <a:gd name="T98" fmla="*/ 53 w 53"/>
                <a:gd name="T99" fmla="*/ 105 h 1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105">
                  <a:moveTo>
                    <a:pt x="53" y="0"/>
                  </a:moveTo>
                  <a:lnTo>
                    <a:pt x="44" y="4"/>
                  </a:lnTo>
                  <a:lnTo>
                    <a:pt x="37" y="9"/>
                  </a:lnTo>
                  <a:lnTo>
                    <a:pt x="30" y="15"/>
                  </a:lnTo>
                  <a:lnTo>
                    <a:pt x="25" y="20"/>
                  </a:lnTo>
                  <a:lnTo>
                    <a:pt x="19" y="25"/>
                  </a:lnTo>
                  <a:lnTo>
                    <a:pt x="15" y="30"/>
                  </a:lnTo>
                  <a:lnTo>
                    <a:pt x="12" y="36"/>
                  </a:lnTo>
                  <a:lnTo>
                    <a:pt x="9" y="40"/>
                  </a:lnTo>
                  <a:lnTo>
                    <a:pt x="6" y="46"/>
                  </a:lnTo>
                  <a:lnTo>
                    <a:pt x="5" y="50"/>
                  </a:lnTo>
                  <a:lnTo>
                    <a:pt x="4" y="55"/>
                  </a:lnTo>
                  <a:lnTo>
                    <a:pt x="3" y="59"/>
                  </a:lnTo>
                  <a:lnTo>
                    <a:pt x="2" y="63"/>
                  </a:lnTo>
                  <a:lnTo>
                    <a:pt x="2" y="67"/>
                  </a:lnTo>
                  <a:lnTo>
                    <a:pt x="1" y="70"/>
                  </a:lnTo>
                  <a:lnTo>
                    <a:pt x="0" y="73"/>
                  </a:lnTo>
                  <a:lnTo>
                    <a:pt x="0" y="77"/>
                  </a:lnTo>
                  <a:lnTo>
                    <a:pt x="0" y="80"/>
                  </a:lnTo>
                  <a:lnTo>
                    <a:pt x="0" y="84"/>
                  </a:lnTo>
                  <a:lnTo>
                    <a:pt x="0" y="88"/>
                  </a:lnTo>
                  <a:lnTo>
                    <a:pt x="0" y="91"/>
                  </a:lnTo>
                  <a:lnTo>
                    <a:pt x="1" y="95"/>
                  </a:lnTo>
                  <a:lnTo>
                    <a:pt x="2" y="98"/>
                  </a:lnTo>
                  <a:lnTo>
                    <a:pt x="3" y="105"/>
                  </a:lnTo>
                  <a:lnTo>
                    <a:pt x="4" y="97"/>
                  </a:lnTo>
                  <a:lnTo>
                    <a:pt x="4" y="92"/>
                  </a:lnTo>
                  <a:lnTo>
                    <a:pt x="4" y="88"/>
                  </a:lnTo>
                  <a:lnTo>
                    <a:pt x="5" y="82"/>
                  </a:lnTo>
                  <a:lnTo>
                    <a:pt x="6" y="77"/>
                  </a:lnTo>
                  <a:lnTo>
                    <a:pt x="6" y="72"/>
                  </a:lnTo>
                  <a:lnTo>
                    <a:pt x="8" y="66"/>
                  </a:lnTo>
                  <a:lnTo>
                    <a:pt x="9" y="61"/>
                  </a:lnTo>
                  <a:lnTo>
                    <a:pt x="11" y="56"/>
                  </a:lnTo>
                  <a:lnTo>
                    <a:pt x="13" y="52"/>
                  </a:lnTo>
                  <a:lnTo>
                    <a:pt x="15" y="48"/>
                  </a:lnTo>
                  <a:lnTo>
                    <a:pt x="17" y="45"/>
                  </a:lnTo>
                  <a:lnTo>
                    <a:pt x="19" y="42"/>
                  </a:lnTo>
                  <a:lnTo>
                    <a:pt x="22" y="39"/>
                  </a:lnTo>
                  <a:lnTo>
                    <a:pt x="25" y="36"/>
                  </a:lnTo>
                  <a:lnTo>
                    <a:pt x="27" y="34"/>
                  </a:lnTo>
                  <a:lnTo>
                    <a:pt x="30" y="31"/>
                  </a:lnTo>
                  <a:lnTo>
                    <a:pt x="33" y="29"/>
                  </a:lnTo>
                  <a:lnTo>
                    <a:pt x="36" y="26"/>
                  </a:lnTo>
                  <a:lnTo>
                    <a:pt x="39" y="24"/>
                  </a:lnTo>
                  <a:lnTo>
                    <a:pt x="41" y="22"/>
                  </a:lnTo>
                  <a:lnTo>
                    <a:pt x="43" y="21"/>
                  </a:lnTo>
                  <a:lnTo>
                    <a:pt x="45" y="19"/>
                  </a:lnTo>
                  <a:lnTo>
                    <a:pt x="47" y="18"/>
                  </a:lnTo>
                  <a:lnTo>
                    <a:pt x="49" y="17"/>
                  </a:lnTo>
                  <a:lnTo>
                    <a:pt x="50" y="15"/>
                  </a:lnTo>
                  <a:lnTo>
                    <a:pt x="51" y="15"/>
                  </a:lnTo>
                  <a:lnTo>
                    <a:pt x="51" y="13"/>
                  </a:lnTo>
                  <a:lnTo>
                    <a:pt x="52" y="11"/>
                  </a:lnTo>
                  <a:lnTo>
                    <a:pt x="52" y="10"/>
                  </a:lnTo>
                  <a:lnTo>
                    <a:pt x="52" y="9"/>
                  </a:lnTo>
                  <a:lnTo>
                    <a:pt x="52" y="7"/>
                  </a:lnTo>
                  <a:lnTo>
                    <a:pt x="53" y="7"/>
                  </a:lnTo>
                  <a:lnTo>
                    <a:pt x="53" y="4"/>
                  </a:lnTo>
                  <a:lnTo>
                    <a:pt x="53" y="2"/>
                  </a:lnTo>
                  <a:lnTo>
                    <a:pt x="53" y="0"/>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18" name="Freeform 101"/>
            <p:cNvSpPr>
              <a:spLocks/>
            </p:cNvSpPr>
            <p:nvPr/>
          </p:nvSpPr>
          <p:spPr bwMode="auto">
            <a:xfrm>
              <a:off x="4027488" y="5268913"/>
              <a:ext cx="79375" cy="65087"/>
            </a:xfrm>
            <a:custGeom>
              <a:avLst/>
              <a:gdLst>
                <a:gd name="T0" fmla="*/ 2147483647 w 50"/>
                <a:gd name="T1" fmla="*/ 2147483647 h 41"/>
                <a:gd name="T2" fmla="*/ 2147483647 w 50"/>
                <a:gd name="T3" fmla="*/ 2147483647 h 41"/>
                <a:gd name="T4" fmla="*/ 2147483647 w 50"/>
                <a:gd name="T5" fmla="*/ 2147483647 h 41"/>
                <a:gd name="T6" fmla="*/ 2147483647 w 50"/>
                <a:gd name="T7" fmla="*/ 2147483647 h 41"/>
                <a:gd name="T8" fmla="*/ 2147483647 w 50"/>
                <a:gd name="T9" fmla="*/ 2147483647 h 41"/>
                <a:gd name="T10" fmla="*/ 2147483647 w 50"/>
                <a:gd name="T11" fmla="*/ 2147483647 h 41"/>
                <a:gd name="T12" fmla="*/ 2147483647 w 50"/>
                <a:gd name="T13" fmla="*/ 2147483647 h 41"/>
                <a:gd name="T14" fmla="*/ 2147483647 w 50"/>
                <a:gd name="T15" fmla="*/ 2147483647 h 41"/>
                <a:gd name="T16" fmla="*/ 0 w 50"/>
                <a:gd name="T17" fmla="*/ 2147483647 h 41"/>
                <a:gd name="T18" fmla="*/ 0 w 50"/>
                <a:gd name="T19" fmla="*/ 2147483647 h 41"/>
                <a:gd name="T20" fmla="*/ 0 w 50"/>
                <a:gd name="T21" fmla="*/ 2147483647 h 41"/>
                <a:gd name="T22" fmla="*/ 0 w 50"/>
                <a:gd name="T23" fmla="*/ 2147483647 h 41"/>
                <a:gd name="T24" fmla="*/ 0 w 50"/>
                <a:gd name="T25" fmla="*/ 2147483647 h 41"/>
                <a:gd name="T26" fmla="*/ 2147483647 w 50"/>
                <a:gd name="T27" fmla="*/ 2147483647 h 41"/>
                <a:gd name="T28" fmla="*/ 2147483647 w 50"/>
                <a:gd name="T29" fmla="*/ 2147483647 h 41"/>
                <a:gd name="T30" fmla="*/ 2147483647 w 50"/>
                <a:gd name="T31" fmla="*/ 2147483647 h 41"/>
                <a:gd name="T32" fmla="*/ 2147483647 w 50"/>
                <a:gd name="T33" fmla="*/ 2147483647 h 41"/>
                <a:gd name="T34" fmla="*/ 2147483647 w 50"/>
                <a:gd name="T35" fmla="*/ 2147483647 h 41"/>
                <a:gd name="T36" fmla="*/ 2147483647 w 50"/>
                <a:gd name="T37" fmla="*/ 2147483647 h 41"/>
                <a:gd name="T38" fmla="*/ 2147483647 w 50"/>
                <a:gd name="T39" fmla="*/ 2147483647 h 41"/>
                <a:gd name="T40" fmla="*/ 2147483647 w 50"/>
                <a:gd name="T41" fmla="*/ 2147483647 h 41"/>
                <a:gd name="T42" fmla="*/ 2147483647 w 50"/>
                <a:gd name="T43" fmla="*/ 2147483647 h 41"/>
                <a:gd name="T44" fmla="*/ 2147483647 w 50"/>
                <a:gd name="T45" fmla="*/ 2147483647 h 41"/>
                <a:gd name="T46" fmla="*/ 2147483647 w 50"/>
                <a:gd name="T47" fmla="*/ 2147483647 h 41"/>
                <a:gd name="T48" fmla="*/ 2147483647 w 50"/>
                <a:gd name="T49" fmla="*/ 2147483647 h 41"/>
                <a:gd name="T50" fmla="*/ 2147483647 w 50"/>
                <a:gd name="T51" fmla="*/ 2147483647 h 41"/>
                <a:gd name="T52" fmla="*/ 2147483647 w 50"/>
                <a:gd name="T53" fmla="*/ 2147483647 h 41"/>
                <a:gd name="T54" fmla="*/ 2147483647 w 50"/>
                <a:gd name="T55" fmla="*/ 2147483647 h 41"/>
                <a:gd name="T56" fmla="*/ 2147483647 w 50"/>
                <a:gd name="T57" fmla="*/ 2147483647 h 41"/>
                <a:gd name="T58" fmla="*/ 2147483647 w 50"/>
                <a:gd name="T59" fmla="*/ 2147483647 h 41"/>
                <a:gd name="T60" fmla="*/ 2147483647 w 50"/>
                <a:gd name="T61" fmla="*/ 2147483647 h 41"/>
                <a:gd name="T62" fmla="*/ 2147483647 w 50"/>
                <a:gd name="T63" fmla="*/ 2147483647 h 41"/>
                <a:gd name="T64" fmla="*/ 2147483647 w 50"/>
                <a:gd name="T65" fmla="*/ 2147483647 h 41"/>
                <a:gd name="T66" fmla="*/ 2147483647 w 50"/>
                <a:gd name="T67" fmla="*/ 2147483647 h 41"/>
                <a:gd name="T68" fmla="*/ 2147483647 w 50"/>
                <a:gd name="T69" fmla="*/ 2147483647 h 41"/>
                <a:gd name="T70" fmla="*/ 2147483647 w 50"/>
                <a:gd name="T71" fmla="*/ 2147483647 h 41"/>
                <a:gd name="T72" fmla="*/ 2147483647 w 50"/>
                <a:gd name="T73" fmla="*/ 2147483647 h 41"/>
                <a:gd name="T74" fmla="*/ 2147483647 w 50"/>
                <a:gd name="T75" fmla="*/ 2147483647 h 41"/>
                <a:gd name="T76" fmla="*/ 2147483647 w 50"/>
                <a:gd name="T77" fmla="*/ 2147483647 h 41"/>
                <a:gd name="T78" fmla="*/ 2147483647 w 50"/>
                <a:gd name="T79" fmla="*/ 2147483647 h 41"/>
                <a:gd name="T80" fmla="*/ 2147483647 w 50"/>
                <a:gd name="T81" fmla="*/ 2147483647 h 41"/>
                <a:gd name="T82" fmla="*/ 2147483647 w 50"/>
                <a:gd name="T83" fmla="*/ 2147483647 h 41"/>
                <a:gd name="T84" fmla="*/ 2147483647 w 50"/>
                <a:gd name="T85" fmla="*/ 2147483647 h 41"/>
                <a:gd name="T86" fmla="*/ 2147483647 w 50"/>
                <a:gd name="T87" fmla="*/ 0 h 41"/>
                <a:gd name="T88" fmla="*/ 2147483647 w 50"/>
                <a:gd name="T89" fmla="*/ 0 h 41"/>
                <a:gd name="T90" fmla="*/ 2147483647 w 50"/>
                <a:gd name="T91" fmla="*/ 0 h 41"/>
                <a:gd name="T92" fmla="*/ 2147483647 w 50"/>
                <a:gd name="T93" fmla="*/ 0 h 41"/>
                <a:gd name="T94" fmla="*/ 2147483647 w 50"/>
                <a:gd name="T95" fmla="*/ 0 h 41"/>
                <a:gd name="T96" fmla="*/ 2147483647 w 50"/>
                <a:gd name="T97" fmla="*/ 0 h 41"/>
                <a:gd name="T98" fmla="*/ 2147483647 w 50"/>
                <a:gd name="T99" fmla="*/ 0 h 41"/>
                <a:gd name="T100" fmla="*/ 2147483647 w 50"/>
                <a:gd name="T101" fmla="*/ 0 h 41"/>
                <a:gd name="T102" fmla="*/ 2147483647 w 50"/>
                <a:gd name="T103" fmla="*/ 0 h 41"/>
                <a:gd name="T104" fmla="*/ 2147483647 w 50"/>
                <a:gd name="T105" fmla="*/ 0 h 41"/>
                <a:gd name="T106" fmla="*/ 2147483647 w 50"/>
                <a:gd name="T107" fmla="*/ 2147483647 h 41"/>
                <a:gd name="T108" fmla="*/ 2147483647 w 50"/>
                <a:gd name="T109" fmla="*/ 2147483647 h 41"/>
                <a:gd name="T110" fmla="*/ 2147483647 w 50"/>
                <a:gd name="T111" fmla="*/ 2147483647 h 41"/>
                <a:gd name="T112" fmla="*/ 2147483647 w 50"/>
                <a:gd name="T113" fmla="*/ 2147483647 h 41"/>
                <a:gd name="T114" fmla="*/ 2147483647 w 50"/>
                <a:gd name="T115" fmla="*/ 2147483647 h 41"/>
                <a:gd name="T116" fmla="*/ 2147483647 w 50"/>
                <a:gd name="T117" fmla="*/ 2147483647 h 41"/>
                <a:gd name="T118" fmla="*/ 2147483647 w 50"/>
                <a:gd name="T119" fmla="*/ 2147483647 h 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
                <a:gd name="T181" fmla="*/ 0 h 41"/>
                <a:gd name="T182" fmla="*/ 50 w 50"/>
                <a:gd name="T183" fmla="*/ 41 h 4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 h="41">
                  <a:moveTo>
                    <a:pt x="25" y="2"/>
                  </a:moveTo>
                  <a:lnTo>
                    <a:pt x="19" y="5"/>
                  </a:lnTo>
                  <a:lnTo>
                    <a:pt x="13" y="8"/>
                  </a:lnTo>
                  <a:lnTo>
                    <a:pt x="9" y="11"/>
                  </a:lnTo>
                  <a:lnTo>
                    <a:pt x="6" y="15"/>
                  </a:lnTo>
                  <a:lnTo>
                    <a:pt x="4" y="18"/>
                  </a:lnTo>
                  <a:lnTo>
                    <a:pt x="2" y="22"/>
                  </a:lnTo>
                  <a:lnTo>
                    <a:pt x="1" y="25"/>
                  </a:lnTo>
                  <a:lnTo>
                    <a:pt x="0" y="29"/>
                  </a:lnTo>
                  <a:lnTo>
                    <a:pt x="0" y="31"/>
                  </a:lnTo>
                  <a:lnTo>
                    <a:pt x="0" y="35"/>
                  </a:lnTo>
                  <a:lnTo>
                    <a:pt x="0" y="37"/>
                  </a:lnTo>
                  <a:lnTo>
                    <a:pt x="0" y="39"/>
                  </a:lnTo>
                  <a:lnTo>
                    <a:pt x="1" y="40"/>
                  </a:lnTo>
                  <a:lnTo>
                    <a:pt x="1" y="41"/>
                  </a:lnTo>
                  <a:lnTo>
                    <a:pt x="2" y="41"/>
                  </a:lnTo>
                  <a:lnTo>
                    <a:pt x="3" y="38"/>
                  </a:lnTo>
                  <a:lnTo>
                    <a:pt x="4" y="36"/>
                  </a:lnTo>
                  <a:lnTo>
                    <a:pt x="5" y="34"/>
                  </a:lnTo>
                  <a:lnTo>
                    <a:pt x="7" y="31"/>
                  </a:lnTo>
                  <a:lnTo>
                    <a:pt x="9" y="28"/>
                  </a:lnTo>
                  <a:lnTo>
                    <a:pt x="11" y="26"/>
                  </a:lnTo>
                  <a:lnTo>
                    <a:pt x="13" y="25"/>
                  </a:lnTo>
                  <a:lnTo>
                    <a:pt x="15" y="24"/>
                  </a:lnTo>
                  <a:lnTo>
                    <a:pt x="16" y="22"/>
                  </a:lnTo>
                  <a:lnTo>
                    <a:pt x="18" y="21"/>
                  </a:lnTo>
                  <a:lnTo>
                    <a:pt x="20" y="20"/>
                  </a:lnTo>
                  <a:lnTo>
                    <a:pt x="22" y="19"/>
                  </a:lnTo>
                  <a:lnTo>
                    <a:pt x="25" y="17"/>
                  </a:lnTo>
                  <a:lnTo>
                    <a:pt x="28" y="16"/>
                  </a:lnTo>
                  <a:lnTo>
                    <a:pt x="30" y="15"/>
                  </a:lnTo>
                  <a:lnTo>
                    <a:pt x="33" y="13"/>
                  </a:lnTo>
                  <a:lnTo>
                    <a:pt x="36" y="11"/>
                  </a:lnTo>
                  <a:lnTo>
                    <a:pt x="39" y="10"/>
                  </a:lnTo>
                  <a:lnTo>
                    <a:pt x="41" y="9"/>
                  </a:lnTo>
                  <a:lnTo>
                    <a:pt x="43" y="8"/>
                  </a:lnTo>
                  <a:lnTo>
                    <a:pt x="45" y="6"/>
                  </a:lnTo>
                  <a:lnTo>
                    <a:pt x="47" y="5"/>
                  </a:lnTo>
                  <a:lnTo>
                    <a:pt x="49" y="4"/>
                  </a:lnTo>
                  <a:lnTo>
                    <a:pt x="49" y="3"/>
                  </a:lnTo>
                  <a:lnTo>
                    <a:pt x="50" y="2"/>
                  </a:lnTo>
                  <a:lnTo>
                    <a:pt x="49" y="0"/>
                  </a:lnTo>
                  <a:lnTo>
                    <a:pt x="48" y="0"/>
                  </a:lnTo>
                  <a:lnTo>
                    <a:pt x="47" y="0"/>
                  </a:lnTo>
                  <a:lnTo>
                    <a:pt x="45" y="0"/>
                  </a:lnTo>
                  <a:lnTo>
                    <a:pt x="43" y="0"/>
                  </a:lnTo>
                  <a:lnTo>
                    <a:pt x="41" y="0"/>
                  </a:lnTo>
                  <a:lnTo>
                    <a:pt x="39" y="0"/>
                  </a:lnTo>
                  <a:lnTo>
                    <a:pt x="37" y="0"/>
                  </a:lnTo>
                  <a:lnTo>
                    <a:pt x="34" y="0"/>
                  </a:lnTo>
                  <a:lnTo>
                    <a:pt x="32" y="0"/>
                  </a:lnTo>
                  <a:lnTo>
                    <a:pt x="30" y="1"/>
                  </a:lnTo>
                  <a:lnTo>
                    <a:pt x="28" y="1"/>
                  </a:lnTo>
                  <a:lnTo>
                    <a:pt x="26" y="2"/>
                  </a:lnTo>
                  <a:lnTo>
                    <a:pt x="25" y="2"/>
                  </a:lnTo>
                  <a:close/>
                </a:path>
              </a:pathLst>
            </a:custGeom>
            <a:solidFill>
              <a:srgbClr val="54C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19" name="Freeform 102"/>
            <p:cNvSpPr>
              <a:spLocks/>
            </p:cNvSpPr>
            <p:nvPr/>
          </p:nvSpPr>
          <p:spPr bwMode="auto">
            <a:xfrm>
              <a:off x="3802063" y="5202238"/>
              <a:ext cx="57150" cy="160337"/>
            </a:xfrm>
            <a:custGeom>
              <a:avLst/>
              <a:gdLst>
                <a:gd name="T0" fmla="*/ 2147483647 w 36"/>
                <a:gd name="T1" fmla="*/ 2147483647 h 101"/>
                <a:gd name="T2" fmla="*/ 2147483647 w 36"/>
                <a:gd name="T3" fmla="*/ 2147483647 h 101"/>
                <a:gd name="T4" fmla="*/ 2147483647 w 36"/>
                <a:gd name="T5" fmla="*/ 2147483647 h 101"/>
                <a:gd name="T6" fmla="*/ 2147483647 w 36"/>
                <a:gd name="T7" fmla="*/ 2147483647 h 101"/>
                <a:gd name="T8" fmla="*/ 2147483647 w 36"/>
                <a:gd name="T9" fmla="*/ 2147483647 h 101"/>
                <a:gd name="T10" fmla="*/ 2147483647 w 36"/>
                <a:gd name="T11" fmla="*/ 2147483647 h 101"/>
                <a:gd name="T12" fmla="*/ 2147483647 w 36"/>
                <a:gd name="T13" fmla="*/ 2147483647 h 101"/>
                <a:gd name="T14" fmla="*/ 2147483647 w 36"/>
                <a:gd name="T15" fmla="*/ 2147483647 h 101"/>
                <a:gd name="T16" fmla="*/ 2147483647 w 36"/>
                <a:gd name="T17" fmla="*/ 2147483647 h 101"/>
                <a:gd name="T18" fmla="*/ 2147483647 w 36"/>
                <a:gd name="T19" fmla="*/ 2147483647 h 101"/>
                <a:gd name="T20" fmla="*/ 2147483647 w 36"/>
                <a:gd name="T21" fmla="*/ 2147483647 h 101"/>
                <a:gd name="T22" fmla="*/ 2147483647 w 36"/>
                <a:gd name="T23" fmla="*/ 2147483647 h 101"/>
                <a:gd name="T24" fmla="*/ 2147483647 w 36"/>
                <a:gd name="T25" fmla="*/ 2147483647 h 101"/>
                <a:gd name="T26" fmla="*/ 2147483647 w 36"/>
                <a:gd name="T27" fmla="*/ 2147483647 h 101"/>
                <a:gd name="T28" fmla="*/ 2147483647 w 36"/>
                <a:gd name="T29" fmla="*/ 2147483647 h 101"/>
                <a:gd name="T30" fmla="*/ 2147483647 w 36"/>
                <a:gd name="T31" fmla="*/ 2147483647 h 101"/>
                <a:gd name="T32" fmla="*/ 2147483647 w 36"/>
                <a:gd name="T33" fmla="*/ 2147483647 h 101"/>
                <a:gd name="T34" fmla="*/ 2147483647 w 36"/>
                <a:gd name="T35" fmla="*/ 2147483647 h 101"/>
                <a:gd name="T36" fmla="*/ 2147483647 w 36"/>
                <a:gd name="T37" fmla="*/ 2147483647 h 101"/>
                <a:gd name="T38" fmla="*/ 2147483647 w 36"/>
                <a:gd name="T39" fmla="*/ 2147483647 h 101"/>
                <a:gd name="T40" fmla="*/ 2147483647 w 36"/>
                <a:gd name="T41" fmla="*/ 2147483647 h 101"/>
                <a:gd name="T42" fmla="*/ 2147483647 w 36"/>
                <a:gd name="T43" fmla="*/ 2147483647 h 101"/>
                <a:gd name="T44" fmla="*/ 2147483647 w 36"/>
                <a:gd name="T45" fmla="*/ 2147483647 h 101"/>
                <a:gd name="T46" fmla="*/ 2147483647 w 36"/>
                <a:gd name="T47" fmla="*/ 2147483647 h 101"/>
                <a:gd name="T48" fmla="*/ 2147483647 w 36"/>
                <a:gd name="T49" fmla="*/ 2147483647 h 101"/>
                <a:gd name="T50" fmla="*/ 2147483647 w 36"/>
                <a:gd name="T51" fmla="*/ 2147483647 h 101"/>
                <a:gd name="T52" fmla="*/ 2147483647 w 36"/>
                <a:gd name="T53" fmla="*/ 2147483647 h 101"/>
                <a:gd name="T54" fmla="*/ 2147483647 w 36"/>
                <a:gd name="T55" fmla="*/ 2147483647 h 101"/>
                <a:gd name="T56" fmla="*/ 2147483647 w 36"/>
                <a:gd name="T57" fmla="*/ 2147483647 h 101"/>
                <a:gd name="T58" fmla="*/ 2147483647 w 36"/>
                <a:gd name="T59" fmla="*/ 2147483647 h 101"/>
                <a:gd name="T60" fmla="*/ 0 w 36"/>
                <a:gd name="T61" fmla="*/ 2147483647 h 101"/>
                <a:gd name="T62" fmla="*/ 0 w 36"/>
                <a:gd name="T63" fmla="*/ 2147483647 h 101"/>
                <a:gd name="T64" fmla="*/ 2147483647 w 36"/>
                <a:gd name="T65" fmla="*/ 2147483647 h 101"/>
                <a:gd name="T66" fmla="*/ 2147483647 w 36"/>
                <a:gd name="T67" fmla="*/ 2147483647 h 101"/>
                <a:gd name="T68" fmla="*/ 2147483647 w 36"/>
                <a:gd name="T69" fmla="*/ 2147483647 h 101"/>
                <a:gd name="T70" fmla="*/ 2147483647 w 36"/>
                <a:gd name="T71" fmla="*/ 2147483647 h 101"/>
                <a:gd name="T72" fmla="*/ 2147483647 w 36"/>
                <a:gd name="T73" fmla="*/ 2147483647 h 101"/>
                <a:gd name="T74" fmla="*/ 2147483647 w 36"/>
                <a:gd name="T75" fmla="*/ 2147483647 h 101"/>
                <a:gd name="T76" fmla="*/ 2147483647 w 36"/>
                <a:gd name="T77" fmla="*/ 2147483647 h 101"/>
                <a:gd name="T78" fmla="*/ 2147483647 w 36"/>
                <a:gd name="T79" fmla="*/ 2147483647 h 101"/>
                <a:gd name="T80" fmla="*/ 2147483647 w 36"/>
                <a:gd name="T81" fmla="*/ 2147483647 h 101"/>
                <a:gd name="T82" fmla="*/ 2147483647 w 36"/>
                <a:gd name="T83" fmla="*/ 2147483647 h 101"/>
                <a:gd name="T84" fmla="*/ 2147483647 w 36"/>
                <a:gd name="T85" fmla="*/ 2147483647 h 101"/>
                <a:gd name="T86" fmla="*/ 2147483647 w 36"/>
                <a:gd name="T87" fmla="*/ 2147483647 h 101"/>
                <a:gd name="T88" fmla="*/ 2147483647 w 36"/>
                <a:gd name="T89" fmla="*/ 2147483647 h 101"/>
                <a:gd name="T90" fmla="*/ 2147483647 w 36"/>
                <a:gd name="T91" fmla="*/ 2147483647 h 101"/>
                <a:gd name="T92" fmla="*/ 2147483647 w 36"/>
                <a:gd name="T93" fmla="*/ 2147483647 h 101"/>
                <a:gd name="T94" fmla="*/ 2147483647 w 36"/>
                <a:gd name="T95" fmla="*/ 2147483647 h 101"/>
                <a:gd name="T96" fmla="*/ 2147483647 w 36"/>
                <a:gd name="T97" fmla="*/ 2147483647 h 101"/>
                <a:gd name="T98" fmla="*/ 2147483647 w 36"/>
                <a:gd name="T99" fmla="*/ 2147483647 h 101"/>
                <a:gd name="T100" fmla="*/ 2147483647 w 36"/>
                <a:gd name="T101" fmla="*/ 2147483647 h 101"/>
                <a:gd name="T102" fmla="*/ 2147483647 w 36"/>
                <a:gd name="T103" fmla="*/ 0 h 101"/>
                <a:gd name="T104" fmla="*/ 2147483647 w 36"/>
                <a:gd name="T105" fmla="*/ 0 h 101"/>
                <a:gd name="T106" fmla="*/ 2147483647 w 36"/>
                <a:gd name="T107" fmla="*/ 0 h 101"/>
                <a:gd name="T108" fmla="*/ 2147483647 w 36"/>
                <a:gd name="T109" fmla="*/ 2147483647 h 1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
                <a:gd name="T166" fmla="*/ 0 h 101"/>
                <a:gd name="T167" fmla="*/ 36 w 36"/>
                <a:gd name="T168" fmla="*/ 101 h 1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 h="101">
                  <a:moveTo>
                    <a:pt x="21" y="1"/>
                  </a:moveTo>
                  <a:lnTo>
                    <a:pt x="23" y="4"/>
                  </a:lnTo>
                  <a:lnTo>
                    <a:pt x="27" y="8"/>
                  </a:lnTo>
                  <a:lnTo>
                    <a:pt x="29" y="11"/>
                  </a:lnTo>
                  <a:lnTo>
                    <a:pt x="31" y="14"/>
                  </a:lnTo>
                  <a:lnTo>
                    <a:pt x="32" y="17"/>
                  </a:lnTo>
                  <a:lnTo>
                    <a:pt x="33" y="21"/>
                  </a:lnTo>
                  <a:lnTo>
                    <a:pt x="34" y="24"/>
                  </a:lnTo>
                  <a:lnTo>
                    <a:pt x="36" y="28"/>
                  </a:lnTo>
                  <a:lnTo>
                    <a:pt x="35" y="31"/>
                  </a:lnTo>
                  <a:lnTo>
                    <a:pt x="35" y="35"/>
                  </a:lnTo>
                  <a:lnTo>
                    <a:pt x="35" y="39"/>
                  </a:lnTo>
                  <a:lnTo>
                    <a:pt x="34" y="42"/>
                  </a:lnTo>
                  <a:lnTo>
                    <a:pt x="33" y="46"/>
                  </a:lnTo>
                  <a:lnTo>
                    <a:pt x="31" y="50"/>
                  </a:lnTo>
                  <a:lnTo>
                    <a:pt x="31" y="54"/>
                  </a:lnTo>
                  <a:lnTo>
                    <a:pt x="29" y="58"/>
                  </a:lnTo>
                  <a:lnTo>
                    <a:pt x="28" y="60"/>
                  </a:lnTo>
                  <a:lnTo>
                    <a:pt x="27" y="61"/>
                  </a:lnTo>
                  <a:lnTo>
                    <a:pt x="27" y="63"/>
                  </a:lnTo>
                  <a:lnTo>
                    <a:pt x="26" y="64"/>
                  </a:lnTo>
                  <a:lnTo>
                    <a:pt x="25" y="66"/>
                  </a:lnTo>
                  <a:lnTo>
                    <a:pt x="24" y="67"/>
                  </a:lnTo>
                  <a:lnTo>
                    <a:pt x="23" y="69"/>
                  </a:lnTo>
                  <a:lnTo>
                    <a:pt x="22" y="71"/>
                  </a:lnTo>
                  <a:lnTo>
                    <a:pt x="21" y="71"/>
                  </a:lnTo>
                  <a:lnTo>
                    <a:pt x="20" y="73"/>
                  </a:lnTo>
                  <a:lnTo>
                    <a:pt x="19" y="74"/>
                  </a:lnTo>
                  <a:lnTo>
                    <a:pt x="19" y="77"/>
                  </a:lnTo>
                  <a:lnTo>
                    <a:pt x="17" y="79"/>
                  </a:lnTo>
                  <a:lnTo>
                    <a:pt x="15" y="81"/>
                  </a:lnTo>
                  <a:lnTo>
                    <a:pt x="14" y="83"/>
                  </a:lnTo>
                  <a:lnTo>
                    <a:pt x="13" y="84"/>
                  </a:lnTo>
                  <a:lnTo>
                    <a:pt x="13" y="85"/>
                  </a:lnTo>
                  <a:lnTo>
                    <a:pt x="13" y="86"/>
                  </a:lnTo>
                  <a:lnTo>
                    <a:pt x="13" y="88"/>
                  </a:lnTo>
                  <a:lnTo>
                    <a:pt x="15" y="90"/>
                  </a:lnTo>
                  <a:lnTo>
                    <a:pt x="17" y="90"/>
                  </a:lnTo>
                  <a:lnTo>
                    <a:pt x="19" y="91"/>
                  </a:lnTo>
                  <a:lnTo>
                    <a:pt x="21" y="90"/>
                  </a:lnTo>
                  <a:lnTo>
                    <a:pt x="25" y="90"/>
                  </a:lnTo>
                  <a:lnTo>
                    <a:pt x="26" y="90"/>
                  </a:lnTo>
                  <a:lnTo>
                    <a:pt x="27" y="90"/>
                  </a:lnTo>
                  <a:lnTo>
                    <a:pt x="29" y="90"/>
                  </a:lnTo>
                  <a:lnTo>
                    <a:pt x="31" y="91"/>
                  </a:lnTo>
                  <a:lnTo>
                    <a:pt x="31" y="92"/>
                  </a:lnTo>
                  <a:lnTo>
                    <a:pt x="32" y="93"/>
                  </a:lnTo>
                  <a:lnTo>
                    <a:pt x="33" y="95"/>
                  </a:lnTo>
                  <a:lnTo>
                    <a:pt x="33" y="97"/>
                  </a:lnTo>
                  <a:lnTo>
                    <a:pt x="33" y="98"/>
                  </a:lnTo>
                  <a:lnTo>
                    <a:pt x="32" y="100"/>
                  </a:lnTo>
                  <a:lnTo>
                    <a:pt x="31" y="101"/>
                  </a:lnTo>
                  <a:lnTo>
                    <a:pt x="23" y="100"/>
                  </a:lnTo>
                  <a:lnTo>
                    <a:pt x="17" y="99"/>
                  </a:lnTo>
                  <a:lnTo>
                    <a:pt x="13" y="97"/>
                  </a:lnTo>
                  <a:lnTo>
                    <a:pt x="9" y="97"/>
                  </a:lnTo>
                  <a:lnTo>
                    <a:pt x="6" y="95"/>
                  </a:lnTo>
                  <a:lnTo>
                    <a:pt x="3" y="94"/>
                  </a:lnTo>
                  <a:lnTo>
                    <a:pt x="2" y="93"/>
                  </a:lnTo>
                  <a:lnTo>
                    <a:pt x="1" y="92"/>
                  </a:lnTo>
                  <a:lnTo>
                    <a:pt x="0" y="90"/>
                  </a:lnTo>
                  <a:lnTo>
                    <a:pt x="0" y="88"/>
                  </a:lnTo>
                  <a:lnTo>
                    <a:pt x="0" y="86"/>
                  </a:lnTo>
                  <a:lnTo>
                    <a:pt x="1" y="85"/>
                  </a:lnTo>
                  <a:lnTo>
                    <a:pt x="2" y="83"/>
                  </a:lnTo>
                  <a:lnTo>
                    <a:pt x="2" y="82"/>
                  </a:lnTo>
                  <a:lnTo>
                    <a:pt x="3" y="80"/>
                  </a:lnTo>
                  <a:lnTo>
                    <a:pt x="4" y="78"/>
                  </a:lnTo>
                  <a:lnTo>
                    <a:pt x="5" y="76"/>
                  </a:lnTo>
                  <a:lnTo>
                    <a:pt x="5" y="74"/>
                  </a:lnTo>
                  <a:lnTo>
                    <a:pt x="7" y="72"/>
                  </a:lnTo>
                  <a:lnTo>
                    <a:pt x="7" y="71"/>
                  </a:lnTo>
                  <a:lnTo>
                    <a:pt x="9" y="70"/>
                  </a:lnTo>
                  <a:lnTo>
                    <a:pt x="10" y="68"/>
                  </a:lnTo>
                  <a:lnTo>
                    <a:pt x="11" y="67"/>
                  </a:lnTo>
                  <a:lnTo>
                    <a:pt x="13" y="66"/>
                  </a:lnTo>
                  <a:lnTo>
                    <a:pt x="13" y="64"/>
                  </a:lnTo>
                  <a:lnTo>
                    <a:pt x="15" y="63"/>
                  </a:lnTo>
                  <a:lnTo>
                    <a:pt x="16" y="61"/>
                  </a:lnTo>
                  <a:lnTo>
                    <a:pt x="17" y="60"/>
                  </a:lnTo>
                  <a:lnTo>
                    <a:pt x="19" y="59"/>
                  </a:lnTo>
                  <a:lnTo>
                    <a:pt x="19" y="57"/>
                  </a:lnTo>
                  <a:lnTo>
                    <a:pt x="21" y="55"/>
                  </a:lnTo>
                  <a:lnTo>
                    <a:pt x="22" y="54"/>
                  </a:lnTo>
                  <a:lnTo>
                    <a:pt x="23" y="50"/>
                  </a:lnTo>
                  <a:lnTo>
                    <a:pt x="24" y="47"/>
                  </a:lnTo>
                  <a:lnTo>
                    <a:pt x="25" y="44"/>
                  </a:lnTo>
                  <a:lnTo>
                    <a:pt x="25" y="41"/>
                  </a:lnTo>
                  <a:lnTo>
                    <a:pt x="25" y="37"/>
                  </a:lnTo>
                  <a:lnTo>
                    <a:pt x="25" y="34"/>
                  </a:lnTo>
                  <a:lnTo>
                    <a:pt x="25" y="31"/>
                  </a:lnTo>
                  <a:lnTo>
                    <a:pt x="25" y="28"/>
                  </a:lnTo>
                  <a:lnTo>
                    <a:pt x="23" y="24"/>
                  </a:lnTo>
                  <a:lnTo>
                    <a:pt x="22" y="21"/>
                  </a:lnTo>
                  <a:lnTo>
                    <a:pt x="21" y="18"/>
                  </a:lnTo>
                  <a:lnTo>
                    <a:pt x="19" y="15"/>
                  </a:lnTo>
                  <a:lnTo>
                    <a:pt x="17" y="12"/>
                  </a:lnTo>
                  <a:lnTo>
                    <a:pt x="15" y="9"/>
                  </a:lnTo>
                  <a:lnTo>
                    <a:pt x="13" y="6"/>
                  </a:lnTo>
                  <a:lnTo>
                    <a:pt x="11" y="4"/>
                  </a:lnTo>
                  <a:lnTo>
                    <a:pt x="9" y="2"/>
                  </a:lnTo>
                  <a:lnTo>
                    <a:pt x="10" y="2"/>
                  </a:lnTo>
                  <a:lnTo>
                    <a:pt x="11" y="0"/>
                  </a:lnTo>
                  <a:lnTo>
                    <a:pt x="13" y="0"/>
                  </a:lnTo>
                  <a:lnTo>
                    <a:pt x="15" y="0"/>
                  </a:lnTo>
                  <a:lnTo>
                    <a:pt x="17" y="0"/>
                  </a:lnTo>
                  <a:lnTo>
                    <a:pt x="19" y="0"/>
                  </a:lnTo>
                  <a:lnTo>
                    <a:pt x="21" y="1"/>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20" name="Freeform 103"/>
            <p:cNvSpPr>
              <a:spLocks/>
            </p:cNvSpPr>
            <p:nvPr/>
          </p:nvSpPr>
          <p:spPr bwMode="auto">
            <a:xfrm>
              <a:off x="3789363" y="5056188"/>
              <a:ext cx="111125" cy="152400"/>
            </a:xfrm>
            <a:custGeom>
              <a:avLst/>
              <a:gdLst>
                <a:gd name="T0" fmla="*/ 2147483647 w 70"/>
                <a:gd name="T1" fmla="*/ 2147483647 h 96"/>
                <a:gd name="T2" fmla="*/ 2147483647 w 70"/>
                <a:gd name="T3" fmla="*/ 2147483647 h 96"/>
                <a:gd name="T4" fmla="*/ 2147483647 w 70"/>
                <a:gd name="T5" fmla="*/ 2147483647 h 96"/>
                <a:gd name="T6" fmla="*/ 2147483647 w 70"/>
                <a:gd name="T7" fmla="*/ 2147483647 h 96"/>
                <a:gd name="T8" fmla="*/ 2147483647 w 70"/>
                <a:gd name="T9" fmla="*/ 2147483647 h 96"/>
                <a:gd name="T10" fmla="*/ 2147483647 w 70"/>
                <a:gd name="T11" fmla="*/ 2147483647 h 96"/>
                <a:gd name="T12" fmla="*/ 2147483647 w 70"/>
                <a:gd name="T13" fmla="*/ 2147483647 h 96"/>
                <a:gd name="T14" fmla="*/ 2147483647 w 70"/>
                <a:gd name="T15" fmla="*/ 2147483647 h 96"/>
                <a:gd name="T16" fmla="*/ 2147483647 w 70"/>
                <a:gd name="T17" fmla="*/ 2147483647 h 96"/>
                <a:gd name="T18" fmla="*/ 2147483647 w 70"/>
                <a:gd name="T19" fmla="*/ 2147483647 h 96"/>
                <a:gd name="T20" fmla="*/ 2147483647 w 70"/>
                <a:gd name="T21" fmla="*/ 2147483647 h 96"/>
                <a:gd name="T22" fmla="*/ 2147483647 w 70"/>
                <a:gd name="T23" fmla="*/ 2147483647 h 96"/>
                <a:gd name="T24" fmla="*/ 2147483647 w 70"/>
                <a:gd name="T25" fmla="*/ 2147483647 h 96"/>
                <a:gd name="T26" fmla="*/ 2147483647 w 70"/>
                <a:gd name="T27" fmla="*/ 2147483647 h 96"/>
                <a:gd name="T28" fmla="*/ 2147483647 w 70"/>
                <a:gd name="T29" fmla="*/ 2147483647 h 96"/>
                <a:gd name="T30" fmla="*/ 2147483647 w 70"/>
                <a:gd name="T31" fmla="*/ 2147483647 h 96"/>
                <a:gd name="T32" fmla="*/ 2147483647 w 70"/>
                <a:gd name="T33" fmla="*/ 2147483647 h 96"/>
                <a:gd name="T34" fmla="*/ 2147483647 w 70"/>
                <a:gd name="T35" fmla="*/ 2147483647 h 96"/>
                <a:gd name="T36" fmla="*/ 2147483647 w 70"/>
                <a:gd name="T37" fmla="*/ 2147483647 h 96"/>
                <a:gd name="T38" fmla="*/ 2147483647 w 70"/>
                <a:gd name="T39" fmla="*/ 2147483647 h 96"/>
                <a:gd name="T40" fmla="*/ 2147483647 w 70"/>
                <a:gd name="T41" fmla="*/ 2147483647 h 96"/>
                <a:gd name="T42" fmla="*/ 2147483647 w 70"/>
                <a:gd name="T43" fmla="*/ 2147483647 h 96"/>
                <a:gd name="T44" fmla="*/ 2147483647 w 70"/>
                <a:gd name="T45" fmla="*/ 2147483647 h 96"/>
                <a:gd name="T46" fmla="*/ 2147483647 w 70"/>
                <a:gd name="T47" fmla="*/ 2147483647 h 96"/>
                <a:gd name="T48" fmla="*/ 2147483647 w 70"/>
                <a:gd name="T49" fmla="*/ 2147483647 h 96"/>
                <a:gd name="T50" fmla="*/ 2147483647 w 70"/>
                <a:gd name="T51" fmla="*/ 2147483647 h 96"/>
                <a:gd name="T52" fmla="*/ 2147483647 w 70"/>
                <a:gd name="T53" fmla="*/ 2147483647 h 96"/>
                <a:gd name="T54" fmla="*/ 2147483647 w 70"/>
                <a:gd name="T55" fmla="*/ 2147483647 h 96"/>
                <a:gd name="T56" fmla="*/ 2147483647 w 70"/>
                <a:gd name="T57" fmla="*/ 2147483647 h 96"/>
                <a:gd name="T58" fmla="*/ 2147483647 w 70"/>
                <a:gd name="T59" fmla="*/ 2147483647 h 96"/>
                <a:gd name="T60" fmla="*/ 2147483647 w 70"/>
                <a:gd name="T61" fmla="*/ 2147483647 h 96"/>
                <a:gd name="T62" fmla="*/ 2147483647 w 70"/>
                <a:gd name="T63" fmla="*/ 2147483647 h 96"/>
                <a:gd name="T64" fmla="*/ 2147483647 w 70"/>
                <a:gd name="T65" fmla="*/ 2147483647 h 96"/>
                <a:gd name="T66" fmla="*/ 2147483647 w 70"/>
                <a:gd name="T67" fmla="*/ 2147483647 h 96"/>
                <a:gd name="T68" fmla="*/ 2147483647 w 70"/>
                <a:gd name="T69" fmla="*/ 2147483647 h 96"/>
                <a:gd name="T70" fmla="*/ 2147483647 w 70"/>
                <a:gd name="T71" fmla="*/ 2147483647 h 96"/>
                <a:gd name="T72" fmla="*/ 0 w 70"/>
                <a:gd name="T73" fmla="*/ 2147483647 h 96"/>
                <a:gd name="T74" fmla="*/ 0 w 70"/>
                <a:gd name="T75" fmla="*/ 2147483647 h 96"/>
                <a:gd name="T76" fmla="*/ 2147483647 w 70"/>
                <a:gd name="T77" fmla="*/ 2147483647 h 96"/>
                <a:gd name="T78" fmla="*/ 2147483647 w 70"/>
                <a:gd name="T79" fmla="*/ 2147483647 h 96"/>
                <a:gd name="T80" fmla="*/ 2147483647 w 70"/>
                <a:gd name="T81" fmla="*/ 2147483647 h 96"/>
                <a:gd name="T82" fmla="*/ 2147483647 w 70"/>
                <a:gd name="T83" fmla="*/ 2147483647 h 96"/>
                <a:gd name="T84" fmla="*/ 2147483647 w 70"/>
                <a:gd name="T85" fmla="*/ 2147483647 h 96"/>
                <a:gd name="T86" fmla="*/ 2147483647 w 70"/>
                <a:gd name="T87" fmla="*/ 2147483647 h 96"/>
                <a:gd name="T88" fmla="*/ 2147483647 w 70"/>
                <a:gd name="T89" fmla="*/ 2147483647 h 96"/>
                <a:gd name="T90" fmla="*/ 2147483647 w 70"/>
                <a:gd name="T91" fmla="*/ 2147483647 h 9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0"/>
                <a:gd name="T139" fmla="*/ 0 h 96"/>
                <a:gd name="T140" fmla="*/ 70 w 70"/>
                <a:gd name="T141" fmla="*/ 96 h 9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0" h="96">
                  <a:moveTo>
                    <a:pt x="66" y="24"/>
                  </a:moveTo>
                  <a:lnTo>
                    <a:pt x="64" y="23"/>
                  </a:lnTo>
                  <a:lnTo>
                    <a:pt x="62" y="22"/>
                  </a:lnTo>
                  <a:lnTo>
                    <a:pt x="60" y="20"/>
                  </a:lnTo>
                  <a:lnTo>
                    <a:pt x="58" y="19"/>
                  </a:lnTo>
                  <a:lnTo>
                    <a:pt x="56" y="18"/>
                  </a:lnTo>
                  <a:lnTo>
                    <a:pt x="54" y="17"/>
                  </a:lnTo>
                  <a:lnTo>
                    <a:pt x="52" y="16"/>
                  </a:lnTo>
                  <a:lnTo>
                    <a:pt x="51" y="15"/>
                  </a:lnTo>
                  <a:lnTo>
                    <a:pt x="48" y="14"/>
                  </a:lnTo>
                  <a:lnTo>
                    <a:pt x="47" y="14"/>
                  </a:lnTo>
                  <a:lnTo>
                    <a:pt x="45" y="13"/>
                  </a:lnTo>
                  <a:lnTo>
                    <a:pt x="43" y="13"/>
                  </a:lnTo>
                  <a:lnTo>
                    <a:pt x="41" y="13"/>
                  </a:lnTo>
                  <a:lnTo>
                    <a:pt x="39" y="13"/>
                  </a:lnTo>
                  <a:lnTo>
                    <a:pt x="37" y="13"/>
                  </a:lnTo>
                  <a:lnTo>
                    <a:pt x="35" y="13"/>
                  </a:lnTo>
                  <a:lnTo>
                    <a:pt x="31" y="15"/>
                  </a:lnTo>
                  <a:lnTo>
                    <a:pt x="27" y="16"/>
                  </a:lnTo>
                  <a:lnTo>
                    <a:pt x="25" y="17"/>
                  </a:lnTo>
                  <a:lnTo>
                    <a:pt x="23" y="19"/>
                  </a:lnTo>
                  <a:lnTo>
                    <a:pt x="21" y="20"/>
                  </a:lnTo>
                  <a:lnTo>
                    <a:pt x="19" y="22"/>
                  </a:lnTo>
                  <a:lnTo>
                    <a:pt x="18" y="24"/>
                  </a:lnTo>
                  <a:lnTo>
                    <a:pt x="17" y="26"/>
                  </a:lnTo>
                  <a:lnTo>
                    <a:pt x="17" y="28"/>
                  </a:lnTo>
                  <a:lnTo>
                    <a:pt x="16" y="30"/>
                  </a:lnTo>
                  <a:lnTo>
                    <a:pt x="16" y="33"/>
                  </a:lnTo>
                  <a:lnTo>
                    <a:pt x="16" y="36"/>
                  </a:lnTo>
                  <a:lnTo>
                    <a:pt x="16" y="39"/>
                  </a:lnTo>
                  <a:lnTo>
                    <a:pt x="17" y="42"/>
                  </a:lnTo>
                  <a:lnTo>
                    <a:pt x="17" y="45"/>
                  </a:lnTo>
                  <a:lnTo>
                    <a:pt x="17" y="49"/>
                  </a:lnTo>
                  <a:lnTo>
                    <a:pt x="18" y="53"/>
                  </a:lnTo>
                  <a:lnTo>
                    <a:pt x="19" y="57"/>
                  </a:lnTo>
                  <a:lnTo>
                    <a:pt x="21" y="61"/>
                  </a:lnTo>
                  <a:lnTo>
                    <a:pt x="23" y="65"/>
                  </a:lnTo>
                  <a:lnTo>
                    <a:pt x="25" y="68"/>
                  </a:lnTo>
                  <a:lnTo>
                    <a:pt x="27" y="72"/>
                  </a:lnTo>
                  <a:lnTo>
                    <a:pt x="30" y="75"/>
                  </a:lnTo>
                  <a:lnTo>
                    <a:pt x="33" y="78"/>
                  </a:lnTo>
                  <a:lnTo>
                    <a:pt x="37" y="81"/>
                  </a:lnTo>
                  <a:lnTo>
                    <a:pt x="40" y="83"/>
                  </a:lnTo>
                  <a:lnTo>
                    <a:pt x="44" y="85"/>
                  </a:lnTo>
                  <a:lnTo>
                    <a:pt x="48" y="87"/>
                  </a:lnTo>
                  <a:lnTo>
                    <a:pt x="52" y="87"/>
                  </a:lnTo>
                  <a:lnTo>
                    <a:pt x="56" y="88"/>
                  </a:lnTo>
                  <a:lnTo>
                    <a:pt x="61" y="88"/>
                  </a:lnTo>
                  <a:lnTo>
                    <a:pt x="66" y="88"/>
                  </a:lnTo>
                  <a:lnTo>
                    <a:pt x="67" y="87"/>
                  </a:lnTo>
                  <a:lnTo>
                    <a:pt x="68" y="88"/>
                  </a:lnTo>
                  <a:lnTo>
                    <a:pt x="69" y="88"/>
                  </a:lnTo>
                  <a:lnTo>
                    <a:pt x="70" y="90"/>
                  </a:lnTo>
                  <a:lnTo>
                    <a:pt x="68" y="91"/>
                  </a:lnTo>
                  <a:lnTo>
                    <a:pt x="68" y="92"/>
                  </a:lnTo>
                  <a:lnTo>
                    <a:pt x="66" y="94"/>
                  </a:lnTo>
                  <a:lnTo>
                    <a:pt x="64" y="95"/>
                  </a:lnTo>
                  <a:lnTo>
                    <a:pt x="59" y="95"/>
                  </a:lnTo>
                  <a:lnTo>
                    <a:pt x="54" y="96"/>
                  </a:lnTo>
                  <a:lnTo>
                    <a:pt x="48" y="95"/>
                  </a:lnTo>
                  <a:lnTo>
                    <a:pt x="42" y="95"/>
                  </a:lnTo>
                  <a:lnTo>
                    <a:pt x="37" y="93"/>
                  </a:lnTo>
                  <a:lnTo>
                    <a:pt x="31" y="91"/>
                  </a:lnTo>
                  <a:lnTo>
                    <a:pt x="27" y="89"/>
                  </a:lnTo>
                  <a:lnTo>
                    <a:pt x="23" y="87"/>
                  </a:lnTo>
                  <a:lnTo>
                    <a:pt x="18" y="84"/>
                  </a:lnTo>
                  <a:lnTo>
                    <a:pt x="14" y="80"/>
                  </a:lnTo>
                  <a:lnTo>
                    <a:pt x="10" y="76"/>
                  </a:lnTo>
                  <a:lnTo>
                    <a:pt x="7" y="72"/>
                  </a:lnTo>
                  <a:lnTo>
                    <a:pt x="5" y="68"/>
                  </a:lnTo>
                  <a:lnTo>
                    <a:pt x="3" y="64"/>
                  </a:lnTo>
                  <a:lnTo>
                    <a:pt x="1" y="59"/>
                  </a:lnTo>
                  <a:lnTo>
                    <a:pt x="0" y="54"/>
                  </a:lnTo>
                  <a:lnTo>
                    <a:pt x="0" y="49"/>
                  </a:lnTo>
                  <a:lnTo>
                    <a:pt x="0" y="45"/>
                  </a:lnTo>
                  <a:lnTo>
                    <a:pt x="0" y="40"/>
                  </a:lnTo>
                  <a:lnTo>
                    <a:pt x="1" y="36"/>
                  </a:lnTo>
                  <a:lnTo>
                    <a:pt x="2" y="32"/>
                  </a:lnTo>
                  <a:lnTo>
                    <a:pt x="3" y="28"/>
                  </a:lnTo>
                  <a:lnTo>
                    <a:pt x="5" y="24"/>
                  </a:lnTo>
                  <a:lnTo>
                    <a:pt x="7" y="21"/>
                  </a:lnTo>
                  <a:lnTo>
                    <a:pt x="9" y="17"/>
                  </a:lnTo>
                  <a:lnTo>
                    <a:pt x="12" y="14"/>
                  </a:lnTo>
                  <a:lnTo>
                    <a:pt x="15" y="11"/>
                  </a:lnTo>
                  <a:lnTo>
                    <a:pt x="19" y="8"/>
                  </a:lnTo>
                  <a:lnTo>
                    <a:pt x="22" y="6"/>
                  </a:lnTo>
                  <a:lnTo>
                    <a:pt x="27" y="3"/>
                  </a:lnTo>
                  <a:lnTo>
                    <a:pt x="31" y="1"/>
                  </a:lnTo>
                  <a:lnTo>
                    <a:pt x="35" y="0"/>
                  </a:lnTo>
                  <a:lnTo>
                    <a:pt x="67" y="15"/>
                  </a:lnTo>
                  <a:lnTo>
                    <a:pt x="66" y="24"/>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21" name="Freeform 104"/>
            <p:cNvSpPr>
              <a:spLocks/>
            </p:cNvSpPr>
            <p:nvPr/>
          </p:nvSpPr>
          <p:spPr bwMode="auto">
            <a:xfrm>
              <a:off x="3990975" y="4978400"/>
              <a:ext cx="36512" cy="25400"/>
            </a:xfrm>
            <a:custGeom>
              <a:avLst/>
              <a:gdLst>
                <a:gd name="T0" fmla="*/ 2147483647 w 23"/>
                <a:gd name="T1" fmla="*/ 2147483647 h 16"/>
                <a:gd name="T2" fmla="*/ 2147483647 w 23"/>
                <a:gd name="T3" fmla="*/ 2147483647 h 16"/>
                <a:gd name="T4" fmla="*/ 2147483647 w 23"/>
                <a:gd name="T5" fmla="*/ 2147483647 h 16"/>
                <a:gd name="T6" fmla="*/ 2147483647 w 23"/>
                <a:gd name="T7" fmla="*/ 2147483647 h 16"/>
                <a:gd name="T8" fmla="*/ 2147483647 w 23"/>
                <a:gd name="T9" fmla="*/ 2147483647 h 16"/>
                <a:gd name="T10" fmla="*/ 2147483647 w 23"/>
                <a:gd name="T11" fmla="*/ 2147483647 h 16"/>
                <a:gd name="T12" fmla="*/ 2147483647 w 23"/>
                <a:gd name="T13" fmla="*/ 2147483647 h 16"/>
                <a:gd name="T14" fmla="*/ 2147483647 w 23"/>
                <a:gd name="T15" fmla="*/ 2147483647 h 16"/>
                <a:gd name="T16" fmla="*/ 2147483647 w 23"/>
                <a:gd name="T17" fmla="*/ 2147483647 h 16"/>
                <a:gd name="T18" fmla="*/ 2147483647 w 23"/>
                <a:gd name="T19" fmla="*/ 2147483647 h 16"/>
                <a:gd name="T20" fmla="*/ 2147483647 w 23"/>
                <a:gd name="T21" fmla="*/ 2147483647 h 16"/>
                <a:gd name="T22" fmla="*/ 2147483647 w 23"/>
                <a:gd name="T23" fmla="*/ 2147483647 h 16"/>
                <a:gd name="T24" fmla="*/ 2147483647 w 23"/>
                <a:gd name="T25" fmla="*/ 2147483647 h 16"/>
                <a:gd name="T26" fmla="*/ 2147483647 w 23"/>
                <a:gd name="T27" fmla="*/ 2147483647 h 16"/>
                <a:gd name="T28" fmla="*/ 2147483647 w 23"/>
                <a:gd name="T29" fmla="*/ 2147483647 h 16"/>
                <a:gd name="T30" fmla="*/ 2147483647 w 23"/>
                <a:gd name="T31" fmla="*/ 2147483647 h 16"/>
                <a:gd name="T32" fmla="*/ 2147483647 w 23"/>
                <a:gd name="T33" fmla="*/ 2147483647 h 16"/>
                <a:gd name="T34" fmla="*/ 0 w 23"/>
                <a:gd name="T35" fmla="*/ 2147483647 h 16"/>
                <a:gd name="T36" fmla="*/ 0 w 23"/>
                <a:gd name="T37" fmla="*/ 2147483647 h 16"/>
                <a:gd name="T38" fmla="*/ 2147483647 w 23"/>
                <a:gd name="T39" fmla="*/ 2147483647 h 16"/>
                <a:gd name="T40" fmla="*/ 2147483647 w 23"/>
                <a:gd name="T41" fmla="*/ 2147483647 h 16"/>
                <a:gd name="T42" fmla="*/ 2147483647 w 23"/>
                <a:gd name="T43" fmla="*/ 2147483647 h 16"/>
                <a:gd name="T44" fmla="*/ 2147483647 w 23"/>
                <a:gd name="T45" fmla="*/ 2147483647 h 16"/>
                <a:gd name="T46" fmla="*/ 2147483647 w 23"/>
                <a:gd name="T47" fmla="*/ 2147483647 h 16"/>
                <a:gd name="T48" fmla="*/ 2147483647 w 23"/>
                <a:gd name="T49" fmla="*/ 2147483647 h 16"/>
                <a:gd name="T50" fmla="*/ 2147483647 w 23"/>
                <a:gd name="T51" fmla="*/ 0 h 16"/>
                <a:gd name="T52" fmla="*/ 2147483647 w 23"/>
                <a:gd name="T53" fmla="*/ 0 h 16"/>
                <a:gd name="T54" fmla="*/ 2147483647 w 23"/>
                <a:gd name="T55" fmla="*/ 0 h 16"/>
                <a:gd name="T56" fmla="*/ 2147483647 w 23"/>
                <a:gd name="T57" fmla="*/ 0 h 16"/>
                <a:gd name="T58" fmla="*/ 2147483647 w 23"/>
                <a:gd name="T59" fmla="*/ 2147483647 h 16"/>
                <a:gd name="T60" fmla="*/ 2147483647 w 23"/>
                <a:gd name="T61" fmla="*/ 2147483647 h 16"/>
                <a:gd name="T62" fmla="*/ 2147483647 w 23"/>
                <a:gd name="T63" fmla="*/ 2147483647 h 16"/>
                <a:gd name="T64" fmla="*/ 2147483647 w 23"/>
                <a:gd name="T65" fmla="*/ 2147483647 h 16"/>
                <a:gd name="T66" fmla="*/ 2147483647 w 23"/>
                <a:gd name="T67" fmla="*/ 2147483647 h 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
                <a:gd name="T103" fmla="*/ 0 h 16"/>
                <a:gd name="T104" fmla="*/ 23 w 23"/>
                <a:gd name="T105" fmla="*/ 16 h 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 h="16">
                  <a:moveTo>
                    <a:pt x="23" y="2"/>
                  </a:moveTo>
                  <a:lnTo>
                    <a:pt x="22" y="4"/>
                  </a:lnTo>
                  <a:lnTo>
                    <a:pt x="21" y="5"/>
                  </a:lnTo>
                  <a:lnTo>
                    <a:pt x="19" y="7"/>
                  </a:lnTo>
                  <a:lnTo>
                    <a:pt x="19" y="8"/>
                  </a:lnTo>
                  <a:lnTo>
                    <a:pt x="17" y="10"/>
                  </a:lnTo>
                  <a:lnTo>
                    <a:pt x="17" y="11"/>
                  </a:lnTo>
                  <a:lnTo>
                    <a:pt x="16" y="12"/>
                  </a:lnTo>
                  <a:lnTo>
                    <a:pt x="15" y="13"/>
                  </a:lnTo>
                  <a:lnTo>
                    <a:pt x="12" y="15"/>
                  </a:lnTo>
                  <a:lnTo>
                    <a:pt x="10" y="16"/>
                  </a:lnTo>
                  <a:lnTo>
                    <a:pt x="8" y="16"/>
                  </a:lnTo>
                  <a:lnTo>
                    <a:pt x="7" y="16"/>
                  </a:lnTo>
                  <a:lnTo>
                    <a:pt x="5" y="15"/>
                  </a:lnTo>
                  <a:lnTo>
                    <a:pt x="3" y="15"/>
                  </a:lnTo>
                  <a:lnTo>
                    <a:pt x="1" y="14"/>
                  </a:lnTo>
                  <a:lnTo>
                    <a:pt x="1" y="13"/>
                  </a:lnTo>
                  <a:lnTo>
                    <a:pt x="0" y="12"/>
                  </a:lnTo>
                  <a:lnTo>
                    <a:pt x="0" y="11"/>
                  </a:lnTo>
                  <a:lnTo>
                    <a:pt x="1" y="10"/>
                  </a:lnTo>
                  <a:lnTo>
                    <a:pt x="3" y="7"/>
                  </a:lnTo>
                  <a:lnTo>
                    <a:pt x="5" y="5"/>
                  </a:lnTo>
                  <a:lnTo>
                    <a:pt x="7" y="3"/>
                  </a:lnTo>
                  <a:lnTo>
                    <a:pt x="9" y="2"/>
                  </a:lnTo>
                  <a:lnTo>
                    <a:pt x="11" y="1"/>
                  </a:lnTo>
                  <a:lnTo>
                    <a:pt x="11" y="0"/>
                  </a:lnTo>
                  <a:lnTo>
                    <a:pt x="13" y="0"/>
                  </a:lnTo>
                  <a:lnTo>
                    <a:pt x="15" y="0"/>
                  </a:lnTo>
                  <a:lnTo>
                    <a:pt x="17" y="0"/>
                  </a:lnTo>
                  <a:lnTo>
                    <a:pt x="19" y="1"/>
                  </a:lnTo>
                  <a:lnTo>
                    <a:pt x="21" y="1"/>
                  </a:lnTo>
                  <a:lnTo>
                    <a:pt x="23" y="2"/>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22" name="Freeform 105"/>
            <p:cNvSpPr>
              <a:spLocks/>
            </p:cNvSpPr>
            <p:nvPr/>
          </p:nvSpPr>
          <p:spPr bwMode="auto">
            <a:xfrm>
              <a:off x="4051300" y="4918075"/>
              <a:ext cx="69850" cy="85725"/>
            </a:xfrm>
            <a:custGeom>
              <a:avLst/>
              <a:gdLst>
                <a:gd name="T0" fmla="*/ 0 w 44"/>
                <a:gd name="T1" fmla="*/ 2147483647 h 54"/>
                <a:gd name="T2" fmla="*/ 2147483647 w 44"/>
                <a:gd name="T3" fmla="*/ 2147483647 h 54"/>
                <a:gd name="T4" fmla="*/ 2147483647 w 44"/>
                <a:gd name="T5" fmla="*/ 2147483647 h 54"/>
                <a:gd name="T6" fmla="*/ 2147483647 w 44"/>
                <a:gd name="T7" fmla="*/ 2147483647 h 54"/>
                <a:gd name="T8" fmla="*/ 2147483647 w 44"/>
                <a:gd name="T9" fmla="*/ 2147483647 h 54"/>
                <a:gd name="T10" fmla="*/ 2147483647 w 44"/>
                <a:gd name="T11" fmla="*/ 2147483647 h 54"/>
                <a:gd name="T12" fmla="*/ 2147483647 w 44"/>
                <a:gd name="T13" fmla="*/ 2147483647 h 54"/>
                <a:gd name="T14" fmla="*/ 2147483647 w 44"/>
                <a:gd name="T15" fmla="*/ 2147483647 h 54"/>
                <a:gd name="T16" fmla="*/ 2147483647 w 44"/>
                <a:gd name="T17" fmla="*/ 2147483647 h 54"/>
                <a:gd name="T18" fmla="*/ 2147483647 w 44"/>
                <a:gd name="T19" fmla="*/ 2147483647 h 54"/>
                <a:gd name="T20" fmla="*/ 2147483647 w 44"/>
                <a:gd name="T21" fmla="*/ 2147483647 h 54"/>
                <a:gd name="T22" fmla="*/ 2147483647 w 44"/>
                <a:gd name="T23" fmla="*/ 2147483647 h 54"/>
                <a:gd name="T24" fmla="*/ 2147483647 w 44"/>
                <a:gd name="T25" fmla="*/ 2147483647 h 54"/>
                <a:gd name="T26" fmla="*/ 2147483647 w 44"/>
                <a:gd name="T27" fmla="*/ 2147483647 h 54"/>
                <a:gd name="T28" fmla="*/ 2147483647 w 44"/>
                <a:gd name="T29" fmla="*/ 2147483647 h 54"/>
                <a:gd name="T30" fmla="*/ 2147483647 w 44"/>
                <a:gd name="T31" fmla="*/ 2147483647 h 54"/>
                <a:gd name="T32" fmla="*/ 2147483647 w 44"/>
                <a:gd name="T33" fmla="*/ 2147483647 h 54"/>
                <a:gd name="T34" fmla="*/ 2147483647 w 44"/>
                <a:gd name="T35" fmla="*/ 2147483647 h 54"/>
                <a:gd name="T36" fmla="*/ 2147483647 w 44"/>
                <a:gd name="T37" fmla="*/ 2147483647 h 54"/>
                <a:gd name="T38" fmla="*/ 2147483647 w 44"/>
                <a:gd name="T39" fmla="*/ 2147483647 h 54"/>
                <a:gd name="T40" fmla="*/ 2147483647 w 44"/>
                <a:gd name="T41" fmla="*/ 2147483647 h 54"/>
                <a:gd name="T42" fmla="*/ 2147483647 w 44"/>
                <a:gd name="T43" fmla="*/ 2147483647 h 54"/>
                <a:gd name="T44" fmla="*/ 2147483647 w 44"/>
                <a:gd name="T45" fmla="*/ 2147483647 h 54"/>
                <a:gd name="T46" fmla="*/ 2147483647 w 44"/>
                <a:gd name="T47" fmla="*/ 2147483647 h 54"/>
                <a:gd name="T48" fmla="*/ 2147483647 w 44"/>
                <a:gd name="T49" fmla="*/ 2147483647 h 54"/>
                <a:gd name="T50" fmla="*/ 2147483647 w 44"/>
                <a:gd name="T51" fmla="*/ 0 h 54"/>
                <a:gd name="T52" fmla="*/ 2147483647 w 44"/>
                <a:gd name="T53" fmla="*/ 0 h 54"/>
                <a:gd name="T54" fmla="*/ 2147483647 w 44"/>
                <a:gd name="T55" fmla="*/ 2147483647 h 54"/>
                <a:gd name="T56" fmla="*/ 2147483647 w 44"/>
                <a:gd name="T57" fmla="*/ 2147483647 h 54"/>
                <a:gd name="T58" fmla="*/ 2147483647 w 44"/>
                <a:gd name="T59" fmla="*/ 2147483647 h 54"/>
                <a:gd name="T60" fmla="*/ 2147483647 w 44"/>
                <a:gd name="T61" fmla="*/ 2147483647 h 54"/>
                <a:gd name="T62" fmla="*/ 2147483647 w 44"/>
                <a:gd name="T63" fmla="*/ 2147483647 h 54"/>
                <a:gd name="T64" fmla="*/ 2147483647 w 44"/>
                <a:gd name="T65" fmla="*/ 2147483647 h 54"/>
                <a:gd name="T66" fmla="*/ 2147483647 w 44"/>
                <a:gd name="T67" fmla="*/ 2147483647 h 54"/>
                <a:gd name="T68" fmla="*/ 2147483647 w 44"/>
                <a:gd name="T69" fmla="*/ 2147483647 h 54"/>
                <a:gd name="T70" fmla="*/ 2147483647 w 44"/>
                <a:gd name="T71" fmla="*/ 2147483647 h 54"/>
                <a:gd name="T72" fmla="*/ 2147483647 w 44"/>
                <a:gd name="T73" fmla="*/ 2147483647 h 54"/>
                <a:gd name="T74" fmla="*/ 2147483647 w 44"/>
                <a:gd name="T75" fmla="*/ 2147483647 h 54"/>
                <a:gd name="T76" fmla="*/ 2147483647 w 44"/>
                <a:gd name="T77" fmla="*/ 2147483647 h 54"/>
                <a:gd name="T78" fmla="*/ 2147483647 w 44"/>
                <a:gd name="T79" fmla="*/ 2147483647 h 54"/>
                <a:gd name="T80" fmla="*/ 2147483647 w 44"/>
                <a:gd name="T81" fmla="*/ 2147483647 h 54"/>
                <a:gd name="T82" fmla="*/ 2147483647 w 44"/>
                <a:gd name="T83" fmla="*/ 2147483647 h 54"/>
                <a:gd name="T84" fmla="*/ 2147483647 w 44"/>
                <a:gd name="T85" fmla="*/ 2147483647 h 54"/>
                <a:gd name="T86" fmla="*/ 2147483647 w 44"/>
                <a:gd name="T87" fmla="*/ 2147483647 h 54"/>
                <a:gd name="T88" fmla="*/ 2147483647 w 44"/>
                <a:gd name="T89" fmla="*/ 2147483647 h 54"/>
                <a:gd name="T90" fmla="*/ 2147483647 w 44"/>
                <a:gd name="T91" fmla="*/ 2147483647 h 54"/>
                <a:gd name="T92" fmla="*/ 0 w 44"/>
                <a:gd name="T93" fmla="*/ 2147483647 h 54"/>
                <a:gd name="T94" fmla="*/ 0 w 44"/>
                <a:gd name="T95" fmla="*/ 2147483647 h 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4"/>
                <a:gd name="T145" fmla="*/ 0 h 54"/>
                <a:gd name="T146" fmla="*/ 44 w 44"/>
                <a:gd name="T147" fmla="*/ 54 h 5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4" h="54">
                  <a:moveTo>
                    <a:pt x="0" y="42"/>
                  </a:moveTo>
                  <a:lnTo>
                    <a:pt x="0" y="43"/>
                  </a:lnTo>
                  <a:lnTo>
                    <a:pt x="1" y="45"/>
                  </a:lnTo>
                  <a:lnTo>
                    <a:pt x="2" y="46"/>
                  </a:lnTo>
                  <a:lnTo>
                    <a:pt x="4" y="48"/>
                  </a:lnTo>
                  <a:lnTo>
                    <a:pt x="5" y="48"/>
                  </a:lnTo>
                  <a:lnTo>
                    <a:pt x="7" y="49"/>
                  </a:lnTo>
                  <a:lnTo>
                    <a:pt x="9" y="50"/>
                  </a:lnTo>
                  <a:lnTo>
                    <a:pt x="11" y="51"/>
                  </a:lnTo>
                  <a:lnTo>
                    <a:pt x="13" y="51"/>
                  </a:lnTo>
                  <a:lnTo>
                    <a:pt x="15" y="52"/>
                  </a:lnTo>
                  <a:lnTo>
                    <a:pt x="17" y="52"/>
                  </a:lnTo>
                  <a:lnTo>
                    <a:pt x="19" y="53"/>
                  </a:lnTo>
                  <a:lnTo>
                    <a:pt x="21" y="53"/>
                  </a:lnTo>
                  <a:lnTo>
                    <a:pt x="23" y="53"/>
                  </a:lnTo>
                  <a:lnTo>
                    <a:pt x="24" y="54"/>
                  </a:lnTo>
                  <a:lnTo>
                    <a:pt x="26" y="54"/>
                  </a:lnTo>
                  <a:lnTo>
                    <a:pt x="28" y="54"/>
                  </a:lnTo>
                  <a:lnTo>
                    <a:pt x="30" y="54"/>
                  </a:lnTo>
                  <a:lnTo>
                    <a:pt x="32" y="53"/>
                  </a:lnTo>
                  <a:lnTo>
                    <a:pt x="34" y="52"/>
                  </a:lnTo>
                  <a:lnTo>
                    <a:pt x="36" y="51"/>
                  </a:lnTo>
                  <a:lnTo>
                    <a:pt x="37" y="51"/>
                  </a:lnTo>
                  <a:lnTo>
                    <a:pt x="38" y="49"/>
                  </a:lnTo>
                  <a:lnTo>
                    <a:pt x="39" y="48"/>
                  </a:lnTo>
                  <a:lnTo>
                    <a:pt x="40" y="46"/>
                  </a:lnTo>
                  <a:lnTo>
                    <a:pt x="40" y="44"/>
                  </a:lnTo>
                  <a:lnTo>
                    <a:pt x="41" y="42"/>
                  </a:lnTo>
                  <a:lnTo>
                    <a:pt x="42" y="41"/>
                  </a:lnTo>
                  <a:lnTo>
                    <a:pt x="42" y="39"/>
                  </a:lnTo>
                  <a:lnTo>
                    <a:pt x="42" y="36"/>
                  </a:lnTo>
                  <a:lnTo>
                    <a:pt x="43" y="35"/>
                  </a:lnTo>
                  <a:lnTo>
                    <a:pt x="44" y="33"/>
                  </a:lnTo>
                  <a:lnTo>
                    <a:pt x="44" y="32"/>
                  </a:lnTo>
                  <a:lnTo>
                    <a:pt x="44" y="30"/>
                  </a:lnTo>
                  <a:lnTo>
                    <a:pt x="43" y="28"/>
                  </a:lnTo>
                  <a:lnTo>
                    <a:pt x="43" y="26"/>
                  </a:lnTo>
                  <a:lnTo>
                    <a:pt x="43" y="23"/>
                  </a:lnTo>
                  <a:lnTo>
                    <a:pt x="42" y="22"/>
                  </a:lnTo>
                  <a:lnTo>
                    <a:pt x="42" y="19"/>
                  </a:lnTo>
                  <a:lnTo>
                    <a:pt x="42" y="16"/>
                  </a:lnTo>
                  <a:lnTo>
                    <a:pt x="42" y="13"/>
                  </a:lnTo>
                  <a:lnTo>
                    <a:pt x="42" y="11"/>
                  </a:lnTo>
                  <a:lnTo>
                    <a:pt x="42" y="9"/>
                  </a:lnTo>
                  <a:lnTo>
                    <a:pt x="42" y="6"/>
                  </a:lnTo>
                  <a:lnTo>
                    <a:pt x="41" y="4"/>
                  </a:lnTo>
                  <a:lnTo>
                    <a:pt x="41" y="3"/>
                  </a:lnTo>
                  <a:lnTo>
                    <a:pt x="41" y="2"/>
                  </a:lnTo>
                  <a:lnTo>
                    <a:pt x="40" y="2"/>
                  </a:lnTo>
                  <a:lnTo>
                    <a:pt x="39" y="2"/>
                  </a:lnTo>
                  <a:lnTo>
                    <a:pt x="37" y="0"/>
                  </a:lnTo>
                  <a:lnTo>
                    <a:pt x="34" y="0"/>
                  </a:lnTo>
                  <a:lnTo>
                    <a:pt x="32" y="0"/>
                  </a:lnTo>
                  <a:lnTo>
                    <a:pt x="31" y="0"/>
                  </a:lnTo>
                  <a:lnTo>
                    <a:pt x="30" y="1"/>
                  </a:lnTo>
                  <a:lnTo>
                    <a:pt x="30" y="2"/>
                  </a:lnTo>
                  <a:lnTo>
                    <a:pt x="30" y="3"/>
                  </a:lnTo>
                  <a:lnTo>
                    <a:pt x="31" y="5"/>
                  </a:lnTo>
                  <a:lnTo>
                    <a:pt x="32" y="7"/>
                  </a:lnTo>
                  <a:lnTo>
                    <a:pt x="32" y="10"/>
                  </a:lnTo>
                  <a:lnTo>
                    <a:pt x="32" y="13"/>
                  </a:lnTo>
                  <a:lnTo>
                    <a:pt x="33" y="15"/>
                  </a:lnTo>
                  <a:lnTo>
                    <a:pt x="34" y="17"/>
                  </a:lnTo>
                  <a:lnTo>
                    <a:pt x="34" y="20"/>
                  </a:lnTo>
                  <a:lnTo>
                    <a:pt x="34" y="22"/>
                  </a:lnTo>
                  <a:lnTo>
                    <a:pt x="34" y="25"/>
                  </a:lnTo>
                  <a:lnTo>
                    <a:pt x="33" y="27"/>
                  </a:lnTo>
                  <a:lnTo>
                    <a:pt x="33" y="29"/>
                  </a:lnTo>
                  <a:lnTo>
                    <a:pt x="32" y="32"/>
                  </a:lnTo>
                  <a:lnTo>
                    <a:pt x="32" y="34"/>
                  </a:lnTo>
                  <a:lnTo>
                    <a:pt x="30" y="36"/>
                  </a:lnTo>
                  <a:lnTo>
                    <a:pt x="30" y="38"/>
                  </a:lnTo>
                  <a:lnTo>
                    <a:pt x="28" y="40"/>
                  </a:lnTo>
                  <a:lnTo>
                    <a:pt x="28" y="42"/>
                  </a:lnTo>
                  <a:lnTo>
                    <a:pt x="26" y="42"/>
                  </a:lnTo>
                  <a:lnTo>
                    <a:pt x="24" y="41"/>
                  </a:lnTo>
                  <a:lnTo>
                    <a:pt x="22" y="41"/>
                  </a:lnTo>
                  <a:lnTo>
                    <a:pt x="21" y="40"/>
                  </a:lnTo>
                  <a:lnTo>
                    <a:pt x="19" y="40"/>
                  </a:lnTo>
                  <a:lnTo>
                    <a:pt x="18" y="39"/>
                  </a:lnTo>
                  <a:lnTo>
                    <a:pt x="16" y="38"/>
                  </a:lnTo>
                  <a:lnTo>
                    <a:pt x="15" y="38"/>
                  </a:lnTo>
                  <a:lnTo>
                    <a:pt x="12" y="36"/>
                  </a:lnTo>
                  <a:lnTo>
                    <a:pt x="11" y="35"/>
                  </a:lnTo>
                  <a:lnTo>
                    <a:pt x="9" y="35"/>
                  </a:lnTo>
                  <a:lnTo>
                    <a:pt x="7" y="35"/>
                  </a:lnTo>
                  <a:lnTo>
                    <a:pt x="6" y="35"/>
                  </a:lnTo>
                  <a:lnTo>
                    <a:pt x="4" y="35"/>
                  </a:lnTo>
                  <a:lnTo>
                    <a:pt x="2" y="36"/>
                  </a:lnTo>
                  <a:lnTo>
                    <a:pt x="1" y="38"/>
                  </a:lnTo>
                  <a:lnTo>
                    <a:pt x="0" y="38"/>
                  </a:lnTo>
                  <a:lnTo>
                    <a:pt x="0" y="40"/>
                  </a:lnTo>
                  <a:lnTo>
                    <a:pt x="0" y="41"/>
                  </a:lnTo>
                  <a:lnTo>
                    <a:pt x="0" y="42"/>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23" name="Freeform 106"/>
            <p:cNvSpPr>
              <a:spLocks/>
            </p:cNvSpPr>
            <p:nvPr/>
          </p:nvSpPr>
          <p:spPr bwMode="auto">
            <a:xfrm>
              <a:off x="4129088" y="5180013"/>
              <a:ext cx="77787" cy="12700"/>
            </a:xfrm>
            <a:custGeom>
              <a:avLst/>
              <a:gdLst>
                <a:gd name="T0" fmla="*/ 0 w 49"/>
                <a:gd name="T1" fmla="*/ 2147483647 h 8"/>
                <a:gd name="T2" fmla="*/ 2147483647 w 49"/>
                <a:gd name="T3" fmla="*/ 2147483647 h 8"/>
                <a:gd name="T4" fmla="*/ 2147483647 w 49"/>
                <a:gd name="T5" fmla="*/ 2147483647 h 8"/>
                <a:gd name="T6" fmla="*/ 2147483647 w 49"/>
                <a:gd name="T7" fmla="*/ 2147483647 h 8"/>
                <a:gd name="T8" fmla="*/ 2147483647 w 49"/>
                <a:gd name="T9" fmla="*/ 2147483647 h 8"/>
                <a:gd name="T10" fmla="*/ 2147483647 w 49"/>
                <a:gd name="T11" fmla="*/ 2147483647 h 8"/>
                <a:gd name="T12" fmla="*/ 2147483647 w 49"/>
                <a:gd name="T13" fmla="*/ 0 h 8"/>
                <a:gd name="T14" fmla="*/ 2147483647 w 49"/>
                <a:gd name="T15" fmla="*/ 0 h 8"/>
                <a:gd name="T16" fmla="*/ 2147483647 w 49"/>
                <a:gd name="T17" fmla="*/ 0 h 8"/>
                <a:gd name="T18" fmla="*/ 2147483647 w 49"/>
                <a:gd name="T19" fmla="*/ 0 h 8"/>
                <a:gd name="T20" fmla="*/ 2147483647 w 49"/>
                <a:gd name="T21" fmla="*/ 0 h 8"/>
                <a:gd name="T22" fmla="*/ 2147483647 w 49"/>
                <a:gd name="T23" fmla="*/ 0 h 8"/>
                <a:gd name="T24" fmla="*/ 2147483647 w 49"/>
                <a:gd name="T25" fmla="*/ 0 h 8"/>
                <a:gd name="T26" fmla="*/ 2147483647 w 49"/>
                <a:gd name="T27" fmla="*/ 0 h 8"/>
                <a:gd name="T28" fmla="*/ 2147483647 w 49"/>
                <a:gd name="T29" fmla="*/ 0 h 8"/>
                <a:gd name="T30" fmla="*/ 2147483647 w 49"/>
                <a:gd name="T31" fmla="*/ 0 h 8"/>
                <a:gd name="T32" fmla="*/ 2147483647 w 49"/>
                <a:gd name="T33" fmla="*/ 0 h 8"/>
                <a:gd name="T34" fmla="*/ 2147483647 w 49"/>
                <a:gd name="T35" fmla="*/ 0 h 8"/>
                <a:gd name="T36" fmla="*/ 2147483647 w 49"/>
                <a:gd name="T37" fmla="*/ 0 h 8"/>
                <a:gd name="T38" fmla="*/ 2147483647 w 49"/>
                <a:gd name="T39" fmla="*/ 2147483647 h 8"/>
                <a:gd name="T40" fmla="*/ 2147483647 w 49"/>
                <a:gd name="T41" fmla="*/ 2147483647 h 8"/>
                <a:gd name="T42" fmla="*/ 2147483647 w 49"/>
                <a:gd name="T43" fmla="*/ 2147483647 h 8"/>
                <a:gd name="T44" fmla="*/ 2147483647 w 49"/>
                <a:gd name="T45" fmla="*/ 2147483647 h 8"/>
                <a:gd name="T46" fmla="*/ 2147483647 w 49"/>
                <a:gd name="T47" fmla="*/ 2147483647 h 8"/>
                <a:gd name="T48" fmla="*/ 2147483647 w 49"/>
                <a:gd name="T49" fmla="*/ 2147483647 h 8"/>
                <a:gd name="T50" fmla="*/ 2147483647 w 49"/>
                <a:gd name="T51" fmla="*/ 2147483647 h 8"/>
                <a:gd name="T52" fmla="*/ 2147483647 w 49"/>
                <a:gd name="T53" fmla="*/ 2147483647 h 8"/>
                <a:gd name="T54" fmla="*/ 2147483647 w 49"/>
                <a:gd name="T55" fmla="*/ 2147483647 h 8"/>
                <a:gd name="T56" fmla="*/ 2147483647 w 49"/>
                <a:gd name="T57" fmla="*/ 2147483647 h 8"/>
                <a:gd name="T58" fmla="*/ 2147483647 w 49"/>
                <a:gd name="T59" fmla="*/ 2147483647 h 8"/>
                <a:gd name="T60" fmla="*/ 2147483647 w 49"/>
                <a:gd name="T61" fmla="*/ 2147483647 h 8"/>
                <a:gd name="T62" fmla="*/ 2147483647 w 49"/>
                <a:gd name="T63" fmla="*/ 2147483647 h 8"/>
                <a:gd name="T64" fmla="*/ 2147483647 w 49"/>
                <a:gd name="T65" fmla="*/ 2147483647 h 8"/>
                <a:gd name="T66" fmla="*/ 2147483647 w 49"/>
                <a:gd name="T67" fmla="*/ 2147483647 h 8"/>
                <a:gd name="T68" fmla="*/ 2147483647 w 49"/>
                <a:gd name="T69" fmla="*/ 2147483647 h 8"/>
                <a:gd name="T70" fmla="*/ 2147483647 w 49"/>
                <a:gd name="T71" fmla="*/ 2147483647 h 8"/>
                <a:gd name="T72" fmla="*/ 2147483647 w 49"/>
                <a:gd name="T73" fmla="*/ 2147483647 h 8"/>
                <a:gd name="T74" fmla="*/ 2147483647 w 49"/>
                <a:gd name="T75" fmla="*/ 2147483647 h 8"/>
                <a:gd name="T76" fmla="*/ 2147483647 w 49"/>
                <a:gd name="T77" fmla="*/ 2147483647 h 8"/>
                <a:gd name="T78" fmla="*/ 2147483647 w 49"/>
                <a:gd name="T79" fmla="*/ 2147483647 h 8"/>
                <a:gd name="T80" fmla="*/ 2147483647 w 49"/>
                <a:gd name="T81" fmla="*/ 2147483647 h 8"/>
                <a:gd name="T82" fmla="*/ 2147483647 w 49"/>
                <a:gd name="T83" fmla="*/ 2147483647 h 8"/>
                <a:gd name="T84" fmla="*/ 2147483647 w 49"/>
                <a:gd name="T85" fmla="*/ 2147483647 h 8"/>
                <a:gd name="T86" fmla="*/ 2147483647 w 49"/>
                <a:gd name="T87" fmla="*/ 2147483647 h 8"/>
                <a:gd name="T88" fmla="*/ 2147483647 w 49"/>
                <a:gd name="T89" fmla="*/ 2147483647 h 8"/>
                <a:gd name="T90" fmla="*/ 2147483647 w 49"/>
                <a:gd name="T91" fmla="*/ 2147483647 h 8"/>
                <a:gd name="T92" fmla="*/ 2147483647 w 49"/>
                <a:gd name="T93" fmla="*/ 2147483647 h 8"/>
                <a:gd name="T94" fmla="*/ 2147483647 w 49"/>
                <a:gd name="T95" fmla="*/ 2147483647 h 8"/>
                <a:gd name="T96" fmla="*/ 2147483647 w 49"/>
                <a:gd name="T97" fmla="*/ 2147483647 h 8"/>
                <a:gd name="T98" fmla="*/ 2147483647 w 49"/>
                <a:gd name="T99" fmla="*/ 2147483647 h 8"/>
                <a:gd name="T100" fmla="*/ 2147483647 w 49"/>
                <a:gd name="T101" fmla="*/ 2147483647 h 8"/>
                <a:gd name="T102" fmla="*/ 2147483647 w 49"/>
                <a:gd name="T103" fmla="*/ 2147483647 h 8"/>
                <a:gd name="T104" fmla="*/ 2147483647 w 49"/>
                <a:gd name="T105" fmla="*/ 2147483647 h 8"/>
                <a:gd name="T106" fmla="*/ 2147483647 w 49"/>
                <a:gd name="T107" fmla="*/ 2147483647 h 8"/>
                <a:gd name="T108" fmla="*/ 2147483647 w 49"/>
                <a:gd name="T109" fmla="*/ 2147483647 h 8"/>
                <a:gd name="T110" fmla="*/ 0 w 49"/>
                <a:gd name="T111" fmla="*/ 2147483647 h 8"/>
                <a:gd name="T112" fmla="*/ 0 w 49"/>
                <a:gd name="T113" fmla="*/ 2147483647 h 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8"/>
                <a:gd name="T173" fmla="*/ 49 w 49"/>
                <a:gd name="T174" fmla="*/ 8 h 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8">
                  <a:moveTo>
                    <a:pt x="0" y="2"/>
                  </a:moveTo>
                  <a:lnTo>
                    <a:pt x="3" y="1"/>
                  </a:lnTo>
                  <a:lnTo>
                    <a:pt x="5" y="1"/>
                  </a:lnTo>
                  <a:lnTo>
                    <a:pt x="8" y="1"/>
                  </a:lnTo>
                  <a:lnTo>
                    <a:pt x="10" y="1"/>
                  </a:lnTo>
                  <a:lnTo>
                    <a:pt x="12" y="1"/>
                  </a:lnTo>
                  <a:lnTo>
                    <a:pt x="14" y="0"/>
                  </a:lnTo>
                  <a:lnTo>
                    <a:pt x="16" y="0"/>
                  </a:lnTo>
                  <a:lnTo>
                    <a:pt x="18" y="0"/>
                  </a:lnTo>
                  <a:lnTo>
                    <a:pt x="19" y="0"/>
                  </a:lnTo>
                  <a:lnTo>
                    <a:pt x="21" y="0"/>
                  </a:lnTo>
                  <a:lnTo>
                    <a:pt x="22" y="0"/>
                  </a:lnTo>
                  <a:lnTo>
                    <a:pt x="24" y="0"/>
                  </a:lnTo>
                  <a:lnTo>
                    <a:pt x="26" y="0"/>
                  </a:lnTo>
                  <a:lnTo>
                    <a:pt x="28" y="0"/>
                  </a:lnTo>
                  <a:lnTo>
                    <a:pt x="29" y="0"/>
                  </a:lnTo>
                  <a:lnTo>
                    <a:pt x="32" y="0"/>
                  </a:lnTo>
                  <a:lnTo>
                    <a:pt x="34" y="0"/>
                  </a:lnTo>
                  <a:lnTo>
                    <a:pt x="36" y="0"/>
                  </a:lnTo>
                  <a:lnTo>
                    <a:pt x="37" y="1"/>
                  </a:lnTo>
                  <a:lnTo>
                    <a:pt x="39" y="1"/>
                  </a:lnTo>
                  <a:lnTo>
                    <a:pt x="41" y="3"/>
                  </a:lnTo>
                  <a:lnTo>
                    <a:pt x="43" y="3"/>
                  </a:lnTo>
                  <a:lnTo>
                    <a:pt x="44" y="4"/>
                  </a:lnTo>
                  <a:lnTo>
                    <a:pt x="45" y="5"/>
                  </a:lnTo>
                  <a:lnTo>
                    <a:pt x="47" y="6"/>
                  </a:lnTo>
                  <a:lnTo>
                    <a:pt x="49" y="7"/>
                  </a:lnTo>
                  <a:lnTo>
                    <a:pt x="49" y="8"/>
                  </a:lnTo>
                  <a:lnTo>
                    <a:pt x="47" y="7"/>
                  </a:lnTo>
                  <a:lnTo>
                    <a:pt x="45" y="7"/>
                  </a:lnTo>
                  <a:lnTo>
                    <a:pt x="43" y="7"/>
                  </a:lnTo>
                  <a:lnTo>
                    <a:pt x="41" y="7"/>
                  </a:lnTo>
                  <a:lnTo>
                    <a:pt x="39" y="7"/>
                  </a:lnTo>
                  <a:lnTo>
                    <a:pt x="38" y="7"/>
                  </a:lnTo>
                  <a:lnTo>
                    <a:pt x="37" y="7"/>
                  </a:lnTo>
                  <a:lnTo>
                    <a:pt x="35" y="7"/>
                  </a:lnTo>
                  <a:lnTo>
                    <a:pt x="33" y="7"/>
                  </a:lnTo>
                  <a:lnTo>
                    <a:pt x="31" y="7"/>
                  </a:lnTo>
                  <a:lnTo>
                    <a:pt x="29" y="7"/>
                  </a:lnTo>
                  <a:lnTo>
                    <a:pt x="27" y="7"/>
                  </a:lnTo>
                  <a:lnTo>
                    <a:pt x="25" y="7"/>
                  </a:lnTo>
                  <a:lnTo>
                    <a:pt x="23" y="7"/>
                  </a:lnTo>
                  <a:lnTo>
                    <a:pt x="21" y="7"/>
                  </a:lnTo>
                  <a:lnTo>
                    <a:pt x="19" y="7"/>
                  </a:lnTo>
                  <a:lnTo>
                    <a:pt x="17" y="7"/>
                  </a:lnTo>
                  <a:lnTo>
                    <a:pt x="16" y="7"/>
                  </a:lnTo>
                  <a:lnTo>
                    <a:pt x="13" y="7"/>
                  </a:lnTo>
                  <a:lnTo>
                    <a:pt x="9" y="6"/>
                  </a:lnTo>
                  <a:lnTo>
                    <a:pt x="7" y="5"/>
                  </a:lnTo>
                  <a:lnTo>
                    <a:pt x="5" y="4"/>
                  </a:lnTo>
                  <a:lnTo>
                    <a:pt x="4" y="4"/>
                  </a:lnTo>
                  <a:lnTo>
                    <a:pt x="1" y="3"/>
                  </a:lnTo>
                  <a:lnTo>
                    <a:pt x="0" y="2"/>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24" name="Freeform 107"/>
            <p:cNvSpPr>
              <a:spLocks/>
            </p:cNvSpPr>
            <p:nvPr/>
          </p:nvSpPr>
          <p:spPr bwMode="auto">
            <a:xfrm>
              <a:off x="4141788" y="5157788"/>
              <a:ext cx="85725" cy="26987"/>
            </a:xfrm>
            <a:custGeom>
              <a:avLst/>
              <a:gdLst>
                <a:gd name="T0" fmla="*/ 0 w 54"/>
                <a:gd name="T1" fmla="*/ 2147483647 h 17"/>
                <a:gd name="T2" fmla="*/ 2147483647 w 54"/>
                <a:gd name="T3" fmla="*/ 2147483647 h 17"/>
                <a:gd name="T4" fmla="*/ 2147483647 w 54"/>
                <a:gd name="T5" fmla="*/ 2147483647 h 17"/>
                <a:gd name="T6" fmla="*/ 2147483647 w 54"/>
                <a:gd name="T7" fmla="*/ 2147483647 h 17"/>
                <a:gd name="T8" fmla="*/ 2147483647 w 54"/>
                <a:gd name="T9" fmla="*/ 2147483647 h 17"/>
                <a:gd name="T10" fmla="*/ 2147483647 w 54"/>
                <a:gd name="T11" fmla="*/ 2147483647 h 17"/>
                <a:gd name="T12" fmla="*/ 2147483647 w 54"/>
                <a:gd name="T13" fmla="*/ 2147483647 h 17"/>
                <a:gd name="T14" fmla="*/ 2147483647 w 54"/>
                <a:gd name="T15" fmla="*/ 2147483647 h 17"/>
                <a:gd name="T16" fmla="*/ 2147483647 w 54"/>
                <a:gd name="T17" fmla="*/ 2147483647 h 17"/>
                <a:gd name="T18" fmla="*/ 2147483647 w 54"/>
                <a:gd name="T19" fmla="*/ 2147483647 h 17"/>
                <a:gd name="T20" fmla="*/ 2147483647 w 54"/>
                <a:gd name="T21" fmla="*/ 2147483647 h 17"/>
                <a:gd name="T22" fmla="*/ 2147483647 w 54"/>
                <a:gd name="T23" fmla="*/ 2147483647 h 17"/>
                <a:gd name="T24" fmla="*/ 2147483647 w 54"/>
                <a:gd name="T25" fmla="*/ 2147483647 h 17"/>
                <a:gd name="T26" fmla="*/ 2147483647 w 54"/>
                <a:gd name="T27" fmla="*/ 2147483647 h 17"/>
                <a:gd name="T28" fmla="*/ 2147483647 w 54"/>
                <a:gd name="T29" fmla="*/ 2147483647 h 17"/>
                <a:gd name="T30" fmla="*/ 2147483647 w 54"/>
                <a:gd name="T31" fmla="*/ 2147483647 h 17"/>
                <a:gd name="T32" fmla="*/ 2147483647 w 54"/>
                <a:gd name="T33" fmla="*/ 2147483647 h 17"/>
                <a:gd name="T34" fmla="*/ 2147483647 w 54"/>
                <a:gd name="T35" fmla="*/ 2147483647 h 17"/>
                <a:gd name="T36" fmla="*/ 2147483647 w 54"/>
                <a:gd name="T37" fmla="*/ 2147483647 h 17"/>
                <a:gd name="T38" fmla="*/ 2147483647 w 54"/>
                <a:gd name="T39" fmla="*/ 2147483647 h 17"/>
                <a:gd name="T40" fmla="*/ 2147483647 w 54"/>
                <a:gd name="T41" fmla="*/ 2147483647 h 17"/>
                <a:gd name="T42" fmla="*/ 2147483647 w 54"/>
                <a:gd name="T43" fmla="*/ 2147483647 h 17"/>
                <a:gd name="T44" fmla="*/ 2147483647 w 54"/>
                <a:gd name="T45" fmla="*/ 2147483647 h 17"/>
                <a:gd name="T46" fmla="*/ 2147483647 w 54"/>
                <a:gd name="T47" fmla="*/ 2147483647 h 17"/>
                <a:gd name="T48" fmla="*/ 2147483647 w 54"/>
                <a:gd name="T49" fmla="*/ 2147483647 h 17"/>
                <a:gd name="T50" fmla="*/ 2147483647 w 54"/>
                <a:gd name="T51" fmla="*/ 2147483647 h 17"/>
                <a:gd name="T52" fmla="*/ 2147483647 w 54"/>
                <a:gd name="T53" fmla="*/ 2147483647 h 17"/>
                <a:gd name="T54" fmla="*/ 2147483647 w 54"/>
                <a:gd name="T55" fmla="*/ 2147483647 h 17"/>
                <a:gd name="T56" fmla="*/ 2147483647 w 54"/>
                <a:gd name="T57" fmla="*/ 2147483647 h 17"/>
                <a:gd name="T58" fmla="*/ 2147483647 w 54"/>
                <a:gd name="T59" fmla="*/ 2147483647 h 17"/>
                <a:gd name="T60" fmla="*/ 2147483647 w 54"/>
                <a:gd name="T61" fmla="*/ 2147483647 h 17"/>
                <a:gd name="T62" fmla="*/ 2147483647 w 54"/>
                <a:gd name="T63" fmla="*/ 2147483647 h 17"/>
                <a:gd name="T64" fmla="*/ 2147483647 w 54"/>
                <a:gd name="T65" fmla="*/ 2147483647 h 17"/>
                <a:gd name="T66" fmla="*/ 2147483647 w 54"/>
                <a:gd name="T67" fmla="*/ 2147483647 h 17"/>
                <a:gd name="T68" fmla="*/ 2147483647 w 54"/>
                <a:gd name="T69" fmla="*/ 2147483647 h 17"/>
                <a:gd name="T70" fmla="*/ 2147483647 w 54"/>
                <a:gd name="T71" fmla="*/ 2147483647 h 17"/>
                <a:gd name="T72" fmla="*/ 2147483647 w 54"/>
                <a:gd name="T73" fmla="*/ 2147483647 h 17"/>
                <a:gd name="T74" fmla="*/ 2147483647 w 54"/>
                <a:gd name="T75" fmla="*/ 2147483647 h 17"/>
                <a:gd name="T76" fmla="*/ 2147483647 w 54"/>
                <a:gd name="T77" fmla="*/ 2147483647 h 17"/>
                <a:gd name="T78" fmla="*/ 2147483647 w 54"/>
                <a:gd name="T79" fmla="*/ 2147483647 h 17"/>
                <a:gd name="T80" fmla="*/ 2147483647 w 54"/>
                <a:gd name="T81" fmla="*/ 2147483647 h 17"/>
                <a:gd name="T82" fmla="*/ 2147483647 w 54"/>
                <a:gd name="T83" fmla="*/ 2147483647 h 17"/>
                <a:gd name="T84" fmla="*/ 2147483647 w 54"/>
                <a:gd name="T85" fmla="*/ 0 h 17"/>
                <a:gd name="T86" fmla="*/ 2147483647 w 54"/>
                <a:gd name="T87" fmla="*/ 0 h 17"/>
                <a:gd name="T88" fmla="*/ 2147483647 w 54"/>
                <a:gd name="T89" fmla="*/ 0 h 17"/>
                <a:gd name="T90" fmla="*/ 2147483647 w 54"/>
                <a:gd name="T91" fmla="*/ 0 h 17"/>
                <a:gd name="T92" fmla="*/ 2147483647 w 54"/>
                <a:gd name="T93" fmla="*/ 0 h 17"/>
                <a:gd name="T94" fmla="*/ 2147483647 w 54"/>
                <a:gd name="T95" fmla="*/ 0 h 17"/>
                <a:gd name="T96" fmla="*/ 2147483647 w 54"/>
                <a:gd name="T97" fmla="*/ 0 h 17"/>
                <a:gd name="T98" fmla="*/ 2147483647 w 54"/>
                <a:gd name="T99" fmla="*/ 0 h 17"/>
                <a:gd name="T100" fmla="*/ 2147483647 w 54"/>
                <a:gd name="T101" fmla="*/ 0 h 17"/>
                <a:gd name="T102" fmla="*/ 2147483647 w 54"/>
                <a:gd name="T103" fmla="*/ 2147483647 h 17"/>
                <a:gd name="T104" fmla="*/ 2147483647 w 54"/>
                <a:gd name="T105" fmla="*/ 2147483647 h 17"/>
                <a:gd name="T106" fmla="*/ 2147483647 w 54"/>
                <a:gd name="T107" fmla="*/ 2147483647 h 17"/>
                <a:gd name="T108" fmla="*/ 2147483647 w 54"/>
                <a:gd name="T109" fmla="*/ 2147483647 h 17"/>
                <a:gd name="T110" fmla="*/ 2147483647 w 54"/>
                <a:gd name="T111" fmla="*/ 2147483647 h 17"/>
                <a:gd name="T112" fmla="*/ 2147483647 w 54"/>
                <a:gd name="T113" fmla="*/ 2147483647 h 17"/>
                <a:gd name="T114" fmla="*/ 0 w 54"/>
                <a:gd name="T115" fmla="*/ 2147483647 h 17"/>
                <a:gd name="T116" fmla="*/ 0 w 54"/>
                <a:gd name="T117" fmla="*/ 2147483647 h 17"/>
                <a:gd name="T118" fmla="*/ 0 w 54"/>
                <a:gd name="T119" fmla="*/ 2147483647 h 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4"/>
                <a:gd name="T181" fmla="*/ 0 h 17"/>
                <a:gd name="T182" fmla="*/ 54 w 54"/>
                <a:gd name="T183" fmla="*/ 17 h 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4" h="17">
                  <a:moveTo>
                    <a:pt x="0" y="7"/>
                  </a:moveTo>
                  <a:lnTo>
                    <a:pt x="3" y="7"/>
                  </a:lnTo>
                  <a:lnTo>
                    <a:pt x="6" y="7"/>
                  </a:lnTo>
                  <a:lnTo>
                    <a:pt x="10" y="7"/>
                  </a:lnTo>
                  <a:lnTo>
                    <a:pt x="13" y="7"/>
                  </a:lnTo>
                  <a:lnTo>
                    <a:pt x="16" y="7"/>
                  </a:lnTo>
                  <a:lnTo>
                    <a:pt x="20" y="7"/>
                  </a:lnTo>
                  <a:lnTo>
                    <a:pt x="23" y="7"/>
                  </a:lnTo>
                  <a:lnTo>
                    <a:pt x="27" y="8"/>
                  </a:lnTo>
                  <a:lnTo>
                    <a:pt x="30" y="8"/>
                  </a:lnTo>
                  <a:lnTo>
                    <a:pt x="33" y="8"/>
                  </a:lnTo>
                  <a:lnTo>
                    <a:pt x="35" y="8"/>
                  </a:lnTo>
                  <a:lnTo>
                    <a:pt x="38" y="9"/>
                  </a:lnTo>
                  <a:lnTo>
                    <a:pt x="40" y="10"/>
                  </a:lnTo>
                  <a:lnTo>
                    <a:pt x="41" y="10"/>
                  </a:lnTo>
                  <a:lnTo>
                    <a:pt x="43" y="10"/>
                  </a:lnTo>
                  <a:lnTo>
                    <a:pt x="44" y="11"/>
                  </a:lnTo>
                  <a:lnTo>
                    <a:pt x="45" y="12"/>
                  </a:lnTo>
                  <a:lnTo>
                    <a:pt x="47" y="14"/>
                  </a:lnTo>
                  <a:lnTo>
                    <a:pt x="49" y="14"/>
                  </a:lnTo>
                  <a:lnTo>
                    <a:pt x="50" y="15"/>
                  </a:lnTo>
                  <a:lnTo>
                    <a:pt x="52" y="16"/>
                  </a:lnTo>
                  <a:lnTo>
                    <a:pt x="54" y="17"/>
                  </a:lnTo>
                  <a:lnTo>
                    <a:pt x="54" y="16"/>
                  </a:lnTo>
                  <a:lnTo>
                    <a:pt x="53" y="14"/>
                  </a:lnTo>
                  <a:lnTo>
                    <a:pt x="52" y="12"/>
                  </a:lnTo>
                  <a:lnTo>
                    <a:pt x="50" y="10"/>
                  </a:lnTo>
                  <a:lnTo>
                    <a:pt x="48" y="8"/>
                  </a:lnTo>
                  <a:lnTo>
                    <a:pt x="47" y="6"/>
                  </a:lnTo>
                  <a:lnTo>
                    <a:pt x="45" y="5"/>
                  </a:lnTo>
                  <a:lnTo>
                    <a:pt x="45" y="4"/>
                  </a:lnTo>
                  <a:lnTo>
                    <a:pt x="43" y="4"/>
                  </a:lnTo>
                  <a:lnTo>
                    <a:pt x="41" y="4"/>
                  </a:lnTo>
                  <a:lnTo>
                    <a:pt x="39" y="2"/>
                  </a:lnTo>
                  <a:lnTo>
                    <a:pt x="37" y="2"/>
                  </a:lnTo>
                  <a:lnTo>
                    <a:pt x="35" y="2"/>
                  </a:lnTo>
                  <a:lnTo>
                    <a:pt x="32" y="1"/>
                  </a:lnTo>
                  <a:lnTo>
                    <a:pt x="29" y="1"/>
                  </a:lnTo>
                  <a:lnTo>
                    <a:pt x="26" y="1"/>
                  </a:lnTo>
                  <a:lnTo>
                    <a:pt x="24" y="0"/>
                  </a:lnTo>
                  <a:lnTo>
                    <a:pt x="21" y="0"/>
                  </a:lnTo>
                  <a:lnTo>
                    <a:pt x="19" y="0"/>
                  </a:lnTo>
                  <a:lnTo>
                    <a:pt x="16" y="0"/>
                  </a:lnTo>
                  <a:lnTo>
                    <a:pt x="14" y="0"/>
                  </a:lnTo>
                  <a:lnTo>
                    <a:pt x="12" y="0"/>
                  </a:lnTo>
                  <a:lnTo>
                    <a:pt x="11" y="0"/>
                  </a:lnTo>
                  <a:lnTo>
                    <a:pt x="10" y="0"/>
                  </a:lnTo>
                  <a:lnTo>
                    <a:pt x="9" y="0"/>
                  </a:lnTo>
                  <a:lnTo>
                    <a:pt x="8" y="1"/>
                  </a:lnTo>
                  <a:lnTo>
                    <a:pt x="6" y="1"/>
                  </a:lnTo>
                  <a:lnTo>
                    <a:pt x="5" y="2"/>
                  </a:lnTo>
                  <a:lnTo>
                    <a:pt x="3" y="4"/>
                  </a:lnTo>
                  <a:lnTo>
                    <a:pt x="1" y="5"/>
                  </a:lnTo>
                  <a:lnTo>
                    <a:pt x="1" y="6"/>
                  </a:lnTo>
                  <a:lnTo>
                    <a:pt x="0" y="7"/>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25" name="Freeform 108"/>
            <p:cNvSpPr>
              <a:spLocks/>
            </p:cNvSpPr>
            <p:nvPr/>
          </p:nvSpPr>
          <p:spPr bwMode="auto">
            <a:xfrm>
              <a:off x="4002088" y="5010150"/>
              <a:ext cx="182562" cy="142875"/>
            </a:xfrm>
            <a:custGeom>
              <a:avLst/>
              <a:gdLst>
                <a:gd name="T0" fmla="*/ 2147483647 w 115"/>
                <a:gd name="T1" fmla="*/ 2147483647 h 90"/>
                <a:gd name="T2" fmla="*/ 2147483647 w 115"/>
                <a:gd name="T3" fmla="*/ 2147483647 h 90"/>
                <a:gd name="T4" fmla="*/ 2147483647 w 115"/>
                <a:gd name="T5" fmla="*/ 2147483647 h 90"/>
                <a:gd name="T6" fmla="*/ 2147483647 w 115"/>
                <a:gd name="T7" fmla="*/ 2147483647 h 90"/>
                <a:gd name="T8" fmla="*/ 2147483647 w 115"/>
                <a:gd name="T9" fmla="*/ 2147483647 h 90"/>
                <a:gd name="T10" fmla="*/ 2147483647 w 115"/>
                <a:gd name="T11" fmla="*/ 2147483647 h 90"/>
                <a:gd name="T12" fmla="*/ 2147483647 w 115"/>
                <a:gd name="T13" fmla="*/ 2147483647 h 90"/>
                <a:gd name="T14" fmla="*/ 2147483647 w 115"/>
                <a:gd name="T15" fmla="*/ 2147483647 h 90"/>
                <a:gd name="T16" fmla="*/ 2147483647 w 115"/>
                <a:gd name="T17" fmla="*/ 2147483647 h 90"/>
                <a:gd name="T18" fmla="*/ 2147483647 w 115"/>
                <a:gd name="T19" fmla="*/ 2147483647 h 90"/>
                <a:gd name="T20" fmla="*/ 2147483647 w 115"/>
                <a:gd name="T21" fmla="*/ 2147483647 h 90"/>
                <a:gd name="T22" fmla="*/ 2147483647 w 115"/>
                <a:gd name="T23" fmla="*/ 2147483647 h 90"/>
                <a:gd name="T24" fmla="*/ 2147483647 w 115"/>
                <a:gd name="T25" fmla="*/ 2147483647 h 90"/>
                <a:gd name="T26" fmla="*/ 2147483647 w 115"/>
                <a:gd name="T27" fmla="*/ 2147483647 h 90"/>
                <a:gd name="T28" fmla="*/ 2147483647 w 115"/>
                <a:gd name="T29" fmla="*/ 2147483647 h 90"/>
                <a:gd name="T30" fmla="*/ 2147483647 w 115"/>
                <a:gd name="T31" fmla="*/ 2147483647 h 90"/>
                <a:gd name="T32" fmla="*/ 2147483647 w 115"/>
                <a:gd name="T33" fmla="*/ 2147483647 h 90"/>
                <a:gd name="T34" fmla="*/ 2147483647 w 115"/>
                <a:gd name="T35" fmla="*/ 2147483647 h 90"/>
                <a:gd name="T36" fmla="*/ 2147483647 w 115"/>
                <a:gd name="T37" fmla="*/ 2147483647 h 90"/>
                <a:gd name="T38" fmla="*/ 2147483647 w 115"/>
                <a:gd name="T39" fmla="*/ 2147483647 h 90"/>
                <a:gd name="T40" fmla="*/ 2147483647 w 115"/>
                <a:gd name="T41" fmla="*/ 2147483647 h 90"/>
                <a:gd name="T42" fmla="*/ 2147483647 w 115"/>
                <a:gd name="T43" fmla="*/ 2147483647 h 90"/>
                <a:gd name="T44" fmla="*/ 2147483647 w 115"/>
                <a:gd name="T45" fmla="*/ 2147483647 h 90"/>
                <a:gd name="T46" fmla="*/ 2147483647 w 115"/>
                <a:gd name="T47" fmla="*/ 2147483647 h 90"/>
                <a:gd name="T48" fmla="*/ 2147483647 w 115"/>
                <a:gd name="T49" fmla="*/ 2147483647 h 90"/>
                <a:gd name="T50" fmla="*/ 2147483647 w 115"/>
                <a:gd name="T51" fmla="*/ 2147483647 h 90"/>
                <a:gd name="T52" fmla="*/ 2147483647 w 115"/>
                <a:gd name="T53" fmla="*/ 2147483647 h 90"/>
                <a:gd name="T54" fmla="*/ 2147483647 w 115"/>
                <a:gd name="T55" fmla="*/ 2147483647 h 90"/>
                <a:gd name="T56" fmla="*/ 2147483647 w 115"/>
                <a:gd name="T57" fmla="*/ 2147483647 h 90"/>
                <a:gd name="T58" fmla="*/ 2147483647 w 115"/>
                <a:gd name="T59" fmla="*/ 2147483647 h 90"/>
                <a:gd name="T60" fmla="*/ 2147483647 w 115"/>
                <a:gd name="T61" fmla="*/ 2147483647 h 90"/>
                <a:gd name="T62" fmla="*/ 2147483647 w 115"/>
                <a:gd name="T63" fmla="*/ 2147483647 h 90"/>
                <a:gd name="T64" fmla="*/ 2147483647 w 115"/>
                <a:gd name="T65" fmla="*/ 2147483647 h 90"/>
                <a:gd name="T66" fmla="*/ 2147483647 w 115"/>
                <a:gd name="T67" fmla="*/ 2147483647 h 90"/>
                <a:gd name="T68" fmla="*/ 2147483647 w 115"/>
                <a:gd name="T69" fmla="*/ 2147483647 h 90"/>
                <a:gd name="T70" fmla="*/ 2147483647 w 115"/>
                <a:gd name="T71" fmla="*/ 2147483647 h 90"/>
                <a:gd name="T72" fmla="*/ 2147483647 w 115"/>
                <a:gd name="T73" fmla="*/ 2147483647 h 90"/>
                <a:gd name="T74" fmla="*/ 2147483647 w 115"/>
                <a:gd name="T75" fmla="*/ 2147483647 h 90"/>
                <a:gd name="T76" fmla="*/ 2147483647 w 115"/>
                <a:gd name="T77" fmla="*/ 2147483647 h 90"/>
                <a:gd name="T78" fmla="*/ 2147483647 w 115"/>
                <a:gd name="T79" fmla="*/ 2147483647 h 90"/>
                <a:gd name="T80" fmla="*/ 2147483647 w 115"/>
                <a:gd name="T81" fmla="*/ 2147483647 h 90"/>
                <a:gd name="T82" fmla="*/ 2147483647 w 115"/>
                <a:gd name="T83" fmla="*/ 2147483647 h 90"/>
                <a:gd name="T84" fmla="*/ 2147483647 w 115"/>
                <a:gd name="T85" fmla="*/ 2147483647 h 90"/>
                <a:gd name="T86" fmla="*/ 2147483647 w 115"/>
                <a:gd name="T87" fmla="*/ 2147483647 h 90"/>
                <a:gd name="T88" fmla="*/ 2147483647 w 115"/>
                <a:gd name="T89" fmla="*/ 2147483647 h 90"/>
                <a:gd name="T90" fmla="*/ 2147483647 w 115"/>
                <a:gd name="T91" fmla="*/ 2147483647 h 90"/>
                <a:gd name="T92" fmla="*/ 2147483647 w 115"/>
                <a:gd name="T93" fmla="*/ 2147483647 h 90"/>
                <a:gd name="T94" fmla="*/ 0 w 115"/>
                <a:gd name="T95" fmla="*/ 0 h 90"/>
                <a:gd name="T96" fmla="*/ 2147483647 w 115"/>
                <a:gd name="T97" fmla="*/ 2147483647 h 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5"/>
                <a:gd name="T148" fmla="*/ 0 h 90"/>
                <a:gd name="T149" fmla="*/ 115 w 115"/>
                <a:gd name="T150" fmla="*/ 90 h 9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5" h="90">
                  <a:moveTo>
                    <a:pt x="6" y="3"/>
                  </a:moveTo>
                  <a:lnTo>
                    <a:pt x="10" y="7"/>
                  </a:lnTo>
                  <a:lnTo>
                    <a:pt x="13" y="11"/>
                  </a:lnTo>
                  <a:lnTo>
                    <a:pt x="16" y="14"/>
                  </a:lnTo>
                  <a:lnTo>
                    <a:pt x="18" y="18"/>
                  </a:lnTo>
                  <a:lnTo>
                    <a:pt x="20" y="22"/>
                  </a:lnTo>
                  <a:lnTo>
                    <a:pt x="21" y="25"/>
                  </a:lnTo>
                  <a:lnTo>
                    <a:pt x="22" y="28"/>
                  </a:lnTo>
                  <a:lnTo>
                    <a:pt x="24" y="32"/>
                  </a:lnTo>
                  <a:lnTo>
                    <a:pt x="25" y="34"/>
                  </a:lnTo>
                  <a:lnTo>
                    <a:pt x="25" y="37"/>
                  </a:lnTo>
                  <a:lnTo>
                    <a:pt x="27" y="40"/>
                  </a:lnTo>
                  <a:lnTo>
                    <a:pt x="27" y="43"/>
                  </a:lnTo>
                  <a:lnTo>
                    <a:pt x="28" y="46"/>
                  </a:lnTo>
                  <a:lnTo>
                    <a:pt x="29" y="49"/>
                  </a:lnTo>
                  <a:lnTo>
                    <a:pt x="31" y="52"/>
                  </a:lnTo>
                  <a:lnTo>
                    <a:pt x="32" y="55"/>
                  </a:lnTo>
                  <a:lnTo>
                    <a:pt x="34" y="57"/>
                  </a:lnTo>
                  <a:lnTo>
                    <a:pt x="35" y="61"/>
                  </a:lnTo>
                  <a:lnTo>
                    <a:pt x="37" y="62"/>
                  </a:lnTo>
                  <a:lnTo>
                    <a:pt x="38" y="65"/>
                  </a:lnTo>
                  <a:lnTo>
                    <a:pt x="40" y="68"/>
                  </a:lnTo>
                  <a:lnTo>
                    <a:pt x="42" y="70"/>
                  </a:lnTo>
                  <a:lnTo>
                    <a:pt x="44" y="72"/>
                  </a:lnTo>
                  <a:lnTo>
                    <a:pt x="46" y="74"/>
                  </a:lnTo>
                  <a:lnTo>
                    <a:pt x="48" y="75"/>
                  </a:lnTo>
                  <a:lnTo>
                    <a:pt x="50" y="77"/>
                  </a:lnTo>
                  <a:lnTo>
                    <a:pt x="53" y="78"/>
                  </a:lnTo>
                  <a:lnTo>
                    <a:pt x="55" y="79"/>
                  </a:lnTo>
                  <a:lnTo>
                    <a:pt x="57" y="80"/>
                  </a:lnTo>
                  <a:lnTo>
                    <a:pt x="61" y="80"/>
                  </a:lnTo>
                  <a:lnTo>
                    <a:pt x="64" y="80"/>
                  </a:lnTo>
                  <a:lnTo>
                    <a:pt x="68" y="79"/>
                  </a:lnTo>
                  <a:lnTo>
                    <a:pt x="71" y="78"/>
                  </a:lnTo>
                  <a:lnTo>
                    <a:pt x="75" y="77"/>
                  </a:lnTo>
                  <a:lnTo>
                    <a:pt x="79" y="75"/>
                  </a:lnTo>
                  <a:lnTo>
                    <a:pt x="83" y="72"/>
                  </a:lnTo>
                  <a:lnTo>
                    <a:pt x="87" y="70"/>
                  </a:lnTo>
                  <a:lnTo>
                    <a:pt x="91" y="68"/>
                  </a:lnTo>
                  <a:lnTo>
                    <a:pt x="95" y="65"/>
                  </a:lnTo>
                  <a:lnTo>
                    <a:pt x="99" y="63"/>
                  </a:lnTo>
                  <a:lnTo>
                    <a:pt x="102" y="61"/>
                  </a:lnTo>
                  <a:lnTo>
                    <a:pt x="105" y="59"/>
                  </a:lnTo>
                  <a:lnTo>
                    <a:pt x="108" y="57"/>
                  </a:lnTo>
                  <a:lnTo>
                    <a:pt x="111" y="56"/>
                  </a:lnTo>
                  <a:lnTo>
                    <a:pt x="112" y="55"/>
                  </a:lnTo>
                  <a:lnTo>
                    <a:pt x="114" y="55"/>
                  </a:lnTo>
                  <a:lnTo>
                    <a:pt x="115" y="55"/>
                  </a:lnTo>
                  <a:lnTo>
                    <a:pt x="115" y="57"/>
                  </a:lnTo>
                  <a:lnTo>
                    <a:pt x="114" y="58"/>
                  </a:lnTo>
                  <a:lnTo>
                    <a:pt x="114" y="59"/>
                  </a:lnTo>
                  <a:lnTo>
                    <a:pt x="112" y="61"/>
                  </a:lnTo>
                  <a:lnTo>
                    <a:pt x="111" y="63"/>
                  </a:lnTo>
                  <a:lnTo>
                    <a:pt x="109" y="65"/>
                  </a:lnTo>
                  <a:lnTo>
                    <a:pt x="106" y="68"/>
                  </a:lnTo>
                  <a:lnTo>
                    <a:pt x="104" y="70"/>
                  </a:lnTo>
                  <a:lnTo>
                    <a:pt x="101" y="72"/>
                  </a:lnTo>
                  <a:lnTo>
                    <a:pt x="98" y="74"/>
                  </a:lnTo>
                  <a:lnTo>
                    <a:pt x="93" y="77"/>
                  </a:lnTo>
                  <a:lnTo>
                    <a:pt x="89" y="79"/>
                  </a:lnTo>
                  <a:lnTo>
                    <a:pt x="86" y="81"/>
                  </a:lnTo>
                  <a:lnTo>
                    <a:pt x="81" y="83"/>
                  </a:lnTo>
                  <a:lnTo>
                    <a:pt x="77" y="85"/>
                  </a:lnTo>
                  <a:lnTo>
                    <a:pt x="73" y="87"/>
                  </a:lnTo>
                  <a:lnTo>
                    <a:pt x="67" y="88"/>
                  </a:lnTo>
                  <a:lnTo>
                    <a:pt x="63" y="90"/>
                  </a:lnTo>
                  <a:lnTo>
                    <a:pt x="58" y="90"/>
                  </a:lnTo>
                  <a:lnTo>
                    <a:pt x="53" y="89"/>
                  </a:lnTo>
                  <a:lnTo>
                    <a:pt x="49" y="88"/>
                  </a:lnTo>
                  <a:lnTo>
                    <a:pt x="45" y="87"/>
                  </a:lnTo>
                  <a:lnTo>
                    <a:pt x="42" y="85"/>
                  </a:lnTo>
                  <a:lnTo>
                    <a:pt x="39" y="82"/>
                  </a:lnTo>
                  <a:lnTo>
                    <a:pt x="36" y="80"/>
                  </a:lnTo>
                  <a:lnTo>
                    <a:pt x="33" y="76"/>
                  </a:lnTo>
                  <a:lnTo>
                    <a:pt x="30" y="72"/>
                  </a:lnTo>
                  <a:lnTo>
                    <a:pt x="28" y="68"/>
                  </a:lnTo>
                  <a:lnTo>
                    <a:pt x="25" y="65"/>
                  </a:lnTo>
                  <a:lnTo>
                    <a:pt x="23" y="59"/>
                  </a:lnTo>
                  <a:lnTo>
                    <a:pt x="22" y="55"/>
                  </a:lnTo>
                  <a:lnTo>
                    <a:pt x="20" y="51"/>
                  </a:lnTo>
                  <a:lnTo>
                    <a:pt x="19" y="46"/>
                  </a:lnTo>
                  <a:lnTo>
                    <a:pt x="17" y="40"/>
                  </a:lnTo>
                  <a:lnTo>
                    <a:pt x="16" y="36"/>
                  </a:lnTo>
                  <a:lnTo>
                    <a:pt x="14" y="32"/>
                  </a:lnTo>
                  <a:lnTo>
                    <a:pt x="13" y="28"/>
                  </a:lnTo>
                  <a:lnTo>
                    <a:pt x="11" y="23"/>
                  </a:lnTo>
                  <a:lnTo>
                    <a:pt x="10" y="20"/>
                  </a:lnTo>
                  <a:lnTo>
                    <a:pt x="8" y="16"/>
                  </a:lnTo>
                  <a:lnTo>
                    <a:pt x="6" y="13"/>
                  </a:lnTo>
                  <a:lnTo>
                    <a:pt x="5" y="10"/>
                  </a:lnTo>
                  <a:lnTo>
                    <a:pt x="4" y="7"/>
                  </a:lnTo>
                  <a:lnTo>
                    <a:pt x="3" y="5"/>
                  </a:lnTo>
                  <a:lnTo>
                    <a:pt x="2" y="3"/>
                  </a:lnTo>
                  <a:lnTo>
                    <a:pt x="2" y="1"/>
                  </a:lnTo>
                  <a:lnTo>
                    <a:pt x="1" y="0"/>
                  </a:lnTo>
                  <a:lnTo>
                    <a:pt x="0" y="0"/>
                  </a:lnTo>
                  <a:lnTo>
                    <a:pt x="6" y="3"/>
                  </a:lnTo>
                  <a:close/>
                </a:path>
              </a:pathLst>
            </a:custGeom>
            <a:solidFill>
              <a:srgbClr val="FF66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26" name="Freeform 109"/>
            <p:cNvSpPr>
              <a:spLocks/>
            </p:cNvSpPr>
            <p:nvPr/>
          </p:nvSpPr>
          <p:spPr bwMode="auto">
            <a:xfrm>
              <a:off x="3967163" y="5065713"/>
              <a:ext cx="225425" cy="125412"/>
            </a:xfrm>
            <a:custGeom>
              <a:avLst/>
              <a:gdLst>
                <a:gd name="T0" fmla="*/ 2147483647 w 142"/>
                <a:gd name="T1" fmla="*/ 2147483647 h 79"/>
                <a:gd name="T2" fmla="*/ 2147483647 w 142"/>
                <a:gd name="T3" fmla="*/ 2147483647 h 79"/>
                <a:gd name="T4" fmla="*/ 2147483647 w 142"/>
                <a:gd name="T5" fmla="*/ 2147483647 h 79"/>
                <a:gd name="T6" fmla="*/ 2147483647 w 142"/>
                <a:gd name="T7" fmla="*/ 2147483647 h 79"/>
                <a:gd name="T8" fmla="*/ 2147483647 w 142"/>
                <a:gd name="T9" fmla="*/ 2147483647 h 79"/>
                <a:gd name="T10" fmla="*/ 2147483647 w 142"/>
                <a:gd name="T11" fmla="*/ 2147483647 h 79"/>
                <a:gd name="T12" fmla="*/ 2147483647 w 142"/>
                <a:gd name="T13" fmla="*/ 2147483647 h 79"/>
                <a:gd name="T14" fmla="*/ 2147483647 w 142"/>
                <a:gd name="T15" fmla="*/ 2147483647 h 79"/>
                <a:gd name="T16" fmla="*/ 2147483647 w 142"/>
                <a:gd name="T17" fmla="*/ 2147483647 h 79"/>
                <a:gd name="T18" fmla="*/ 2147483647 w 142"/>
                <a:gd name="T19" fmla="*/ 2147483647 h 79"/>
                <a:gd name="T20" fmla="*/ 2147483647 w 142"/>
                <a:gd name="T21" fmla="*/ 2147483647 h 79"/>
                <a:gd name="T22" fmla="*/ 2147483647 w 142"/>
                <a:gd name="T23" fmla="*/ 2147483647 h 79"/>
                <a:gd name="T24" fmla="*/ 2147483647 w 142"/>
                <a:gd name="T25" fmla="*/ 2147483647 h 79"/>
                <a:gd name="T26" fmla="*/ 2147483647 w 142"/>
                <a:gd name="T27" fmla="*/ 2147483647 h 79"/>
                <a:gd name="T28" fmla="*/ 2147483647 w 142"/>
                <a:gd name="T29" fmla="*/ 2147483647 h 79"/>
                <a:gd name="T30" fmla="*/ 2147483647 w 142"/>
                <a:gd name="T31" fmla="*/ 2147483647 h 79"/>
                <a:gd name="T32" fmla="*/ 2147483647 w 142"/>
                <a:gd name="T33" fmla="*/ 2147483647 h 79"/>
                <a:gd name="T34" fmla="*/ 2147483647 w 142"/>
                <a:gd name="T35" fmla="*/ 2147483647 h 79"/>
                <a:gd name="T36" fmla="*/ 2147483647 w 142"/>
                <a:gd name="T37" fmla="*/ 2147483647 h 79"/>
                <a:gd name="T38" fmla="*/ 2147483647 w 142"/>
                <a:gd name="T39" fmla="*/ 2147483647 h 79"/>
                <a:gd name="T40" fmla="*/ 2147483647 w 142"/>
                <a:gd name="T41" fmla="*/ 2147483647 h 79"/>
                <a:gd name="T42" fmla="*/ 2147483647 w 142"/>
                <a:gd name="T43" fmla="*/ 2147483647 h 79"/>
                <a:gd name="T44" fmla="*/ 2147483647 w 142"/>
                <a:gd name="T45" fmla="*/ 2147483647 h 79"/>
                <a:gd name="T46" fmla="*/ 2147483647 w 142"/>
                <a:gd name="T47" fmla="*/ 2147483647 h 79"/>
                <a:gd name="T48" fmla="*/ 2147483647 w 142"/>
                <a:gd name="T49" fmla="*/ 2147483647 h 79"/>
                <a:gd name="T50" fmla="*/ 2147483647 w 142"/>
                <a:gd name="T51" fmla="*/ 2147483647 h 79"/>
                <a:gd name="T52" fmla="*/ 2147483647 w 142"/>
                <a:gd name="T53" fmla="*/ 2147483647 h 79"/>
                <a:gd name="T54" fmla="*/ 2147483647 w 142"/>
                <a:gd name="T55" fmla="*/ 2147483647 h 79"/>
                <a:gd name="T56" fmla="*/ 2147483647 w 142"/>
                <a:gd name="T57" fmla="*/ 2147483647 h 79"/>
                <a:gd name="T58" fmla="*/ 2147483647 w 142"/>
                <a:gd name="T59" fmla="*/ 2147483647 h 79"/>
                <a:gd name="T60" fmla="*/ 2147483647 w 142"/>
                <a:gd name="T61" fmla="*/ 2147483647 h 79"/>
                <a:gd name="T62" fmla="*/ 2147483647 w 142"/>
                <a:gd name="T63" fmla="*/ 2147483647 h 79"/>
                <a:gd name="T64" fmla="*/ 2147483647 w 142"/>
                <a:gd name="T65" fmla="*/ 2147483647 h 79"/>
                <a:gd name="T66" fmla="*/ 2147483647 w 142"/>
                <a:gd name="T67" fmla="*/ 2147483647 h 79"/>
                <a:gd name="T68" fmla="*/ 2147483647 w 142"/>
                <a:gd name="T69" fmla="*/ 2147483647 h 79"/>
                <a:gd name="T70" fmla="*/ 2147483647 w 142"/>
                <a:gd name="T71" fmla="*/ 2147483647 h 79"/>
                <a:gd name="T72" fmla="*/ 2147483647 w 142"/>
                <a:gd name="T73" fmla="*/ 2147483647 h 79"/>
                <a:gd name="T74" fmla="*/ 2147483647 w 142"/>
                <a:gd name="T75" fmla="*/ 2147483647 h 79"/>
                <a:gd name="T76" fmla="*/ 2147483647 w 142"/>
                <a:gd name="T77" fmla="*/ 2147483647 h 79"/>
                <a:gd name="T78" fmla="*/ 2147483647 w 142"/>
                <a:gd name="T79" fmla="*/ 2147483647 h 79"/>
                <a:gd name="T80" fmla="*/ 2147483647 w 142"/>
                <a:gd name="T81" fmla="*/ 2147483647 h 79"/>
                <a:gd name="T82" fmla="*/ 2147483647 w 142"/>
                <a:gd name="T83" fmla="*/ 2147483647 h 79"/>
                <a:gd name="T84" fmla="*/ 2147483647 w 142"/>
                <a:gd name="T85" fmla="*/ 2147483647 h 79"/>
                <a:gd name="T86" fmla="*/ 2147483647 w 142"/>
                <a:gd name="T87" fmla="*/ 2147483647 h 79"/>
                <a:gd name="T88" fmla="*/ 2147483647 w 142"/>
                <a:gd name="T89" fmla="*/ 2147483647 h 79"/>
                <a:gd name="T90" fmla="*/ 2147483647 w 142"/>
                <a:gd name="T91" fmla="*/ 2147483647 h 79"/>
                <a:gd name="T92" fmla="*/ 2147483647 w 142"/>
                <a:gd name="T93" fmla="*/ 2147483647 h 79"/>
                <a:gd name="T94" fmla="*/ 2147483647 w 142"/>
                <a:gd name="T95" fmla="*/ 2147483647 h 79"/>
                <a:gd name="T96" fmla="*/ 2147483647 w 142"/>
                <a:gd name="T97" fmla="*/ 2147483647 h 79"/>
                <a:gd name="T98" fmla="*/ 2147483647 w 142"/>
                <a:gd name="T99" fmla="*/ 2147483647 h 79"/>
                <a:gd name="T100" fmla="*/ 2147483647 w 142"/>
                <a:gd name="T101" fmla="*/ 2147483647 h 79"/>
                <a:gd name="T102" fmla="*/ 2147483647 w 142"/>
                <a:gd name="T103" fmla="*/ 2147483647 h 79"/>
                <a:gd name="T104" fmla="*/ 2147483647 w 142"/>
                <a:gd name="T105" fmla="*/ 2147483647 h 79"/>
                <a:gd name="T106" fmla="*/ 2147483647 w 142"/>
                <a:gd name="T107" fmla="*/ 2147483647 h 79"/>
                <a:gd name="T108" fmla="*/ 0 w 142"/>
                <a:gd name="T109" fmla="*/ 2147483647 h 79"/>
                <a:gd name="T110" fmla="*/ 0 w 142"/>
                <a:gd name="T111" fmla="*/ 0 h 79"/>
                <a:gd name="T112" fmla="*/ 2147483647 w 142"/>
                <a:gd name="T113" fmla="*/ 0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2"/>
                <a:gd name="T172" fmla="*/ 0 h 79"/>
                <a:gd name="T173" fmla="*/ 142 w 142"/>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2" h="79">
                  <a:moveTo>
                    <a:pt x="5" y="0"/>
                  </a:moveTo>
                  <a:lnTo>
                    <a:pt x="10" y="3"/>
                  </a:lnTo>
                  <a:lnTo>
                    <a:pt x="14" y="5"/>
                  </a:lnTo>
                  <a:lnTo>
                    <a:pt x="18" y="9"/>
                  </a:lnTo>
                  <a:lnTo>
                    <a:pt x="21" y="13"/>
                  </a:lnTo>
                  <a:lnTo>
                    <a:pt x="24" y="16"/>
                  </a:lnTo>
                  <a:lnTo>
                    <a:pt x="26" y="19"/>
                  </a:lnTo>
                  <a:lnTo>
                    <a:pt x="29" y="23"/>
                  </a:lnTo>
                  <a:lnTo>
                    <a:pt x="32" y="26"/>
                  </a:lnTo>
                  <a:lnTo>
                    <a:pt x="34" y="30"/>
                  </a:lnTo>
                  <a:lnTo>
                    <a:pt x="36" y="33"/>
                  </a:lnTo>
                  <a:lnTo>
                    <a:pt x="38" y="37"/>
                  </a:lnTo>
                  <a:lnTo>
                    <a:pt x="40" y="40"/>
                  </a:lnTo>
                  <a:lnTo>
                    <a:pt x="42" y="43"/>
                  </a:lnTo>
                  <a:lnTo>
                    <a:pt x="44" y="47"/>
                  </a:lnTo>
                  <a:lnTo>
                    <a:pt x="47" y="50"/>
                  </a:lnTo>
                  <a:lnTo>
                    <a:pt x="49" y="54"/>
                  </a:lnTo>
                  <a:lnTo>
                    <a:pt x="52" y="57"/>
                  </a:lnTo>
                  <a:lnTo>
                    <a:pt x="55" y="60"/>
                  </a:lnTo>
                  <a:lnTo>
                    <a:pt x="57" y="63"/>
                  </a:lnTo>
                  <a:lnTo>
                    <a:pt x="60" y="65"/>
                  </a:lnTo>
                  <a:lnTo>
                    <a:pt x="62" y="68"/>
                  </a:lnTo>
                  <a:lnTo>
                    <a:pt x="64" y="69"/>
                  </a:lnTo>
                  <a:lnTo>
                    <a:pt x="67" y="70"/>
                  </a:lnTo>
                  <a:lnTo>
                    <a:pt x="70" y="72"/>
                  </a:lnTo>
                  <a:lnTo>
                    <a:pt x="72" y="72"/>
                  </a:lnTo>
                  <a:lnTo>
                    <a:pt x="75" y="72"/>
                  </a:lnTo>
                  <a:lnTo>
                    <a:pt x="77" y="71"/>
                  </a:lnTo>
                  <a:lnTo>
                    <a:pt x="81" y="70"/>
                  </a:lnTo>
                  <a:lnTo>
                    <a:pt x="83" y="69"/>
                  </a:lnTo>
                  <a:lnTo>
                    <a:pt x="87" y="68"/>
                  </a:lnTo>
                  <a:lnTo>
                    <a:pt x="89" y="65"/>
                  </a:lnTo>
                  <a:lnTo>
                    <a:pt x="93" y="62"/>
                  </a:lnTo>
                  <a:lnTo>
                    <a:pt x="96" y="59"/>
                  </a:lnTo>
                  <a:lnTo>
                    <a:pt x="100" y="57"/>
                  </a:lnTo>
                  <a:lnTo>
                    <a:pt x="103" y="53"/>
                  </a:lnTo>
                  <a:lnTo>
                    <a:pt x="108" y="52"/>
                  </a:lnTo>
                  <a:lnTo>
                    <a:pt x="112" y="49"/>
                  </a:lnTo>
                  <a:lnTo>
                    <a:pt x="116" y="47"/>
                  </a:lnTo>
                  <a:lnTo>
                    <a:pt x="120" y="45"/>
                  </a:lnTo>
                  <a:lnTo>
                    <a:pt x="125" y="43"/>
                  </a:lnTo>
                  <a:lnTo>
                    <a:pt x="128" y="41"/>
                  </a:lnTo>
                  <a:lnTo>
                    <a:pt x="132" y="40"/>
                  </a:lnTo>
                  <a:lnTo>
                    <a:pt x="135" y="39"/>
                  </a:lnTo>
                  <a:lnTo>
                    <a:pt x="137" y="38"/>
                  </a:lnTo>
                  <a:lnTo>
                    <a:pt x="139" y="37"/>
                  </a:lnTo>
                  <a:lnTo>
                    <a:pt x="141" y="37"/>
                  </a:lnTo>
                  <a:lnTo>
                    <a:pt x="142" y="37"/>
                  </a:lnTo>
                  <a:lnTo>
                    <a:pt x="141" y="38"/>
                  </a:lnTo>
                  <a:lnTo>
                    <a:pt x="139" y="39"/>
                  </a:lnTo>
                  <a:lnTo>
                    <a:pt x="137" y="40"/>
                  </a:lnTo>
                  <a:lnTo>
                    <a:pt x="135" y="42"/>
                  </a:lnTo>
                  <a:lnTo>
                    <a:pt x="132" y="45"/>
                  </a:lnTo>
                  <a:lnTo>
                    <a:pt x="129" y="47"/>
                  </a:lnTo>
                  <a:lnTo>
                    <a:pt x="126" y="50"/>
                  </a:lnTo>
                  <a:lnTo>
                    <a:pt x="122" y="53"/>
                  </a:lnTo>
                  <a:lnTo>
                    <a:pt x="118" y="56"/>
                  </a:lnTo>
                  <a:lnTo>
                    <a:pt x="113" y="59"/>
                  </a:lnTo>
                  <a:lnTo>
                    <a:pt x="109" y="62"/>
                  </a:lnTo>
                  <a:lnTo>
                    <a:pt x="105" y="65"/>
                  </a:lnTo>
                  <a:lnTo>
                    <a:pt x="99" y="68"/>
                  </a:lnTo>
                  <a:lnTo>
                    <a:pt x="95" y="70"/>
                  </a:lnTo>
                  <a:lnTo>
                    <a:pt x="90" y="72"/>
                  </a:lnTo>
                  <a:lnTo>
                    <a:pt x="85" y="75"/>
                  </a:lnTo>
                  <a:lnTo>
                    <a:pt x="80" y="75"/>
                  </a:lnTo>
                  <a:lnTo>
                    <a:pt x="76" y="77"/>
                  </a:lnTo>
                  <a:lnTo>
                    <a:pt x="72" y="78"/>
                  </a:lnTo>
                  <a:lnTo>
                    <a:pt x="68" y="79"/>
                  </a:lnTo>
                  <a:lnTo>
                    <a:pt x="65" y="79"/>
                  </a:lnTo>
                  <a:lnTo>
                    <a:pt x="63" y="79"/>
                  </a:lnTo>
                  <a:lnTo>
                    <a:pt x="60" y="78"/>
                  </a:lnTo>
                  <a:lnTo>
                    <a:pt x="58" y="78"/>
                  </a:lnTo>
                  <a:lnTo>
                    <a:pt x="55" y="77"/>
                  </a:lnTo>
                  <a:lnTo>
                    <a:pt x="54" y="75"/>
                  </a:lnTo>
                  <a:lnTo>
                    <a:pt x="51" y="74"/>
                  </a:lnTo>
                  <a:lnTo>
                    <a:pt x="50" y="73"/>
                  </a:lnTo>
                  <a:lnTo>
                    <a:pt x="48" y="71"/>
                  </a:lnTo>
                  <a:lnTo>
                    <a:pt x="47" y="69"/>
                  </a:lnTo>
                  <a:lnTo>
                    <a:pt x="45" y="68"/>
                  </a:lnTo>
                  <a:lnTo>
                    <a:pt x="43" y="65"/>
                  </a:lnTo>
                  <a:lnTo>
                    <a:pt x="41" y="62"/>
                  </a:lnTo>
                  <a:lnTo>
                    <a:pt x="40" y="60"/>
                  </a:lnTo>
                  <a:lnTo>
                    <a:pt x="38" y="58"/>
                  </a:lnTo>
                  <a:lnTo>
                    <a:pt x="37" y="56"/>
                  </a:lnTo>
                  <a:lnTo>
                    <a:pt x="35" y="53"/>
                  </a:lnTo>
                  <a:lnTo>
                    <a:pt x="34" y="52"/>
                  </a:lnTo>
                  <a:lnTo>
                    <a:pt x="33" y="49"/>
                  </a:lnTo>
                  <a:lnTo>
                    <a:pt x="32" y="47"/>
                  </a:lnTo>
                  <a:lnTo>
                    <a:pt x="31" y="45"/>
                  </a:lnTo>
                  <a:lnTo>
                    <a:pt x="30" y="43"/>
                  </a:lnTo>
                  <a:lnTo>
                    <a:pt x="28" y="40"/>
                  </a:lnTo>
                  <a:lnTo>
                    <a:pt x="28" y="39"/>
                  </a:lnTo>
                  <a:lnTo>
                    <a:pt x="26" y="37"/>
                  </a:lnTo>
                  <a:lnTo>
                    <a:pt x="25" y="35"/>
                  </a:lnTo>
                  <a:lnTo>
                    <a:pt x="24" y="33"/>
                  </a:lnTo>
                  <a:lnTo>
                    <a:pt x="23" y="32"/>
                  </a:lnTo>
                  <a:lnTo>
                    <a:pt x="22" y="30"/>
                  </a:lnTo>
                  <a:lnTo>
                    <a:pt x="20" y="27"/>
                  </a:lnTo>
                  <a:lnTo>
                    <a:pt x="18" y="25"/>
                  </a:lnTo>
                  <a:lnTo>
                    <a:pt x="16" y="23"/>
                  </a:lnTo>
                  <a:lnTo>
                    <a:pt x="14" y="20"/>
                  </a:lnTo>
                  <a:lnTo>
                    <a:pt x="12" y="17"/>
                  </a:lnTo>
                  <a:lnTo>
                    <a:pt x="10" y="14"/>
                  </a:lnTo>
                  <a:lnTo>
                    <a:pt x="8" y="12"/>
                  </a:lnTo>
                  <a:lnTo>
                    <a:pt x="6" y="9"/>
                  </a:lnTo>
                  <a:lnTo>
                    <a:pt x="4" y="7"/>
                  </a:lnTo>
                  <a:lnTo>
                    <a:pt x="3" y="5"/>
                  </a:lnTo>
                  <a:lnTo>
                    <a:pt x="2" y="3"/>
                  </a:lnTo>
                  <a:lnTo>
                    <a:pt x="0" y="2"/>
                  </a:lnTo>
                  <a:lnTo>
                    <a:pt x="0" y="1"/>
                  </a:lnTo>
                  <a:lnTo>
                    <a:pt x="0" y="0"/>
                  </a:lnTo>
                  <a:lnTo>
                    <a:pt x="5" y="0"/>
                  </a:lnTo>
                  <a:close/>
                </a:path>
              </a:pathLst>
            </a:custGeom>
            <a:solidFill>
              <a:srgbClr val="FF66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27" name="Freeform 110"/>
            <p:cNvSpPr>
              <a:spLocks/>
            </p:cNvSpPr>
            <p:nvPr/>
          </p:nvSpPr>
          <p:spPr bwMode="auto">
            <a:xfrm>
              <a:off x="3913188" y="5000625"/>
              <a:ext cx="82550" cy="188912"/>
            </a:xfrm>
            <a:custGeom>
              <a:avLst/>
              <a:gdLst>
                <a:gd name="T0" fmla="*/ 2147483647 w 52"/>
                <a:gd name="T1" fmla="*/ 2147483647 h 119"/>
                <a:gd name="T2" fmla="*/ 2147483647 w 52"/>
                <a:gd name="T3" fmla="*/ 2147483647 h 119"/>
                <a:gd name="T4" fmla="*/ 2147483647 w 52"/>
                <a:gd name="T5" fmla="*/ 2147483647 h 119"/>
                <a:gd name="T6" fmla="*/ 2147483647 w 52"/>
                <a:gd name="T7" fmla="*/ 2147483647 h 119"/>
                <a:gd name="T8" fmla="*/ 2147483647 w 52"/>
                <a:gd name="T9" fmla="*/ 2147483647 h 119"/>
                <a:gd name="T10" fmla="*/ 2147483647 w 52"/>
                <a:gd name="T11" fmla="*/ 2147483647 h 119"/>
                <a:gd name="T12" fmla="*/ 2147483647 w 52"/>
                <a:gd name="T13" fmla="*/ 2147483647 h 119"/>
                <a:gd name="T14" fmla="*/ 2147483647 w 52"/>
                <a:gd name="T15" fmla="*/ 2147483647 h 119"/>
                <a:gd name="T16" fmla="*/ 2147483647 w 52"/>
                <a:gd name="T17" fmla="*/ 2147483647 h 119"/>
                <a:gd name="T18" fmla="*/ 2147483647 w 52"/>
                <a:gd name="T19" fmla="*/ 2147483647 h 119"/>
                <a:gd name="T20" fmla="*/ 2147483647 w 52"/>
                <a:gd name="T21" fmla="*/ 2147483647 h 119"/>
                <a:gd name="T22" fmla="*/ 2147483647 w 52"/>
                <a:gd name="T23" fmla="*/ 2147483647 h 119"/>
                <a:gd name="T24" fmla="*/ 2147483647 w 52"/>
                <a:gd name="T25" fmla="*/ 2147483647 h 119"/>
                <a:gd name="T26" fmla="*/ 2147483647 w 52"/>
                <a:gd name="T27" fmla="*/ 2147483647 h 119"/>
                <a:gd name="T28" fmla="*/ 2147483647 w 52"/>
                <a:gd name="T29" fmla="*/ 2147483647 h 119"/>
                <a:gd name="T30" fmla="*/ 2147483647 w 52"/>
                <a:gd name="T31" fmla="*/ 2147483647 h 119"/>
                <a:gd name="T32" fmla="*/ 2147483647 w 52"/>
                <a:gd name="T33" fmla="*/ 2147483647 h 119"/>
                <a:gd name="T34" fmla="*/ 2147483647 w 52"/>
                <a:gd name="T35" fmla="*/ 2147483647 h 119"/>
                <a:gd name="T36" fmla="*/ 2147483647 w 52"/>
                <a:gd name="T37" fmla="*/ 2147483647 h 119"/>
                <a:gd name="T38" fmla="*/ 2147483647 w 52"/>
                <a:gd name="T39" fmla="*/ 2147483647 h 119"/>
                <a:gd name="T40" fmla="*/ 2147483647 w 52"/>
                <a:gd name="T41" fmla="*/ 2147483647 h 119"/>
                <a:gd name="T42" fmla="*/ 2147483647 w 52"/>
                <a:gd name="T43" fmla="*/ 2147483647 h 119"/>
                <a:gd name="T44" fmla="*/ 2147483647 w 52"/>
                <a:gd name="T45" fmla="*/ 2147483647 h 119"/>
                <a:gd name="T46" fmla="*/ 2147483647 w 52"/>
                <a:gd name="T47" fmla="*/ 2147483647 h 119"/>
                <a:gd name="T48" fmla="*/ 0 w 52"/>
                <a:gd name="T49" fmla="*/ 2147483647 h 119"/>
                <a:gd name="T50" fmla="*/ 0 w 52"/>
                <a:gd name="T51" fmla="*/ 2147483647 h 119"/>
                <a:gd name="T52" fmla="*/ 2147483647 w 52"/>
                <a:gd name="T53" fmla="*/ 2147483647 h 119"/>
                <a:gd name="T54" fmla="*/ 2147483647 w 52"/>
                <a:gd name="T55" fmla="*/ 2147483647 h 119"/>
                <a:gd name="T56" fmla="*/ 2147483647 w 52"/>
                <a:gd name="T57" fmla="*/ 2147483647 h 119"/>
                <a:gd name="T58" fmla="*/ 2147483647 w 52"/>
                <a:gd name="T59" fmla="*/ 2147483647 h 119"/>
                <a:gd name="T60" fmla="*/ 2147483647 w 52"/>
                <a:gd name="T61" fmla="*/ 2147483647 h 119"/>
                <a:gd name="T62" fmla="*/ 2147483647 w 52"/>
                <a:gd name="T63" fmla="*/ 2147483647 h 119"/>
                <a:gd name="T64" fmla="*/ 2147483647 w 52"/>
                <a:gd name="T65" fmla="*/ 2147483647 h 119"/>
                <a:gd name="T66" fmla="*/ 2147483647 w 52"/>
                <a:gd name="T67" fmla="*/ 2147483647 h 119"/>
                <a:gd name="T68" fmla="*/ 2147483647 w 52"/>
                <a:gd name="T69" fmla="*/ 0 h 119"/>
                <a:gd name="T70" fmla="*/ 2147483647 w 52"/>
                <a:gd name="T71" fmla="*/ 2147483647 h 119"/>
                <a:gd name="T72" fmla="*/ 2147483647 w 52"/>
                <a:gd name="T73" fmla="*/ 2147483647 h 119"/>
                <a:gd name="T74" fmla="*/ 2147483647 w 52"/>
                <a:gd name="T75" fmla="*/ 2147483647 h 119"/>
                <a:gd name="T76" fmla="*/ 2147483647 w 52"/>
                <a:gd name="T77" fmla="*/ 2147483647 h 1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
                <a:gd name="T118" fmla="*/ 0 h 119"/>
                <a:gd name="T119" fmla="*/ 52 w 52"/>
                <a:gd name="T120" fmla="*/ 119 h 1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 h="119">
                  <a:moveTo>
                    <a:pt x="40" y="9"/>
                  </a:moveTo>
                  <a:lnTo>
                    <a:pt x="31" y="16"/>
                  </a:lnTo>
                  <a:lnTo>
                    <a:pt x="24" y="22"/>
                  </a:lnTo>
                  <a:lnTo>
                    <a:pt x="19" y="28"/>
                  </a:lnTo>
                  <a:lnTo>
                    <a:pt x="15" y="35"/>
                  </a:lnTo>
                  <a:lnTo>
                    <a:pt x="12" y="40"/>
                  </a:lnTo>
                  <a:lnTo>
                    <a:pt x="10" y="46"/>
                  </a:lnTo>
                  <a:lnTo>
                    <a:pt x="9" y="51"/>
                  </a:lnTo>
                  <a:lnTo>
                    <a:pt x="9" y="57"/>
                  </a:lnTo>
                  <a:lnTo>
                    <a:pt x="10" y="61"/>
                  </a:lnTo>
                  <a:lnTo>
                    <a:pt x="10" y="67"/>
                  </a:lnTo>
                  <a:lnTo>
                    <a:pt x="12" y="71"/>
                  </a:lnTo>
                  <a:lnTo>
                    <a:pt x="13" y="75"/>
                  </a:lnTo>
                  <a:lnTo>
                    <a:pt x="14" y="80"/>
                  </a:lnTo>
                  <a:lnTo>
                    <a:pt x="15" y="84"/>
                  </a:lnTo>
                  <a:lnTo>
                    <a:pt x="15" y="88"/>
                  </a:lnTo>
                  <a:lnTo>
                    <a:pt x="16" y="93"/>
                  </a:lnTo>
                  <a:lnTo>
                    <a:pt x="15" y="96"/>
                  </a:lnTo>
                  <a:lnTo>
                    <a:pt x="14" y="100"/>
                  </a:lnTo>
                  <a:lnTo>
                    <a:pt x="13" y="102"/>
                  </a:lnTo>
                  <a:lnTo>
                    <a:pt x="13" y="105"/>
                  </a:lnTo>
                  <a:lnTo>
                    <a:pt x="11" y="107"/>
                  </a:lnTo>
                  <a:lnTo>
                    <a:pt x="10" y="110"/>
                  </a:lnTo>
                  <a:lnTo>
                    <a:pt x="9" y="112"/>
                  </a:lnTo>
                  <a:lnTo>
                    <a:pt x="8" y="113"/>
                  </a:lnTo>
                  <a:lnTo>
                    <a:pt x="6" y="114"/>
                  </a:lnTo>
                  <a:lnTo>
                    <a:pt x="5" y="116"/>
                  </a:lnTo>
                  <a:lnTo>
                    <a:pt x="4" y="117"/>
                  </a:lnTo>
                  <a:lnTo>
                    <a:pt x="4" y="118"/>
                  </a:lnTo>
                  <a:lnTo>
                    <a:pt x="2" y="119"/>
                  </a:lnTo>
                  <a:lnTo>
                    <a:pt x="2" y="118"/>
                  </a:lnTo>
                  <a:lnTo>
                    <a:pt x="2" y="117"/>
                  </a:lnTo>
                  <a:lnTo>
                    <a:pt x="2" y="116"/>
                  </a:lnTo>
                  <a:lnTo>
                    <a:pt x="2" y="114"/>
                  </a:lnTo>
                  <a:lnTo>
                    <a:pt x="2" y="112"/>
                  </a:lnTo>
                  <a:lnTo>
                    <a:pt x="2" y="109"/>
                  </a:lnTo>
                  <a:lnTo>
                    <a:pt x="2" y="107"/>
                  </a:lnTo>
                  <a:lnTo>
                    <a:pt x="2" y="104"/>
                  </a:lnTo>
                  <a:lnTo>
                    <a:pt x="2" y="101"/>
                  </a:lnTo>
                  <a:lnTo>
                    <a:pt x="2" y="98"/>
                  </a:lnTo>
                  <a:lnTo>
                    <a:pt x="3" y="95"/>
                  </a:lnTo>
                  <a:lnTo>
                    <a:pt x="2" y="91"/>
                  </a:lnTo>
                  <a:lnTo>
                    <a:pt x="2" y="88"/>
                  </a:lnTo>
                  <a:lnTo>
                    <a:pt x="2" y="85"/>
                  </a:lnTo>
                  <a:lnTo>
                    <a:pt x="2" y="81"/>
                  </a:lnTo>
                  <a:lnTo>
                    <a:pt x="1" y="77"/>
                  </a:lnTo>
                  <a:lnTo>
                    <a:pt x="1" y="73"/>
                  </a:lnTo>
                  <a:lnTo>
                    <a:pt x="0" y="68"/>
                  </a:lnTo>
                  <a:lnTo>
                    <a:pt x="0" y="64"/>
                  </a:lnTo>
                  <a:lnTo>
                    <a:pt x="0" y="59"/>
                  </a:lnTo>
                  <a:lnTo>
                    <a:pt x="1" y="54"/>
                  </a:lnTo>
                  <a:lnTo>
                    <a:pt x="1" y="49"/>
                  </a:lnTo>
                  <a:lnTo>
                    <a:pt x="2" y="44"/>
                  </a:lnTo>
                  <a:lnTo>
                    <a:pt x="3" y="39"/>
                  </a:lnTo>
                  <a:lnTo>
                    <a:pt x="4" y="33"/>
                  </a:lnTo>
                  <a:lnTo>
                    <a:pt x="6" y="28"/>
                  </a:lnTo>
                  <a:lnTo>
                    <a:pt x="8" y="24"/>
                  </a:lnTo>
                  <a:lnTo>
                    <a:pt x="9" y="19"/>
                  </a:lnTo>
                  <a:lnTo>
                    <a:pt x="12" y="16"/>
                  </a:lnTo>
                  <a:lnTo>
                    <a:pt x="14" y="12"/>
                  </a:lnTo>
                  <a:lnTo>
                    <a:pt x="17" y="9"/>
                  </a:lnTo>
                  <a:lnTo>
                    <a:pt x="20" y="6"/>
                  </a:lnTo>
                  <a:lnTo>
                    <a:pt x="24" y="4"/>
                  </a:lnTo>
                  <a:lnTo>
                    <a:pt x="26" y="3"/>
                  </a:lnTo>
                  <a:lnTo>
                    <a:pt x="30" y="2"/>
                  </a:lnTo>
                  <a:lnTo>
                    <a:pt x="32" y="1"/>
                  </a:lnTo>
                  <a:lnTo>
                    <a:pt x="36" y="1"/>
                  </a:lnTo>
                  <a:lnTo>
                    <a:pt x="38" y="0"/>
                  </a:lnTo>
                  <a:lnTo>
                    <a:pt x="41" y="1"/>
                  </a:lnTo>
                  <a:lnTo>
                    <a:pt x="43" y="1"/>
                  </a:lnTo>
                  <a:lnTo>
                    <a:pt x="45" y="1"/>
                  </a:lnTo>
                  <a:lnTo>
                    <a:pt x="47" y="1"/>
                  </a:lnTo>
                  <a:lnTo>
                    <a:pt x="49" y="2"/>
                  </a:lnTo>
                  <a:lnTo>
                    <a:pt x="51" y="3"/>
                  </a:lnTo>
                  <a:lnTo>
                    <a:pt x="52" y="3"/>
                  </a:lnTo>
                  <a:lnTo>
                    <a:pt x="40" y="9"/>
                  </a:lnTo>
                  <a:close/>
                </a:path>
              </a:pathLst>
            </a:custGeom>
            <a:solidFill>
              <a:srgbClr val="FF66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28" name="Freeform 117"/>
            <p:cNvSpPr>
              <a:spLocks/>
            </p:cNvSpPr>
            <p:nvPr/>
          </p:nvSpPr>
          <p:spPr bwMode="auto">
            <a:xfrm>
              <a:off x="4164013" y="5187950"/>
              <a:ext cx="146050" cy="87312"/>
            </a:xfrm>
            <a:custGeom>
              <a:avLst/>
              <a:gdLst>
                <a:gd name="T0" fmla="*/ 2147483647 w 92"/>
                <a:gd name="T1" fmla="*/ 2147483647 h 55"/>
                <a:gd name="T2" fmla="*/ 2147483647 w 92"/>
                <a:gd name="T3" fmla="*/ 2147483647 h 55"/>
                <a:gd name="T4" fmla="*/ 2147483647 w 92"/>
                <a:gd name="T5" fmla="*/ 2147483647 h 55"/>
                <a:gd name="T6" fmla="*/ 2147483647 w 92"/>
                <a:gd name="T7" fmla="*/ 2147483647 h 55"/>
                <a:gd name="T8" fmla="*/ 2147483647 w 92"/>
                <a:gd name="T9" fmla="*/ 2147483647 h 55"/>
                <a:gd name="T10" fmla="*/ 2147483647 w 92"/>
                <a:gd name="T11" fmla="*/ 2147483647 h 55"/>
                <a:gd name="T12" fmla="*/ 2147483647 w 92"/>
                <a:gd name="T13" fmla="*/ 2147483647 h 55"/>
                <a:gd name="T14" fmla="*/ 2147483647 w 92"/>
                <a:gd name="T15" fmla="*/ 2147483647 h 55"/>
                <a:gd name="T16" fmla="*/ 2147483647 w 92"/>
                <a:gd name="T17" fmla="*/ 2147483647 h 55"/>
                <a:gd name="T18" fmla="*/ 2147483647 w 92"/>
                <a:gd name="T19" fmla="*/ 2147483647 h 55"/>
                <a:gd name="T20" fmla="*/ 2147483647 w 92"/>
                <a:gd name="T21" fmla="*/ 2147483647 h 55"/>
                <a:gd name="T22" fmla="*/ 2147483647 w 92"/>
                <a:gd name="T23" fmla="*/ 2147483647 h 55"/>
                <a:gd name="T24" fmla="*/ 2147483647 w 92"/>
                <a:gd name="T25" fmla="*/ 2147483647 h 55"/>
                <a:gd name="T26" fmla="*/ 2147483647 w 92"/>
                <a:gd name="T27" fmla="*/ 2147483647 h 55"/>
                <a:gd name="T28" fmla="*/ 2147483647 w 92"/>
                <a:gd name="T29" fmla="*/ 2147483647 h 55"/>
                <a:gd name="T30" fmla="*/ 2147483647 w 92"/>
                <a:gd name="T31" fmla="*/ 2147483647 h 55"/>
                <a:gd name="T32" fmla="*/ 2147483647 w 92"/>
                <a:gd name="T33" fmla="*/ 2147483647 h 55"/>
                <a:gd name="T34" fmla="*/ 2147483647 w 92"/>
                <a:gd name="T35" fmla="*/ 2147483647 h 55"/>
                <a:gd name="T36" fmla="*/ 2147483647 w 92"/>
                <a:gd name="T37" fmla="*/ 2147483647 h 55"/>
                <a:gd name="T38" fmla="*/ 2147483647 w 92"/>
                <a:gd name="T39" fmla="*/ 2147483647 h 55"/>
                <a:gd name="T40" fmla="*/ 2147483647 w 92"/>
                <a:gd name="T41" fmla="*/ 2147483647 h 55"/>
                <a:gd name="T42" fmla="*/ 2147483647 w 92"/>
                <a:gd name="T43" fmla="*/ 2147483647 h 55"/>
                <a:gd name="T44" fmla="*/ 2147483647 w 92"/>
                <a:gd name="T45" fmla="*/ 2147483647 h 55"/>
                <a:gd name="T46" fmla="*/ 2147483647 w 92"/>
                <a:gd name="T47" fmla="*/ 2147483647 h 55"/>
                <a:gd name="T48" fmla="*/ 2147483647 w 92"/>
                <a:gd name="T49" fmla="*/ 2147483647 h 55"/>
                <a:gd name="T50" fmla="*/ 2147483647 w 92"/>
                <a:gd name="T51" fmla="*/ 2147483647 h 55"/>
                <a:gd name="T52" fmla="*/ 2147483647 w 92"/>
                <a:gd name="T53" fmla="*/ 2147483647 h 55"/>
                <a:gd name="T54" fmla="*/ 2147483647 w 92"/>
                <a:gd name="T55" fmla="*/ 2147483647 h 55"/>
                <a:gd name="T56" fmla="*/ 2147483647 w 92"/>
                <a:gd name="T57" fmla="*/ 2147483647 h 55"/>
                <a:gd name="T58" fmla="*/ 2147483647 w 92"/>
                <a:gd name="T59" fmla="*/ 2147483647 h 55"/>
                <a:gd name="T60" fmla="*/ 2147483647 w 92"/>
                <a:gd name="T61" fmla="*/ 2147483647 h 55"/>
                <a:gd name="T62" fmla="*/ 2147483647 w 92"/>
                <a:gd name="T63" fmla="*/ 2147483647 h 55"/>
                <a:gd name="T64" fmla="*/ 2147483647 w 92"/>
                <a:gd name="T65" fmla="*/ 2147483647 h 55"/>
                <a:gd name="T66" fmla="*/ 2147483647 w 92"/>
                <a:gd name="T67" fmla="*/ 2147483647 h 55"/>
                <a:gd name="T68" fmla="*/ 2147483647 w 92"/>
                <a:gd name="T69" fmla="*/ 2147483647 h 55"/>
                <a:gd name="T70" fmla="*/ 2147483647 w 92"/>
                <a:gd name="T71" fmla="*/ 2147483647 h 55"/>
                <a:gd name="T72" fmla="*/ 2147483647 w 92"/>
                <a:gd name="T73" fmla="*/ 2147483647 h 55"/>
                <a:gd name="T74" fmla="*/ 2147483647 w 92"/>
                <a:gd name="T75" fmla="*/ 2147483647 h 55"/>
                <a:gd name="T76" fmla="*/ 0 w 92"/>
                <a:gd name="T77" fmla="*/ 2147483647 h 55"/>
                <a:gd name="T78" fmla="*/ 0 w 92"/>
                <a:gd name="T79" fmla="*/ 2147483647 h 55"/>
                <a:gd name="T80" fmla="*/ 2147483647 w 92"/>
                <a:gd name="T81" fmla="*/ 2147483647 h 55"/>
                <a:gd name="T82" fmla="*/ 2147483647 w 92"/>
                <a:gd name="T83" fmla="*/ 2147483647 h 55"/>
                <a:gd name="T84" fmla="*/ 2147483647 w 92"/>
                <a:gd name="T85" fmla="*/ 0 h 55"/>
                <a:gd name="T86" fmla="*/ 2147483647 w 92"/>
                <a:gd name="T87" fmla="*/ 0 h 55"/>
                <a:gd name="T88" fmla="*/ 2147483647 w 92"/>
                <a:gd name="T89" fmla="*/ 2147483647 h 55"/>
                <a:gd name="T90" fmla="*/ 2147483647 w 92"/>
                <a:gd name="T91" fmla="*/ 2147483647 h 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
                <a:gd name="T139" fmla="*/ 0 h 55"/>
                <a:gd name="T140" fmla="*/ 92 w 92"/>
                <a:gd name="T141" fmla="*/ 55 h 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 h="55">
                  <a:moveTo>
                    <a:pt x="11" y="1"/>
                  </a:moveTo>
                  <a:lnTo>
                    <a:pt x="17" y="4"/>
                  </a:lnTo>
                  <a:lnTo>
                    <a:pt x="22" y="7"/>
                  </a:lnTo>
                  <a:lnTo>
                    <a:pt x="27" y="10"/>
                  </a:lnTo>
                  <a:lnTo>
                    <a:pt x="32" y="13"/>
                  </a:lnTo>
                  <a:lnTo>
                    <a:pt x="37" y="17"/>
                  </a:lnTo>
                  <a:lnTo>
                    <a:pt x="42" y="20"/>
                  </a:lnTo>
                  <a:lnTo>
                    <a:pt x="46" y="23"/>
                  </a:lnTo>
                  <a:lnTo>
                    <a:pt x="51" y="25"/>
                  </a:lnTo>
                  <a:lnTo>
                    <a:pt x="56" y="28"/>
                  </a:lnTo>
                  <a:lnTo>
                    <a:pt x="60" y="31"/>
                  </a:lnTo>
                  <a:lnTo>
                    <a:pt x="64" y="35"/>
                  </a:lnTo>
                  <a:lnTo>
                    <a:pt x="70" y="38"/>
                  </a:lnTo>
                  <a:lnTo>
                    <a:pt x="74" y="40"/>
                  </a:lnTo>
                  <a:lnTo>
                    <a:pt x="80" y="44"/>
                  </a:lnTo>
                  <a:lnTo>
                    <a:pt x="85" y="47"/>
                  </a:lnTo>
                  <a:lnTo>
                    <a:pt x="91" y="50"/>
                  </a:lnTo>
                  <a:lnTo>
                    <a:pt x="92" y="51"/>
                  </a:lnTo>
                  <a:lnTo>
                    <a:pt x="92" y="54"/>
                  </a:lnTo>
                  <a:lnTo>
                    <a:pt x="90" y="55"/>
                  </a:lnTo>
                  <a:lnTo>
                    <a:pt x="88" y="55"/>
                  </a:lnTo>
                  <a:lnTo>
                    <a:pt x="82" y="51"/>
                  </a:lnTo>
                  <a:lnTo>
                    <a:pt x="76" y="49"/>
                  </a:lnTo>
                  <a:lnTo>
                    <a:pt x="70" y="46"/>
                  </a:lnTo>
                  <a:lnTo>
                    <a:pt x="66" y="43"/>
                  </a:lnTo>
                  <a:lnTo>
                    <a:pt x="60" y="40"/>
                  </a:lnTo>
                  <a:lnTo>
                    <a:pt x="56" y="37"/>
                  </a:lnTo>
                  <a:lnTo>
                    <a:pt x="50" y="34"/>
                  </a:lnTo>
                  <a:lnTo>
                    <a:pt x="46" y="31"/>
                  </a:lnTo>
                  <a:lnTo>
                    <a:pt x="40" y="27"/>
                  </a:lnTo>
                  <a:lnTo>
                    <a:pt x="35" y="25"/>
                  </a:lnTo>
                  <a:lnTo>
                    <a:pt x="29" y="22"/>
                  </a:lnTo>
                  <a:lnTo>
                    <a:pt x="25" y="19"/>
                  </a:lnTo>
                  <a:lnTo>
                    <a:pt x="19" y="16"/>
                  </a:lnTo>
                  <a:lnTo>
                    <a:pt x="14" y="13"/>
                  </a:lnTo>
                  <a:lnTo>
                    <a:pt x="8" y="9"/>
                  </a:lnTo>
                  <a:lnTo>
                    <a:pt x="3" y="7"/>
                  </a:lnTo>
                  <a:lnTo>
                    <a:pt x="1" y="5"/>
                  </a:lnTo>
                  <a:lnTo>
                    <a:pt x="0" y="4"/>
                  </a:lnTo>
                  <a:lnTo>
                    <a:pt x="0" y="2"/>
                  </a:lnTo>
                  <a:lnTo>
                    <a:pt x="2" y="2"/>
                  </a:lnTo>
                  <a:lnTo>
                    <a:pt x="3" y="1"/>
                  </a:lnTo>
                  <a:lnTo>
                    <a:pt x="6" y="0"/>
                  </a:lnTo>
                  <a:lnTo>
                    <a:pt x="8" y="0"/>
                  </a:lnTo>
                  <a:lnTo>
                    <a:pt x="11" y="1"/>
                  </a:lnTo>
                  <a:close/>
                </a:path>
              </a:pathLst>
            </a:custGeom>
            <a:solidFill>
              <a:srgbClr val="9E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29" name="Freeform 118"/>
            <p:cNvSpPr>
              <a:spLocks/>
            </p:cNvSpPr>
            <p:nvPr/>
          </p:nvSpPr>
          <p:spPr bwMode="auto">
            <a:xfrm>
              <a:off x="4452938" y="5035550"/>
              <a:ext cx="28575" cy="176212"/>
            </a:xfrm>
            <a:custGeom>
              <a:avLst/>
              <a:gdLst>
                <a:gd name="T0" fmla="*/ 2147483647 w 18"/>
                <a:gd name="T1" fmla="*/ 2147483647 h 111"/>
                <a:gd name="T2" fmla="*/ 2147483647 w 18"/>
                <a:gd name="T3" fmla="*/ 2147483647 h 111"/>
                <a:gd name="T4" fmla="*/ 2147483647 w 18"/>
                <a:gd name="T5" fmla="*/ 2147483647 h 111"/>
                <a:gd name="T6" fmla="*/ 2147483647 w 18"/>
                <a:gd name="T7" fmla="*/ 2147483647 h 111"/>
                <a:gd name="T8" fmla="*/ 2147483647 w 18"/>
                <a:gd name="T9" fmla="*/ 2147483647 h 111"/>
                <a:gd name="T10" fmla="*/ 2147483647 w 18"/>
                <a:gd name="T11" fmla="*/ 2147483647 h 111"/>
                <a:gd name="T12" fmla="*/ 2147483647 w 18"/>
                <a:gd name="T13" fmla="*/ 2147483647 h 111"/>
                <a:gd name="T14" fmla="*/ 2147483647 w 18"/>
                <a:gd name="T15" fmla="*/ 2147483647 h 111"/>
                <a:gd name="T16" fmla="*/ 2147483647 w 18"/>
                <a:gd name="T17" fmla="*/ 2147483647 h 111"/>
                <a:gd name="T18" fmla="*/ 2147483647 w 18"/>
                <a:gd name="T19" fmla="*/ 2147483647 h 111"/>
                <a:gd name="T20" fmla="*/ 2147483647 w 18"/>
                <a:gd name="T21" fmla="*/ 2147483647 h 111"/>
                <a:gd name="T22" fmla="*/ 2147483647 w 18"/>
                <a:gd name="T23" fmla="*/ 2147483647 h 111"/>
                <a:gd name="T24" fmla="*/ 2147483647 w 18"/>
                <a:gd name="T25" fmla="*/ 2147483647 h 111"/>
                <a:gd name="T26" fmla="*/ 2147483647 w 18"/>
                <a:gd name="T27" fmla="*/ 2147483647 h 111"/>
                <a:gd name="T28" fmla="*/ 2147483647 w 18"/>
                <a:gd name="T29" fmla="*/ 2147483647 h 111"/>
                <a:gd name="T30" fmla="*/ 2147483647 w 18"/>
                <a:gd name="T31" fmla="*/ 2147483647 h 111"/>
                <a:gd name="T32" fmla="*/ 2147483647 w 18"/>
                <a:gd name="T33" fmla="*/ 2147483647 h 111"/>
                <a:gd name="T34" fmla="*/ 2147483647 w 18"/>
                <a:gd name="T35" fmla="*/ 2147483647 h 111"/>
                <a:gd name="T36" fmla="*/ 2147483647 w 18"/>
                <a:gd name="T37" fmla="*/ 2147483647 h 111"/>
                <a:gd name="T38" fmla="*/ 2147483647 w 18"/>
                <a:gd name="T39" fmla="*/ 2147483647 h 111"/>
                <a:gd name="T40" fmla="*/ 2147483647 w 18"/>
                <a:gd name="T41" fmla="*/ 2147483647 h 111"/>
                <a:gd name="T42" fmla="*/ 2147483647 w 18"/>
                <a:gd name="T43" fmla="*/ 2147483647 h 111"/>
                <a:gd name="T44" fmla="*/ 2147483647 w 18"/>
                <a:gd name="T45" fmla="*/ 2147483647 h 111"/>
                <a:gd name="T46" fmla="*/ 2147483647 w 18"/>
                <a:gd name="T47" fmla="*/ 2147483647 h 111"/>
                <a:gd name="T48" fmla="*/ 2147483647 w 18"/>
                <a:gd name="T49" fmla="*/ 2147483647 h 111"/>
                <a:gd name="T50" fmla="*/ 2147483647 w 18"/>
                <a:gd name="T51" fmla="*/ 2147483647 h 111"/>
                <a:gd name="T52" fmla="*/ 2147483647 w 18"/>
                <a:gd name="T53" fmla="*/ 2147483647 h 111"/>
                <a:gd name="T54" fmla="*/ 0 w 18"/>
                <a:gd name="T55" fmla="*/ 2147483647 h 111"/>
                <a:gd name="T56" fmla="*/ 2147483647 w 18"/>
                <a:gd name="T57" fmla="*/ 2147483647 h 111"/>
                <a:gd name="T58" fmla="*/ 2147483647 w 18"/>
                <a:gd name="T59" fmla="*/ 2147483647 h 111"/>
                <a:gd name="T60" fmla="*/ 2147483647 w 18"/>
                <a:gd name="T61" fmla="*/ 2147483647 h 111"/>
                <a:gd name="T62" fmla="*/ 2147483647 w 18"/>
                <a:gd name="T63" fmla="*/ 2147483647 h 111"/>
                <a:gd name="T64" fmla="*/ 2147483647 w 18"/>
                <a:gd name="T65" fmla="*/ 2147483647 h 111"/>
                <a:gd name="T66" fmla="*/ 2147483647 w 18"/>
                <a:gd name="T67" fmla="*/ 2147483647 h 111"/>
                <a:gd name="T68" fmla="*/ 2147483647 w 18"/>
                <a:gd name="T69" fmla="*/ 2147483647 h 111"/>
                <a:gd name="T70" fmla="*/ 2147483647 w 18"/>
                <a:gd name="T71" fmla="*/ 2147483647 h 111"/>
                <a:gd name="T72" fmla="*/ 2147483647 w 18"/>
                <a:gd name="T73" fmla="*/ 2147483647 h 111"/>
                <a:gd name="T74" fmla="*/ 2147483647 w 18"/>
                <a:gd name="T75" fmla="*/ 2147483647 h 111"/>
                <a:gd name="T76" fmla="*/ 2147483647 w 18"/>
                <a:gd name="T77" fmla="*/ 2147483647 h 111"/>
                <a:gd name="T78" fmla="*/ 2147483647 w 18"/>
                <a:gd name="T79" fmla="*/ 2147483647 h 111"/>
                <a:gd name="T80" fmla="*/ 2147483647 w 18"/>
                <a:gd name="T81" fmla="*/ 2147483647 h 111"/>
                <a:gd name="T82" fmla="*/ 2147483647 w 18"/>
                <a:gd name="T83" fmla="*/ 2147483647 h 111"/>
                <a:gd name="T84" fmla="*/ 2147483647 w 18"/>
                <a:gd name="T85" fmla="*/ 2147483647 h 111"/>
                <a:gd name="T86" fmla="*/ 2147483647 w 18"/>
                <a:gd name="T87" fmla="*/ 2147483647 h 111"/>
                <a:gd name="T88" fmla="*/ 2147483647 w 18"/>
                <a:gd name="T89" fmla="*/ 2147483647 h 111"/>
                <a:gd name="T90" fmla="*/ 2147483647 w 18"/>
                <a:gd name="T91" fmla="*/ 2147483647 h 111"/>
                <a:gd name="T92" fmla="*/ 2147483647 w 18"/>
                <a:gd name="T93" fmla="*/ 2147483647 h 111"/>
                <a:gd name="T94" fmla="*/ 2147483647 w 18"/>
                <a:gd name="T95" fmla="*/ 0 h 111"/>
                <a:gd name="T96" fmla="*/ 2147483647 w 18"/>
                <a:gd name="T97" fmla="*/ 0 h 111"/>
                <a:gd name="T98" fmla="*/ 2147483647 w 18"/>
                <a:gd name="T99" fmla="*/ 0 h 111"/>
                <a:gd name="T100" fmla="*/ 2147483647 w 18"/>
                <a:gd name="T101" fmla="*/ 2147483647 h 111"/>
                <a:gd name="T102" fmla="*/ 2147483647 w 18"/>
                <a:gd name="T103" fmla="*/ 2147483647 h 111"/>
                <a:gd name="T104" fmla="*/ 2147483647 w 18"/>
                <a:gd name="T105" fmla="*/ 2147483647 h 111"/>
                <a:gd name="T106" fmla="*/ 2147483647 w 18"/>
                <a:gd name="T107" fmla="*/ 2147483647 h 1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
                <a:gd name="T163" fmla="*/ 0 h 111"/>
                <a:gd name="T164" fmla="*/ 18 w 18"/>
                <a:gd name="T165" fmla="*/ 111 h 11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 h="111">
                  <a:moveTo>
                    <a:pt x="18" y="4"/>
                  </a:moveTo>
                  <a:lnTo>
                    <a:pt x="17" y="10"/>
                  </a:lnTo>
                  <a:lnTo>
                    <a:pt x="17" y="17"/>
                  </a:lnTo>
                  <a:lnTo>
                    <a:pt x="17" y="23"/>
                  </a:lnTo>
                  <a:lnTo>
                    <a:pt x="17" y="29"/>
                  </a:lnTo>
                  <a:lnTo>
                    <a:pt x="17" y="35"/>
                  </a:lnTo>
                  <a:lnTo>
                    <a:pt x="17" y="41"/>
                  </a:lnTo>
                  <a:lnTo>
                    <a:pt x="17" y="46"/>
                  </a:lnTo>
                  <a:lnTo>
                    <a:pt x="17" y="53"/>
                  </a:lnTo>
                  <a:lnTo>
                    <a:pt x="16" y="59"/>
                  </a:lnTo>
                  <a:lnTo>
                    <a:pt x="15" y="64"/>
                  </a:lnTo>
                  <a:lnTo>
                    <a:pt x="15" y="71"/>
                  </a:lnTo>
                  <a:lnTo>
                    <a:pt x="14" y="77"/>
                  </a:lnTo>
                  <a:lnTo>
                    <a:pt x="13" y="83"/>
                  </a:lnTo>
                  <a:lnTo>
                    <a:pt x="13" y="90"/>
                  </a:lnTo>
                  <a:lnTo>
                    <a:pt x="12" y="97"/>
                  </a:lnTo>
                  <a:lnTo>
                    <a:pt x="11" y="104"/>
                  </a:lnTo>
                  <a:lnTo>
                    <a:pt x="11" y="105"/>
                  </a:lnTo>
                  <a:lnTo>
                    <a:pt x="10" y="107"/>
                  </a:lnTo>
                  <a:lnTo>
                    <a:pt x="9" y="108"/>
                  </a:lnTo>
                  <a:lnTo>
                    <a:pt x="9" y="109"/>
                  </a:lnTo>
                  <a:lnTo>
                    <a:pt x="7" y="111"/>
                  </a:lnTo>
                  <a:lnTo>
                    <a:pt x="5" y="111"/>
                  </a:lnTo>
                  <a:lnTo>
                    <a:pt x="3" y="110"/>
                  </a:lnTo>
                  <a:lnTo>
                    <a:pt x="1" y="109"/>
                  </a:lnTo>
                  <a:lnTo>
                    <a:pt x="1" y="107"/>
                  </a:lnTo>
                  <a:lnTo>
                    <a:pt x="1" y="106"/>
                  </a:lnTo>
                  <a:lnTo>
                    <a:pt x="0" y="104"/>
                  </a:lnTo>
                  <a:lnTo>
                    <a:pt x="1" y="103"/>
                  </a:lnTo>
                  <a:lnTo>
                    <a:pt x="1" y="96"/>
                  </a:lnTo>
                  <a:lnTo>
                    <a:pt x="2" y="89"/>
                  </a:lnTo>
                  <a:lnTo>
                    <a:pt x="3" y="83"/>
                  </a:lnTo>
                  <a:lnTo>
                    <a:pt x="4" y="77"/>
                  </a:lnTo>
                  <a:lnTo>
                    <a:pt x="5" y="71"/>
                  </a:lnTo>
                  <a:lnTo>
                    <a:pt x="5" y="65"/>
                  </a:lnTo>
                  <a:lnTo>
                    <a:pt x="7" y="59"/>
                  </a:lnTo>
                  <a:lnTo>
                    <a:pt x="7" y="53"/>
                  </a:lnTo>
                  <a:lnTo>
                    <a:pt x="7" y="47"/>
                  </a:lnTo>
                  <a:lnTo>
                    <a:pt x="8" y="41"/>
                  </a:lnTo>
                  <a:lnTo>
                    <a:pt x="9" y="35"/>
                  </a:lnTo>
                  <a:lnTo>
                    <a:pt x="9" y="29"/>
                  </a:lnTo>
                  <a:lnTo>
                    <a:pt x="9" y="23"/>
                  </a:lnTo>
                  <a:lnTo>
                    <a:pt x="9" y="17"/>
                  </a:lnTo>
                  <a:lnTo>
                    <a:pt x="10" y="10"/>
                  </a:lnTo>
                  <a:lnTo>
                    <a:pt x="10" y="4"/>
                  </a:lnTo>
                  <a:lnTo>
                    <a:pt x="10" y="2"/>
                  </a:lnTo>
                  <a:lnTo>
                    <a:pt x="11" y="1"/>
                  </a:lnTo>
                  <a:lnTo>
                    <a:pt x="13" y="0"/>
                  </a:lnTo>
                  <a:lnTo>
                    <a:pt x="14" y="0"/>
                  </a:lnTo>
                  <a:lnTo>
                    <a:pt x="15" y="0"/>
                  </a:lnTo>
                  <a:lnTo>
                    <a:pt x="17" y="1"/>
                  </a:lnTo>
                  <a:lnTo>
                    <a:pt x="17" y="2"/>
                  </a:lnTo>
                  <a:lnTo>
                    <a:pt x="18" y="4"/>
                  </a:lnTo>
                  <a:close/>
                </a:path>
              </a:pathLst>
            </a:custGeom>
            <a:solidFill>
              <a:srgbClr val="9E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30" name="Freeform 119"/>
            <p:cNvSpPr>
              <a:spLocks/>
            </p:cNvSpPr>
            <p:nvPr/>
          </p:nvSpPr>
          <p:spPr bwMode="auto">
            <a:xfrm>
              <a:off x="4316413" y="4981575"/>
              <a:ext cx="192087" cy="66675"/>
            </a:xfrm>
            <a:custGeom>
              <a:avLst/>
              <a:gdLst>
                <a:gd name="T0" fmla="*/ 2147483647 w 121"/>
                <a:gd name="T1" fmla="*/ 2147483647 h 42"/>
                <a:gd name="T2" fmla="*/ 2147483647 w 121"/>
                <a:gd name="T3" fmla="*/ 2147483647 h 42"/>
                <a:gd name="T4" fmla="*/ 2147483647 w 121"/>
                <a:gd name="T5" fmla="*/ 2147483647 h 42"/>
                <a:gd name="T6" fmla="*/ 2147483647 w 121"/>
                <a:gd name="T7" fmla="*/ 2147483647 h 42"/>
                <a:gd name="T8" fmla="*/ 2147483647 w 121"/>
                <a:gd name="T9" fmla="*/ 2147483647 h 42"/>
                <a:gd name="T10" fmla="*/ 2147483647 w 121"/>
                <a:gd name="T11" fmla="*/ 2147483647 h 42"/>
                <a:gd name="T12" fmla="*/ 2147483647 w 121"/>
                <a:gd name="T13" fmla="*/ 2147483647 h 42"/>
                <a:gd name="T14" fmla="*/ 2147483647 w 121"/>
                <a:gd name="T15" fmla="*/ 2147483647 h 42"/>
                <a:gd name="T16" fmla="*/ 2147483647 w 121"/>
                <a:gd name="T17" fmla="*/ 2147483647 h 42"/>
                <a:gd name="T18" fmla="*/ 2147483647 w 121"/>
                <a:gd name="T19" fmla="*/ 2147483647 h 42"/>
                <a:gd name="T20" fmla="*/ 2147483647 w 121"/>
                <a:gd name="T21" fmla="*/ 2147483647 h 42"/>
                <a:gd name="T22" fmla="*/ 2147483647 w 121"/>
                <a:gd name="T23" fmla="*/ 2147483647 h 42"/>
                <a:gd name="T24" fmla="*/ 2147483647 w 121"/>
                <a:gd name="T25" fmla="*/ 2147483647 h 42"/>
                <a:gd name="T26" fmla="*/ 2147483647 w 121"/>
                <a:gd name="T27" fmla="*/ 2147483647 h 42"/>
                <a:gd name="T28" fmla="*/ 2147483647 w 121"/>
                <a:gd name="T29" fmla="*/ 2147483647 h 42"/>
                <a:gd name="T30" fmla="*/ 2147483647 w 121"/>
                <a:gd name="T31" fmla="*/ 2147483647 h 42"/>
                <a:gd name="T32" fmla="*/ 2147483647 w 121"/>
                <a:gd name="T33" fmla="*/ 2147483647 h 42"/>
                <a:gd name="T34" fmla="*/ 2147483647 w 121"/>
                <a:gd name="T35" fmla="*/ 2147483647 h 42"/>
                <a:gd name="T36" fmla="*/ 2147483647 w 121"/>
                <a:gd name="T37" fmla="*/ 2147483647 h 42"/>
                <a:gd name="T38" fmla="*/ 2147483647 w 121"/>
                <a:gd name="T39" fmla="*/ 2147483647 h 42"/>
                <a:gd name="T40" fmla="*/ 2147483647 w 121"/>
                <a:gd name="T41" fmla="*/ 2147483647 h 42"/>
                <a:gd name="T42" fmla="*/ 2147483647 w 121"/>
                <a:gd name="T43" fmla="*/ 2147483647 h 42"/>
                <a:gd name="T44" fmla="*/ 2147483647 w 121"/>
                <a:gd name="T45" fmla="*/ 2147483647 h 42"/>
                <a:gd name="T46" fmla="*/ 2147483647 w 121"/>
                <a:gd name="T47" fmla="*/ 2147483647 h 42"/>
                <a:gd name="T48" fmla="*/ 2147483647 w 121"/>
                <a:gd name="T49" fmla="*/ 2147483647 h 42"/>
                <a:gd name="T50" fmla="*/ 2147483647 w 121"/>
                <a:gd name="T51" fmla="*/ 2147483647 h 42"/>
                <a:gd name="T52" fmla="*/ 2147483647 w 121"/>
                <a:gd name="T53" fmla="*/ 2147483647 h 42"/>
                <a:gd name="T54" fmla="*/ 2147483647 w 121"/>
                <a:gd name="T55" fmla="*/ 2147483647 h 42"/>
                <a:gd name="T56" fmla="*/ 2147483647 w 121"/>
                <a:gd name="T57" fmla="*/ 2147483647 h 42"/>
                <a:gd name="T58" fmla="*/ 2147483647 w 121"/>
                <a:gd name="T59" fmla="*/ 2147483647 h 42"/>
                <a:gd name="T60" fmla="*/ 2147483647 w 121"/>
                <a:gd name="T61" fmla="*/ 2147483647 h 42"/>
                <a:gd name="T62" fmla="*/ 2147483647 w 121"/>
                <a:gd name="T63" fmla="*/ 2147483647 h 42"/>
                <a:gd name="T64" fmla="*/ 2147483647 w 121"/>
                <a:gd name="T65" fmla="*/ 2147483647 h 42"/>
                <a:gd name="T66" fmla="*/ 2147483647 w 121"/>
                <a:gd name="T67" fmla="*/ 2147483647 h 42"/>
                <a:gd name="T68" fmla="*/ 2147483647 w 121"/>
                <a:gd name="T69" fmla="*/ 2147483647 h 42"/>
                <a:gd name="T70" fmla="*/ 2147483647 w 121"/>
                <a:gd name="T71" fmla="*/ 2147483647 h 42"/>
                <a:gd name="T72" fmla="*/ 2147483647 w 121"/>
                <a:gd name="T73" fmla="*/ 2147483647 h 42"/>
                <a:gd name="T74" fmla="*/ 2147483647 w 121"/>
                <a:gd name="T75" fmla="*/ 2147483647 h 42"/>
                <a:gd name="T76" fmla="*/ 2147483647 w 121"/>
                <a:gd name="T77" fmla="*/ 2147483647 h 42"/>
                <a:gd name="T78" fmla="*/ 2147483647 w 121"/>
                <a:gd name="T79" fmla="*/ 2147483647 h 42"/>
                <a:gd name="T80" fmla="*/ 2147483647 w 121"/>
                <a:gd name="T81" fmla="*/ 2147483647 h 42"/>
                <a:gd name="T82" fmla="*/ 2147483647 w 121"/>
                <a:gd name="T83" fmla="*/ 2147483647 h 42"/>
                <a:gd name="T84" fmla="*/ 2147483647 w 121"/>
                <a:gd name="T85" fmla="*/ 2147483647 h 42"/>
                <a:gd name="T86" fmla="*/ 0 w 121"/>
                <a:gd name="T87" fmla="*/ 2147483647 h 42"/>
                <a:gd name="T88" fmla="*/ 0 w 121"/>
                <a:gd name="T89" fmla="*/ 2147483647 h 42"/>
                <a:gd name="T90" fmla="*/ 0 w 121"/>
                <a:gd name="T91" fmla="*/ 2147483647 h 42"/>
                <a:gd name="T92" fmla="*/ 2147483647 w 121"/>
                <a:gd name="T93" fmla="*/ 2147483647 h 42"/>
                <a:gd name="T94" fmla="*/ 2147483647 w 121"/>
                <a:gd name="T95" fmla="*/ 0 h 42"/>
                <a:gd name="T96" fmla="*/ 2147483647 w 121"/>
                <a:gd name="T97" fmla="*/ 2147483647 h 42"/>
                <a:gd name="T98" fmla="*/ 2147483647 w 121"/>
                <a:gd name="T99" fmla="*/ 2147483647 h 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1"/>
                <a:gd name="T151" fmla="*/ 0 h 42"/>
                <a:gd name="T152" fmla="*/ 121 w 121"/>
                <a:gd name="T153" fmla="*/ 42 h 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1" h="42">
                  <a:moveTo>
                    <a:pt x="4" y="1"/>
                  </a:moveTo>
                  <a:lnTo>
                    <a:pt x="11" y="3"/>
                  </a:lnTo>
                  <a:lnTo>
                    <a:pt x="18" y="6"/>
                  </a:lnTo>
                  <a:lnTo>
                    <a:pt x="26" y="9"/>
                  </a:lnTo>
                  <a:lnTo>
                    <a:pt x="32" y="11"/>
                  </a:lnTo>
                  <a:lnTo>
                    <a:pt x="39" y="13"/>
                  </a:lnTo>
                  <a:lnTo>
                    <a:pt x="46" y="15"/>
                  </a:lnTo>
                  <a:lnTo>
                    <a:pt x="53" y="17"/>
                  </a:lnTo>
                  <a:lnTo>
                    <a:pt x="61" y="19"/>
                  </a:lnTo>
                  <a:lnTo>
                    <a:pt x="67" y="20"/>
                  </a:lnTo>
                  <a:lnTo>
                    <a:pt x="74" y="22"/>
                  </a:lnTo>
                  <a:lnTo>
                    <a:pt x="81" y="24"/>
                  </a:lnTo>
                  <a:lnTo>
                    <a:pt x="88" y="25"/>
                  </a:lnTo>
                  <a:lnTo>
                    <a:pt x="95" y="27"/>
                  </a:lnTo>
                  <a:lnTo>
                    <a:pt x="103" y="28"/>
                  </a:lnTo>
                  <a:lnTo>
                    <a:pt x="110" y="31"/>
                  </a:lnTo>
                  <a:lnTo>
                    <a:pt x="117" y="33"/>
                  </a:lnTo>
                  <a:lnTo>
                    <a:pt x="119" y="34"/>
                  </a:lnTo>
                  <a:lnTo>
                    <a:pt x="121" y="35"/>
                  </a:lnTo>
                  <a:lnTo>
                    <a:pt x="120" y="37"/>
                  </a:lnTo>
                  <a:lnTo>
                    <a:pt x="119" y="38"/>
                  </a:lnTo>
                  <a:lnTo>
                    <a:pt x="117" y="40"/>
                  </a:lnTo>
                  <a:lnTo>
                    <a:pt x="115" y="41"/>
                  </a:lnTo>
                  <a:lnTo>
                    <a:pt x="113" y="42"/>
                  </a:lnTo>
                  <a:lnTo>
                    <a:pt x="110" y="42"/>
                  </a:lnTo>
                  <a:lnTo>
                    <a:pt x="103" y="40"/>
                  </a:lnTo>
                  <a:lnTo>
                    <a:pt x="95" y="38"/>
                  </a:lnTo>
                  <a:lnTo>
                    <a:pt x="88" y="35"/>
                  </a:lnTo>
                  <a:lnTo>
                    <a:pt x="82" y="34"/>
                  </a:lnTo>
                  <a:lnTo>
                    <a:pt x="76" y="32"/>
                  </a:lnTo>
                  <a:lnTo>
                    <a:pt x="69" y="31"/>
                  </a:lnTo>
                  <a:lnTo>
                    <a:pt x="63" y="29"/>
                  </a:lnTo>
                  <a:lnTo>
                    <a:pt x="57" y="27"/>
                  </a:lnTo>
                  <a:lnTo>
                    <a:pt x="50" y="25"/>
                  </a:lnTo>
                  <a:lnTo>
                    <a:pt x="44" y="23"/>
                  </a:lnTo>
                  <a:lnTo>
                    <a:pt x="37" y="21"/>
                  </a:lnTo>
                  <a:lnTo>
                    <a:pt x="30" y="19"/>
                  </a:lnTo>
                  <a:lnTo>
                    <a:pt x="24" y="16"/>
                  </a:lnTo>
                  <a:lnTo>
                    <a:pt x="18" y="14"/>
                  </a:lnTo>
                  <a:lnTo>
                    <a:pt x="10" y="11"/>
                  </a:lnTo>
                  <a:lnTo>
                    <a:pt x="4" y="8"/>
                  </a:lnTo>
                  <a:lnTo>
                    <a:pt x="2" y="6"/>
                  </a:lnTo>
                  <a:lnTo>
                    <a:pt x="1" y="5"/>
                  </a:lnTo>
                  <a:lnTo>
                    <a:pt x="0" y="3"/>
                  </a:lnTo>
                  <a:lnTo>
                    <a:pt x="0" y="1"/>
                  </a:lnTo>
                  <a:lnTo>
                    <a:pt x="1" y="1"/>
                  </a:lnTo>
                  <a:lnTo>
                    <a:pt x="2" y="0"/>
                  </a:lnTo>
                  <a:lnTo>
                    <a:pt x="4" y="1"/>
                  </a:lnTo>
                  <a:close/>
                </a:path>
              </a:pathLst>
            </a:custGeom>
            <a:solidFill>
              <a:srgbClr val="9E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31" name="Freeform 120"/>
            <p:cNvSpPr>
              <a:spLocks/>
            </p:cNvSpPr>
            <p:nvPr/>
          </p:nvSpPr>
          <p:spPr bwMode="auto">
            <a:xfrm>
              <a:off x="4313238" y="5037138"/>
              <a:ext cx="134937" cy="138112"/>
            </a:xfrm>
            <a:custGeom>
              <a:avLst/>
              <a:gdLst>
                <a:gd name="T0" fmla="*/ 2147483647 w 85"/>
                <a:gd name="T1" fmla="*/ 0 h 87"/>
                <a:gd name="T2" fmla="*/ 2147483647 w 85"/>
                <a:gd name="T3" fmla="*/ 2147483647 h 87"/>
                <a:gd name="T4" fmla="*/ 2147483647 w 85"/>
                <a:gd name="T5" fmla="*/ 2147483647 h 87"/>
                <a:gd name="T6" fmla="*/ 2147483647 w 85"/>
                <a:gd name="T7" fmla="*/ 2147483647 h 87"/>
                <a:gd name="T8" fmla="*/ 2147483647 w 85"/>
                <a:gd name="T9" fmla="*/ 2147483647 h 87"/>
                <a:gd name="T10" fmla="*/ 2147483647 w 85"/>
                <a:gd name="T11" fmla="*/ 2147483647 h 87"/>
                <a:gd name="T12" fmla="*/ 2147483647 w 85"/>
                <a:gd name="T13" fmla="*/ 2147483647 h 87"/>
                <a:gd name="T14" fmla="*/ 2147483647 w 85"/>
                <a:gd name="T15" fmla="*/ 2147483647 h 87"/>
                <a:gd name="T16" fmla="*/ 2147483647 w 85"/>
                <a:gd name="T17" fmla="*/ 2147483647 h 87"/>
                <a:gd name="T18" fmla="*/ 2147483647 w 85"/>
                <a:gd name="T19" fmla="*/ 2147483647 h 87"/>
                <a:gd name="T20" fmla="*/ 2147483647 w 85"/>
                <a:gd name="T21" fmla="*/ 2147483647 h 87"/>
                <a:gd name="T22" fmla="*/ 2147483647 w 85"/>
                <a:gd name="T23" fmla="*/ 2147483647 h 87"/>
                <a:gd name="T24" fmla="*/ 2147483647 w 85"/>
                <a:gd name="T25" fmla="*/ 2147483647 h 87"/>
                <a:gd name="T26" fmla="*/ 2147483647 w 85"/>
                <a:gd name="T27" fmla="*/ 2147483647 h 87"/>
                <a:gd name="T28" fmla="*/ 2147483647 w 85"/>
                <a:gd name="T29" fmla="*/ 2147483647 h 87"/>
                <a:gd name="T30" fmla="*/ 2147483647 w 85"/>
                <a:gd name="T31" fmla="*/ 2147483647 h 87"/>
                <a:gd name="T32" fmla="*/ 2147483647 w 85"/>
                <a:gd name="T33" fmla="*/ 2147483647 h 87"/>
                <a:gd name="T34" fmla="*/ 2147483647 w 85"/>
                <a:gd name="T35" fmla="*/ 2147483647 h 87"/>
                <a:gd name="T36" fmla="*/ 2147483647 w 85"/>
                <a:gd name="T37" fmla="*/ 2147483647 h 87"/>
                <a:gd name="T38" fmla="*/ 2147483647 w 85"/>
                <a:gd name="T39" fmla="*/ 2147483647 h 87"/>
                <a:gd name="T40" fmla="*/ 2147483647 w 85"/>
                <a:gd name="T41" fmla="*/ 2147483647 h 87"/>
                <a:gd name="T42" fmla="*/ 2147483647 w 85"/>
                <a:gd name="T43" fmla="*/ 2147483647 h 87"/>
                <a:gd name="T44" fmla="*/ 2147483647 w 85"/>
                <a:gd name="T45" fmla="*/ 2147483647 h 87"/>
                <a:gd name="T46" fmla="*/ 2147483647 w 85"/>
                <a:gd name="T47" fmla="*/ 2147483647 h 87"/>
                <a:gd name="T48" fmla="*/ 2147483647 w 85"/>
                <a:gd name="T49" fmla="*/ 2147483647 h 87"/>
                <a:gd name="T50" fmla="*/ 2147483647 w 85"/>
                <a:gd name="T51" fmla="*/ 2147483647 h 87"/>
                <a:gd name="T52" fmla="*/ 2147483647 w 85"/>
                <a:gd name="T53" fmla="*/ 2147483647 h 87"/>
                <a:gd name="T54" fmla="*/ 2147483647 w 85"/>
                <a:gd name="T55" fmla="*/ 2147483647 h 87"/>
                <a:gd name="T56" fmla="*/ 2147483647 w 85"/>
                <a:gd name="T57" fmla="*/ 2147483647 h 87"/>
                <a:gd name="T58" fmla="*/ 2147483647 w 85"/>
                <a:gd name="T59" fmla="*/ 2147483647 h 87"/>
                <a:gd name="T60" fmla="*/ 2147483647 w 85"/>
                <a:gd name="T61" fmla="*/ 2147483647 h 87"/>
                <a:gd name="T62" fmla="*/ 2147483647 w 85"/>
                <a:gd name="T63" fmla="*/ 2147483647 h 87"/>
                <a:gd name="T64" fmla="*/ 2147483647 w 85"/>
                <a:gd name="T65" fmla="*/ 2147483647 h 87"/>
                <a:gd name="T66" fmla="*/ 2147483647 w 85"/>
                <a:gd name="T67" fmla="*/ 2147483647 h 87"/>
                <a:gd name="T68" fmla="*/ 2147483647 w 85"/>
                <a:gd name="T69" fmla="*/ 2147483647 h 87"/>
                <a:gd name="T70" fmla="*/ 2147483647 w 85"/>
                <a:gd name="T71" fmla="*/ 2147483647 h 87"/>
                <a:gd name="T72" fmla="*/ 2147483647 w 85"/>
                <a:gd name="T73" fmla="*/ 2147483647 h 87"/>
                <a:gd name="T74" fmla="*/ 2147483647 w 85"/>
                <a:gd name="T75" fmla="*/ 2147483647 h 87"/>
                <a:gd name="T76" fmla="*/ 2147483647 w 85"/>
                <a:gd name="T77" fmla="*/ 2147483647 h 87"/>
                <a:gd name="T78" fmla="*/ 2147483647 w 85"/>
                <a:gd name="T79" fmla="*/ 2147483647 h 87"/>
                <a:gd name="T80" fmla="*/ 2147483647 w 85"/>
                <a:gd name="T81" fmla="*/ 2147483647 h 87"/>
                <a:gd name="T82" fmla="*/ 2147483647 w 85"/>
                <a:gd name="T83" fmla="*/ 2147483647 h 87"/>
                <a:gd name="T84" fmla="*/ 0 w 85"/>
                <a:gd name="T85" fmla="*/ 2147483647 h 87"/>
                <a:gd name="T86" fmla="*/ 0 w 85"/>
                <a:gd name="T87" fmla="*/ 2147483647 h 87"/>
                <a:gd name="T88" fmla="*/ 2147483647 w 85"/>
                <a:gd name="T89" fmla="*/ 0 h 87"/>
                <a:gd name="T90" fmla="*/ 2147483647 w 85"/>
                <a:gd name="T91" fmla="*/ 0 h 8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5"/>
                <a:gd name="T139" fmla="*/ 0 h 87"/>
                <a:gd name="T140" fmla="*/ 85 w 85"/>
                <a:gd name="T141" fmla="*/ 87 h 8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5" h="87">
                  <a:moveTo>
                    <a:pt x="4" y="0"/>
                  </a:moveTo>
                  <a:lnTo>
                    <a:pt x="7" y="0"/>
                  </a:lnTo>
                  <a:lnTo>
                    <a:pt x="11" y="0"/>
                  </a:lnTo>
                  <a:lnTo>
                    <a:pt x="16" y="2"/>
                  </a:lnTo>
                  <a:lnTo>
                    <a:pt x="20" y="3"/>
                  </a:lnTo>
                  <a:lnTo>
                    <a:pt x="24" y="3"/>
                  </a:lnTo>
                  <a:lnTo>
                    <a:pt x="29" y="5"/>
                  </a:lnTo>
                  <a:lnTo>
                    <a:pt x="34" y="7"/>
                  </a:lnTo>
                  <a:lnTo>
                    <a:pt x="38" y="9"/>
                  </a:lnTo>
                  <a:lnTo>
                    <a:pt x="44" y="10"/>
                  </a:lnTo>
                  <a:lnTo>
                    <a:pt x="49" y="12"/>
                  </a:lnTo>
                  <a:lnTo>
                    <a:pt x="54" y="13"/>
                  </a:lnTo>
                  <a:lnTo>
                    <a:pt x="59" y="16"/>
                  </a:lnTo>
                  <a:lnTo>
                    <a:pt x="64" y="17"/>
                  </a:lnTo>
                  <a:lnTo>
                    <a:pt x="69" y="19"/>
                  </a:lnTo>
                  <a:lnTo>
                    <a:pt x="73" y="20"/>
                  </a:lnTo>
                  <a:lnTo>
                    <a:pt x="78" y="21"/>
                  </a:lnTo>
                  <a:lnTo>
                    <a:pt x="80" y="22"/>
                  </a:lnTo>
                  <a:lnTo>
                    <a:pt x="82" y="22"/>
                  </a:lnTo>
                  <a:lnTo>
                    <a:pt x="83" y="23"/>
                  </a:lnTo>
                  <a:lnTo>
                    <a:pt x="84" y="25"/>
                  </a:lnTo>
                  <a:lnTo>
                    <a:pt x="85" y="26"/>
                  </a:lnTo>
                  <a:lnTo>
                    <a:pt x="85" y="29"/>
                  </a:lnTo>
                  <a:lnTo>
                    <a:pt x="85" y="31"/>
                  </a:lnTo>
                  <a:lnTo>
                    <a:pt x="85" y="32"/>
                  </a:lnTo>
                  <a:lnTo>
                    <a:pt x="85" y="34"/>
                  </a:lnTo>
                  <a:lnTo>
                    <a:pt x="85" y="37"/>
                  </a:lnTo>
                  <a:lnTo>
                    <a:pt x="85" y="41"/>
                  </a:lnTo>
                  <a:lnTo>
                    <a:pt x="85" y="44"/>
                  </a:lnTo>
                  <a:lnTo>
                    <a:pt x="84" y="48"/>
                  </a:lnTo>
                  <a:lnTo>
                    <a:pt x="84" y="51"/>
                  </a:lnTo>
                  <a:lnTo>
                    <a:pt x="83" y="53"/>
                  </a:lnTo>
                  <a:lnTo>
                    <a:pt x="83" y="57"/>
                  </a:lnTo>
                  <a:lnTo>
                    <a:pt x="82" y="59"/>
                  </a:lnTo>
                  <a:lnTo>
                    <a:pt x="81" y="62"/>
                  </a:lnTo>
                  <a:lnTo>
                    <a:pt x="80" y="64"/>
                  </a:lnTo>
                  <a:lnTo>
                    <a:pt x="79" y="67"/>
                  </a:lnTo>
                  <a:lnTo>
                    <a:pt x="79" y="70"/>
                  </a:lnTo>
                  <a:lnTo>
                    <a:pt x="78" y="73"/>
                  </a:lnTo>
                  <a:lnTo>
                    <a:pt x="77" y="77"/>
                  </a:lnTo>
                  <a:lnTo>
                    <a:pt x="76" y="80"/>
                  </a:lnTo>
                  <a:lnTo>
                    <a:pt x="74" y="84"/>
                  </a:lnTo>
                  <a:lnTo>
                    <a:pt x="73" y="86"/>
                  </a:lnTo>
                  <a:lnTo>
                    <a:pt x="71" y="87"/>
                  </a:lnTo>
                  <a:lnTo>
                    <a:pt x="69" y="87"/>
                  </a:lnTo>
                  <a:lnTo>
                    <a:pt x="67" y="86"/>
                  </a:lnTo>
                  <a:lnTo>
                    <a:pt x="65" y="85"/>
                  </a:lnTo>
                  <a:lnTo>
                    <a:pt x="63" y="83"/>
                  </a:lnTo>
                  <a:lnTo>
                    <a:pt x="63" y="80"/>
                  </a:lnTo>
                  <a:lnTo>
                    <a:pt x="63" y="78"/>
                  </a:lnTo>
                  <a:lnTo>
                    <a:pt x="65" y="75"/>
                  </a:lnTo>
                  <a:lnTo>
                    <a:pt x="65" y="71"/>
                  </a:lnTo>
                  <a:lnTo>
                    <a:pt x="66" y="68"/>
                  </a:lnTo>
                  <a:lnTo>
                    <a:pt x="67" y="65"/>
                  </a:lnTo>
                  <a:lnTo>
                    <a:pt x="67" y="62"/>
                  </a:lnTo>
                  <a:lnTo>
                    <a:pt x="68" y="60"/>
                  </a:lnTo>
                  <a:lnTo>
                    <a:pt x="69" y="57"/>
                  </a:lnTo>
                  <a:lnTo>
                    <a:pt x="69" y="55"/>
                  </a:lnTo>
                  <a:lnTo>
                    <a:pt x="70" y="51"/>
                  </a:lnTo>
                  <a:lnTo>
                    <a:pt x="70" y="49"/>
                  </a:lnTo>
                  <a:lnTo>
                    <a:pt x="70" y="46"/>
                  </a:lnTo>
                  <a:lnTo>
                    <a:pt x="70" y="44"/>
                  </a:lnTo>
                  <a:lnTo>
                    <a:pt x="70" y="40"/>
                  </a:lnTo>
                  <a:lnTo>
                    <a:pt x="71" y="36"/>
                  </a:lnTo>
                  <a:lnTo>
                    <a:pt x="71" y="33"/>
                  </a:lnTo>
                  <a:lnTo>
                    <a:pt x="71" y="29"/>
                  </a:lnTo>
                  <a:lnTo>
                    <a:pt x="70" y="28"/>
                  </a:lnTo>
                  <a:lnTo>
                    <a:pt x="68" y="26"/>
                  </a:lnTo>
                  <a:lnTo>
                    <a:pt x="65" y="25"/>
                  </a:lnTo>
                  <a:lnTo>
                    <a:pt x="61" y="23"/>
                  </a:lnTo>
                  <a:lnTo>
                    <a:pt x="57" y="21"/>
                  </a:lnTo>
                  <a:lnTo>
                    <a:pt x="52" y="19"/>
                  </a:lnTo>
                  <a:lnTo>
                    <a:pt x="46" y="18"/>
                  </a:lnTo>
                  <a:lnTo>
                    <a:pt x="40" y="16"/>
                  </a:lnTo>
                  <a:lnTo>
                    <a:pt x="34" y="14"/>
                  </a:lnTo>
                  <a:lnTo>
                    <a:pt x="29" y="13"/>
                  </a:lnTo>
                  <a:lnTo>
                    <a:pt x="24" y="11"/>
                  </a:lnTo>
                  <a:lnTo>
                    <a:pt x="18" y="10"/>
                  </a:lnTo>
                  <a:lnTo>
                    <a:pt x="14" y="9"/>
                  </a:lnTo>
                  <a:lnTo>
                    <a:pt x="10" y="8"/>
                  </a:lnTo>
                  <a:lnTo>
                    <a:pt x="6" y="7"/>
                  </a:lnTo>
                  <a:lnTo>
                    <a:pt x="4" y="7"/>
                  </a:lnTo>
                  <a:lnTo>
                    <a:pt x="2" y="7"/>
                  </a:lnTo>
                  <a:lnTo>
                    <a:pt x="1" y="6"/>
                  </a:lnTo>
                  <a:lnTo>
                    <a:pt x="0" y="5"/>
                  </a:lnTo>
                  <a:lnTo>
                    <a:pt x="0" y="3"/>
                  </a:lnTo>
                  <a:lnTo>
                    <a:pt x="0" y="2"/>
                  </a:lnTo>
                  <a:lnTo>
                    <a:pt x="1" y="1"/>
                  </a:lnTo>
                  <a:lnTo>
                    <a:pt x="2" y="0"/>
                  </a:lnTo>
                  <a:lnTo>
                    <a:pt x="4" y="0"/>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32" name="Freeform 121"/>
            <p:cNvSpPr>
              <a:spLocks/>
            </p:cNvSpPr>
            <p:nvPr/>
          </p:nvSpPr>
          <p:spPr bwMode="auto">
            <a:xfrm>
              <a:off x="4294188" y="5135563"/>
              <a:ext cx="166687" cy="76200"/>
            </a:xfrm>
            <a:custGeom>
              <a:avLst/>
              <a:gdLst>
                <a:gd name="T0" fmla="*/ 2147483647 w 105"/>
                <a:gd name="T1" fmla="*/ 0 h 48"/>
                <a:gd name="T2" fmla="*/ 2147483647 w 105"/>
                <a:gd name="T3" fmla="*/ 2147483647 h 48"/>
                <a:gd name="T4" fmla="*/ 2147483647 w 105"/>
                <a:gd name="T5" fmla="*/ 2147483647 h 48"/>
                <a:gd name="T6" fmla="*/ 2147483647 w 105"/>
                <a:gd name="T7" fmla="*/ 2147483647 h 48"/>
                <a:gd name="T8" fmla="*/ 2147483647 w 105"/>
                <a:gd name="T9" fmla="*/ 2147483647 h 48"/>
                <a:gd name="T10" fmla="*/ 2147483647 w 105"/>
                <a:gd name="T11" fmla="*/ 2147483647 h 48"/>
                <a:gd name="T12" fmla="*/ 2147483647 w 105"/>
                <a:gd name="T13" fmla="*/ 2147483647 h 48"/>
                <a:gd name="T14" fmla="*/ 2147483647 w 105"/>
                <a:gd name="T15" fmla="*/ 2147483647 h 48"/>
                <a:gd name="T16" fmla="*/ 2147483647 w 105"/>
                <a:gd name="T17" fmla="*/ 2147483647 h 48"/>
                <a:gd name="T18" fmla="*/ 2147483647 w 105"/>
                <a:gd name="T19" fmla="*/ 2147483647 h 48"/>
                <a:gd name="T20" fmla="*/ 2147483647 w 105"/>
                <a:gd name="T21" fmla="*/ 2147483647 h 48"/>
                <a:gd name="T22" fmla="*/ 2147483647 w 105"/>
                <a:gd name="T23" fmla="*/ 2147483647 h 48"/>
                <a:gd name="T24" fmla="*/ 2147483647 w 105"/>
                <a:gd name="T25" fmla="*/ 2147483647 h 48"/>
                <a:gd name="T26" fmla="*/ 2147483647 w 105"/>
                <a:gd name="T27" fmla="*/ 2147483647 h 48"/>
                <a:gd name="T28" fmla="*/ 2147483647 w 105"/>
                <a:gd name="T29" fmla="*/ 2147483647 h 48"/>
                <a:gd name="T30" fmla="*/ 2147483647 w 105"/>
                <a:gd name="T31" fmla="*/ 2147483647 h 48"/>
                <a:gd name="T32" fmla="*/ 2147483647 w 105"/>
                <a:gd name="T33" fmla="*/ 2147483647 h 48"/>
                <a:gd name="T34" fmla="*/ 2147483647 w 105"/>
                <a:gd name="T35" fmla="*/ 2147483647 h 48"/>
                <a:gd name="T36" fmla="*/ 2147483647 w 105"/>
                <a:gd name="T37" fmla="*/ 2147483647 h 48"/>
                <a:gd name="T38" fmla="*/ 2147483647 w 105"/>
                <a:gd name="T39" fmla="*/ 2147483647 h 48"/>
                <a:gd name="T40" fmla="*/ 2147483647 w 105"/>
                <a:gd name="T41" fmla="*/ 2147483647 h 48"/>
                <a:gd name="T42" fmla="*/ 2147483647 w 105"/>
                <a:gd name="T43" fmla="*/ 2147483647 h 48"/>
                <a:gd name="T44" fmla="*/ 2147483647 w 105"/>
                <a:gd name="T45" fmla="*/ 2147483647 h 48"/>
                <a:gd name="T46" fmla="*/ 2147483647 w 105"/>
                <a:gd name="T47" fmla="*/ 2147483647 h 48"/>
                <a:gd name="T48" fmla="*/ 2147483647 w 105"/>
                <a:gd name="T49" fmla="*/ 2147483647 h 48"/>
                <a:gd name="T50" fmla="*/ 2147483647 w 105"/>
                <a:gd name="T51" fmla="*/ 2147483647 h 48"/>
                <a:gd name="T52" fmla="*/ 2147483647 w 105"/>
                <a:gd name="T53" fmla="*/ 2147483647 h 48"/>
                <a:gd name="T54" fmla="*/ 2147483647 w 105"/>
                <a:gd name="T55" fmla="*/ 2147483647 h 48"/>
                <a:gd name="T56" fmla="*/ 2147483647 w 105"/>
                <a:gd name="T57" fmla="*/ 2147483647 h 48"/>
                <a:gd name="T58" fmla="*/ 2147483647 w 105"/>
                <a:gd name="T59" fmla="*/ 2147483647 h 48"/>
                <a:gd name="T60" fmla="*/ 2147483647 w 105"/>
                <a:gd name="T61" fmla="*/ 2147483647 h 48"/>
                <a:gd name="T62" fmla="*/ 2147483647 w 105"/>
                <a:gd name="T63" fmla="*/ 2147483647 h 48"/>
                <a:gd name="T64" fmla="*/ 2147483647 w 105"/>
                <a:gd name="T65" fmla="*/ 2147483647 h 48"/>
                <a:gd name="T66" fmla="*/ 2147483647 w 105"/>
                <a:gd name="T67" fmla="*/ 2147483647 h 48"/>
                <a:gd name="T68" fmla="*/ 2147483647 w 105"/>
                <a:gd name="T69" fmla="*/ 2147483647 h 48"/>
                <a:gd name="T70" fmla="*/ 2147483647 w 105"/>
                <a:gd name="T71" fmla="*/ 2147483647 h 48"/>
                <a:gd name="T72" fmla="*/ 2147483647 w 105"/>
                <a:gd name="T73" fmla="*/ 2147483647 h 48"/>
                <a:gd name="T74" fmla="*/ 2147483647 w 105"/>
                <a:gd name="T75" fmla="*/ 2147483647 h 48"/>
                <a:gd name="T76" fmla="*/ 2147483647 w 105"/>
                <a:gd name="T77" fmla="*/ 2147483647 h 48"/>
                <a:gd name="T78" fmla="*/ 2147483647 w 105"/>
                <a:gd name="T79" fmla="*/ 2147483647 h 48"/>
                <a:gd name="T80" fmla="*/ 2147483647 w 105"/>
                <a:gd name="T81" fmla="*/ 2147483647 h 48"/>
                <a:gd name="T82" fmla="*/ 2147483647 w 105"/>
                <a:gd name="T83" fmla="*/ 2147483647 h 48"/>
                <a:gd name="T84" fmla="*/ 2147483647 w 105"/>
                <a:gd name="T85" fmla="*/ 2147483647 h 48"/>
                <a:gd name="T86" fmla="*/ 0 w 105"/>
                <a:gd name="T87" fmla="*/ 2147483647 h 48"/>
                <a:gd name="T88" fmla="*/ 0 w 105"/>
                <a:gd name="T89" fmla="*/ 2147483647 h 48"/>
                <a:gd name="T90" fmla="*/ 0 w 105"/>
                <a:gd name="T91" fmla="*/ 2147483647 h 48"/>
                <a:gd name="T92" fmla="*/ 2147483647 w 105"/>
                <a:gd name="T93" fmla="*/ 0 h 48"/>
                <a:gd name="T94" fmla="*/ 2147483647 w 105"/>
                <a:gd name="T95" fmla="*/ 0 h 48"/>
                <a:gd name="T96" fmla="*/ 2147483647 w 105"/>
                <a:gd name="T97" fmla="*/ 0 h 48"/>
                <a:gd name="T98" fmla="*/ 2147483647 w 105"/>
                <a:gd name="T99" fmla="*/ 0 h 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5"/>
                <a:gd name="T151" fmla="*/ 0 h 48"/>
                <a:gd name="T152" fmla="*/ 105 w 105"/>
                <a:gd name="T153" fmla="*/ 48 h 4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5" h="48">
                  <a:moveTo>
                    <a:pt x="6" y="0"/>
                  </a:moveTo>
                  <a:lnTo>
                    <a:pt x="10" y="1"/>
                  </a:lnTo>
                  <a:lnTo>
                    <a:pt x="14" y="2"/>
                  </a:lnTo>
                  <a:lnTo>
                    <a:pt x="20" y="4"/>
                  </a:lnTo>
                  <a:lnTo>
                    <a:pt x="26" y="6"/>
                  </a:lnTo>
                  <a:lnTo>
                    <a:pt x="32" y="8"/>
                  </a:lnTo>
                  <a:lnTo>
                    <a:pt x="40" y="11"/>
                  </a:lnTo>
                  <a:lnTo>
                    <a:pt x="46" y="13"/>
                  </a:lnTo>
                  <a:lnTo>
                    <a:pt x="53" y="16"/>
                  </a:lnTo>
                  <a:lnTo>
                    <a:pt x="60" y="18"/>
                  </a:lnTo>
                  <a:lnTo>
                    <a:pt x="67" y="22"/>
                  </a:lnTo>
                  <a:lnTo>
                    <a:pt x="74" y="24"/>
                  </a:lnTo>
                  <a:lnTo>
                    <a:pt x="81" y="27"/>
                  </a:lnTo>
                  <a:lnTo>
                    <a:pt x="86" y="29"/>
                  </a:lnTo>
                  <a:lnTo>
                    <a:pt x="92" y="32"/>
                  </a:lnTo>
                  <a:lnTo>
                    <a:pt x="97" y="35"/>
                  </a:lnTo>
                  <a:lnTo>
                    <a:pt x="101" y="38"/>
                  </a:lnTo>
                  <a:lnTo>
                    <a:pt x="102" y="38"/>
                  </a:lnTo>
                  <a:lnTo>
                    <a:pt x="103" y="41"/>
                  </a:lnTo>
                  <a:lnTo>
                    <a:pt x="105" y="42"/>
                  </a:lnTo>
                  <a:lnTo>
                    <a:pt x="105" y="45"/>
                  </a:lnTo>
                  <a:lnTo>
                    <a:pt x="103" y="46"/>
                  </a:lnTo>
                  <a:lnTo>
                    <a:pt x="102" y="47"/>
                  </a:lnTo>
                  <a:lnTo>
                    <a:pt x="101" y="48"/>
                  </a:lnTo>
                  <a:lnTo>
                    <a:pt x="99" y="47"/>
                  </a:lnTo>
                  <a:lnTo>
                    <a:pt x="95" y="44"/>
                  </a:lnTo>
                  <a:lnTo>
                    <a:pt x="91" y="42"/>
                  </a:lnTo>
                  <a:lnTo>
                    <a:pt x="85" y="40"/>
                  </a:lnTo>
                  <a:lnTo>
                    <a:pt x="79" y="37"/>
                  </a:lnTo>
                  <a:lnTo>
                    <a:pt x="72" y="34"/>
                  </a:lnTo>
                  <a:lnTo>
                    <a:pt x="65" y="31"/>
                  </a:lnTo>
                  <a:lnTo>
                    <a:pt x="57" y="28"/>
                  </a:lnTo>
                  <a:lnTo>
                    <a:pt x="50" y="25"/>
                  </a:lnTo>
                  <a:lnTo>
                    <a:pt x="42" y="22"/>
                  </a:lnTo>
                  <a:lnTo>
                    <a:pt x="34" y="19"/>
                  </a:lnTo>
                  <a:lnTo>
                    <a:pt x="28" y="16"/>
                  </a:lnTo>
                  <a:lnTo>
                    <a:pt x="22" y="14"/>
                  </a:lnTo>
                  <a:lnTo>
                    <a:pt x="16" y="11"/>
                  </a:lnTo>
                  <a:lnTo>
                    <a:pt x="11" y="10"/>
                  </a:lnTo>
                  <a:lnTo>
                    <a:pt x="7" y="8"/>
                  </a:lnTo>
                  <a:lnTo>
                    <a:pt x="5" y="8"/>
                  </a:lnTo>
                  <a:lnTo>
                    <a:pt x="2" y="6"/>
                  </a:lnTo>
                  <a:lnTo>
                    <a:pt x="1" y="5"/>
                  </a:lnTo>
                  <a:lnTo>
                    <a:pt x="0" y="3"/>
                  </a:lnTo>
                  <a:lnTo>
                    <a:pt x="0" y="2"/>
                  </a:lnTo>
                  <a:lnTo>
                    <a:pt x="0" y="1"/>
                  </a:lnTo>
                  <a:lnTo>
                    <a:pt x="2" y="0"/>
                  </a:lnTo>
                  <a:lnTo>
                    <a:pt x="4" y="0"/>
                  </a:lnTo>
                  <a:lnTo>
                    <a:pt x="6" y="0"/>
                  </a:lnTo>
                  <a:close/>
                </a:path>
              </a:pathLst>
            </a:custGeom>
            <a:solidFill>
              <a:srgbClr val="9E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33" name="Freeform 122"/>
            <p:cNvSpPr>
              <a:spLocks/>
            </p:cNvSpPr>
            <p:nvPr/>
          </p:nvSpPr>
          <p:spPr bwMode="auto">
            <a:xfrm>
              <a:off x="4271963" y="5211763"/>
              <a:ext cx="138112" cy="52387"/>
            </a:xfrm>
            <a:custGeom>
              <a:avLst/>
              <a:gdLst>
                <a:gd name="T0" fmla="*/ 2147483647 w 87"/>
                <a:gd name="T1" fmla="*/ 2147483647 h 33"/>
                <a:gd name="T2" fmla="*/ 2147483647 w 87"/>
                <a:gd name="T3" fmla="*/ 2147483647 h 33"/>
                <a:gd name="T4" fmla="*/ 2147483647 w 87"/>
                <a:gd name="T5" fmla="*/ 2147483647 h 33"/>
                <a:gd name="T6" fmla="*/ 2147483647 w 87"/>
                <a:gd name="T7" fmla="*/ 2147483647 h 33"/>
                <a:gd name="T8" fmla="*/ 2147483647 w 87"/>
                <a:gd name="T9" fmla="*/ 2147483647 h 33"/>
                <a:gd name="T10" fmla="*/ 2147483647 w 87"/>
                <a:gd name="T11" fmla="*/ 2147483647 h 33"/>
                <a:gd name="T12" fmla="*/ 2147483647 w 87"/>
                <a:gd name="T13" fmla="*/ 2147483647 h 33"/>
                <a:gd name="T14" fmla="*/ 2147483647 w 87"/>
                <a:gd name="T15" fmla="*/ 2147483647 h 33"/>
                <a:gd name="T16" fmla="*/ 2147483647 w 87"/>
                <a:gd name="T17" fmla="*/ 2147483647 h 33"/>
                <a:gd name="T18" fmla="*/ 2147483647 w 87"/>
                <a:gd name="T19" fmla="*/ 2147483647 h 33"/>
                <a:gd name="T20" fmla="*/ 2147483647 w 87"/>
                <a:gd name="T21" fmla="*/ 2147483647 h 33"/>
                <a:gd name="T22" fmla="*/ 2147483647 w 87"/>
                <a:gd name="T23" fmla="*/ 2147483647 h 33"/>
                <a:gd name="T24" fmla="*/ 2147483647 w 87"/>
                <a:gd name="T25" fmla="*/ 2147483647 h 33"/>
                <a:gd name="T26" fmla="*/ 2147483647 w 87"/>
                <a:gd name="T27" fmla="*/ 2147483647 h 33"/>
                <a:gd name="T28" fmla="*/ 2147483647 w 87"/>
                <a:gd name="T29" fmla="*/ 2147483647 h 33"/>
                <a:gd name="T30" fmla="*/ 2147483647 w 87"/>
                <a:gd name="T31" fmla="*/ 2147483647 h 33"/>
                <a:gd name="T32" fmla="*/ 2147483647 w 87"/>
                <a:gd name="T33" fmla="*/ 2147483647 h 33"/>
                <a:gd name="T34" fmla="*/ 2147483647 w 87"/>
                <a:gd name="T35" fmla="*/ 2147483647 h 33"/>
                <a:gd name="T36" fmla="*/ 2147483647 w 87"/>
                <a:gd name="T37" fmla="*/ 2147483647 h 33"/>
                <a:gd name="T38" fmla="*/ 2147483647 w 87"/>
                <a:gd name="T39" fmla="*/ 2147483647 h 33"/>
                <a:gd name="T40" fmla="*/ 2147483647 w 87"/>
                <a:gd name="T41" fmla="*/ 0 h 33"/>
                <a:gd name="T42" fmla="*/ 2147483647 w 87"/>
                <a:gd name="T43" fmla="*/ 0 h 33"/>
                <a:gd name="T44" fmla="*/ 2147483647 w 87"/>
                <a:gd name="T45" fmla="*/ 2147483647 h 33"/>
                <a:gd name="T46" fmla="*/ 2147483647 w 87"/>
                <a:gd name="T47" fmla="*/ 2147483647 h 33"/>
                <a:gd name="T48" fmla="*/ 2147483647 w 87"/>
                <a:gd name="T49" fmla="*/ 2147483647 h 33"/>
                <a:gd name="T50" fmla="*/ 2147483647 w 87"/>
                <a:gd name="T51" fmla="*/ 2147483647 h 33"/>
                <a:gd name="T52" fmla="*/ 2147483647 w 87"/>
                <a:gd name="T53" fmla="*/ 2147483647 h 33"/>
                <a:gd name="T54" fmla="*/ 2147483647 w 87"/>
                <a:gd name="T55" fmla="*/ 2147483647 h 33"/>
                <a:gd name="T56" fmla="*/ 2147483647 w 87"/>
                <a:gd name="T57" fmla="*/ 2147483647 h 33"/>
                <a:gd name="T58" fmla="*/ 2147483647 w 87"/>
                <a:gd name="T59" fmla="*/ 2147483647 h 33"/>
                <a:gd name="T60" fmla="*/ 2147483647 w 87"/>
                <a:gd name="T61" fmla="*/ 2147483647 h 33"/>
                <a:gd name="T62" fmla="*/ 2147483647 w 87"/>
                <a:gd name="T63" fmla="*/ 2147483647 h 33"/>
                <a:gd name="T64" fmla="*/ 2147483647 w 87"/>
                <a:gd name="T65" fmla="*/ 2147483647 h 33"/>
                <a:gd name="T66" fmla="*/ 2147483647 w 87"/>
                <a:gd name="T67" fmla="*/ 2147483647 h 33"/>
                <a:gd name="T68" fmla="*/ 2147483647 w 87"/>
                <a:gd name="T69" fmla="*/ 2147483647 h 33"/>
                <a:gd name="T70" fmla="*/ 2147483647 w 87"/>
                <a:gd name="T71" fmla="*/ 2147483647 h 33"/>
                <a:gd name="T72" fmla="*/ 2147483647 w 87"/>
                <a:gd name="T73" fmla="*/ 2147483647 h 33"/>
                <a:gd name="T74" fmla="*/ 2147483647 w 87"/>
                <a:gd name="T75" fmla="*/ 2147483647 h 33"/>
                <a:gd name="T76" fmla="*/ 2147483647 w 87"/>
                <a:gd name="T77" fmla="*/ 2147483647 h 33"/>
                <a:gd name="T78" fmla="*/ 2147483647 w 87"/>
                <a:gd name="T79" fmla="*/ 2147483647 h 33"/>
                <a:gd name="T80" fmla="*/ 2147483647 w 87"/>
                <a:gd name="T81" fmla="*/ 2147483647 h 33"/>
                <a:gd name="T82" fmla="*/ 2147483647 w 87"/>
                <a:gd name="T83" fmla="*/ 2147483647 h 33"/>
                <a:gd name="T84" fmla="*/ 2147483647 w 87"/>
                <a:gd name="T85" fmla="*/ 2147483647 h 33"/>
                <a:gd name="T86" fmla="*/ 2147483647 w 87"/>
                <a:gd name="T87" fmla="*/ 2147483647 h 33"/>
                <a:gd name="T88" fmla="*/ 2147483647 w 87"/>
                <a:gd name="T89" fmla="*/ 2147483647 h 33"/>
                <a:gd name="T90" fmla="*/ 2147483647 w 87"/>
                <a:gd name="T91" fmla="*/ 2147483647 h 33"/>
                <a:gd name="T92" fmla="*/ 2147483647 w 87"/>
                <a:gd name="T93" fmla="*/ 2147483647 h 33"/>
                <a:gd name="T94" fmla="*/ 2147483647 w 87"/>
                <a:gd name="T95" fmla="*/ 2147483647 h 33"/>
                <a:gd name="T96" fmla="*/ 2147483647 w 87"/>
                <a:gd name="T97" fmla="*/ 2147483647 h 33"/>
                <a:gd name="T98" fmla="*/ 2147483647 w 87"/>
                <a:gd name="T99" fmla="*/ 2147483647 h 33"/>
                <a:gd name="T100" fmla="*/ 0 w 87"/>
                <a:gd name="T101" fmla="*/ 2147483647 h 33"/>
                <a:gd name="T102" fmla="*/ 0 w 87"/>
                <a:gd name="T103" fmla="*/ 2147483647 h 33"/>
                <a:gd name="T104" fmla="*/ 2147483647 w 87"/>
                <a:gd name="T105" fmla="*/ 2147483647 h 33"/>
                <a:gd name="T106" fmla="*/ 2147483647 w 87"/>
                <a:gd name="T107" fmla="*/ 2147483647 h 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
                <a:gd name="T163" fmla="*/ 0 h 33"/>
                <a:gd name="T164" fmla="*/ 87 w 87"/>
                <a:gd name="T165" fmla="*/ 33 h 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 h="33">
                  <a:moveTo>
                    <a:pt x="1" y="28"/>
                  </a:moveTo>
                  <a:lnTo>
                    <a:pt x="2" y="26"/>
                  </a:lnTo>
                  <a:lnTo>
                    <a:pt x="4" y="25"/>
                  </a:lnTo>
                  <a:lnTo>
                    <a:pt x="6" y="23"/>
                  </a:lnTo>
                  <a:lnTo>
                    <a:pt x="8" y="23"/>
                  </a:lnTo>
                  <a:lnTo>
                    <a:pt x="13" y="21"/>
                  </a:lnTo>
                  <a:lnTo>
                    <a:pt x="18" y="19"/>
                  </a:lnTo>
                  <a:lnTo>
                    <a:pt x="22" y="17"/>
                  </a:lnTo>
                  <a:lnTo>
                    <a:pt x="27" y="16"/>
                  </a:lnTo>
                  <a:lnTo>
                    <a:pt x="31" y="14"/>
                  </a:lnTo>
                  <a:lnTo>
                    <a:pt x="35" y="12"/>
                  </a:lnTo>
                  <a:lnTo>
                    <a:pt x="39" y="11"/>
                  </a:lnTo>
                  <a:lnTo>
                    <a:pt x="43" y="10"/>
                  </a:lnTo>
                  <a:lnTo>
                    <a:pt x="47" y="8"/>
                  </a:lnTo>
                  <a:lnTo>
                    <a:pt x="50" y="7"/>
                  </a:lnTo>
                  <a:lnTo>
                    <a:pt x="54" y="5"/>
                  </a:lnTo>
                  <a:lnTo>
                    <a:pt x="59" y="5"/>
                  </a:lnTo>
                  <a:lnTo>
                    <a:pt x="63" y="3"/>
                  </a:lnTo>
                  <a:lnTo>
                    <a:pt x="68" y="2"/>
                  </a:lnTo>
                  <a:lnTo>
                    <a:pt x="73" y="1"/>
                  </a:lnTo>
                  <a:lnTo>
                    <a:pt x="79" y="0"/>
                  </a:lnTo>
                  <a:lnTo>
                    <a:pt x="82" y="0"/>
                  </a:lnTo>
                  <a:lnTo>
                    <a:pt x="84" y="1"/>
                  </a:lnTo>
                  <a:lnTo>
                    <a:pt x="86" y="3"/>
                  </a:lnTo>
                  <a:lnTo>
                    <a:pt x="87" y="5"/>
                  </a:lnTo>
                  <a:lnTo>
                    <a:pt x="87" y="7"/>
                  </a:lnTo>
                  <a:lnTo>
                    <a:pt x="87" y="9"/>
                  </a:lnTo>
                  <a:lnTo>
                    <a:pt x="86" y="10"/>
                  </a:lnTo>
                  <a:lnTo>
                    <a:pt x="84" y="12"/>
                  </a:lnTo>
                  <a:lnTo>
                    <a:pt x="78" y="12"/>
                  </a:lnTo>
                  <a:lnTo>
                    <a:pt x="73" y="13"/>
                  </a:lnTo>
                  <a:lnTo>
                    <a:pt x="68" y="15"/>
                  </a:lnTo>
                  <a:lnTo>
                    <a:pt x="64" y="15"/>
                  </a:lnTo>
                  <a:lnTo>
                    <a:pt x="60" y="16"/>
                  </a:lnTo>
                  <a:lnTo>
                    <a:pt x="55" y="17"/>
                  </a:lnTo>
                  <a:lnTo>
                    <a:pt x="51" y="18"/>
                  </a:lnTo>
                  <a:lnTo>
                    <a:pt x="47" y="19"/>
                  </a:lnTo>
                  <a:lnTo>
                    <a:pt x="42" y="20"/>
                  </a:lnTo>
                  <a:lnTo>
                    <a:pt x="38" y="21"/>
                  </a:lnTo>
                  <a:lnTo>
                    <a:pt x="34" y="22"/>
                  </a:lnTo>
                  <a:lnTo>
                    <a:pt x="30" y="23"/>
                  </a:lnTo>
                  <a:lnTo>
                    <a:pt x="25" y="24"/>
                  </a:lnTo>
                  <a:lnTo>
                    <a:pt x="21" y="25"/>
                  </a:lnTo>
                  <a:lnTo>
                    <a:pt x="16" y="27"/>
                  </a:lnTo>
                  <a:lnTo>
                    <a:pt x="11" y="29"/>
                  </a:lnTo>
                  <a:lnTo>
                    <a:pt x="9" y="29"/>
                  </a:lnTo>
                  <a:lnTo>
                    <a:pt x="8" y="31"/>
                  </a:lnTo>
                  <a:lnTo>
                    <a:pt x="6" y="31"/>
                  </a:lnTo>
                  <a:lnTo>
                    <a:pt x="4" y="32"/>
                  </a:lnTo>
                  <a:lnTo>
                    <a:pt x="2" y="33"/>
                  </a:lnTo>
                  <a:lnTo>
                    <a:pt x="0" y="31"/>
                  </a:lnTo>
                  <a:lnTo>
                    <a:pt x="0" y="29"/>
                  </a:lnTo>
                  <a:lnTo>
                    <a:pt x="1" y="28"/>
                  </a:lnTo>
                  <a:close/>
                </a:path>
              </a:pathLst>
            </a:custGeom>
            <a:solidFill>
              <a:srgbClr val="9E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34" name="Freeform 123"/>
            <p:cNvSpPr>
              <a:spLocks/>
            </p:cNvSpPr>
            <p:nvPr/>
          </p:nvSpPr>
          <p:spPr bwMode="auto">
            <a:xfrm>
              <a:off x="4237038" y="5140325"/>
              <a:ext cx="190500" cy="95250"/>
            </a:xfrm>
            <a:custGeom>
              <a:avLst/>
              <a:gdLst>
                <a:gd name="T0" fmla="*/ 2147483647 w 120"/>
                <a:gd name="T1" fmla="*/ 2147483647 h 60"/>
                <a:gd name="T2" fmla="*/ 2147483647 w 120"/>
                <a:gd name="T3" fmla="*/ 2147483647 h 60"/>
                <a:gd name="T4" fmla="*/ 2147483647 w 120"/>
                <a:gd name="T5" fmla="*/ 2147483647 h 60"/>
                <a:gd name="T6" fmla="*/ 2147483647 w 120"/>
                <a:gd name="T7" fmla="*/ 2147483647 h 60"/>
                <a:gd name="T8" fmla="*/ 2147483647 w 120"/>
                <a:gd name="T9" fmla="*/ 2147483647 h 60"/>
                <a:gd name="T10" fmla="*/ 2147483647 w 120"/>
                <a:gd name="T11" fmla="*/ 2147483647 h 60"/>
                <a:gd name="T12" fmla="*/ 2147483647 w 120"/>
                <a:gd name="T13" fmla="*/ 2147483647 h 60"/>
                <a:gd name="T14" fmla="*/ 2147483647 w 120"/>
                <a:gd name="T15" fmla="*/ 2147483647 h 60"/>
                <a:gd name="T16" fmla="*/ 2147483647 w 120"/>
                <a:gd name="T17" fmla="*/ 2147483647 h 60"/>
                <a:gd name="T18" fmla="*/ 2147483647 w 120"/>
                <a:gd name="T19" fmla="*/ 2147483647 h 60"/>
                <a:gd name="T20" fmla="*/ 2147483647 w 120"/>
                <a:gd name="T21" fmla="*/ 2147483647 h 60"/>
                <a:gd name="T22" fmla="*/ 2147483647 w 120"/>
                <a:gd name="T23" fmla="*/ 2147483647 h 60"/>
                <a:gd name="T24" fmla="*/ 2147483647 w 120"/>
                <a:gd name="T25" fmla="*/ 2147483647 h 60"/>
                <a:gd name="T26" fmla="*/ 2147483647 w 120"/>
                <a:gd name="T27" fmla="*/ 2147483647 h 60"/>
                <a:gd name="T28" fmla="*/ 2147483647 w 120"/>
                <a:gd name="T29" fmla="*/ 2147483647 h 60"/>
                <a:gd name="T30" fmla="*/ 2147483647 w 120"/>
                <a:gd name="T31" fmla="*/ 2147483647 h 60"/>
                <a:gd name="T32" fmla="*/ 2147483647 w 120"/>
                <a:gd name="T33" fmla="*/ 2147483647 h 60"/>
                <a:gd name="T34" fmla="*/ 2147483647 w 120"/>
                <a:gd name="T35" fmla="*/ 2147483647 h 60"/>
                <a:gd name="T36" fmla="*/ 2147483647 w 120"/>
                <a:gd name="T37" fmla="*/ 2147483647 h 60"/>
                <a:gd name="T38" fmla="*/ 2147483647 w 120"/>
                <a:gd name="T39" fmla="*/ 2147483647 h 60"/>
                <a:gd name="T40" fmla="*/ 2147483647 w 120"/>
                <a:gd name="T41" fmla="*/ 2147483647 h 60"/>
                <a:gd name="T42" fmla="*/ 2147483647 w 120"/>
                <a:gd name="T43" fmla="*/ 2147483647 h 60"/>
                <a:gd name="T44" fmla="*/ 2147483647 w 120"/>
                <a:gd name="T45" fmla="*/ 2147483647 h 60"/>
                <a:gd name="T46" fmla="*/ 2147483647 w 120"/>
                <a:gd name="T47" fmla="*/ 2147483647 h 60"/>
                <a:gd name="T48" fmla="*/ 2147483647 w 120"/>
                <a:gd name="T49" fmla="*/ 2147483647 h 60"/>
                <a:gd name="T50" fmla="*/ 2147483647 w 120"/>
                <a:gd name="T51" fmla="*/ 2147483647 h 60"/>
                <a:gd name="T52" fmla="*/ 2147483647 w 120"/>
                <a:gd name="T53" fmla="*/ 2147483647 h 60"/>
                <a:gd name="T54" fmla="*/ 2147483647 w 120"/>
                <a:gd name="T55" fmla="*/ 2147483647 h 60"/>
                <a:gd name="T56" fmla="*/ 2147483647 w 120"/>
                <a:gd name="T57" fmla="*/ 2147483647 h 60"/>
                <a:gd name="T58" fmla="*/ 2147483647 w 120"/>
                <a:gd name="T59" fmla="*/ 2147483647 h 60"/>
                <a:gd name="T60" fmla="*/ 2147483647 w 120"/>
                <a:gd name="T61" fmla="*/ 2147483647 h 60"/>
                <a:gd name="T62" fmla="*/ 2147483647 w 120"/>
                <a:gd name="T63" fmla="*/ 2147483647 h 60"/>
                <a:gd name="T64" fmla="*/ 2147483647 w 120"/>
                <a:gd name="T65" fmla="*/ 2147483647 h 60"/>
                <a:gd name="T66" fmla="*/ 2147483647 w 120"/>
                <a:gd name="T67" fmla="*/ 2147483647 h 60"/>
                <a:gd name="T68" fmla="*/ 2147483647 w 120"/>
                <a:gd name="T69" fmla="*/ 2147483647 h 60"/>
                <a:gd name="T70" fmla="*/ 2147483647 w 120"/>
                <a:gd name="T71" fmla="*/ 2147483647 h 60"/>
                <a:gd name="T72" fmla="*/ 2147483647 w 120"/>
                <a:gd name="T73" fmla="*/ 2147483647 h 60"/>
                <a:gd name="T74" fmla="*/ 2147483647 w 120"/>
                <a:gd name="T75" fmla="*/ 2147483647 h 60"/>
                <a:gd name="T76" fmla="*/ 2147483647 w 120"/>
                <a:gd name="T77" fmla="*/ 2147483647 h 60"/>
                <a:gd name="T78" fmla="*/ 2147483647 w 120"/>
                <a:gd name="T79" fmla="*/ 2147483647 h 60"/>
                <a:gd name="T80" fmla="*/ 2147483647 w 120"/>
                <a:gd name="T81" fmla="*/ 2147483647 h 60"/>
                <a:gd name="T82" fmla="*/ 0 w 120"/>
                <a:gd name="T83" fmla="*/ 2147483647 h 60"/>
                <a:gd name="T84" fmla="*/ 0 w 120"/>
                <a:gd name="T85" fmla="*/ 2147483647 h 60"/>
                <a:gd name="T86" fmla="*/ 0 w 120"/>
                <a:gd name="T87" fmla="*/ 2147483647 h 60"/>
                <a:gd name="T88" fmla="*/ 0 w 120"/>
                <a:gd name="T89" fmla="*/ 2147483647 h 60"/>
                <a:gd name="T90" fmla="*/ 0 w 120"/>
                <a:gd name="T91" fmla="*/ 2147483647 h 60"/>
                <a:gd name="T92" fmla="*/ 2147483647 w 120"/>
                <a:gd name="T93" fmla="*/ 0 h 60"/>
                <a:gd name="T94" fmla="*/ 2147483647 w 120"/>
                <a:gd name="T95" fmla="*/ 0 h 60"/>
                <a:gd name="T96" fmla="*/ 2147483647 w 120"/>
                <a:gd name="T97" fmla="*/ 2147483647 h 60"/>
                <a:gd name="T98" fmla="*/ 2147483647 w 120"/>
                <a:gd name="T99" fmla="*/ 2147483647 h 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0"/>
                <a:gd name="T151" fmla="*/ 0 h 60"/>
                <a:gd name="T152" fmla="*/ 120 w 120"/>
                <a:gd name="T153" fmla="*/ 60 h 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0" h="60">
                  <a:moveTo>
                    <a:pt x="6" y="1"/>
                  </a:moveTo>
                  <a:lnTo>
                    <a:pt x="12" y="3"/>
                  </a:lnTo>
                  <a:lnTo>
                    <a:pt x="18" y="6"/>
                  </a:lnTo>
                  <a:lnTo>
                    <a:pt x="24" y="8"/>
                  </a:lnTo>
                  <a:lnTo>
                    <a:pt x="30" y="12"/>
                  </a:lnTo>
                  <a:lnTo>
                    <a:pt x="37" y="14"/>
                  </a:lnTo>
                  <a:lnTo>
                    <a:pt x="44" y="17"/>
                  </a:lnTo>
                  <a:lnTo>
                    <a:pt x="51" y="21"/>
                  </a:lnTo>
                  <a:lnTo>
                    <a:pt x="58" y="24"/>
                  </a:lnTo>
                  <a:lnTo>
                    <a:pt x="65" y="27"/>
                  </a:lnTo>
                  <a:lnTo>
                    <a:pt x="72" y="30"/>
                  </a:lnTo>
                  <a:lnTo>
                    <a:pt x="79" y="34"/>
                  </a:lnTo>
                  <a:lnTo>
                    <a:pt x="86" y="37"/>
                  </a:lnTo>
                  <a:lnTo>
                    <a:pt x="94" y="40"/>
                  </a:lnTo>
                  <a:lnTo>
                    <a:pt x="101" y="43"/>
                  </a:lnTo>
                  <a:lnTo>
                    <a:pt x="109" y="47"/>
                  </a:lnTo>
                  <a:lnTo>
                    <a:pt x="117" y="50"/>
                  </a:lnTo>
                  <a:lnTo>
                    <a:pt x="118" y="50"/>
                  </a:lnTo>
                  <a:lnTo>
                    <a:pt x="119" y="52"/>
                  </a:lnTo>
                  <a:lnTo>
                    <a:pt x="120" y="54"/>
                  </a:lnTo>
                  <a:lnTo>
                    <a:pt x="120" y="56"/>
                  </a:lnTo>
                  <a:lnTo>
                    <a:pt x="120" y="57"/>
                  </a:lnTo>
                  <a:lnTo>
                    <a:pt x="119" y="60"/>
                  </a:lnTo>
                  <a:lnTo>
                    <a:pt x="118" y="60"/>
                  </a:lnTo>
                  <a:lnTo>
                    <a:pt x="116" y="60"/>
                  </a:lnTo>
                  <a:lnTo>
                    <a:pt x="109" y="57"/>
                  </a:lnTo>
                  <a:lnTo>
                    <a:pt x="101" y="54"/>
                  </a:lnTo>
                  <a:lnTo>
                    <a:pt x="94" y="51"/>
                  </a:lnTo>
                  <a:lnTo>
                    <a:pt x="86" y="47"/>
                  </a:lnTo>
                  <a:lnTo>
                    <a:pt x="78" y="44"/>
                  </a:lnTo>
                  <a:lnTo>
                    <a:pt x="72" y="39"/>
                  </a:lnTo>
                  <a:lnTo>
                    <a:pt x="64" y="36"/>
                  </a:lnTo>
                  <a:lnTo>
                    <a:pt x="56" y="32"/>
                  </a:lnTo>
                  <a:lnTo>
                    <a:pt x="49" y="28"/>
                  </a:lnTo>
                  <a:lnTo>
                    <a:pt x="42" y="25"/>
                  </a:lnTo>
                  <a:lnTo>
                    <a:pt x="34" y="21"/>
                  </a:lnTo>
                  <a:lnTo>
                    <a:pt x="28" y="18"/>
                  </a:lnTo>
                  <a:lnTo>
                    <a:pt x="20" y="15"/>
                  </a:lnTo>
                  <a:lnTo>
                    <a:pt x="14" y="12"/>
                  </a:lnTo>
                  <a:lnTo>
                    <a:pt x="8" y="10"/>
                  </a:lnTo>
                  <a:lnTo>
                    <a:pt x="2" y="8"/>
                  </a:lnTo>
                  <a:lnTo>
                    <a:pt x="0" y="6"/>
                  </a:lnTo>
                  <a:lnTo>
                    <a:pt x="0" y="5"/>
                  </a:lnTo>
                  <a:lnTo>
                    <a:pt x="0" y="3"/>
                  </a:lnTo>
                  <a:lnTo>
                    <a:pt x="0" y="2"/>
                  </a:lnTo>
                  <a:lnTo>
                    <a:pt x="2" y="0"/>
                  </a:lnTo>
                  <a:lnTo>
                    <a:pt x="3" y="0"/>
                  </a:lnTo>
                  <a:lnTo>
                    <a:pt x="6" y="1"/>
                  </a:lnTo>
                  <a:close/>
                </a:path>
              </a:pathLst>
            </a:custGeom>
            <a:solidFill>
              <a:srgbClr val="9E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35" name="Freeform 124"/>
            <p:cNvSpPr>
              <a:spLocks/>
            </p:cNvSpPr>
            <p:nvPr/>
          </p:nvSpPr>
          <p:spPr bwMode="auto">
            <a:xfrm>
              <a:off x="4276725" y="5021263"/>
              <a:ext cx="244475" cy="261937"/>
            </a:xfrm>
            <a:custGeom>
              <a:avLst/>
              <a:gdLst>
                <a:gd name="T0" fmla="*/ 2147483647 w 154"/>
                <a:gd name="T1" fmla="*/ 2147483647 h 165"/>
                <a:gd name="T2" fmla="*/ 2147483647 w 154"/>
                <a:gd name="T3" fmla="*/ 2147483647 h 165"/>
                <a:gd name="T4" fmla="*/ 2147483647 w 154"/>
                <a:gd name="T5" fmla="*/ 2147483647 h 165"/>
                <a:gd name="T6" fmla="*/ 2147483647 w 154"/>
                <a:gd name="T7" fmla="*/ 2147483647 h 165"/>
                <a:gd name="T8" fmla="*/ 2147483647 w 154"/>
                <a:gd name="T9" fmla="*/ 2147483647 h 165"/>
                <a:gd name="T10" fmla="*/ 2147483647 w 154"/>
                <a:gd name="T11" fmla="*/ 2147483647 h 165"/>
                <a:gd name="T12" fmla="*/ 2147483647 w 154"/>
                <a:gd name="T13" fmla="*/ 2147483647 h 165"/>
                <a:gd name="T14" fmla="*/ 2147483647 w 154"/>
                <a:gd name="T15" fmla="*/ 2147483647 h 165"/>
                <a:gd name="T16" fmla="*/ 2147483647 w 154"/>
                <a:gd name="T17" fmla="*/ 2147483647 h 165"/>
                <a:gd name="T18" fmla="*/ 2147483647 w 154"/>
                <a:gd name="T19" fmla="*/ 2147483647 h 165"/>
                <a:gd name="T20" fmla="*/ 2147483647 w 154"/>
                <a:gd name="T21" fmla="*/ 2147483647 h 165"/>
                <a:gd name="T22" fmla="*/ 2147483647 w 154"/>
                <a:gd name="T23" fmla="*/ 2147483647 h 165"/>
                <a:gd name="T24" fmla="*/ 2147483647 w 154"/>
                <a:gd name="T25" fmla="*/ 2147483647 h 165"/>
                <a:gd name="T26" fmla="*/ 2147483647 w 154"/>
                <a:gd name="T27" fmla="*/ 2147483647 h 165"/>
                <a:gd name="T28" fmla="*/ 2147483647 w 154"/>
                <a:gd name="T29" fmla="*/ 2147483647 h 165"/>
                <a:gd name="T30" fmla="*/ 2147483647 w 154"/>
                <a:gd name="T31" fmla="*/ 2147483647 h 165"/>
                <a:gd name="T32" fmla="*/ 2147483647 w 154"/>
                <a:gd name="T33" fmla="*/ 2147483647 h 165"/>
                <a:gd name="T34" fmla="*/ 2147483647 w 154"/>
                <a:gd name="T35" fmla="*/ 2147483647 h 165"/>
                <a:gd name="T36" fmla="*/ 2147483647 w 154"/>
                <a:gd name="T37" fmla="*/ 2147483647 h 165"/>
                <a:gd name="T38" fmla="*/ 2147483647 w 154"/>
                <a:gd name="T39" fmla="*/ 2147483647 h 165"/>
                <a:gd name="T40" fmla="*/ 2147483647 w 154"/>
                <a:gd name="T41" fmla="*/ 2147483647 h 165"/>
                <a:gd name="T42" fmla="*/ 2147483647 w 154"/>
                <a:gd name="T43" fmla="*/ 2147483647 h 165"/>
                <a:gd name="T44" fmla="*/ 2147483647 w 154"/>
                <a:gd name="T45" fmla="*/ 2147483647 h 165"/>
                <a:gd name="T46" fmla="*/ 2147483647 w 154"/>
                <a:gd name="T47" fmla="*/ 2147483647 h 165"/>
                <a:gd name="T48" fmla="*/ 2147483647 w 154"/>
                <a:gd name="T49" fmla="*/ 2147483647 h 165"/>
                <a:gd name="T50" fmla="*/ 2147483647 w 154"/>
                <a:gd name="T51" fmla="*/ 2147483647 h 165"/>
                <a:gd name="T52" fmla="*/ 2147483647 w 154"/>
                <a:gd name="T53" fmla="*/ 2147483647 h 165"/>
                <a:gd name="T54" fmla="*/ 2147483647 w 154"/>
                <a:gd name="T55" fmla="*/ 2147483647 h 165"/>
                <a:gd name="T56" fmla="*/ 2147483647 w 154"/>
                <a:gd name="T57" fmla="*/ 2147483647 h 165"/>
                <a:gd name="T58" fmla="*/ 2147483647 w 154"/>
                <a:gd name="T59" fmla="*/ 2147483647 h 165"/>
                <a:gd name="T60" fmla="*/ 2147483647 w 154"/>
                <a:gd name="T61" fmla="*/ 2147483647 h 165"/>
                <a:gd name="T62" fmla="*/ 2147483647 w 154"/>
                <a:gd name="T63" fmla="*/ 2147483647 h 165"/>
                <a:gd name="T64" fmla="*/ 2147483647 w 154"/>
                <a:gd name="T65" fmla="*/ 2147483647 h 165"/>
                <a:gd name="T66" fmla="*/ 2147483647 w 154"/>
                <a:gd name="T67" fmla="*/ 0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4"/>
                <a:gd name="T103" fmla="*/ 0 h 165"/>
                <a:gd name="T104" fmla="*/ 154 w 154"/>
                <a:gd name="T105" fmla="*/ 165 h 1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4" h="165">
                  <a:moveTo>
                    <a:pt x="154" y="0"/>
                  </a:moveTo>
                  <a:lnTo>
                    <a:pt x="154" y="2"/>
                  </a:lnTo>
                  <a:lnTo>
                    <a:pt x="154" y="6"/>
                  </a:lnTo>
                  <a:lnTo>
                    <a:pt x="154" y="12"/>
                  </a:lnTo>
                  <a:lnTo>
                    <a:pt x="154" y="19"/>
                  </a:lnTo>
                  <a:lnTo>
                    <a:pt x="154" y="29"/>
                  </a:lnTo>
                  <a:lnTo>
                    <a:pt x="154" y="39"/>
                  </a:lnTo>
                  <a:lnTo>
                    <a:pt x="154" y="50"/>
                  </a:lnTo>
                  <a:lnTo>
                    <a:pt x="154" y="62"/>
                  </a:lnTo>
                  <a:lnTo>
                    <a:pt x="154" y="74"/>
                  </a:lnTo>
                  <a:lnTo>
                    <a:pt x="153" y="86"/>
                  </a:lnTo>
                  <a:lnTo>
                    <a:pt x="152" y="97"/>
                  </a:lnTo>
                  <a:lnTo>
                    <a:pt x="152" y="107"/>
                  </a:lnTo>
                  <a:lnTo>
                    <a:pt x="151" y="116"/>
                  </a:lnTo>
                  <a:lnTo>
                    <a:pt x="150" y="123"/>
                  </a:lnTo>
                  <a:lnTo>
                    <a:pt x="148" y="128"/>
                  </a:lnTo>
                  <a:lnTo>
                    <a:pt x="148" y="131"/>
                  </a:lnTo>
                  <a:lnTo>
                    <a:pt x="144" y="132"/>
                  </a:lnTo>
                  <a:lnTo>
                    <a:pt x="139" y="135"/>
                  </a:lnTo>
                  <a:lnTo>
                    <a:pt x="131" y="137"/>
                  </a:lnTo>
                  <a:lnTo>
                    <a:pt x="122" y="140"/>
                  </a:lnTo>
                  <a:lnTo>
                    <a:pt x="110" y="142"/>
                  </a:lnTo>
                  <a:lnTo>
                    <a:pt x="99" y="145"/>
                  </a:lnTo>
                  <a:lnTo>
                    <a:pt x="86" y="149"/>
                  </a:lnTo>
                  <a:lnTo>
                    <a:pt x="73" y="152"/>
                  </a:lnTo>
                  <a:lnTo>
                    <a:pt x="59" y="155"/>
                  </a:lnTo>
                  <a:lnTo>
                    <a:pt x="47" y="156"/>
                  </a:lnTo>
                  <a:lnTo>
                    <a:pt x="35" y="159"/>
                  </a:lnTo>
                  <a:lnTo>
                    <a:pt x="25" y="162"/>
                  </a:lnTo>
                  <a:lnTo>
                    <a:pt x="15" y="163"/>
                  </a:lnTo>
                  <a:lnTo>
                    <a:pt x="8" y="164"/>
                  </a:lnTo>
                  <a:lnTo>
                    <a:pt x="3" y="165"/>
                  </a:lnTo>
                  <a:lnTo>
                    <a:pt x="0" y="165"/>
                  </a:lnTo>
                  <a:lnTo>
                    <a:pt x="1" y="159"/>
                  </a:lnTo>
                  <a:lnTo>
                    <a:pt x="2" y="159"/>
                  </a:lnTo>
                  <a:lnTo>
                    <a:pt x="5" y="158"/>
                  </a:lnTo>
                  <a:lnTo>
                    <a:pt x="12" y="156"/>
                  </a:lnTo>
                  <a:lnTo>
                    <a:pt x="20" y="155"/>
                  </a:lnTo>
                  <a:lnTo>
                    <a:pt x="29" y="152"/>
                  </a:lnTo>
                  <a:lnTo>
                    <a:pt x="39" y="150"/>
                  </a:lnTo>
                  <a:lnTo>
                    <a:pt x="51" y="147"/>
                  </a:lnTo>
                  <a:lnTo>
                    <a:pt x="62" y="145"/>
                  </a:lnTo>
                  <a:lnTo>
                    <a:pt x="74" y="142"/>
                  </a:lnTo>
                  <a:lnTo>
                    <a:pt x="86" y="139"/>
                  </a:lnTo>
                  <a:lnTo>
                    <a:pt x="98" y="136"/>
                  </a:lnTo>
                  <a:lnTo>
                    <a:pt x="109" y="133"/>
                  </a:lnTo>
                  <a:lnTo>
                    <a:pt x="119" y="130"/>
                  </a:lnTo>
                  <a:lnTo>
                    <a:pt x="128" y="129"/>
                  </a:lnTo>
                  <a:lnTo>
                    <a:pt x="134" y="127"/>
                  </a:lnTo>
                  <a:lnTo>
                    <a:pt x="139" y="125"/>
                  </a:lnTo>
                  <a:lnTo>
                    <a:pt x="139" y="122"/>
                  </a:lnTo>
                  <a:lnTo>
                    <a:pt x="139" y="116"/>
                  </a:lnTo>
                  <a:lnTo>
                    <a:pt x="140" y="109"/>
                  </a:lnTo>
                  <a:lnTo>
                    <a:pt x="140" y="100"/>
                  </a:lnTo>
                  <a:lnTo>
                    <a:pt x="140" y="90"/>
                  </a:lnTo>
                  <a:lnTo>
                    <a:pt x="141" y="80"/>
                  </a:lnTo>
                  <a:lnTo>
                    <a:pt x="141" y="70"/>
                  </a:lnTo>
                  <a:lnTo>
                    <a:pt x="142" y="60"/>
                  </a:lnTo>
                  <a:lnTo>
                    <a:pt x="142" y="48"/>
                  </a:lnTo>
                  <a:lnTo>
                    <a:pt x="143" y="39"/>
                  </a:lnTo>
                  <a:lnTo>
                    <a:pt x="143" y="29"/>
                  </a:lnTo>
                  <a:lnTo>
                    <a:pt x="144" y="21"/>
                  </a:lnTo>
                  <a:lnTo>
                    <a:pt x="144" y="14"/>
                  </a:lnTo>
                  <a:lnTo>
                    <a:pt x="144" y="9"/>
                  </a:lnTo>
                  <a:lnTo>
                    <a:pt x="144" y="6"/>
                  </a:lnTo>
                  <a:lnTo>
                    <a:pt x="144" y="5"/>
                  </a:lnTo>
                  <a:lnTo>
                    <a:pt x="154" y="0"/>
                  </a:lnTo>
                  <a:close/>
                </a:path>
              </a:pathLst>
            </a:custGeom>
            <a:solidFill>
              <a:srgbClr val="9E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36" name="Freeform 125"/>
            <p:cNvSpPr>
              <a:spLocks/>
            </p:cNvSpPr>
            <p:nvPr/>
          </p:nvSpPr>
          <p:spPr bwMode="auto">
            <a:xfrm>
              <a:off x="4332288" y="4976813"/>
              <a:ext cx="207962" cy="53975"/>
            </a:xfrm>
            <a:custGeom>
              <a:avLst/>
              <a:gdLst>
                <a:gd name="T0" fmla="*/ 2147483647 w 131"/>
                <a:gd name="T1" fmla="*/ 2147483647 h 34"/>
                <a:gd name="T2" fmla="*/ 2147483647 w 131"/>
                <a:gd name="T3" fmla="*/ 2147483647 h 34"/>
                <a:gd name="T4" fmla="*/ 2147483647 w 131"/>
                <a:gd name="T5" fmla="*/ 2147483647 h 34"/>
                <a:gd name="T6" fmla="*/ 2147483647 w 131"/>
                <a:gd name="T7" fmla="*/ 2147483647 h 34"/>
                <a:gd name="T8" fmla="*/ 2147483647 w 131"/>
                <a:gd name="T9" fmla="*/ 2147483647 h 34"/>
                <a:gd name="T10" fmla="*/ 2147483647 w 131"/>
                <a:gd name="T11" fmla="*/ 2147483647 h 34"/>
                <a:gd name="T12" fmla="*/ 2147483647 w 131"/>
                <a:gd name="T13" fmla="*/ 2147483647 h 34"/>
                <a:gd name="T14" fmla="*/ 2147483647 w 131"/>
                <a:gd name="T15" fmla="*/ 2147483647 h 34"/>
                <a:gd name="T16" fmla="*/ 2147483647 w 131"/>
                <a:gd name="T17" fmla="*/ 2147483647 h 34"/>
                <a:gd name="T18" fmla="*/ 2147483647 w 131"/>
                <a:gd name="T19" fmla="*/ 2147483647 h 34"/>
                <a:gd name="T20" fmla="*/ 2147483647 w 131"/>
                <a:gd name="T21" fmla="*/ 2147483647 h 34"/>
                <a:gd name="T22" fmla="*/ 2147483647 w 131"/>
                <a:gd name="T23" fmla="*/ 2147483647 h 34"/>
                <a:gd name="T24" fmla="*/ 2147483647 w 131"/>
                <a:gd name="T25" fmla="*/ 2147483647 h 34"/>
                <a:gd name="T26" fmla="*/ 2147483647 w 131"/>
                <a:gd name="T27" fmla="*/ 2147483647 h 34"/>
                <a:gd name="T28" fmla="*/ 2147483647 w 131"/>
                <a:gd name="T29" fmla="*/ 2147483647 h 34"/>
                <a:gd name="T30" fmla="*/ 2147483647 w 131"/>
                <a:gd name="T31" fmla="*/ 2147483647 h 34"/>
                <a:gd name="T32" fmla="*/ 2147483647 w 131"/>
                <a:gd name="T33" fmla="*/ 2147483647 h 34"/>
                <a:gd name="T34" fmla="*/ 2147483647 w 131"/>
                <a:gd name="T35" fmla="*/ 2147483647 h 34"/>
                <a:gd name="T36" fmla="*/ 2147483647 w 131"/>
                <a:gd name="T37" fmla="*/ 2147483647 h 34"/>
                <a:gd name="T38" fmla="*/ 2147483647 w 131"/>
                <a:gd name="T39" fmla="*/ 0 h 34"/>
                <a:gd name="T40" fmla="*/ 2147483647 w 131"/>
                <a:gd name="T41" fmla="*/ 0 h 34"/>
                <a:gd name="T42" fmla="*/ 2147483647 w 131"/>
                <a:gd name="T43" fmla="*/ 0 h 34"/>
                <a:gd name="T44" fmla="*/ 2147483647 w 131"/>
                <a:gd name="T45" fmla="*/ 0 h 34"/>
                <a:gd name="T46" fmla="*/ 2147483647 w 131"/>
                <a:gd name="T47" fmla="*/ 2147483647 h 34"/>
                <a:gd name="T48" fmla="*/ 2147483647 w 131"/>
                <a:gd name="T49" fmla="*/ 2147483647 h 34"/>
                <a:gd name="T50" fmla="*/ 0 w 131"/>
                <a:gd name="T51" fmla="*/ 2147483647 h 34"/>
                <a:gd name="T52" fmla="*/ 0 w 131"/>
                <a:gd name="T53" fmla="*/ 2147483647 h 34"/>
                <a:gd name="T54" fmla="*/ 2147483647 w 131"/>
                <a:gd name="T55" fmla="*/ 2147483647 h 34"/>
                <a:gd name="T56" fmla="*/ 2147483647 w 131"/>
                <a:gd name="T57" fmla="*/ 2147483647 h 34"/>
                <a:gd name="T58" fmla="*/ 2147483647 w 131"/>
                <a:gd name="T59" fmla="*/ 2147483647 h 34"/>
                <a:gd name="T60" fmla="*/ 2147483647 w 131"/>
                <a:gd name="T61" fmla="*/ 2147483647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1"/>
                <a:gd name="T94" fmla="*/ 0 h 34"/>
                <a:gd name="T95" fmla="*/ 131 w 131"/>
                <a:gd name="T96" fmla="*/ 34 h 3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1" h="34">
                  <a:moveTo>
                    <a:pt x="131" y="30"/>
                  </a:moveTo>
                  <a:lnTo>
                    <a:pt x="130" y="29"/>
                  </a:lnTo>
                  <a:lnTo>
                    <a:pt x="127" y="28"/>
                  </a:lnTo>
                  <a:lnTo>
                    <a:pt x="122" y="27"/>
                  </a:lnTo>
                  <a:lnTo>
                    <a:pt x="115" y="25"/>
                  </a:lnTo>
                  <a:lnTo>
                    <a:pt x="108" y="23"/>
                  </a:lnTo>
                  <a:lnTo>
                    <a:pt x="99" y="21"/>
                  </a:lnTo>
                  <a:lnTo>
                    <a:pt x="89" y="19"/>
                  </a:lnTo>
                  <a:lnTo>
                    <a:pt x="81" y="17"/>
                  </a:lnTo>
                  <a:lnTo>
                    <a:pt x="70" y="14"/>
                  </a:lnTo>
                  <a:lnTo>
                    <a:pt x="60" y="11"/>
                  </a:lnTo>
                  <a:lnTo>
                    <a:pt x="50" y="9"/>
                  </a:lnTo>
                  <a:lnTo>
                    <a:pt x="41" y="6"/>
                  </a:lnTo>
                  <a:lnTo>
                    <a:pt x="32" y="5"/>
                  </a:lnTo>
                  <a:lnTo>
                    <a:pt x="24" y="3"/>
                  </a:lnTo>
                  <a:lnTo>
                    <a:pt x="18" y="2"/>
                  </a:lnTo>
                  <a:lnTo>
                    <a:pt x="14" y="1"/>
                  </a:lnTo>
                  <a:lnTo>
                    <a:pt x="12" y="1"/>
                  </a:lnTo>
                  <a:lnTo>
                    <a:pt x="9" y="1"/>
                  </a:lnTo>
                  <a:lnTo>
                    <a:pt x="6" y="0"/>
                  </a:lnTo>
                  <a:lnTo>
                    <a:pt x="5" y="0"/>
                  </a:lnTo>
                  <a:lnTo>
                    <a:pt x="4" y="0"/>
                  </a:lnTo>
                  <a:lnTo>
                    <a:pt x="2" y="0"/>
                  </a:lnTo>
                  <a:lnTo>
                    <a:pt x="2" y="1"/>
                  </a:lnTo>
                  <a:lnTo>
                    <a:pt x="1" y="1"/>
                  </a:lnTo>
                  <a:lnTo>
                    <a:pt x="0" y="1"/>
                  </a:lnTo>
                  <a:lnTo>
                    <a:pt x="0" y="2"/>
                  </a:lnTo>
                  <a:lnTo>
                    <a:pt x="18" y="7"/>
                  </a:lnTo>
                  <a:lnTo>
                    <a:pt x="122" y="34"/>
                  </a:lnTo>
                  <a:lnTo>
                    <a:pt x="131" y="30"/>
                  </a:lnTo>
                  <a:close/>
                </a:path>
              </a:pathLst>
            </a:custGeom>
            <a:solidFill>
              <a:srgbClr val="9E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37" name="Freeform 126"/>
            <p:cNvSpPr>
              <a:spLocks/>
            </p:cNvSpPr>
            <p:nvPr/>
          </p:nvSpPr>
          <p:spPr bwMode="auto">
            <a:xfrm>
              <a:off x="4281488" y="5376863"/>
              <a:ext cx="25400" cy="274637"/>
            </a:xfrm>
            <a:custGeom>
              <a:avLst/>
              <a:gdLst>
                <a:gd name="T0" fmla="*/ 2147483647 w 16"/>
                <a:gd name="T1" fmla="*/ 2147483647 h 173"/>
                <a:gd name="T2" fmla="*/ 2147483647 w 16"/>
                <a:gd name="T3" fmla="*/ 2147483647 h 173"/>
                <a:gd name="T4" fmla="*/ 2147483647 w 16"/>
                <a:gd name="T5" fmla="*/ 2147483647 h 173"/>
                <a:gd name="T6" fmla="*/ 2147483647 w 16"/>
                <a:gd name="T7" fmla="*/ 2147483647 h 173"/>
                <a:gd name="T8" fmla="*/ 2147483647 w 16"/>
                <a:gd name="T9" fmla="*/ 2147483647 h 173"/>
                <a:gd name="T10" fmla="*/ 2147483647 w 16"/>
                <a:gd name="T11" fmla="*/ 2147483647 h 173"/>
                <a:gd name="T12" fmla="*/ 2147483647 w 16"/>
                <a:gd name="T13" fmla="*/ 2147483647 h 173"/>
                <a:gd name="T14" fmla="*/ 2147483647 w 16"/>
                <a:gd name="T15" fmla="*/ 2147483647 h 173"/>
                <a:gd name="T16" fmla="*/ 2147483647 w 16"/>
                <a:gd name="T17" fmla="*/ 2147483647 h 173"/>
                <a:gd name="T18" fmla="*/ 2147483647 w 16"/>
                <a:gd name="T19" fmla="*/ 2147483647 h 173"/>
                <a:gd name="T20" fmla="*/ 2147483647 w 16"/>
                <a:gd name="T21" fmla="*/ 2147483647 h 173"/>
                <a:gd name="T22" fmla="*/ 2147483647 w 16"/>
                <a:gd name="T23" fmla="*/ 2147483647 h 173"/>
                <a:gd name="T24" fmla="*/ 2147483647 w 16"/>
                <a:gd name="T25" fmla="*/ 2147483647 h 173"/>
                <a:gd name="T26" fmla="*/ 2147483647 w 16"/>
                <a:gd name="T27" fmla="*/ 2147483647 h 173"/>
                <a:gd name="T28" fmla="*/ 2147483647 w 16"/>
                <a:gd name="T29" fmla="*/ 2147483647 h 173"/>
                <a:gd name="T30" fmla="*/ 2147483647 w 16"/>
                <a:gd name="T31" fmla="*/ 2147483647 h 173"/>
                <a:gd name="T32" fmla="*/ 2147483647 w 16"/>
                <a:gd name="T33" fmla="*/ 2147483647 h 173"/>
                <a:gd name="T34" fmla="*/ 2147483647 w 16"/>
                <a:gd name="T35" fmla="*/ 2147483647 h 173"/>
                <a:gd name="T36" fmla="*/ 2147483647 w 16"/>
                <a:gd name="T37" fmla="*/ 2147483647 h 173"/>
                <a:gd name="T38" fmla="*/ 2147483647 w 16"/>
                <a:gd name="T39" fmla="*/ 2147483647 h 173"/>
                <a:gd name="T40" fmla="*/ 2147483647 w 16"/>
                <a:gd name="T41" fmla="*/ 2147483647 h 173"/>
                <a:gd name="T42" fmla="*/ 2147483647 w 16"/>
                <a:gd name="T43" fmla="*/ 2147483647 h 173"/>
                <a:gd name="T44" fmla="*/ 2147483647 w 16"/>
                <a:gd name="T45" fmla="*/ 2147483647 h 173"/>
                <a:gd name="T46" fmla="*/ 2147483647 w 16"/>
                <a:gd name="T47" fmla="*/ 2147483647 h 173"/>
                <a:gd name="T48" fmla="*/ 2147483647 w 16"/>
                <a:gd name="T49" fmla="*/ 2147483647 h 173"/>
                <a:gd name="T50" fmla="*/ 2147483647 w 16"/>
                <a:gd name="T51" fmla="*/ 2147483647 h 173"/>
                <a:gd name="T52" fmla="*/ 2147483647 w 16"/>
                <a:gd name="T53" fmla="*/ 2147483647 h 173"/>
                <a:gd name="T54" fmla="*/ 2147483647 w 16"/>
                <a:gd name="T55" fmla="*/ 2147483647 h 173"/>
                <a:gd name="T56" fmla="*/ 2147483647 w 16"/>
                <a:gd name="T57" fmla="*/ 2147483647 h 173"/>
                <a:gd name="T58" fmla="*/ 2147483647 w 16"/>
                <a:gd name="T59" fmla="*/ 2147483647 h 173"/>
                <a:gd name="T60" fmla="*/ 2147483647 w 16"/>
                <a:gd name="T61" fmla="*/ 2147483647 h 173"/>
                <a:gd name="T62" fmla="*/ 2147483647 w 16"/>
                <a:gd name="T63" fmla="*/ 2147483647 h 173"/>
                <a:gd name="T64" fmla="*/ 2147483647 w 16"/>
                <a:gd name="T65" fmla="*/ 2147483647 h 173"/>
                <a:gd name="T66" fmla="*/ 2147483647 w 16"/>
                <a:gd name="T67" fmla="*/ 2147483647 h 173"/>
                <a:gd name="T68" fmla="*/ 2147483647 w 16"/>
                <a:gd name="T69" fmla="*/ 2147483647 h 173"/>
                <a:gd name="T70" fmla="*/ 2147483647 w 16"/>
                <a:gd name="T71" fmla="*/ 2147483647 h 173"/>
                <a:gd name="T72" fmla="*/ 2147483647 w 16"/>
                <a:gd name="T73" fmla="*/ 2147483647 h 173"/>
                <a:gd name="T74" fmla="*/ 2147483647 w 16"/>
                <a:gd name="T75" fmla="*/ 2147483647 h 173"/>
                <a:gd name="T76" fmla="*/ 2147483647 w 16"/>
                <a:gd name="T77" fmla="*/ 2147483647 h 173"/>
                <a:gd name="T78" fmla="*/ 2147483647 w 16"/>
                <a:gd name="T79" fmla="*/ 2147483647 h 173"/>
                <a:gd name="T80" fmla="*/ 2147483647 w 16"/>
                <a:gd name="T81" fmla="*/ 2147483647 h 173"/>
                <a:gd name="T82" fmla="*/ 2147483647 w 16"/>
                <a:gd name="T83" fmla="*/ 2147483647 h 173"/>
                <a:gd name="T84" fmla="*/ 0 w 16"/>
                <a:gd name="T85" fmla="*/ 2147483647 h 173"/>
                <a:gd name="T86" fmla="*/ 0 w 16"/>
                <a:gd name="T87" fmla="*/ 2147483647 h 173"/>
                <a:gd name="T88" fmla="*/ 0 w 16"/>
                <a:gd name="T89" fmla="*/ 2147483647 h 173"/>
                <a:gd name="T90" fmla="*/ 2147483647 w 16"/>
                <a:gd name="T91" fmla="*/ 2147483647 h 173"/>
                <a:gd name="T92" fmla="*/ 2147483647 w 16"/>
                <a:gd name="T93" fmla="*/ 0 h 173"/>
                <a:gd name="T94" fmla="*/ 2147483647 w 16"/>
                <a:gd name="T95" fmla="*/ 2147483647 h 173"/>
                <a:gd name="T96" fmla="*/ 2147483647 w 16"/>
                <a:gd name="T97" fmla="*/ 2147483647 h 1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
                <a:gd name="T148" fmla="*/ 0 h 173"/>
                <a:gd name="T149" fmla="*/ 16 w 16"/>
                <a:gd name="T150" fmla="*/ 173 h 1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 h="173">
                  <a:moveTo>
                    <a:pt x="10" y="2"/>
                  </a:moveTo>
                  <a:lnTo>
                    <a:pt x="10" y="9"/>
                  </a:lnTo>
                  <a:lnTo>
                    <a:pt x="10" y="17"/>
                  </a:lnTo>
                  <a:lnTo>
                    <a:pt x="11" y="24"/>
                  </a:lnTo>
                  <a:lnTo>
                    <a:pt x="11" y="31"/>
                  </a:lnTo>
                  <a:lnTo>
                    <a:pt x="12" y="38"/>
                  </a:lnTo>
                  <a:lnTo>
                    <a:pt x="12" y="45"/>
                  </a:lnTo>
                  <a:lnTo>
                    <a:pt x="12" y="52"/>
                  </a:lnTo>
                  <a:lnTo>
                    <a:pt x="13" y="59"/>
                  </a:lnTo>
                  <a:lnTo>
                    <a:pt x="13" y="66"/>
                  </a:lnTo>
                  <a:lnTo>
                    <a:pt x="14" y="73"/>
                  </a:lnTo>
                  <a:lnTo>
                    <a:pt x="14" y="79"/>
                  </a:lnTo>
                  <a:lnTo>
                    <a:pt x="15" y="86"/>
                  </a:lnTo>
                  <a:lnTo>
                    <a:pt x="15" y="93"/>
                  </a:lnTo>
                  <a:lnTo>
                    <a:pt x="16" y="101"/>
                  </a:lnTo>
                  <a:lnTo>
                    <a:pt x="16" y="108"/>
                  </a:lnTo>
                  <a:lnTo>
                    <a:pt x="16" y="116"/>
                  </a:lnTo>
                  <a:lnTo>
                    <a:pt x="16" y="120"/>
                  </a:lnTo>
                  <a:lnTo>
                    <a:pt x="16" y="123"/>
                  </a:lnTo>
                  <a:lnTo>
                    <a:pt x="16" y="126"/>
                  </a:lnTo>
                  <a:lnTo>
                    <a:pt x="16" y="130"/>
                  </a:lnTo>
                  <a:lnTo>
                    <a:pt x="15" y="134"/>
                  </a:lnTo>
                  <a:lnTo>
                    <a:pt x="15" y="136"/>
                  </a:lnTo>
                  <a:lnTo>
                    <a:pt x="15" y="139"/>
                  </a:lnTo>
                  <a:lnTo>
                    <a:pt x="15" y="143"/>
                  </a:lnTo>
                  <a:lnTo>
                    <a:pt x="14" y="145"/>
                  </a:lnTo>
                  <a:lnTo>
                    <a:pt x="14" y="148"/>
                  </a:lnTo>
                  <a:lnTo>
                    <a:pt x="14" y="152"/>
                  </a:lnTo>
                  <a:lnTo>
                    <a:pt x="13" y="155"/>
                  </a:lnTo>
                  <a:lnTo>
                    <a:pt x="13" y="158"/>
                  </a:lnTo>
                  <a:lnTo>
                    <a:pt x="13" y="161"/>
                  </a:lnTo>
                  <a:lnTo>
                    <a:pt x="13" y="165"/>
                  </a:lnTo>
                  <a:lnTo>
                    <a:pt x="13" y="169"/>
                  </a:lnTo>
                  <a:lnTo>
                    <a:pt x="13" y="170"/>
                  </a:lnTo>
                  <a:lnTo>
                    <a:pt x="12" y="171"/>
                  </a:lnTo>
                  <a:lnTo>
                    <a:pt x="11" y="172"/>
                  </a:lnTo>
                  <a:lnTo>
                    <a:pt x="10" y="173"/>
                  </a:lnTo>
                  <a:lnTo>
                    <a:pt x="9" y="172"/>
                  </a:lnTo>
                  <a:lnTo>
                    <a:pt x="8" y="171"/>
                  </a:lnTo>
                  <a:lnTo>
                    <a:pt x="8" y="170"/>
                  </a:lnTo>
                  <a:lnTo>
                    <a:pt x="8" y="167"/>
                  </a:lnTo>
                  <a:lnTo>
                    <a:pt x="8" y="163"/>
                  </a:lnTo>
                  <a:lnTo>
                    <a:pt x="8" y="160"/>
                  </a:lnTo>
                  <a:lnTo>
                    <a:pt x="8" y="157"/>
                  </a:lnTo>
                  <a:lnTo>
                    <a:pt x="8" y="152"/>
                  </a:lnTo>
                  <a:lnTo>
                    <a:pt x="8" y="150"/>
                  </a:lnTo>
                  <a:lnTo>
                    <a:pt x="8" y="147"/>
                  </a:lnTo>
                  <a:lnTo>
                    <a:pt x="8" y="144"/>
                  </a:lnTo>
                  <a:lnTo>
                    <a:pt x="8" y="140"/>
                  </a:lnTo>
                  <a:lnTo>
                    <a:pt x="8" y="137"/>
                  </a:lnTo>
                  <a:lnTo>
                    <a:pt x="8" y="134"/>
                  </a:lnTo>
                  <a:lnTo>
                    <a:pt x="9" y="131"/>
                  </a:lnTo>
                  <a:lnTo>
                    <a:pt x="9" y="127"/>
                  </a:lnTo>
                  <a:lnTo>
                    <a:pt x="9" y="124"/>
                  </a:lnTo>
                  <a:lnTo>
                    <a:pt x="9" y="121"/>
                  </a:lnTo>
                  <a:lnTo>
                    <a:pt x="9" y="117"/>
                  </a:lnTo>
                  <a:lnTo>
                    <a:pt x="9" y="115"/>
                  </a:lnTo>
                  <a:lnTo>
                    <a:pt x="9" y="112"/>
                  </a:lnTo>
                  <a:lnTo>
                    <a:pt x="9" y="110"/>
                  </a:lnTo>
                  <a:lnTo>
                    <a:pt x="9" y="108"/>
                  </a:lnTo>
                  <a:lnTo>
                    <a:pt x="8" y="106"/>
                  </a:lnTo>
                  <a:lnTo>
                    <a:pt x="8" y="105"/>
                  </a:lnTo>
                  <a:lnTo>
                    <a:pt x="8" y="103"/>
                  </a:lnTo>
                  <a:lnTo>
                    <a:pt x="8" y="101"/>
                  </a:lnTo>
                  <a:lnTo>
                    <a:pt x="7" y="99"/>
                  </a:lnTo>
                  <a:lnTo>
                    <a:pt x="7" y="97"/>
                  </a:lnTo>
                  <a:lnTo>
                    <a:pt x="7" y="95"/>
                  </a:lnTo>
                  <a:lnTo>
                    <a:pt x="7" y="93"/>
                  </a:lnTo>
                  <a:lnTo>
                    <a:pt x="6" y="92"/>
                  </a:lnTo>
                  <a:lnTo>
                    <a:pt x="6" y="90"/>
                  </a:lnTo>
                  <a:lnTo>
                    <a:pt x="6" y="87"/>
                  </a:lnTo>
                  <a:lnTo>
                    <a:pt x="6" y="86"/>
                  </a:lnTo>
                  <a:lnTo>
                    <a:pt x="6" y="79"/>
                  </a:lnTo>
                  <a:lnTo>
                    <a:pt x="6" y="74"/>
                  </a:lnTo>
                  <a:lnTo>
                    <a:pt x="6" y="69"/>
                  </a:lnTo>
                  <a:lnTo>
                    <a:pt x="5" y="64"/>
                  </a:lnTo>
                  <a:lnTo>
                    <a:pt x="5" y="60"/>
                  </a:lnTo>
                  <a:lnTo>
                    <a:pt x="4" y="55"/>
                  </a:lnTo>
                  <a:lnTo>
                    <a:pt x="4" y="51"/>
                  </a:lnTo>
                  <a:lnTo>
                    <a:pt x="3" y="46"/>
                  </a:lnTo>
                  <a:lnTo>
                    <a:pt x="2" y="42"/>
                  </a:lnTo>
                  <a:lnTo>
                    <a:pt x="2" y="37"/>
                  </a:lnTo>
                  <a:lnTo>
                    <a:pt x="1" y="32"/>
                  </a:lnTo>
                  <a:lnTo>
                    <a:pt x="0" y="28"/>
                  </a:lnTo>
                  <a:lnTo>
                    <a:pt x="0" y="23"/>
                  </a:lnTo>
                  <a:lnTo>
                    <a:pt x="0" y="18"/>
                  </a:lnTo>
                  <a:lnTo>
                    <a:pt x="0" y="13"/>
                  </a:lnTo>
                  <a:lnTo>
                    <a:pt x="0" y="8"/>
                  </a:lnTo>
                  <a:lnTo>
                    <a:pt x="0" y="5"/>
                  </a:lnTo>
                  <a:lnTo>
                    <a:pt x="1" y="4"/>
                  </a:lnTo>
                  <a:lnTo>
                    <a:pt x="2" y="2"/>
                  </a:lnTo>
                  <a:lnTo>
                    <a:pt x="5" y="1"/>
                  </a:lnTo>
                  <a:lnTo>
                    <a:pt x="7" y="0"/>
                  </a:lnTo>
                  <a:lnTo>
                    <a:pt x="9" y="0"/>
                  </a:lnTo>
                  <a:lnTo>
                    <a:pt x="10" y="1"/>
                  </a:lnTo>
                  <a:lnTo>
                    <a:pt x="10" y="2"/>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38" name="Freeform 127"/>
            <p:cNvSpPr>
              <a:spLocks/>
            </p:cNvSpPr>
            <p:nvPr/>
          </p:nvSpPr>
          <p:spPr bwMode="auto">
            <a:xfrm>
              <a:off x="3906838" y="5481638"/>
              <a:ext cx="69850" cy="42862"/>
            </a:xfrm>
            <a:custGeom>
              <a:avLst/>
              <a:gdLst>
                <a:gd name="T0" fmla="*/ 2147483647 w 44"/>
                <a:gd name="T1" fmla="*/ 2147483647 h 27"/>
                <a:gd name="T2" fmla="*/ 0 w 44"/>
                <a:gd name="T3" fmla="*/ 2147483647 h 27"/>
                <a:gd name="T4" fmla="*/ 0 w 44"/>
                <a:gd name="T5" fmla="*/ 2147483647 h 27"/>
                <a:gd name="T6" fmla="*/ 2147483647 w 44"/>
                <a:gd name="T7" fmla="*/ 2147483647 h 27"/>
                <a:gd name="T8" fmla="*/ 2147483647 w 44"/>
                <a:gd name="T9" fmla="*/ 2147483647 h 27"/>
                <a:gd name="T10" fmla="*/ 2147483647 w 44"/>
                <a:gd name="T11" fmla="*/ 2147483647 h 27"/>
                <a:gd name="T12" fmla="*/ 2147483647 w 44"/>
                <a:gd name="T13" fmla="*/ 2147483647 h 27"/>
                <a:gd name="T14" fmla="*/ 2147483647 w 44"/>
                <a:gd name="T15" fmla="*/ 2147483647 h 27"/>
                <a:gd name="T16" fmla="*/ 2147483647 w 44"/>
                <a:gd name="T17" fmla="*/ 2147483647 h 27"/>
                <a:gd name="T18" fmla="*/ 2147483647 w 44"/>
                <a:gd name="T19" fmla="*/ 2147483647 h 27"/>
                <a:gd name="T20" fmla="*/ 2147483647 w 44"/>
                <a:gd name="T21" fmla="*/ 2147483647 h 27"/>
                <a:gd name="T22" fmla="*/ 2147483647 w 44"/>
                <a:gd name="T23" fmla="*/ 2147483647 h 27"/>
                <a:gd name="T24" fmla="*/ 2147483647 w 44"/>
                <a:gd name="T25" fmla="*/ 2147483647 h 27"/>
                <a:gd name="T26" fmla="*/ 2147483647 w 44"/>
                <a:gd name="T27" fmla="*/ 2147483647 h 27"/>
                <a:gd name="T28" fmla="*/ 2147483647 w 44"/>
                <a:gd name="T29" fmla="*/ 2147483647 h 27"/>
                <a:gd name="T30" fmla="*/ 2147483647 w 44"/>
                <a:gd name="T31" fmla="*/ 2147483647 h 27"/>
                <a:gd name="T32" fmla="*/ 2147483647 w 44"/>
                <a:gd name="T33" fmla="*/ 2147483647 h 27"/>
                <a:gd name="T34" fmla="*/ 2147483647 w 44"/>
                <a:gd name="T35" fmla="*/ 2147483647 h 27"/>
                <a:gd name="T36" fmla="*/ 2147483647 w 44"/>
                <a:gd name="T37" fmla="*/ 2147483647 h 27"/>
                <a:gd name="T38" fmla="*/ 2147483647 w 44"/>
                <a:gd name="T39" fmla="*/ 2147483647 h 27"/>
                <a:gd name="T40" fmla="*/ 2147483647 w 44"/>
                <a:gd name="T41" fmla="*/ 2147483647 h 27"/>
                <a:gd name="T42" fmla="*/ 2147483647 w 44"/>
                <a:gd name="T43" fmla="*/ 2147483647 h 27"/>
                <a:gd name="T44" fmla="*/ 2147483647 w 44"/>
                <a:gd name="T45" fmla="*/ 2147483647 h 27"/>
                <a:gd name="T46" fmla="*/ 2147483647 w 44"/>
                <a:gd name="T47" fmla="*/ 2147483647 h 27"/>
                <a:gd name="T48" fmla="*/ 2147483647 w 44"/>
                <a:gd name="T49" fmla="*/ 2147483647 h 27"/>
                <a:gd name="T50" fmla="*/ 2147483647 w 44"/>
                <a:gd name="T51" fmla="*/ 2147483647 h 27"/>
                <a:gd name="T52" fmla="*/ 2147483647 w 44"/>
                <a:gd name="T53" fmla="*/ 2147483647 h 27"/>
                <a:gd name="T54" fmla="*/ 2147483647 w 44"/>
                <a:gd name="T55" fmla="*/ 2147483647 h 27"/>
                <a:gd name="T56" fmla="*/ 2147483647 w 44"/>
                <a:gd name="T57" fmla="*/ 2147483647 h 27"/>
                <a:gd name="T58" fmla="*/ 2147483647 w 44"/>
                <a:gd name="T59" fmla="*/ 2147483647 h 27"/>
                <a:gd name="T60" fmla="*/ 2147483647 w 44"/>
                <a:gd name="T61" fmla="*/ 0 h 27"/>
                <a:gd name="T62" fmla="*/ 2147483647 w 44"/>
                <a:gd name="T63" fmla="*/ 0 h 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
                <a:gd name="T97" fmla="*/ 0 h 27"/>
                <a:gd name="T98" fmla="*/ 44 w 44"/>
                <a:gd name="T99" fmla="*/ 27 h 2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 h="27">
                  <a:moveTo>
                    <a:pt x="6" y="0"/>
                  </a:moveTo>
                  <a:lnTo>
                    <a:pt x="4" y="4"/>
                  </a:lnTo>
                  <a:lnTo>
                    <a:pt x="2" y="7"/>
                  </a:lnTo>
                  <a:lnTo>
                    <a:pt x="0" y="9"/>
                  </a:lnTo>
                  <a:lnTo>
                    <a:pt x="0" y="13"/>
                  </a:lnTo>
                  <a:lnTo>
                    <a:pt x="0" y="15"/>
                  </a:lnTo>
                  <a:lnTo>
                    <a:pt x="0" y="17"/>
                  </a:lnTo>
                  <a:lnTo>
                    <a:pt x="1" y="19"/>
                  </a:lnTo>
                  <a:lnTo>
                    <a:pt x="2" y="21"/>
                  </a:lnTo>
                  <a:lnTo>
                    <a:pt x="4" y="22"/>
                  </a:lnTo>
                  <a:lnTo>
                    <a:pt x="6" y="24"/>
                  </a:lnTo>
                  <a:lnTo>
                    <a:pt x="8" y="25"/>
                  </a:lnTo>
                  <a:lnTo>
                    <a:pt x="11" y="26"/>
                  </a:lnTo>
                  <a:lnTo>
                    <a:pt x="13" y="26"/>
                  </a:lnTo>
                  <a:lnTo>
                    <a:pt x="16" y="27"/>
                  </a:lnTo>
                  <a:lnTo>
                    <a:pt x="19" y="27"/>
                  </a:lnTo>
                  <a:lnTo>
                    <a:pt x="23" y="27"/>
                  </a:lnTo>
                  <a:lnTo>
                    <a:pt x="26" y="26"/>
                  </a:lnTo>
                  <a:lnTo>
                    <a:pt x="29" y="26"/>
                  </a:lnTo>
                  <a:lnTo>
                    <a:pt x="32" y="24"/>
                  </a:lnTo>
                  <a:lnTo>
                    <a:pt x="34" y="23"/>
                  </a:lnTo>
                  <a:lnTo>
                    <a:pt x="36" y="21"/>
                  </a:lnTo>
                  <a:lnTo>
                    <a:pt x="38" y="19"/>
                  </a:lnTo>
                  <a:lnTo>
                    <a:pt x="39" y="17"/>
                  </a:lnTo>
                  <a:lnTo>
                    <a:pt x="40" y="15"/>
                  </a:lnTo>
                  <a:lnTo>
                    <a:pt x="42" y="13"/>
                  </a:lnTo>
                  <a:lnTo>
                    <a:pt x="42" y="11"/>
                  </a:lnTo>
                  <a:lnTo>
                    <a:pt x="43" y="9"/>
                  </a:lnTo>
                  <a:lnTo>
                    <a:pt x="44" y="8"/>
                  </a:lnTo>
                  <a:lnTo>
                    <a:pt x="44" y="6"/>
                  </a:lnTo>
                  <a:lnTo>
                    <a:pt x="44" y="5"/>
                  </a:lnTo>
                  <a:lnTo>
                    <a:pt x="43" y="5"/>
                  </a:lnTo>
                  <a:lnTo>
                    <a:pt x="42" y="5"/>
                  </a:lnTo>
                  <a:lnTo>
                    <a:pt x="40" y="5"/>
                  </a:lnTo>
                  <a:lnTo>
                    <a:pt x="39" y="7"/>
                  </a:lnTo>
                  <a:lnTo>
                    <a:pt x="38" y="8"/>
                  </a:lnTo>
                  <a:lnTo>
                    <a:pt x="36" y="9"/>
                  </a:lnTo>
                  <a:lnTo>
                    <a:pt x="34" y="11"/>
                  </a:lnTo>
                  <a:lnTo>
                    <a:pt x="33" y="13"/>
                  </a:lnTo>
                  <a:lnTo>
                    <a:pt x="31" y="14"/>
                  </a:lnTo>
                  <a:lnTo>
                    <a:pt x="29" y="15"/>
                  </a:lnTo>
                  <a:lnTo>
                    <a:pt x="26" y="17"/>
                  </a:lnTo>
                  <a:lnTo>
                    <a:pt x="24" y="17"/>
                  </a:lnTo>
                  <a:lnTo>
                    <a:pt x="22" y="18"/>
                  </a:lnTo>
                  <a:lnTo>
                    <a:pt x="20" y="18"/>
                  </a:lnTo>
                  <a:lnTo>
                    <a:pt x="18" y="18"/>
                  </a:lnTo>
                  <a:lnTo>
                    <a:pt x="16" y="18"/>
                  </a:lnTo>
                  <a:lnTo>
                    <a:pt x="14" y="17"/>
                  </a:lnTo>
                  <a:lnTo>
                    <a:pt x="12" y="15"/>
                  </a:lnTo>
                  <a:lnTo>
                    <a:pt x="10" y="14"/>
                  </a:lnTo>
                  <a:lnTo>
                    <a:pt x="9" y="13"/>
                  </a:lnTo>
                  <a:lnTo>
                    <a:pt x="9" y="11"/>
                  </a:lnTo>
                  <a:lnTo>
                    <a:pt x="8" y="9"/>
                  </a:lnTo>
                  <a:lnTo>
                    <a:pt x="8" y="8"/>
                  </a:lnTo>
                  <a:lnTo>
                    <a:pt x="8" y="7"/>
                  </a:lnTo>
                  <a:lnTo>
                    <a:pt x="9" y="5"/>
                  </a:lnTo>
                  <a:lnTo>
                    <a:pt x="9" y="4"/>
                  </a:lnTo>
                  <a:lnTo>
                    <a:pt x="10" y="2"/>
                  </a:lnTo>
                  <a:lnTo>
                    <a:pt x="11" y="1"/>
                  </a:lnTo>
                  <a:lnTo>
                    <a:pt x="12" y="0"/>
                  </a:lnTo>
                  <a:lnTo>
                    <a:pt x="6" y="0"/>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39" name="Freeform 128"/>
            <p:cNvSpPr>
              <a:spLocks/>
            </p:cNvSpPr>
            <p:nvPr/>
          </p:nvSpPr>
          <p:spPr bwMode="auto">
            <a:xfrm>
              <a:off x="4014788" y="5464175"/>
              <a:ext cx="50800" cy="92075"/>
            </a:xfrm>
            <a:custGeom>
              <a:avLst/>
              <a:gdLst>
                <a:gd name="T0" fmla="*/ 2147483647 w 32"/>
                <a:gd name="T1" fmla="*/ 0 h 58"/>
                <a:gd name="T2" fmla="*/ 2147483647 w 32"/>
                <a:gd name="T3" fmla="*/ 2147483647 h 58"/>
                <a:gd name="T4" fmla="*/ 2147483647 w 32"/>
                <a:gd name="T5" fmla="*/ 2147483647 h 58"/>
                <a:gd name="T6" fmla="*/ 2147483647 w 32"/>
                <a:gd name="T7" fmla="*/ 2147483647 h 58"/>
                <a:gd name="T8" fmla="*/ 2147483647 w 32"/>
                <a:gd name="T9" fmla="*/ 2147483647 h 58"/>
                <a:gd name="T10" fmla="*/ 2147483647 w 32"/>
                <a:gd name="T11" fmla="*/ 2147483647 h 58"/>
                <a:gd name="T12" fmla="*/ 2147483647 w 32"/>
                <a:gd name="T13" fmla="*/ 2147483647 h 58"/>
                <a:gd name="T14" fmla="*/ 2147483647 w 32"/>
                <a:gd name="T15" fmla="*/ 2147483647 h 58"/>
                <a:gd name="T16" fmla="*/ 2147483647 w 32"/>
                <a:gd name="T17" fmla="*/ 2147483647 h 58"/>
                <a:gd name="T18" fmla="*/ 2147483647 w 32"/>
                <a:gd name="T19" fmla="*/ 2147483647 h 58"/>
                <a:gd name="T20" fmla="*/ 2147483647 w 32"/>
                <a:gd name="T21" fmla="*/ 2147483647 h 58"/>
                <a:gd name="T22" fmla="*/ 2147483647 w 32"/>
                <a:gd name="T23" fmla="*/ 2147483647 h 58"/>
                <a:gd name="T24" fmla="*/ 2147483647 w 32"/>
                <a:gd name="T25" fmla="*/ 2147483647 h 58"/>
                <a:gd name="T26" fmla="*/ 2147483647 w 32"/>
                <a:gd name="T27" fmla="*/ 2147483647 h 58"/>
                <a:gd name="T28" fmla="*/ 2147483647 w 32"/>
                <a:gd name="T29" fmla="*/ 2147483647 h 58"/>
                <a:gd name="T30" fmla="*/ 0 w 32"/>
                <a:gd name="T31" fmla="*/ 2147483647 h 58"/>
                <a:gd name="T32" fmla="*/ 2147483647 w 32"/>
                <a:gd name="T33" fmla="*/ 2147483647 h 58"/>
                <a:gd name="T34" fmla="*/ 2147483647 w 32"/>
                <a:gd name="T35" fmla="*/ 2147483647 h 58"/>
                <a:gd name="T36" fmla="*/ 2147483647 w 32"/>
                <a:gd name="T37" fmla="*/ 2147483647 h 58"/>
                <a:gd name="T38" fmla="*/ 2147483647 w 32"/>
                <a:gd name="T39" fmla="*/ 2147483647 h 58"/>
                <a:gd name="T40" fmla="*/ 2147483647 w 32"/>
                <a:gd name="T41" fmla="*/ 2147483647 h 58"/>
                <a:gd name="T42" fmla="*/ 2147483647 w 32"/>
                <a:gd name="T43" fmla="*/ 2147483647 h 58"/>
                <a:gd name="T44" fmla="*/ 2147483647 w 32"/>
                <a:gd name="T45" fmla="*/ 2147483647 h 58"/>
                <a:gd name="T46" fmla="*/ 2147483647 w 32"/>
                <a:gd name="T47" fmla="*/ 2147483647 h 58"/>
                <a:gd name="T48" fmla="*/ 2147483647 w 32"/>
                <a:gd name="T49" fmla="*/ 2147483647 h 58"/>
                <a:gd name="T50" fmla="*/ 2147483647 w 32"/>
                <a:gd name="T51" fmla="*/ 2147483647 h 58"/>
                <a:gd name="T52" fmla="*/ 2147483647 w 32"/>
                <a:gd name="T53" fmla="*/ 2147483647 h 58"/>
                <a:gd name="T54" fmla="*/ 2147483647 w 32"/>
                <a:gd name="T55" fmla="*/ 2147483647 h 58"/>
                <a:gd name="T56" fmla="*/ 2147483647 w 32"/>
                <a:gd name="T57" fmla="*/ 2147483647 h 58"/>
                <a:gd name="T58" fmla="*/ 2147483647 w 32"/>
                <a:gd name="T59" fmla="*/ 2147483647 h 58"/>
                <a:gd name="T60" fmla="*/ 2147483647 w 32"/>
                <a:gd name="T61" fmla="*/ 2147483647 h 58"/>
                <a:gd name="T62" fmla="*/ 2147483647 w 32"/>
                <a:gd name="T63" fmla="*/ 2147483647 h 58"/>
                <a:gd name="T64" fmla="*/ 2147483647 w 32"/>
                <a:gd name="T65" fmla="*/ 2147483647 h 58"/>
                <a:gd name="T66" fmla="*/ 2147483647 w 32"/>
                <a:gd name="T67" fmla="*/ 0 h 58"/>
                <a:gd name="T68" fmla="*/ 2147483647 w 32"/>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58"/>
                <a:gd name="T107" fmla="*/ 32 w 32"/>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58">
                  <a:moveTo>
                    <a:pt x="32" y="0"/>
                  </a:moveTo>
                  <a:lnTo>
                    <a:pt x="29" y="3"/>
                  </a:lnTo>
                  <a:lnTo>
                    <a:pt x="26" y="5"/>
                  </a:lnTo>
                  <a:lnTo>
                    <a:pt x="24" y="8"/>
                  </a:lnTo>
                  <a:lnTo>
                    <a:pt x="22" y="10"/>
                  </a:lnTo>
                  <a:lnTo>
                    <a:pt x="20" y="12"/>
                  </a:lnTo>
                  <a:lnTo>
                    <a:pt x="19" y="15"/>
                  </a:lnTo>
                  <a:lnTo>
                    <a:pt x="17" y="17"/>
                  </a:lnTo>
                  <a:lnTo>
                    <a:pt x="16" y="19"/>
                  </a:lnTo>
                  <a:lnTo>
                    <a:pt x="14" y="21"/>
                  </a:lnTo>
                  <a:lnTo>
                    <a:pt x="14" y="23"/>
                  </a:lnTo>
                  <a:lnTo>
                    <a:pt x="13" y="25"/>
                  </a:lnTo>
                  <a:lnTo>
                    <a:pt x="13" y="26"/>
                  </a:lnTo>
                  <a:lnTo>
                    <a:pt x="12" y="28"/>
                  </a:lnTo>
                  <a:lnTo>
                    <a:pt x="12" y="29"/>
                  </a:lnTo>
                  <a:lnTo>
                    <a:pt x="0" y="58"/>
                  </a:lnTo>
                  <a:lnTo>
                    <a:pt x="9" y="57"/>
                  </a:lnTo>
                  <a:lnTo>
                    <a:pt x="9" y="55"/>
                  </a:lnTo>
                  <a:lnTo>
                    <a:pt x="10" y="54"/>
                  </a:lnTo>
                  <a:lnTo>
                    <a:pt x="10" y="53"/>
                  </a:lnTo>
                  <a:lnTo>
                    <a:pt x="10" y="51"/>
                  </a:lnTo>
                  <a:lnTo>
                    <a:pt x="11" y="50"/>
                  </a:lnTo>
                  <a:lnTo>
                    <a:pt x="12" y="47"/>
                  </a:lnTo>
                  <a:lnTo>
                    <a:pt x="13" y="45"/>
                  </a:lnTo>
                  <a:lnTo>
                    <a:pt x="14" y="42"/>
                  </a:lnTo>
                  <a:lnTo>
                    <a:pt x="17" y="38"/>
                  </a:lnTo>
                  <a:lnTo>
                    <a:pt x="18" y="35"/>
                  </a:lnTo>
                  <a:lnTo>
                    <a:pt x="20" y="32"/>
                  </a:lnTo>
                  <a:lnTo>
                    <a:pt x="22" y="28"/>
                  </a:lnTo>
                  <a:lnTo>
                    <a:pt x="25" y="24"/>
                  </a:lnTo>
                  <a:lnTo>
                    <a:pt x="28" y="20"/>
                  </a:lnTo>
                  <a:lnTo>
                    <a:pt x="31" y="16"/>
                  </a:lnTo>
                  <a:lnTo>
                    <a:pt x="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40" name="Freeform 129"/>
            <p:cNvSpPr>
              <a:spLocks/>
            </p:cNvSpPr>
            <p:nvPr/>
          </p:nvSpPr>
          <p:spPr bwMode="auto">
            <a:xfrm>
              <a:off x="4127500" y="5335588"/>
              <a:ext cx="84137" cy="100012"/>
            </a:xfrm>
            <a:custGeom>
              <a:avLst/>
              <a:gdLst>
                <a:gd name="T0" fmla="*/ 2147483647 w 53"/>
                <a:gd name="T1" fmla="*/ 2147483647 h 63"/>
                <a:gd name="T2" fmla="*/ 2147483647 w 53"/>
                <a:gd name="T3" fmla="*/ 2147483647 h 63"/>
                <a:gd name="T4" fmla="*/ 2147483647 w 53"/>
                <a:gd name="T5" fmla="*/ 2147483647 h 63"/>
                <a:gd name="T6" fmla="*/ 2147483647 w 53"/>
                <a:gd name="T7" fmla="*/ 2147483647 h 63"/>
                <a:gd name="T8" fmla="*/ 2147483647 w 53"/>
                <a:gd name="T9" fmla="*/ 2147483647 h 63"/>
                <a:gd name="T10" fmla="*/ 2147483647 w 53"/>
                <a:gd name="T11" fmla="*/ 2147483647 h 63"/>
                <a:gd name="T12" fmla="*/ 2147483647 w 53"/>
                <a:gd name="T13" fmla="*/ 2147483647 h 63"/>
                <a:gd name="T14" fmla="*/ 2147483647 w 53"/>
                <a:gd name="T15" fmla="*/ 2147483647 h 63"/>
                <a:gd name="T16" fmla="*/ 2147483647 w 53"/>
                <a:gd name="T17" fmla="*/ 2147483647 h 63"/>
                <a:gd name="T18" fmla="*/ 2147483647 w 53"/>
                <a:gd name="T19" fmla="*/ 2147483647 h 63"/>
                <a:gd name="T20" fmla="*/ 2147483647 w 53"/>
                <a:gd name="T21" fmla="*/ 2147483647 h 63"/>
                <a:gd name="T22" fmla="*/ 2147483647 w 53"/>
                <a:gd name="T23" fmla="*/ 2147483647 h 63"/>
                <a:gd name="T24" fmla="*/ 2147483647 w 53"/>
                <a:gd name="T25" fmla="*/ 2147483647 h 63"/>
                <a:gd name="T26" fmla="*/ 2147483647 w 53"/>
                <a:gd name="T27" fmla="*/ 2147483647 h 63"/>
                <a:gd name="T28" fmla="*/ 2147483647 w 53"/>
                <a:gd name="T29" fmla="*/ 2147483647 h 63"/>
                <a:gd name="T30" fmla="*/ 2147483647 w 53"/>
                <a:gd name="T31" fmla="*/ 2147483647 h 63"/>
                <a:gd name="T32" fmla="*/ 2147483647 w 53"/>
                <a:gd name="T33" fmla="*/ 2147483647 h 63"/>
                <a:gd name="T34" fmla="*/ 2147483647 w 53"/>
                <a:gd name="T35" fmla="*/ 2147483647 h 63"/>
                <a:gd name="T36" fmla="*/ 2147483647 w 53"/>
                <a:gd name="T37" fmla="*/ 2147483647 h 63"/>
                <a:gd name="T38" fmla="*/ 2147483647 w 53"/>
                <a:gd name="T39" fmla="*/ 2147483647 h 63"/>
                <a:gd name="T40" fmla="*/ 2147483647 w 53"/>
                <a:gd name="T41" fmla="*/ 2147483647 h 63"/>
                <a:gd name="T42" fmla="*/ 2147483647 w 53"/>
                <a:gd name="T43" fmla="*/ 2147483647 h 63"/>
                <a:gd name="T44" fmla="*/ 2147483647 w 53"/>
                <a:gd name="T45" fmla="*/ 2147483647 h 63"/>
                <a:gd name="T46" fmla="*/ 2147483647 w 53"/>
                <a:gd name="T47" fmla="*/ 2147483647 h 63"/>
                <a:gd name="T48" fmla="*/ 2147483647 w 53"/>
                <a:gd name="T49" fmla="*/ 2147483647 h 63"/>
                <a:gd name="T50" fmla="*/ 2147483647 w 53"/>
                <a:gd name="T51" fmla="*/ 2147483647 h 63"/>
                <a:gd name="T52" fmla="*/ 2147483647 w 53"/>
                <a:gd name="T53" fmla="*/ 2147483647 h 63"/>
                <a:gd name="T54" fmla="*/ 2147483647 w 53"/>
                <a:gd name="T55" fmla="*/ 2147483647 h 63"/>
                <a:gd name="T56" fmla="*/ 2147483647 w 53"/>
                <a:gd name="T57" fmla="*/ 2147483647 h 63"/>
                <a:gd name="T58" fmla="*/ 2147483647 w 53"/>
                <a:gd name="T59" fmla="*/ 2147483647 h 63"/>
                <a:gd name="T60" fmla="*/ 2147483647 w 53"/>
                <a:gd name="T61" fmla="*/ 2147483647 h 63"/>
                <a:gd name="T62" fmla="*/ 2147483647 w 53"/>
                <a:gd name="T63" fmla="*/ 2147483647 h 63"/>
                <a:gd name="T64" fmla="*/ 2147483647 w 53"/>
                <a:gd name="T65" fmla="*/ 2147483647 h 63"/>
                <a:gd name="T66" fmla="*/ 2147483647 w 53"/>
                <a:gd name="T67" fmla="*/ 2147483647 h 63"/>
                <a:gd name="T68" fmla="*/ 2147483647 w 53"/>
                <a:gd name="T69" fmla="*/ 2147483647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
                <a:gd name="T106" fmla="*/ 0 h 63"/>
                <a:gd name="T107" fmla="*/ 53 w 53"/>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 h="63">
                  <a:moveTo>
                    <a:pt x="9" y="57"/>
                  </a:moveTo>
                  <a:lnTo>
                    <a:pt x="12" y="55"/>
                  </a:lnTo>
                  <a:lnTo>
                    <a:pt x="16" y="52"/>
                  </a:lnTo>
                  <a:lnTo>
                    <a:pt x="19" y="51"/>
                  </a:lnTo>
                  <a:lnTo>
                    <a:pt x="23" y="49"/>
                  </a:lnTo>
                  <a:lnTo>
                    <a:pt x="26" y="47"/>
                  </a:lnTo>
                  <a:lnTo>
                    <a:pt x="29" y="46"/>
                  </a:lnTo>
                  <a:lnTo>
                    <a:pt x="32" y="44"/>
                  </a:lnTo>
                  <a:lnTo>
                    <a:pt x="35" y="43"/>
                  </a:lnTo>
                  <a:lnTo>
                    <a:pt x="38" y="42"/>
                  </a:lnTo>
                  <a:lnTo>
                    <a:pt x="41" y="41"/>
                  </a:lnTo>
                  <a:lnTo>
                    <a:pt x="43" y="39"/>
                  </a:lnTo>
                  <a:lnTo>
                    <a:pt x="46" y="39"/>
                  </a:lnTo>
                  <a:lnTo>
                    <a:pt x="46" y="38"/>
                  </a:lnTo>
                  <a:lnTo>
                    <a:pt x="48" y="38"/>
                  </a:lnTo>
                  <a:lnTo>
                    <a:pt x="49" y="38"/>
                  </a:lnTo>
                  <a:lnTo>
                    <a:pt x="50" y="38"/>
                  </a:lnTo>
                  <a:lnTo>
                    <a:pt x="50" y="37"/>
                  </a:lnTo>
                  <a:lnTo>
                    <a:pt x="50" y="35"/>
                  </a:lnTo>
                  <a:lnTo>
                    <a:pt x="51" y="34"/>
                  </a:lnTo>
                  <a:lnTo>
                    <a:pt x="52" y="33"/>
                  </a:lnTo>
                  <a:lnTo>
                    <a:pt x="52" y="31"/>
                  </a:lnTo>
                  <a:lnTo>
                    <a:pt x="53" y="29"/>
                  </a:lnTo>
                  <a:lnTo>
                    <a:pt x="53" y="27"/>
                  </a:lnTo>
                  <a:lnTo>
                    <a:pt x="53" y="24"/>
                  </a:lnTo>
                  <a:lnTo>
                    <a:pt x="52" y="21"/>
                  </a:lnTo>
                  <a:lnTo>
                    <a:pt x="52" y="18"/>
                  </a:lnTo>
                  <a:lnTo>
                    <a:pt x="50" y="14"/>
                  </a:lnTo>
                  <a:lnTo>
                    <a:pt x="49" y="9"/>
                  </a:lnTo>
                  <a:lnTo>
                    <a:pt x="46" y="5"/>
                  </a:lnTo>
                  <a:lnTo>
                    <a:pt x="44" y="0"/>
                  </a:lnTo>
                  <a:lnTo>
                    <a:pt x="38" y="8"/>
                  </a:lnTo>
                  <a:lnTo>
                    <a:pt x="40" y="10"/>
                  </a:lnTo>
                  <a:lnTo>
                    <a:pt x="40" y="11"/>
                  </a:lnTo>
                  <a:lnTo>
                    <a:pt x="40" y="13"/>
                  </a:lnTo>
                  <a:lnTo>
                    <a:pt x="41" y="14"/>
                  </a:lnTo>
                  <a:lnTo>
                    <a:pt x="42" y="16"/>
                  </a:lnTo>
                  <a:lnTo>
                    <a:pt x="42" y="18"/>
                  </a:lnTo>
                  <a:lnTo>
                    <a:pt x="43" y="20"/>
                  </a:lnTo>
                  <a:lnTo>
                    <a:pt x="44" y="22"/>
                  </a:lnTo>
                  <a:lnTo>
                    <a:pt x="44" y="24"/>
                  </a:lnTo>
                  <a:lnTo>
                    <a:pt x="44" y="25"/>
                  </a:lnTo>
                  <a:lnTo>
                    <a:pt x="45" y="27"/>
                  </a:lnTo>
                  <a:lnTo>
                    <a:pt x="45" y="28"/>
                  </a:lnTo>
                  <a:lnTo>
                    <a:pt x="46" y="30"/>
                  </a:lnTo>
                  <a:lnTo>
                    <a:pt x="45" y="31"/>
                  </a:lnTo>
                  <a:lnTo>
                    <a:pt x="44" y="32"/>
                  </a:lnTo>
                  <a:lnTo>
                    <a:pt x="42" y="33"/>
                  </a:lnTo>
                  <a:lnTo>
                    <a:pt x="40" y="34"/>
                  </a:lnTo>
                  <a:lnTo>
                    <a:pt x="36" y="34"/>
                  </a:lnTo>
                  <a:lnTo>
                    <a:pt x="33" y="35"/>
                  </a:lnTo>
                  <a:lnTo>
                    <a:pt x="30" y="37"/>
                  </a:lnTo>
                  <a:lnTo>
                    <a:pt x="26" y="38"/>
                  </a:lnTo>
                  <a:lnTo>
                    <a:pt x="23" y="40"/>
                  </a:lnTo>
                  <a:lnTo>
                    <a:pt x="19" y="42"/>
                  </a:lnTo>
                  <a:lnTo>
                    <a:pt x="14" y="44"/>
                  </a:lnTo>
                  <a:lnTo>
                    <a:pt x="12" y="46"/>
                  </a:lnTo>
                  <a:lnTo>
                    <a:pt x="8" y="50"/>
                  </a:lnTo>
                  <a:lnTo>
                    <a:pt x="6" y="52"/>
                  </a:lnTo>
                  <a:lnTo>
                    <a:pt x="2" y="57"/>
                  </a:lnTo>
                  <a:lnTo>
                    <a:pt x="1" y="61"/>
                  </a:lnTo>
                  <a:lnTo>
                    <a:pt x="0" y="63"/>
                  </a:lnTo>
                  <a:lnTo>
                    <a:pt x="2" y="63"/>
                  </a:lnTo>
                  <a:lnTo>
                    <a:pt x="2" y="62"/>
                  </a:lnTo>
                  <a:lnTo>
                    <a:pt x="4" y="61"/>
                  </a:lnTo>
                  <a:lnTo>
                    <a:pt x="6" y="59"/>
                  </a:lnTo>
                  <a:lnTo>
                    <a:pt x="7" y="58"/>
                  </a:lnTo>
                  <a:lnTo>
                    <a:pt x="8" y="57"/>
                  </a:lnTo>
                  <a:lnTo>
                    <a:pt x="9"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41" name="Freeform 130"/>
            <p:cNvSpPr>
              <a:spLocks/>
            </p:cNvSpPr>
            <p:nvPr/>
          </p:nvSpPr>
          <p:spPr bwMode="auto">
            <a:xfrm>
              <a:off x="4154488" y="5189538"/>
              <a:ext cx="138112" cy="88900"/>
            </a:xfrm>
            <a:custGeom>
              <a:avLst/>
              <a:gdLst>
                <a:gd name="T0" fmla="*/ 2147483647 w 87"/>
                <a:gd name="T1" fmla="*/ 2147483647 h 56"/>
                <a:gd name="T2" fmla="*/ 2147483647 w 87"/>
                <a:gd name="T3" fmla="*/ 2147483647 h 56"/>
                <a:gd name="T4" fmla="*/ 2147483647 w 87"/>
                <a:gd name="T5" fmla="*/ 2147483647 h 56"/>
                <a:gd name="T6" fmla="*/ 2147483647 w 87"/>
                <a:gd name="T7" fmla="*/ 2147483647 h 56"/>
                <a:gd name="T8" fmla="*/ 2147483647 w 87"/>
                <a:gd name="T9" fmla="*/ 2147483647 h 56"/>
                <a:gd name="T10" fmla="*/ 2147483647 w 87"/>
                <a:gd name="T11" fmla="*/ 2147483647 h 56"/>
                <a:gd name="T12" fmla="*/ 2147483647 w 87"/>
                <a:gd name="T13" fmla="*/ 2147483647 h 56"/>
                <a:gd name="T14" fmla="*/ 2147483647 w 87"/>
                <a:gd name="T15" fmla="*/ 2147483647 h 56"/>
                <a:gd name="T16" fmla="*/ 2147483647 w 87"/>
                <a:gd name="T17" fmla="*/ 2147483647 h 56"/>
                <a:gd name="T18" fmla="*/ 2147483647 w 87"/>
                <a:gd name="T19" fmla="*/ 2147483647 h 56"/>
                <a:gd name="T20" fmla="*/ 2147483647 w 87"/>
                <a:gd name="T21" fmla="*/ 2147483647 h 56"/>
                <a:gd name="T22" fmla="*/ 2147483647 w 87"/>
                <a:gd name="T23" fmla="*/ 2147483647 h 56"/>
                <a:gd name="T24" fmla="*/ 2147483647 w 87"/>
                <a:gd name="T25" fmla="*/ 2147483647 h 56"/>
                <a:gd name="T26" fmla="*/ 2147483647 w 87"/>
                <a:gd name="T27" fmla="*/ 2147483647 h 56"/>
                <a:gd name="T28" fmla="*/ 2147483647 w 87"/>
                <a:gd name="T29" fmla="*/ 2147483647 h 56"/>
                <a:gd name="T30" fmla="*/ 2147483647 w 87"/>
                <a:gd name="T31" fmla="*/ 2147483647 h 56"/>
                <a:gd name="T32" fmla="*/ 2147483647 w 87"/>
                <a:gd name="T33" fmla="*/ 2147483647 h 56"/>
                <a:gd name="T34" fmla="*/ 2147483647 w 87"/>
                <a:gd name="T35" fmla="*/ 2147483647 h 56"/>
                <a:gd name="T36" fmla="*/ 2147483647 w 87"/>
                <a:gd name="T37" fmla="*/ 2147483647 h 56"/>
                <a:gd name="T38" fmla="*/ 2147483647 w 87"/>
                <a:gd name="T39" fmla="*/ 2147483647 h 56"/>
                <a:gd name="T40" fmla="*/ 2147483647 w 87"/>
                <a:gd name="T41" fmla="*/ 2147483647 h 56"/>
                <a:gd name="T42" fmla="*/ 2147483647 w 87"/>
                <a:gd name="T43" fmla="*/ 2147483647 h 56"/>
                <a:gd name="T44" fmla="*/ 2147483647 w 87"/>
                <a:gd name="T45" fmla="*/ 2147483647 h 56"/>
                <a:gd name="T46" fmla="*/ 2147483647 w 87"/>
                <a:gd name="T47" fmla="*/ 2147483647 h 56"/>
                <a:gd name="T48" fmla="*/ 2147483647 w 87"/>
                <a:gd name="T49" fmla="*/ 2147483647 h 56"/>
                <a:gd name="T50" fmla="*/ 2147483647 w 87"/>
                <a:gd name="T51" fmla="*/ 2147483647 h 56"/>
                <a:gd name="T52" fmla="*/ 2147483647 w 87"/>
                <a:gd name="T53" fmla="*/ 2147483647 h 56"/>
                <a:gd name="T54" fmla="*/ 2147483647 w 87"/>
                <a:gd name="T55" fmla="*/ 2147483647 h 56"/>
                <a:gd name="T56" fmla="*/ 2147483647 w 87"/>
                <a:gd name="T57" fmla="*/ 2147483647 h 56"/>
                <a:gd name="T58" fmla="*/ 2147483647 w 87"/>
                <a:gd name="T59" fmla="*/ 2147483647 h 56"/>
                <a:gd name="T60" fmla="*/ 2147483647 w 87"/>
                <a:gd name="T61" fmla="*/ 2147483647 h 56"/>
                <a:gd name="T62" fmla="*/ 2147483647 w 87"/>
                <a:gd name="T63" fmla="*/ 2147483647 h 56"/>
                <a:gd name="T64" fmla="*/ 2147483647 w 87"/>
                <a:gd name="T65" fmla="*/ 2147483647 h 56"/>
                <a:gd name="T66" fmla="*/ 2147483647 w 87"/>
                <a:gd name="T67" fmla="*/ 2147483647 h 56"/>
                <a:gd name="T68" fmla="*/ 2147483647 w 87"/>
                <a:gd name="T69" fmla="*/ 2147483647 h 56"/>
                <a:gd name="T70" fmla="*/ 2147483647 w 87"/>
                <a:gd name="T71" fmla="*/ 2147483647 h 56"/>
                <a:gd name="T72" fmla="*/ 2147483647 w 87"/>
                <a:gd name="T73" fmla="*/ 2147483647 h 56"/>
                <a:gd name="T74" fmla="*/ 2147483647 w 87"/>
                <a:gd name="T75" fmla="*/ 2147483647 h 56"/>
                <a:gd name="T76" fmla="*/ 2147483647 w 87"/>
                <a:gd name="T77" fmla="*/ 2147483647 h 56"/>
                <a:gd name="T78" fmla="*/ 2147483647 w 87"/>
                <a:gd name="T79" fmla="*/ 2147483647 h 56"/>
                <a:gd name="T80" fmla="*/ 2147483647 w 87"/>
                <a:gd name="T81" fmla="*/ 2147483647 h 56"/>
                <a:gd name="T82" fmla="*/ 0 w 87"/>
                <a:gd name="T83" fmla="*/ 2147483647 h 56"/>
                <a:gd name="T84" fmla="*/ 0 w 87"/>
                <a:gd name="T85" fmla="*/ 2147483647 h 56"/>
                <a:gd name="T86" fmla="*/ 2147483647 w 87"/>
                <a:gd name="T87" fmla="*/ 2147483647 h 56"/>
                <a:gd name="T88" fmla="*/ 2147483647 w 87"/>
                <a:gd name="T89" fmla="*/ 0 h 56"/>
                <a:gd name="T90" fmla="*/ 2147483647 w 87"/>
                <a:gd name="T91" fmla="*/ 0 h 56"/>
                <a:gd name="T92" fmla="*/ 2147483647 w 87"/>
                <a:gd name="T93" fmla="*/ 2147483647 h 56"/>
                <a:gd name="T94" fmla="*/ 2147483647 w 87"/>
                <a:gd name="T95" fmla="*/ 2147483647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7"/>
                <a:gd name="T145" fmla="*/ 0 h 56"/>
                <a:gd name="T146" fmla="*/ 87 w 87"/>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7" h="56">
                  <a:moveTo>
                    <a:pt x="6" y="1"/>
                  </a:moveTo>
                  <a:lnTo>
                    <a:pt x="11" y="4"/>
                  </a:lnTo>
                  <a:lnTo>
                    <a:pt x="16" y="7"/>
                  </a:lnTo>
                  <a:lnTo>
                    <a:pt x="21" y="10"/>
                  </a:lnTo>
                  <a:lnTo>
                    <a:pt x="27" y="14"/>
                  </a:lnTo>
                  <a:lnTo>
                    <a:pt x="31" y="16"/>
                  </a:lnTo>
                  <a:lnTo>
                    <a:pt x="36" y="19"/>
                  </a:lnTo>
                  <a:lnTo>
                    <a:pt x="41" y="23"/>
                  </a:lnTo>
                  <a:lnTo>
                    <a:pt x="46" y="26"/>
                  </a:lnTo>
                  <a:lnTo>
                    <a:pt x="50" y="29"/>
                  </a:lnTo>
                  <a:lnTo>
                    <a:pt x="55" y="32"/>
                  </a:lnTo>
                  <a:lnTo>
                    <a:pt x="60" y="35"/>
                  </a:lnTo>
                  <a:lnTo>
                    <a:pt x="64" y="37"/>
                  </a:lnTo>
                  <a:lnTo>
                    <a:pt x="70" y="40"/>
                  </a:lnTo>
                  <a:lnTo>
                    <a:pt x="74" y="43"/>
                  </a:lnTo>
                  <a:lnTo>
                    <a:pt x="80" y="47"/>
                  </a:lnTo>
                  <a:lnTo>
                    <a:pt x="86" y="50"/>
                  </a:lnTo>
                  <a:lnTo>
                    <a:pt x="87" y="50"/>
                  </a:lnTo>
                  <a:lnTo>
                    <a:pt x="87" y="52"/>
                  </a:lnTo>
                  <a:lnTo>
                    <a:pt x="87" y="53"/>
                  </a:lnTo>
                  <a:lnTo>
                    <a:pt x="87" y="54"/>
                  </a:lnTo>
                  <a:lnTo>
                    <a:pt x="85" y="56"/>
                  </a:lnTo>
                  <a:lnTo>
                    <a:pt x="82" y="55"/>
                  </a:lnTo>
                  <a:lnTo>
                    <a:pt x="76" y="52"/>
                  </a:lnTo>
                  <a:lnTo>
                    <a:pt x="72" y="49"/>
                  </a:lnTo>
                  <a:lnTo>
                    <a:pt x="66" y="46"/>
                  </a:lnTo>
                  <a:lnTo>
                    <a:pt x="62" y="43"/>
                  </a:lnTo>
                  <a:lnTo>
                    <a:pt x="56" y="39"/>
                  </a:lnTo>
                  <a:lnTo>
                    <a:pt x="52" y="37"/>
                  </a:lnTo>
                  <a:lnTo>
                    <a:pt x="48" y="34"/>
                  </a:lnTo>
                  <a:lnTo>
                    <a:pt x="44" y="31"/>
                  </a:lnTo>
                  <a:lnTo>
                    <a:pt x="39" y="28"/>
                  </a:lnTo>
                  <a:lnTo>
                    <a:pt x="34" y="24"/>
                  </a:lnTo>
                  <a:lnTo>
                    <a:pt x="29" y="22"/>
                  </a:lnTo>
                  <a:lnTo>
                    <a:pt x="25" y="19"/>
                  </a:lnTo>
                  <a:lnTo>
                    <a:pt x="20" y="16"/>
                  </a:lnTo>
                  <a:lnTo>
                    <a:pt x="15" y="13"/>
                  </a:lnTo>
                  <a:lnTo>
                    <a:pt x="10" y="10"/>
                  </a:lnTo>
                  <a:lnTo>
                    <a:pt x="5" y="7"/>
                  </a:lnTo>
                  <a:lnTo>
                    <a:pt x="2" y="6"/>
                  </a:lnTo>
                  <a:lnTo>
                    <a:pt x="1" y="4"/>
                  </a:lnTo>
                  <a:lnTo>
                    <a:pt x="0" y="3"/>
                  </a:lnTo>
                  <a:lnTo>
                    <a:pt x="0" y="1"/>
                  </a:lnTo>
                  <a:lnTo>
                    <a:pt x="1" y="1"/>
                  </a:lnTo>
                  <a:lnTo>
                    <a:pt x="2" y="0"/>
                  </a:lnTo>
                  <a:lnTo>
                    <a:pt x="3" y="0"/>
                  </a:lnTo>
                  <a:lnTo>
                    <a:pt x="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42" name="Freeform 131"/>
            <p:cNvSpPr>
              <a:spLocks/>
            </p:cNvSpPr>
            <p:nvPr/>
          </p:nvSpPr>
          <p:spPr bwMode="auto">
            <a:xfrm>
              <a:off x="4044950" y="4910138"/>
              <a:ext cx="76200" cy="57150"/>
            </a:xfrm>
            <a:custGeom>
              <a:avLst/>
              <a:gdLst>
                <a:gd name="T0" fmla="*/ 2147483647 w 48"/>
                <a:gd name="T1" fmla="*/ 2147483647 h 36"/>
                <a:gd name="T2" fmla="*/ 2147483647 w 48"/>
                <a:gd name="T3" fmla="*/ 2147483647 h 36"/>
                <a:gd name="T4" fmla="*/ 2147483647 w 48"/>
                <a:gd name="T5" fmla="*/ 2147483647 h 36"/>
                <a:gd name="T6" fmla="*/ 2147483647 w 48"/>
                <a:gd name="T7" fmla="*/ 2147483647 h 36"/>
                <a:gd name="T8" fmla="*/ 2147483647 w 48"/>
                <a:gd name="T9" fmla="*/ 2147483647 h 36"/>
                <a:gd name="T10" fmla="*/ 2147483647 w 48"/>
                <a:gd name="T11" fmla="*/ 2147483647 h 36"/>
                <a:gd name="T12" fmla="*/ 2147483647 w 48"/>
                <a:gd name="T13" fmla="*/ 2147483647 h 36"/>
                <a:gd name="T14" fmla="*/ 2147483647 w 48"/>
                <a:gd name="T15" fmla="*/ 2147483647 h 36"/>
                <a:gd name="T16" fmla="*/ 2147483647 w 48"/>
                <a:gd name="T17" fmla="*/ 2147483647 h 36"/>
                <a:gd name="T18" fmla="*/ 2147483647 w 48"/>
                <a:gd name="T19" fmla="*/ 2147483647 h 36"/>
                <a:gd name="T20" fmla="*/ 2147483647 w 48"/>
                <a:gd name="T21" fmla="*/ 2147483647 h 36"/>
                <a:gd name="T22" fmla="*/ 2147483647 w 48"/>
                <a:gd name="T23" fmla="*/ 2147483647 h 36"/>
                <a:gd name="T24" fmla="*/ 2147483647 w 48"/>
                <a:gd name="T25" fmla="*/ 2147483647 h 36"/>
                <a:gd name="T26" fmla="*/ 2147483647 w 48"/>
                <a:gd name="T27" fmla="*/ 2147483647 h 36"/>
                <a:gd name="T28" fmla="*/ 2147483647 w 48"/>
                <a:gd name="T29" fmla="*/ 2147483647 h 36"/>
                <a:gd name="T30" fmla="*/ 2147483647 w 48"/>
                <a:gd name="T31" fmla="*/ 2147483647 h 36"/>
                <a:gd name="T32" fmla="*/ 2147483647 w 48"/>
                <a:gd name="T33" fmla="*/ 2147483647 h 36"/>
                <a:gd name="T34" fmla="*/ 2147483647 w 48"/>
                <a:gd name="T35" fmla="*/ 2147483647 h 36"/>
                <a:gd name="T36" fmla="*/ 2147483647 w 48"/>
                <a:gd name="T37" fmla="*/ 2147483647 h 36"/>
                <a:gd name="T38" fmla="*/ 2147483647 w 48"/>
                <a:gd name="T39" fmla="*/ 2147483647 h 36"/>
                <a:gd name="T40" fmla="*/ 2147483647 w 48"/>
                <a:gd name="T41" fmla="*/ 2147483647 h 36"/>
                <a:gd name="T42" fmla="*/ 2147483647 w 48"/>
                <a:gd name="T43" fmla="*/ 2147483647 h 36"/>
                <a:gd name="T44" fmla="*/ 2147483647 w 48"/>
                <a:gd name="T45" fmla="*/ 2147483647 h 36"/>
                <a:gd name="T46" fmla="*/ 2147483647 w 48"/>
                <a:gd name="T47" fmla="*/ 2147483647 h 36"/>
                <a:gd name="T48" fmla="*/ 2147483647 w 48"/>
                <a:gd name="T49" fmla="*/ 2147483647 h 36"/>
                <a:gd name="T50" fmla="*/ 2147483647 w 48"/>
                <a:gd name="T51" fmla="*/ 2147483647 h 36"/>
                <a:gd name="T52" fmla="*/ 2147483647 w 48"/>
                <a:gd name="T53" fmla="*/ 2147483647 h 36"/>
                <a:gd name="T54" fmla="*/ 2147483647 w 48"/>
                <a:gd name="T55" fmla="*/ 2147483647 h 36"/>
                <a:gd name="T56" fmla="*/ 2147483647 w 48"/>
                <a:gd name="T57" fmla="*/ 2147483647 h 36"/>
                <a:gd name="T58" fmla="*/ 2147483647 w 48"/>
                <a:gd name="T59" fmla="*/ 2147483647 h 36"/>
                <a:gd name="T60" fmla="*/ 0 w 48"/>
                <a:gd name="T61" fmla="*/ 2147483647 h 36"/>
                <a:gd name="T62" fmla="*/ 0 w 48"/>
                <a:gd name="T63" fmla="*/ 2147483647 h 36"/>
                <a:gd name="T64" fmla="*/ 0 w 48"/>
                <a:gd name="T65" fmla="*/ 2147483647 h 36"/>
                <a:gd name="T66" fmla="*/ 0 w 48"/>
                <a:gd name="T67" fmla="*/ 2147483647 h 36"/>
                <a:gd name="T68" fmla="*/ 0 w 48"/>
                <a:gd name="T69" fmla="*/ 2147483647 h 36"/>
                <a:gd name="T70" fmla="*/ 0 w 48"/>
                <a:gd name="T71" fmla="*/ 2147483647 h 36"/>
                <a:gd name="T72" fmla="*/ 0 w 48"/>
                <a:gd name="T73" fmla="*/ 2147483647 h 36"/>
                <a:gd name="T74" fmla="*/ 2147483647 w 48"/>
                <a:gd name="T75" fmla="*/ 2147483647 h 36"/>
                <a:gd name="T76" fmla="*/ 2147483647 w 48"/>
                <a:gd name="T77" fmla="*/ 2147483647 h 36"/>
                <a:gd name="T78" fmla="*/ 2147483647 w 48"/>
                <a:gd name="T79" fmla="*/ 2147483647 h 36"/>
                <a:gd name="T80" fmla="*/ 2147483647 w 48"/>
                <a:gd name="T81" fmla="*/ 2147483647 h 36"/>
                <a:gd name="T82" fmla="*/ 2147483647 w 48"/>
                <a:gd name="T83" fmla="*/ 2147483647 h 36"/>
                <a:gd name="T84" fmla="*/ 2147483647 w 48"/>
                <a:gd name="T85" fmla="*/ 2147483647 h 36"/>
                <a:gd name="T86" fmla="*/ 2147483647 w 48"/>
                <a:gd name="T87" fmla="*/ 2147483647 h 36"/>
                <a:gd name="T88" fmla="*/ 2147483647 w 48"/>
                <a:gd name="T89" fmla="*/ 2147483647 h 36"/>
                <a:gd name="T90" fmla="*/ 2147483647 w 48"/>
                <a:gd name="T91" fmla="*/ 2147483647 h 36"/>
                <a:gd name="T92" fmla="*/ 2147483647 w 48"/>
                <a:gd name="T93" fmla="*/ 2147483647 h 36"/>
                <a:gd name="T94" fmla="*/ 2147483647 w 48"/>
                <a:gd name="T95" fmla="*/ 0 h 36"/>
                <a:gd name="T96" fmla="*/ 2147483647 w 48"/>
                <a:gd name="T97" fmla="*/ 0 h 36"/>
                <a:gd name="T98" fmla="*/ 2147483647 w 48"/>
                <a:gd name="T99" fmla="*/ 0 h 36"/>
                <a:gd name="T100" fmla="*/ 2147483647 w 48"/>
                <a:gd name="T101" fmla="*/ 2147483647 h 36"/>
                <a:gd name="T102" fmla="*/ 2147483647 w 48"/>
                <a:gd name="T103" fmla="*/ 2147483647 h 36"/>
                <a:gd name="T104" fmla="*/ 2147483647 w 48"/>
                <a:gd name="T105" fmla="*/ 2147483647 h 36"/>
                <a:gd name="T106" fmla="*/ 2147483647 w 48"/>
                <a:gd name="T107" fmla="*/ 2147483647 h 36"/>
                <a:gd name="T108" fmla="*/ 2147483647 w 48"/>
                <a:gd name="T109" fmla="*/ 2147483647 h 36"/>
                <a:gd name="T110" fmla="*/ 2147483647 w 48"/>
                <a:gd name="T111" fmla="*/ 2147483647 h 36"/>
                <a:gd name="T112" fmla="*/ 2147483647 w 48"/>
                <a:gd name="T113" fmla="*/ 2147483647 h 36"/>
                <a:gd name="T114" fmla="*/ 2147483647 w 48"/>
                <a:gd name="T115" fmla="*/ 2147483647 h 36"/>
                <a:gd name="T116" fmla="*/ 2147483647 w 48"/>
                <a:gd name="T117" fmla="*/ 2147483647 h 36"/>
                <a:gd name="T118" fmla="*/ 2147483647 w 48"/>
                <a:gd name="T119" fmla="*/ 2147483647 h 36"/>
                <a:gd name="T120" fmla="*/ 2147483647 w 48"/>
                <a:gd name="T121" fmla="*/ 2147483647 h 36"/>
                <a:gd name="T122" fmla="*/ 2147483647 w 48"/>
                <a:gd name="T123" fmla="*/ 2147483647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
                <a:gd name="T187" fmla="*/ 0 h 36"/>
                <a:gd name="T188" fmla="*/ 48 w 4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 h="36">
                  <a:moveTo>
                    <a:pt x="46" y="12"/>
                  </a:moveTo>
                  <a:lnTo>
                    <a:pt x="44" y="10"/>
                  </a:lnTo>
                  <a:lnTo>
                    <a:pt x="41" y="9"/>
                  </a:lnTo>
                  <a:lnTo>
                    <a:pt x="38" y="8"/>
                  </a:lnTo>
                  <a:lnTo>
                    <a:pt x="36" y="8"/>
                  </a:lnTo>
                  <a:lnTo>
                    <a:pt x="34" y="8"/>
                  </a:lnTo>
                  <a:lnTo>
                    <a:pt x="31" y="8"/>
                  </a:lnTo>
                  <a:lnTo>
                    <a:pt x="28" y="8"/>
                  </a:lnTo>
                  <a:lnTo>
                    <a:pt x="26" y="9"/>
                  </a:lnTo>
                  <a:lnTo>
                    <a:pt x="23" y="9"/>
                  </a:lnTo>
                  <a:lnTo>
                    <a:pt x="20" y="10"/>
                  </a:lnTo>
                  <a:lnTo>
                    <a:pt x="18" y="11"/>
                  </a:lnTo>
                  <a:lnTo>
                    <a:pt x="15" y="12"/>
                  </a:lnTo>
                  <a:lnTo>
                    <a:pt x="13" y="13"/>
                  </a:lnTo>
                  <a:lnTo>
                    <a:pt x="12" y="14"/>
                  </a:lnTo>
                  <a:lnTo>
                    <a:pt x="10" y="16"/>
                  </a:lnTo>
                  <a:lnTo>
                    <a:pt x="9" y="17"/>
                  </a:lnTo>
                  <a:lnTo>
                    <a:pt x="7" y="18"/>
                  </a:lnTo>
                  <a:lnTo>
                    <a:pt x="6" y="20"/>
                  </a:lnTo>
                  <a:lnTo>
                    <a:pt x="6" y="21"/>
                  </a:lnTo>
                  <a:lnTo>
                    <a:pt x="5" y="24"/>
                  </a:lnTo>
                  <a:lnTo>
                    <a:pt x="4" y="26"/>
                  </a:lnTo>
                  <a:lnTo>
                    <a:pt x="4" y="28"/>
                  </a:lnTo>
                  <a:lnTo>
                    <a:pt x="4" y="31"/>
                  </a:lnTo>
                  <a:lnTo>
                    <a:pt x="5" y="34"/>
                  </a:lnTo>
                  <a:lnTo>
                    <a:pt x="4" y="34"/>
                  </a:lnTo>
                  <a:lnTo>
                    <a:pt x="4" y="35"/>
                  </a:lnTo>
                  <a:lnTo>
                    <a:pt x="3" y="36"/>
                  </a:lnTo>
                  <a:lnTo>
                    <a:pt x="2" y="36"/>
                  </a:lnTo>
                  <a:lnTo>
                    <a:pt x="1" y="35"/>
                  </a:lnTo>
                  <a:lnTo>
                    <a:pt x="0" y="34"/>
                  </a:lnTo>
                  <a:lnTo>
                    <a:pt x="0" y="30"/>
                  </a:lnTo>
                  <a:lnTo>
                    <a:pt x="0" y="27"/>
                  </a:lnTo>
                  <a:lnTo>
                    <a:pt x="0" y="24"/>
                  </a:lnTo>
                  <a:lnTo>
                    <a:pt x="0" y="21"/>
                  </a:lnTo>
                  <a:lnTo>
                    <a:pt x="0" y="18"/>
                  </a:lnTo>
                  <a:lnTo>
                    <a:pt x="0" y="16"/>
                  </a:lnTo>
                  <a:lnTo>
                    <a:pt x="1" y="14"/>
                  </a:lnTo>
                  <a:lnTo>
                    <a:pt x="2" y="12"/>
                  </a:lnTo>
                  <a:lnTo>
                    <a:pt x="2" y="10"/>
                  </a:lnTo>
                  <a:lnTo>
                    <a:pt x="4" y="9"/>
                  </a:lnTo>
                  <a:lnTo>
                    <a:pt x="6" y="7"/>
                  </a:lnTo>
                  <a:lnTo>
                    <a:pt x="8" y="7"/>
                  </a:lnTo>
                  <a:lnTo>
                    <a:pt x="10" y="5"/>
                  </a:lnTo>
                  <a:lnTo>
                    <a:pt x="13" y="4"/>
                  </a:lnTo>
                  <a:lnTo>
                    <a:pt x="15" y="2"/>
                  </a:lnTo>
                  <a:lnTo>
                    <a:pt x="19" y="1"/>
                  </a:lnTo>
                  <a:lnTo>
                    <a:pt x="23" y="0"/>
                  </a:lnTo>
                  <a:lnTo>
                    <a:pt x="26" y="0"/>
                  </a:lnTo>
                  <a:lnTo>
                    <a:pt x="30" y="0"/>
                  </a:lnTo>
                  <a:lnTo>
                    <a:pt x="34" y="1"/>
                  </a:lnTo>
                  <a:lnTo>
                    <a:pt x="36" y="1"/>
                  </a:lnTo>
                  <a:lnTo>
                    <a:pt x="39" y="3"/>
                  </a:lnTo>
                  <a:lnTo>
                    <a:pt x="42" y="4"/>
                  </a:lnTo>
                  <a:lnTo>
                    <a:pt x="44" y="6"/>
                  </a:lnTo>
                  <a:lnTo>
                    <a:pt x="46" y="7"/>
                  </a:lnTo>
                  <a:lnTo>
                    <a:pt x="47" y="8"/>
                  </a:lnTo>
                  <a:lnTo>
                    <a:pt x="48" y="10"/>
                  </a:lnTo>
                  <a:lnTo>
                    <a:pt x="48" y="11"/>
                  </a:lnTo>
                  <a:lnTo>
                    <a:pt x="48" y="12"/>
                  </a:lnTo>
                  <a:lnTo>
                    <a:pt x="4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43" name="Freeform 132"/>
            <p:cNvSpPr>
              <a:spLocks/>
            </p:cNvSpPr>
            <p:nvPr/>
          </p:nvSpPr>
          <p:spPr bwMode="auto">
            <a:xfrm>
              <a:off x="3976688" y="4883150"/>
              <a:ext cx="71437" cy="103187"/>
            </a:xfrm>
            <a:custGeom>
              <a:avLst/>
              <a:gdLst>
                <a:gd name="T0" fmla="*/ 2147483647 w 45"/>
                <a:gd name="T1" fmla="*/ 2147483647 h 65"/>
                <a:gd name="T2" fmla="*/ 2147483647 w 45"/>
                <a:gd name="T3" fmla="*/ 2147483647 h 65"/>
                <a:gd name="T4" fmla="*/ 2147483647 w 45"/>
                <a:gd name="T5" fmla="*/ 2147483647 h 65"/>
                <a:gd name="T6" fmla="*/ 2147483647 w 45"/>
                <a:gd name="T7" fmla="*/ 2147483647 h 65"/>
                <a:gd name="T8" fmla="*/ 2147483647 w 45"/>
                <a:gd name="T9" fmla="*/ 2147483647 h 65"/>
                <a:gd name="T10" fmla="*/ 2147483647 w 45"/>
                <a:gd name="T11" fmla="*/ 2147483647 h 65"/>
                <a:gd name="T12" fmla="*/ 2147483647 w 45"/>
                <a:gd name="T13" fmla="*/ 2147483647 h 65"/>
                <a:gd name="T14" fmla="*/ 2147483647 w 45"/>
                <a:gd name="T15" fmla="*/ 2147483647 h 65"/>
                <a:gd name="T16" fmla="*/ 2147483647 w 45"/>
                <a:gd name="T17" fmla="*/ 2147483647 h 65"/>
                <a:gd name="T18" fmla="*/ 2147483647 w 45"/>
                <a:gd name="T19" fmla="*/ 2147483647 h 65"/>
                <a:gd name="T20" fmla="*/ 2147483647 w 45"/>
                <a:gd name="T21" fmla="*/ 2147483647 h 65"/>
                <a:gd name="T22" fmla="*/ 2147483647 w 45"/>
                <a:gd name="T23" fmla="*/ 2147483647 h 65"/>
                <a:gd name="T24" fmla="*/ 2147483647 w 45"/>
                <a:gd name="T25" fmla="*/ 2147483647 h 65"/>
                <a:gd name="T26" fmla="*/ 2147483647 w 45"/>
                <a:gd name="T27" fmla="*/ 2147483647 h 65"/>
                <a:gd name="T28" fmla="*/ 2147483647 w 45"/>
                <a:gd name="T29" fmla="*/ 2147483647 h 65"/>
                <a:gd name="T30" fmla="*/ 2147483647 w 45"/>
                <a:gd name="T31" fmla="*/ 2147483647 h 65"/>
                <a:gd name="T32" fmla="*/ 2147483647 w 45"/>
                <a:gd name="T33" fmla="*/ 2147483647 h 65"/>
                <a:gd name="T34" fmla="*/ 2147483647 w 45"/>
                <a:gd name="T35" fmla="*/ 2147483647 h 65"/>
                <a:gd name="T36" fmla="*/ 2147483647 w 45"/>
                <a:gd name="T37" fmla="*/ 2147483647 h 65"/>
                <a:gd name="T38" fmla="*/ 2147483647 w 45"/>
                <a:gd name="T39" fmla="*/ 2147483647 h 65"/>
                <a:gd name="T40" fmla="*/ 2147483647 w 45"/>
                <a:gd name="T41" fmla="*/ 2147483647 h 65"/>
                <a:gd name="T42" fmla="*/ 2147483647 w 45"/>
                <a:gd name="T43" fmla="*/ 2147483647 h 65"/>
                <a:gd name="T44" fmla="*/ 2147483647 w 45"/>
                <a:gd name="T45" fmla="*/ 2147483647 h 65"/>
                <a:gd name="T46" fmla="*/ 2147483647 w 45"/>
                <a:gd name="T47" fmla="*/ 2147483647 h 65"/>
                <a:gd name="T48" fmla="*/ 2147483647 w 45"/>
                <a:gd name="T49" fmla="*/ 2147483647 h 65"/>
                <a:gd name="T50" fmla="*/ 2147483647 w 45"/>
                <a:gd name="T51" fmla="*/ 2147483647 h 65"/>
                <a:gd name="T52" fmla="*/ 2147483647 w 45"/>
                <a:gd name="T53" fmla="*/ 2147483647 h 65"/>
                <a:gd name="T54" fmla="*/ 0 w 45"/>
                <a:gd name="T55" fmla="*/ 2147483647 h 65"/>
                <a:gd name="T56" fmla="*/ 0 w 45"/>
                <a:gd name="T57" fmla="*/ 2147483647 h 65"/>
                <a:gd name="T58" fmla="*/ 0 w 45"/>
                <a:gd name="T59" fmla="*/ 2147483647 h 65"/>
                <a:gd name="T60" fmla="*/ 2147483647 w 45"/>
                <a:gd name="T61" fmla="*/ 2147483647 h 65"/>
                <a:gd name="T62" fmla="*/ 2147483647 w 45"/>
                <a:gd name="T63" fmla="*/ 2147483647 h 65"/>
                <a:gd name="T64" fmla="*/ 2147483647 w 45"/>
                <a:gd name="T65" fmla="*/ 0 h 65"/>
                <a:gd name="T66" fmla="*/ 2147483647 w 45"/>
                <a:gd name="T67" fmla="*/ 2147483647 h 65"/>
                <a:gd name="T68" fmla="*/ 2147483647 w 45"/>
                <a:gd name="T69" fmla="*/ 2147483647 h 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65"/>
                <a:gd name="T107" fmla="*/ 45 w 45"/>
                <a:gd name="T108" fmla="*/ 65 h 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65">
                  <a:moveTo>
                    <a:pt x="10" y="3"/>
                  </a:moveTo>
                  <a:lnTo>
                    <a:pt x="9" y="6"/>
                  </a:lnTo>
                  <a:lnTo>
                    <a:pt x="8" y="9"/>
                  </a:lnTo>
                  <a:lnTo>
                    <a:pt x="8" y="13"/>
                  </a:lnTo>
                  <a:lnTo>
                    <a:pt x="7" y="16"/>
                  </a:lnTo>
                  <a:lnTo>
                    <a:pt x="7" y="19"/>
                  </a:lnTo>
                  <a:lnTo>
                    <a:pt x="7" y="22"/>
                  </a:lnTo>
                  <a:lnTo>
                    <a:pt x="8" y="25"/>
                  </a:lnTo>
                  <a:lnTo>
                    <a:pt x="8" y="28"/>
                  </a:lnTo>
                  <a:lnTo>
                    <a:pt x="9" y="31"/>
                  </a:lnTo>
                  <a:lnTo>
                    <a:pt x="10" y="33"/>
                  </a:lnTo>
                  <a:lnTo>
                    <a:pt x="12" y="36"/>
                  </a:lnTo>
                  <a:lnTo>
                    <a:pt x="13" y="38"/>
                  </a:lnTo>
                  <a:lnTo>
                    <a:pt x="14" y="41"/>
                  </a:lnTo>
                  <a:lnTo>
                    <a:pt x="17" y="44"/>
                  </a:lnTo>
                  <a:lnTo>
                    <a:pt x="20" y="46"/>
                  </a:lnTo>
                  <a:lnTo>
                    <a:pt x="22" y="49"/>
                  </a:lnTo>
                  <a:lnTo>
                    <a:pt x="24" y="50"/>
                  </a:lnTo>
                  <a:lnTo>
                    <a:pt x="26" y="51"/>
                  </a:lnTo>
                  <a:lnTo>
                    <a:pt x="27" y="52"/>
                  </a:lnTo>
                  <a:lnTo>
                    <a:pt x="28" y="53"/>
                  </a:lnTo>
                  <a:lnTo>
                    <a:pt x="30" y="55"/>
                  </a:lnTo>
                  <a:lnTo>
                    <a:pt x="32" y="55"/>
                  </a:lnTo>
                  <a:lnTo>
                    <a:pt x="33" y="57"/>
                  </a:lnTo>
                  <a:lnTo>
                    <a:pt x="35" y="58"/>
                  </a:lnTo>
                  <a:lnTo>
                    <a:pt x="36" y="58"/>
                  </a:lnTo>
                  <a:lnTo>
                    <a:pt x="38" y="58"/>
                  </a:lnTo>
                  <a:lnTo>
                    <a:pt x="41" y="59"/>
                  </a:lnTo>
                  <a:lnTo>
                    <a:pt x="43" y="60"/>
                  </a:lnTo>
                  <a:lnTo>
                    <a:pt x="44" y="60"/>
                  </a:lnTo>
                  <a:lnTo>
                    <a:pt x="45" y="62"/>
                  </a:lnTo>
                  <a:lnTo>
                    <a:pt x="45" y="63"/>
                  </a:lnTo>
                  <a:lnTo>
                    <a:pt x="45" y="64"/>
                  </a:lnTo>
                  <a:lnTo>
                    <a:pt x="43" y="65"/>
                  </a:lnTo>
                  <a:lnTo>
                    <a:pt x="42" y="65"/>
                  </a:lnTo>
                  <a:lnTo>
                    <a:pt x="41" y="65"/>
                  </a:lnTo>
                  <a:lnTo>
                    <a:pt x="39" y="65"/>
                  </a:lnTo>
                  <a:lnTo>
                    <a:pt x="37" y="65"/>
                  </a:lnTo>
                  <a:lnTo>
                    <a:pt x="34" y="64"/>
                  </a:lnTo>
                  <a:lnTo>
                    <a:pt x="33" y="64"/>
                  </a:lnTo>
                  <a:lnTo>
                    <a:pt x="31" y="64"/>
                  </a:lnTo>
                  <a:lnTo>
                    <a:pt x="28" y="63"/>
                  </a:lnTo>
                  <a:lnTo>
                    <a:pt x="26" y="63"/>
                  </a:lnTo>
                  <a:lnTo>
                    <a:pt x="24" y="62"/>
                  </a:lnTo>
                  <a:lnTo>
                    <a:pt x="22" y="61"/>
                  </a:lnTo>
                  <a:lnTo>
                    <a:pt x="20" y="60"/>
                  </a:lnTo>
                  <a:lnTo>
                    <a:pt x="19" y="59"/>
                  </a:lnTo>
                  <a:lnTo>
                    <a:pt x="17" y="58"/>
                  </a:lnTo>
                  <a:lnTo>
                    <a:pt x="16" y="57"/>
                  </a:lnTo>
                  <a:lnTo>
                    <a:pt x="12" y="54"/>
                  </a:lnTo>
                  <a:lnTo>
                    <a:pt x="9" y="51"/>
                  </a:lnTo>
                  <a:lnTo>
                    <a:pt x="6" y="48"/>
                  </a:lnTo>
                  <a:lnTo>
                    <a:pt x="4" y="45"/>
                  </a:lnTo>
                  <a:lnTo>
                    <a:pt x="2" y="41"/>
                  </a:lnTo>
                  <a:lnTo>
                    <a:pt x="2" y="38"/>
                  </a:lnTo>
                  <a:lnTo>
                    <a:pt x="0" y="35"/>
                  </a:lnTo>
                  <a:lnTo>
                    <a:pt x="0" y="31"/>
                  </a:lnTo>
                  <a:lnTo>
                    <a:pt x="0" y="27"/>
                  </a:lnTo>
                  <a:lnTo>
                    <a:pt x="0" y="24"/>
                  </a:lnTo>
                  <a:lnTo>
                    <a:pt x="0" y="20"/>
                  </a:lnTo>
                  <a:lnTo>
                    <a:pt x="1" y="16"/>
                  </a:lnTo>
                  <a:lnTo>
                    <a:pt x="2" y="13"/>
                  </a:lnTo>
                  <a:lnTo>
                    <a:pt x="3" y="9"/>
                  </a:lnTo>
                  <a:lnTo>
                    <a:pt x="4" y="5"/>
                  </a:lnTo>
                  <a:lnTo>
                    <a:pt x="6" y="2"/>
                  </a:lnTo>
                  <a:lnTo>
                    <a:pt x="8" y="0"/>
                  </a:lnTo>
                  <a:lnTo>
                    <a:pt x="10" y="0"/>
                  </a:lnTo>
                  <a:lnTo>
                    <a:pt x="10" y="2"/>
                  </a:lnTo>
                  <a:lnTo>
                    <a:pt x="1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44" name="Freeform 133"/>
            <p:cNvSpPr>
              <a:spLocks/>
            </p:cNvSpPr>
            <p:nvPr/>
          </p:nvSpPr>
          <p:spPr bwMode="auto">
            <a:xfrm>
              <a:off x="4010025" y="4865688"/>
              <a:ext cx="127000" cy="69850"/>
            </a:xfrm>
            <a:custGeom>
              <a:avLst/>
              <a:gdLst>
                <a:gd name="T0" fmla="*/ 2147483647 w 80"/>
                <a:gd name="T1" fmla="*/ 2147483647 h 44"/>
                <a:gd name="T2" fmla="*/ 2147483647 w 80"/>
                <a:gd name="T3" fmla="*/ 2147483647 h 44"/>
                <a:gd name="T4" fmla="*/ 2147483647 w 80"/>
                <a:gd name="T5" fmla="*/ 2147483647 h 44"/>
                <a:gd name="T6" fmla="*/ 2147483647 w 80"/>
                <a:gd name="T7" fmla="*/ 2147483647 h 44"/>
                <a:gd name="T8" fmla="*/ 2147483647 w 80"/>
                <a:gd name="T9" fmla="*/ 2147483647 h 44"/>
                <a:gd name="T10" fmla="*/ 2147483647 w 80"/>
                <a:gd name="T11" fmla="*/ 2147483647 h 44"/>
                <a:gd name="T12" fmla="*/ 2147483647 w 80"/>
                <a:gd name="T13" fmla="*/ 2147483647 h 44"/>
                <a:gd name="T14" fmla="*/ 2147483647 w 80"/>
                <a:gd name="T15" fmla="*/ 2147483647 h 44"/>
                <a:gd name="T16" fmla="*/ 2147483647 w 80"/>
                <a:gd name="T17" fmla="*/ 2147483647 h 44"/>
                <a:gd name="T18" fmla="*/ 2147483647 w 80"/>
                <a:gd name="T19" fmla="*/ 2147483647 h 44"/>
                <a:gd name="T20" fmla="*/ 2147483647 w 80"/>
                <a:gd name="T21" fmla="*/ 2147483647 h 44"/>
                <a:gd name="T22" fmla="*/ 2147483647 w 80"/>
                <a:gd name="T23" fmla="*/ 2147483647 h 44"/>
                <a:gd name="T24" fmla="*/ 2147483647 w 80"/>
                <a:gd name="T25" fmla="*/ 2147483647 h 44"/>
                <a:gd name="T26" fmla="*/ 2147483647 w 80"/>
                <a:gd name="T27" fmla="*/ 2147483647 h 44"/>
                <a:gd name="T28" fmla="*/ 2147483647 w 80"/>
                <a:gd name="T29" fmla="*/ 2147483647 h 44"/>
                <a:gd name="T30" fmla="*/ 2147483647 w 80"/>
                <a:gd name="T31" fmla="*/ 2147483647 h 44"/>
                <a:gd name="T32" fmla="*/ 2147483647 w 80"/>
                <a:gd name="T33" fmla="*/ 2147483647 h 44"/>
                <a:gd name="T34" fmla="*/ 2147483647 w 80"/>
                <a:gd name="T35" fmla="*/ 2147483647 h 44"/>
                <a:gd name="T36" fmla="*/ 2147483647 w 80"/>
                <a:gd name="T37" fmla="*/ 2147483647 h 44"/>
                <a:gd name="T38" fmla="*/ 2147483647 w 80"/>
                <a:gd name="T39" fmla="*/ 2147483647 h 44"/>
                <a:gd name="T40" fmla="*/ 2147483647 w 80"/>
                <a:gd name="T41" fmla="*/ 2147483647 h 44"/>
                <a:gd name="T42" fmla="*/ 0 w 80"/>
                <a:gd name="T43" fmla="*/ 2147483647 h 44"/>
                <a:gd name="T44" fmla="*/ 2147483647 w 80"/>
                <a:gd name="T45" fmla="*/ 2147483647 h 44"/>
                <a:gd name="T46" fmla="*/ 2147483647 w 80"/>
                <a:gd name="T47" fmla="*/ 2147483647 h 44"/>
                <a:gd name="T48" fmla="*/ 2147483647 w 80"/>
                <a:gd name="T49" fmla="*/ 2147483647 h 44"/>
                <a:gd name="T50" fmla="*/ 2147483647 w 80"/>
                <a:gd name="T51" fmla="*/ 2147483647 h 44"/>
                <a:gd name="T52" fmla="*/ 2147483647 w 80"/>
                <a:gd name="T53" fmla="*/ 2147483647 h 44"/>
                <a:gd name="T54" fmla="*/ 2147483647 w 80"/>
                <a:gd name="T55" fmla="*/ 0 h 44"/>
                <a:gd name="T56" fmla="*/ 2147483647 w 80"/>
                <a:gd name="T57" fmla="*/ 0 h 44"/>
                <a:gd name="T58" fmla="*/ 2147483647 w 80"/>
                <a:gd name="T59" fmla="*/ 0 h 44"/>
                <a:gd name="T60" fmla="*/ 2147483647 w 80"/>
                <a:gd name="T61" fmla="*/ 2147483647 h 44"/>
                <a:gd name="T62" fmla="*/ 2147483647 w 80"/>
                <a:gd name="T63" fmla="*/ 2147483647 h 44"/>
                <a:gd name="T64" fmla="*/ 2147483647 w 80"/>
                <a:gd name="T65" fmla="*/ 2147483647 h 44"/>
                <a:gd name="T66" fmla="*/ 2147483647 w 80"/>
                <a:gd name="T67" fmla="*/ 2147483647 h 44"/>
                <a:gd name="T68" fmla="*/ 2147483647 w 80"/>
                <a:gd name="T69" fmla="*/ 2147483647 h 44"/>
                <a:gd name="T70" fmla="*/ 2147483647 w 80"/>
                <a:gd name="T71" fmla="*/ 2147483647 h 44"/>
                <a:gd name="T72" fmla="*/ 2147483647 w 80"/>
                <a:gd name="T73" fmla="*/ 2147483647 h 44"/>
                <a:gd name="T74" fmla="*/ 2147483647 w 80"/>
                <a:gd name="T75" fmla="*/ 2147483647 h 44"/>
                <a:gd name="T76" fmla="*/ 2147483647 w 80"/>
                <a:gd name="T77" fmla="*/ 2147483647 h 44"/>
                <a:gd name="T78" fmla="*/ 2147483647 w 80"/>
                <a:gd name="T79" fmla="*/ 2147483647 h 44"/>
                <a:gd name="T80" fmla="*/ 2147483647 w 80"/>
                <a:gd name="T81" fmla="*/ 2147483647 h 44"/>
                <a:gd name="T82" fmla="*/ 2147483647 w 80"/>
                <a:gd name="T83" fmla="*/ 2147483647 h 44"/>
                <a:gd name="T84" fmla="*/ 2147483647 w 80"/>
                <a:gd name="T85" fmla="*/ 2147483647 h 44"/>
                <a:gd name="T86" fmla="*/ 2147483647 w 80"/>
                <a:gd name="T87" fmla="*/ 2147483647 h 44"/>
                <a:gd name="T88" fmla="*/ 2147483647 w 80"/>
                <a:gd name="T89" fmla="*/ 2147483647 h 44"/>
                <a:gd name="T90" fmla="*/ 2147483647 w 80"/>
                <a:gd name="T91" fmla="*/ 2147483647 h 44"/>
                <a:gd name="T92" fmla="*/ 2147483647 w 80"/>
                <a:gd name="T93" fmla="*/ 2147483647 h 44"/>
                <a:gd name="T94" fmla="*/ 2147483647 w 80"/>
                <a:gd name="T95" fmla="*/ 2147483647 h 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
                <a:gd name="T145" fmla="*/ 0 h 44"/>
                <a:gd name="T146" fmla="*/ 80 w 80"/>
                <a:gd name="T147" fmla="*/ 44 h 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 h="44">
                  <a:moveTo>
                    <a:pt x="73" y="42"/>
                  </a:moveTo>
                  <a:lnTo>
                    <a:pt x="73" y="36"/>
                  </a:lnTo>
                  <a:lnTo>
                    <a:pt x="72" y="31"/>
                  </a:lnTo>
                  <a:lnTo>
                    <a:pt x="70" y="26"/>
                  </a:lnTo>
                  <a:lnTo>
                    <a:pt x="68" y="21"/>
                  </a:lnTo>
                  <a:lnTo>
                    <a:pt x="64" y="17"/>
                  </a:lnTo>
                  <a:lnTo>
                    <a:pt x="61" y="14"/>
                  </a:lnTo>
                  <a:lnTo>
                    <a:pt x="56" y="11"/>
                  </a:lnTo>
                  <a:lnTo>
                    <a:pt x="52" y="10"/>
                  </a:lnTo>
                  <a:lnTo>
                    <a:pt x="47" y="8"/>
                  </a:lnTo>
                  <a:lnTo>
                    <a:pt x="41" y="7"/>
                  </a:lnTo>
                  <a:lnTo>
                    <a:pt x="36" y="7"/>
                  </a:lnTo>
                  <a:lnTo>
                    <a:pt x="30" y="7"/>
                  </a:lnTo>
                  <a:lnTo>
                    <a:pt x="24" y="7"/>
                  </a:lnTo>
                  <a:lnTo>
                    <a:pt x="19" y="8"/>
                  </a:lnTo>
                  <a:lnTo>
                    <a:pt x="13" y="10"/>
                  </a:lnTo>
                  <a:lnTo>
                    <a:pt x="8" y="13"/>
                  </a:lnTo>
                  <a:lnTo>
                    <a:pt x="5" y="13"/>
                  </a:lnTo>
                  <a:lnTo>
                    <a:pt x="4" y="13"/>
                  </a:lnTo>
                  <a:lnTo>
                    <a:pt x="1" y="12"/>
                  </a:lnTo>
                  <a:lnTo>
                    <a:pt x="1" y="11"/>
                  </a:lnTo>
                  <a:lnTo>
                    <a:pt x="0" y="9"/>
                  </a:lnTo>
                  <a:lnTo>
                    <a:pt x="1" y="7"/>
                  </a:lnTo>
                  <a:lnTo>
                    <a:pt x="1" y="6"/>
                  </a:lnTo>
                  <a:lnTo>
                    <a:pt x="3" y="6"/>
                  </a:lnTo>
                  <a:lnTo>
                    <a:pt x="8" y="3"/>
                  </a:lnTo>
                  <a:lnTo>
                    <a:pt x="15" y="1"/>
                  </a:lnTo>
                  <a:lnTo>
                    <a:pt x="21" y="0"/>
                  </a:lnTo>
                  <a:lnTo>
                    <a:pt x="28" y="0"/>
                  </a:lnTo>
                  <a:lnTo>
                    <a:pt x="35" y="0"/>
                  </a:lnTo>
                  <a:lnTo>
                    <a:pt x="42" y="1"/>
                  </a:lnTo>
                  <a:lnTo>
                    <a:pt x="48" y="2"/>
                  </a:lnTo>
                  <a:lnTo>
                    <a:pt x="56" y="4"/>
                  </a:lnTo>
                  <a:lnTo>
                    <a:pt x="61" y="6"/>
                  </a:lnTo>
                  <a:lnTo>
                    <a:pt x="66" y="9"/>
                  </a:lnTo>
                  <a:lnTo>
                    <a:pt x="72" y="13"/>
                  </a:lnTo>
                  <a:lnTo>
                    <a:pt x="76" y="16"/>
                  </a:lnTo>
                  <a:lnTo>
                    <a:pt x="78" y="21"/>
                  </a:lnTo>
                  <a:lnTo>
                    <a:pt x="80" y="27"/>
                  </a:lnTo>
                  <a:lnTo>
                    <a:pt x="80" y="33"/>
                  </a:lnTo>
                  <a:lnTo>
                    <a:pt x="79" y="39"/>
                  </a:lnTo>
                  <a:lnTo>
                    <a:pt x="78" y="40"/>
                  </a:lnTo>
                  <a:lnTo>
                    <a:pt x="78" y="42"/>
                  </a:lnTo>
                  <a:lnTo>
                    <a:pt x="76" y="43"/>
                  </a:lnTo>
                  <a:lnTo>
                    <a:pt x="76" y="44"/>
                  </a:lnTo>
                  <a:lnTo>
                    <a:pt x="74" y="44"/>
                  </a:lnTo>
                  <a:lnTo>
                    <a:pt x="73"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45" name="Freeform 134"/>
            <p:cNvSpPr>
              <a:spLocks/>
            </p:cNvSpPr>
            <p:nvPr/>
          </p:nvSpPr>
          <p:spPr bwMode="auto">
            <a:xfrm>
              <a:off x="3978275" y="4964113"/>
              <a:ext cx="38100" cy="34925"/>
            </a:xfrm>
            <a:custGeom>
              <a:avLst/>
              <a:gdLst>
                <a:gd name="T0" fmla="*/ 2147483647 w 24"/>
                <a:gd name="T1" fmla="*/ 2147483647 h 22"/>
                <a:gd name="T2" fmla="*/ 2147483647 w 24"/>
                <a:gd name="T3" fmla="*/ 2147483647 h 22"/>
                <a:gd name="T4" fmla="*/ 2147483647 w 24"/>
                <a:gd name="T5" fmla="*/ 2147483647 h 22"/>
                <a:gd name="T6" fmla="*/ 2147483647 w 24"/>
                <a:gd name="T7" fmla="*/ 2147483647 h 22"/>
                <a:gd name="T8" fmla="*/ 2147483647 w 24"/>
                <a:gd name="T9" fmla="*/ 2147483647 h 22"/>
                <a:gd name="T10" fmla="*/ 2147483647 w 24"/>
                <a:gd name="T11" fmla="*/ 2147483647 h 22"/>
                <a:gd name="T12" fmla="*/ 2147483647 w 24"/>
                <a:gd name="T13" fmla="*/ 2147483647 h 22"/>
                <a:gd name="T14" fmla="*/ 2147483647 w 24"/>
                <a:gd name="T15" fmla="*/ 2147483647 h 22"/>
                <a:gd name="T16" fmla="*/ 2147483647 w 24"/>
                <a:gd name="T17" fmla="*/ 2147483647 h 22"/>
                <a:gd name="T18" fmla="*/ 2147483647 w 24"/>
                <a:gd name="T19" fmla="*/ 2147483647 h 22"/>
                <a:gd name="T20" fmla="*/ 2147483647 w 24"/>
                <a:gd name="T21" fmla="*/ 2147483647 h 22"/>
                <a:gd name="T22" fmla="*/ 2147483647 w 24"/>
                <a:gd name="T23" fmla="*/ 2147483647 h 22"/>
                <a:gd name="T24" fmla="*/ 2147483647 w 24"/>
                <a:gd name="T25" fmla="*/ 2147483647 h 22"/>
                <a:gd name="T26" fmla="*/ 2147483647 w 24"/>
                <a:gd name="T27" fmla="*/ 2147483647 h 22"/>
                <a:gd name="T28" fmla="*/ 2147483647 w 24"/>
                <a:gd name="T29" fmla="*/ 2147483647 h 22"/>
                <a:gd name="T30" fmla="*/ 2147483647 w 24"/>
                <a:gd name="T31" fmla="*/ 2147483647 h 22"/>
                <a:gd name="T32" fmla="*/ 2147483647 w 24"/>
                <a:gd name="T33" fmla="*/ 2147483647 h 22"/>
                <a:gd name="T34" fmla="*/ 0 w 24"/>
                <a:gd name="T35" fmla="*/ 2147483647 h 22"/>
                <a:gd name="T36" fmla="*/ 2147483647 w 24"/>
                <a:gd name="T37" fmla="*/ 2147483647 h 22"/>
                <a:gd name="T38" fmla="*/ 2147483647 w 24"/>
                <a:gd name="T39" fmla="*/ 2147483647 h 22"/>
                <a:gd name="T40" fmla="*/ 2147483647 w 24"/>
                <a:gd name="T41" fmla="*/ 2147483647 h 22"/>
                <a:gd name="T42" fmla="*/ 2147483647 w 24"/>
                <a:gd name="T43" fmla="*/ 2147483647 h 22"/>
                <a:gd name="T44" fmla="*/ 2147483647 w 24"/>
                <a:gd name="T45" fmla="*/ 2147483647 h 22"/>
                <a:gd name="T46" fmla="*/ 2147483647 w 24"/>
                <a:gd name="T47" fmla="*/ 2147483647 h 22"/>
                <a:gd name="T48" fmla="*/ 2147483647 w 24"/>
                <a:gd name="T49" fmla="*/ 2147483647 h 22"/>
                <a:gd name="T50" fmla="*/ 2147483647 w 24"/>
                <a:gd name="T51" fmla="*/ 2147483647 h 22"/>
                <a:gd name="T52" fmla="*/ 2147483647 w 24"/>
                <a:gd name="T53" fmla="*/ 2147483647 h 22"/>
                <a:gd name="T54" fmla="*/ 2147483647 w 24"/>
                <a:gd name="T55" fmla="*/ 2147483647 h 22"/>
                <a:gd name="T56" fmla="*/ 2147483647 w 24"/>
                <a:gd name="T57" fmla="*/ 2147483647 h 22"/>
                <a:gd name="T58" fmla="*/ 2147483647 w 24"/>
                <a:gd name="T59" fmla="*/ 2147483647 h 22"/>
                <a:gd name="T60" fmla="*/ 2147483647 w 24"/>
                <a:gd name="T61" fmla="*/ 2147483647 h 22"/>
                <a:gd name="T62" fmla="*/ 2147483647 w 24"/>
                <a:gd name="T63" fmla="*/ 0 h 22"/>
                <a:gd name="T64" fmla="*/ 2147483647 w 24"/>
                <a:gd name="T65" fmla="*/ 2147483647 h 22"/>
                <a:gd name="T66" fmla="*/ 2147483647 w 24"/>
                <a:gd name="T67" fmla="*/ 2147483647 h 22"/>
                <a:gd name="T68" fmla="*/ 2147483647 w 24"/>
                <a:gd name="T69" fmla="*/ 2147483647 h 22"/>
                <a:gd name="T70" fmla="*/ 2147483647 w 24"/>
                <a:gd name="T71" fmla="*/ 2147483647 h 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
                <a:gd name="T109" fmla="*/ 0 h 22"/>
                <a:gd name="T110" fmla="*/ 24 w 24"/>
                <a:gd name="T111" fmla="*/ 22 h 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 h="22">
                  <a:moveTo>
                    <a:pt x="24" y="6"/>
                  </a:moveTo>
                  <a:lnTo>
                    <a:pt x="23" y="7"/>
                  </a:lnTo>
                  <a:lnTo>
                    <a:pt x="23" y="9"/>
                  </a:lnTo>
                  <a:lnTo>
                    <a:pt x="21" y="10"/>
                  </a:lnTo>
                  <a:lnTo>
                    <a:pt x="21" y="12"/>
                  </a:lnTo>
                  <a:lnTo>
                    <a:pt x="19" y="13"/>
                  </a:lnTo>
                  <a:lnTo>
                    <a:pt x="17" y="14"/>
                  </a:lnTo>
                  <a:lnTo>
                    <a:pt x="15" y="15"/>
                  </a:lnTo>
                  <a:lnTo>
                    <a:pt x="15" y="16"/>
                  </a:lnTo>
                  <a:lnTo>
                    <a:pt x="13" y="17"/>
                  </a:lnTo>
                  <a:lnTo>
                    <a:pt x="12" y="17"/>
                  </a:lnTo>
                  <a:lnTo>
                    <a:pt x="11" y="19"/>
                  </a:lnTo>
                  <a:lnTo>
                    <a:pt x="9" y="19"/>
                  </a:lnTo>
                  <a:lnTo>
                    <a:pt x="7" y="20"/>
                  </a:lnTo>
                  <a:lnTo>
                    <a:pt x="5" y="21"/>
                  </a:lnTo>
                  <a:lnTo>
                    <a:pt x="3" y="22"/>
                  </a:lnTo>
                  <a:lnTo>
                    <a:pt x="1" y="20"/>
                  </a:lnTo>
                  <a:lnTo>
                    <a:pt x="0" y="18"/>
                  </a:lnTo>
                  <a:lnTo>
                    <a:pt x="2" y="16"/>
                  </a:lnTo>
                  <a:lnTo>
                    <a:pt x="3" y="15"/>
                  </a:lnTo>
                  <a:lnTo>
                    <a:pt x="5" y="14"/>
                  </a:lnTo>
                  <a:lnTo>
                    <a:pt x="7" y="14"/>
                  </a:lnTo>
                  <a:lnTo>
                    <a:pt x="8" y="13"/>
                  </a:lnTo>
                  <a:lnTo>
                    <a:pt x="11" y="12"/>
                  </a:lnTo>
                  <a:lnTo>
                    <a:pt x="13" y="10"/>
                  </a:lnTo>
                  <a:lnTo>
                    <a:pt x="15" y="9"/>
                  </a:lnTo>
                  <a:lnTo>
                    <a:pt x="17" y="7"/>
                  </a:lnTo>
                  <a:lnTo>
                    <a:pt x="17" y="6"/>
                  </a:lnTo>
                  <a:lnTo>
                    <a:pt x="18" y="4"/>
                  </a:lnTo>
                  <a:lnTo>
                    <a:pt x="19" y="3"/>
                  </a:lnTo>
                  <a:lnTo>
                    <a:pt x="19" y="1"/>
                  </a:lnTo>
                  <a:lnTo>
                    <a:pt x="21" y="0"/>
                  </a:lnTo>
                  <a:lnTo>
                    <a:pt x="23" y="1"/>
                  </a:lnTo>
                  <a:lnTo>
                    <a:pt x="24" y="3"/>
                  </a:lnTo>
                  <a:lnTo>
                    <a:pt x="2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46" name="Freeform 135"/>
            <p:cNvSpPr>
              <a:spLocks/>
            </p:cNvSpPr>
            <p:nvPr/>
          </p:nvSpPr>
          <p:spPr bwMode="auto">
            <a:xfrm>
              <a:off x="3903663" y="4989513"/>
              <a:ext cx="125412" cy="209550"/>
            </a:xfrm>
            <a:custGeom>
              <a:avLst/>
              <a:gdLst>
                <a:gd name="T0" fmla="*/ 2147483647 w 79"/>
                <a:gd name="T1" fmla="*/ 2147483647 h 132"/>
                <a:gd name="T2" fmla="*/ 2147483647 w 79"/>
                <a:gd name="T3" fmla="*/ 2147483647 h 132"/>
                <a:gd name="T4" fmla="*/ 2147483647 w 79"/>
                <a:gd name="T5" fmla="*/ 2147483647 h 132"/>
                <a:gd name="T6" fmla="*/ 2147483647 w 79"/>
                <a:gd name="T7" fmla="*/ 2147483647 h 132"/>
                <a:gd name="T8" fmla="*/ 2147483647 w 79"/>
                <a:gd name="T9" fmla="*/ 2147483647 h 132"/>
                <a:gd name="T10" fmla="*/ 2147483647 w 79"/>
                <a:gd name="T11" fmla="*/ 2147483647 h 132"/>
                <a:gd name="T12" fmla="*/ 2147483647 w 79"/>
                <a:gd name="T13" fmla="*/ 2147483647 h 132"/>
                <a:gd name="T14" fmla="*/ 2147483647 w 79"/>
                <a:gd name="T15" fmla="*/ 2147483647 h 132"/>
                <a:gd name="T16" fmla="*/ 2147483647 w 79"/>
                <a:gd name="T17" fmla="*/ 2147483647 h 132"/>
                <a:gd name="T18" fmla="*/ 2147483647 w 79"/>
                <a:gd name="T19" fmla="*/ 2147483647 h 132"/>
                <a:gd name="T20" fmla="*/ 2147483647 w 79"/>
                <a:gd name="T21" fmla="*/ 2147483647 h 132"/>
                <a:gd name="T22" fmla="*/ 2147483647 w 79"/>
                <a:gd name="T23" fmla="*/ 2147483647 h 132"/>
                <a:gd name="T24" fmla="*/ 2147483647 w 79"/>
                <a:gd name="T25" fmla="*/ 2147483647 h 132"/>
                <a:gd name="T26" fmla="*/ 2147483647 w 79"/>
                <a:gd name="T27" fmla="*/ 2147483647 h 132"/>
                <a:gd name="T28" fmla="*/ 2147483647 w 79"/>
                <a:gd name="T29" fmla="*/ 2147483647 h 132"/>
                <a:gd name="T30" fmla="*/ 2147483647 w 79"/>
                <a:gd name="T31" fmla="*/ 2147483647 h 132"/>
                <a:gd name="T32" fmla="*/ 2147483647 w 79"/>
                <a:gd name="T33" fmla="*/ 2147483647 h 132"/>
                <a:gd name="T34" fmla="*/ 2147483647 w 79"/>
                <a:gd name="T35" fmla="*/ 2147483647 h 132"/>
                <a:gd name="T36" fmla="*/ 2147483647 w 79"/>
                <a:gd name="T37" fmla="*/ 2147483647 h 132"/>
                <a:gd name="T38" fmla="*/ 2147483647 w 79"/>
                <a:gd name="T39" fmla="*/ 2147483647 h 132"/>
                <a:gd name="T40" fmla="*/ 2147483647 w 79"/>
                <a:gd name="T41" fmla="*/ 2147483647 h 132"/>
                <a:gd name="T42" fmla="*/ 2147483647 w 79"/>
                <a:gd name="T43" fmla="*/ 2147483647 h 132"/>
                <a:gd name="T44" fmla="*/ 2147483647 w 79"/>
                <a:gd name="T45" fmla="*/ 2147483647 h 132"/>
                <a:gd name="T46" fmla="*/ 2147483647 w 79"/>
                <a:gd name="T47" fmla="*/ 2147483647 h 132"/>
                <a:gd name="T48" fmla="*/ 2147483647 w 79"/>
                <a:gd name="T49" fmla="*/ 2147483647 h 132"/>
                <a:gd name="T50" fmla="*/ 0 w 79"/>
                <a:gd name="T51" fmla="*/ 2147483647 h 132"/>
                <a:gd name="T52" fmla="*/ 0 w 79"/>
                <a:gd name="T53" fmla="*/ 2147483647 h 132"/>
                <a:gd name="T54" fmla="*/ 0 w 79"/>
                <a:gd name="T55" fmla="*/ 2147483647 h 132"/>
                <a:gd name="T56" fmla="*/ 2147483647 w 79"/>
                <a:gd name="T57" fmla="*/ 2147483647 h 132"/>
                <a:gd name="T58" fmla="*/ 2147483647 w 79"/>
                <a:gd name="T59" fmla="*/ 2147483647 h 132"/>
                <a:gd name="T60" fmla="*/ 2147483647 w 79"/>
                <a:gd name="T61" fmla="*/ 2147483647 h 132"/>
                <a:gd name="T62" fmla="*/ 2147483647 w 79"/>
                <a:gd name="T63" fmla="*/ 2147483647 h 132"/>
                <a:gd name="T64" fmla="*/ 2147483647 w 79"/>
                <a:gd name="T65" fmla="*/ 2147483647 h 132"/>
                <a:gd name="T66" fmla="*/ 2147483647 w 79"/>
                <a:gd name="T67" fmla="*/ 2147483647 h 132"/>
                <a:gd name="T68" fmla="*/ 2147483647 w 79"/>
                <a:gd name="T69" fmla="*/ 2147483647 h 132"/>
                <a:gd name="T70" fmla="*/ 2147483647 w 79"/>
                <a:gd name="T71" fmla="*/ 2147483647 h 132"/>
                <a:gd name="T72" fmla="*/ 2147483647 w 79"/>
                <a:gd name="T73" fmla="*/ 2147483647 h 132"/>
                <a:gd name="T74" fmla="*/ 2147483647 w 79"/>
                <a:gd name="T75" fmla="*/ 2147483647 h 132"/>
                <a:gd name="T76" fmla="*/ 2147483647 w 79"/>
                <a:gd name="T77" fmla="*/ 2147483647 h 132"/>
                <a:gd name="T78" fmla="*/ 2147483647 w 79"/>
                <a:gd name="T79" fmla="*/ 2147483647 h 132"/>
                <a:gd name="T80" fmla="*/ 2147483647 w 79"/>
                <a:gd name="T81" fmla="*/ 2147483647 h 132"/>
                <a:gd name="T82" fmla="*/ 2147483647 w 79"/>
                <a:gd name="T83" fmla="*/ 2147483647 h 132"/>
                <a:gd name="T84" fmla="*/ 2147483647 w 79"/>
                <a:gd name="T85" fmla="*/ 2147483647 h 132"/>
                <a:gd name="T86" fmla="*/ 2147483647 w 79"/>
                <a:gd name="T87" fmla="*/ 2147483647 h 132"/>
                <a:gd name="T88" fmla="*/ 2147483647 w 79"/>
                <a:gd name="T89" fmla="*/ 2147483647 h 132"/>
                <a:gd name="T90" fmla="*/ 2147483647 w 79"/>
                <a:gd name="T91" fmla="*/ 2147483647 h 132"/>
                <a:gd name="T92" fmla="*/ 2147483647 w 79"/>
                <a:gd name="T93" fmla="*/ 2147483647 h 132"/>
                <a:gd name="T94" fmla="*/ 2147483647 w 79"/>
                <a:gd name="T95" fmla="*/ 0 h 132"/>
                <a:gd name="T96" fmla="*/ 2147483647 w 79"/>
                <a:gd name="T97" fmla="*/ 2147483647 h 132"/>
                <a:gd name="T98" fmla="*/ 2147483647 w 79"/>
                <a:gd name="T99" fmla="*/ 2147483647 h 132"/>
                <a:gd name="T100" fmla="*/ 2147483647 w 79"/>
                <a:gd name="T101" fmla="*/ 2147483647 h 132"/>
                <a:gd name="T102" fmla="*/ 2147483647 w 79"/>
                <a:gd name="T103" fmla="*/ 2147483647 h 132"/>
                <a:gd name="T104" fmla="*/ 2147483647 w 79"/>
                <a:gd name="T105" fmla="*/ 2147483647 h 132"/>
                <a:gd name="T106" fmla="*/ 2147483647 w 79"/>
                <a:gd name="T107" fmla="*/ 2147483647 h 132"/>
                <a:gd name="T108" fmla="*/ 2147483647 w 79"/>
                <a:gd name="T109" fmla="*/ 2147483647 h 132"/>
                <a:gd name="T110" fmla="*/ 2147483647 w 79"/>
                <a:gd name="T111" fmla="*/ 2147483647 h 1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9"/>
                <a:gd name="T169" fmla="*/ 0 h 132"/>
                <a:gd name="T170" fmla="*/ 79 w 79"/>
                <a:gd name="T171" fmla="*/ 132 h 1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9" h="132">
                  <a:moveTo>
                    <a:pt x="74" y="23"/>
                  </a:moveTo>
                  <a:lnTo>
                    <a:pt x="73" y="20"/>
                  </a:lnTo>
                  <a:lnTo>
                    <a:pt x="71" y="19"/>
                  </a:lnTo>
                  <a:lnTo>
                    <a:pt x="68" y="17"/>
                  </a:lnTo>
                  <a:lnTo>
                    <a:pt x="66" y="15"/>
                  </a:lnTo>
                  <a:lnTo>
                    <a:pt x="65" y="14"/>
                  </a:lnTo>
                  <a:lnTo>
                    <a:pt x="64" y="13"/>
                  </a:lnTo>
                  <a:lnTo>
                    <a:pt x="62" y="12"/>
                  </a:lnTo>
                  <a:lnTo>
                    <a:pt x="60" y="11"/>
                  </a:lnTo>
                  <a:lnTo>
                    <a:pt x="58" y="11"/>
                  </a:lnTo>
                  <a:lnTo>
                    <a:pt x="57" y="10"/>
                  </a:lnTo>
                  <a:lnTo>
                    <a:pt x="56" y="10"/>
                  </a:lnTo>
                  <a:lnTo>
                    <a:pt x="54" y="10"/>
                  </a:lnTo>
                  <a:lnTo>
                    <a:pt x="52" y="9"/>
                  </a:lnTo>
                  <a:lnTo>
                    <a:pt x="50" y="9"/>
                  </a:lnTo>
                  <a:lnTo>
                    <a:pt x="48" y="9"/>
                  </a:lnTo>
                  <a:lnTo>
                    <a:pt x="47" y="9"/>
                  </a:lnTo>
                  <a:lnTo>
                    <a:pt x="46" y="9"/>
                  </a:lnTo>
                  <a:lnTo>
                    <a:pt x="44" y="10"/>
                  </a:lnTo>
                  <a:lnTo>
                    <a:pt x="42" y="10"/>
                  </a:lnTo>
                  <a:lnTo>
                    <a:pt x="40" y="11"/>
                  </a:lnTo>
                  <a:lnTo>
                    <a:pt x="38" y="11"/>
                  </a:lnTo>
                  <a:lnTo>
                    <a:pt x="37" y="12"/>
                  </a:lnTo>
                  <a:lnTo>
                    <a:pt x="35" y="13"/>
                  </a:lnTo>
                  <a:lnTo>
                    <a:pt x="34" y="15"/>
                  </a:lnTo>
                  <a:lnTo>
                    <a:pt x="32" y="16"/>
                  </a:lnTo>
                  <a:lnTo>
                    <a:pt x="30" y="18"/>
                  </a:lnTo>
                  <a:lnTo>
                    <a:pt x="28" y="19"/>
                  </a:lnTo>
                  <a:lnTo>
                    <a:pt x="26" y="22"/>
                  </a:lnTo>
                  <a:lnTo>
                    <a:pt x="24" y="23"/>
                  </a:lnTo>
                  <a:lnTo>
                    <a:pt x="23" y="25"/>
                  </a:lnTo>
                  <a:lnTo>
                    <a:pt x="22" y="26"/>
                  </a:lnTo>
                  <a:lnTo>
                    <a:pt x="20" y="29"/>
                  </a:lnTo>
                  <a:lnTo>
                    <a:pt x="19" y="30"/>
                  </a:lnTo>
                  <a:lnTo>
                    <a:pt x="18" y="32"/>
                  </a:lnTo>
                  <a:lnTo>
                    <a:pt x="18" y="33"/>
                  </a:lnTo>
                  <a:lnTo>
                    <a:pt x="17" y="34"/>
                  </a:lnTo>
                  <a:lnTo>
                    <a:pt x="16" y="36"/>
                  </a:lnTo>
                  <a:lnTo>
                    <a:pt x="15" y="39"/>
                  </a:lnTo>
                  <a:lnTo>
                    <a:pt x="14" y="41"/>
                  </a:lnTo>
                  <a:lnTo>
                    <a:pt x="13" y="43"/>
                  </a:lnTo>
                  <a:lnTo>
                    <a:pt x="12" y="45"/>
                  </a:lnTo>
                  <a:lnTo>
                    <a:pt x="11" y="48"/>
                  </a:lnTo>
                  <a:lnTo>
                    <a:pt x="11" y="50"/>
                  </a:lnTo>
                  <a:lnTo>
                    <a:pt x="10" y="52"/>
                  </a:lnTo>
                  <a:lnTo>
                    <a:pt x="9" y="56"/>
                  </a:lnTo>
                  <a:lnTo>
                    <a:pt x="9" y="61"/>
                  </a:lnTo>
                  <a:lnTo>
                    <a:pt x="9" y="64"/>
                  </a:lnTo>
                  <a:lnTo>
                    <a:pt x="9" y="68"/>
                  </a:lnTo>
                  <a:lnTo>
                    <a:pt x="9" y="72"/>
                  </a:lnTo>
                  <a:lnTo>
                    <a:pt x="9" y="75"/>
                  </a:lnTo>
                  <a:lnTo>
                    <a:pt x="10" y="79"/>
                  </a:lnTo>
                  <a:lnTo>
                    <a:pt x="10" y="82"/>
                  </a:lnTo>
                  <a:lnTo>
                    <a:pt x="10" y="85"/>
                  </a:lnTo>
                  <a:lnTo>
                    <a:pt x="11" y="89"/>
                  </a:lnTo>
                  <a:lnTo>
                    <a:pt x="11" y="93"/>
                  </a:lnTo>
                  <a:lnTo>
                    <a:pt x="12" y="97"/>
                  </a:lnTo>
                  <a:lnTo>
                    <a:pt x="12" y="100"/>
                  </a:lnTo>
                  <a:lnTo>
                    <a:pt x="12" y="104"/>
                  </a:lnTo>
                  <a:lnTo>
                    <a:pt x="12" y="108"/>
                  </a:lnTo>
                  <a:lnTo>
                    <a:pt x="12" y="113"/>
                  </a:lnTo>
                  <a:lnTo>
                    <a:pt x="11" y="114"/>
                  </a:lnTo>
                  <a:lnTo>
                    <a:pt x="11" y="115"/>
                  </a:lnTo>
                  <a:lnTo>
                    <a:pt x="11" y="116"/>
                  </a:lnTo>
                  <a:lnTo>
                    <a:pt x="11" y="117"/>
                  </a:lnTo>
                  <a:lnTo>
                    <a:pt x="10" y="119"/>
                  </a:lnTo>
                  <a:lnTo>
                    <a:pt x="10" y="120"/>
                  </a:lnTo>
                  <a:lnTo>
                    <a:pt x="9" y="122"/>
                  </a:lnTo>
                  <a:lnTo>
                    <a:pt x="9" y="123"/>
                  </a:lnTo>
                  <a:lnTo>
                    <a:pt x="8" y="124"/>
                  </a:lnTo>
                  <a:lnTo>
                    <a:pt x="8" y="126"/>
                  </a:lnTo>
                  <a:lnTo>
                    <a:pt x="8" y="127"/>
                  </a:lnTo>
                  <a:lnTo>
                    <a:pt x="8" y="129"/>
                  </a:lnTo>
                  <a:lnTo>
                    <a:pt x="7" y="130"/>
                  </a:lnTo>
                  <a:lnTo>
                    <a:pt x="6" y="131"/>
                  </a:lnTo>
                  <a:lnTo>
                    <a:pt x="4" y="132"/>
                  </a:lnTo>
                  <a:lnTo>
                    <a:pt x="2" y="132"/>
                  </a:lnTo>
                  <a:lnTo>
                    <a:pt x="0" y="132"/>
                  </a:lnTo>
                  <a:lnTo>
                    <a:pt x="0" y="131"/>
                  </a:lnTo>
                  <a:lnTo>
                    <a:pt x="0" y="130"/>
                  </a:lnTo>
                  <a:lnTo>
                    <a:pt x="0" y="129"/>
                  </a:lnTo>
                  <a:lnTo>
                    <a:pt x="0" y="127"/>
                  </a:lnTo>
                  <a:lnTo>
                    <a:pt x="0" y="126"/>
                  </a:lnTo>
                  <a:lnTo>
                    <a:pt x="0" y="124"/>
                  </a:lnTo>
                  <a:lnTo>
                    <a:pt x="0" y="123"/>
                  </a:lnTo>
                  <a:lnTo>
                    <a:pt x="0" y="121"/>
                  </a:lnTo>
                  <a:lnTo>
                    <a:pt x="2" y="120"/>
                  </a:lnTo>
                  <a:lnTo>
                    <a:pt x="2" y="119"/>
                  </a:lnTo>
                  <a:lnTo>
                    <a:pt x="2" y="117"/>
                  </a:lnTo>
                  <a:lnTo>
                    <a:pt x="2" y="116"/>
                  </a:lnTo>
                  <a:lnTo>
                    <a:pt x="2" y="114"/>
                  </a:lnTo>
                  <a:lnTo>
                    <a:pt x="2" y="113"/>
                  </a:lnTo>
                  <a:lnTo>
                    <a:pt x="2" y="111"/>
                  </a:lnTo>
                  <a:lnTo>
                    <a:pt x="2" y="110"/>
                  </a:lnTo>
                  <a:lnTo>
                    <a:pt x="3" y="108"/>
                  </a:lnTo>
                  <a:lnTo>
                    <a:pt x="3" y="107"/>
                  </a:lnTo>
                  <a:lnTo>
                    <a:pt x="4" y="106"/>
                  </a:lnTo>
                  <a:lnTo>
                    <a:pt x="4" y="101"/>
                  </a:lnTo>
                  <a:lnTo>
                    <a:pt x="4" y="97"/>
                  </a:lnTo>
                  <a:lnTo>
                    <a:pt x="4" y="93"/>
                  </a:lnTo>
                  <a:lnTo>
                    <a:pt x="4" y="90"/>
                  </a:lnTo>
                  <a:lnTo>
                    <a:pt x="4" y="86"/>
                  </a:lnTo>
                  <a:lnTo>
                    <a:pt x="4" y="82"/>
                  </a:lnTo>
                  <a:lnTo>
                    <a:pt x="4" y="79"/>
                  </a:lnTo>
                  <a:lnTo>
                    <a:pt x="4" y="75"/>
                  </a:lnTo>
                  <a:lnTo>
                    <a:pt x="3" y="72"/>
                  </a:lnTo>
                  <a:lnTo>
                    <a:pt x="3" y="68"/>
                  </a:lnTo>
                  <a:lnTo>
                    <a:pt x="3" y="65"/>
                  </a:lnTo>
                  <a:lnTo>
                    <a:pt x="3" y="61"/>
                  </a:lnTo>
                  <a:lnTo>
                    <a:pt x="3" y="57"/>
                  </a:lnTo>
                  <a:lnTo>
                    <a:pt x="4" y="53"/>
                  </a:lnTo>
                  <a:lnTo>
                    <a:pt x="4" y="49"/>
                  </a:lnTo>
                  <a:lnTo>
                    <a:pt x="5" y="46"/>
                  </a:lnTo>
                  <a:lnTo>
                    <a:pt x="5" y="44"/>
                  </a:lnTo>
                  <a:lnTo>
                    <a:pt x="5" y="43"/>
                  </a:lnTo>
                  <a:lnTo>
                    <a:pt x="6" y="42"/>
                  </a:lnTo>
                  <a:lnTo>
                    <a:pt x="6" y="41"/>
                  </a:lnTo>
                  <a:lnTo>
                    <a:pt x="7" y="39"/>
                  </a:lnTo>
                  <a:lnTo>
                    <a:pt x="7" y="37"/>
                  </a:lnTo>
                  <a:lnTo>
                    <a:pt x="8" y="35"/>
                  </a:lnTo>
                  <a:lnTo>
                    <a:pt x="9" y="33"/>
                  </a:lnTo>
                  <a:lnTo>
                    <a:pt x="10" y="31"/>
                  </a:lnTo>
                  <a:lnTo>
                    <a:pt x="11" y="29"/>
                  </a:lnTo>
                  <a:lnTo>
                    <a:pt x="11" y="27"/>
                  </a:lnTo>
                  <a:lnTo>
                    <a:pt x="12" y="26"/>
                  </a:lnTo>
                  <a:lnTo>
                    <a:pt x="13" y="25"/>
                  </a:lnTo>
                  <a:lnTo>
                    <a:pt x="14" y="23"/>
                  </a:lnTo>
                  <a:lnTo>
                    <a:pt x="15" y="21"/>
                  </a:lnTo>
                  <a:lnTo>
                    <a:pt x="17" y="19"/>
                  </a:lnTo>
                  <a:lnTo>
                    <a:pt x="18" y="17"/>
                  </a:lnTo>
                  <a:lnTo>
                    <a:pt x="20" y="15"/>
                  </a:lnTo>
                  <a:lnTo>
                    <a:pt x="22" y="13"/>
                  </a:lnTo>
                  <a:lnTo>
                    <a:pt x="24" y="11"/>
                  </a:lnTo>
                  <a:lnTo>
                    <a:pt x="26" y="9"/>
                  </a:lnTo>
                  <a:lnTo>
                    <a:pt x="28" y="8"/>
                  </a:lnTo>
                  <a:lnTo>
                    <a:pt x="30" y="6"/>
                  </a:lnTo>
                  <a:lnTo>
                    <a:pt x="32" y="4"/>
                  </a:lnTo>
                  <a:lnTo>
                    <a:pt x="34" y="4"/>
                  </a:lnTo>
                  <a:lnTo>
                    <a:pt x="36" y="3"/>
                  </a:lnTo>
                  <a:lnTo>
                    <a:pt x="39" y="2"/>
                  </a:lnTo>
                  <a:lnTo>
                    <a:pt x="42" y="1"/>
                  </a:lnTo>
                  <a:lnTo>
                    <a:pt x="44" y="0"/>
                  </a:lnTo>
                  <a:lnTo>
                    <a:pt x="46" y="0"/>
                  </a:lnTo>
                  <a:lnTo>
                    <a:pt x="48" y="0"/>
                  </a:lnTo>
                  <a:lnTo>
                    <a:pt x="50" y="0"/>
                  </a:lnTo>
                  <a:lnTo>
                    <a:pt x="52" y="0"/>
                  </a:lnTo>
                  <a:lnTo>
                    <a:pt x="55" y="1"/>
                  </a:lnTo>
                  <a:lnTo>
                    <a:pt x="56" y="1"/>
                  </a:lnTo>
                  <a:lnTo>
                    <a:pt x="59" y="2"/>
                  </a:lnTo>
                  <a:lnTo>
                    <a:pt x="61" y="3"/>
                  </a:lnTo>
                  <a:lnTo>
                    <a:pt x="64" y="4"/>
                  </a:lnTo>
                  <a:lnTo>
                    <a:pt x="66" y="4"/>
                  </a:lnTo>
                  <a:lnTo>
                    <a:pt x="68" y="6"/>
                  </a:lnTo>
                  <a:lnTo>
                    <a:pt x="70" y="7"/>
                  </a:lnTo>
                  <a:lnTo>
                    <a:pt x="72" y="9"/>
                  </a:lnTo>
                  <a:lnTo>
                    <a:pt x="74" y="9"/>
                  </a:lnTo>
                  <a:lnTo>
                    <a:pt x="75" y="11"/>
                  </a:lnTo>
                  <a:lnTo>
                    <a:pt x="76" y="12"/>
                  </a:lnTo>
                  <a:lnTo>
                    <a:pt x="77" y="14"/>
                  </a:lnTo>
                  <a:lnTo>
                    <a:pt x="77" y="15"/>
                  </a:lnTo>
                  <a:lnTo>
                    <a:pt x="78" y="17"/>
                  </a:lnTo>
                  <a:lnTo>
                    <a:pt x="78" y="19"/>
                  </a:lnTo>
                  <a:lnTo>
                    <a:pt x="79" y="21"/>
                  </a:lnTo>
                  <a:lnTo>
                    <a:pt x="79" y="23"/>
                  </a:lnTo>
                  <a:lnTo>
                    <a:pt x="78" y="24"/>
                  </a:lnTo>
                  <a:lnTo>
                    <a:pt x="75" y="24"/>
                  </a:lnTo>
                  <a:lnTo>
                    <a:pt x="74"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47" name="Freeform 136"/>
            <p:cNvSpPr>
              <a:spLocks/>
            </p:cNvSpPr>
            <p:nvPr/>
          </p:nvSpPr>
          <p:spPr bwMode="auto">
            <a:xfrm>
              <a:off x="3890963" y="5186363"/>
              <a:ext cx="104775" cy="41275"/>
            </a:xfrm>
            <a:custGeom>
              <a:avLst/>
              <a:gdLst>
                <a:gd name="T0" fmla="*/ 2147483647 w 66"/>
                <a:gd name="T1" fmla="*/ 2147483647 h 26"/>
                <a:gd name="T2" fmla="*/ 2147483647 w 66"/>
                <a:gd name="T3" fmla="*/ 2147483647 h 26"/>
                <a:gd name="T4" fmla="*/ 2147483647 w 66"/>
                <a:gd name="T5" fmla="*/ 2147483647 h 26"/>
                <a:gd name="T6" fmla="*/ 2147483647 w 66"/>
                <a:gd name="T7" fmla="*/ 2147483647 h 26"/>
                <a:gd name="T8" fmla="*/ 2147483647 w 66"/>
                <a:gd name="T9" fmla="*/ 2147483647 h 26"/>
                <a:gd name="T10" fmla="*/ 2147483647 w 66"/>
                <a:gd name="T11" fmla="*/ 2147483647 h 26"/>
                <a:gd name="T12" fmla="*/ 2147483647 w 66"/>
                <a:gd name="T13" fmla="*/ 2147483647 h 26"/>
                <a:gd name="T14" fmla="*/ 2147483647 w 66"/>
                <a:gd name="T15" fmla="*/ 2147483647 h 26"/>
                <a:gd name="T16" fmla="*/ 2147483647 w 66"/>
                <a:gd name="T17" fmla="*/ 2147483647 h 26"/>
                <a:gd name="T18" fmla="*/ 2147483647 w 66"/>
                <a:gd name="T19" fmla="*/ 0 h 26"/>
                <a:gd name="T20" fmla="*/ 2147483647 w 66"/>
                <a:gd name="T21" fmla="*/ 2147483647 h 26"/>
                <a:gd name="T22" fmla="*/ 2147483647 w 66"/>
                <a:gd name="T23" fmla="*/ 2147483647 h 26"/>
                <a:gd name="T24" fmla="*/ 2147483647 w 66"/>
                <a:gd name="T25" fmla="*/ 2147483647 h 26"/>
                <a:gd name="T26" fmla="*/ 2147483647 w 66"/>
                <a:gd name="T27" fmla="*/ 2147483647 h 26"/>
                <a:gd name="T28" fmla="*/ 2147483647 w 66"/>
                <a:gd name="T29" fmla="*/ 2147483647 h 26"/>
                <a:gd name="T30" fmla="*/ 2147483647 w 66"/>
                <a:gd name="T31" fmla="*/ 2147483647 h 26"/>
                <a:gd name="T32" fmla="*/ 2147483647 w 66"/>
                <a:gd name="T33" fmla="*/ 2147483647 h 26"/>
                <a:gd name="T34" fmla="*/ 2147483647 w 66"/>
                <a:gd name="T35" fmla="*/ 2147483647 h 26"/>
                <a:gd name="T36" fmla="*/ 2147483647 w 66"/>
                <a:gd name="T37" fmla="*/ 2147483647 h 26"/>
                <a:gd name="T38" fmla="*/ 2147483647 w 66"/>
                <a:gd name="T39" fmla="*/ 2147483647 h 26"/>
                <a:gd name="T40" fmla="*/ 2147483647 w 66"/>
                <a:gd name="T41" fmla="*/ 2147483647 h 26"/>
                <a:gd name="T42" fmla="*/ 2147483647 w 66"/>
                <a:gd name="T43" fmla="*/ 2147483647 h 26"/>
                <a:gd name="T44" fmla="*/ 2147483647 w 66"/>
                <a:gd name="T45" fmla="*/ 2147483647 h 26"/>
                <a:gd name="T46" fmla="*/ 2147483647 w 66"/>
                <a:gd name="T47" fmla="*/ 2147483647 h 26"/>
                <a:gd name="T48" fmla="*/ 2147483647 w 66"/>
                <a:gd name="T49" fmla="*/ 2147483647 h 26"/>
                <a:gd name="T50" fmla="*/ 2147483647 w 66"/>
                <a:gd name="T51" fmla="*/ 2147483647 h 26"/>
                <a:gd name="T52" fmla="*/ 2147483647 w 66"/>
                <a:gd name="T53" fmla="*/ 2147483647 h 26"/>
                <a:gd name="T54" fmla="*/ 2147483647 w 66"/>
                <a:gd name="T55" fmla="*/ 2147483647 h 26"/>
                <a:gd name="T56" fmla="*/ 2147483647 w 66"/>
                <a:gd name="T57" fmla="*/ 2147483647 h 26"/>
                <a:gd name="T58" fmla="*/ 2147483647 w 66"/>
                <a:gd name="T59" fmla="*/ 2147483647 h 26"/>
                <a:gd name="T60" fmla="*/ 2147483647 w 66"/>
                <a:gd name="T61" fmla="*/ 2147483647 h 26"/>
                <a:gd name="T62" fmla="*/ 2147483647 w 66"/>
                <a:gd name="T63" fmla="*/ 2147483647 h 26"/>
                <a:gd name="T64" fmla="*/ 2147483647 w 66"/>
                <a:gd name="T65" fmla="*/ 2147483647 h 26"/>
                <a:gd name="T66" fmla="*/ 2147483647 w 66"/>
                <a:gd name="T67" fmla="*/ 2147483647 h 26"/>
                <a:gd name="T68" fmla="*/ 2147483647 w 66"/>
                <a:gd name="T69" fmla="*/ 2147483647 h 26"/>
                <a:gd name="T70" fmla="*/ 2147483647 w 66"/>
                <a:gd name="T71" fmla="*/ 2147483647 h 26"/>
                <a:gd name="T72" fmla="*/ 2147483647 w 66"/>
                <a:gd name="T73" fmla="*/ 2147483647 h 26"/>
                <a:gd name="T74" fmla="*/ 2147483647 w 66"/>
                <a:gd name="T75" fmla="*/ 2147483647 h 26"/>
                <a:gd name="T76" fmla="*/ 2147483647 w 66"/>
                <a:gd name="T77" fmla="*/ 2147483647 h 26"/>
                <a:gd name="T78" fmla="*/ 2147483647 w 66"/>
                <a:gd name="T79" fmla="*/ 2147483647 h 26"/>
                <a:gd name="T80" fmla="*/ 2147483647 w 66"/>
                <a:gd name="T81" fmla="*/ 2147483647 h 26"/>
                <a:gd name="T82" fmla="*/ 2147483647 w 66"/>
                <a:gd name="T83" fmla="*/ 2147483647 h 26"/>
                <a:gd name="T84" fmla="*/ 2147483647 w 66"/>
                <a:gd name="T85" fmla="*/ 2147483647 h 26"/>
                <a:gd name="T86" fmla="*/ 2147483647 w 66"/>
                <a:gd name="T87" fmla="*/ 2147483647 h 26"/>
                <a:gd name="T88" fmla="*/ 2147483647 w 66"/>
                <a:gd name="T89" fmla="*/ 2147483647 h 26"/>
                <a:gd name="T90" fmla="*/ 2147483647 w 66"/>
                <a:gd name="T91" fmla="*/ 2147483647 h 26"/>
                <a:gd name="T92" fmla="*/ 2147483647 w 66"/>
                <a:gd name="T93" fmla="*/ 2147483647 h 26"/>
                <a:gd name="T94" fmla="*/ 2147483647 w 66"/>
                <a:gd name="T95" fmla="*/ 2147483647 h 26"/>
                <a:gd name="T96" fmla="*/ 2147483647 w 66"/>
                <a:gd name="T97" fmla="*/ 2147483647 h 26"/>
                <a:gd name="T98" fmla="*/ 2147483647 w 66"/>
                <a:gd name="T99" fmla="*/ 2147483647 h 26"/>
                <a:gd name="T100" fmla="*/ 2147483647 w 66"/>
                <a:gd name="T101" fmla="*/ 2147483647 h 26"/>
                <a:gd name="T102" fmla="*/ 2147483647 w 66"/>
                <a:gd name="T103" fmla="*/ 2147483647 h 26"/>
                <a:gd name="T104" fmla="*/ 2147483647 w 66"/>
                <a:gd name="T105" fmla="*/ 2147483647 h 26"/>
                <a:gd name="T106" fmla="*/ 2147483647 w 66"/>
                <a:gd name="T107" fmla="*/ 2147483647 h 26"/>
                <a:gd name="T108" fmla="*/ 2147483647 w 66"/>
                <a:gd name="T109" fmla="*/ 2147483647 h 26"/>
                <a:gd name="T110" fmla="*/ 2147483647 w 66"/>
                <a:gd name="T111" fmla="*/ 2147483647 h 26"/>
                <a:gd name="T112" fmla="*/ 2147483647 w 66"/>
                <a:gd name="T113" fmla="*/ 2147483647 h 26"/>
                <a:gd name="T114" fmla="*/ 0 w 66"/>
                <a:gd name="T115" fmla="*/ 2147483647 h 26"/>
                <a:gd name="T116" fmla="*/ 2147483647 w 66"/>
                <a:gd name="T117" fmla="*/ 2147483647 h 26"/>
                <a:gd name="T118" fmla="*/ 2147483647 w 66"/>
                <a:gd name="T119" fmla="*/ 2147483647 h 26"/>
                <a:gd name="T120" fmla="*/ 2147483647 w 66"/>
                <a:gd name="T121" fmla="*/ 2147483647 h 26"/>
                <a:gd name="T122" fmla="*/ 2147483647 w 66"/>
                <a:gd name="T123" fmla="*/ 2147483647 h 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6"/>
                <a:gd name="T187" fmla="*/ 0 h 26"/>
                <a:gd name="T188" fmla="*/ 66 w 66"/>
                <a:gd name="T189" fmla="*/ 26 h 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6" h="26">
                  <a:moveTo>
                    <a:pt x="3" y="4"/>
                  </a:moveTo>
                  <a:lnTo>
                    <a:pt x="5" y="3"/>
                  </a:lnTo>
                  <a:lnTo>
                    <a:pt x="7" y="3"/>
                  </a:lnTo>
                  <a:lnTo>
                    <a:pt x="9" y="2"/>
                  </a:lnTo>
                  <a:lnTo>
                    <a:pt x="11" y="2"/>
                  </a:lnTo>
                  <a:lnTo>
                    <a:pt x="12" y="2"/>
                  </a:lnTo>
                  <a:lnTo>
                    <a:pt x="15" y="1"/>
                  </a:lnTo>
                  <a:lnTo>
                    <a:pt x="16" y="1"/>
                  </a:lnTo>
                  <a:lnTo>
                    <a:pt x="19" y="1"/>
                  </a:lnTo>
                  <a:lnTo>
                    <a:pt x="22" y="0"/>
                  </a:lnTo>
                  <a:lnTo>
                    <a:pt x="26" y="1"/>
                  </a:lnTo>
                  <a:lnTo>
                    <a:pt x="29" y="1"/>
                  </a:lnTo>
                  <a:lnTo>
                    <a:pt x="33" y="2"/>
                  </a:lnTo>
                  <a:lnTo>
                    <a:pt x="36" y="3"/>
                  </a:lnTo>
                  <a:lnTo>
                    <a:pt x="39" y="3"/>
                  </a:lnTo>
                  <a:lnTo>
                    <a:pt x="42" y="5"/>
                  </a:lnTo>
                  <a:lnTo>
                    <a:pt x="45" y="6"/>
                  </a:lnTo>
                  <a:lnTo>
                    <a:pt x="48" y="8"/>
                  </a:lnTo>
                  <a:lnTo>
                    <a:pt x="50" y="9"/>
                  </a:lnTo>
                  <a:lnTo>
                    <a:pt x="53" y="11"/>
                  </a:lnTo>
                  <a:lnTo>
                    <a:pt x="56" y="13"/>
                  </a:lnTo>
                  <a:lnTo>
                    <a:pt x="58" y="16"/>
                  </a:lnTo>
                  <a:lnTo>
                    <a:pt x="60" y="18"/>
                  </a:lnTo>
                  <a:lnTo>
                    <a:pt x="62" y="20"/>
                  </a:lnTo>
                  <a:lnTo>
                    <a:pt x="65" y="23"/>
                  </a:lnTo>
                  <a:lnTo>
                    <a:pt x="66" y="25"/>
                  </a:lnTo>
                  <a:lnTo>
                    <a:pt x="64" y="26"/>
                  </a:lnTo>
                  <a:lnTo>
                    <a:pt x="63" y="26"/>
                  </a:lnTo>
                  <a:lnTo>
                    <a:pt x="62" y="25"/>
                  </a:lnTo>
                  <a:lnTo>
                    <a:pt x="59" y="23"/>
                  </a:lnTo>
                  <a:lnTo>
                    <a:pt x="57" y="21"/>
                  </a:lnTo>
                  <a:lnTo>
                    <a:pt x="55" y="19"/>
                  </a:lnTo>
                  <a:lnTo>
                    <a:pt x="53" y="17"/>
                  </a:lnTo>
                  <a:lnTo>
                    <a:pt x="50" y="16"/>
                  </a:lnTo>
                  <a:lnTo>
                    <a:pt x="48" y="14"/>
                  </a:lnTo>
                  <a:lnTo>
                    <a:pt x="46" y="12"/>
                  </a:lnTo>
                  <a:lnTo>
                    <a:pt x="43" y="12"/>
                  </a:lnTo>
                  <a:lnTo>
                    <a:pt x="40" y="10"/>
                  </a:lnTo>
                  <a:lnTo>
                    <a:pt x="38" y="10"/>
                  </a:lnTo>
                  <a:lnTo>
                    <a:pt x="35" y="9"/>
                  </a:lnTo>
                  <a:lnTo>
                    <a:pt x="32" y="9"/>
                  </a:lnTo>
                  <a:lnTo>
                    <a:pt x="29" y="8"/>
                  </a:lnTo>
                  <a:lnTo>
                    <a:pt x="26" y="8"/>
                  </a:lnTo>
                  <a:lnTo>
                    <a:pt x="23" y="8"/>
                  </a:lnTo>
                  <a:lnTo>
                    <a:pt x="20" y="9"/>
                  </a:lnTo>
                  <a:lnTo>
                    <a:pt x="18" y="9"/>
                  </a:lnTo>
                  <a:lnTo>
                    <a:pt x="16" y="9"/>
                  </a:lnTo>
                  <a:lnTo>
                    <a:pt x="14" y="9"/>
                  </a:lnTo>
                  <a:lnTo>
                    <a:pt x="12" y="9"/>
                  </a:lnTo>
                  <a:lnTo>
                    <a:pt x="10" y="9"/>
                  </a:lnTo>
                  <a:lnTo>
                    <a:pt x="8" y="9"/>
                  </a:lnTo>
                  <a:lnTo>
                    <a:pt x="7" y="9"/>
                  </a:lnTo>
                  <a:lnTo>
                    <a:pt x="6" y="10"/>
                  </a:lnTo>
                  <a:lnTo>
                    <a:pt x="4" y="10"/>
                  </a:lnTo>
                  <a:lnTo>
                    <a:pt x="2" y="9"/>
                  </a:lnTo>
                  <a:lnTo>
                    <a:pt x="2" y="8"/>
                  </a:lnTo>
                  <a:lnTo>
                    <a:pt x="1" y="8"/>
                  </a:lnTo>
                  <a:lnTo>
                    <a:pt x="0" y="6"/>
                  </a:lnTo>
                  <a:lnTo>
                    <a:pt x="1" y="5"/>
                  </a:lnTo>
                  <a:lnTo>
                    <a:pt x="2" y="5"/>
                  </a:lnTo>
                  <a:lnTo>
                    <a:pt x="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48" name="Freeform 137"/>
            <p:cNvSpPr>
              <a:spLocks/>
            </p:cNvSpPr>
            <p:nvPr/>
          </p:nvSpPr>
          <p:spPr bwMode="auto">
            <a:xfrm>
              <a:off x="3986213" y="5143500"/>
              <a:ext cx="39687" cy="82550"/>
            </a:xfrm>
            <a:custGeom>
              <a:avLst/>
              <a:gdLst>
                <a:gd name="T0" fmla="*/ 2147483647 w 25"/>
                <a:gd name="T1" fmla="*/ 2147483647 h 52"/>
                <a:gd name="T2" fmla="*/ 2147483647 w 25"/>
                <a:gd name="T3" fmla="*/ 2147483647 h 52"/>
                <a:gd name="T4" fmla="*/ 2147483647 w 25"/>
                <a:gd name="T5" fmla="*/ 2147483647 h 52"/>
                <a:gd name="T6" fmla="*/ 2147483647 w 25"/>
                <a:gd name="T7" fmla="*/ 2147483647 h 52"/>
                <a:gd name="T8" fmla="*/ 2147483647 w 25"/>
                <a:gd name="T9" fmla="*/ 2147483647 h 52"/>
                <a:gd name="T10" fmla="*/ 2147483647 w 25"/>
                <a:gd name="T11" fmla="*/ 2147483647 h 52"/>
                <a:gd name="T12" fmla="*/ 2147483647 w 25"/>
                <a:gd name="T13" fmla="*/ 2147483647 h 52"/>
                <a:gd name="T14" fmla="*/ 2147483647 w 25"/>
                <a:gd name="T15" fmla="*/ 2147483647 h 52"/>
                <a:gd name="T16" fmla="*/ 2147483647 w 25"/>
                <a:gd name="T17" fmla="*/ 2147483647 h 52"/>
                <a:gd name="T18" fmla="*/ 2147483647 w 25"/>
                <a:gd name="T19" fmla="*/ 2147483647 h 52"/>
                <a:gd name="T20" fmla="*/ 2147483647 w 25"/>
                <a:gd name="T21" fmla="*/ 2147483647 h 52"/>
                <a:gd name="T22" fmla="*/ 2147483647 w 25"/>
                <a:gd name="T23" fmla="*/ 2147483647 h 52"/>
                <a:gd name="T24" fmla="*/ 2147483647 w 25"/>
                <a:gd name="T25" fmla="*/ 2147483647 h 52"/>
                <a:gd name="T26" fmla="*/ 2147483647 w 25"/>
                <a:gd name="T27" fmla="*/ 2147483647 h 52"/>
                <a:gd name="T28" fmla="*/ 2147483647 w 25"/>
                <a:gd name="T29" fmla="*/ 2147483647 h 52"/>
                <a:gd name="T30" fmla="*/ 0 w 25"/>
                <a:gd name="T31" fmla="*/ 2147483647 h 52"/>
                <a:gd name="T32" fmla="*/ 0 w 25"/>
                <a:gd name="T33" fmla="*/ 2147483647 h 52"/>
                <a:gd name="T34" fmla="*/ 0 w 25"/>
                <a:gd name="T35" fmla="*/ 2147483647 h 52"/>
                <a:gd name="T36" fmla="*/ 2147483647 w 25"/>
                <a:gd name="T37" fmla="*/ 2147483647 h 52"/>
                <a:gd name="T38" fmla="*/ 2147483647 w 25"/>
                <a:gd name="T39" fmla="*/ 2147483647 h 52"/>
                <a:gd name="T40" fmla="*/ 2147483647 w 25"/>
                <a:gd name="T41" fmla="*/ 2147483647 h 52"/>
                <a:gd name="T42" fmla="*/ 2147483647 w 25"/>
                <a:gd name="T43" fmla="*/ 2147483647 h 52"/>
                <a:gd name="T44" fmla="*/ 2147483647 w 25"/>
                <a:gd name="T45" fmla="*/ 2147483647 h 52"/>
                <a:gd name="T46" fmla="*/ 2147483647 w 25"/>
                <a:gd name="T47" fmla="*/ 2147483647 h 52"/>
                <a:gd name="T48" fmla="*/ 2147483647 w 25"/>
                <a:gd name="T49" fmla="*/ 2147483647 h 52"/>
                <a:gd name="T50" fmla="*/ 2147483647 w 25"/>
                <a:gd name="T51" fmla="*/ 2147483647 h 52"/>
                <a:gd name="T52" fmla="*/ 2147483647 w 25"/>
                <a:gd name="T53" fmla="*/ 2147483647 h 52"/>
                <a:gd name="T54" fmla="*/ 2147483647 w 25"/>
                <a:gd name="T55" fmla="*/ 2147483647 h 52"/>
                <a:gd name="T56" fmla="*/ 2147483647 w 25"/>
                <a:gd name="T57" fmla="*/ 0 h 52"/>
                <a:gd name="T58" fmla="*/ 2147483647 w 25"/>
                <a:gd name="T59" fmla="*/ 0 h 52"/>
                <a:gd name="T60" fmla="*/ 2147483647 w 25"/>
                <a:gd name="T61" fmla="*/ 2147483647 h 52"/>
                <a:gd name="T62" fmla="*/ 2147483647 w 25"/>
                <a:gd name="T63" fmla="*/ 2147483647 h 52"/>
                <a:gd name="T64" fmla="*/ 2147483647 w 25"/>
                <a:gd name="T65" fmla="*/ 2147483647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52"/>
                <a:gd name="T101" fmla="*/ 25 w 25"/>
                <a:gd name="T102" fmla="*/ 52 h 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52">
                  <a:moveTo>
                    <a:pt x="24" y="7"/>
                  </a:moveTo>
                  <a:lnTo>
                    <a:pt x="23" y="9"/>
                  </a:lnTo>
                  <a:lnTo>
                    <a:pt x="23" y="10"/>
                  </a:lnTo>
                  <a:lnTo>
                    <a:pt x="22" y="10"/>
                  </a:lnTo>
                  <a:lnTo>
                    <a:pt x="23" y="10"/>
                  </a:lnTo>
                  <a:lnTo>
                    <a:pt x="23" y="11"/>
                  </a:lnTo>
                  <a:lnTo>
                    <a:pt x="22" y="13"/>
                  </a:lnTo>
                  <a:lnTo>
                    <a:pt x="21" y="14"/>
                  </a:lnTo>
                  <a:lnTo>
                    <a:pt x="20" y="16"/>
                  </a:lnTo>
                  <a:lnTo>
                    <a:pt x="18" y="19"/>
                  </a:lnTo>
                  <a:lnTo>
                    <a:pt x="16" y="20"/>
                  </a:lnTo>
                  <a:lnTo>
                    <a:pt x="16" y="23"/>
                  </a:lnTo>
                  <a:lnTo>
                    <a:pt x="14" y="24"/>
                  </a:lnTo>
                  <a:lnTo>
                    <a:pt x="14" y="26"/>
                  </a:lnTo>
                  <a:lnTo>
                    <a:pt x="12" y="29"/>
                  </a:lnTo>
                  <a:lnTo>
                    <a:pt x="12" y="31"/>
                  </a:lnTo>
                  <a:lnTo>
                    <a:pt x="10" y="33"/>
                  </a:lnTo>
                  <a:lnTo>
                    <a:pt x="10" y="35"/>
                  </a:lnTo>
                  <a:lnTo>
                    <a:pt x="10" y="37"/>
                  </a:lnTo>
                  <a:lnTo>
                    <a:pt x="8" y="40"/>
                  </a:lnTo>
                  <a:lnTo>
                    <a:pt x="8" y="42"/>
                  </a:lnTo>
                  <a:lnTo>
                    <a:pt x="8" y="45"/>
                  </a:lnTo>
                  <a:lnTo>
                    <a:pt x="8" y="46"/>
                  </a:lnTo>
                  <a:lnTo>
                    <a:pt x="8" y="49"/>
                  </a:lnTo>
                  <a:lnTo>
                    <a:pt x="8" y="51"/>
                  </a:lnTo>
                  <a:lnTo>
                    <a:pt x="6" y="52"/>
                  </a:lnTo>
                  <a:lnTo>
                    <a:pt x="4" y="52"/>
                  </a:lnTo>
                  <a:lnTo>
                    <a:pt x="2" y="51"/>
                  </a:lnTo>
                  <a:lnTo>
                    <a:pt x="2" y="50"/>
                  </a:lnTo>
                  <a:lnTo>
                    <a:pt x="0" y="48"/>
                  </a:lnTo>
                  <a:lnTo>
                    <a:pt x="0" y="46"/>
                  </a:lnTo>
                  <a:lnTo>
                    <a:pt x="0" y="43"/>
                  </a:lnTo>
                  <a:lnTo>
                    <a:pt x="0" y="41"/>
                  </a:lnTo>
                  <a:lnTo>
                    <a:pt x="0" y="38"/>
                  </a:lnTo>
                  <a:lnTo>
                    <a:pt x="1" y="36"/>
                  </a:lnTo>
                  <a:lnTo>
                    <a:pt x="1" y="33"/>
                  </a:lnTo>
                  <a:lnTo>
                    <a:pt x="2" y="31"/>
                  </a:lnTo>
                  <a:lnTo>
                    <a:pt x="2" y="29"/>
                  </a:lnTo>
                  <a:lnTo>
                    <a:pt x="2" y="27"/>
                  </a:lnTo>
                  <a:lnTo>
                    <a:pt x="3" y="24"/>
                  </a:lnTo>
                  <a:lnTo>
                    <a:pt x="4" y="23"/>
                  </a:lnTo>
                  <a:lnTo>
                    <a:pt x="4" y="20"/>
                  </a:lnTo>
                  <a:lnTo>
                    <a:pt x="6" y="18"/>
                  </a:lnTo>
                  <a:lnTo>
                    <a:pt x="7" y="16"/>
                  </a:lnTo>
                  <a:lnTo>
                    <a:pt x="8" y="13"/>
                  </a:lnTo>
                  <a:lnTo>
                    <a:pt x="10" y="11"/>
                  </a:lnTo>
                  <a:lnTo>
                    <a:pt x="12" y="9"/>
                  </a:lnTo>
                  <a:lnTo>
                    <a:pt x="12" y="7"/>
                  </a:lnTo>
                  <a:lnTo>
                    <a:pt x="14" y="6"/>
                  </a:lnTo>
                  <a:lnTo>
                    <a:pt x="15" y="5"/>
                  </a:lnTo>
                  <a:lnTo>
                    <a:pt x="16" y="4"/>
                  </a:lnTo>
                  <a:lnTo>
                    <a:pt x="18" y="3"/>
                  </a:lnTo>
                  <a:lnTo>
                    <a:pt x="19" y="1"/>
                  </a:lnTo>
                  <a:lnTo>
                    <a:pt x="20" y="0"/>
                  </a:lnTo>
                  <a:lnTo>
                    <a:pt x="21" y="0"/>
                  </a:lnTo>
                  <a:lnTo>
                    <a:pt x="22" y="0"/>
                  </a:lnTo>
                  <a:lnTo>
                    <a:pt x="24" y="1"/>
                  </a:lnTo>
                  <a:lnTo>
                    <a:pt x="24" y="3"/>
                  </a:lnTo>
                  <a:lnTo>
                    <a:pt x="25" y="4"/>
                  </a:lnTo>
                  <a:lnTo>
                    <a:pt x="25" y="6"/>
                  </a:lnTo>
                  <a:lnTo>
                    <a:pt x="2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49" name="Freeform 138"/>
            <p:cNvSpPr>
              <a:spLocks/>
            </p:cNvSpPr>
            <p:nvPr/>
          </p:nvSpPr>
          <p:spPr bwMode="auto">
            <a:xfrm>
              <a:off x="3959225" y="5064125"/>
              <a:ext cx="322262" cy="139700"/>
            </a:xfrm>
            <a:custGeom>
              <a:avLst/>
              <a:gdLst>
                <a:gd name="T0" fmla="*/ 2147483647 w 203"/>
                <a:gd name="T1" fmla="*/ 2147483647 h 88"/>
                <a:gd name="T2" fmla="*/ 2147483647 w 203"/>
                <a:gd name="T3" fmla="*/ 2147483647 h 88"/>
                <a:gd name="T4" fmla="*/ 2147483647 w 203"/>
                <a:gd name="T5" fmla="*/ 2147483647 h 88"/>
                <a:gd name="T6" fmla="*/ 2147483647 w 203"/>
                <a:gd name="T7" fmla="*/ 2147483647 h 88"/>
                <a:gd name="T8" fmla="*/ 2147483647 w 203"/>
                <a:gd name="T9" fmla="*/ 2147483647 h 88"/>
                <a:gd name="T10" fmla="*/ 2147483647 w 203"/>
                <a:gd name="T11" fmla="*/ 2147483647 h 88"/>
                <a:gd name="T12" fmla="*/ 2147483647 w 203"/>
                <a:gd name="T13" fmla="*/ 2147483647 h 88"/>
                <a:gd name="T14" fmla="*/ 2147483647 w 203"/>
                <a:gd name="T15" fmla="*/ 2147483647 h 88"/>
                <a:gd name="T16" fmla="*/ 2147483647 w 203"/>
                <a:gd name="T17" fmla="*/ 2147483647 h 88"/>
                <a:gd name="T18" fmla="*/ 2147483647 w 203"/>
                <a:gd name="T19" fmla="*/ 2147483647 h 88"/>
                <a:gd name="T20" fmla="*/ 2147483647 w 203"/>
                <a:gd name="T21" fmla="*/ 2147483647 h 88"/>
                <a:gd name="T22" fmla="*/ 2147483647 w 203"/>
                <a:gd name="T23" fmla="*/ 2147483647 h 88"/>
                <a:gd name="T24" fmla="*/ 2147483647 w 203"/>
                <a:gd name="T25" fmla="*/ 2147483647 h 88"/>
                <a:gd name="T26" fmla="*/ 2147483647 w 203"/>
                <a:gd name="T27" fmla="*/ 2147483647 h 88"/>
                <a:gd name="T28" fmla="*/ 2147483647 w 203"/>
                <a:gd name="T29" fmla="*/ 2147483647 h 88"/>
                <a:gd name="T30" fmla="*/ 2147483647 w 203"/>
                <a:gd name="T31" fmla="*/ 2147483647 h 88"/>
                <a:gd name="T32" fmla="*/ 2147483647 w 203"/>
                <a:gd name="T33" fmla="*/ 2147483647 h 88"/>
                <a:gd name="T34" fmla="*/ 2147483647 w 203"/>
                <a:gd name="T35" fmla="*/ 2147483647 h 88"/>
                <a:gd name="T36" fmla="*/ 2147483647 w 203"/>
                <a:gd name="T37" fmla="*/ 2147483647 h 88"/>
                <a:gd name="T38" fmla="*/ 2147483647 w 203"/>
                <a:gd name="T39" fmla="*/ 2147483647 h 88"/>
                <a:gd name="T40" fmla="*/ 2147483647 w 203"/>
                <a:gd name="T41" fmla="*/ 2147483647 h 88"/>
                <a:gd name="T42" fmla="*/ 2147483647 w 203"/>
                <a:gd name="T43" fmla="*/ 2147483647 h 88"/>
                <a:gd name="T44" fmla="*/ 2147483647 w 203"/>
                <a:gd name="T45" fmla="*/ 2147483647 h 88"/>
                <a:gd name="T46" fmla="*/ 2147483647 w 203"/>
                <a:gd name="T47" fmla="*/ 2147483647 h 88"/>
                <a:gd name="T48" fmla="*/ 2147483647 w 203"/>
                <a:gd name="T49" fmla="*/ 2147483647 h 88"/>
                <a:gd name="T50" fmla="*/ 2147483647 w 203"/>
                <a:gd name="T51" fmla="*/ 2147483647 h 88"/>
                <a:gd name="T52" fmla="*/ 2147483647 w 203"/>
                <a:gd name="T53" fmla="*/ 2147483647 h 88"/>
                <a:gd name="T54" fmla="*/ 2147483647 w 203"/>
                <a:gd name="T55" fmla="*/ 2147483647 h 88"/>
                <a:gd name="T56" fmla="*/ 2147483647 w 203"/>
                <a:gd name="T57" fmla="*/ 2147483647 h 88"/>
                <a:gd name="T58" fmla="*/ 2147483647 w 203"/>
                <a:gd name="T59" fmla="*/ 2147483647 h 88"/>
                <a:gd name="T60" fmla="*/ 2147483647 w 203"/>
                <a:gd name="T61" fmla="*/ 2147483647 h 88"/>
                <a:gd name="T62" fmla="*/ 2147483647 w 203"/>
                <a:gd name="T63" fmla="*/ 2147483647 h 88"/>
                <a:gd name="T64" fmla="*/ 2147483647 w 203"/>
                <a:gd name="T65" fmla="*/ 2147483647 h 88"/>
                <a:gd name="T66" fmla="*/ 2147483647 w 203"/>
                <a:gd name="T67" fmla="*/ 2147483647 h 88"/>
                <a:gd name="T68" fmla="*/ 2147483647 w 203"/>
                <a:gd name="T69" fmla="*/ 2147483647 h 88"/>
                <a:gd name="T70" fmla="*/ 2147483647 w 203"/>
                <a:gd name="T71" fmla="*/ 2147483647 h 88"/>
                <a:gd name="T72" fmla="*/ 2147483647 w 203"/>
                <a:gd name="T73" fmla="*/ 2147483647 h 88"/>
                <a:gd name="T74" fmla="*/ 2147483647 w 203"/>
                <a:gd name="T75" fmla="*/ 2147483647 h 88"/>
                <a:gd name="T76" fmla="*/ 2147483647 w 203"/>
                <a:gd name="T77" fmla="*/ 2147483647 h 88"/>
                <a:gd name="T78" fmla="*/ 2147483647 w 203"/>
                <a:gd name="T79" fmla="*/ 2147483647 h 88"/>
                <a:gd name="T80" fmla="*/ 2147483647 w 203"/>
                <a:gd name="T81" fmla="*/ 2147483647 h 88"/>
                <a:gd name="T82" fmla="*/ 2147483647 w 203"/>
                <a:gd name="T83" fmla="*/ 2147483647 h 88"/>
                <a:gd name="T84" fmla="*/ 2147483647 w 203"/>
                <a:gd name="T85" fmla="*/ 2147483647 h 88"/>
                <a:gd name="T86" fmla="*/ 2147483647 w 203"/>
                <a:gd name="T87" fmla="*/ 2147483647 h 88"/>
                <a:gd name="T88" fmla="*/ 0 w 203"/>
                <a:gd name="T89" fmla="*/ 2147483647 h 88"/>
                <a:gd name="T90" fmla="*/ 2147483647 w 203"/>
                <a:gd name="T91" fmla="*/ 2147483647 h 88"/>
                <a:gd name="T92" fmla="*/ 2147483647 w 203"/>
                <a:gd name="T93" fmla="*/ 2147483647 h 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3"/>
                <a:gd name="T142" fmla="*/ 0 h 88"/>
                <a:gd name="T143" fmla="*/ 203 w 203"/>
                <a:gd name="T144" fmla="*/ 88 h 8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3" h="88">
                  <a:moveTo>
                    <a:pt x="7" y="1"/>
                  </a:moveTo>
                  <a:lnTo>
                    <a:pt x="9" y="2"/>
                  </a:lnTo>
                  <a:lnTo>
                    <a:pt x="11" y="4"/>
                  </a:lnTo>
                  <a:lnTo>
                    <a:pt x="13" y="6"/>
                  </a:lnTo>
                  <a:lnTo>
                    <a:pt x="15" y="9"/>
                  </a:lnTo>
                  <a:lnTo>
                    <a:pt x="17" y="13"/>
                  </a:lnTo>
                  <a:lnTo>
                    <a:pt x="20" y="17"/>
                  </a:lnTo>
                  <a:lnTo>
                    <a:pt x="23" y="21"/>
                  </a:lnTo>
                  <a:lnTo>
                    <a:pt x="25" y="25"/>
                  </a:lnTo>
                  <a:lnTo>
                    <a:pt x="27" y="29"/>
                  </a:lnTo>
                  <a:lnTo>
                    <a:pt x="31" y="34"/>
                  </a:lnTo>
                  <a:lnTo>
                    <a:pt x="33" y="38"/>
                  </a:lnTo>
                  <a:lnTo>
                    <a:pt x="36" y="42"/>
                  </a:lnTo>
                  <a:lnTo>
                    <a:pt x="38" y="46"/>
                  </a:lnTo>
                  <a:lnTo>
                    <a:pt x="40" y="50"/>
                  </a:lnTo>
                  <a:lnTo>
                    <a:pt x="42" y="53"/>
                  </a:lnTo>
                  <a:lnTo>
                    <a:pt x="44" y="56"/>
                  </a:lnTo>
                  <a:lnTo>
                    <a:pt x="45" y="58"/>
                  </a:lnTo>
                  <a:lnTo>
                    <a:pt x="47" y="60"/>
                  </a:lnTo>
                  <a:lnTo>
                    <a:pt x="48" y="61"/>
                  </a:lnTo>
                  <a:lnTo>
                    <a:pt x="50" y="64"/>
                  </a:lnTo>
                  <a:lnTo>
                    <a:pt x="52" y="66"/>
                  </a:lnTo>
                  <a:lnTo>
                    <a:pt x="54" y="68"/>
                  </a:lnTo>
                  <a:lnTo>
                    <a:pt x="56" y="70"/>
                  </a:lnTo>
                  <a:lnTo>
                    <a:pt x="59" y="72"/>
                  </a:lnTo>
                  <a:lnTo>
                    <a:pt x="60" y="73"/>
                  </a:lnTo>
                  <a:lnTo>
                    <a:pt x="63" y="74"/>
                  </a:lnTo>
                  <a:lnTo>
                    <a:pt x="65" y="76"/>
                  </a:lnTo>
                  <a:lnTo>
                    <a:pt x="67" y="77"/>
                  </a:lnTo>
                  <a:lnTo>
                    <a:pt x="70" y="77"/>
                  </a:lnTo>
                  <a:lnTo>
                    <a:pt x="72" y="78"/>
                  </a:lnTo>
                  <a:lnTo>
                    <a:pt x="75" y="79"/>
                  </a:lnTo>
                  <a:lnTo>
                    <a:pt x="77" y="79"/>
                  </a:lnTo>
                  <a:lnTo>
                    <a:pt x="82" y="77"/>
                  </a:lnTo>
                  <a:lnTo>
                    <a:pt x="88" y="76"/>
                  </a:lnTo>
                  <a:lnTo>
                    <a:pt x="92" y="73"/>
                  </a:lnTo>
                  <a:lnTo>
                    <a:pt x="97" y="71"/>
                  </a:lnTo>
                  <a:lnTo>
                    <a:pt x="102" y="68"/>
                  </a:lnTo>
                  <a:lnTo>
                    <a:pt x="106" y="65"/>
                  </a:lnTo>
                  <a:lnTo>
                    <a:pt x="111" y="61"/>
                  </a:lnTo>
                  <a:lnTo>
                    <a:pt x="116" y="58"/>
                  </a:lnTo>
                  <a:lnTo>
                    <a:pt x="120" y="54"/>
                  </a:lnTo>
                  <a:lnTo>
                    <a:pt x="125" y="50"/>
                  </a:lnTo>
                  <a:lnTo>
                    <a:pt x="131" y="47"/>
                  </a:lnTo>
                  <a:lnTo>
                    <a:pt x="137" y="44"/>
                  </a:lnTo>
                  <a:lnTo>
                    <a:pt x="143" y="41"/>
                  </a:lnTo>
                  <a:lnTo>
                    <a:pt x="150" y="38"/>
                  </a:lnTo>
                  <a:lnTo>
                    <a:pt x="157" y="35"/>
                  </a:lnTo>
                  <a:lnTo>
                    <a:pt x="165" y="34"/>
                  </a:lnTo>
                  <a:lnTo>
                    <a:pt x="168" y="34"/>
                  </a:lnTo>
                  <a:lnTo>
                    <a:pt x="171" y="33"/>
                  </a:lnTo>
                  <a:lnTo>
                    <a:pt x="173" y="33"/>
                  </a:lnTo>
                  <a:lnTo>
                    <a:pt x="176" y="33"/>
                  </a:lnTo>
                  <a:lnTo>
                    <a:pt x="178" y="33"/>
                  </a:lnTo>
                  <a:lnTo>
                    <a:pt x="181" y="33"/>
                  </a:lnTo>
                  <a:lnTo>
                    <a:pt x="183" y="33"/>
                  </a:lnTo>
                  <a:lnTo>
                    <a:pt x="185" y="33"/>
                  </a:lnTo>
                  <a:lnTo>
                    <a:pt x="187" y="33"/>
                  </a:lnTo>
                  <a:lnTo>
                    <a:pt x="190" y="34"/>
                  </a:lnTo>
                  <a:lnTo>
                    <a:pt x="192" y="34"/>
                  </a:lnTo>
                  <a:lnTo>
                    <a:pt x="195" y="36"/>
                  </a:lnTo>
                  <a:lnTo>
                    <a:pt x="197" y="37"/>
                  </a:lnTo>
                  <a:lnTo>
                    <a:pt x="199" y="38"/>
                  </a:lnTo>
                  <a:lnTo>
                    <a:pt x="201" y="40"/>
                  </a:lnTo>
                  <a:lnTo>
                    <a:pt x="203" y="41"/>
                  </a:lnTo>
                  <a:lnTo>
                    <a:pt x="203" y="43"/>
                  </a:lnTo>
                  <a:lnTo>
                    <a:pt x="203" y="45"/>
                  </a:lnTo>
                  <a:lnTo>
                    <a:pt x="201" y="46"/>
                  </a:lnTo>
                  <a:lnTo>
                    <a:pt x="199" y="45"/>
                  </a:lnTo>
                  <a:lnTo>
                    <a:pt x="197" y="44"/>
                  </a:lnTo>
                  <a:lnTo>
                    <a:pt x="195" y="43"/>
                  </a:lnTo>
                  <a:lnTo>
                    <a:pt x="193" y="41"/>
                  </a:lnTo>
                  <a:lnTo>
                    <a:pt x="191" y="41"/>
                  </a:lnTo>
                  <a:lnTo>
                    <a:pt x="189" y="40"/>
                  </a:lnTo>
                  <a:lnTo>
                    <a:pt x="187" y="39"/>
                  </a:lnTo>
                  <a:lnTo>
                    <a:pt x="185" y="38"/>
                  </a:lnTo>
                  <a:lnTo>
                    <a:pt x="184" y="38"/>
                  </a:lnTo>
                  <a:lnTo>
                    <a:pt x="181" y="38"/>
                  </a:lnTo>
                  <a:lnTo>
                    <a:pt x="179" y="38"/>
                  </a:lnTo>
                  <a:lnTo>
                    <a:pt x="177" y="38"/>
                  </a:lnTo>
                  <a:lnTo>
                    <a:pt x="175" y="38"/>
                  </a:lnTo>
                  <a:lnTo>
                    <a:pt x="173" y="38"/>
                  </a:lnTo>
                  <a:lnTo>
                    <a:pt x="171" y="38"/>
                  </a:lnTo>
                  <a:lnTo>
                    <a:pt x="169" y="38"/>
                  </a:lnTo>
                  <a:lnTo>
                    <a:pt x="167" y="40"/>
                  </a:lnTo>
                  <a:lnTo>
                    <a:pt x="159" y="41"/>
                  </a:lnTo>
                  <a:lnTo>
                    <a:pt x="152" y="43"/>
                  </a:lnTo>
                  <a:lnTo>
                    <a:pt x="146" y="46"/>
                  </a:lnTo>
                  <a:lnTo>
                    <a:pt x="141" y="49"/>
                  </a:lnTo>
                  <a:lnTo>
                    <a:pt x="135" y="53"/>
                  </a:lnTo>
                  <a:lnTo>
                    <a:pt x="130" y="56"/>
                  </a:lnTo>
                  <a:lnTo>
                    <a:pt x="125" y="60"/>
                  </a:lnTo>
                  <a:lnTo>
                    <a:pt x="120" y="64"/>
                  </a:lnTo>
                  <a:lnTo>
                    <a:pt x="115" y="68"/>
                  </a:lnTo>
                  <a:lnTo>
                    <a:pt x="110" y="72"/>
                  </a:lnTo>
                  <a:lnTo>
                    <a:pt x="105" y="75"/>
                  </a:lnTo>
                  <a:lnTo>
                    <a:pt x="100" y="79"/>
                  </a:lnTo>
                  <a:lnTo>
                    <a:pt x="94" y="82"/>
                  </a:lnTo>
                  <a:lnTo>
                    <a:pt x="88" y="85"/>
                  </a:lnTo>
                  <a:lnTo>
                    <a:pt x="81" y="87"/>
                  </a:lnTo>
                  <a:lnTo>
                    <a:pt x="74" y="88"/>
                  </a:lnTo>
                  <a:lnTo>
                    <a:pt x="71" y="88"/>
                  </a:lnTo>
                  <a:lnTo>
                    <a:pt x="68" y="88"/>
                  </a:lnTo>
                  <a:lnTo>
                    <a:pt x="65" y="87"/>
                  </a:lnTo>
                  <a:lnTo>
                    <a:pt x="62" y="86"/>
                  </a:lnTo>
                  <a:lnTo>
                    <a:pt x="59" y="85"/>
                  </a:lnTo>
                  <a:lnTo>
                    <a:pt x="56" y="83"/>
                  </a:lnTo>
                  <a:lnTo>
                    <a:pt x="54" y="81"/>
                  </a:lnTo>
                  <a:lnTo>
                    <a:pt x="52" y="79"/>
                  </a:lnTo>
                  <a:lnTo>
                    <a:pt x="48" y="76"/>
                  </a:lnTo>
                  <a:lnTo>
                    <a:pt x="46" y="74"/>
                  </a:lnTo>
                  <a:lnTo>
                    <a:pt x="44" y="72"/>
                  </a:lnTo>
                  <a:lnTo>
                    <a:pt x="42" y="69"/>
                  </a:lnTo>
                  <a:lnTo>
                    <a:pt x="40" y="66"/>
                  </a:lnTo>
                  <a:lnTo>
                    <a:pt x="38" y="63"/>
                  </a:lnTo>
                  <a:lnTo>
                    <a:pt x="36" y="61"/>
                  </a:lnTo>
                  <a:lnTo>
                    <a:pt x="35" y="59"/>
                  </a:lnTo>
                  <a:lnTo>
                    <a:pt x="32" y="56"/>
                  </a:lnTo>
                  <a:lnTo>
                    <a:pt x="31" y="53"/>
                  </a:lnTo>
                  <a:lnTo>
                    <a:pt x="28" y="48"/>
                  </a:lnTo>
                  <a:lnTo>
                    <a:pt x="27" y="45"/>
                  </a:lnTo>
                  <a:lnTo>
                    <a:pt x="24" y="41"/>
                  </a:lnTo>
                  <a:lnTo>
                    <a:pt x="22" y="38"/>
                  </a:lnTo>
                  <a:lnTo>
                    <a:pt x="20" y="34"/>
                  </a:lnTo>
                  <a:lnTo>
                    <a:pt x="18" y="30"/>
                  </a:lnTo>
                  <a:lnTo>
                    <a:pt x="15" y="25"/>
                  </a:lnTo>
                  <a:lnTo>
                    <a:pt x="13" y="22"/>
                  </a:lnTo>
                  <a:lnTo>
                    <a:pt x="11" y="18"/>
                  </a:lnTo>
                  <a:lnTo>
                    <a:pt x="9" y="15"/>
                  </a:lnTo>
                  <a:lnTo>
                    <a:pt x="7" y="12"/>
                  </a:lnTo>
                  <a:lnTo>
                    <a:pt x="5" y="10"/>
                  </a:lnTo>
                  <a:lnTo>
                    <a:pt x="3" y="8"/>
                  </a:lnTo>
                  <a:lnTo>
                    <a:pt x="3" y="7"/>
                  </a:lnTo>
                  <a:lnTo>
                    <a:pt x="1" y="6"/>
                  </a:lnTo>
                  <a:lnTo>
                    <a:pt x="0" y="5"/>
                  </a:lnTo>
                  <a:lnTo>
                    <a:pt x="0" y="3"/>
                  </a:lnTo>
                  <a:lnTo>
                    <a:pt x="1" y="2"/>
                  </a:lnTo>
                  <a:lnTo>
                    <a:pt x="2" y="1"/>
                  </a:lnTo>
                  <a:lnTo>
                    <a:pt x="3" y="0"/>
                  </a:lnTo>
                  <a:lnTo>
                    <a:pt x="5" y="0"/>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50" name="Freeform 139"/>
            <p:cNvSpPr>
              <a:spLocks/>
            </p:cNvSpPr>
            <p:nvPr/>
          </p:nvSpPr>
          <p:spPr bwMode="auto">
            <a:xfrm>
              <a:off x="3998913" y="5002213"/>
              <a:ext cx="295275" cy="142875"/>
            </a:xfrm>
            <a:custGeom>
              <a:avLst/>
              <a:gdLst>
                <a:gd name="T0" fmla="*/ 2147483647 w 186"/>
                <a:gd name="T1" fmla="*/ 2147483647 h 90"/>
                <a:gd name="T2" fmla="*/ 2147483647 w 186"/>
                <a:gd name="T3" fmla="*/ 2147483647 h 90"/>
                <a:gd name="T4" fmla="*/ 2147483647 w 186"/>
                <a:gd name="T5" fmla="*/ 2147483647 h 90"/>
                <a:gd name="T6" fmla="*/ 2147483647 w 186"/>
                <a:gd name="T7" fmla="*/ 2147483647 h 90"/>
                <a:gd name="T8" fmla="*/ 2147483647 w 186"/>
                <a:gd name="T9" fmla="*/ 2147483647 h 90"/>
                <a:gd name="T10" fmla="*/ 2147483647 w 186"/>
                <a:gd name="T11" fmla="*/ 2147483647 h 90"/>
                <a:gd name="T12" fmla="*/ 2147483647 w 186"/>
                <a:gd name="T13" fmla="*/ 2147483647 h 90"/>
                <a:gd name="T14" fmla="*/ 2147483647 w 186"/>
                <a:gd name="T15" fmla="*/ 2147483647 h 90"/>
                <a:gd name="T16" fmla="*/ 2147483647 w 186"/>
                <a:gd name="T17" fmla="*/ 2147483647 h 90"/>
                <a:gd name="T18" fmla="*/ 2147483647 w 186"/>
                <a:gd name="T19" fmla="*/ 2147483647 h 90"/>
                <a:gd name="T20" fmla="*/ 2147483647 w 186"/>
                <a:gd name="T21" fmla="*/ 2147483647 h 90"/>
                <a:gd name="T22" fmla="*/ 2147483647 w 186"/>
                <a:gd name="T23" fmla="*/ 2147483647 h 90"/>
                <a:gd name="T24" fmla="*/ 2147483647 w 186"/>
                <a:gd name="T25" fmla="*/ 2147483647 h 90"/>
                <a:gd name="T26" fmla="*/ 2147483647 w 186"/>
                <a:gd name="T27" fmla="*/ 2147483647 h 90"/>
                <a:gd name="T28" fmla="*/ 2147483647 w 186"/>
                <a:gd name="T29" fmla="*/ 2147483647 h 90"/>
                <a:gd name="T30" fmla="*/ 2147483647 w 186"/>
                <a:gd name="T31" fmla="*/ 2147483647 h 90"/>
                <a:gd name="T32" fmla="*/ 2147483647 w 186"/>
                <a:gd name="T33" fmla="*/ 2147483647 h 90"/>
                <a:gd name="T34" fmla="*/ 2147483647 w 186"/>
                <a:gd name="T35" fmla="*/ 2147483647 h 90"/>
                <a:gd name="T36" fmla="*/ 2147483647 w 186"/>
                <a:gd name="T37" fmla="*/ 2147483647 h 90"/>
                <a:gd name="T38" fmla="*/ 2147483647 w 186"/>
                <a:gd name="T39" fmla="*/ 2147483647 h 90"/>
                <a:gd name="T40" fmla="*/ 2147483647 w 186"/>
                <a:gd name="T41" fmla="*/ 2147483647 h 90"/>
                <a:gd name="T42" fmla="*/ 2147483647 w 186"/>
                <a:gd name="T43" fmla="*/ 2147483647 h 90"/>
                <a:gd name="T44" fmla="*/ 2147483647 w 186"/>
                <a:gd name="T45" fmla="*/ 2147483647 h 90"/>
                <a:gd name="T46" fmla="*/ 2147483647 w 186"/>
                <a:gd name="T47" fmla="*/ 2147483647 h 90"/>
                <a:gd name="T48" fmla="*/ 2147483647 w 186"/>
                <a:gd name="T49" fmla="*/ 2147483647 h 90"/>
                <a:gd name="T50" fmla="*/ 2147483647 w 186"/>
                <a:gd name="T51" fmla="*/ 2147483647 h 90"/>
                <a:gd name="T52" fmla="*/ 2147483647 w 186"/>
                <a:gd name="T53" fmla="*/ 2147483647 h 90"/>
                <a:gd name="T54" fmla="*/ 2147483647 w 186"/>
                <a:gd name="T55" fmla="*/ 2147483647 h 90"/>
                <a:gd name="T56" fmla="*/ 2147483647 w 186"/>
                <a:gd name="T57" fmla="*/ 2147483647 h 90"/>
                <a:gd name="T58" fmla="*/ 2147483647 w 186"/>
                <a:gd name="T59" fmla="*/ 2147483647 h 90"/>
                <a:gd name="T60" fmla="*/ 2147483647 w 186"/>
                <a:gd name="T61" fmla="*/ 2147483647 h 90"/>
                <a:gd name="T62" fmla="*/ 2147483647 w 186"/>
                <a:gd name="T63" fmla="*/ 2147483647 h 90"/>
                <a:gd name="T64" fmla="*/ 2147483647 w 186"/>
                <a:gd name="T65" fmla="*/ 2147483647 h 90"/>
                <a:gd name="T66" fmla="*/ 2147483647 w 186"/>
                <a:gd name="T67" fmla="*/ 2147483647 h 90"/>
                <a:gd name="T68" fmla="*/ 2147483647 w 186"/>
                <a:gd name="T69" fmla="*/ 2147483647 h 90"/>
                <a:gd name="T70" fmla="*/ 2147483647 w 186"/>
                <a:gd name="T71" fmla="*/ 2147483647 h 90"/>
                <a:gd name="T72" fmla="*/ 2147483647 w 186"/>
                <a:gd name="T73" fmla="*/ 2147483647 h 90"/>
                <a:gd name="T74" fmla="*/ 2147483647 w 186"/>
                <a:gd name="T75" fmla="*/ 2147483647 h 90"/>
                <a:gd name="T76" fmla="*/ 2147483647 w 186"/>
                <a:gd name="T77" fmla="*/ 2147483647 h 90"/>
                <a:gd name="T78" fmla="*/ 2147483647 w 186"/>
                <a:gd name="T79" fmla="*/ 2147483647 h 90"/>
                <a:gd name="T80" fmla="*/ 2147483647 w 186"/>
                <a:gd name="T81" fmla="*/ 2147483647 h 90"/>
                <a:gd name="T82" fmla="*/ 2147483647 w 186"/>
                <a:gd name="T83" fmla="*/ 2147483647 h 90"/>
                <a:gd name="T84" fmla="*/ 2147483647 w 186"/>
                <a:gd name="T85" fmla="*/ 2147483647 h 90"/>
                <a:gd name="T86" fmla="*/ 2147483647 w 186"/>
                <a:gd name="T87" fmla="*/ 2147483647 h 90"/>
                <a:gd name="T88" fmla="*/ 0 w 186"/>
                <a:gd name="T89" fmla="*/ 2147483647 h 90"/>
                <a:gd name="T90" fmla="*/ 2147483647 w 186"/>
                <a:gd name="T91" fmla="*/ 0 h 90"/>
                <a:gd name="T92" fmla="*/ 2147483647 w 186"/>
                <a:gd name="T93" fmla="*/ 2147483647 h 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6"/>
                <a:gd name="T142" fmla="*/ 0 h 90"/>
                <a:gd name="T143" fmla="*/ 186 w 186"/>
                <a:gd name="T144" fmla="*/ 90 h 9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6" h="90">
                  <a:moveTo>
                    <a:pt x="11" y="1"/>
                  </a:moveTo>
                  <a:lnTo>
                    <a:pt x="14" y="3"/>
                  </a:lnTo>
                  <a:lnTo>
                    <a:pt x="17" y="6"/>
                  </a:lnTo>
                  <a:lnTo>
                    <a:pt x="20" y="9"/>
                  </a:lnTo>
                  <a:lnTo>
                    <a:pt x="22" y="11"/>
                  </a:lnTo>
                  <a:lnTo>
                    <a:pt x="24" y="15"/>
                  </a:lnTo>
                  <a:lnTo>
                    <a:pt x="26" y="17"/>
                  </a:lnTo>
                  <a:lnTo>
                    <a:pt x="27" y="20"/>
                  </a:lnTo>
                  <a:lnTo>
                    <a:pt x="29" y="24"/>
                  </a:lnTo>
                  <a:lnTo>
                    <a:pt x="29" y="27"/>
                  </a:lnTo>
                  <a:lnTo>
                    <a:pt x="31" y="30"/>
                  </a:lnTo>
                  <a:lnTo>
                    <a:pt x="31" y="34"/>
                  </a:lnTo>
                  <a:lnTo>
                    <a:pt x="32" y="37"/>
                  </a:lnTo>
                  <a:lnTo>
                    <a:pt x="33" y="41"/>
                  </a:lnTo>
                  <a:lnTo>
                    <a:pt x="34" y="45"/>
                  </a:lnTo>
                  <a:lnTo>
                    <a:pt x="35" y="48"/>
                  </a:lnTo>
                  <a:lnTo>
                    <a:pt x="36" y="53"/>
                  </a:lnTo>
                  <a:lnTo>
                    <a:pt x="36" y="55"/>
                  </a:lnTo>
                  <a:lnTo>
                    <a:pt x="37" y="57"/>
                  </a:lnTo>
                  <a:lnTo>
                    <a:pt x="38" y="60"/>
                  </a:lnTo>
                  <a:lnTo>
                    <a:pt x="39" y="63"/>
                  </a:lnTo>
                  <a:lnTo>
                    <a:pt x="40" y="66"/>
                  </a:lnTo>
                  <a:lnTo>
                    <a:pt x="41" y="67"/>
                  </a:lnTo>
                  <a:lnTo>
                    <a:pt x="43" y="70"/>
                  </a:lnTo>
                  <a:lnTo>
                    <a:pt x="45" y="73"/>
                  </a:lnTo>
                  <a:lnTo>
                    <a:pt x="46" y="74"/>
                  </a:lnTo>
                  <a:lnTo>
                    <a:pt x="48" y="76"/>
                  </a:lnTo>
                  <a:lnTo>
                    <a:pt x="50" y="77"/>
                  </a:lnTo>
                  <a:lnTo>
                    <a:pt x="53" y="79"/>
                  </a:lnTo>
                  <a:lnTo>
                    <a:pt x="55" y="80"/>
                  </a:lnTo>
                  <a:lnTo>
                    <a:pt x="58" y="80"/>
                  </a:lnTo>
                  <a:lnTo>
                    <a:pt x="61" y="80"/>
                  </a:lnTo>
                  <a:lnTo>
                    <a:pt x="64" y="80"/>
                  </a:lnTo>
                  <a:lnTo>
                    <a:pt x="68" y="80"/>
                  </a:lnTo>
                  <a:lnTo>
                    <a:pt x="72" y="79"/>
                  </a:lnTo>
                  <a:lnTo>
                    <a:pt x="75" y="77"/>
                  </a:lnTo>
                  <a:lnTo>
                    <a:pt x="79" y="76"/>
                  </a:lnTo>
                  <a:lnTo>
                    <a:pt x="83" y="74"/>
                  </a:lnTo>
                  <a:lnTo>
                    <a:pt x="86" y="73"/>
                  </a:lnTo>
                  <a:lnTo>
                    <a:pt x="89" y="72"/>
                  </a:lnTo>
                  <a:lnTo>
                    <a:pt x="93" y="70"/>
                  </a:lnTo>
                  <a:lnTo>
                    <a:pt x="95" y="67"/>
                  </a:lnTo>
                  <a:lnTo>
                    <a:pt x="99" y="66"/>
                  </a:lnTo>
                  <a:lnTo>
                    <a:pt x="102" y="64"/>
                  </a:lnTo>
                  <a:lnTo>
                    <a:pt x="106" y="63"/>
                  </a:lnTo>
                  <a:lnTo>
                    <a:pt x="109" y="60"/>
                  </a:lnTo>
                  <a:lnTo>
                    <a:pt x="112" y="59"/>
                  </a:lnTo>
                  <a:lnTo>
                    <a:pt x="116" y="57"/>
                  </a:lnTo>
                  <a:lnTo>
                    <a:pt x="121" y="56"/>
                  </a:lnTo>
                  <a:lnTo>
                    <a:pt x="125" y="54"/>
                  </a:lnTo>
                  <a:lnTo>
                    <a:pt x="129" y="53"/>
                  </a:lnTo>
                  <a:lnTo>
                    <a:pt x="133" y="51"/>
                  </a:lnTo>
                  <a:lnTo>
                    <a:pt x="137" y="51"/>
                  </a:lnTo>
                  <a:lnTo>
                    <a:pt x="142" y="50"/>
                  </a:lnTo>
                  <a:lnTo>
                    <a:pt x="146" y="49"/>
                  </a:lnTo>
                  <a:lnTo>
                    <a:pt x="150" y="49"/>
                  </a:lnTo>
                  <a:lnTo>
                    <a:pt x="154" y="49"/>
                  </a:lnTo>
                  <a:lnTo>
                    <a:pt x="158" y="49"/>
                  </a:lnTo>
                  <a:lnTo>
                    <a:pt x="162" y="50"/>
                  </a:lnTo>
                  <a:lnTo>
                    <a:pt x="165" y="51"/>
                  </a:lnTo>
                  <a:lnTo>
                    <a:pt x="170" y="53"/>
                  </a:lnTo>
                  <a:lnTo>
                    <a:pt x="173" y="53"/>
                  </a:lnTo>
                  <a:lnTo>
                    <a:pt x="177" y="56"/>
                  </a:lnTo>
                  <a:lnTo>
                    <a:pt x="180" y="57"/>
                  </a:lnTo>
                  <a:lnTo>
                    <a:pt x="185" y="60"/>
                  </a:lnTo>
                  <a:lnTo>
                    <a:pt x="186" y="62"/>
                  </a:lnTo>
                  <a:lnTo>
                    <a:pt x="185" y="63"/>
                  </a:lnTo>
                  <a:lnTo>
                    <a:pt x="184" y="64"/>
                  </a:lnTo>
                  <a:lnTo>
                    <a:pt x="182" y="64"/>
                  </a:lnTo>
                  <a:lnTo>
                    <a:pt x="178" y="61"/>
                  </a:lnTo>
                  <a:lnTo>
                    <a:pt x="174" y="60"/>
                  </a:lnTo>
                  <a:lnTo>
                    <a:pt x="171" y="58"/>
                  </a:lnTo>
                  <a:lnTo>
                    <a:pt x="168" y="57"/>
                  </a:lnTo>
                  <a:lnTo>
                    <a:pt x="164" y="56"/>
                  </a:lnTo>
                  <a:lnTo>
                    <a:pt x="162" y="55"/>
                  </a:lnTo>
                  <a:lnTo>
                    <a:pt x="158" y="55"/>
                  </a:lnTo>
                  <a:lnTo>
                    <a:pt x="154" y="55"/>
                  </a:lnTo>
                  <a:lnTo>
                    <a:pt x="151" y="55"/>
                  </a:lnTo>
                  <a:lnTo>
                    <a:pt x="148" y="55"/>
                  </a:lnTo>
                  <a:lnTo>
                    <a:pt x="144" y="56"/>
                  </a:lnTo>
                  <a:lnTo>
                    <a:pt x="140" y="57"/>
                  </a:lnTo>
                  <a:lnTo>
                    <a:pt x="136" y="57"/>
                  </a:lnTo>
                  <a:lnTo>
                    <a:pt x="133" y="58"/>
                  </a:lnTo>
                  <a:lnTo>
                    <a:pt x="129" y="60"/>
                  </a:lnTo>
                  <a:lnTo>
                    <a:pt x="125" y="61"/>
                  </a:lnTo>
                  <a:lnTo>
                    <a:pt x="121" y="62"/>
                  </a:lnTo>
                  <a:lnTo>
                    <a:pt x="117" y="64"/>
                  </a:lnTo>
                  <a:lnTo>
                    <a:pt x="113" y="66"/>
                  </a:lnTo>
                  <a:lnTo>
                    <a:pt x="109" y="68"/>
                  </a:lnTo>
                  <a:lnTo>
                    <a:pt x="106" y="70"/>
                  </a:lnTo>
                  <a:lnTo>
                    <a:pt x="102" y="73"/>
                  </a:lnTo>
                  <a:lnTo>
                    <a:pt x="99" y="74"/>
                  </a:lnTo>
                  <a:lnTo>
                    <a:pt x="95" y="77"/>
                  </a:lnTo>
                  <a:lnTo>
                    <a:pt x="92" y="79"/>
                  </a:lnTo>
                  <a:lnTo>
                    <a:pt x="89" y="80"/>
                  </a:lnTo>
                  <a:lnTo>
                    <a:pt x="85" y="82"/>
                  </a:lnTo>
                  <a:lnTo>
                    <a:pt x="82" y="84"/>
                  </a:lnTo>
                  <a:lnTo>
                    <a:pt x="78" y="86"/>
                  </a:lnTo>
                  <a:lnTo>
                    <a:pt x="75" y="87"/>
                  </a:lnTo>
                  <a:lnTo>
                    <a:pt x="70" y="88"/>
                  </a:lnTo>
                  <a:lnTo>
                    <a:pt x="66" y="90"/>
                  </a:lnTo>
                  <a:lnTo>
                    <a:pt x="62" y="90"/>
                  </a:lnTo>
                  <a:lnTo>
                    <a:pt x="58" y="90"/>
                  </a:lnTo>
                  <a:lnTo>
                    <a:pt x="55" y="89"/>
                  </a:lnTo>
                  <a:lnTo>
                    <a:pt x="51" y="87"/>
                  </a:lnTo>
                  <a:lnTo>
                    <a:pt x="48" y="86"/>
                  </a:lnTo>
                  <a:lnTo>
                    <a:pt x="45" y="85"/>
                  </a:lnTo>
                  <a:lnTo>
                    <a:pt x="42" y="82"/>
                  </a:lnTo>
                  <a:lnTo>
                    <a:pt x="40" y="80"/>
                  </a:lnTo>
                  <a:lnTo>
                    <a:pt x="38" y="77"/>
                  </a:lnTo>
                  <a:lnTo>
                    <a:pt x="36" y="74"/>
                  </a:lnTo>
                  <a:lnTo>
                    <a:pt x="34" y="71"/>
                  </a:lnTo>
                  <a:lnTo>
                    <a:pt x="32" y="67"/>
                  </a:lnTo>
                  <a:lnTo>
                    <a:pt x="31" y="64"/>
                  </a:lnTo>
                  <a:lnTo>
                    <a:pt x="29" y="60"/>
                  </a:lnTo>
                  <a:lnTo>
                    <a:pt x="28" y="57"/>
                  </a:lnTo>
                  <a:lnTo>
                    <a:pt x="27" y="54"/>
                  </a:lnTo>
                  <a:lnTo>
                    <a:pt x="27" y="50"/>
                  </a:lnTo>
                  <a:lnTo>
                    <a:pt x="25" y="46"/>
                  </a:lnTo>
                  <a:lnTo>
                    <a:pt x="24" y="43"/>
                  </a:lnTo>
                  <a:lnTo>
                    <a:pt x="23" y="39"/>
                  </a:lnTo>
                  <a:lnTo>
                    <a:pt x="22" y="35"/>
                  </a:lnTo>
                  <a:lnTo>
                    <a:pt x="21" y="32"/>
                  </a:lnTo>
                  <a:lnTo>
                    <a:pt x="20" y="29"/>
                  </a:lnTo>
                  <a:lnTo>
                    <a:pt x="19" y="25"/>
                  </a:lnTo>
                  <a:lnTo>
                    <a:pt x="17" y="22"/>
                  </a:lnTo>
                  <a:lnTo>
                    <a:pt x="16" y="18"/>
                  </a:lnTo>
                  <a:lnTo>
                    <a:pt x="14" y="16"/>
                  </a:lnTo>
                  <a:lnTo>
                    <a:pt x="12" y="13"/>
                  </a:lnTo>
                  <a:lnTo>
                    <a:pt x="8" y="10"/>
                  </a:lnTo>
                  <a:lnTo>
                    <a:pt x="6" y="7"/>
                  </a:lnTo>
                  <a:lnTo>
                    <a:pt x="4" y="5"/>
                  </a:lnTo>
                  <a:lnTo>
                    <a:pt x="0" y="3"/>
                  </a:lnTo>
                  <a:lnTo>
                    <a:pt x="0" y="2"/>
                  </a:lnTo>
                  <a:lnTo>
                    <a:pt x="0" y="1"/>
                  </a:lnTo>
                  <a:lnTo>
                    <a:pt x="0" y="0"/>
                  </a:lnTo>
                  <a:lnTo>
                    <a:pt x="2" y="0"/>
                  </a:lnTo>
                  <a:lnTo>
                    <a:pt x="4" y="0"/>
                  </a:lnTo>
                  <a:lnTo>
                    <a:pt x="7" y="0"/>
                  </a:lnTo>
                  <a:lnTo>
                    <a:pt x="9" y="0"/>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51" name="Freeform 140"/>
            <p:cNvSpPr>
              <a:spLocks/>
            </p:cNvSpPr>
            <p:nvPr/>
          </p:nvSpPr>
          <p:spPr bwMode="auto">
            <a:xfrm>
              <a:off x="3779838" y="5051425"/>
              <a:ext cx="120650" cy="165100"/>
            </a:xfrm>
            <a:custGeom>
              <a:avLst/>
              <a:gdLst>
                <a:gd name="T0" fmla="*/ 2147483647 w 76"/>
                <a:gd name="T1" fmla="*/ 2147483647 h 104"/>
                <a:gd name="T2" fmla="*/ 2147483647 w 76"/>
                <a:gd name="T3" fmla="*/ 2147483647 h 104"/>
                <a:gd name="T4" fmla="*/ 2147483647 w 76"/>
                <a:gd name="T5" fmla="*/ 2147483647 h 104"/>
                <a:gd name="T6" fmla="*/ 2147483647 w 76"/>
                <a:gd name="T7" fmla="*/ 2147483647 h 104"/>
                <a:gd name="T8" fmla="*/ 2147483647 w 76"/>
                <a:gd name="T9" fmla="*/ 2147483647 h 104"/>
                <a:gd name="T10" fmla="*/ 2147483647 w 76"/>
                <a:gd name="T11" fmla="*/ 2147483647 h 104"/>
                <a:gd name="T12" fmla="*/ 2147483647 w 76"/>
                <a:gd name="T13" fmla="*/ 2147483647 h 104"/>
                <a:gd name="T14" fmla="*/ 2147483647 w 76"/>
                <a:gd name="T15" fmla="*/ 2147483647 h 104"/>
                <a:gd name="T16" fmla="*/ 2147483647 w 76"/>
                <a:gd name="T17" fmla="*/ 2147483647 h 104"/>
                <a:gd name="T18" fmla="*/ 2147483647 w 76"/>
                <a:gd name="T19" fmla="*/ 2147483647 h 104"/>
                <a:gd name="T20" fmla="*/ 2147483647 w 76"/>
                <a:gd name="T21" fmla="*/ 2147483647 h 104"/>
                <a:gd name="T22" fmla="*/ 2147483647 w 76"/>
                <a:gd name="T23" fmla="*/ 2147483647 h 104"/>
                <a:gd name="T24" fmla="*/ 2147483647 w 76"/>
                <a:gd name="T25" fmla="*/ 2147483647 h 104"/>
                <a:gd name="T26" fmla="*/ 2147483647 w 76"/>
                <a:gd name="T27" fmla="*/ 2147483647 h 104"/>
                <a:gd name="T28" fmla="*/ 2147483647 w 76"/>
                <a:gd name="T29" fmla="*/ 2147483647 h 104"/>
                <a:gd name="T30" fmla="*/ 2147483647 w 76"/>
                <a:gd name="T31" fmla="*/ 2147483647 h 104"/>
                <a:gd name="T32" fmla="*/ 2147483647 w 76"/>
                <a:gd name="T33" fmla="*/ 2147483647 h 104"/>
                <a:gd name="T34" fmla="*/ 2147483647 w 76"/>
                <a:gd name="T35" fmla="*/ 2147483647 h 104"/>
                <a:gd name="T36" fmla="*/ 2147483647 w 76"/>
                <a:gd name="T37" fmla="*/ 2147483647 h 104"/>
                <a:gd name="T38" fmla="*/ 2147483647 w 76"/>
                <a:gd name="T39" fmla="*/ 2147483647 h 104"/>
                <a:gd name="T40" fmla="*/ 2147483647 w 76"/>
                <a:gd name="T41" fmla="*/ 2147483647 h 104"/>
                <a:gd name="T42" fmla="*/ 2147483647 w 76"/>
                <a:gd name="T43" fmla="*/ 2147483647 h 104"/>
                <a:gd name="T44" fmla="*/ 2147483647 w 76"/>
                <a:gd name="T45" fmla="*/ 2147483647 h 104"/>
                <a:gd name="T46" fmla="*/ 2147483647 w 76"/>
                <a:gd name="T47" fmla="*/ 2147483647 h 104"/>
                <a:gd name="T48" fmla="*/ 2147483647 w 76"/>
                <a:gd name="T49" fmla="*/ 2147483647 h 104"/>
                <a:gd name="T50" fmla="*/ 2147483647 w 76"/>
                <a:gd name="T51" fmla="*/ 2147483647 h 104"/>
                <a:gd name="T52" fmla="*/ 2147483647 w 76"/>
                <a:gd name="T53" fmla="*/ 2147483647 h 104"/>
                <a:gd name="T54" fmla="*/ 2147483647 w 76"/>
                <a:gd name="T55" fmla="*/ 2147483647 h 104"/>
                <a:gd name="T56" fmla="*/ 2147483647 w 76"/>
                <a:gd name="T57" fmla="*/ 2147483647 h 104"/>
                <a:gd name="T58" fmla="*/ 2147483647 w 76"/>
                <a:gd name="T59" fmla="*/ 2147483647 h 104"/>
                <a:gd name="T60" fmla="*/ 2147483647 w 76"/>
                <a:gd name="T61" fmla="*/ 2147483647 h 104"/>
                <a:gd name="T62" fmla="*/ 2147483647 w 76"/>
                <a:gd name="T63" fmla="*/ 2147483647 h 104"/>
                <a:gd name="T64" fmla="*/ 2147483647 w 76"/>
                <a:gd name="T65" fmla="*/ 2147483647 h 104"/>
                <a:gd name="T66" fmla="*/ 2147483647 w 76"/>
                <a:gd name="T67" fmla="*/ 2147483647 h 104"/>
                <a:gd name="T68" fmla="*/ 2147483647 w 76"/>
                <a:gd name="T69" fmla="*/ 2147483647 h 104"/>
                <a:gd name="T70" fmla="*/ 2147483647 w 76"/>
                <a:gd name="T71" fmla="*/ 2147483647 h 104"/>
                <a:gd name="T72" fmla="*/ 2147483647 w 76"/>
                <a:gd name="T73" fmla="*/ 2147483647 h 104"/>
                <a:gd name="T74" fmla="*/ 2147483647 w 76"/>
                <a:gd name="T75" fmla="*/ 2147483647 h 104"/>
                <a:gd name="T76" fmla="*/ 0 w 76"/>
                <a:gd name="T77" fmla="*/ 2147483647 h 104"/>
                <a:gd name="T78" fmla="*/ 0 w 76"/>
                <a:gd name="T79" fmla="*/ 2147483647 h 104"/>
                <a:gd name="T80" fmla="*/ 2147483647 w 76"/>
                <a:gd name="T81" fmla="*/ 2147483647 h 104"/>
                <a:gd name="T82" fmla="*/ 2147483647 w 76"/>
                <a:gd name="T83" fmla="*/ 2147483647 h 104"/>
                <a:gd name="T84" fmla="*/ 2147483647 w 76"/>
                <a:gd name="T85" fmla="*/ 2147483647 h 104"/>
                <a:gd name="T86" fmla="*/ 2147483647 w 76"/>
                <a:gd name="T87" fmla="*/ 2147483647 h 104"/>
                <a:gd name="T88" fmla="*/ 2147483647 w 76"/>
                <a:gd name="T89" fmla="*/ 2147483647 h 104"/>
                <a:gd name="T90" fmla="*/ 2147483647 w 76"/>
                <a:gd name="T91" fmla="*/ 2147483647 h 104"/>
                <a:gd name="T92" fmla="*/ 2147483647 w 76"/>
                <a:gd name="T93" fmla="*/ 2147483647 h 104"/>
                <a:gd name="T94" fmla="*/ 2147483647 w 76"/>
                <a:gd name="T95" fmla="*/ 0 h 104"/>
                <a:gd name="T96" fmla="*/ 2147483647 w 76"/>
                <a:gd name="T97" fmla="*/ 0 h 104"/>
                <a:gd name="T98" fmla="*/ 2147483647 w 76"/>
                <a:gd name="T99" fmla="*/ 2147483647 h 104"/>
                <a:gd name="T100" fmla="*/ 2147483647 w 76"/>
                <a:gd name="T101" fmla="*/ 2147483647 h 104"/>
                <a:gd name="T102" fmla="*/ 2147483647 w 76"/>
                <a:gd name="T103" fmla="*/ 2147483647 h 104"/>
                <a:gd name="T104" fmla="*/ 2147483647 w 76"/>
                <a:gd name="T105" fmla="*/ 2147483647 h 104"/>
                <a:gd name="T106" fmla="*/ 2147483647 w 76"/>
                <a:gd name="T107" fmla="*/ 2147483647 h 104"/>
                <a:gd name="T108" fmla="*/ 2147483647 w 76"/>
                <a:gd name="T109" fmla="*/ 2147483647 h 104"/>
                <a:gd name="T110" fmla="*/ 2147483647 w 76"/>
                <a:gd name="T111" fmla="*/ 2147483647 h 104"/>
                <a:gd name="T112" fmla="*/ 2147483647 w 76"/>
                <a:gd name="T113" fmla="*/ 2147483647 h 104"/>
                <a:gd name="T114" fmla="*/ 2147483647 w 76"/>
                <a:gd name="T115" fmla="*/ 2147483647 h 104"/>
                <a:gd name="T116" fmla="*/ 2147483647 w 76"/>
                <a:gd name="T117" fmla="*/ 2147483647 h 104"/>
                <a:gd name="T118" fmla="*/ 2147483647 w 76"/>
                <a:gd name="T119" fmla="*/ 2147483647 h 1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6"/>
                <a:gd name="T181" fmla="*/ 0 h 104"/>
                <a:gd name="T182" fmla="*/ 76 w 76"/>
                <a:gd name="T183" fmla="*/ 104 h 1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6" h="104">
                  <a:moveTo>
                    <a:pt x="72" y="22"/>
                  </a:moveTo>
                  <a:lnTo>
                    <a:pt x="70" y="20"/>
                  </a:lnTo>
                  <a:lnTo>
                    <a:pt x="68" y="19"/>
                  </a:lnTo>
                  <a:lnTo>
                    <a:pt x="67" y="18"/>
                  </a:lnTo>
                  <a:lnTo>
                    <a:pt x="66" y="17"/>
                  </a:lnTo>
                  <a:lnTo>
                    <a:pt x="64" y="16"/>
                  </a:lnTo>
                  <a:lnTo>
                    <a:pt x="62" y="14"/>
                  </a:lnTo>
                  <a:lnTo>
                    <a:pt x="60" y="14"/>
                  </a:lnTo>
                  <a:lnTo>
                    <a:pt x="58" y="13"/>
                  </a:lnTo>
                  <a:lnTo>
                    <a:pt x="56" y="12"/>
                  </a:lnTo>
                  <a:lnTo>
                    <a:pt x="55" y="11"/>
                  </a:lnTo>
                  <a:lnTo>
                    <a:pt x="53" y="10"/>
                  </a:lnTo>
                  <a:lnTo>
                    <a:pt x="52" y="10"/>
                  </a:lnTo>
                  <a:lnTo>
                    <a:pt x="50" y="9"/>
                  </a:lnTo>
                  <a:lnTo>
                    <a:pt x="47" y="9"/>
                  </a:lnTo>
                  <a:lnTo>
                    <a:pt x="45" y="9"/>
                  </a:lnTo>
                  <a:lnTo>
                    <a:pt x="43" y="9"/>
                  </a:lnTo>
                  <a:lnTo>
                    <a:pt x="41" y="9"/>
                  </a:lnTo>
                  <a:lnTo>
                    <a:pt x="39" y="9"/>
                  </a:lnTo>
                  <a:lnTo>
                    <a:pt x="37" y="9"/>
                  </a:lnTo>
                  <a:lnTo>
                    <a:pt x="35" y="10"/>
                  </a:lnTo>
                  <a:lnTo>
                    <a:pt x="31" y="11"/>
                  </a:lnTo>
                  <a:lnTo>
                    <a:pt x="29" y="13"/>
                  </a:lnTo>
                  <a:lnTo>
                    <a:pt x="25" y="14"/>
                  </a:lnTo>
                  <a:lnTo>
                    <a:pt x="23" y="17"/>
                  </a:lnTo>
                  <a:lnTo>
                    <a:pt x="21" y="19"/>
                  </a:lnTo>
                  <a:lnTo>
                    <a:pt x="19" y="22"/>
                  </a:lnTo>
                  <a:lnTo>
                    <a:pt x="17" y="25"/>
                  </a:lnTo>
                  <a:lnTo>
                    <a:pt x="17" y="28"/>
                  </a:lnTo>
                  <a:lnTo>
                    <a:pt x="16" y="31"/>
                  </a:lnTo>
                  <a:lnTo>
                    <a:pt x="15" y="35"/>
                  </a:lnTo>
                  <a:lnTo>
                    <a:pt x="14" y="38"/>
                  </a:lnTo>
                  <a:lnTo>
                    <a:pt x="14" y="42"/>
                  </a:lnTo>
                  <a:lnTo>
                    <a:pt x="14" y="45"/>
                  </a:lnTo>
                  <a:lnTo>
                    <a:pt x="14" y="49"/>
                  </a:lnTo>
                  <a:lnTo>
                    <a:pt x="14" y="53"/>
                  </a:lnTo>
                  <a:lnTo>
                    <a:pt x="15" y="56"/>
                  </a:lnTo>
                  <a:lnTo>
                    <a:pt x="16" y="61"/>
                  </a:lnTo>
                  <a:lnTo>
                    <a:pt x="17" y="64"/>
                  </a:lnTo>
                  <a:lnTo>
                    <a:pt x="18" y="68"/>
                  </a:lnTo>
                  <a:lnTo>
                    <a:pt x="20" y="72"/>
                  </a:lnTo>
                  <a:lnTo>
                    <a:pt x="21" y="75"/>
                  </a:lnTo>
                  <a:lnTo>
                    <a:pt x="23" y="79"/>
                  </a:lnTo>
                  <a:lnTo>
                    <a:pt x="26" y="82"/>
                  </a:lnTo>
                  <a:lnTo>
                    <a:pt x="29" y="85"/>
                  </a:lnTo>
                  <a:lnTo>
                    <a:pt x="31" y="88"/>
                  </a:lnTo>
                  <a:lnTo>
                    <a:pt x="35" y="90"/>
                  </a:lnTo>
                  <a:lnTo>
                    <a:pt x="37" y="92"/>
                  </a:lnTo>
                  <a:lnTo>
                    <a:pt x="41" y="94"/>
                  </a:lnTo>
                  <a:lnTo>
                    <a:pt x="45" y="95"/>
                  </a:lnTo>
                  <a:lnTo>
                    <a:pt x="50" y="95"/>
                  </a:lnTo>
                  <a:lnTo>
                    <a:pt x="54" y="95"/>
                  </a:lnTo>
                  <a:lnTo>
                    <a:pt x="58" y="95"/>
                  </a:lnTo>
                  <a:lnTo>
                    <a:pt x="60" y="95"/>
                  </a:lnTo>
                  <a:lnTo>
                    <a:pt x="62" y="95"/>
                  </a:lnTo>
                  <a:lnTo>
                    <a:pt x="62" y="97"/>
                  </a:lnTo>
                  <a:lnTo>
                    <a:pt x="64" y="98"/>
                  </a:lnTo>
                  <a:lnTo>
                    <a:pt x="64" y="100"/>
                  </a:lnTo>
                  <a:lnTo>
                    <a:pt x="63" y="101"/>
                  </a:lnTo>
                  <a:lnTo>
                    <a:pt x="62" y="103"/>
                  </a:lnTo>
                  <a:lnTo>
                    <a:pt x="60" y="103"/>
                  </a:lnTo>
                  <a:lnTo>
                    <a:pt x="54" y="104"/>
                  </a:lnTo>
                  <a:lnTo>
                    <a:pt x="49" y="104"/>
                  </a:lnTo>
                  <a:lnTo>
                    <a:pt x="43" y="103"/>
                  </a:lnTo>
                  <a:lnTo>
                    <a:pt x="38" y="103"/>
                  </a:lnTo>
                  <a:lnTo>
                    <a:pt x="33" y="101"/>
                  </a:lnTo>
                  <a:lnTo>
                    <a:pt x="29" y="98"/>
                  </a:lnTo>
                  <a:lnTo>
                    <a:pt x="24" y="95"/>
                  </a:lnTo>
                  <a:lnTo>
                    <a:pt x="20" y="93"/>
                  </a:lnTo>
                  <a:lnTo>
                    <a:pt x="16" y="89"/>
                  </a:lnTo>
                  <a:lnTo>
                    <a:pt x="12" y="85"/>
                  </a:lnTo>
                  <a:lnTo>
                    <a:pt x="9" y="81"/>
                  </a:lnTo>
                  <a:lnTo>
                    <a:pt x="6" y="77"/>
                  </a:lnTo>
                  <a:lnTo>
                    <a:pt x="4" y="72"/>
                  </a:lnTo>
                  <a:lnTo>
                    <a:pt x="2" y="68"/>
                  </a:lnTo>
                  <a:lnTo>
                    <a:pt x="1" y="62"/>
                  </a:lnTo>
                  <a:lnTo>
                    <a:pt x="0" y="58"/>
                  </a:lnTo>
                  <a:lnTo>
                    <a:pt x="0" y="53"/>
                  </a:lnTo>
                  <a:lnTo>
                    <a:pt x="0" y="49"/>
                  </a:lnTo>
                  <a:lnTo>
                    <a:pt x="0" y="44"/>
                  </a:lnTo>
                  <a:lnTo>
                    <a:pt x="0" y="40"/>
                  </a:lnTo>
                  <a:lnTo>
                    <a:pt x="1" y="35"/>
                  </a:lnTo>
                  <a:lnTo>
                    <a:pt x="2" y="31"/>
                  </a:lnTo>
                  <a:lnTo>
                    <a:pt x="4" y="27"/>
                  </a:lnTo>
                  <a:lnTo>
                    <a:pt x="5" y="24"/>
                  </a:lnTo>
                  <a:lnTo>
                    <a:pt x="7" y="20"/>
                  </a:lnTo>
                  <a:lnTo>
                    <a:pt x="10" y="16"/>
                  </a:lnTo>
                  <a:lnTo>
                    <a:pt x="13" y="13"/>
                  </a:lnTo>
                  <a:lnTo>
                    <a:pt x="16" y="10"/>
                  </a:lnTo>
                  <a:lnTo>
                    <a:pt x="19" y="7"/>
                  </a:lnTo>
                  <a:lnTo>
                    <a:pt x="23" y="6"/>
                  </a:lnTo>
                  <a:lnTo>
                    <a:pt x="27" y="3"/>
                  </a:lnTo>
                  <a:lnTo>
                    <a:pt x="33" y="2"/>
                  </a:lnTo>
                  <a:lnTo>
                    <a:pt x="35" y="1"/>
                  </a:lnTo>
                  <a:lnTo>
                    <a:pt x="37" y="0"/>
                  </a:lnTo>
                  <a:lnTo>
                    <a:pt x="40" y="0"/>
                  </a:lnTo>
                  <a:lnTo>
                    <a:pt x="43" y="0"/>
                  </a:lnTo>
                  <a:lnTo>
                    <a:pt x="45" y="0"/>
                  </a:lnTo>
                  <a:lnTo>
                    <a:pt x="47" y="1"/>
                  </a:lnTo>
                  <a:lnTo>
                    <a:pt x="50" y="1"/>
                  </a:lnTo>
                  <a:lnTo>
                    <a:pt x="52" y="2"/>
                  </a:lnTo>
                  <a:lnTo>
                    <a:pt x="54" y="3"/>
                  </a:lnTo>
                  <a:lnTo>
                    <a:pt x="56" y="4"/>
                  </a:lnTo>
                  <a:lnTo>
                    <a:pt x="58" y="4"/>
                  </a:lnTo>
                  <a:lnTo>
                    <a:pt x="61" y="6"/>
                  </a:lnTo>
                  <a:lnTo>
                    <a:pt x="64" y="7"/>
                  </a:lnTo>
                  <a:lnTo>
                    <a:pt x="66" y="9"/>
                  </a:lnTo>
                  <a:lnTo>
                    <a:pt x="68" y="10"/>
                  </a:lnTo>
                  <a:lnTo>
                    <a:pt x="70" y="12"/>
                  </a:lnTo>
                  <a:lnTo>
                    <a:pt x="72" y="13"/>
                  </a:lnTo>
                  <a:lnTo>
                    <a:pt x="72" y="14"/>
                  </a:lnTo>
                  <a:lnTo>
                    <a:pt x="74" y="16"/>
                  </a:lnTo>
                  <a:lnTo>
                    <a:pt x="74" y="17"/>
                  </a:lnTo>
                  <a:lnTo>
                    <a:pt x="75" y="18"/>
                  </a:lnTo>
                  <a:lnTo>
                    <a:pt x="76" y="20"/>
                  </a:lnTo>
                  <a:lnTo>
                    <a:pt x="76" y="22"/>
                  </a:lnTo>
                  <a:lnTo>
                    <a:pt x="74" y="23"/>
                  </a:lnTo>
                  <a:lnTo>
                    <a:pt x="7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52" name="Freeform 141"/>
            <p:cNvSpPr>
              <a:spLocks/>
            </p:cNvSpPr>
            <p:nvPr/>
          </p:nvSpPr>
          <p:spPr bwMode="auto">
            <a:xfrm>
              <a:off x="3870325" y="5189538"/>
              <a:ext cx="157162" cy="147637"/>
            </a:xfrm>
            <a:custGeom>
              <a:avLst/>
              <a:gdLst>
                <a:gd name="T0" fmla="*/ 2147483647 w 99"/>
                <a:gd name="T1" fmla="*/ 2147483647 h 93"/>
                <a:gd name="T2" fmla="*/ 2147483647 w 99"/>
                <a:gd name="T3" fmla="*/ 2147483647 h 93"/>
                <a:gd name="T4" fmla="*/ 2147483647 w 99"/>
                <a:gd name="T5" fmla="*/ 2147483647 h 93"/>
                <a:gd name="T6" fmla="*/ 2147483647 w 99"/>
                <a:gd name="T7" fmla="*/ 2147483647 h 93"/>
                <a:gd name="T8" fmla="*/ 2147483647 w 99"/>
                <a:gd name="T9" fmla="*/ 2147483647 h 93"/>
                <a:gd name="T10" fmla="*/ 2147483647 w 99"/>
                <a:gd name="T11" fmla="*/ 2147483647 h 93"/>
                <a:gd name="T12" fmla="*/ 2147483647 w 99"/>
                <a:gd name="T13" fmla="*/ 2147483647 h 93"/>
                <a:gd name="T14" fmla="*/ 2147483647 w 99"/>
                <a:gd name="T15" fmla="*/ 2147483647 h 93"/>
                <a:gd name="T16" fmla="*/ 2147483647 w 99"/>
                <a:gd name="T17" fmla="*/ 2147483647 h 93"/>
                <a:gd name="T18" fmla="*/ 2147483647 w 99"/>
                <a:gd name="T19" fmla="*/ 2147483647 h 93"/>
                <a:gd name="T20" fmla="*/ 2147483647 w 99"/>
                <a:gd name="T21" fmla="*/ 2147483647 h 93"/>
                <a:gd name="T22" fmla="*/ 2147483647 w 99"/>
                <a:gd name="T23" fmla="*/ 2147483647 h 93"/>
                <a:gd name="T24" fmla="*/ 2147483647 w 99"/>
                <a:gd name="T25" fmla="*/ 2147483647 h 93"/>
                <a:gd name="T26" fmla="*/ 2147483647 w 99"/>
                <a:gd name="T27" fmla="*/ 2147483647 h 93"/>
                <a:gd name="T28" fmla="*/ 2147483647 w 99"/>
                <a:gd name="T29" fmla="*/ 2147483647 h 93"/>
                <a:gd name="T30" fmla="*/ 2147483647 w 99"/>
                <a:gd name="T31" fmla="*/ 2147483647 h 93"/>
                <a:gd name="T32" fmla="*/ 2147483647 w 99"/>
                <a:gd name="T33" fmla="*/ 2147483647 h 93"/>
                <a:gd name="T34" fmla="*/ 2147483647 w 99"/>
                <a:gd name="T35" fmla="*/ 2147483647 h 93"/>
                <a:gd name="T36" fmla="*/ 2147483647 w 99"/>
                <a:gd name="T37" fmla="*/ 2147483647 h 93"/>
                <a:gd name="T38" fmla="*/ 2147483647 w 99"/>
                <a:gd name="T39" fmla="*/ 2147483647 h 93"/>
                <a:gd name="T40" fmla="*/ 2147483647 w 99"/>
                <a:gd name="T41" fmla="*/ 2147483647 h 93"/>
                <a:gd name="T42" fmla="*/ 2147483647 w 99"/>
                <a:gd name="T43" fmla="*/ 2147483647 h 93"/>
                <a:gd name="T44" fmla="*/ 2147483647 w 99"/>
                <a:gd name="T45" fmla="*/ 2147483647 h 93"/>
                <a:gd name="T46" fmla="*/ 2147483647 w 99"/>
                <a:gd name="T47" fmla="*/ 2147483647 h 93"/>
                <a:gd name="T48" fmla="*/ 2147483647 w 99"/>
                <a:gd name="T49" fmla="*/ 2147483647 h 93"/>
                <a:gd name="T50" fmla="*/ 2147483647 w 99"/>
                <a:gd name="T51" fmla="*/ 2147483647 h 93"/>
                <a:gd name="T52" fmla="*/ 2147483647 w 99"/>
                <a:gd name="T53" fmla="*/ 2147483647 h 93"/>
                <a:gd name="T54" fmla="*/ 2147483647 w 99"/>
                <a:gd name="T55" fmla="*/ 2147483647 h 93"/>
                <a:gd name="T56" fmla="*/ 2147483647 w 99"/>
                <a:gd name="T57" fmla="*/ 2147483647 h 93"/>
                <a:gd name="T58" fmla="*/ 0 w 99"/>
                <a:gd name="T59" fmla="*/ 2147483647 h 93"/>
                <a:gd name="T60" fmla="*/ 2147483647 w 99"/>
                <a:gd name="T61" fmla="*/ 2147483647 h 93"/>
                <a:gd name="T62" fmla="*/ 2147483647 w 99"/>
                <a:gd name="T63" fmla="*/ 2147483647 h 93"/>
                <a:gd name="T64" fmla="*/ 2147483647 w 99"/>
                <a:gd name="T65" fmla="*/ 2147483647 h 93"/>
                <a:gd name="T66" fmla="*/ 2147483647 w 99"/>
                <a:gd name="T67" fmla="*/ 2147483647 h 93"/>
                <a:gd name="T68" fmla="*/ 2147483647 w 99"/>
                <a:gd name="T69" fmla="*/ 2147483647 h 93"/>
                <a:gd name="T70" fmla="*/ 2147483647 w 99"/>
                <a:gd name="T71" fmla="*/ 2147483647 h 93"/>
                <a:gd name="T72" fmla="*/ 2147483647 w 99"/>
                <a:gd name="T73" fmla="*/ 2147483647 h 93"/>
                <a:gd name="T74" fmla="*/ 2147483647 w 99"/>
                <a:gd name="T75" fmla="*/ 0 h 93"/>
                <a:gd name="T76" fmla="*/ 2147483647 w 99"/>
                <a:gd name="T77" fmla="*/ 0 h 93"/>
                <a:gd name="T78" fmla="*/ 2147483647 w 99"/>
                <a:gd name="T79" fmla="*/ 2147483647 h 93"/>
                <a:gd name="T80" fmla="*/ 2147483647 w 99"/>
                <a:gd name="T81" fmla="*/ 2147483647 h 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9"/>
                <a:gd name="T124" fmla="*/ 0 h 93"/>
                <a:gd name="T125" fmla="*/ 99 w 99"/>
                <a:gd name="T126" fmla="*/ 93 h 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9" h="93">
                  <a:moveTo>
                    <a:pt x="29" y="4"/>
                  </a:moveTo>
                  <a:lnTo>
                    <a:pt x="28" y="8"/>
                  </a:lnTo>
                  <a:lnTo>
                    <a:pt x="27" y="14"/>
                  </a:lnTo>
                  <a:lnTo>
                    <a:pt x="25" y="18"/>
                  </a:lnTo>
                  <a:lnTo>
                    <a:pt x="23" y="22"/>
                  </a:lnTo>
                  <a:lnTo>
                    <a:pt x="21" y="26"/>
                  </a:lnTo>
                  <a:lnTo>
                    <a:pt x="18" y="30"/>
                  </a:lnTo>
                  <a:lnTo>
                    <a:pt x="15" y="35"/>
                  </a:lnTo>
                  <a:lnTo>
                    <a:pt x="14" y="39"/>
                  </a:lnTo>
                  <a:lnTo>
                    <a:pt x="11" y="43"/>
                  </a:lnTo>
                  <a:lnTo>
                    <a:pt x="9" y="47"/>
                  </a:lnTo>
                  <a:lnTo>
                    <a:pt x="9" y="50"/>
                  </a:lnTo>
                  <a:lnTo>
                    <a:pt x="8" y="55"/>
                  </a:lnTo>
                  <a:lnTo>
                    <a:pt x="7" y="58"/>
                  </a:lnTo>
                  <a:lnTo>
                    <a:pt x="9" y="63"/>
                  </a:lnTo>
                  <a:lnTo>
                    <a:pt x="10" y="67"/>
                  </a:lnTo>
                  <a:lnTo>
                    <a:pt x="13" y="71"/>
                  </a:lnTo>
                  <a:lnTo>
                    <a:pt x="15" y="74"/>
                  </a:lnTo>
                  <a:lnTo>
                    <a:pt x="19" y="77"/>
                  </a:lnTo>
                  <a:lnTo>
                    <a:pt x="22" y="79"/>
                  </a:lnTo>
                  <a:lnTo>
                    <a:pt x="27" y="81"/>
                  </a:lnTo>
                  <a:lnTo>
                    <a:pt x="31" y="81"/>
                  </a:lnTo>
                  <a:lnTo>
                    <a:pt x="37" y="82"/>
                  </a:lnTo>
                  <a:lnTo>
                    <a:pt x="42" y="82"/>
                  </a:lnTo>
                  <a:lnTo>
                    <a:pt x="48" y="82"/>
                  </a:lnTo>
                  <a:lnTo>
                    <a:pt x="53" y="82"/>
                  </a:lnTo>
                  <a:lnTo>
                    <a:pt x="60" y="82"/>
                  </a:lnTo>
                  <a:lnTo>
                    <a:pt x="66" y="82"/>
                  </a:lnTo>
                  <a:lnTo>
                    <a:pt x="73" y="83"/>
                  </a:lnTo>
                  <a:lnTo>
                    <a:pt x="79" y="83"/>
                  </a:lnTo>
                  <a:lnTo>
                    <a:pt x="85" y="84"/>
                  </a:lnTo>
                  <a:lnTo>
                    <a:pt x="91" y="85"/>
                  </a:lnTo>
                  <a:lnTo>
                    <a:pt x="97" y="87"/>
                  </a:lnTo>
                  <a:lnTo>
                    <a:pt x="98" y="87"/>
                  </a:lnTo>
                  <a:lnTo>
                    <a:pt x="99" y="88"/>
                  </a:lnTo>
                  <a:lnTo>
                    <a:pt x="99" y="90"/>
                  </a:lnTo>
                  <a:lnTo>
                    <a:pt x="99" y="91"/>
                  </a:lnTo>
                  <a:lnTo>
                    <a:pt x="99" y="92"/>
                  </a:lnTo>
                  <a:lnTo>
                    <a:pt x="98" y="92"/>
                  </a:lnTo>
                  <a:lnTo>
                    <a:pt x="96" y="93"/>
                  </a:lnTo>
                  <a:lnTo>
                    <a:pt x="95" y="93"/>
                  </a:lnTo>
                  <a:lnTo>
                    <a:pt x="89" y="91"/>
                  </a:lnTo>
                  <a:lnTo>
                    <a:pt x="82" y="90"/>
                  </a:lnTo>
                  <a:lnTo>
                    <a:pt x="76" y="89"/>
                  </a:lnTo>
                  <a:lnTo>
                    <a:pt x="71" y="89"/>
                  </a:lnTo>
                  <a:lnTo>
                    <a:pt x="64" y="89"/>
                  </a:lnTo>
                  <a:lnTo>
                    <a:pt x="59" y="90"/>
                  </a:lnTo>
                  <a:lnTo>
                    <a:pt x="53" y="90"/>
                  </a:lnTo>
                  <a:lnTo>
                    <a:pt x="47" y="91"/>
                  </a:lnTo>
                  <a:lnTo>
                    <a:pt x="42" y="91"/>
                  </a:lnTo>
                  <a:lnTo>
                    <a:pt x="36" y="91"/>
                  </a:lnTo>
                  <a:lnTo>
                    <a:pt x="31" y="90"/>
                  </a:lnTo>
                  <a:lnTo>
                    <a:pt x="26" y="89"/>
                  </a:lnTo>
                  <a:lnTo>
                    <a:pt x="21" y="87"/>
                  </a:lnTo>
                  <a:lnTo>
                    <a:pt x="16" y="85"/>
                  </a:lnTo>
                  <a:lnTo>
                    <a:pt x="11" y="81"/>
                  </a:lnTo>
                  <a:lnTo>
                    <a:pt x="7" y="78"/>
                  </a:lnTo>
                  <a:lnTo>
                    <a:pt x="3" y="74"/>
                  </a:lnTo>
                  <a:lnTo>
                    <a:pt x="1" y="71"/>
                  </a:lnTo>
                  <a:lnTo>
                    <a:pt x="0" y="66"/>
                  </a:lnTo>
                  <a:lnTo>
                    <a:pt x="0" y="62"/>
                  </a:lnTo>
                  <a:lnTo>
                    <a:pt x="1" y="58"/>
                  </a:lnTo>
                  <a:lnTo>
                    <a:pt x="1" y="53"/>
                  </a:lnTo>
                  <a:lnTo>
                    <a:pt x="3" y="49"/>
                  </a:lnTo>
                  <a:lnTo>
                    <a:pt x="6" y="43"/>
                  </a:lnTo>
                  <a:lnTo>
                    <a:pt x="8" y="39"/>
                  </a:lnTo>
                  <a:lnTo>
                    <a:pt x="11" y="34"/>
                  </a:lnTo>
                  <a:lnTo>
                    <a:pt x="13" y="29"/>
                  </a:lnTo>
                  <a:lnTo>
                    <a:pt x="15" y="24"/>
                  </a:lnTo>
                  <a:lnTo>
                    <a:pt x="17" y="19"/>
                  </a:lnTo>
                  <a:lnTo>
                    <a:pt x="19" y="14"/>
                  </a:lnTo>
                  <a:lnTo>
                    <a:pt x="20" y="8"/>
                  </a:lnTo>
                  <a:lnTo>
                    <a:pt x="21" y="4"/>
                  </a:lnTo>
                  <a:lnTo>
                    <a:pt x="21" y="2"/>
                  </a:lnTo>
                  <a:lnTo>
                    <a:pt x="22" y="1"/>
                  </a:lnTo>
                  <a:lnTo>
                    <a:pt x="23" y="0"/>
                  </a:lnTo>
                  <a:lnTo>
                    <a:pt x="25" y="0"/>
                  </a:lnTo>
                  <a:lnTo>
                    <a:pt x="27" y="0"/>
                  </a:lnTo>
                  <a:lnTo>
                    <a:pt x="28" y="1"/>
                  </a:lnTo>
                  <a:lnTo>
                    <a:pt x="29" y="3"/>
                  </a:lnTo>
                  <a:lnTo>
                    <a:pt x="2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53" name="Freeform 142"/>
            <p:cNvSpPr>
              <a:spLocks/>
            </p:cNvSpPr>
            <p:nvPr/>
          </p:nvSpPr>
          <p:spPr bwMode="auto">
            <a:xfrm>
              <a:off x="4029075" y="5268913"/>
              <a:ext cx="92075" cy="76200"/>
            </a:xfrm>
            <a:custGeom>
              <a:avLst/>
              <a:gdLst>
                <a:gd name="T0" fmla="*/ 2147483647 w 58"/>
                <a:gd name="T1" fmla="*/ 2147483647 h 48"/>
                <a:gd name="T2" fmla="*/ 2147483647 w 58"/>
                <a:gd name="T3" fmla="*/ 2147483647 h 48"/>
                <a:gd name="T4" fmla="*/ 2147483647 w 58"/>
                <a:gd name="T5" fmla="*/ 2147483647 h 48"/>
                <a:gd name="T6" fmla="*/ 2147483647 w 58"/>
                <a:gd name="T7" fmla="*/ 2147483647 h 48"/>
                <a:gd name="T8" fmla="*/ 2147483647 w 58"/>
                <a:gd name="T9" fmla="*/ 2147483647 h 48"/>
                <a:gd name="T10" fmla="*/ 2147483647 w 58"/>
                <a:gd name="T11" fmla="*/ 2147483647 h 48"/>
                <a:gd name="T12" fmla="*/ 2147483647 w 58"/>
                <a:gd name="T13" fmla="*/ 2147483647 h 48"/>
                <a:gd name="T14" fmla="*/ 2147483647 w 58"/>
                <a:gd name="T15" fmla="*/ 2147483647 h 48"/>
                <a:gd name="T16" fmla="*/ 2147483647 w 58"/>
                <a:gd name="T17" fmla="*/ 2147483647 h 48"/>
                <a:gd name="T18" fmla="*/ 2147483647 w 58"/>
                <a:gd name="T19" fmla="*/ 2147483647 h 48"/>
                <a:gd name="T20" fmla="*/ 2147483647 w 58"/>
                <a:gd name="T21" fmla="*/ 2147483647 h 48"/>
                <a:gd name="T22" fmla="*/ 2147483647 w 58"/>
                <a:gd name="T23" fmla="*/ 2147483647 h 48"/>
                <a:gd name="T24" fmla="*/ 2147483647 w 58"/>
                <a:gd name="T25" fmla="*/ 2147483647 h 48"/>
                <a:gd name="T26" fmla="*/ 2147483647 w 58"/>
                <a:gd name="T27" fmla="*/ 2147483647 h 48"/>
                <a:gd name="T28" fmla="*/ 2147483647 w 58"/>
                <a:gd name="T29" fmla="*/ 2147483647 h 48"/>
                <a:gd name="T30" fmla="*/ 2147483647 w 58"/>
                <a:gd name="T31" fmla="*/ 2147483647 h 48"/>
                <a:gd name="T32" fmla="*/ 2147483647 w 58"/>
                <a:gd name="T33" fmla="*/ 2147483647 h 48"/>
                <a:gd name="T34" fmla="*/ 2147483647 w 58"/>
                <a:gd name="T35" fmla="*/ 2147483647 h 48"/>
                <a:gd name="T36" fmla="*/ 2147483647 w 58"/>
                <a:gd name="T37" fmla="*/ 2147483647 h 48"/>
                <a:gd name="T38" fmla="*/ 0 w 58"/>
                <a:gd name="T39" fmla="*/ 2147483647 h 48"/>
                <a:gd name="T40" fmla="*/ 2147483647 w 58"/>
                <a:gd name="T41" fmla="*/ 2147483647 h 48"/>
                <a:gd name="T42" fmla="*/ 2147483647 w 58"/>
                <a:gd name="T43" fmla="*/ 2147483647 h 48"/>
                <a:gd name="T44" fmla="*/ 2147483647 w 58"/>
                <a:gd name="T45" fmla="*/ 2147483647 h 48"/>
                <a:gd name="T46" fmla="*/ 2147483647 w 58"/>
                <a:gd name="T47" fmla="*/ 2147483647 h 48"/>
                <a:gd name="T48" fmla="*/ 2147483647 w 58"/>
                <a:gd name="T49" fmla="*/ 2147483647 h 48"/>
                <a:gd name="T50" fmla="*/ 2147483647 w 58"/>
                <a:gd name="T51" fmla="*/ 2147483647 h 48"/>
                <a:gd name="T52" fmla="*/ 2147483647 w 58"/>
                <a:gd name="T53" fmla="*/ 2147483647 h 48"/>
                <a:gd name="T54" fmla="*/ 2147483647 w 58"/>
                <a:gd name="T55" fmla="*/ 2147483647 h 48"/>
                <a:gd name="T56" fmla="*/ 2147483647 w 58"/>
                <a:gd name="T57" fmla="*/ 2147483647 h 48"/>
                <a:gd name="T58" fmla="*/ 2147483647 w 58"/>
                <a:gd name="T59" fmla="*/ 2147483647 h 48"/>
                <a:gd name="T60" fmla="*/ 2147483647 w 58"/>
                <a:gd name="T61" fmla="*/ 2147483647 h 48"/>
                <a:gd name="T62" fmla="*/ 2147483647 w 58"/>
                <a:gd name="T63" fmla="*/ 2147483647 h 48"/>
                <a:gd name="T64" fmla="*/ 2147483647 w 58"/>
                <a:gd name="T65" fmla="*/ 2147483647 h 48"/>
                <a:gd name="T66" fmla="*/ 2147483647 w 58"/>
                <a:gd name="T67" fmla="*/ 2147483647 h 48"/>
                <a:gd name="T68" fmla="*/ 2147483647 w 58"/>
                <a:gd name="T69" fmla="*/ 2147483647 h 48"/>
                <a:gd name="T70" fmla="*/ 2147483647 w 58"/>
                <a:gd name="T71" fmla="*/ 2147483647 h 48"/>
                <a:gd name="T72" fmla="*/ 2147483647 w 58"/>
                <a:gd name="T73" fmla="*/ 0 h 48"/>
                <a:gd name="T74" fmla="*/ 2147483647 w 58"/>
                <a:gd name="T75" fmla="*/ 2147483647 h 48"/>
                <a:gd name="T76" fmla="*/ 2147483647 w 58"/>
                <a:gd name="T77" fmla="*/ 2147483647 h 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
                <a:gd name="T118" fmla="*/ 0 h 48"/>
                <a:gd name="T119" fmla="*/ 58 w 58"/>
                <a:gd name="T120" fmla="*/ 48 h 4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 h="48">
                  <a:moveTo>
                    <a:pt x="56" y="5"/>
                  </a:moveTo>
                  <a:lnTo>
                    <a:pt x="54" y="6"/>
                  </a:lnTo>
                  <a:lnTo>
                    <a:pt x="52" y="6"/>
                  </a:lnTo>
                  <a:lnTo>
                    <a:pt x="50" y="7"/>
                  </a:lnTo>
                  <a:lnTo>
                    <a:pt x="48" y="8"/>
                  </a:lnTo>
                  <a:lnTo>
                    <a:pt x="47" y="8"/>
                  </a:lnTo>
                  <a:lnTo>
                    <a:pt x="46" y="9"/>
                  </a:lnTo>
                  <a:lnTo>
                    <a:pt x="44" y="10"/>
                  </a:lnTo>
                  <a:lnTo>
                    <a:pt x="42" y="11"/>
                  </a:lnTo>
                  <a:lnTo>
                    <a:pt x="40" y="11"/>
                  </a:lnTo>
                  <a:lnTo>
                    <a:pt x="39" y="12"/>
                  </a:lnTo>
                  <a:lnTo>
                    <a:pt x="38" y="13"/>
                  </a:lnTo>
                  <a:lnTo>
                    <a:pt x="36" y="13"/>
                  </a:lnTo>
                  <a:lnTo>
                    <a:pt x="34" y="14"/>
                  </a:lnTo>
                  <a:lnTo>
                    <a:pt x="32" y="15"/>
                  </a:lnTo>
                  <a:lnTo>
                    <a:pt x="31" y="16"/>
                  </a:lnTo>
                  <a:lnTo>
                    <a:pt x="29" y="17"/>
                  </a:lnTo>
                  <a:lnTo>
                    <a:pt x="27" y="19"/>
                  </a:lnTo>
                  <a:lnTo>
                    <a:pt x="25" y="20"/>
                  </a:lnTo>
                  <a:lnTo>
                    <a:pt x="23" y="21"/>
                  </a:lnTo>
                  <a:lnTo>
                    <a:pt x="22" y="22"/>
                  </a:lnTo>
                  <a:lnTo>
                    <a:pt x="21" y="24"/>
                  </a:lnTo>
                  <a:lnTo>
                    <a:pt x="20" y="25"/>
                  </a:lnTo>
                  <a:lnTo>
                    <a:pt x="19" y="27"/>
                  </a:lnTo>
                  <a:lnTo>
                    <a:pt x="18" y="29"/>
                  </a:lnTo>
                  <a:lnTo>
                    <a:pt x="17" y="30"/>
                  </a:lnTo>
                  <a:lnTo>
                    <a:pt x="16" y="32"/>
                  </a:lnTo>
                  <a:lnTo>
                    <a:pt x="15" y="34"/>
                  </a:lnTo>
                  <a:lnTo>
                    <a:pt x="15" y="36"/>
                  </a:lnTo>
                  <a:lnTo>
                    <a:pt x="14" y="38"/>
                  </a:lnTo>
                  <a:lnTo>
                    <a:pt x="14" y="40"/>
                  </a:lnTo>
                  <a:lnTo>
                    <a:pt x="12" y="42"/>
                  </a:lnTo>
                  <a:lnTo>
                    <a:pt x="12" y="44"/>
                  </a:lnTo>
                  <a:lnTo>
                    <a:pt x="11" y="46"/>
                  </a:lnTo>
                  <a:lnTo>
                    <a:pt x="9" y="48"/>
                  </a:lnTo>
                  <a:lnTo>
                    <a:pt x="7" y="48"/>
                  </a:lnTo>
                  <a:lnTo>
                    <a:pt x="5" y="48"/>
                  </a:lnTo>
                  <a:lnTo>
                    <a:pt x="2" y="47"/>
                  </a:lnTo>
                  <a:lnTo>
                    <a:pt x="1" y="45"/>
                  </a:lnTo>
                  <a:lnTo>
                    <a:pt x="0" y="43"/>
                  </a:lnTo>
                  <a:lnTo>
                    <a:pt x="0" y="41"/>
                  </a:lnTo>
                  <a:lnTo>
                    <a:pt x="1" y="38"/>
                  </a:lnTo>
                  <a:lnTo>
                    <a:pt x="2" y="36"/>
                  </a:lnTo>
                  <a:lnTo>
                    <a:pt x="3" y="34"/>
                  </a:lnTo>
                  <a:lnTo>
                    <a:pt x="3" y="31"/>
                  </a:lnTo>
                  <a:lnTo>
                    <a:pt x="4" y="29"/>
                  </a:lnTo>
                  <a:lnTo>
                    <a:pt x="5" y="27"/>
                  </a:lnTo>
                  <a:lnTo>
                    <a:pt x="6" y="25"/>
                  </a:lnTo>
                  <a:lnTo>
                    <a:pt x="8" y="24"/>
                  </a:lnTo>
                  <a:lnTo>
                    <a:pt x="9" y="21"/>
                  </a:lnTo>
                  <a:lnTo>
                    <a:pt x="10" y="20"/>
                  </a:lnTo>
                  <a:lnTo>
                    <a:pt x="12" y="18"/>
                  </a:lnTo>
                  <a:lnTo>
                    <a:pt x="14" y="16"/>
                  </a:lnTo>
                  <a:lnTo>
                    <a:pt x="16" y="15"/>
                  </a:lnTo>
                  <a:lnTo>
                    <a:pt x="18" y="13"/>
                  </a:lnTo>
                  <a:lnTo>
                    <a:pt x="20" y="11"/>
                  </a:lnTo>
                  <a:lnTo>
                    <a:pt x="23" y="10"/>
                  </a:lnTo>
                  <a:lnTo>
                    <a:pt x="24" y="9"/>
                  </a:lnTo>
                  <a:lnTo>
                    <a:pt x="26" y="8"/>
                  </a:lnTo>
                  <a:lnTo>
                    <a:pt x="28" y="7"/>
                  </a:lnTo>
                  <a:lnTo>
                    <a:pt x="30" y="6"/>
                  </a:lnTo>
                  <a:lnTo>
                    <a:pt x="32" y="6"/>
                  </a:lnTo>
                  <a:lnTo>
                    <a:pt x="33" y="6"/>
                  </a:lnTo>
                  <a:lnTo>
                    <a:pt x="36" y="5"/>
                  </a:lnTo>
                  <a:lnTo>
                    <a:pt x="38" y="5"/>
                  </a:lnTo>
                  <a:lnTo>
                    <a:pt x="39" y="4"/>
                  </a:lnTo>
                  <a:lnTo>
                    <a:pt x="41" y="4"/>
                  </a:lnTo>
                  <a:lnTo>
                    <a:pt x="43" y="3"/>
                  </a:lnTo>
                  <a:lnTo>
                    <a:pt x="45" y="3"/>
                  </a:lnTo>
                  <a:lnTo>
                    <a:pt x="47" y="2"/>
                  </a:lnTo>
                  <a:lnTo>
                    <a:pt x="49" y="2"/>
                  </a:lnTo>
                  <a:lnTo>
                    <a:pt x="51" y="1"/>
                  </a:lnTo>
                  <a:lnTo>
                    <a:pt x="53" y="0"/>
                  </a:lnTo>
                  <a:lnTo>
                    <a:pt x="56" y="0"/>
                  </a:lnTo>
                  <a:lnTo>
                    <a:pt x="57" y="1"/>
                  </a:lnTo>
                  <a:lnTo>
                    <a:pt x="58" y="3"/>
                  </a:lnTo>
                  <a:lnTo>
                    <a:pt x="5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54" name="Freeform 143"/>
            <p:cNvSpPr>
              <a:spLocks/>
            </p:cNvSpPr>
            <p:nvPr/>
          </p:nvSpPr>
          <p:spPr bwMode="auto">
            <a:xfrm>
              <a:off x="3987800" y="5219700"/>
              <a:ext cx="120650" cy="57150"/>
            </a:xfrm>
            <a:custGeom>
              <a:avLst/>
              <a:gdLst>
                <a:gd name="T0" fmla="*/ 2147483647 w 76"/>
                <a:gd name="T1" fmla="*/ 2147483647 h 36"/>
                <a:gd name="T2" fmla="*/ 2147483647 w 76"/>
                <a:gd name="T3" fmla="*/ 2147483647 h 36"/>
                <a:gd name="T4" fmla="*/ 2147483647 w 76"/>
                <a:gd name="T5" fmla="*/ 2147483647 h 36"/>
                <a:gd name="T6" fmla="*/ 2147483647 w 76"/>
                <a:gd name="T7" fmla="*/ 2147483647 h 36"/>
                <a:gd name="T8" fmla="*/ 2147483647 w 76"/>
                <a:gd name="T9" fmla="*/ 2147483647 h 36"/>
                <a:gd name="T10" fmla="*/ 2147483647 w 76"/>
                <a:gd name="T11" fmla="*/ 2147483647 h 36"/>
                <a:gd name="T12" fmla="*/ 2147483647 w 76"/>
                <a:gd name="T13" fmla="*/ 2147483647 h 36"/>
                <a:gd name="T14" fmla="*/ 2147483647 w 76"/>
                <a:gd name="T15" fmla="*/ 2147483647 h 36"/>
                <a:gd name="T16" fmla="*/ 2147483647 w 76"/>
                <a:gd name="T17" fmla="*/ 2147483647 h 36"/>
                <a:gd name="T18" fmla="*/ 2147483647 w 76"/>
                <a:gd name="T19" fmla="*/ 2147483647 h 36"/>
                <a:gd name="T20" fmla="*/ 2147483647 w 76"/>
                <a:gd name="T21" fmla="*/ 2147483647 h 36"/>
                <a:gd name="T22" fmla="*/ 2147483647 w 76"/>
                <a:gd name="T23" fmla="*/ 2147483647 h 36"/>
                <a:gd name="T24" fmla="*/ 2147483647 w 76"/>
                <a:gd name="T25" fmla="*/ 2147483647 h 36"/>
                <a:gd name="T26" fmla="*/ 2147483647 w 76"/>
                <a:gd name="T27" fmla="*/ 2147483647 h 36"/>
                <a:gd name="T28" fmla="*/ 2147483647 w 76"/>
                <a:gd name="T29" fmla="*/ 2147483647 h 36"/>
                <a:gd name="T30" fmla="*/ 2147483647 w 76"/>
                <a:gd name="T31" fmla="*/ 2147483647 h 36"/>
                <a:gd name="T32" fmla="*/ 2147483647 w 76"/>
                <a:gd name="T33" fmla="*/ 2147483647 h 36"/>
                <a:gd name="T34" fmla="*/ 2147483647 w 76"/>
                <a:gd name="T35" fmla="*/ 2147483647 h 36"/>
                <a:gd name="T36" fmla="*/ 2147483647 w 76"/>
                <a:gd name="T37" fmla="*/ 2147483647 h 36"/>
                <a:gd name="T38" fmla="*/ 2147483647 w 76"/>
                <a:gd name="T39" fmla="*/ 2147483647 h 36"/>
                <a:gd name="T40" fmla="*/ 2147483647 w 76"/>
                <a:gd name="T41" fmla="*/ 2147483647 h 36"/>
                <a:gd name="T42" fmla="*/ 2147483647 w 76"/>
                <a:gd name="T43" fmla="*/ 2147483647 h 36"/>
                <a:gd name="T44" fmla="*/ 2147483647 w 76"/>
                <a:gd name="T45" fmla="*/ 2147483647 h 36"/>
                <a:gd name="T46" fmla="*/ 2147483647 w 76"/>
                <a:gd name="T47" fmla="*/ 2147483647 h 36"/>
                <a:gd name="T48" fmla="*/ 2147483647 w 76"/>
                <a:gd name="T49" fmla="*/ 2147483647 h 36"/>
                <a:gd name="T50" fmla="*/ 2147483647 w 76"/>
                <a:gd name="T51" fmla="*/ 2147483647 h 36"/>
                <a:gd name="T52" fmla="*/ 2147483647 w 76"/>
                <a:gd name="T53" fmla="*/ 2147483647 h 36"/>
                <a:gd name="T54" fmla="*/ 2147483647 w 76"/>
                <a:gd name="T55" fmla="*/ 2147483647 h 36"/>
                <a:gd name="T56" fmla="*/ 2147483647 w 76"/>
                <a:gd name="T57" fmla="*/ 2147483647 h 36"/>
                <a:gd name="T58" fmla="*/ 2147483647 w 76"/>
                <a:gd name="T59" fmla="*/ 2147483647 h 36"/>
                <a:gd name="T60" fmla="*/ 2147483647 w 76"/>
                <a:gd name="T61" fmla="*/ 2147483647 h 36"/>
                <a:gd name="T62" fmla="*/ 2147483647 w 76"/>
                <a:gd name="T63" fmla="*/ 2147483647 h 36"/>
                <a:gd name="T64" fmla="*/ 2147483647 w 76"/>
                <a:gd name="T65" fmla="*/ 2147483647 h 36"/>
                <a:gd name="T66" fmla="*/ 2147483647 w 76"/>
                <a:gd name="T67" fmla="*/ 2147483647 h 36"/>
                <a:gd name="T68" fmla="*/ 2147483647 w 76"/>
                <a:gd name="T69" fmla="*/ 2147483647 h 36"/>
                <a:gd name="T70" fmla="*/ 2147483647 w 76"/>
                <a:gd name="T71" fmla="*/ 2147483647 h 36"/>
                <a:gd name="T72" fmla="*/ 2147483647 w 76"/>
                <a:gd name="T73" fmla="*/ 2147483647 h 36"/>
                <a:gd name="T74" fmla="*/ 2147483647 w 76"/>
                <a:gd name="T75" fmla="*/ 2147483647 h 36"/>
                <a:gd name="T76" fmla="*/ 2147483647 w 76"/>
                <a:gd name="T77" fmla="*/ 2147483647 h 36"/>
                <a:gd name="T78" fmla="*/ 2147483647 w 76"/>
                <a:gd name="T79" fmla="*/ 2147483647 h 36"/>
                <a:gd name="T80" fmla="*/ 2147483647 w 76"/>
                <a:gd name="T81" fmla="*/ 2147483647 h 36"/>
                <a:gd name="T82" fmla="*/ 2147483647 w 76"/>
                <a:gd name="T83" fmla="*/ 2147483647 h 36"/>
                <a:gd name="T84" fmla="*/ 2147483647 w 76"/>
                <a:gd name="T85" fmla="*/ 2147483647 h 36"/>
                <a:gd name="T86" fmla="*/ 2147483647 w 76"/>
                <a:gd name="T87" fmla="*/ 2147483647 h 36"/>
                <a:gd name="T88" fmla="*/ 2147483647 w 76"/>
                <a:gd name="T89" fmla="*/ 2147483647 h 36"/>
                <a:gd name="T90" fmla="*/ 2147483647 w 76"/>
                <a:gd name="T91" fmla="*/ 2147483647 h 36"/>
                <a:gd name="T92" fmla="*/ 2147483647 w 76"/>
                <a:gd name="T93" fmla="*/ 2147483647 h 36"/>
                <a:gd name="T94" fmla="*/ 2147483647 w 76"/>
                <a:gd name="T95" fmla="*/ 2147483647 h 36"/>
                <a:gd name="T96" fmla="*/ 2147483647 w 76"/>
                <a:gd name="T97" fmla="*/ 2147483647 h 36"/>
                <a:gd name="T98" fmla="*/ 0 w 76"/>
                <a:gd name="T99" fmla="*/ 2147483647 h 36"/>
                <a:gd name="T100" fmla="*/ 0 w 76"/>
                <a:gd name="T101" fmla="*/ 2147483647 h 36"/>
                <a:gd name="T102" fmla="*/ 2147483647 w 76"/>
                <a:gd name="T103" fmla="*/ 0 h 36"/>
                <a:gd name="T104" fmla="*/ 2147483647 w 76"/>
                <a:gd name="T105" fmla="*/ 0 h 36"/>
                <a:gd name="T106" fmla="*/ 2147483647 w 76"/>
                <a:gd name="T107" fmla="*/ 0 h 36"/>
                <a:gd name="T108" fmla="*/ 2147483647 w 76"/>
                <a:gd name="T109" fmla="*/ 0 h 36"/>
                <a:gd name="T110" fmla="*/ 2147483647 w 76"/>
                <a:gd name="T111" fmla="*/ 0 h 36"/>
                <a:gd name="T112" fmla="*/ 2147483647 w 76"/>
                <a:gd name="T113" fmla="*/ 2147483647 h 36"/>
                <a:gd name="T114" fmla="*/ 2147483647 w 76"/>
                <a:gd name="T115" fmla="*/ 2147483647 h 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6"/>
                <a:gd name="T175" fmla="*/ 0 h 36"/>
                <a:gd name="T176" fmla="*/ 76 w 76"/>
                <a:gd name="T177" fmla="*/ 36 h 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6" h="36">
                  <a:moveTo>
                    <a:pt x="7" y="2"/>
                  </a:moveTo>
                  <a:lnTo>
                    <a:pt x="7" y="3"/>
                  </a:lnTo>
                  <a:lnTo>
                    <a:pt x="9" y="5"/>
                  </a:lnTo>
                  <a:lnTo>
                    <a:pt x="11" y="6"/>
                  </a:lnTo>
                  <a:lnTo>
                    <a:pt x="15" y="8"/>
                  </a:lnTo>
                  <a:lnTo>
                    <a:pt x="18" y="10"/>
                  </a:lnTo>
                  <a:lnTo>
                    <a:pt x="22" y="12"/>
                  </a:lnTo>
                  <a:lnTo>
                    <a:pt x="27" y="14"/>
                  </a:lnTo>
                  <a:lnTo>
                    <a:pt x="31" y="16"/>
                  </a:lnTo>
                  <a:lnTo>
                    <a:pt x="36" y="17"/>
                  </a:lnTo>
                  <a:lnTo>
                    <a:pt x="42" y="19"/>
                  </a:lnTo>
                  <a:lnTo>
                    <a:pt x="47" y="21"/>
                  </a:lnTo>
                  <a:lnTo>
                    <a:pt x="53" y="23"/>
                  </a:lnTo>
                  <a:lnTo>
                    <a:pt x="58" y="24"/>
                  </a:lnTo>
                  <a:lnTo>
                    <a:pt x="63" y="26"/>
                  </a:lnTo>
                  <a:lnTo>
                    <a:pt x="68" y="27"/>
                  </a:lnTo>
                  <a:lnTo>
                    <a:pt x="74" y="28"/>
                  </a:lnTo>
                  <a:lnTo>
                    <a:pt x="75" y="28"/>
                  </a:lnTo>
                  <a:lnTo>
                    <a:pt x="76" y="30"/>
                  </a:lnTo>
                  <a:lnTo>
                    <a:pt x="76" y="31"/>
                  </a:lnTo>
                  <a:lnTo>
                    <a:pt x="76" y="33"/>
                  </a:lnTo>
                  <a:lnTo>
                    <a:pt x="74" y="34"/>
                  </a:lnTo>
                  <a:lnTo>
                    <a:pt x="74" y="36"/>
                  </a:lnTo>
                  <a:lnTo>
                    <a:pt x="72" y="36"/>
                  </a:lnTo>
                  <a:lnTo>
                    <a:pt x="70" y="36"/>
                  </a:lnTo>
                  <a:lnTo>
                    <a:pt x="66" y="35"/>
                  </a:lnTo>
                  <a:lnTo>
                    <a:pt x="62" y="33"/>
                  </a:lnTo>
                  <a:lnTo>
                    <a:pt x="58" y="32"/>
                  </a:lnTo>
                  <a:lnTo>
                    <a:pt x="54" y="31"/>
                  </a:lnTo>
                  <a:lnTo>
                    <a:pt x="49" y="30"/>
                  </a:lnTo>
                  <a:lnTo>
                    <a:pt x="45" y="29"/>
                  </a:lnTo>
                  <a:lnTo>
                    <a:pt x="41" y="27"/>
                  </a:lnTo>
                  <a:lnTo>
                    <a:pt x="37" y="26"/>
                  </a:lnTo>
                  <a:lnTo>
                    <a:pt x="32" y="25"/>
                  </a:lnTo>
                  <a:lnTo>
                    <a:pt x="28" y="24"/>
                  </a:lnTo>
                  <a:lnTo>
                    <a:pt x="24" y="22"/>
                  </a:lnTo>
                  <a:lnTo>
                    <a:pt x="20" y="21"/>
                  </a:lnTo>
                  <a:lnTo>
                    <a:pt x="16" y="19"/>
                  </a:lnTo>
                  <a:lnTo>
                    <a:pt x="13" y="17"/>
                  </a:lnTo>
                  <a:lnTo>
                    <a:pt x="9" y="16"/>
                  </a:lnTo>
                  <a:lnTo>
                    <a:pt x="7" y="14"/>
                  </a:lnTo>
                  <a:lnTo>
                    <a:pt x="5" y="13"/>
                  </a:lnTo>
                  <a:lnTo>
                    <a:pt x="3" y="11"/>
                  </a:lnTo>
                  <a:lnTo>
                    <a:pt x="2" y="11"/>
                  </a:lnTo>
                  <a:lnTo>
                    <a:pt x="2" y="10"/>
                  </a:lnTo>
                  <a:lnTo>
                    <a:pt x="2" y="9"/>
                  </a:lnTo>
                  <a:lnTo>
                    <a:pt x="2" y="7"/>
                  </a:lnTo>
                  <a:lnTo>
                    <a:pt x="1" y="5"/>
                  </a:lnTo>
                  <a:lnTo>
                    <a:pt x="1" y="4"/>
                  </a:lnTo>
                  <a:lnTo>
                    <a:pt x="0" y="3"/>
                  </a:lnTo>
                  <a:lnTo>
                    <a:pt x="0" y="1"/>
                  </a:lnTo>
                  <a:lnTo>
                    <a:pt x="1" y="0"/>
                  </a:lnTo>
                  <a:lnTo>
                    <a:pt x="2" y="0"/>
                  </a:lnTo>
                  <a:lnTo>
                    <a:pt x="3" y="0"/>
                  </a:lnTo>
                  <a:lnTo>
                    <a:pt x="5" y="0"/>
                  </a:lnTo>
                  <a:lnTo>
                    <a:pt x="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55" name="Freeform 144"/>
            <p:cNvSpPr>
              <a:spLocks/>
            </p:cNvSpPr>
            <p:nvPr/>
          </p:nvSpPr>
          <p:spPr bwMode="auto">
            <a:xfrm>
              <a:off x="3792538" y="5200650"/>
              <a:ext cx="58737" cy="158750"/>
            </a:xfrm>
            <a:custGeom>
              <a:avLst/>
              <a:gdLst>
                <a:gd name="T0" fmla="*/ 2147483647 w 37"/>
                <a:gd name="T1" fmla="*/ 2147483647 h 100"/>
                <a:gd name="T2" fmla="*/ 2147483647 w 37"/>
                <a:gd name="T3" fmla="*/ 2147483647 h 100"/>
                <a:gd name="T4" fmla="*/ 2147483647 w 37"/>
                <a:gd name="T5" fmla="*/ 2147483647 h 100"/>
                <a:gd name="T6" fmla="*/ 2147483647 w 37"/>
                <a:gd name="T7" fmla="*/ 2147483647 h 100"/>
                <a:gd name="T8" fmla="*/ 2147483647 w 37"/>
                <a:gd name="T9" fmla="*/ 2147483647 h 100"/>
                <a:gd name="T10" fmla="*/ 2147483647 w 37"/>
                <a:gd name="T11" fmla="*/ 2147483647 h 100"/>
                <a:gd name="T12" fmla="*/ 2147483647 w 37"/>
                <a:gd name="T13" fmla="*/ 2147483647 h 100"/>
                <a:gd name="T14" fmla="*/ 2147483647 w 37"/>
                <a:gd name="T15" fmla="*/ 2147483647 h 100"/>
                <a:gd name="T16" fmla="*/ 2147483647 w 37"/>
                <a:gd name="T17" fmla="*/ 2147483647 h 100"/>
                <a:gd name="T18" fmla="*/ 2147483647 w 37"/>
                <a:gd name="T19" fmla="*/ 2147483647 h 100"/>
                <a:gd name="T20" fmla="*/ 2147483647 w 37"/>
                <a:gd name="T21" fmla="*/ 2147483647 h 100"/>
                <a:gd name="T22" fmla="*/ 2147483647 w 37"/>
                <a:gd name="T23" fmla="*/ 2147483647 h 100"/>
                <a:gd name="T24" fmla="*/ 2147483647 w 37"/>
                <a:gd name="T25" fmla="*/ 2147483647 h 100"/>
                <a:gd name="T26" fmla="*/ 2147483647 w 37"/>
                <a:gd name="T27" fmla="*/ 2147483647 h 100"/>
                <a:gd name="T28" fmla="*/ 2147483647 w 37"/>
                <a:gd name="T29" fmla="*/ 2147483647 h 100"/>
                <a:gd name="T30" fmla="*/ 2147483647 w 37"/>
                <a:gd name="T31" fmla="*/ 2147483647 h 100"/>
                <a:gd name="T32" fmla="*/ 2147483647 w 37"/>
                <a:gd name="T33" fmla="*/ 2147483647 h 100"/>
                <a:gd name="T34" fmla="*/ 2147483647 w 37"/>
                <a:gd name="T35" fmla="*/ 2147483647 h 100"/>
                <a:gd name="T36" fmla="*/ 2147483647 w 37"/>
                <a:gd name="T37" fmla="*/ 2147483647 h 100"/>
                <a:gd name="T38" fmla="*/ 2147483647 w 37"/>
                <a:gd name="T39" fmla="*/ 2147483647 h 100"/>
                <a:gd name="T40" fmla="*/ 2147483647 w 37"/>
                <a:gd name="T41" fmla="*/ 2147483647 h 100"/>
                <a:gd name="T42" fmla="*/ 2147483647 w 37"/>
                <a:gd name="T43" fmla="*/ 2147483647 h 100"/>
                <a:gd name="T44" fmla="*/ 2147483647 w 37"/>
                <a:gd name="T45" fmla="*/ 2147483647 h 100"/>
                <a:gd name="T46" fmla="*/ 2147483647 w 37"/>
                <a:gd name="T47" fmla="*/ 2147483647 h 100"/>
                <a:gd name="T48" fmla="*/ 2147483647 w 37"/>
                <a:gd name="T49" fmla="*/ 2147483647 h 100"/>
                <a:gd name="T50" fmla="*/ 2147483647 w 37"/>
                <a:gd name="T51" fmla="*/ 2147483647 h 100"/>
                <a:gd name="T52" fmla="*/ 2147483647 w 37"/>
                <a:gd name="T53" fmla="*/ 2147483647 h 100"/>
                <a:gd name="T54" fmla="*/ 2147483647 w 37"/>
                <a:gd name="T55" fmla="*/ 2147483647 h 100"/>
                <a:gd name="T56" fmla="*/ 2147483647 w 37"/>
                <a:gd name="T57" fmla="*/ 2147483647 h 100"/>
                <a:gd name="T58" fmla="*/ 2147483647 w 37"/>
                <a:gd name="T59" fmla="*/ 2147483647 h 100"/>
                <a:gd name="T60" fmla="*/ 2147483647 w 37"/>
                <a:gd name="T61" fmla="*/ 2147483647 h 100"/>
                <a:gd name="T62" fmla="*/ 2147483647 w 37"/>
                <a:gd name="T63" fmla="*/ 2147483647 h 100"/>
                <a:gd name="T64" fmla="*/ 0 w 37"/>
                <a:gd name="T65" fmla="*/ 2147483647 h 100"/>
                <a:gd name="T66" fmla="*/ 2147483647 w 37"/>
                <a:gd name="T67" fmla="*/ 2147483647 h 100"/>
                <a:gd name="T68" fmla="*/ 2147483647 w 37"/>
                <a:gd name="T69" fmla="*/ 2147483647 h 100"/>
                <a:gd name="T70" fmla="*/ 2147483647 w 37"/>
                <a:gd name="T71" fmla="*/ 2147483647 h 100"/>
                <a:gd name="T72" fmla="*/ 2147483647 w 37"/>
                <a:gd name="T73" fmla="*/ 2147483647 h 100"/>
                <a:gd name="T74" fmla="*/ 2147483647 w 37"/>
                <a:gd name="T75" fmla="*/ 2147483647 h 100"/>
                <a:gd name="T76" fmla="*/ 2147483647 w 37"/>
                <a:gd name="T77" fmla="*/ 2147483647 h 100"/>
                <a:gd name="T78" fmla="*/ 2147483647 w 37"/>
                <a:gd name="T79" fmla="*/ 2147483647 h 100"/>
                <a:gd name="T80" fmla="*/ 2147483647 w 37"/>
                <a:gd name="T81" fmla="*/ 2147483647 h 100"/>
                <a:gd name="T82" fmla="*/ 2147483647 w 37"/>
                <a:gd name="T83" fmla="*/ 2147483647 h 100"/>
                <a:gd name="T84" fmla="*/ 2147483647 w 37"/>
                <a:gd name="T85" fmla="*/ 2147483647 h 100"/>
                <a:gd name="T86" fmla="*/ 2147483647 w 37"/>
                <a:gd name="T87" fmla="*/ 2147483647 h 100"/>
                <a:gd name="T88" fmla="*/ 2147483647 w 37"/>
                <a:gd name="T89" fmla="*/ 2147483647 h 100"/>
                <a:gd name="T90" fmla="*/ 2147483647 w 37"/>
                <a:gd name="T91" fmla="*/ 2147483647 h 100"/>
                <a:gd name="T92" fmla="*/ 2147483647 w 37"/>
                <a:gd name="T93" fmla="*/ 2147483647 h 100"/>
                <a:gd name="T94" fmla="*/ 2147483647 w 37"/>
                <a:gd name="T95" fmla="*/ 2147483647 h 100"/>
                <a:gd name="T96" fmla="*/ 2147483647 w 37"/>
                <a:gd name="T97" fmla="*/ 2147483647 h 100"/>
                <a:gd name="T98" fmla="*/ 2147483647 w 37"/>
                <a:gd name="T99" fmla="*/ 2147483647 h 100"/>
                <a:gd name="T100" fmla="*/ 2147483647 w 37"/>
                <a:gd name="T101" fmla="*/ 2147483647 h 100"/>
                <a:gd name="T102" fmla="*/ 2147483647 w 37"/>
                <a:gd name="T103" fmla="*/ 2147483647 h 100"/>
                <a:gd name="T104" fmla="*/ 2147483647 w 37"/>
                <a:gd name="T105" fmla="*/ 2147483647 h 100"/>
                <a:gd name="T106" fmla="*/ 2147483647 w 37"/>
                <a:gd name="T107" fmla="*/ 2147483647 h 100"/>
                <a:gd name="T108" fmla="*/ 2147483647 w 37"/>
                <a:gd name="T109" fmla="*/ 0 h 100"/>
                <a:gd name="T110" fmla="*/ 2147483647 w 37"/>
                <a:gd name="T111" fmla="*/ 0 h 100"/>
                <a:gd name="T112" fmla="*/ 2147483647 w 37"/>
                <a:gd name="T113" fmla="*/ 2147483647 h 1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
                <a:gd name="T172" fmla="*/ 0 h 100"/>
                <a:gd name="T173" fmla="*/ 37 w 37"/>
                <a:gd name="T174" fmla="*/ 100 h 1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 h="100">
                  <a:moveTo>
                    <a:pt x="17" y="1"/>
                  </a:moveTo>
                  <a:lnTo>
                    <a:pt x="20" y="4"/>
                  </a:lnTo>
                  <a:lnTo>
                    <a:pt x="23" y="7"/>
                  </a:lnTo>
                  <a:lnTo>
                    <a:pt x="25" y="10"/>
                  </a:lnTo>
                  <a:lnTo>
                    <a:pt x="28" y="13"/>
                  </a:lnTo>
                  <a:lnTo>
                    <a:pt x="30" y="16"/>
                  </a:lnTo>
                  <a:lnTo>
                    <a:pt x="32" y="19"/>
                  </a:lnTo>
                  <a:lnTo>
                    <a:pt x="33" y="23"/>
                  </a:lnTo>
                  <a:lnTo>
                    <a:pt x="35" y="26"/>
                  </a:lnTo>
                  <a:lnTo>
                    <a:pt x="36" y="30"/>
                  </a:lnTo>
                  <a:lnTo>
                    <a:pt x="37" y="33"/>
                  </a:lnTo>
                  <a:lnTo>
                    <a:pt x="37" y="37"/>
                  </a:lnTo>
                  <a:lnTo>
                    <a:pt x="37" y="41"/>
                  </a:lnTo>
                  <a:lnTo>
                    <a:pt x="37" y="44"/>
                  </a:lnTo>
                  <a:lnTo>
                    <a:pt x="37" y="48"/>
                  </a:lnTo>
                  <a:lnTo>
                    <a:pt x="35" y="51"/>
                  </a:lnTo>
                  <a:lnTo>
                    <a:pt x="34" y="56"/>
                  </a:lnTo>
                  <a:lnTo>
                    <a:pt x="33" y="57"/>
                  </a:lnTo>
                  <a:lnTo>
                    <a:pt x="32" y="59"/>
                  </a:lnTo>
                  <a:lnTo>
                    <a:pt x="31" y="61"/>
                  </a:lnTo>
                  <a:lnTo>
                    <a:pt x="29" y="62"/>
                  </a:lnTo>
                  <a:lnTo>
                    <a:pt x="29" y="64"/>
                  </a:lnTo>
                  <a:lnTo>
                    <a:pt x="27" y="65"/>
                  </a:lnTo>
                  <a:lnTo>
                    <a:pt x="25" y="67"/>
                  </a:lnTo>
                  <a:lnTo>
                    <a:pt x="25" y="68"/>
                  </a:lnTo>
                  <a:lnTo>
                    <a:pt x="23" y="69"/>
                  </a:lnTo>
                  <a:lnTo>
                    <a:pt x="21" y="71"/>
                  </a:lnTo>
                  <a:lnTo>
                    <a:pt x="21" y="72"/>
                  </a:lnTo>
                  <a:lnTo>
                    <a:pt x="19" y="74"/>
                  </a:lnTo>
                  <a:lnTo>
                    <a:pt x="17" y="75"/>
                  </a:lnTo>
                  <a:lnTo>
                    <a:pt x="17" y="77"/>
                  </a:lnTo>
                  <a:lnTo>
                    <a:pt x="15" y="78"/>
                  </a:lnTo>
                  <a:lnTo>
                    <a:pt x="14" y="81"/>
                  </a:lnTo>
                  <a:lnTo>
                    <a:pt x="13" y="82"/>
                  </a:lnTo>
                  <a:lnTo>
                    <a:pt x="12" y="84"/>
                  </a:lnTo>
                  <a:lnTo>
                    <a:pt x="11" y="85"/>
                  </a:lnTo>
                  <a:lnTo>
                    <a:pt x="11" y="87"/>
                  </a:lnTo>
                  <a:lnTo>
                    <a:pt x="12" y="89"/>
                  </a:lnTo>
                  <a:lnTo>
                    <a:pt x="13" y="91"/>
                  </a:lnTo>
                  <a:lnTo>
                    <a:pt x="15" y="93"/>
                  </a:lnTo>
                  <a:lnTo>
                    <a:pt x="17" y="94"/>
                  </a:lnTo>
                  <a:lnTo>
                    <a:pt x="19" y="94"/>
                  </a:lnTo>
                  <a:lnTo>
                    <a:pt x="22" y="95"/>
                  </a:lnTo>
                  <a:lnTo>
                    <a:pt x="25" y="96"/>
                  </a:lnTo>
                  <a:lnTo>
                    <a:pt x="28" y="96"/>
                  </a:lnTo>
                  <a:lnTo>
                    <a:pt x="29" y="97"/>
                  </a:lnTo>
                  <a:lnTo>
                    <a:pt x="29" y="98"/>
                  </a:lnTo>
                  <a:lnTo>
                    <a:pt x="29" y="100"/>
                  </a:lnTo>
                  <a:lnTo>
                    <a:pt x="27" y="100"/>
                  </a:lnTo>
                  <a:lnTo>
                    <a:pt x="25" y="100"/>
                  </a:lnTo>
                  <a:lnTo>
                    <a:pt x="23" y="100"/>
                  </a:lnTo>
                  <a:lnTo>
                    <a:pt x="21" y="99"/>
                  </a:lnTo>
                  <a:lnTo>
                    <a:pt x="18" y="99"/>
                  </a:lnTo>
                  <a:lnTo>
                    <a:pt x="16" y="98"/>
                  </a:lnTo>
                  <a:lnTo>
                    <a:pt x="14" y="98"/>
                  </a:lnTo>
                  <a:lnTo>
                    <a:pt x="12" y="98"/>
                  </a:lnTo>
                  <a:lnTo>
                    <a:pt x="10" y="98"/>
                  </a:lnTo>
                  <a:lnTo>
                    <a:pt x="8" y="97"/>
                  </a:lnTo>
                  <a:lnTo>
                    <a:pt x="7" y="96"/>
                  </a:lnTo>
                  <a:lnTo>
                    <a:pt x="5" y="95"/>
                  </a:lnTo>
                  <a:lnTo>
                    <a:pt x="4" y="94"/>
                  </a:lnTo>
                  <a:lnTo>
                    <a:pt x="2" y="93"/>
                  </a:lnTo>
                  <a:lnTo>
                    <a:pt x="2" y="92"/>
                  </a:lnTo>
                  <a:lnTo>
                    <a:pt x="1" y="91"/>
                  </a:lnTo>
                  <a:lnTo>
                    <a:pt x="1" y="89"/>
                  </a:lnTo>
                  <a:lnTo>
                    <a:pt x="0" y="87"/>
                  </a:lnTo>
                  <a:lnTo>
                    <a:pt x="0" y="85"/>
                  </a:lnTo>
                  <a:lnTo>
                    <a:pt x="1" y="84"/>
                  </a:lnTo>
                  <a:lnTo>
                    <a:pt x="1" y="82"/>
                  </a:lnTo>
                  <a:lnTo>
                    <a:pt x="1" y="80"/>
                  </a:lnTo>
                  <a:lnTo>
                    <a:pt x="2" y="78"/>
                  </a:lnTo>
                  <a:lnTo>
                    <a:pt x="3" y="77"/>
                  </a:lnTo>
                  <a:lnTo>
                    <a:pt x="4" y="75"/>
                  </a:lnTo>
                  <a:lnTo>
                    <a:pt x="4" y="74"/>
                  </a:lnTo>
                  <a:lnTo>
                    <a:pt x="6" y="72"/>
                  </a:lnTo>
                  <a:lnTo>
                    <a:pt x="7" y="71"/>
                  </a:lnTo>
                  <a:lnTo>
                    <a:pt x="8" y="69"/>
                  </a:lnTo>
                  <a:lnTo>
                    <a:pt x="9" y="67"/>
                  </a:lnTo>
                  <a:lnTo>
                    <a:pt x="11" y="66"/>
                  </a:lnTo>
                  <a:lnTo>
                    <a:pt x="12" y="65"/>
                  </a:lnTo>
                  <a:lnTo>
                    <a:pt x="13" y="64"/>
                  </a:lnTo>
                  <a:lnTo>
                    <a:pt x="15" y="62"/>
                  </a:lnTo>
                  <a:lnTo>
                    <a:pt x="15" y="61"/>
                  </a:lnTo>
                  <a:lnTo>
                    <a:pt x="17" y="59"/>
                  </a:lnTo>
                  <a:lnTo>
                    <a:pt x="18" y="58"/>
                  </a:lnTo>
                  <a:lnTo>
                    <a:pt x="19" y="56"/>
                  </a:lnTo>
                  <a:lnTo>
                    <a:pt x="20" y="55"/>
                  </a:lnTo>
                  <a:lnTo>
                    <a:pt x="21" y="53"/>
                  </a:lnTo>
                  <a:lnTo>
                    <a:pt x="22" y="51"/>
                  </a:lnTo>
                  <a:lnTo>
                    <a:pt x="23" y="48"/>
                  </a:lnTo>
                  <a:lnTo>
                    <a:pt x="24" y="45"/>
                  </a:lnTo>
                  <a:lnTo>
                    <a:pt x="25" y="42"/>
                  </a:lnTo>
                  <a:lnTo>
                    <a:pt x="25" y="39"/>
                  </a:lnTo>
                  <a:lnTo>
                    <a:pt x="25" y="36"/>
                  </a:lnTo>
                  <a:lnTo>
                    <a:pt x="25" y="33"/>
                  </a:lnTo>
                  <a:lnTo>
                    <a:pt x="25" y="30"/>
                  </a:lnTo>
                  <a:lnTo>
                    <a:pt x="25" y="27"/>
                  </a:lnTo>
                  <a:lnTo>
                    <a:pt x="24" y="25"/>
                  </a:lnTo>
                  <a:lnTo>
                    <a:pt x="23" y="22"/>
                  </a:lnTo>
                  <a:lnTo>
                    <a:pt x="21" y="19"/>
                  </a:lnTo>
                  <a:lnTo>
                    <a:pt x="20" y="16"/>
                  </a:lnTo>
                  <a:lnTo>
                    <a:pt x="18" y="13"/>
                  </a:lnTo>
                  <a:lnTo>
                    <a:pt x="16" y="10"/>
                  </a:lnTo>
                  <a:lnTo>
                    <a:pt x="13" y="8"/>
                  </a:lnTo>
                  <a:lnTo>
                    <a:pt x="11" y="6"/>
                  </a:lnTo>
                  <a:lnTo>
                    <a:pt x="10" y="4"/>
                  </a:lnTo>
                  <a:lnTo>
                    <a:pt x="10" y="3"/>
                  </a:lnTo>
                  <a:lnTo>
                    <a:pt x="10" y="1"/>
                  </a:lnTo>
                  <a:lnTo>
                    <a:pt x="11" y="1"/>
                  </a:lnTo>
                  <a:lnTo>
                    <a:pt x="13" y="0"/>
                  </a:lnTo>
                  <a:lnTo>
                    <a:pt x="14" y="0"/>
                  </a:lnTo>
                  <a:lnTo>
                    <a:pt x="15" y="0"/>
                  </a:lnTo>
                  <a:lnTo>
                    <a:pt x="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56" name="Freeform 145"/>
            <p:cNvSpPr>
              <a:spLocks/>
            </p:cNvSpPr>
            <p:nvPr/>
          </p:nvSpPr>
          <p:spPr bwMode="auto">
            <a:xfrm>
              <a:off x="3824288" y="5321300"/>
              <a:ext cx="268287" cy="68262"/>
            </a:xfrm>
            <a:custGeom>
              <a:avLst/>
              <a:gdLst>
                <a:gd name="T0" fmla="*/ 2147483647 w 169"/>
                <a:gd name="T1" fmla="*/ 2147483647 h 43"/>
                <a:gd name="T2" fmla="*/ 2147483647 w 169"/>
                <a:gd name="T3" fmla="*/ 2147483647 h 43"/>
                <a:gd name="T4" fmla="*/ 2147483647 w 169"/>
                <a:gd name="T5" fmla="*/ 2147483647 h 43"/>
                <a:gd name="T6" fmla="*/ 2147483647 w 169"/>
                <a:gd name="T7" fmla="*/ 2147483647 h 43"/>
                <a:gd name="T8" fmla="*/ 2147483647 w 169"/>
                <a:gd name="T9" fmla="*/ 2147483647 h 43"/>
                <a:gd name="T10" fmla="*/ 2147483647 w 169"/>
                <a:gd name="T11" fmla="*/ 2147483647 h 43"/>
                <a:gd name="T12" fmla="*/ 2147483647 w 169"/>
                <a:gd name="T13" fmla="*/ 2147483647 h 43"/>
                <a:gd name="T14" fmla="*/ 2147483647 w 169"/>
                <a:gd name="T15" fmla="*/ 2147483647 h 43"/>
                <a:gd name="T16" fmla="*/ 2147483647 w 169"/>
                <a:gd name="T17" fmla="*/ 2147483647 h 43"/>
                <a:gd name="T18" fmla="*/ 2147483647 w 169"/>
                <a:gd name="T19" fmla="*/ 2147483647 h 43"/>
                <a:gd name="T20" fmla="*/ 2147483647 w 169"/>
                <a:gd name="T21" fmla="*/ 2147483647 h 43"/>
                <a:gd name="T22" fmla="*/ 2147483647 w 169"/>
                <a:gd name="T23" fmla="*/ 2147483647 h 43"/>
                <a:gd name="T24" fmla="*/ 2147483647 w 169"/>
                <a:gd name="T25" fmla="*/ 2147483647 h 43"/>
                <a:gd name="T26" fmla="*/ 2147483647 w 169"/>
                <a:gd name="T27" fmla="*/ 2147483647 h 43"/>
                <a:gd name="T28" fmla="*/ 2147483647 w 169"/>
                <a:gd name="T29" fmla="*/ 2147483647 h 43"/>
                <a:gd name="T30" fmla="*/ 2147483647 w 169"/>
                <a:gd name="T31" fmla="*/ 2147483647 h 43"/>
                <a:gd name="T32" fmla="*/ 2147483647 w 169"/>
                <a:gd name="T33" fmla="*/ 2147483647 h 43"/>
                <a:gd name="T34" fmla="*/ 2147483647 w 169"/>
                <a:gd name="T35" fmla="*/ 2147483647 h 43"/>
                <a:gd name="T36" fmla="*/ 2147483647 w 169"/>
                <a:gd name="T37" fmla="*/ 2147483647 h 43"/>
                <a:gd name="T38" fmla="*/ 2147483647 w 169"/>
                <a:gd name="T39" fmla="*/ 2147483647 h 43"/>
                <a:gd name="T40" fmla="*/ 2147483647 w 169"/>
                <a:gd name="T41" fmla="*/ 2147483647 h 43"/>
                <a:gd name="T42" fmla="*/ 2147483647 w 169"/>
                <a:gd name="T43" fmla="*/ 2147483647 h 43"/>
                <a:gd name="T44" fmla="*/ 2147483647 w 169"/>
                <a:gd name="T45" fmla="*/ 2147483647 h 43"/>
                <a:gd name="T46" fmla="*/ 2147483647 w 169"/>
                <a:gd name="T47" fmla="*/ 2147483647 h 43"/>
                <a:gd name="T48" fmla="*/ 2147483647 w 169"/>
                <a:gd name="T49" fmla="*/ 2147483647 h 43"/>
                <a:gd name="T50" fmla="*/ 2147483647 w 169"/>
                <a:gd name="T51" fmla="*/ 2147483647 h 43"/>
                <a:gd name="T52" fmla="*/ 2147483647 w 169"/>
                <a:gd name="T53" fmla="*/ 2147483647 h 43"/>
                <a:gd name="T54" fmla="*/ 2147483647 w 169"/>
                <a:gd name="T55" fmla="*/ 2147483647 h 43"/>
                <a:gd name="T56" fmla="*/ 2147483647 w 169"/>
                <a:gd name="T57" fmla="*/ 2147483647 h 43"/>
                <a:gd name="T58" fmla="*/ 2147483647 w 169"/>
                <a:gd name="T59" fmla="*/ 2147483647 h 43"/>
                <a:gd name="T60" fmla="*/ 2147483647 w 169"/>
                <a:gd name="T61" fmla="*/ 2147483647 h 43"/>
                <a:gd name="T62" fmla="*/ 2147483647 w 169"/>
                <a:gd name="T63" fmla="*/ 2147483647 h 43"/>
                <a:gd name="T64" fmla="*/ 2147483647 w 169"/>
                <a:gd name="T65" fmla="*/ 2147483647 h 43"/>
                <a:gd name="T66" fmla="*/ 2147483647 w 169"/>
                <a:gd name="T67" fmla="*/ 2147483647 h 43"/>
                <a:gd name="T68" fmla="*/ 2147483647 w 169"/>
                <a:gd name="T69" fmla="*/ 2147483647 h 43"/>
                <a:gd name="T70" fmla="*/ 2147483647 w 169"/>
                <a:gd name="T71" fmla="*/ 2147483647 h 43"/>
                <a:gd name="T72" fmla="*/ 2147483647 w 169"/>
                <a:gd name="T73" fmla="*/ 2147483647 h 43"/>
                <a:gd name="T74" fmla="*/ 0 w 169"/>
                <a:gd name="T75" fmla="*/ 2147483647 h 43"/>
                <a:gd name="T76" fmla="*/ 2147483647 w 169"/>
                <a:gd name="T77" fmla="*/ 2147483647 h 43"/>
                <a:gd name="T78" fmla="*/ 2147483647 w 169"/>
                <a:gd name="T79" fmla="*/ 2147483647 h 43"/>
                <a:gd name="T80" fmla="*/ 2147483647 w 169"/>
                <a:gd name="T81" fmla="*/ 2147483647 h 43"/>
                <a:gd name="T82" fmla="*/ 2147483647 w 169"/>
                <a:gd name="T83" fmla="*/ 2147483647 h 43"/>
                <a:gd name="T84" fmla="*/ 2147483647 w 169"/>
                <a:gd name="T85" fmla="*/ 2147483647 h 43"/>
                <a:gd name="T86" fmla="*/ 2147483647 w 169"/>
                <a:gd name="T87" fmla="*/ 2147483647 h 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9"/>
                <a:gd name="T133" fmla="*/ 0 h 43"/>
                <a:gd name="T134" fmla="*/ 169 w 169"/>
                <a:gd name="T135" fmla="*/ 43 h 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9" h="43">
                  <a:moveTo>
                    <a:pt x="19" y="6"/>
                  </a:moveTo>
                  <a:lnTo>
                    <a:pt x="17" y="8"/>
                  </a:lnTo>
                  <a:lnTo>
                    <a:pt x="15" y="9"/>
                  </a:lnTo>
                  <a:lnTo>
                    <a:pt x="13" y="11"/>
                  </a:lnTo>
                  <a:lnTo>
                    <a:pt x="12" y="13"/>
                  </a:lnTo>
                  <a:lnTo>
                    <a:pt x="11" y="15"/>
                  </a:lnTo>
                  <a:lnTo>
                    <a:pt x="11" y="17"/>
                  </a:lnTo>
                  <a:lnTo>
                    <a:pt x="11" y="20"/>
                  </a:lnTo>
                  <a:lnTo>
                    <a:pt x="13" y="22"/>
                  </a:lnTo>
                  <a:lnTo>
                    <a:pt x="13" y="24"/>
                  </a:lnTo>
                  <a:lnTo>
                    <a:pt x="14" y="26"/>
                  </a:lnTo>
                  <a:lnTo>
                    <a:pt x="15" y="27"/>
                  </a:lnTo>
                  <a:lnTo>
                    <a:pt x="17" y="28"/>
                  </a:lnTo>
                  <a:lnTo>
                    <a:pt x="17" y="30"/>
                  </a:lnTo>
                  <a:lnTo>
                    <a:pt x="19" y="30"/>
                  </a:lnTo>
                  <a:lnTo>
                    <a:pt x="22" y="31"/>
                  </a:lnTo>
                  <a:lnTo>
                    <a:pt x="24" y="31"/>
                  </a:lnTo>
                  <a:lnTo>
                    <a:pt x="26" y="32"/>
                  </a:lnTo>
                  <a:lnTo>
                    <a:pt x="28" y="33"/>
                  </a:lnTo>
                  <a:lnTo>
                    <a:pt x="30" y="33"/>
                  </a:lnTo>
                  <a:lnTo>
                    <a:pt x="32" y="33"/>
                  </a:lnTo>
                  <a:lnTo>
                    <a:pt x="34" y="33"/>
                  </a:lnTo>
                  <a:lnTo>
                    <a:pt x="37" y="33"/>
                  </a:lnTo>
                  <a:lnTo>
                    <a:pt x="40" y="33"/>
                  </a:lnTo>
                  <a:lnTo>
                    <a:pt x="42" y="34"/>
                  </a:lnTo>
                  <a:lnTo>
                    <a:pt x="44" y="34"/>
                  </a:lnTo>
                  <a:lnTo>
                    <a:pt x="46" y="34"/>
                  </a:lnTo>
                  <a:lnTo>
                    <a:pt x="48" y="34"/>
                  </a:lnTo>
                  <a:lnTo>
                    <a:pt x="50" y="34"/>
                  </a:lnTo>
                  <a:lnTo>
                    <a:pt x="51" y="34"/>
                  </a:lnTo>
                  <a:lnTo>
                    <a:pt x="53" y="34"/>
                  </a:lnTo>
                  <a:lnTo>
                    <a:pt x="54" y="34"/>
                  </a:lnTo>
                  <a:lnTo>
                    <a:pt x="57" y="35"/>
                  </a:lnTo>
                  <a:lnTo>
                    <a:pt x="58" y="35"/>
                  </a:lnTo>
                  <a:lnTo>
                    <a:pt x="60" y="35"/>
                  </a:lnTo>
                  <a:lnTo>
                    <a:pt x="62" y="35"/>
                  </a:lnTo>
                  <a:lnTo>
                    <a:pt x="64" y="35"/>
                  </a:lnTo>
                  <a:lnTo>
                    <a:pt x="65" y="35"/>
                  </a:lnTo>
                  <a:lnTo>
                    <a:pt x="67" y="35"/>
                  </a:lnTo>
                  <a:lnTo>
                    <a:pt x="69" y="35"/>
                  </a:lnTo>
                  <a:lnTo>
                    <a:pt x="72" y="35"/>
                  </a:lnTo>
                  <a:lnTo>
                    <a:pt x="78" y="34"/>
                  </a:lnTo>
                  <a:lnTo>
                    <a:pt x="84" y="33"/>
                  </a:lnTo>
                  <a:lnTo>
                    <a:pt x="90" y="33"/>
                  </a:lnTo>
                  <a:lnTo>
                    <a:pt x="97" y="33"/>
                  </a:lnTo>
                  <a:lnTo>
                    <a:pt x="102" y="31"/>
                  </a:lnTo>
                  <a:lnTo>
                    <a:pt x="108" y="31"/>
                  </a:lnTo>
                  <a:lnTo>
                    <a:pt x="113" y="30"/>
                  </a:lnTo>
                  <a:lnTo>
                    <a:pt x="118" y="29"/>
                  </a:lnTo>
                  <a:lnTo>
                    <a:pt x="124" y="28"/>
                  </a:lnTo>
                  <a:lnTo>
                    <a:pt x="129" y="26"/>
                  </a:lnTo>
                  <a:lnTo>
                    <a:pt x="134" y="25"/>
                  </a:lnTo>
                  <a:lnTo>
                    <a:pt x="141" y="24"/>
                  </a:lnTo>
                  <a:lnTo>
                    <a:pt x="146" y="22"/>
                  </a:lnTo>
                  <a:lnTo>
                    <a:pt x="152" y="20"/>
                  </a:lnTo>
                  <a:lnTo>
                    <a:pt x="158" y="18"/>
                  </a:lnTo>
                  <a:lnTo>
                    <a:pt x="165" y="16"/>
                  </a:lnTo>
                  <a:lnTo>
                    <a:pt x="167" y="15"/>
                  </a:lnTo>
                  <a:lnTo>
                    <a:pt x="168" y="16"/>
                  </a:lnTo>
                  <a:lnTo>
                    <a:pt x="169" y="17"/>
                  </a:lnTo>
                  <a:lnTo>
                    <a:pt x="169" y="18"/>
                  </a:lnTo>
                  <a:lnTo>
                    <a:pt x="169" y="20"/>
                  </a:lnTo>
                  <a:lnTo>
                    <a:pt x="169" y="21"/>
                  </a:lnTo>
                  <a:lnTo>
                    <a:pt x="168" y="22"/>
                  </a:lnTo>
                  <a:lnTo>
                    <a:pt x="161" y="24"/>
                  </a:lnTo>
                  <a:lnTo>
                    <a:pt x="154" y="26"/>
                  </a:lnTo>
                  <a:lnTo>
                    <a:pt x="149" y="28"/>
                  </a:lnTo>
                  <a:lnTo>
                    <a:pt x="143" y="30"/>
                  </a:lnTo>
                  <a:lnTo>
                    <a:pt x="137" y="31"/>
                  </a:lnTo>
                  <a:lnTo>
                    <a:pt x="131" y="33"/>
                  </a:lnTo>
                  <a:lnTo>
                    <a:pt x="126" y="34"/>
                  </a:lnTo>
                  <a:lnTo>
                    <a:pt x="121" y="35"/>
                  </a:lnTo>
                  <a:lnTo>
                    <a:pt x="115" y="37"/>
                  </a:lnTo>
                  <a:lnTo>
                    <a:pt x="109" y="37"/>
                  </a:lnTo>
                  <a:lnTo>
                    <a:pt x="104" y="38"/>
                  </a:lnTo>
                  <a:lnTo>
                    <a:pt x="98" y="39"/>
                  </a:lnTo>
                  <a:lnTo>
                    <a:pt x="92" y="40"/>
                  </a:lnTo>
                  <a:lnTo>
                    <a:pt x="86" y="41"/>
                  </a:lnTo>
                  <a:lnTo>
                    <a:pt x="79" y="41"/>
                  </a:lnTo>
                  <a:lnTo>
                    <a:pt x="72" y="43"/>
                  </a:lnTo>
                  <a:lnTo>
                    <a:pt x="70" y="43"/>
                  </a:lnTo>
                  <a:lnTo>
                    <a:pt x="68" y="43"/>
                  </a:lnTo>
                  <a:lnTo>
                    <a:pt x="66" y="43"/>
                  </a:lnTo>
                  <a:lnTo>
                    <a:pt x="64" y="43"/>
                  </a:lnTo>
                  <a:lnTo>
                    <a:pt x="62" y="43"/>
                  </a:lnTo>
                  <a:lnTo>
                    <a:pt x="60" y="43"/>
                  </a:lnTo>
                  <a:lnTo>
                    <a:pt x="58" y="43"/>
                  </a:lnTo>
                  <a:lnTo>
                    <a:pt x="57" y="43"/>
                  </a:lnTo>
                  <a:lnTo>
                    <a:pt x="55" y="42"/>
                  </a:lnTo>
                  <a:lnTo>
                    <a:pt x="53" y="42"/>
                  </a:lnTo>
                  <a:lnTo>
                    <a:pt x="51" y="42"/>
                  </a:lnTo>
                  <a:lnTo>
                    <a:pt x="49" y="42"/>
                  </a:lnTo>
                  <a:lnTo>
                    <a:pt x="47" y="42"/>
                  </a:lnTo>
                  <a:lnTo>
                    <a:pt x="45" y="42"/>
                  </a:lnTo>
                  <a:lnTo>
                    <a:pt x="43" y="42"/>
                  </a:lnTo>
                  <a:lnTo>
                    <a:pt x="41" y="42"/>
                  </a:lnTo>
                  <a:lnTo>
                    <a:pt x="38" y="41"/>
                  </a:lnTo>
                  <a:lnTo>
                    <a:pt x="34" y="41"/>
                  </a:lnTo>
                  <a:lnTo>
                    <a:pt x="32" y="41"/>
                  </a:lnTo>
                  <a:lnTo>
                    <a:pt x="28" y="41"/>
                  </a:lnTo>
                  <a:lnTo>
                    <a:pt x="26" y="41"/>
                  </a:lnTo>
                  <a:lnTo>
                    <a:pt x="22" y="40"/>
                  </a:lnTo>
                  <a:lnTo>
                    <a:pt x="19" y="40"/>
                  </a:lnTo>
                  <a:lnTo>
                    <a:pt x="17" y="39"/>
                  </a:lnTo>
                  <a:lnTo>
                    <a:pt x="13" y="38"/>
                  </a:lnTo>
                  <a:lnTo>
                    <a:pt x="11" y="37"/>
                  </a:lnTo>
                  <a:lnTo>
                    <a:pt x="9" y="35"/>
                  </a:lnTo>
                  <a:lnTo>
                    <a:pt x="7" y="34"/>
                  </a:lnTo>
                  <a:lnTo>
                    <a:pt x="5" y="32"/>
                  </a:lnTo>
                  <a:lnTo>
                    <a:pt x="3" y="30"/>
                  </a:lnTo>
                  <a:lnTo>
                    <a:pt x="1" y="28"/>
                  </a:lnTo>
                  <a:lnTo>
                    <a:pt x="1" y="26"/>
                  </a:lnTo>
                  <a:lnTo>
                    <a:pt x="0" y="24"/>
                  </a:lnTo>
                  <a:lnTo>
                    <a:pt x="0" y="22"/>
                  </a:lnTo>
                  <a:lnTo>
                    <a:pt x="0" y="20"/>
                  </a:lnTo>
                  <a:lnTo>
                    <a:pt x="1" y="18"/>
                  </a:lnTo>
                  <a:lnTo>
                    <a:pt x="1" y="17"/>
                  </a:lnTo>
                  <a:lnTo>
                    <a:pt x="1" y="15"/>
                  </a:lnTo>
                  <a:lnTo>
                    <a:pt x="2" y="13"/>
                  </a:lnTo>
                  <a:lnTo>
                    <a:pt x="3" y="11"/>
                  </a:lnTo>
                  <a:lnTo>
                    <a:pt x="4" y="9"/>
                  </a:lnTo>
                  <a:lnTo>
                    <a:pt x="5" y="8"/>
                  </a:lnTo>
                  <a:lnTo>
                    <a:pt x="7" y="7"/>
                  </a:lnTo>
                  <a:lnTo>
                    <a:pt x="8" y="6"/>
                  </a:lnTo>
                  <a:lnTo>
                    <a:pt x="9" y="4"/>
                  </a:lnTo>
                  <a:lnTo>
                    <a:pt x="11" y="3"/>
                  </a:lnTo>
                  <a:lnTo>
                    <a:pt x="13" y="2"/>
                  </a:lnTo>
                  <a:lnTo>
                    <a:pt x="15" y="1"/>
                  </a:lnTo>
                  <a:lnTo>
                    <a:pt x="17" y="0"/>
                  </a:lnTo>
                  <a:lnTo>
                    <a:pt x="20" y="2"/>
                  </a:lnTo>
                  <a:lnTo>
                    <a:pt x="20" y="4"/>
                  </a:lnTo>
                  <a:lnTo>
                    <a:pt x="1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57" name="Freeform 146"/>
            <p:cNvSpPr>
              <a:spLocks/>
            </p:cNvSpPr>
            <p:nvPr/>
          </p:nvSpPr>
          <p:spPr bwMode="auto">
            <a:xfrm>
              <a:off x="4003675" y="5170488"/>
              <a:ext cx="277812" cy="220662"/>
            </a:xfrm>
            <a:custGeom>
              <a:avLst/>
              <a:gdLst>
                <a:gd name="T0" fmla="*/ 2147483647 w 175"/>
                <a:gd name="T1" fmla="*/ 0 h 139"/>
                <a:gd name="T2" fmla="*/ 2147483647 w 175"/>
                <a:gd name="T3" fmla="*/ 2147483647 h 139"/>
                <a:gd name="T4" fmla="*/ 2147483647 w 175"/>
                <a:gd name="T5" fmla="*/ 2147483647 h 139"/>
                <a:gd name="T6" fmla="*/ 2147483647 w 175"/>
                <a:gd name="T7" fmla="*/ 2147483647 h 139"/>
                <a:gd name="T8" fmla="*/ 2147483647 w 175"/>
                <a:gd name="T9" fmla="*/ 2147483647 h 139"/>
                <a:gd name="T10" fmla="*/ 2147483647 w 175"/>
                <a:gd name="T11" fmla="*/ 2147483647 h 139"/>
                <a:gd name="T12" fmla="*/ 2147483647 w 175"/>
                <a:gd name="T13" fmla="*/ 2147483647 h 139"/>
                <a:gd name="T14" fmla="*/ 2147483647 w 175"/>
                <a:gd name="T15" fmla="*/ 2147483647 h 139"/>
                <a:gd name="T16" fmla="*/ 2147483647 w 175"/>
                <a:gd name="T17" fmla="*/ 2147483647 h 139"/>
                <a:gd name="T18" fmla="*/ 2147483647 w 175"/>
                <a:gd name="T19" fmla="*/ 2147483647 h 139"/>
                <a:gd name="T20" fmla="*/ 2147483647 w 175"/>
                <a:gd name="T21" fmla="*/ 2147483647 h 139"/>
                <a:gd name="T22" fmla="*/ 2147483647 w 175"/>
                <a:gd name="T23" fmla="*/ 2147483647 h 139"/>
                <a:gd name="T24" fmla="*/ 2147483647 w 175"/>
                <a:gd name="T25" fmla="*/ 2147483647 h 139"/>
                <a:gd name="T26" fmla="*/ 2147483647 w 175"/>
                <a:gd name="T27" fmla="*/ 2147483647 h 139"/>
                <a:gd name="T28" fmla="*/ 2147483647 w 175"/>
                <a:gd name="T29" fmla="*/ 2147483647 h 139"/>
                <a:gd name="T30" fmla="*/ 2147483647 w 175"/>
                <a:gd name="T31" fmla="*/ 2147483647 h 139"/>
                <a:gd name="T32" fmla="*/ 2147483647 w 175"/>
                <a:gd name="T33" fmla="*/ 2147483647 h 139"/>
                <a:gd name="T34" fmla="*/ 2147483647 w 175"/>
                <a:gd name="T35" fmla="*/ 2147483647 h 139"/>
                <a:gd name="T36" fmla="*/ 2147483647 w 175"/>
                <a:gd name="T37" fmla="*/ 2147483647 h 139"/>
                <a:gd name="T38" fmla="*/ 2147483647 w 175"/>
                <a:gd name="T39" fmla="*/ 2147483647 h 139"/>
                <a:gd name="T40" fmla="*/ 2147483647 w 175"/>
                <a:gd name="T41" fmla="*/ 2147483647 h 139"/>
                <a:gd name="T42" fmla="*/ 2147483647 w 175"/>
                <a:gd name="T43" fmla="*/ 2147483647 h 139"/>
                <a:gd name="T44" fmla="*/ 2147483647 w 175"/>
                <a:gd name="T45" fmla="*/ 2147483647 h 139"/>
                <a:gd name="T46" fmla="*/ 2147483647 w 175"/>
                <a:gd name="T47" fmla="*/ 2147483647 h 139"/>
                <a:gd name="T48" fmla="*/ 2147483647 w 175"/>
                <a:gd name="T49" fmla="*/ 2147483647 h 139"/>
                <a:gd name="T50" fmla="*/ 2147483647 w 175"/>
                <a:gd name="T51" fmla="*/ 2147483647 h 139"/>
                <a:gd name="T52" fmla="*/ 2147483647 w 175"/>
                <a:gd name="T53" fmla="*/ 2147483647 h 139"/>
                <a:gd name="T54" fmla="*/ 2147483647 w 175"/>
                <a:gd name="T55" fmla="*/ 2147483647 h 139"/>
                <a:gd name="T56" fmla="*/ 2147483647 w 175"/>
                <a:gd name="T57" fmla="*/ 2147483647 h 139"/>
                <a:gd name="T58" fmla="*/ 2147483647 w 175"/>
                <a:gd name="T59" fmla="*/ 2147483647 h 139"/>
                <a:gd name="T60" fmla="*/ 2147483647 w 175"/>
                <a:gd name="T61" fmla="*/ 2147483647 h 139"/>
                <a:gd name="T62" fmla="*/ 2147483647 w 175"/>
                <a:gd name="T63" fmla="*/ 2147483647 h 139"/>
                <a:gd name="T64" fmla="*/ 2147483647 w 175"/>
                <a:gd name="T65" fmla="*/ 2147483647 h 139"/>
                <a:gd name="T66" fmla="*/ 2147483647 w 175"/>
                <a:gd name="T67" fmla="*/ 2147483647 h 139"/>
                <a:gd name="T68" fmla="*/ 2147483647 w 175"/>
                <a:gd name="T69" fmla="*/ 2147483647 h 139"/>
                <a:gd name="T70" fmla="*/ 2147483647 w 175"/>
                <a:gd name="T71" fmla="*/ 2147483647 h 139"/>
                <a:gd name="T72" fmla="*/ 2147483647 w 175"/>
                <a:gd name="T73" fmla="*/ 2147483647 h 139"/>
                <a:gd name="T74" fmla="*/ 2147483647 w 175"/>
                <a:gd name="T75" fmla="*/ 2147483647 h 139"/>
                <a:gd name="T76" fmla="*/ 2147483647 w 175"/>
                <a:gd name="T77" fmla="*/ 2147483647 h 139"/>
                <a:gd name="T78" fmla="*/ 2147483647 w 175"/>
                <a:gd name="T79" fmla="*/ 2147483647 h 139"/>
                <a:gd name="T80" fmla="*/ 2147483647 w 175"/>
                <a:gd name="T81" fmla="*/ 2147483647 h 139"/>
                <a:gd name="T82" fmla="*/ 2147483647 w 175"/>
                <a:gd name="T83" fmla="*/ 2147483647 h 139"/>
                <a:gd name="T84" fmla="*/ 2147483647 w 175"/>
                <a:gd name="T85" fmla="*/ 2147483647 h 139"/>
                <a:gd name="T86" fmla="*/ 2147483647 w 175"/>
                <a:gd name="T87" fmla="*/ 2147483647 h 139"/>
                <a:gd name="T88" fmla="*/ 2147483647 w 175"/>
                <a:gd name="T89" fmla="*/ 2147483647 h 139"/>
                <a:gd name="T90" fmla="*/ 0 w 175"/>
                <a:gd name="T91" fmla="*/ 2147483647 h 139"/>
                <a:gd name="T92" fmla="*/ 2147483647 w 175"/>
                <a:gd name="T93" fmla="*/ 2147483647 h 139"/>
                <a:gd name="T94" fmla="*/ 2147483647 w 175"/>
                <a:gd name="T95" fmla="*/ 0 h 139"/>
                <a:gd name="T96" fmla="*/ 2147483647 w 175"/>
                <a:gd name="T97" fmla="*/ 0 h 139"/>
                <a:gd name="T98" fmla="*/ 2147483647 w 175"/>
                <a:gd name="T99" fmla="*/ 0 h 139"/>
                <a:gd name="T100" fmla="*/ 2147483647 w 175"/>
                <a:gd name="T101" fmla="*/ 0 h 139"/>
                <a:gd name="T102" fmla="*/ 2147483647 w 175"/>
                <a:gd name="T103" fmla="*/ 0 h 1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5"/>
                <a:gd name="T157" fmla="*/ 0 h 139"/>
                <a:gd name="T158" fmla="*/ 175 w 175"/>
                <a:gd name="T159" fmla="*/ 139 h 13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5" h="139">
                  <a:moveTo>
                    <a:pt x="5" y="0"/>
                  </a:moveTo>
                  <a:lnTo>
                    <a:pt x="18" y="9"/>
                  </a:lnTo>
                  <a:lnTo>
                    <a:pt x="30" y="18"/>
                  </a:lnTo>
                  <a:lnTo>
                    <a:pt x="41" y="26"/>
                  </a:lnTo>
                  <a:lnTo>
                    <a:pt x="52" y="34"/>
                  </a:lnTo>
                  <a:lnTo>
                    <a:pt x="61" y="41"/>
                  </a:lnTo>
                  <a:lnTo>
                    <a:pt x="70" y="48"/>
                  </a:lnTo>
                  <a:lnTo>
                    <a:pt x="79" y="56"/>
                  </a:lnTo>
                  <a:lnTo>
                    <a:pt x="88" y="64"/>
                  </a:lnTo>
                  <a:lnTo>
                    <a:pt x="97" y="71"/>
                  </a:lnTo>
                  <a:lnTo>
                    <a:pt x="106" y="78"/>
                  </a:lnTo>
                  <a:lnTo>
                    <a:pt x="116" y="86"/>
                  </a:lnTo>
                  <a:lnTo>
                    <a:pt x="125" y="94"/>
                  </a:lnTo>
                  <a:lnTo>
                    <a:pt x="136" y="102"/>
                  </a:lnTo>
                  <a:lnTo>
                    <a:pt x="147" y="111"/>
                  </a:lnTo>
                  <a:lnTo>
                    <a:pt x="159" y="120"/>
                  </a:lnTo>
                  <a:lnTo>
                    <a:pt x="172" y="129"/>
                  </a:lnTo>
                  <a:lnTo>
                    <a:pt x="175" y="132"/>
                  </a:lnTo>
                  <a:lnTo>
                    <a:pt x="175" y="134"/>
                  </a:lnTo>
                  <a:lnTo>
                    <a:pt x="175" y="136"/>
                  </a:lnTo>
                  <a:lnTo>
                    <a:pt x="174" y="138"/>
                  </a:lnTo>
                  <a:lnTo>
                    <a:pt x="172" y="139"/>
                  </a:lnTo>
                  <a:lnTo>
                    <a:pt x="169" y="139"/>
                  </a:lnTo>
                  <a:lnTo>
                    <a:pt x="168" y="139"/>
                  </a:lnTo>
                  <a:lnTo>
                    <a:pt x="167" y="139"/>
                  </a:lnTo>
                  <a:lnTo>
                    <a:pt x="165" y="139"/>
                  </a:lnTo>
                  <a:lnTo>
                    <a:pt x="164" y="138"/>
                  </a:lnTo>
                  <a:lnTo>
                    <a:pt x="151" y="129"/>
                  </a:lnTo>
                  <a:lnTo>
                    <a:pt x="139" y="120"/>
                  </a:lnTo>
                  <a:lnTo>
                    <a:pt x="128" y="112"/>
                  </a:lnTo>
                  <a:lnTo>
                    <a:pt x="118" y="104"/>
                  </a:lnTo>
                  <a:lnTo>
                    <a:pt x="107" y="97"/>
                  </a:lnTo>
                  <a:lnTo>
                    <a:pt x="98" y="88"/>
                  </a:lnTo>
                  <a:lnTo>
                    <a:pt x="88" y="81"/>
                  </a:lnTo>
                  <a:lnTo>
                    <a:pt x="80" y="73"/>
                  </a:lnTo>
                  <a:lnTo>
                    <a:pt x="70" y="66"/>
                  </a:lnTo>
                  <a:lnTo>
                    <a:pt x="61" y="58"/>
                  </a:lnTo>
                  <a:lnTo>
                    <a:pt x="52" y="50"/>
                  </a:lnTo>
                  <a:lnTo>
                    <a:pt x="43" y="42"/>
                  </a:lnTo>
                  <a:lnTo>
                    <a:pt x="33" y="34"/>
                  </a:lnTo>
                  <a:lnTo>
                    <a:pt x="24" y="26"/>
                  </a:lnTo>
                  <a:lnTo>
                    <a:pt x="13" y="17"/>
                  </a:lnTo>
                  <a:lnTo>
                    <a:pt x="3" y="9"/>
                  </a:lnTo>
                  <a:lnTo>
                    <a:pt x="1" y="7"/>
                  </a:lnTo>
                  <a:lnTo>
                    <a:pt x="1" y="5"/>
                  </a:lnTo>
                  <a:lnTo>
                    <a:pt x="0" y="3"/>
                  </a:lnTo>
                  <a:lnTo>
                    <a:pt x="1" y="2"/>
                  </a:lnTo>
                  <a:lnTo>
                    <a:pt x="1" y="0"/>
                  </a:lnTo>
                  <a:lnTo>
                    <a:pt x="2" y="0"/>
                  </a:lnTo>
                  <a:lnTo>
                    <a:pt x="3"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58" name="Freeform 147"/>
            <p:cNvSpPr>
              <a:spLocks/>
            </p:cNvSpPr>
            <p:nvPr/>
          </p:nvSpPr>
          <p:spPr bwMode="auto">
            <a:xfrm>
              <a:off x="4262438" y="5289550"/>
              <a:ext cx="495300" cy="104775"/>
            </a:xfrm>
            <a:custGeom>
              <a:avLst/>
              <a:gdLst>
                <a:gd name="T0" fmla="*/ 2147483647 w 312"/>
                <a:gd name="T1" fmla="*/ 2147483647 h 66"/>
                <a:gd name="T2" fmla="*/ 2147483647 w 312"/>
                <a:gd name="T3" fmla="*/ 2147483647 h 66"/>
                <a:gd name="T4" fmla="*/ 2147483647 w 312"/>
                <a:gd name="T5" fmla="*/ 2147483647 h 66"/>
                <a:gd name="T6" fmla="*/ 2147483647 w 312"/>
                <a:gd name="T7" fmla="*/ 2147483647 h 66"/>
                <a:gd name="T8" fmla="*/ 2147483647 w 312"/>
                <a:gd name="T9" fmla="*/ 2147483647 h 66"/>
                <a:gd name="T10" fmla="*/ 2147483647 w 312"/>
                <a:gd name="T11" fmla="*/ 2147483647 h 66"/>
                <a:gd name="T12" fmla="*/ 2147483647 w 312"/>
                <a:gd name="T13" fmla="*/ 2147483647 h 66"/>
                <a:gd name="T14" fmla="*/ 2147483647 w 312"/>
                <a:gd name="T15" fmla="*/ 2147483647 h 66"/>
                <a:gd name="T16" fmla="*/ 2147483647 w 312"/>
                <a:gd name="T17" fmla="*/ 2147483647 h 66"/>
                <a:gd name="T18" fmla="*/ 2147483647 w 312"/>
                <a:gd name="T19" fmla="*/ 2147483647 h 66"/>
                <a:gd name="T20" fmla="*/ 2147483647 w 312"/>
                <a:gd name="T21" fmla="*/ 2147483647 h 66"/>
                <a:gd name="T22" fmla="*/ 2147483647 w 312"/>
                <a:gd name="T23" fmla="*/ 2147483647 h 66"/>
                <a:gd name="T24" fmla="*/ 2147483647 w 312"/>
                <a:gd name="T25" fmla="*/ 2147483647 h 66"/>
                <a:gd name="T26" fmla="*/ 2147483647 w 312"/>
                <a:gd name="T27" fmla="*/ 2147483647 h 66"/>
                <a:gd name="T28" fmla="*/ 2147483647 w 312"/>
                <a:gd name="T29" fmla="*/ 2147483647 h 66"/>
                <a:gd name="T30" fmla="*/ 2147483647 w 312"/>
                <a:gd name="T31" fmla="*/ 2147483647 h 66"/>
                <a:gd name="T32" fmla="*/ 2147483647 w 312"/>
                <a:gd name="T33" fmla="*/ 0 h 66"/>
                <a:gd name="T34" fmla="*/ 2147483647 w 312"/>
                <a:gd name="T35" fmla="*/ 0 h 66"/>
                <a:gd name="T36" fmla="*/ 2147483647 w 312"/>
                <a:gd name="T37" fmla="*/ 0 h 66"/>
                <a:gd name="T38" fmla="*/ 2147483647 w 312"/>
                <a:gd name="T39" fmla="*/ 0 h 66"/>
                <a:gd name="T40" fmla="*/ 2147483647 w 312"/>
                <a:gd name="T41" fmla="*/ 2147483647 h 66"/>
                <a:gd name="T42" fmla="*/ 2147483647 w 312"/>
                <a:gd name="T43" fmla="*/ 2147483647 h 66"/>
                <a:gd name="T44" fmla="*/ 2147483647 w 312"/>
                <a:gd name="T45" fmla="*/ 2147483647 h 66"/>
                <a:gd name="T46" fmla="*/ 2147483647 w 312"/>
                <a:gd name="T47" fmla="*/ 2147483647 h 66"/>
                <a:gd name="T48" fmla="*/ 2147483647 w 312"/>
                <a:gd name="T49" fmla="*/ 2147483647 h 66"/>
                <a:gd name="T50" fmla="*/ 2147483647 w 312"/>
                <a:gd name="T51" fmla="*/ 2147483647 h 66"/>
                <a:gd name="T52" fmla="*/ 2147483647 w 312"/>
                <a:gd name="T53" fmla="*/ 2147483647 h 66"/>
                <a:gd name="T54" fmla="*/ 2147483647 w 312"/>
                <a:gd name="T55" fmla="*/ 2147483647 h 66"/>
                <a:gd name="T56" fmla="*/ 2147483647 w 312"/>
                <a:gd name="T57" fmla="*/ 2147483647 h 66"/>
                <a:gd name="T58" fmla="*/ 2147483647 w 312"/>
                <a:gd name="T59" fmla="*/ 2147483647 h 66"/>
                <a:gd name="T60" fmla="*/ 2147483647 w 312"/>
                <a:gd name="T61" fmla="*/ 2147483647 h 66"/>
                <a:gd name="T62" fmla="*/ 2147483647 w 312"/>
                <a:gd name="T63" fmla="*/ 2147483647 h 66"/>
                <a:gd name="T64" fmla="*/ 2147483647 w 312"/>
                <a:gd name="T65" fmla="*/ 2147483647 h 66"/>
                <a:gd name="T66" fmla="*/ 2147483647 w 312"/>
                <a:gd name="T67" fmla="*/ 2147483647 h 66"/>
                <a:gd name="T68" fmla="*/ 2147483647 w 312"/>
                <a:gd name="T69" fmla="*/ 2147483647 h 66"/>
                <a:gd name="T70" fmla="*/ 2147483647 w 312"/>
                <a:gd name="T71" fmla="*/ 2147483647 h 66"/>
                <a:gd name="T72" fmla="*/ 2147483647 w 312"/>
                <a:gd name="T73" fmla="*/ 2147483647 h 66"/>
                <a:gd name="T74" fmla="*/ 2147483647 w 312"/>
                <a:gd name="T75" fmla="*/ 2147483647 h 66"/>
                <a:gd name="T76" fmla="*/ 2147483647 w 312"/>
                <a:gd name="T77" fmla="*/ 2147483647 h 66"/>
                <a:gd name="T78" fmla="*/ 2147483647 w 312"/>
                <a:gd name="T79" fmla="*/ 2147483647 h 66"/>
                <a:gd name="T80" fmla="*/ 2147483647 w 312"/>
                <a:gd name="T81" fmla="*/ 2147483647 h 66"/>
                <a:gd name="T82" fmla="*/ 2147483647 w 312"/>
                <a:gd name="T83" fmla="*/ 2147483647 h 66"/>
                <a:gd name="T84" fmla="*/ 2147483647 w 312"/>
                <a:gd name="T85" fmla="*/ 2147483647 h 66"/>
                <a:gd name="T86" fmla="*/ 2147483647 w 312"/>
                <a:gd name="T87" fmla="*/ 2147483647 h 66"/>
                <a:gd name="T88" fmla="*/ 2147483647 w 312"/>
                <a:gd name="T89" fmla="*/ 2147483647 h 66"/>
                <a:gd name="T90" fmla="*/ 2147483647 w 312"/>
                <a:gd name="T91" fmla="*/ 2147483647 h 66"/>
                <a:gd name="T92" fmla="*/ 2147483647 w 312"/>
                <a:gd name="T93" fmla="*/ 2147483647 h 66"/>
                <a:gd name="T94" fmla="*/ 2147483647 w 312"/>
                <a:gd name="T95" fmla="*/ 2147483647 h 66"/>
                <a:gd name="T96" fmla="*/ 0 w 312"/>
                <a:gd name="T97" fmla="*/ 2147483647 h 66"/>
                <a:gd name="T98" fmla="*/ 0 w 312"/>
                <a:gd name="T99" fmla="*/ 2147483647 h 66"/>
                <a:gd name="T100" fmla="*/ 2147483647 w 312"/>
                <a:gd name="T101" fmla="*/ 2147483647 h 66"/>
                <a:gd name="T102" fmla="*/ 2147483647 w 312"/>
                <a:gd name="T103" fmla="*/ 2147483647 h 66"/>
                <a:gd name="T104" fmla="*/ 2147483647 w 312"/>
                <a:gd name="T105" fmla="*/ 2147483647 h 66"/>
                <a:gd name="T106" fmla="*/ 2147483647 w 312"/>
                <a:gd name="T107" fmla="*/ 2147483647 h 6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2"/>
                <a:gd name="T163" fmla="*/ 0 h 66"/>
                <a:gd name="T164" fmla="*/ 312 w 312"/>
                <a:gd name="T165" fmla="*/ 66 h 6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2" h="66">
                  <a:moveTo>
                    <a:pt x="4" y="56"/>
                  </a:moveTo>
                  <a:lnTo>
                    <a:pt x="20" y="51"/>
                  </a:lnTo>
                  <a:lnTo>
                    <a:pt x="38" y="46"/>
                  </a:lnTo>
                  <a:lnTo>
                    <a:pt x="56" y="41"/>
                  </a:lnTo>
                  <a:lnTo>
                    <a:pt x="74" y="37"/>
                  </a:lnTo>
                  <a:lnTo>
                    <a:pt x="93" y="32"/>
                  </a:lnTo>
                  <a:lnTo>
                    <a:pt x="113" y="28"/>
                  </a:lnTo>
                  <a:lnTo>
                    <a:pt x="133" y="24"/>
                  </a:lnTo>
                  <a:lnTo>
                    <a:pt x="154" y="21"/>
                  </a:lnTo>
                  <a:lnTo>
                    <a:pt x="174" y="17"/>
                  </a:lnTo>
                  <a:lnTo>
                    <a:pt x="194" y="14"/>
                  </a:lnTo>
                  <a:lnTo>
                    <a:pt x="214" y="11"/>
                  </a:lnTo>
                  <a:lnTo>
                    <a:pt x="234" y="8"/>
                  </a:lnTo>
                  <a:lnTo>
                    <a:pt x="253" y="6"/>
                  </a:lnTo>
                  <a:lnTo>
                    <a:pt x="271" y="4"/>
                  </a:lnTo>
                  <a:lnTo>
                    <a:pt x="288" y="2"/>
                  </a:lnTo>
                  <a:lnTo>
                    <a:pt x="305" y="0"/>
                  </a:lnTo>
                  <a:lnTo>
                    <a:pt x="306" y="0"/>
                  </a:lnTo>
                  <a:lnTo>
                    <a:pt x="308" y="0"/>
                  </a:lnTo>
                  <a:lnTo>
                    <a:pt x="309" y="0"/>
                  </a:lnTo>
                  <a:lnTo>
                    <a:pt x="310" y="2"/>
                  </a:lnTo>
                  <a:lnTo>
                    <a:pt x="312" y="3"/>
                  </a:lnTo>
                  <a:lnTo>
                    <a:pt x="312" y="6"/>
                  </a:lnTo>
                  <a:lnTo>
                    <a:pt x="312" y="8"/>
                  </a:lnTo>
                  <a:lnTo>
                    <a:pt x="311" y="10"/>
                  </a:lnTo>
                  <a:lnTo>
                    <a:pt x="310" y="11"/>
                  </a:lnTo>
                  <a:lnTo>
                    <a:pt x="309" y="12"/>
                  </a:lnTo>
                  <a:lnTo>
                    <a:pt x="308" y="12"/>
                  </a:lnTo>
                  <a:lnTo>
                    <a:pt x="306" y="13"/>
                  </a:lnTo>
                  <a:lnTo>
                    <a:pt x="290" y="15"/>
                  </a:lnTo>
                  <a:lnTo>
                    <a:pt x="272" y="18"/>
                  </a:lnTo>
                  <a:lnTo>
                    <a:pt x="253" y="21"/>
                  </a:lnTo>
                  <a:lnTo>
                    <a:pt x="234" y="24"/>
                  </a:lnTo>
                  <a:lnTo>
                    <a:pt x="214" y="26"/>
                  </a:lnTo>
                  <a:lnTo>
                    <a:pt x="194" y="28"/>
                  </a:lnTo>
                  <a:lnTo>
                    <a:pt x="173" y="31"/>
                  </a:lnTo>
                  <a:lnTo>
                    <a:pt x="153" y="34"/>
                  </a:lnTo>
                  <a:lnTo>
                    <a:pt x="133" y="37"/>
                  </a:lnTo>
                  <a:lnTo>
                    <a:pt x="113" y="40"/>
                  </a:lnTo>
                  <a:lnTo>
                    <a:pt x="93" y="43"/>
                  </a:lnTo>
                  <a:lnTo>
                    <a:pt x="74" y="47"/>
                  </a:lnTo>
                  <a:lnTo>
                    <a:pt x="55" y="51"/>
                  </a:lnTo>
                  <a:lnTo>
                    <a:pt x="38" y="55"/>
                  </a:lnTo>
                  <a:lnTo>
                    <a:pt x="21" y="61"/>
                  </a:lnTo>
                  <a:lnTo>
                    <a:pt x="5" y="66"/>
                  </a:lnTo>
                  <a:lnTo>
                    <a:pt x="4" y="66"/>
                  </a:lnTo>
                  <a:lnTo>
                    <a:pt x="2" y="66"/>
                  </a:lnTo>
                  <a:lnTo>
                    <a:pt x="1" y="64"/>
                  </a:lnTo>
                  <a:lnTo>
                    <a:pt x="0" y="63"/>
                  </a:lnTo>
                  <a:lnTo>
                    <a:pt x="0" y="60"/>
                  </a:lnTo>
                  <a:lnTo>
                    <a:pt x="1" y="58"/>
                  </a:lnTo>
                  <a:lnTo>
                    <a:pt x="2" y="57"/>
                  </a:lnTo>
                  <a:lnTo>
                    <a:pt x="4"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59" name="Freeform 148"/>
            <p:cNvSpPr>
              <a:spLocks/>
            </p:cNvSpPr>
            <p:nvPr/>
          </p:nvSpPr>
          <p:spPr bwMode="auto">
            <a:xfrm>
              <a:off x="4508500" y="5135563"/>
              <a:ext cx="246062" cy="171450"/>
            </a:xfrm>
            <a:custGeom>
              <a:avLst/>
              <a:gdLst>
                <a:gd name="T0" fmla="*/ 2147483647 w 155"/>
                <a:gd name="T1" fmla="*/ 2147483647 h 108"/>
                <a:gd name="T2" fmla="*/ 2147483647 w 155"/>
                <a:gd name="T3" fmla="*/ 2147483647 h 108"/>
                <a:gd name="T4" fmla="*/ 2147483647 w 155"/>
                <a:gd name="T5" fmla="*/ 2147483647 h 108"/>
                <a:gd name="T6" fmla="*/ 2147483647 w 155"/>
                <a:gd name="T7" fmla="*/ 2147483647 h 108"/>
                <a:gd name="T8" fmla="*/ 2147483647 w 155"/>
                <a:gd name="T9" fmla="*/ 2147483647 h 108"/>
                <a:gd name="T10" fmla="*/ 2147483647 w 155"/>
                <a:gd name="T11" fmla="*/ 2147483647 h 108"/>
                <a:gd name="T12" fmla="*/ 2147483647 w 155"/>
                <a:gd name="T13" fmla="*/ 2147483647 h 108"/>
                <a:gd name="T14" fmla="*/ 2147483647 w 155"/>
                <a:gd name="T15" fmla="*/ 2147483647 h 108"/>
                <a:gd name="T16" fmla="*/ 2147483647 w 155"/>
                <a:gd name="T17" fmla="*/ 2147483647 h 108"/>
                <a:gd name="T18" fmla="*/ 2147483647 w 155"/>
                <a:gd name="T19" fmla="*/ 2147483647 h 108"/>
                <a:gd name="T20" fmla="*/ 2147483647 w 155"/>
                <a:gd name="T21" fmla="*/ 2147483647 h 108"/>
                <a:gd name="T22" fmla="*/ 2147483647 w 155"/>
                <a:gd name="T23" fmla="*/ 2147483647 h 108"/>
                <a:gd name="T24" fmla="*/ 2147483647 w 155"/>
                <a:gd name="T25" fmla="*/ 2147483647 h 108"/>
                <a:gd name="T26" fmla="*/ 2147483647 w 155"/>
                <a:gd name="T27" fmla="*/ 2147483647 h 108"/>
                <a:gd name="T28" fmla="*/ 2147483647 w 155"/>
                <a:gd name="T29" fmla="*/ 2147483647 h 108"/>
                <a:gd name="T30" fmla="*/ 2147483647 w 155"/>
                <a:gd name="T31" fmla="*/ 2147483647 h 108"/>
                <a:gd name="T32" fmla="*/ 2147483647 w 155"/>
                <a:gd name="T33" fmla="*/ 2147483647 h 108"/>
                <a:gd name="T34" fmla="*/ 2147483647 w 155"/>
                <a:gd name="T35" fmla="*/ 2147483647 h 108"/>
                <a:gd name="T36" fmla="*/ 2147483647 w 155"/>
                <a:gd name="T37" fmla="*/ 2147483647 h 108"/>
                <a:gd name="T38" fmla="*/ 2147483647 w 155"/>
                <a:gd name="T39" fmla="*/ 2147483647 h 108"/>
                <a:gd name="T40" fmla="*/ 2147483647 w 155"/>
                <a:gd name="T41" fmla="*/ 2147483647 h 108"/>
                <a:gd name="T42" fmla="*/ 2147483647 w 155"/>
                <a:gd name="T43" fmla="*/ 2147483647 h 108"/>
                <a:gd name="T44" fmla="*/ 2147483647 w 155"/>
                <a:gd name="T45" fmla="*/ 2147483647 h 108"/>
                <a:gd name="T46" fmla="*/ 2147483647 w 155"/>
                <a:gd name="T47" fmla="*/ 2147483647 h 108"/>
                <a:gd name="T48" fmla="*/ 2147483647 w 155"/>
                <a:gd name="T49" fmla="*/ 2147483647 h 108"/>
                <a:gd name="T50" fmla="*/ 0 w 155"/>
                <a:gd name="T51" fmla="*/ 2147483647 h 108"/>
                <a:gd name="T52" fmla="*/ 0 w 155"/>
                <a:gd name="T53" fmla="*/ 2147483647 h 108"/>
                <a:gd name="T54" fmla="*/ 2147483647 w 155"/>
                <a:gd name="T55" fmla="*/ 2147483647 h 108"/>
                <a:gd name="T56" fmla="*/ 2147483647 w 155"/>
                <a:gd name="T57" fmla="*/ 2147483647 h 108"/>
                <a:gd name="T58" fmla="*/ 2147483647 w 155"/>
                <a:gd name="T59" fmla="*/ 0 h 108"/>
                <a:gd name="T60" fmla="*/ 2147483647 w 155"/>
                <a:gd name="T61" fmla="*/ 0 h 108"/>
                <a:gd name="T62" fmla="*/ 2147483647 w 155"/>
                <a:gd name="T63" fmla="*/ 0 h 1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5"/>
                <a:gd name="T97" fmla="*/ 0 h 108"/>
                <a:gd name="T98" fmla="*/ 155 w 155"/>
                <a:gd name="T99" fmla="*/ 108 h 1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5" h="108">
                  <a:moveTo>
                    <a:pt x="11" y="0"/>
                  </a:moveTo>
                  <a:lnTo>
                    <a:pt x="16" y="3"/>
                  </a:lnTo>
                  <a:lnTo>
                    <a:pt x="23" y="9"/>
                  </a:lnTo>
                  <a:lnTo>
                    <a:pt x="30" y="14"/>
                  </a:lnTo>
                  <a:lnTo>
                    <a:pt x="40" y="20"/>
                  </a:lnTo>
                  <a:lnTo>
                    <a:pt x="50" y="26"/>
                  </a:lnTo>
                  <a:lnTo>
                    <a:pt x="60" y="33"/>
                  </a:lnTo>
                  <a:lnTo>
                    <a:pt x="71" y="40"/>
                  </a:lnTo>
                  <a:lnTo>
                    <a:pt x="82" y="48"/>
                  </a:lnTo>
                  <a:lnTo>
                    <a:pt x="93" y="55"/>
                  </a:lnTo>
                  <a:lnTo>
                    <a:pt x="103" y="62"/>
                  </a:lnTo>
                  <a:lnTo>
                    <a:pt x="114" y="69"/>
                  </a:lnTo>
                  <a:lnTo>
                    <a:pt x="123" y="76"/>
                  </a:lnTo>
                  <a:lnTo>
                    <a:pt x="132" y="82"/>
                  </a:lnTo>
                  <a:lnTo>
                    <a:pt x="141" y="88"/>
                  </a:lnTo>
                  <a:lnTo>
                    <a:pt x="147" y="93"/>
                  </a:lnTo>
                  <a:lnTo>
                    <a:pt x="152" y="97"/>
                  </a:lnTo>
                  <a:lnTo>
                    <a:pt x="153" y="99"/>
                  </a:lnTo>
                  <a:lnTo>
                    <a:pt x="155" y="101"/>
                  </a:lnTo>
                  <a:lnTo>
                    <a:pt x="155" y="102"/>
                  </a:lnTo>
                  <a:lnTo>
                    <a:pt x="155" y="103"/>
                  </a:lnTo>
                  <a:lnTo>
                    <a:pt x="155" y="106"/>
                  </a:lnTo>
                  <a:lnTo>
                    <a:pt x="153" y="108"/>
                  </a:lnTo>
                  <a:lnTo>
                    <a:pt x="151" y="108"/>
                  </a:lnTo>
                  <a:lnTo>
                    <a:pt x="149" y="108"/>
                  </a:lnTo>
                  <a:lnTo>
                    <a:pt x="147" y="108"/>
                  </a:lnTo>
                  <a:lnTo>
                    <a:pt x="146" y="108"/>
                  </a:lnTo>
                  <a:lnTo>
                    <a:pt x="143" y="107"/>
                  </a:lnTo>
                  <a:lnTo>
                    <a:pt x="142" y="106"/>
                  </a:lnTo>
                  <a:lnTo>
                    <a:pt x="140" y="105"/>
                  </a:lnTo>
                  <a:lnTo>
                    <a:pt x="139" y="104"/>
                  </a:lnTo>
                  <a:lnTo>
                    <a:pt x="133" y="99"/>
                  </a:lnTo>
                  <a:lnTo>
                    <a:pt x="127" y="94"/>
                  </a:lnTo>
                  <a:lnTo>
                    <a:pt x="121" y="88"/>
                  </a:lnTo>
                  <a:lnTo>
                    <a:pt x="114" y="83"/>
                  </a:lnTo>
                  <a:lnTo>
                    <a:pt x="106" y="77"/>
                  </a:lnTo>
                  <a:lnTo>
                    <a:pt x="97" y="70"/>
                  </a:lnTo>
                  <a:lnTo>
                    <a:pt x="89" y="64"/>
                  </a:lnTo>
                  <a:lnTo>
                    <a:pt x="80" y="58"/>
                  </a:lnTo>
                  <a:lnTo>
                    <a:pt x="71" y="51"/>
                  </a:lnTo>
                  <a:lnTo>
                    <a:pt x="63" y="46"/>
                  </a:lnTo>
                  <a:lnTo>
                    <a:pt x="54" y="40"/>
                  </a:lnTo>
                  <a:lnTo>
                    <a:pt x="46" y="35"/>
                  </a:lnTo>
                  <a:lnTo>
                    <a:pt x="38" y="29"/>
                  </a:lnTo>
                  <a:lnTo>
                    <a:pt x="31" y="26"/>
                  </a:lnTo>
                  <a:lnTo>
                    <a:pt x="25" y="22"/>
                  </a:lnTo>
                  <a:lnTo>
                    <a:pt x="19" y="19"/>
                  </a:lnTo>
                  <a:lnTo>
                    <a:pt x="13" y="16"/>
                  </a:lnTo>
                  <a:lnTo>
                    <a:pt x="8" y="14"/>
                  </a:lnTo>
                  <a:lnTo>
                    <a:pt x="4" y="11"/>
                  </a:lnTo>
                  <a:lnTo>
                    <a:pt x="2" y="9"/>
                  </a:lnTo>
                  <a:lnTo>
                    <a:pt x="0" y="7"/>
                  </a:lnTo>
                  <a:lnTo>
                    <a:pt x="0" y="5"/>
                  </a:lnTo>
                  <a:lnTo>
                    <a:pt x="0" y="3"/>
                  </a:lnTo>
                  <a:lnTo>
                    <a:pt x="1" y="3"/>
                  </a:lnTo>
                  <a:lnTo>
                    <a:pt x="2" y="2"/>
                  </a:lnTo>
                  <a:lnTo>
                    <a:pt x="3" y="2"/>
                  </a:lnTo>
                  <a:lnTo>
                    <a:pt x="4" y="1"/>
                  </a:lnTo>
                  <a:lnTo>
                    <a:pt x="6" y="1"/>
                  </a:lnTo>
                  <a:lnTo>
                    <a:pt x="8" y="0"/>
                  </a:lnTo>
                  <a:lnTo>
                    <a:pt x="9" y="0"/>
                  </a:lnTo>
                  <a:lnTo>
                    <a:pt x="10"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60" name="Freeform 149"/>
            <p:cNvSpPr>
              <a:spLocks/>
            </p:cNvSpPr>
            <p:nvPr/>
          </p:nvSpPr>
          <p:spPr bwMode="auto">
            <a:xfrm>
              <a:off x="4467225" y="5035550"/>
              <a:ext cx="25400" cy="176212"/>
            </a:xfrm>
            <a:custGeom>
              <a:avLst/>
              <a:gdLst>
                <a:gd name="T0" fmla="*/ 2147483647 w 16"/>
                <a:gd name="T1" fmla="*/ 2147483647 h 111"/>
                <a:gd name="T2" fmla="*/ 2147483647 w 16"/>
                <a:gd name="T3" fmla="*/ 2147483647 h 111"/>
                <a:gd name="T4" fmla="*/ 2147483647 w 16"/>
                <a:gd name="T5" fmla="*/ 2147483647 h 111"/>
                <a:gd name="T6" fmla="*/ 2147483647 w 16"/>
                <a:gd name="T7" fmla="*/ 2147483647 h 111"/>
                <a:gd name="T8" fmla="*/ 2147483647 w 16"/>
                <a:gd name="T9" fmla="*/ 2147483647 h 111"/>
                <a:gd name="T10" fmla="*/ 2147483647 w 16"/>
                <a:gd name="T11" fmla="*/ 2147483647 h 111"/>
                <a:gd name="T12" fmla="*/ 2147483647 w 16"/>
                <a:gd name="T13" fmla="*/ 2147483647 h 111"/>
                <a:gd name="T14" fmla="*/ 2147483647 w 16"/>
                <a:gd name="T15" fmla="*/ 2147483647 h 111"/>
                <a:gd name="T16" fmla="*/ 2147483647 w 16"/>
                <a:gd name="T17" fmla="*/ 2147483647 h 111"/>
                <a:gd name="T18" fmla="*/ 2147483647 w 16"/>
                <a:gd name="T19" fmla="*/ 2147483647 h 111"/>
                <a:gd name="T20" fmla="*/ 2147483647 w 16"/>
                <a:gd name="T21" fmla="*/ 2147483647 h 111"/>
                <a:gd name="T22" fmla="*/ 2147483647 w 16"/>
                <a:gd name="T23" fmla="*/ 2147483647 h 111"/>
                <a:gd name="T24" fmla="*/ 2147483647 w 16"/>
                <a:gd name="T25" fmla="*/ 2147483647 h 111"/>
                <a:gd name="T26" fmla="*/ 2147483647 w 16"/>
                <a:gd name="T27" fmla="*/ 2147483647 h 111"/>
                <a:gd name="T28" fmla="*/ 2147483647 w 16"/>
                <a:gd name="T29" fmla="*/ 2147483647 h 111"/>
                <a:gd name="T30" fmla="*/ 2147483647 w 16"/>
                <a:gd name="T31" fmla="*/ 2147483647 h 111"/>
                <a:gd name="T32" fmla="*/ 2147483647 w 16"/>
                <a:gd name="T33" fmla="*/ 2147483647 h 111"/>
                <a:gd name="T34" fmla="*/ 2147483647 w 16"/>
                <a:gd name="T35" fmla="*/ 2147483647 h 111"/>
                <a:gd name="T36" fmla="*/ 2147483647 w 16"/>
                <a:gd name="T37" fmla="*/ 2147483647 h 111"/>
                <a:gd name="T38" fmla="*/ 2147483647 w 16"/>
                <a:gd name="T39" fmla="*/ 2147483647 h 111"/>
                <a:gd name="T40" fmla="*/ 2147483647 w 16"/>
                <a:gd name="T41" fmla="*/ 2147483647 h 111"/>
                <a:gd name="T42" fmla="*/ 2147483647 w 16"/>
                <a:gd name="T43" fmla="*/ 2147483647 h 111"/>
                <a:gd name="T44" fmla="*/ 2147483647 w 16"/>
                <a:gd name="T45" fmla="*/ 2147483647 h 111"/>
                <a:gd name="T46" fmla="*/ 2147483647 w 16"/>
                <a:gd name="T47" fmla="*/ 2147483647 h 111"/>
                <a:gd name="T48" fmla="*/ 0 w 16"/>
                <a:gd name="T49" fmla="*/ 2147483647 h 111"/>
                <a:gd name="T50" fmla="*/ 0 w 16"/>
                <a:gd name="T51" fmla="*/ 2147483647 h 111"/>
                <a:gd name="T52" fmla="*/ 0 w 16"/>
                <a:gd name="T53" fmla="*/ 2147483647 h 111"/>
                <a:gd name="T54" fmla="*/ 0 w 16"/>
                <a:gd name="T55" fmla="*/ 2147483647 h 111"/>
                <a:gd name="T56" fmla="*/ 0 w 16"/>
                <a:gd name="T57" fmla="*/ 2147483647 h 111"/>
                <a:gd name="T58" fmla="*/ 0 w 16"/>
                <a:gd name="T59" fmla="*/ 2147483647 h 111"/>
                <a:gd name="T60" fmla="*/ 2147483647 w 16"/>
                <a:gd name="T61" fmla="*/ 2147483647 h 111"/>
                <a:gd name="T62" fmla="*/ 2147483647 w 16"/>
                <a:gd name="T63" fmla="*/ 2147483647 h 111"/>
                <a:gd name="T64" fmla="*/ 2147483647 w 16"/>
                <a:gd name="T65" fmla="*/ 2147483647 h 111"/>
                <a:gd name="T66" fmla="*/ 2147483647 w 16"/>
                <a:gd name="T67" fmla="*/ 2147483647 h 111"/>
                <a:gd name="T68" fmla="*/ 2147483647 w 16"/>
                <a:gd name="T69" fmla="*/ 2147483647 h 111"/>
                <a:gd name="T70" fmla="*/ 2147483647 w 16"/>
                <a:gd name="T71" fmla="*/ 2147483647 h 111"/>
                <a:gd name="T72" fmla="*/ 2147483647 w 16"/>
                <a:gd name="T73" fmla="*/ 2147483647 h 111"/>
                <a:gd name="T74" fmla="*/ 2147483647 w 16"/>
                <a:gd name="T75" fmla="*/ 2147483647 h 111"/>
                <a:gd name="T76" fmla="*/ 2147483647 w 16"/>
                <a:gd name="T77" fmla="*/ 2147483647 h 111"/>
                <a:gd name="T78" fmla="*/ 2147483647 w 16"/>
                <a:gd name="T79" fmla="*/ 2147483647 h 111"/>
                <a:gd name="T80" fmla="*/ 2147483647 w 16"/>
                <a:gd name="T81" fmla="*/ 2147483647 h 111"/>
                <a:gd name="T82" fmla="*/ 2147483647 w 16"/>
                <a:gd name="T83" fmla="*/ 2147483647 h 111"/>
                <a:gd name="T84" fmla="*/ 2147483647 w 16"/>
                <a:gd name="T85" fmla="*/ 2147483647 h 111"/>
                <a:gd name="T86" fmla="*/ 2147483647 w 16"/>
                <a:gd name="T87" fmla="*/ 2147483647 h 111"/>
                <a:gd name="T88" fmla="*/ 2147483647 w 16"/>
                <a:gd name="T89" fmla="*/ 2147483647 h 111"/>
                <a:gd name="T90" fmla="*/ 2147483647 w 16"/>
                <a:gd name="T91" fmla="*/ 2147483647 h 111"/>
                <a:gd name="T92" fmla="*/ 2147483647 w 16"/>
                <a:gd name="T93" fmla="*/ 2147483647 h 111"/>
                <a:gd name="T94" fmla="*/ 2147483647 w 16"/>
                <a:gd name="T95" fmla="*/ 0 h 111"/>
                <a:gd name="T96" fmla="*/ 2147483647 w 16"/>
                <a:gd name="T97" fmla="*/ 0 h 111"/>
                <a:gd name="T98" fmla="*/ 2147483647 w 16"/>
                <a:gd name="T99" fmla="*/ 0 h 111"/>
                <a:gd name="T100" fmla="*/ 2147483647 w 16"/>
                <a:gd name="T101" fmla="*/ 2147483647 h 111"/>
                <a:gd name="T102" fmla="*/ 2147483647 w 16"/>
                <a:gd name="T103" fmla="*/ 2147483647 h 111"/>
                <a:gd name="T104" fmla="*/ 2147483647 w 16"/>
                <a:gd name="T105" fmla="*/ 2147483647 h 111"/>
                <a:gd name="T106" fmla="*/ 2147483647 w 16"/>
                <a:gd name="T107" fmla="*/ 2147483647 h 1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
                <a:gd name="T163" fmla="*/ 0 h 111"/>
                <a:gd name="T164" fmla="*/ 16 w 16"/>
                <a:gd name="T165" fmla="*/ 111 h 11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 h="111">
                  <a:moveTo>
                    <a:pt x="16" y="4"/>
                  </a:moveTo>
                  <a:lnTo>
                    <a:pt x="16" y="10"/>
                  </a:lnTo>
                  <a:lnTo>
                    <a:pt x="16" y="17"/>
                  </a:lnTo>
                  <a:lnTo>
                    <a:pt x="16" y="23"/>
                  </a:lnTo>
                  <a:lnTo>
                    <a:pt x="16" y="29"/>
                  </a:lnTo>
                  <a:lnTo>
                    <a:pt x="16" y="35"/>
                  </a:lnTo>
                  <a:lnTo>
                    <a:pt x="16" y="41"/>
                  </a:lnTo>
                  <a:lnTo>
                    <a:pt x="15" y="47"/>
                  </a:lnTo>
                  <a:lnTo>
                    <a:pt x="15" y="53"/>
                  </a:lnTo>
                  <a:lnTo>
                    <a:pt x="14" y="59"/>
                  </a:lnTo>
                  <a:lnTo>
                    <a:pt x="14" y="65"/>
                  </a:lnTo>
                  <a:lnTo>
                    <a:pt x="13" y="71"/>
                  </a:lnTo>
                  <a:lnTo>
                    <a:pt x="12" y="77"/>
                  </a:lnTo>
                  <a:lnTo>
                    <a:pt x="12" y="83"/>
                  </a:lnTo>
                  <a:lnTo>
                    <a:pt x="12" y="90"/>
                  </a:lnTo>
                  <a:lnTo>
                    <a:pt x="11" y="97"/>
                  </a:lnTo>
                  <a:lnTo>
                    <a:pt x="10" y="105"/>
                  </a:lnTo>
                  <a:lnTo>
                    <a:pt x="10" y="106"/>
                  </a:lnTo>
                  <a:lnTo>
                    <a:pt x="9" y="107"/>
                  </a:lnTo>
                  <a:lnTo>
                    <a:pt x="8" y="109"/>
                  </a:lnTo>
                  <a:lnTo>
                    <a:pt x="8" y="110"/>
                  </a:lnTo>
                  <a:lnTo>
                    <a:pt x="6" y="111"/>
                  </a:lnTo>
                  <a:lnTo>
                    <a:pt x="4" y="111"/>
                  </a:lnTo>
                  <a:lnTo>
                    <a:pt x="2" y="111"/>
                  </a:lnTo>
                  <a:lnTo>
                    <a:pt x="0" y="109"/>
                  </a:lnTo>
                  <a:lnTo>
                    <a:pt x="0" y="108"/>
                  </a:lnTo>
                  <a:lnTo>
                    <a:pt x="0" y="107"/>
                  </a:lnTo>
                  <a:lnTo>
                    <a:pt x="0" y="105"/>
                  </a:lnTo>
                  <a:lnTo>
                    <a:pt x="0" y="103"/>
                  </a:lnTo>
                  <a:lnTo>
                    <a:pt x="0" y="96"/>
                  </a:lnTo>
                  <a:lnTo>
                    <a:pt x="1" y="90"/>
                  </a:lnTo>
                  <a:lnTo>
                    <a:pt x="2" y="83"/>
                  </a:lnTo>
                  <a:lnTo>
                    <a:pt x="3" y="77"/>
                  </a:lnTo>
                  <a:lnTo>
                    <a:pt x="4" y="71"/>
                  </a:lnTo>
                  <a:lnTo>
                    <a:pt x="4" y="65"/>
                  </a:lnTo>
                  <a:lnTo>
                    <a:pt x="5" y="59"/>
                  </a:lnTo>
                  <a:lnTo>
                    <a:pt x="6" y="53"/>
                  </a:lnTo>
                  <a:lnTo>
                    <a:pt x="6" y="47"/>
                  </a:lnTo>
                  <a:lnTo>
                    <a:pt x="7" y="41"/>
                  </a:lnTo>
                  <a:lnTo>
                    <a:pt x="8" y="36"/>
                  </a:lnTo>
                  <a:lnTo>
                    <a:pt x="8" y="30"/>
                  </a:lnTo>
                  <a:lnTo>
                    <a:pt x="8" y="23"/>
                  </a:lnTo>
                  <a:lnTo>
                    <a:pt x="8" y="17"/>
                  </a:lnTo>
                  <a:lnTo>
                    <a:pt x="8" y="10"/>
                  </a:lnTo>
                  <a:lnTo>
                    <a:pt x="9" y="4"/>
                  </a:lnTo>
                  <a:lnTo>
                    <a:pt x="9" y="2"/>
                  </a:lnTo>
                  <a:lnTo>
                    <a:pt x="10" y="1"/>
                  </a:lnTo>
                  <a:lnTo>
                    <a:pt x="11" y="0"/>
                  </a:lnTo>
                  <a:lnTo>
                    <a:pt x="12" y="0"/>
                  </a:lnTo>
                  <a:lnTo>
                    <a:pt x="14" y="0"/>
                  </a:lnTo>
                  <a:lnTo>
                    <a:pt x="16" y="1"/>
                  </a:lnTo>
                  <a:lnTo>
                    <a:pt x="16" y="2"/>
                  </a:lnTo>
                  <a:lnTo>
                    <a:pt x="1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61" name="Freeform 150"/>
            <p:cNvSpPr>
              <a:spLocks/>
            </p:cNvSpPr>
            <p:nvPr/>
          </p:nvSpPr>
          <p:spPr bwMode="auto">
            <a:xfrm>
              <a:off x="4298950" y="4979988"/>
              <a:ext cx="192087" cy="65087"/>
            </a:xfrm>
            <a:custGeom>
              <a:avLst/>
              <a:gdLst>
                <a:gd name="T0" fmla="*/ 2147483647 w 121"/>
                <a:gd name="T1" fmla="*/ 0 h 41"/>
                <a:gd name="T2" fmla="*/ 2147483647 w 121"/>
                <a:gd name="T3" fmla="*/ 2147483647 h 41"/>
                <a:gd name="T4" fmla="*/ 2147483647 w 121"/>
                <a:gd name="T5" fmla="*/ 2147483647 h 41"/>
                <a:gd name="T6" fmla="*/ 2147483647 w 121"/>
                <a:gd name="T7" fmla="*/ 2147483647 h 41"/>
                <a:gd name="T8" fmla="*/ 2147483647 w 121"/>
                <a:gd name="T9" fmla="*/ 2147483647 h 41"/>
                <a:gd name="T10" fmla="*/ 2147483647 w 121"/>
                <a:gd name="T11" fmla="*/ 2147483647 h 41"/>
                <a:gd name="T12" fmla="*/ 2147483647 w 121"/>
                <a:gd name="T13" fmla="*/ 2147483647 h 41"/>
                <a:gd name="T14" fmla="*/ 2147483647 w 121"/>
                <a:gd name="T15" fmla="*/ 2147483647 h 41"/>
                <a:gd name="T16" fmla="*/ 2147483647 w 121"/>
                <a:gd name="T17" fmla="*/ 2147483647 h 41"/>
                <a:gd name="T18" fmla="*/ 2147483647 w 121"/>
                <a:gd name="T19" fmla="*/ 2147483647 h 41"/>
                <a:gd name="T20" fmla="*/ 2147483647 w 121"/>
                <a:gd name="T21" fmla="*/ 2147483647 h 41"/>
                <a:gd name="T22" fmla="*/ 2147483647 w 121"/>
                <a:gd name="T23" fmla="*/ 2147483647 h 41"/>
                <a:gd name="T24" fmla="*/ 2147483647 w 121"/>
                <a:gd name="T25" fmla="*/ 2147483647 h 41"/>
                <a:gd name="T26" fmla="*/ 2147483647 w 121"/>
                <a:gd name="T27" fmla="*/ 2147483647 h 41"/>
                <a:gd name="T28" fmla="*/ 2147483647 w 121"/>
                <a:gd name="T29" fmla="*/ 2147483647 h 41"/>
                <a:gd name="T30" fmla="*/ 2147483647 w 121"/>
                <a:gd name="T31" fmla="*/ 2147483647 h 41"/>
                <a:gd name="T32" fmla="*/ 2147483647 w 121"/>
                <a:gd name="T33" fmla="*/ 2147483647 h 41"/>
                <a:gd name="T34" fmla="*/ 2147483647 w 121"/>
                <a:gd name="T35" fmla="*/ 2147483647 h 41"/>
                <a:gd name="T36" fmla="*/ 2147483647 w 121"/>
                <a:gd name="T37" fmla="*/ 2147483647 h 41"/>
                <a:gd name="T38" fmla="*/ 2147483647 w 121"/>
                <a:gd name="T39" fmla="*/ 2147483647 h 41"/>
                <a:gd name="T40" fmla="*/ 2147483647 w 121"/>
                <a:gd name="T41" fmla="*/ 2147483647 h 41"/>
                <a:gd name="T42" fmla="*/ 2147483647 w 121"/>
                <a:gd name="T43" fmla="*/ 2147483647 h 41"/>
                <a:gd name="T44" fmla="*/ 2147483647 w 121"/>
                <a:gd name="T45" fmla="*/ 2147483647 h 41"/>
                <a:gd name="T46" fmla="*/ 2147483647 w 121"/>
                <a:gd name="T47" fmla="*/ 2147483647 h 41"/>
                <a:gd name="T48" fmla="*/ 2147483647 w 121"/>
                <a:gd name="T49" fmla="*/ 2147483647 h 41"/>
                <a:gd name="T50" fmla="*/ 2147483647 w 121"/>
                <a:gd name="T51" fmla="*/ 2147483647 h 41"/>
                <a:gd name="T52" fmla="*/ 2147483647 w 121"/>
                <a:gd name="T53" fmla="*/ 2147483647 h 41"/>
                <a:gd name="T54" fmla="*/ 2147483647 w 121"/>
                <a:gd name="T55" fmla="*/ 2147483647 h 41"/>
                <a:gd name="T56" fmla="*/ 2147483647 w 121"/>
                <a:gd name="T57" fmla="*/ 2147483647 h 41"/>
                <a:gd name="T58" fmla="*/ 2147483647 w 121"/>
                <a:gd name="T59" fmla="*/ 2147483647 h 41"/>
                <a:gd name="T60" fmla="*/ 2147483647 w 121"/>
                <a:gd name="T61" fmla="*/ 2147483647 h 41"/>
                <a:gd name="T62" fmla="*/ 2147483647 w 121"/>
                <a:gd name="T63" fmla="*/ 2147483647 h 41"/>
                <a:gd name="T64" fmla="*/ 2147483647 w 121"/>
                <a:gd name="T65" fmla="*/ 2147483647 h 41"/>
                <a:gd name="T66" fmla="*/ 2147483647 w 121"/>
                <a:gd name="T67" fmla="*/ 2147483647 h 41"/>
                <a:gd name="T68" fmla="*/ 2147483647 w 121"/>
                <a:gd name="T69" fmla="*/ 2147483647 h 41"/>
                <a:gd name="T70" fmla="*/ 2147483647 w 121"/>
                <a:gd name="T71" fmla="*/ 2147483647 h 41"/>
                <a:gd name="T72" fmla="*/ 2147483647 w 121"/>
                <a:gd name="T73" fmla="*/ 2147483647 h 41"/>
                <a:gd name="T74" fmla="*/ 2147483647 w 121"/>
                <a:gd name="T75" fmla="*/ 2147483647 h 41"/>
                <a:gd name="T76" fmla="*/ 2147483647 w 121"/>
                <a:gd name="T77" fmla="*/ 2147483647 h 41"/>
                <a:gd name="T78" fmla="*/ 2147483647 w 121"/>
                <a:gd name="T79" fmla="*/ 2147483647 h 41"/>
                <a:gd name="T80" fmla="*/ 2147483647 w 121"/>
                <a:gd name="T81" fmla="*/ 2147483647 h 41"/>
                <a:gd name="T82" fmla="*/ 2147483647 w 121"/>
                <a:gd name="T83" fmla="*/ 2147483647 h 41"/>
                <a:gd name="T84" fmla="*/ 2147483647 w 121"/>
                <a:gd name="T85" fmla="*/ 2147483647 h 41"/>
                <a:gd name="T86" fmla="*/ 2147483647 w 121"/>
                <a:gd name="T87" fmla="*/ 2147483647 h 41"/>
                <a:gd name="T88" fmla="*/ 2147483647 w 121"/>
                <a:gd name="T89" fmla="*/ 2147483647 h 41"/>
                <a:gd name="T90" fmla="*/ 0 w 121"/>
                <a:gd name="T91" fmla="*/ 2147483647 h 41"/>
                <a:gd name="T92" fmla="*/ 2147483647 w 121"/>
                <a:gd name="T93" fmla="*/ 2147483647 h 41"/>
                <a:gd name="T94" fmla="*/ 2147483647 w 121"/>
                <a:gd name="T95" fmla="*/ 2147483647 h 41"/>
                <a:gd name="T96" fmla="*/ 2147483647 w 121"/>
                <a:gd name="T97" fmla="*/ 0 h 41"/>
                <a:gd name="T98" fmla="*/ 2147483647 w 121"/>
                <a:gd name="T99" fmla="*/ 0 h 41"/>
                <a:gd name="T100" fmla="*/ 2147483647 w 121"/>
                <a:gd name="T101" fmla="*/ 0 h 41"/>
                <a:gd name="T102" fmla="*/ 2147483647 w 121"/>
                <a:gd name="T103" fmla="*/ 0 h 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1"/>
                <a:gd name="T157" fmla="*/ 0 h 41"/>
                <a:gd name="T158" fmla="*/ 121 w 121"/>
                <a:gd name="T159" fmla="*/ 41 h 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1" h="41">
                  <a:moveTo>
                    <a:pt x="4" y="0"/>
                  </a:moveTo>
                  <a:lnTo>
                    <a:pt x="11" y="3"/>
                  </a:lnTo>
                  <a:lnTo>
                    <a:pt x="19" y="6"/>
                  </a:lnTo>
                  <a:lnTo>
                    <a:pt x="25" y="9"/>
                  </a:lnTo>
                  <a:lnTo>
                    <a:pt x="33" y="10"/>
                  </a:lnTo>
                  <a:lnTo>
                    <a:pt x="39" y="12"/>
                  </a:lnTo>
                  <a:lnTo>
                    <a:pt x="46" y="15"/>
                  </a:lnTo>
                  <a:lnTo>
                    <a:pt x="53" y="16"/>
                  </a:lnTo>
                  <a:lnTo>
                    <a:pt x="60" y="18"/>
                  </a:lnTo>
                  <a:lnTo>
                    <a:pt x="67" y="20"/>
                  </a:lnTo>
                  <a:lnTo>
                    <a:pt x="74" y="21"/>
                  </a:lnTo>
                  <a:lnTo>
                    <a:pt x="81" y="23"/>
                  </a:lnTo>
                  <a:lnTo>
                    <a:pt x="88" y="25"/>
                  </a:lnTo>
                  <a:lnTo>
                    <a:pt x="95" y="26"/>
                  </a:lnTo>
                  <a:lnTo>
                    <a:pt x="102" y="28"/>
                  </a:lnTo>
                  <a:lnTo>
                    <a:pt x="110" y="30"/>
                  </a:lnTo>
                  <a:lnTo>
                    <a:pt x="118" y="32"/>
                  </a:lnTo>
                  <a:lnTo>
                    <a:pt x="120" y="33"/>
                  </a:lnTo>
                  <a:lnTo>
                    <a:pt x="121" y="35"/>
                  </a:lnTo>
                  <a:lnTo>
                    <a:pt x="120" y="36"/>
                  </a:lnTo>
                  <a:lnTo>
                    <a:pt x="120" y="38"/>
                  </a:lnTo>
                  <a:lnTo>
                    <a:pt x="118" y="39"/>
                  </a:lnTo>
                  <a:lnTo>
                    <a:pt x="116" y="41"/>
                  </a:lnTo>
                  <a:lnTo>
                    <a:pt x="114" y="41"/>
                  </a:lnTo>
                  <a:lnTo>
                    <a:pt x="112" y="41"/>
                  </a:lnTo>
                  <a:lnTo>
                    <a:pt x="111" y="41"/>
                  </a:lnTo>
                  <a:lnTo>
                    <a:pt x="110" y="41"/>
                  </a:lnTo>
                  <a:lnTo>
                    <a:pt x="102" y="39"/>
                  </a:lnTo>
                  <a:lnTo>
                    <a:pt x="95" y="37"/>
                  </a:lnTo>
                  <a:lnTo>
                    <a:pt x="88" y="35"/>
                  </a:lnTo>
                  <a:lnTo>
                    <a:pt x="82" y="33"/>
                  </a:lnTo>
                  <a:lnTo>
                    <a:pt x="76" y="32"/>
                  </a:lnTo>
                  <a:lnTo>
                    <a:pt x="69" y="30"/>
                  </a:lnTo>
                  <a:lnTo>
                    <a:pt x="63" y="28"/>
                  </a:lnTo>
                  <a:lnTo>
                    <a:pt x="57" y="26"/>
                  </a:lnTo>
                  <a:lnTo>
                    <a:pt x="50" y="25"/>
                  </a:lnTo>
                  <a:lnTo>
                    <a:pt x="43" y="22"/>
                  </a:lnTo>
                  <a:lnTo>
                    <a:pt x="37" y="20"/>
                  </a:lnTo>
                  <a:lnTo>
                    <a:pt x="31" y="18"/>
                  </a:lnTo>
                  <a:lnTo>
                    <a:pt x="25" y="16"/>
                  </a:lnTo>
                  <a:lnTo>
                    <a:pt x="17" y="13"/>
                  </a:lnTo>
                  <a:lnTo>
                    <a:pt x="10" y="10"/>
                  </a:lnTo>
                  <a:lnTo>
                    <a:pt x="3" y="7"/>
                  </a:lnTo>
                  <a:lnTo>
                    <a:pt x="2" y="6"/>
                  </a:lnTo>
                  <a:lnTo>
                    <a:pt x="1" y="4"/>
                  </a:lnTo>
                  <a:lnTo>
                    <a:pt x="0" y="3"/>
                  </a:lnTo>
                  <a:lnTo>
                    <a:pt x="1" y="2"/>
                  </a:lnTo>
                  <a:lnTo>
                    <a:pt x="1" y="1"/>
                  </a:lnTo>
                  <a:lnTo>
                    <a:pt x="1" y="0"/>
                  </a:lnTo>
                  <a:lnTo>
                    <a:pt x="2"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62" name="Freeform 151"/>
            <p:cNvSpPr>
              <a:spLocks/>
            </p:cNvSpPr>
            <p:nvPr/>
          </p:nvSpPr>
          <p:spPr bwMode="auto">
            <a:xfrm>
              <a:off x="4292600" y="4979988"/>
              <a:ext cx="17462" cy="88900"/>
            </a:xfrm>
            <a:custGeom>
              <a:avLst/>
              <a:gdLst>
                <a:gd name="T0" fmla="*/ 2147483647 w 11"/>
                <a:gd name="T1" fmla="*/ 2147483647 h 56"/>
                <a:gd name="T2" fmla="*/ 2147483647 w 11"/>
                <a:gd name="T3" fmla="*/ 2147483647 h 56"/>
                <a:gd name="T4" fmla="*/ 2147483647 w 11"/>
                <a:gd name="T5" fmla="*/ 2147483647 h 56"/>
                <a:gd name="T6" fmla="*/ 2147483647 w 11"/>
                <a:gd name="T7" fmla="*/ 2147483647 h 56"/>
                <a:gd name="T8" fmla="*/ 2147483647 w 11"/>
                <a:gd name="T9" fmla="*/ 2147483647 h 56"/>
                <a:gd name="T10" fmla="*/ 2147483647 w 11"/>
                <a:gd name="T11" fmla="*/ 2147483647 h 56"/>
                <a:gd name="T12" fmla="*/ 2147483647 w 11"/>
                <a:gd name="T13" fmla="*/ 2147483647 h 56"/>
                <a:gd name="T14" fmla="*/ 0 w 11"/>
                <a:gd name="T15" fmla="*/ 2147483647 h 56"/>
                <a:gd name="T16" fmla="*/ 0 w 11"/>
                <a:gd name="T17" fmla="*/ 2147483647 h 56"/>
                <a:gd name="T18" fmla="*/ 0 w 11"/>
                <a:gd name="T19" fmla="*/ 2147483647 h 56"/>
                <a:gd name="T20" fmla="*/ 2147483647 w 11"/>
                <a:gd name="T21" fmla="*/ 2147483647 h 56"/>
                <a:gd name="T22" fmla="*/ 2147483647 w 11"/>
                <a:gd name="T23" fmla="*/ 2147483647 h 56"/>
                <a:gd name="T24" fmla="*/ 2147483647 w 11"/>
                <a:gd name="T25" fmla="*/ 2147483647 h 56"/>
                <a:gd name="T26" fmla="*/ 2147483647 w 11"/>
                <a:gd name="T27" fmla="*/ 0 h 56"/>
                <a:gd name="T28" fmla="*/ 2147483647 w 11"/>
                <a:gd name="T29" fmla="*/ 0 h 56"/>
                <a:gd name="T30" fmla="*/ 2147483647 w 11"/>
                <a:gd name="T31" fmla="*/ 0 h 56"/>
                <a:gd name="T32" fmla="*/ 2147483647 w 11"/>
                <a:gd name="T33" fmla="*/ 2147483647 h 56"/>
                <a:gd name="T34" fmla="*/ 2147483647 w 11"/>
                <a:gd name="T35" fmla="*/ 2147483647 h 56"/>
                <a:gd name="T36" fmla="*/ 2147483647 w 11"/>
                <a:gd name="T37" fmla="*/ 2147483647 h 56"/>
                <a:gd name="T38" fmla="*/ 2147483647 w 11"/>
                <a:gd name="T39" fmla="*/ 2147483647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
                <a:gd name="T61" fmla="*/ 0 h 56"/>
                <a:gd name="T62" fmla="*/ 11 w 11"/>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 h="56">
                  <a:moveTo>
                    <a:pt x="11" y="4"/>
                  </a:moveTo>
                  <a:lnTo>
                    <a:pt x="6" y="54"/>
                  </a:lnTo>
                  <a:lnTo>
                    <a:pt x="5" y="55"/>
                  </a:lnTo>
                  <a:lnTo>
                    <a:pt x="5" y="56"/>
                  </a:lnTo>
                  <a:lnTo>
                    <a:pt x="3" y="56"/>
                  </a:lnTo>
                  <a:lnTo>
                    <a:pt x="2" y="56"/>
                  </a:lnTo>
                  <a:lnTo>
                    <a:pt x="1" y="55"/>
                  </a:lnTo>
                  <a:lnTo>
                    <a:pt x="0" y="55"/>
                  </a:lnTo>
                  <a:lnTo>
                    <a:pt x="0" y="54"/>
                  </a:lnTo>
                  <a:lnTo>
                    <a:pt x="0" y="52"/>
                  </a:lnTo>
                  <a:lnTo>
                    <a:pt x="2" y="4"/>
                  </a:lnTo>
                  <a:lnTo>
                    <a:pt x="2" y="2"/>
                  </a:lnTo>
                  <a:lnTo>
                    <a:pt x="3" y="1"/>
                  </a:lnTo>
                  <a:lnTo>
                    <a:pt x="5" y="0"/>
                  </a:lnTo>
                  <a:lnTo>
                    <a:pt x="6" y="0"/>
                  </a:lnTo>
                  <a:lnTo>
                    <a:pt x="8" y="0"/>
                  </a:lnTo>
                  <a:lnTo>
                    <a:pt x="10" y="1"/>
                  </a:lnTo>
                  <a:lnTo>
                    <a:pt x="11" y="2"/>
                  </a:lnTo>
                  <a:lnTo>
                    <a:pt x="1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63" name="Freeform 152"/>
            <p:cNvSpPr>
              <a:spLocks/>
            </p:cNvSpPr>
            <p:nvPr/>
          </p:nvSpPr>
          <p:spPr bwMode="auto">
            <a:xfrm>
              <a:off x="4314825" y="5026025"/>
              <a:ext cx="136525" cy="150812"/>
            </a:xfrm>
            <a:custGeom>
              <a:avLst/>
              <a:gdLst>
                <a:gd name="T0" fmla="*/ 2147483647 w 86"/>
                <a:gd name="T1" fmla="*/ 0 h 95"/>
                <a:gd name="T2" fmla="*/ 2147483647 w 86"/>
                <a:gd name="T3" fmla="*/ 2147483647 h 95"/>
                <a:gd name="T4" fmla="*/ 2147483647 w 86"/>
                <a:gd name="T5" fmla="*/ 2147483647 h 95"/>
                <a:gd name="T6" fmla="*/ 2147483647 w 86"/>
                <a:gd name="T7" fmla="*/ 2147483647 h 95"/>
                <a:gd name="T8" fmla="*/ 2147483647 w 86"/>
                <a:gd name="T9" fmla="*/ 2147483647 h 95"/>
                <a:gd name="T10" fmla="*/ 2147483647 w 86"/>
                <a:gd name="T11" fmla="*/ 2147483647 h 95"/>
                <a:gd name="T12" fmla="*/ 2147483647 w 86"/>
                <a:gd name="T13" fmla="*/ 2147483647 h 95"/>
                <a:gd name="T14" fmla="*/ 2147483647 w 86"/>
                <a:gd name="T15" fmla="*/ 2147483647 h 95"/>
                <a:gd name="T16" fmla="*/ 2147483647 w 86"/>
                <a:gd name="T17" fmla="*/ 2147483647 h 95"/>
                <a:gd name="T18" fmla="*/ 2147483647 w 86"/>
                <a:gd name="T19" fmla="*/ 2147483647 h 95"/>
                <a:gd name="T20" fmla="*/ 2147483647 w 86"/>
                <a:gd name="T21" fmla="*/ 2147483647 h 95"/>
                <a:gd name="T22" fmla="*/ 2147483647 w 86"/>
                <a:gd name="T23" fmla="*/ 2147483647 h 95"/>
                <a:gd name="T24" fmla="*/ 2147483647 w 86"/>
                <a:gd name="T25" fmla="*/ 2147483647 h 95"/>
                <a:gd name="T26" fmla="*/ 2147483647 w 86"/>
                <a:gd name="T27" fmla="*/ 2147483647 h 95"/>
                <a:gd name="T28" fmla="*/ 2147483647 w 86"/>
                <a:gd name="T29" fmla="*/ 2147483647 h 95"/>
                <a:gd name="T30" fmla="*/ 2147483647 w 86"/>
                <a:gd name="T31" fmla="*/ 2147483647 h 95"/>
                <a:gd name="T32" fmla="*/ 2147483647 w 86"/>
                <a:gd name="T33" fmla="*/ 2147483647 h 95"/>
                <a:gd name="T34" fmla="*/ 2147483647 w 86"/>
                <a:gd name="T35" fmla="*/ 2147483647 h 95"/>
                <a:gd name="T36" fmla="*/ 2147483647 w 86"/>
                <a:gd name="T37" fmla="*/ 2147483647 h 95"/>
                <a:gd name="T38" fmla="*/ 2147483647 w 86"/>
                <a:gd name="T39" fmla="*/ 2147483647 h 95"/>
                <a:gd name="T40" fmla="*/ 2147483647 w 86"/>
                <a:gd name="T41" fmla="*/ 2147483647 h 95"/>
                <a:gd name="T42" fmla="*/ 2147483647 w 86"/>
                <a:gd name="T43" fmla="*/ 2147483647 h 95"/>
                <a:gd name="T44" fmla="*/ 2147483647 w 86"/>
                <a:gd name="T45" fmla="*/ 2147483647 h 95"/>
                <a:gd name="T46" fmla="*/ 2147483647 w 86"/>
                <a:gd name="T47" fmla="*/ 2147483647 h 95"/>
                <a:gd name="T48" fmla="*/ 2147483647 w 86"/>
                <a:gd name="T49" fmla="*/ 2147483647 h 95"/>
                <a:gd name="T50" fmla="*/ 2147483647 w 86"/>
                <a:gd name="T51" fmla="*/ 2147483647 h 95"/>
                <a:gd name="T52" fmla="*/ 2147483647 w 86"/>
                <a:gd name="T53" fmla="*/ 2147483647 h 95"/>
                <a:gd name="T54" fmla="*/ 2147483647 w 86"/>
                <a:gd name="T55" fmla="*/ 2147483647 h 95"/>
                <a:gd name="T56" fmla="*/ 2147483647 w 86"/>
                <a:gd name="T57" fmla="*/ 2147483647 h 95"/>
                <a:gd name="T58" fmla="*/ 2147483647 w 86"/>
                <a:gd name="T59" fmla="*/ 2147483647 h 95"/>
                <a:gd name="T60" fmla="*/ 2147483647 w 86"/>
                <a:gd name="T61" fmla="*/ 2147483647 h 95"/>
                <a:gd name="T62" fmla="*/ 2147483647 w 86"/>
                <a:gd name="T63" fmla="*/ 2147483647 h 95"/>
                <a:gd name="T64" fmla="*/ 2147483647 w 86"/>
                <a:gd name="T65" fmla="*/ 2147483647 h 95"/>
                <a:gd name="T66" fmla="*/ 2147483647 w 86"/>
                <a:gd name="T67" fmla="*/ 2147483647 h 95"/>
                <a:gd name="T68" fmla="*/ 2147483647 w 86"/>
                <a:gd name="T69" fmla="*/ 2147483647 h 95"/>
                <a:gd name="T70" fmla="*/ 2147483647 w 86"/>
                <a:gd name="T71" fmla="*/ 2147483647 h 95"/>
                <a:gd name="T72" fmla="*/ 2147483647 w 86"/>
                <a:gd name="T73" fmla="*/ 2147483647 h 95"/>
                <a:gd name="T74" fmla="*/ 2147483647 w 86"/>
                <a:gd name="T75" fmla="*/ 2147483647 h 95"/>
                <a:gd name="T76" fmla="*/ 2147483647 w 86"/>
                <a:gd name="T77" fmla="*/ 2147483647 h 95"/>
                <a:gd name="T78" fmla="*/ 2147483647 w 86"/>
                <a:gd name="T79" fmla="*/ 2147483647 h 95"/>
                <a:gd name="T80" fmla="*/ 2147483647 w 86"/>
                <a:gd name="T81" fmla="*/ 2147483647 h 95"/>
                <a:gd name="T82" fmla="*/ 0 w 86"/>
                <a:gd name="T83" fmla="*/ 2147483647 h 95"/>
                <a:gd name="T84" fmla="*/ 0 w 86"/>
                <a:gd name="T85" fmla="*/ 2147483647 h 95"/>
                <a:gd name="T86" fmla="*/ 2147483647 w 86"/>
                <a:gd name="T87" fmla="*/ 0 h 95"/>
                <a:gd name="T88" fmla="*/ 2147483647 w 86"/>
                <a:gd name="T89" fmla="*/ 0 h 9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6"/>
                <a:gd name="T136" fmla="*/ 0 h 95"/>
                <a:gd name="T137" fmla="*/ 86 w 86"/>
                <a:gd name="T138" fmla="*/ 95 h 9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6" h="95">
                  <a:moveTo>
                    <a:pt x="5" y="0"/>
                  </a:moveTo>
                  <a:lnTo>
                    <a:pt x="8" y="0"/>
                  </a:lnTo>
                  <a:lnTo>
                    <a:pt x="12" y="0"/>
                  </a:lnTo>
                  <a:lnTo>
                    <a:pt x="16" y="1"/>
                  </a:lnTo>
                  <a:lnTo>
                    <a:pt x="21" y="2"/>
                  </a:lnTo>
                  <a:lnTo>
                    <a:pt x="25" y="3"/>
                  </a:lnTo>
                  <a:lnTo>
                    <a:pt x="29" y="5"/>
                  </a:lnTo>
                  <a:lnTo>
                    <a:pt x="35" y="6"/>
                  </a:lnTo>
                  <a:lnTo>
                    <a:pt x="39" y="8"/>
                  </a:lnTo>
                  <a:lnTo>
                    <a:pt x="45" y="10"/>
                  </a:lnTo>
                  <a:lnTo>
                    <a:pt x="49" y="12"/>
                  </a:lnTo>
                  <a:lnTo>
                    <a:pt x="55" y="13"/>
                  </a:lnTo>
                  <a:lnTo>
                    <a:pt x="60" y="15"/>
                  </a:lnTo>
                  <a:lnTo>
                    <a:pt x="64" y="16"/>
                  </a:lnTo>
                  <a:lnTo>
                    <a:pt x="70" y="18"/>
                  </a:lnTo>
                  <a:lnTo>
                    <a:pt x="74" y="20"/>
                  </a:lnTo>
                  <a:lnTo>
                    <a:pt x="79" y="21"/>
                  </a:lnTo>
                  <a:lnTo>
                    <a:pt x="81" y="22"/>
                  </a:lnTo>
                  <a:lnTo>
                    <a:pt x="83" y="22"/>
                  </a:lnTo>
                  <a:lnTo>
                    <a:pt x="84" y="23"/>
                  </a:lnTo>
                  <a:lnTo>
                    <a:pt x="85" y="25"/>
                  </a:lnTo>
                  <a:lnTo>
                    <a:pt x="85" y="26"/>
                  </a:lnTo>
                  <a:lnTo>
                    <a:pt x="86" y="29"/>
                  </a:lnTo>
                  <a:lnTo>
                    <a:pt x="86" y="30"/>
                  </a:lnTo>
                  <a:lnTo>
                    <a:pt x="86" y="33"/>
                  </a:lnTo>
                  <a:lnTo>
                    <a:pt x="86" y="37"/>
                  </a:lnTo>
                  <a:lnTo>
                    <a:pt x="86" y="41"/>
                  </a:lnTo>
                  <a:lnTo>
                    <a:pt x="86" y="45"/>
                  </a:lnTo>
                  <a:lnTo>
                    <a:pt x="86" y="48"/>
                  </a:lnTo>
                  <a:lnTo>
                    <a:pt x="85" y="52"/>
                  </a:lnTo>
                  <a:lnTo>
                    <a:pt x="85" y="55"/>
                  </a:lnTo>
                  <a:lnTo>
                    <a:pt x="85" y="58"/>
                  </a:lnTo>
                  <a:lnTo>
                    <a:pt x="84" y="62"/>
                  </a:lnTo>
                  <a:lnTo>
                    <a:pt x="84" y="65"/>
                  </a:lnTo>
                  <a:lnTo>
                    <a:pt x="83" y="69"/>
                  </a:lnTo>
                  <a:lnTo>
                    <a:pt x="82" y="72"/>
                  </a:lnTo>
                  <a:lnTo>
                    <a:pt x="82" y="76"/>
                  </a:lnTo>
                  <a:lnTo>
                    <a:pt x="81" y="79"/>
                  </a:lnTo>
                  <a:lnTo>
                    <a:pt x="80" y="83"/>
                  </a:lnTo>
                  <a:lnTo>
                    <a:pt x="79" y="87"/>
                  </a:lnTo>
                  <a:lnTo>
                    <a:pt x="78" y="91"/>
                  </a:lnTo>
                  <a:lnTo>
                    <a:pt x="77" y="93"/>
                  </a:lnTo>
                  <a:lnTo>
                    <a:pt x="76" y="94"/>
                  </a:lnTo>
                  <a:lnTo>
                    <a:pt x="75" y="95"/>
                  </a:lnTo>
                  <a:lnTo>
                    <a:pt x="73" y="95"/>
                  </a:lnTo>
                  <a:lnTo>
                    <a:pt x="72" y="94"/>
                  </a:lnTo>
                  <a:lnTo>
                    <a:pt x="72" y="93"/>
                  </a:lnTo>
                  <a:lnTo>
                    <a:pt x="71" y="91"/>
                  </a:lnTo>
                  <a:lnTo>
                    <a:pt x="72" y="88"/>
                  </a:lnTo>
                  <a:lnTo>
                    <a:pt x="73" y="84"/>
                  </a:lnTo>
                  <a:lnTo>
                    <a:pt x="74" y="81"/>
                  </a:lnTo>
                  <a:lnTo>
                    <a:pt x="75" y="77"/>
                  </a:lnTo>
                  <a:lnTo>
                    <a:pt x="75" y="74"/>
                  </a:lnTo>
                  <a:lnTo>
                    <a:pt x="76" y="71"/>
                  </a:lnTo>
                  <a:lnTo>
                    <a:pt x="77" y="68"/>
                  </a:lnTo>
                  <a:lnTo>
                    <a:pt x="77" y="65"/>
                  </a:lnTo>
                  <a:lnTo>
                    <a:pt x="78" y="62"/>
                  </a:lnTo>
                  <a:lnTo>
                    <a:pt x="78" y="58"/>
                  </a:lnTo>
                  <a:lnTo>
                    <a:pt x="78" y="55"/>
                  </a:lnTo>
                  <a:lnTo>
                    <a:pt x="78" y="52"/>
                  </a:lnTo>
                  <a:lnTo>
                    <a:pt x="79" y="49"/>
                  </a:lnTo>
                  <a:lnTo>
                    <a:pt x="79" y="45"/>
                  </a:lnTo>
                  <a:lnTo>
                    <a:pt x="79" y="42"/>
                  </a:lnTo>
                  <a:lnTo>
                    <a:pt x="79" y="39"/>
                  </a:lnTo>
                  <a:lnTo>
                    <a:pt x="79" y="35"/>
                  </a:lnTo>
                  <a:lnTo>
                    <a:pt x="78" y="33"/>
                  </a:lnTo>
                  <a:lnTo>
                    <a:pt x="76" y="32"/>
                  </a:lnTo>
                  <a:lnTo>
                    <a:pt x="73" y="30"/>
                  </a:lnTo>
                  <a:lnTo>
                    <a:pt x="69" y="28"/>
                  </a:lnTo>
                  <a:lnTo>
                    <a:pt x="64" y="25"/>
                  </a:lnTo>
                  <a:lnTo>
                    <a:pt x="58" y="23"/>
                  </a:lnTo>
                  <a:lnTo>
                    <a:pt x="52" y="20"/>
                  </a:lnTo>
                  <a:lnTo>
                    <a:pt x="45" y="18"/>
                  </a:lnTo>
                  <a:lnTo>
                    <a:pt x="39" y="16"/>
                  </a:lnTo>
                  <a:lnTo>
                    <a:pt x="32" y="14"/>
                  </a:lnTo>
                  <a:lnTo>
                    <a:pt x="25" y="12"/>
                  </a:lnTo>
                  <a:lnTo>
                    <a:pt x="20" y="10"/>
                  </a:lnTo>
                  <a:lnTo>
                    <a:pt x="15" y="9"/>
                  </a:lnTo>
                  <a:lnTo>
                    <a:pt x="10" y="8"/>
                  </a:lnTo>
                  <a:lnTo>
                    <a:pt x="7" y="7"/>
                  </a:lnTo>
                  <a:lnTo>
                    <a:pt x="5" y="7"/>
                  </a:lnTo>
                  <a:lnTo>
                    <a:pt x="3" y="7"/>
                  </a:lnTo>
                  <a:lnTo>
                    <a:pt x="1" y="6"/>
                  </a:lnTo>
                  <a:lnTo>
                    <a:pt x="0" y="4"/>
                  </a:lnTo>
                  <a:lnTo>
                    <a:pt x="0" y="3"/>
                  </a:lnTo>
                  <a:lnTo>
                    <a:pt x="0" y="2"/>
                  </a:lnTo>
                  <a:lnTo>
                    <a:pt x="1" y="1"/>
                  </a:lnTo>
                  <a:lnTo>
                    <a:pt x="3"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64" name="Freeform 153"/>
            <p:cNvSpPr>
              <a:spLocks/>
            </p:cNvSpPr>
            <p:nvPr/>
          </p:nvSpPr>
          <p:spPr bwMode="auto">
            <a:xfrm>
              <a:off x="4308475" y="5030788"/>
              <a:ext cx="26987" cy="87312"/>
            </a:xfrm>
            <a:custGeom>
              <a:avLst/>
              <a:gdLst>
                <a:gd name="T0" fmla="*/ 2147483647 w 17"/>
                <a:gd name="T1" fmla="*/ 2147483647 h 55"/>
                <a:gd name="T2" fmla="*/ 2147483647 w 17"/>
                <a:gd name="T3" fmla="*/ 2147483647 h 55"/>
                <a:gd name="T4" fmla="*/ 2147483647 w 17"/>
                <a:gd name="T5" fmla="*/ 2147483647 h 55"/>
                <a:gd name="T6" fmla="*/ 2147483647 w 17"/>
                <a:gd name="T7" fmla="*/ 2147483647 h 55"/>
                <a:gd name="T8" fmla="*/ 2147483647 w 17"/>
                <a:gd name="T9" fmla="*/ 2147483647 h 55"/>
                <a:gd name="T10" fmla="*/ 2147483647 w 17"/>
                <a:gd name="T11" fmla="*/ 2147483647 h 55"/>
                <a:gd name="T12" fmla="*/ 2147483647 w 17"/>
                <a:gd name="T13" fmla="*/ 2147483647 h 55"/>
                <a:gd name="T14" fmla="*/ 2147483647 w 17"/>
                <a:gd name="T15" fmla="*/ 2147483647 h 55"/>
                <a:gd name="T16" fmla="*/ 2147483647 w 17"/>
                <a:gd name="T17" fmla="*/ 2147483647 h 55"/>
                <a:gd name="T18" fmla="*/ 2147483647 w 17"/>
                <a:gd name="T19" fmla="*/ 2147483647 h 55"/>
                <a:gd name="T20" fmla="*/ 2147483647 w 17"/>
                <a:gd name="T21" fmla="*/ 2147483647 h 55"/>
                <a:gd name="T22" fmla="*/ 2147483647 w 17"/>
                <a:gd name="T23" fmla="*/ 2147483647 h 55"/>
                <a:gd name="T24" fmla="*/ 2147483647 w 17"/>
                <a:gd name="T25" fmla="*/ 2147483647 h 55"/>
                <a:gd name="T26" fmla="*/ 2147483647 w 17"/>
                <a:gd name="T27" fmla="*/ 2147483647 h 55"/>
                <a:gd name="T28" fmla="*/ 2147483647 w 17"/>
                <a:gd name="T29" fmla="*/ 2147483647 h 55"/>
                <a:gd name="T30" fmla="*/ 2147483647 w 17"/>
                <a:gd name="T31" fmla="*/ 2147483647 h 55"/>
                <a:gd name="T32" fmla="*/ 2147483647 w 17"/>
                <a:gd name="T33" fmla="*/ 2147483647 h 55"/>
                <a:gd name="T34" fmla="*/ 2147483647 w 17"/>
                <a:gd name="T35" fmla="*/ 2147483647 h 55"/>
                <a:gd name="T36" fmla="*/ 2147483647 w 17"/>
                <a:gd name="T37" fmla="*/ 2147483647 h 55"/>
                <a:gd name="T38" fmla="*/ 2147483647 w 17"/>
                <a:gd name="T39" fmla="*/ 2147483647 h 55"/>
                <a:gd name="T40" fmla="*/ 2147483647 w 17"/>
                <a:gd name="T41" fmla="*/ 2147483647 h 55"/>
                <a:gd name="T42" fmla="*/ 2147483647 w 17"/>
                <a:gd name="T43" fmla="*/ 2147483647 h 55"/>
                <a:gd name="T44" fmla="*/ 0 w 17"/>
                <a:gd name="T45" fmla="*/ 2147483647 h 55"/>
                <a:gd name="T46" fmla="*/ 0 w 17"/>
                <a:gd name="T47" fmla="*/ 2147483647 h 55"/>
                <a:gd name="T48" fmla="*/ 0 w 17"/>
                <a:gd name="T49" fmla="*/ 2147483647 h 55"/>
                <a:gd name="T50" fmla="*/ 0 w 17"/>
                <a:gd name="T51" fmla="*/ 2147483647 h 55"/>
                <a:gd name="T52" fmla="*/ 2147483647 w 17"/>
                <a:gd name="T53" fmla="*/ 2147483647 h 55"/>
                <a:gd name="T54" fmla="*/ 2147483647 w 17"/>
                <a:gd name="T55" fmla="*/ 2147483647 h 55"/>
                <a:gd name="T56" fmla="*/ 2147483647 w 17"/>
                <a:gd name="T57" fmla="*/ 2147483647 h 55"/>
                <a:gd name="T58" fmla="*/ 2147483647 w 17"/>
                <a:gd name="T59" fmla="*/ 2147483647 h 55"/>
                <a:gd name="T60" fmla="*/ 2147483647 w 17"/>
                <a:gd name="T61" fmla="*/ 2147483647 h 55"/>
                <a:gd name="T62" fmla="*/ 2147483647 w 17"/>
                <a:gd name="T63" fmla="*/ 2147483647 h 55"/>
                <a:gd name="T64" fmla="*/ 2147483647 w 17"/>
                <a:gd name="T65" fmla="*/ 2147483647 h 55"/>
                <a:gd name="T66" fmla="*/ 2147483647 w 17"/>
                <a:gd name="T67" fmla="*/ 2147483647 h 55"/>
                <a:gd name="T68" fmla="*/ 2147483647 w 17"/>
                <a:gd name="T69" fmla="*/ 2147483647 h 55"/>
                <a:gd name="T70" fmla="*/ 2147483647 w 17"/>
                <a:gd name="T71" fmla="*/ 2147483647 h 55"/>
                <a:gd name="T72" fmla="*/ 2147483647 w 17"/>
                <a:gd name="T73" fmla="*/ 2147483647 h 55"/>
                <a:gd name="T74" fmla="*/ 2147483647 w 17"/>
                <a:gd name="T75" fmla="*/ 2147483647 h 55"/>
                <a:gd name="T76" fmla="*/ 2147483647 w 17"/>
                <a:gd name="T77" fmla="*/ 2147483647 h 55"/>
                <a:gd name="T78" fmla="*/ 2147483647 w 17"/>
                <a:gd name="T79" fmla="*/ 2147483647 h 55"/>
                <a:gd name="T80" fmla="*/ 2147483647 w 17"/>
                <a:gd name="T81" fmla="*/ 2147483647 h 55"/>
                <a:gd name="T82" fmla="*/ 2147483647 w 17"/>
                <a:gd name="T83" fmla="*/ 2147483647 h 55"/>
                <a:gd name="T84" fmla="*/ 2147483647 w 17"/>
                <a:gd name="T85" fmla="*/ 0 h 55"/>
                <a:gd name="T86" fmla="*/ 2147483647 w 17"/>
                <a:gd name="T87" fmla="*/ 0 h 55"/>
                <a:gd name="T88" fmla="*/ 2147483647 w 17"/>
                <a:gd name="T89" fmla="*/ 0 h 55"/>
                <a:gd name="T90" fmla="*/ 2147483647 w 17"/>
                <a:gd name="T91" fmla="*/ 0 h 55"/>
                <a:gd name="T92" fmla="*/ 2147483647 w 17"/>
                <a:gd name="T93" fmla="*/ 2147483647 h 55"/>
                <a:gd name="T94" fmla="*/ 2147483647 w 17"/>
                <a:gd name="T95" fmla="*/ 2147483647 h 55"/>
                <a:gd name="T96" fmla="*/ 2147483647 w 17"/>
                <a:gd name="T97" fmla="*/ 2147483647 h 55"/>
                <a:gd name="T98" fmla="*/ 2147483647 w 17"/>
                <a:gd name="T99" fmla="*/ 2147483647 h 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
                <a:gd name="T151" fmla="*/ 0 h 55"/>
                <a:gd name="T152" fmla="*/ 17 w 17"/>
                <a:gd name="T153" fmla="*/ 55 h 5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 h="55">
                  <a:moveTo>
                    <a:pt x="17" y="6"/>
                  </a:moveTo>
                  <a:lnTo>
                    <a:pt x="15" y="9"/>
                  </a:lnTo>
                  <a:lnTo>
                    <a:pt x="15" y="12"/>
                  </a:lnTo>
                  <a:lnTo>
                    <a:pt x="14" y="15"/>
                  </a:lnTo>
                  <a:lnTo>
                    <a:pt x="13" y="18"/>
                  </a:lnTo>
                  <a:lnTo>
                    <a:pt x="13" y="20"/>
                  </a:lnTo>
                  <a:lnTo>
                    <a:pt x="12" y="24"/>
                  </a:lnTo>
                  <a:lnTo>
                    <a:pt x="11" y="26"/>
                  </a:lnTo>
                  <a:lnTo>
                    <a:pt x="11" y="29"/>
                  </a:lnTo>
                  <a:lnTo>
                    <a:pt x="10" y="32"/>
                  </a:lnTo>
                  <a:lnTo>
                    <a:pt x="9" y="35"/>
                  </a:lnTo>
                  <a:lnTo>
                    <a:pt x="9" y="38"/>
                  </a:lnTo>
                  <a:lnTo>
                    <a:pt x="9" y="40"/>
                  </a:lnTo>
                  <a:lnTo>
                    <a:pt x="7" y="44"/>
                  </a:lnTo>
                  <a:lnTo>
                    <a:pt x="7" y="46"/>
                  </a:lnTo>
                  <a:lnTo>
                    <a:pt x="6" y="49"/>
                  </a:lnTo>
                  <a:lnTo>
                    <a:pt x="6" y="53"/>
                  </a:lnTo>
                  <a:lnTo>
                    <a:pt x="5" y="54"/>
                  </a:lnTo>
                  <a:lnTo>
                    <a:pt x="4" y="55"/>
                  </a:lnTo>
                  <a:lnTo>
                    <a:pt x="3" y="55"/>
                  </a:lnTo>
                  <a:lnTo>
                    <a:pt x="2" y="54"/>
                  </a:lnTo>
                  <a:lnTo>
                    <a:pt x="1" y="52"/>
                  </a:lnTo>
                  <a:lnTo>
                    <a:pt x="0" y="51"/>
                  </a:lnTo>
                  <a:lnTo>
                    <a:pt x="0" y="48"/>
                  </a:lnTo>
                  <a:lnTo>
                    <a:pt x="0" y="46"/>
                  </a:lnTo>
                  <a:lnTo>
                    <a:pt x="0" y="42"/>
                  </a:lnTo>
                  <a:lnTo>
                    <a:pt x="1" y="40"/>
                  </a:lnTo>
                  <a:lnTo>
                    <a:pt x="1" y="37"/>
                  </a:lnTo>
                  <a:lnTo>
                    <a:pt x="2" y="35"/>
                  </a:lnTo>
                  <a:lnTo>
                    <a:pt x="2" y="32"/>
                  </a:lnTo>
                  <a:lnTo>
                    <a:pt x="2" y="29"/>
                  </a:lnTo>
                  <a:lnTo>
                    <a:pt x="3" y="27"/>
                  </a:lnTo>
                  <a:lnTo>
                    <a:pt x="3" y="25"/>
                  </a:lnTo>
                  <a:lnTo>
                    <a:pt x="3" y="22"/>
                  </a:lnTo>
                  <a:lnTo>
                    <a:pt x="3" y="20"/>
                  </a:lnTo>
                  <a:lnTo>
                    <a:pt x="3" y="17"/>
                  </a:lnTo>
                  <a:lnTo>
                    <a:pt x="3" y="15"/>
                  </a:lnTo>
                  <a:lnTo>
                    <a:pt x="4" y="12"/>
                  </a:lnTo>
                  <a:lnTo>
                    <a:pt x="4" y="9"/>
                  </a:lnTo>
                  <a:lnTo>
                    <a:pt x="5" y="7"/>
                  </a:lnTo>
                  <a:lnTo>
                    <a:pt x="6" y="4"/>
                  </a:lnTo>
                  <a:lnTo>
                    <a:pt x="7" y="1"/>
                  </a:lnTo>
                  <a:lnTo>
                    <a:pt x="9" y="0"/>
                  </a:lnTo>
                  <a:lnTo>
                    <a:pt x="10" y="0"/>
                  </a:lnTo>
                  <a:lnTo>
                    <a:pt x="13" y="0"/>
                  </a:lnTo>
                  <a:lnTo>
                    <a:pt x="15" y="2"/>
                  </a:lnTo>
                  <a:lnTo>
                    <a:pt x="16" y="4"/>
                  </a:lnTo>
                  <a:lnTo>
                    <a:pt x="1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65" name="Freeform 154"/>
            <p:cNvSpPr>
              <a:spLocks/>
            </p:cNvSpPr>
            <p:nvPr/>
          </p:nvSpPr>
          <p:spPr bwMode="auto">
            <a:xfrm>
              <a:off x="4289425" y="5140325"/>
              <a:ext cx="165100" cy="76200"/>
            </a:xfrm>
            <a:custGeom>
              <a:avLst/>
              <a:gdLst>
                <a:gd name="T0" fmla="*/ 2147483647 w 104"/>
                <a:gd name="T1" fmla="*/ 2147483647 h 48"/>
                <a:gd name="T2" fmla="*/ 2147483647 w 104"/>
                <a:gd name="T3" fmla="*/ 2147483647 h 48"/>
                <a:gd name="T4" fmla="*/ 2147483647 w 104"/>
                <a:gd name="T5" fmla="*/ 2147483647 h 48"/>
                <a:gd name="T6" fmla="*/ 2147483647 w 104"/>
                <a:gd name="T7" fmla="*/ 2147483647 h 48"/>
                <a:gd name="T8" fmla="*/ 2147483647 w 104"/>
                <a:gd name="T9" fmla="*/ 2147483647 h 48"/>
                <a:gd name="T10" fmla="*/ 2147483647 w 104"/>
                <a:gd name="T11" fmla="*/ 2147483647 h 48"/>
                <a:gd name="T12" fmla="*/ 2147483647 w 104"/>
                <a:gd name="T13" fmla="*/ 2147483647 h 48"/>
                <a:gd name="T14" fmla="*/ 2147483647 w 104"/>
                <a:gd name="T15" fmla="*/ 2147483647 h 48"/>
                <a:gd name="T16" fmla="*/ 2147483647 w 104"/>
                <a:gd name="T17" fmla="*/ 2147483647 h 48"/>
                <a:gd name="T18" fmla="*/ 2147483647 w 104"/>
                <a:gd name="T19" fmla="*/ 2147483647 h 48"/>
                <a:gd name="T20" fmla="*/ 2147483647 w 104"/>
                <a:gd name="T21" fmla="*/ 2147483647 h 48"/>
                <a:gd name="T22" fmla="*/ 2147483647 w 104"/>
                <a:gd name="T23" fmla="*/ 2147483647 h 48"/>
                <a:gd name="T24" fmla="*/ 2147483647 w 104"/>
                <a:gd name="T25" fmla="*/ 2147483647 h 48"/>
                <a:gd name="T26" fmla="*/ 2147483647 w 104"/>
                <a:gd name="T27" fmla="*/ 2147483647 h 48"/>
                <a:gd name="T28" fmla="*/ 2147483647 w 104"/>
                <a:gd name="T29" fmla="*/ 2147483647 h 48"/>
                <a:gd name="T30" fmla="*/ 2147483647 w 104"/>
                <a:gd name="T31" fmla="*/ 2147483647 h 48"/>
                <a:gd name="T32" fmla="*/ 2147483647 w 104"/>
                <a:gd name="T33" fmla="*/ 2147483647 h 48"/>
                <a:gd name="T34" fmla="*/ 2147483647 w 104"/>
                <a:gd name="T35" fmla="*/ 2147483647 h 48"/>
                <a:gd name="T36" fmla="*/ 2147483647 w 104"/>
                <a:gd name="T37" fmla="*/ 2147483647 h 48"/>
                <a:gd name="T38" fmla="*/ 2147483647 w 104"/>
                <a:gd name="T39" fmla="*/ 2147483647 h 48"/>
                <a:gd name="T40" fmla="*/ 2147483647 w 104"/>
                <a:gd name="T41" fmla="*/ 2147483647 h 48"/>
                <a:gd name="T42" fmla="*/ 2147483647 w 104"/>
                <a:gd name="T43" fmla="*/ 2147483647 h 48"/>
                <a:gd name="T44" fmla="*/ 2147483647 w 104"/>
                <a:gd name="T45" fmla="*/ 2147483647 h 48"/>
                <a:gd name="T46" fmla="*/ 2147483647 w 104"/>
                <a:gd name="T47" fmla="*/ 2147483647 h 48"/>
                <a:gd name="T48" fmla="*/ 2147483647 w 104"/>
                <a:gd name="T49" fmla="*/ 2147483647 h 48"/>
                <a:gd name="T50" fmla="*/ 2147483647 w 104"/>
                <a:gd name="T51" fmla="*/ 2147483647 h 48"/>
                <a:gd name="T52" fmla="*/ 2147483647 w 104"/>
                <a:gd name="T53" fmla="*/ 2147483647 h 48"/>
                <a:gd name="T54" fmla="*/ 2147483647 w 104"/>
                <a:gd name="T55" fmla="*/ 2147483647 h 48"/>
                <a:gd name="T56" fmla="*/ 2147483647 w 104"/>
                <a:gd name="T57" fmla="*/ 2147483647 h 48"/>
                <a:gd name="T58" fmla="*/ 2147483647 w 104"/>
                <a:gd name="T59" fmla="*/ 2147483647 h 48"/>
                <a:gd name="T60" fmla="*/ 2147483647 w 104"/>
                <a:gd name="T61" fmla="*/ 2147483647 h 48"/>
                <a:gd name="T62" fmla="*/ 2147483647 w 104"/>
                <a:gd name="T63" fmla="*/ 2147483647 h 48"/>
                <a:gd name="T64" fmla="*/ 2147483647 w 104"/>
                <a:gd name="T65" fmla="*/ 2147483647 h 48"/>
                <a:gd name="T66" fmla="*/ 2147483647 w 104"/>
                <a:gd name="T67" fmla="*/ 2147483647 h 48"/>
                <a:gd name="T68" fmla="*/ 2147483647 w 104"/>
                <a:gd name="T69" fmla="*/ 2147483647 h 48"/>
                <a:gd name="T70" fmla="*/ 2147483647 w 104"/>
                <a:gd name="T71" fmla="*/ 2147483647 h 48"/>
                <a:gd name="T72" fmla="*/ 2147483647 w 104"/>
                <a:gd name="T73" fmla="*/ 2147483647 h 48"/>
                <a:gd name="T74" fmla="*/ 2147483647 w 104"/>
                <a:gd name="T75" fmla="*/ 2147483647 h 48"/>
                <a:gd name="T76" fmla="*/ 2147483647 w 104"/>
                <a:gd name="T77" fmla="*/ 2147483647 h 48"/>
                <a:gd name="T78" fmla="*/ 2147483647 w 104"/>
                <a:gd name="T79" fmla="*/ 2147483647 h 48"/>
                <a:gd name="T80" fmla="*/ 2147483647 w 104"/>
                <a:gd name="T81" fmla="*/ 2147483647 h 48"/>
                <a:gd name="T82" fmla="*/ 2147483647 w 104"/>
                <a:gd name="T83" fmla="*/ 2147483647 h 48"/>
                <a:gd name="T84" fmla="*/ 0 w 104"/>
                <a:gd name="T85" fmla="*/ 2147483647 h 48"/>
                <a:gd name="T86" fmla="*/ 0 w 104"/>
                <a:gd name="T87" fmla="*/ 2147483647 h 48"/>
                <a:gd name="T88" fmla="*/ 0 w 104"/>
                <a:gd name="T89" fmla="*/ 2147483647 h 48"/>
                <a:gd name="T90" fmla="*/ 0 w 104"/>
                <a:gd name="T91" fmla="*/ 2147483647 h 48"/>
                <a:gd name="T92" fmla="*/ 2147483647 w 104"/>
                <a:gd name="T93" fmla="*/ 2147483647 h 48"/>
                <a:gd name="T94" fmla="*/ 2147483647 w 104"/>
                <a:gd name="T95" fmla="*/ 0 h 48"/>
                <a:gd name="T96" fmla="*/ 2147483647 w 104"/>
                <a:gd name="T97" fmla="*/ 2147483647 h 48"/>
                <a:gd name="T98" fmla="*/ 2147483647 w 104"/>
                <a:gd name="T99" fmla="*/ 2147483647 h 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4"/>
                <a:gd name="T151" fmla="*/ 0 h 48"/>
                <a:gd name="T152" fmla="*/ 104 w 104"/>
                <a:gd name="T153" fmla="*/ 48 h 4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4" h="48">
                  <a:moveTo>
                    <a:pt x="5" y="1"/>
                  </a:moveTo>
                  <a:lnTo>
                    <a:pt x="9" y="2"/>
                  </a:lnTo>
                  <a:lnTo>
                    <a:pt x="14" y="4"/>
                  </a:lnTo>
                  <a:lnTo>
                    <a:pt x="19" y="5"/>
                  </a:lnTo>
                  <a:lnTo>
                    <a:pt x="25" y="8"/>
                  </a:lnTo>
                  <a:lnTo>
                    <a:pt x="31" y="10"/>
                  </a:lnTo>
                  <a:lnTo>
                    <a:pt x="39" y="12"/>
                  </a:lnTo>
                  <a:lnTo>
                    <a:pt x="45" y="15"/>
                  </a:lnTo>
                  <a:lnTo>
                    <a:pt x="53" y="17"/>
                  </a:lnTo>
                  <a:lnTo>
                    <a:pt x="59" y="20"/>
                  </a:lnTo>
                  <a:lnTo>
                    <a:pt x="67" y="23"/>
                  </a:lnTo>
                  <a:lnTo>
                    <a:pt x="73" y="26"/>
                  </a:lnTo>
                  <a:lnTo>
                    <a:pt x="80" y="28"/>
                  </a:lnTo>
                  <a:lnTo>
                    <a:pt x="86" y="31"/>
                  </a:lnTo>
                  <a:lnTo>
                    <a:pt x="92" y="34"/>
                  </a:lnTo>
                  <a:lnTo>
                    <a:pt x="96" y="37"/>
                  </a:lnTo>
                  <a:lnTo>
                    <a:pt x="101" y="39"/>
                  </a:lnTo>
                  <a:lnTo>
                    <a:pt x="103" y="40"/>
                  </a:lnTo>
                  <a:lnTo>
                    <a:pt x="104" y="42"/>
                  </a:lnTo>
                  <a:lnTo>
                    <a:pt x="104" y="44"/>
                  </a:lnTo>
                  <a:lnTo>
                    <a:pt x="104" y="46"/>
                  </a:lnTo>
                  <a:lnTo>
                    <a:pt x="103" y="47"/>
                  </a:lnTo>
                  <a:lnTo>
                    <a:pt x="102" y="48"/>
                  </a:lnTo>
                  <a:lnTo>
                    <a:pt x="100" y="48"/>
                  </a:lnTo>
                  <a:lnTo>
                    <a:pt x="99" y="48"/>
                  </a:lnTo>
                  <a:lnTo>
                    <a:pt x="95" y="46"/>
                  </a:lnTo>
                  <a:lnTo>
                    <a:pt x="90" y="44"/>
                  </a:lnTo>
                  <a:lnTo>
                    <a:pt x="85" y="41"/>
                  </a:lnTo>
                  <a:lnTo>
                    <a:pt x="78" y="38"/>
                  </a:lnTo>
                  <a:lnTo>
                    <a:pt x="72" y="35"/>
                  </a:lnTo>
                  <a:lnTo>
                    <a:pt x="64" y="32"/>
                  </a:lnTo>
                  <a:lnTo>
                    <a:pt x="57" y="29"/>
                  </a:lnTo>
                  <a:lnTo>
                    <a:pt x="49" y="26"/>
                  </a:lnTo>
                  <a:lnTo>
                    <a:pt x="41" y="23"/>
                  </a:lnTo>
                  <a:lnTo>
                    <a:pt x="34" y="21"/>
                  </a:lnTo>
                  <a:lnTo>
                    <a:pt x="27" y="17"/>
                  </a:lnTo>
                  <a:lnTo>
                    <a:pt x="21" y="15"/>
                  </a:lnTo>
                  <a:lnTo>
                    <a:pt x="15" y="12"/>
                  </a:lnTo>
                  <a:lnTo>
                    <a:pt x="11" y="11"/>
                  </a:lnTo>
                  <a:lnTo>
                    <a:pt x="7" y="10"/>
                  </a:lnTo>
                  <a:lnTo>
                    <a:pt x="4" y="9"/>
                  </a:lnTo>
                  <a:lnTo>
                    <a:pt x="2" y="8"/>
                  </a:lnTo>
                  <a:lnTo>
                    <a:pt x="0" y="6"/>
                  </a:lnTo>
                  <a:lnTo>
                    <a:pt x="0" y="5"/>
                  </a:lnTo>
                  <a:lnTo>
                    <a:pt x="0" y="3"/>
                  </a:lnTo>
                  <a:lnTo>
                    <a:pt x="0" y="2"/>
                  </a:lnTo>
                  <a:lnTo>
                    <a:pt x="1" y="1"/>
                  </a:lnTo>
                  <a:lnTo>
                    <a:pt x="3" y="0"/>
                  </a:lnTo>
                  <a:lnTo>
                    <a:pt x="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66" name="Freeform 155"/>
            <p:cNvSpPr>
              <a:spLocks/>
            </p:cNvSpPr>
            <p:nvPr/>
          </p:nvSpPr>
          <p:spPr bwMode="auto">
            <a:xfrm>
              <a:off x="4271963" y="5219700"/>
              <a:ext cx="142875" cy="50800"/>
            </a:xfrm>
            <a:custGeom>
              <a:avLst/>
              <a:gdLst>
                <a:gd name="T0" fmla="*/ 2147483647 w 90"/>
                <a:gd name="T1" fmla="*/ 2147483647 h 32"/>
                <a:gd name="T2" fmla="*/ 2147483647 w 90"/>
                <a:gd name="T3" fmla="*/ 2147483647 h 32"/>
                <a:gd name="T4" fmla="*/ 2147483647 w 90"/>
                <a:gd name="T5" fmla="*/ 2147483647 h 32"/>
                <a:gd name="T6" fmla="*/ 2147483647 w 90"/>
                <a:gd name="T7" fmla="*/ 2147483647 h 32"/>
                <a:gd name="T8" fmla="*/ 2147483647 w 90"/>
                <a:gd name="T9" fmla="*/ 2147483647 h 32"/>
                <a:gd name="T10" fmla="*/ 2147483647 w 90"/>
                <a:gd name="T11" fmla="*/ 2147483647 h 32"/>
                <a:gd name="T12" fmla="*/ 2147483647 w 90"/>
                <a:gd name="T13" fmla="*/ 2147483647 h 32"/>
                <a:gd name="T14" fmla="*/ 2147483647 w 90"/>
                <a:gd name="T15" fmla="*/ 2147483647 h 32"/>
                <a:gd name="T16" fmla="*/ 2147483647 w 90"/>
                <a:gd name="T17" fmla="*/ 2147483647 h 32"/>
                <a:gd name="T18" fmla="*/ 2147483647 w 90"/>
                <a:gd name="T19" fmla="*/ 2147483647 h 32"/>
                <a:gd name="T20" fmla="*/ 2147483647 w 90"/>
                <a:gd name="T21" fmla="*/ 2147483647 h 32"/>
                <a:gd name="T22" fmla="*/ 2147483647 w 90"/>
                <a:gd name="T23" fmla="*/ 2147483647 h 32"/>
                <a:gd name="T24" fmla="*/ 2147483647 w 90"/>
                <a:gd name="T25" fmla="*/ 2147483647 h 32"/>
                <a:gd name="T26" fmla="*/ 2147483647 w 90"/>
                <a:gd name="T27" fmla="*/ 2147483647 h 32"/>
                <a:gd name="T28" fmla="*/ 2147483647 w 90"/>
                <a:gd name="T29" fmla="*/ 2147483647 h 32"/>
                <a:gd name="T30" fmla="*/ 2147483647 w 90"/>
                <a:gd name="T31" fmla="*/ 2147483647 h 32"/>
                <a:gd name="T32" fmla="*/ 2147483647 w 90"/>
                <a:gd name="T33" fmla="*/ 2147483647 h 32"/>
                <a:gd name="T34" fmla="*/ 2147483647 w 90"/>
                <a:gd name="T35" fmla="*/ 2147483647 h 32"/>
                <a:gd name="T36" fmla="*/ 2147483647 w 90"/>
                <a:gd name="T37" fmla="*/ 2147483647 h 32"/>
                <a:gd name="T38" fmla="*/ 2147483647 w 90"/>
                <a:gd name="T39" fmla="*/ 2147483647 h 32"/>
                <a:gd name="T40" fmla="*/ 2147483647 w 90"/>
                <a:gd name="T41" fmla="*/ 2147483647 h 32"/>
                <a:gd name="T42" fmla="*/ 2147483647 w 90"/>
                <a:gd name="T43" fmla="*/ 0 h 32"/>
                <a:gd name="T44" fmla="*/ 2147483647 w 90"/>
                <a:gd name="T45" fmla="*/ 2147483647 h 32"/>
                <a:gd name="T46" fmla="*/ 2147483647 w 90"/>
                <a:gd name="T47" fmla="*/ 2147483647 h 32"/>
                <a:gd name="T48" fmla="*/ 2147483647 w 90"/>
                <a:gd name="T49" fmla="*/ 2147483647 h 32"/>
                <a:gd name="T50" fmla="*/ 2147483647 w 90"/>
                <a:gd name="T51" fmla="*/ 2147483647 h 32"/>
                <a:gd name="T52" fmla="*/ 2147483647 w 90"/>
                <a:gd name="T53" fmla="*/ 2147483647 h 32"/>
                <a:gd name="T54" fmla="*/ 2147483647 w 90"/>
                <a:gd name="T55" fmla="*/ 2147483647 h 32"/>
                <a:gd name="T56" fmla="*/ 2147483647 w 90"/>
                <a:gd name="T57" fmla="*/ 2147483647 h 32"/>
                <a:gd name="T58" fmla="*/ 2147483647 w 90"/>
                <a:gd name="T59" fmla="*/ 2147483647 h 32"/>
                <a:gd name="T60" fmla="*/ 2147483647 w 90"/>
                <a:gd name="T61" fmla="*/ 2147483647 h 32"/>
                <a:gd name="T62" fmla="*/ 2147483647 w 90"/>
                <a:gd name="T63" fmla="*/ 2147483647 h 32"/>
                <a:gd name="T64" fmla="*/ 2147483647 w 90"/>
                <a:gd name="T65" fmla="*/ 2147483647 h 32"/>
                <a:gd name="T66" fmla="*/ 2147483647 w 90"/>
                <a:gd name="T67" fmla="*/ 2147483647 h 32"/>
                <a:gd name="T68" fmla="*/ 2147483647 w 90"/>
                <a:gd name="T69" fmla="*/ 2147483647 h 32"/>
                <a:gd name="T70" fmla="*/ 2147483647 w 90"/>
                <a:gd name="T71" fmla="*/ 2147483647 h 32"/>
                <a:gd name="T72" fmla="*/ 2147483647 w 90"/>
                <a:gd name="T73" fmla="*/ 2147483647 h 32"/>
                <a:gd name="T74" fmla="*/ 2147483647 w 90"/>
                <a:gd name="T75" fmla="*/ 2147483647 h 32"/>
                <a:gd name="T76" fmla="*/ 2147483647 w 90"/>
                <a:gd name="T77" fmla="*/ 2147483647 h 32"/>
                <a:gd name="T78" fmla="*/ 2147483647 w 90"/>
                <a:gd name="T79" fmla="*/ 2147483647 h 32"/>
                <a:gd name="T80" fmla="*/ 2147483647 w 90"/>
                <a:gd name="T81" fmla="*/ 2147483647 h 32"/>
                <a:gd name="T82" fmla="*/ 2147483647 w 90"/>
                <a:gd name="T83" fmla="*/ 2147483647 h 32"/>
                <a:gd name="T84" fmla="*/ 2147483647 w 90"/>
                <a:gd name="T85" fmla="*/ 2147483647 h 32"/>
                <a:gd name="T86" fmla="*/ 2147483647 w 90"/>
                <a:gd name="T87" fmla="*/ 2147483647 h 32"/>
                <a:gd name="T88" fmla="*/ 2147483647 w 90"/>
                <a:gd name="T89" fmla="*/ 2147483647 h 32"/>
                <a:gd name="T90" fmla="*/ 2147483647 w 90"/>
                <a:gd name="T91" fmla="*/ 2147483647 h 32"/>
                <a:gd name="T92" fmla="*/ 2147483647 w 90"/>
                <a:gd name="T93" fmla="*/ 2147483647 h 32"/>
                <a:gd name="T94" fmla="*/ 2147483647 w 90"/>
                <a:gd name="T95" fmla="*/ 2147483647 h 32"/>
                <a:gd name="T96" fmla="*/ 2147483647 w 90"/>
                <a:gd name="T97" fmla="*/ 2147483647 h 32"/>
                <a:gd name="T98" fmla="*/ 2147483647 w 90"/>
                <a:gd name="T99" fmla="*/ 2147483647 h 32"/>
                <a:gd name="T100" fmla="*/ 2147483647 w 90"/>
                <a:gd name="T101" fmla="*/ 2147483647 h 32"/>
                <a:gd name="T102" fmla="*/ 0 w 90"/>
                <a:gd name="T103" fmla="*/ 2147483647 h 32"/>
                <a:gd name="T104" fmla="*/ 2147483647 w 90"/>
                <a:gd name="T105" fmla="*/ 2147483647 h 32"/>
                <a:gd name="T106" fmla="*/ 2147483647 w 90"/>
                <a:gd name="T107" fmla="*/ 2147483647 h 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0"/>
                <a:gd name="T163" fmla="*/ 0 h 32"/>
                <a:gd name="T164" fmla="*/ 90 w 90"/>
                <a:gd name="T165" fmla="*/ 32 h 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0" h="32">
                  <a:moveTo>
                    <a:pt x="2" y="27"/>
                  </a:moveTo>
                  <a:lnTo>
                    <a:pt x="4" y="26"/>
                  </a:lnTo>
                  <a:lnTo>
                    <a:pt x="6" y="24"/>
                  </a:lnTo>
                  <a:lnTo>
                    <a:pt x="7" y="23"/>
                  </a:lnTo>
                  <a:lnTo>
                    <a:pt x="10" y="22"/>
                  </a:lnTo>
                  <a:lnTo>
                    <a:pt x="15" y="20"/>
                  </a:lnTo>
                  <a:lnTo>
                    <a:pt x="20" y="18"/>
                  </a:lnTo>
                  <a:lnTo>
                    <a:pt x="24" y="17"/>
                  </a:lnTo>
                  <a:lnTo>
                    <a:pt x="29" y="16"/>
                  </a:lnTo>
                  <a:lnTo>
                    <a:pt x="33" y="14"/>
                  </a:lnTo>
                  <a:lnTo>
                    <a:pt x="37" y="13"/>
                  </a:lnTo>
                  <a:lnTo>
                    <a:pt x="42" y="11"/>
                  </a:lnTo>
                  <a:lnTo>
                    <a:pt x="46" y="10"/>
                  </a:lnTo>
                  <a:lnTo>
                    <a:pt x="50" y="8"/>
                  </a:lnTo>
                  <a:lnTo>
                    <a:pt x="54" y="7"/>
                  </a:lnTo>
                  <a:lnTo>
                    <a:pt x="58" y="5"/>
                  </a:lnTo>
                  <a:lnTo>
                    <a:pt x="62" y="5"/>
                  </a:lnTo>
                  <a:lnTo>
                    <a:pt x="67" y="4"/>
                  </a:lnTo>
                  <a:lnTo>
                    <a:pt x="72" y="3"/>
                  </a:lnTo>
                  <a:lnTo>
                    <a:pt x="77" y="2"/>
                  </a:lnTo>
                  <a:lnTo>
                    <a:pt x="83" y="1"/>
                  </a:lnTo>
                  <a:lnTo>
                    <a:pt x="85" y="0"/>
                  </a:lnTo>
                  <a:lnTo>
                    <a:pt x="87" y="2"/>
                  </a:lnTo>
                  <a:lnTo>
                    <a:pt x="89" y="3"/>
                  </a:lnTo>
                  <a:lnTo>
                    <a:pt x="90" y="5"/>
                  </a:lnTo>
                  <a:lnTo>
                    <a:pt x="90" y="7"/>
                  </a:lnTo>
                  <a:lnTo>
                    <a:pt x="89" y="9"/>
                  </a:lnTo>
                  <a:lnTo>
                    <a:pt x="87" y="10"/>
                  </a:lnTo>
                  <a:lnTo>
                    <a:pt x="85" y="11"/>
                  </a:lnTo>
                  <a:lnTo>
                    <a:pt x="80" y="12"/>
                  </a:lnTo>
                  <a:lnTo>
                    <a:pt x="75" y="13"/>
                  </a:lnTo>
                  <a:lnTo>
                    <a:pt x="70" y="14"/>
                  </a:lnTo>
                  <a:lnTo>
                    <a:pt x="65" y="15"/>
                  </a:lnTo>
                  <a:lnTo>
                    <a:pt x="60" y="16"/>
                  </a:lnTo>
                  <a:lnTo>
                    <a:pt x="56" y="17"/>
                  </a:lnTo>
                  <a:lnTo>
                    <a:pt x="52" y="17"/>
                  </a:lnTo>
                  <a:lnTo>
                    <a:pt x="48" y="18"/>
                  </a:lnTo>
                  <a:lnTo>
                    <a:pt x="44" y="19"/>
                  </a:lnTo>
                  <a:lnTo>
                    <a:pt x="40" y="20"/>
                  </a:lnTo>
                  <a:lnTo>
                    <a:pt x="36" y="21"/>
                  </a:lnTo>
                  <a:lnTo>
                    <a:pt x="32" y="23"/>
                  </a:lnTo>
                  <a:lnTo>
                    <a:pt x="27" y="24"/>
                  </a:lnTo>
                  <a:lnTo>
                    <a:pt x="22" y="26"/>
                  </a:lnTo>
                  <a:lnTo>
                    <a:pt x="17" y="27"/>
                  </a:lnTo>
                  <a:lnTo>
                    <a:pt x="12" y="29"/>
                  </a:lnTo>
                  <a:lnTo>
                    <a:pt x="11" y="30"/>
                  </a:lnTo>
                  <a:lnTo>
                    <a:pt x="9" y="30"/>
                  </a:lnTo>
                  <a:lnTo>
                    <a:pt x="8" y="31"/>
                  </a:lnTo>
                  <a:lnTo>
                    <a:pt x="6" y="31"/>
                  </a:lnTo>
                  <a:lnTo>
                    <a:pt x="3" y="32"/>
                  </a:lnTo>
                  <a:lnTo>
                    <a:pt x="2" y="31"/>
                  </a:lnTo>
                  <a:lnTo>
                    <a:pt x="0" y="29"/>
                  </a:lnTo>
                  <a:lnTo>
                    <a:pt x="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67" name="Freeform 156"/>
            <p:cNvSpPr>
              <a:spLocks/>
            </p:cNvSpPr>
            <p:nvPr/>
          </p:nvSpPr>
          <p:spPr bwMode="auto">
            <a:xfrm>
              <a:off x="4219575" y="5138738"/>
              <a:ext cx="192087" cy="96837"/>
            </a:xfrm>
            <a:custGeom>
              <a:avLst/>
              <a:gdLst>
                <a:gd name="T0" fmla="*/ 2147483647 w 121"/>
                <a:gd name="T1" fmla="*/ 2147483647 h 61"/>
                <a:gd name="T2" fmla="*/ 2147483647 w 121"/>
                <a:gd name="T3" fmla="*/ 2147483647 h 61"/>
                <a:gd name="T4" fmla="*/ 2147483647 w 121"/>
                <a:gd name="T5" fmla="*/ 2147483647 h 61"/>
                <a:gd name="T6" fmla="*/ 2147483647 w 121"/>
                <a:gd name="T7" fmla="*/ 2147483647 h 61"/>
                <a:gd name="T8" fmla="*/ 2147483647 w 121"/>
                <a:gd name="T9" fmla="*/ 2147483647 h 61"/>
                <a:gd name="T10" fmla="*/ 2147483647 w 121"/>
                <a:gd name="T11" fmla="*/ 2147483647 h 61"/>
                <a:gd name="T12" fmla="*/ 2147483647 w 121"/>
                <a:gd name="T13" fmla="*/ 2147483647 h 61"/>
                <a:gd name="T14" fmla="*/ 2147483647 w 121"/>
                <a:gd name="T15" fmla="*/ 2147483647 h 61"/>
                <a:gd name="T16" fmla="*/ 2147483647 w 121"/>
                <a:gd name="T17" fmla="*/ 2147483647 h 61"/>
                <a:gd name="T18" fmla="*/ 2147483647 w 121"/>
                <a:gd name="T19" fmla="*/ 2147483647 h 61"/>
                <a:gd name="T20" fmla="*/ 2147483647 w 121"/>
                <a:gd name="T21" fmla="*/ 2147483647 h 61"/>
                <a:gd name="T22" fmla="*/ 2147483647 w 121"/>
                <a:gd name="T23" fmla="*/ 2147483647 h 61"/>
                <a:gd name="T24" fmla="*/ 2147483647 w 121"/>
                <a:gd name="T25" fmla="*/ 2147483647 h 61"/>
                <a:gd name="T26" fmla="*/ 2147483647 w 121"/>
                <a:gd name="T27" fmla="*/ 2147483647 h 61"/>
                <a:gd name="T28" fmla="*/ 2147483647 w 121"/>
                <a:gd name="T29" fmla="*/ 2147483647 h 61"/>
                <a:gd name="T30" fmla="*/ 2147483647 w 121"/>
                <a:gd name="T31" fmla="*/ 2147483647 h 61"/>
                <a:gd name="T32" fmla="*/ 2147483647 w 121"/>
                <a:gd name="T33" fmla="*/ 2147483647 h 61"/>
                <a:gd name="T34" fmla="*/ 2147483647 w 121"/>
                <a:gd name="T35" fmla="*/ 2147483647 h 61"/>
                <a:gd name="T36" fmla="*/ 2147483647 w 121"/>
                <a:gd name="T37" fmla="*/ 2147483647 h 61"/>
                <a:gd name="T38" fmla="*/ 2147483647 w 121"/>
                <a:gd name="T39" fmla="*/ 2147483647 h 61"/>
                <a:gd name="T40" fmla="*/ 2147483647 w 121"/>
                <a:gd name="T41" fmla="*/ 2147483647 h 61"/>
                <a:gd name="T42" fmla="*/ 2147483647 w 121"/>
                <a:gd name="T43" fmla="*/ 2147483647 h 61"/>
                <a:gd name="T44" fmla="*/ 2147483647 w 121"/>
                <a:gd name="T45" fmla="*/ 2147483647 h 61"/>
                <a:gd name="T46" fmla="*/ 2147483647 w 121"/>
                <a:gd name="T47" fmla="*/ 2147483647 h 61"/>
                <a:gd name="T48" fmla="*/ 2147483647 w 121"/>
                <a:gd name="T49" fmla="*/ 2147483647 h 61"/>
                <a:gd name="T50" fmla="*/ 2147483647 w 121"/>
                <a:gd name="T51" fmla="*/ 2147483647 h 61"/>
                <a:gd name="T52" fmla="*/ 2147483647 w 121"/>
                <a:gd name="T53" fmla="*/ 2147483647 h 61"/>
                <a:gd name="T54" fmla="*/ 2147483647 w 121"/>
                <a:gd name="T55" fmla="*/ 2147483647 h 61"/>
                <a:gd name="T56" fmla="*/ 2147483647 w 121"/>
                <a:gd name="T57" fmla="*/ 2147483647 h 61"/>
                <a:gd name="T58" fmla="*/ 2147483647 w 121"/>
                <a:gd name="T59" fmla="*/ 2147483647 h 61"/>
                <a:gd name="T60" fmla="*/ 2147483647 w 121"/>
                <a:gd name="T61" fmla="*/ 2147483647 h 61"/>
                <a:gd name="T62" fmla="*/ 2147483647 w 121"/>
                <a:gd name="T63" fmla="*/ 2147483647 h 61"/>
                <a:gd name="T64" fmla="*/ 2147483647 w 121"/>
                <a:gd name="T65" fmla="*/ 2147483647 h 61"/>
                <a:gd name="T66" fmla="*/ 2147483647 w 121"/>
                <a:gd name="T67" fmla="*/ 2147483647 h 61"/>
                <a:gd name="T68" fmla="*/ 2147483647 w 121"/>
                <a:gd name="T69" fmla="*/ 2147483647 h 61"/>
                <a:gd name="T70" fmla="*/ 2147483647 w 121"/>
                <a:gd name="T71" fmla="*/ 2147483647 h 61"/>
                <a:gd name="T72" fmla="*/ 2147483647 w 121"/>
                <a:gd name="T73" fmla="*/ 2147483647 h 61"/>
                <a:gd name="T74" fmla="*/ 2147483647 w 121"/>
                <a:gd name="T75" fmla="*/ 2147483647 h 61"/>
                <a:gd name="T76" fmla="*/ 2147483647 w 121"/>
                <a:gd name="T77" fmla="*/ 2147483647 h 61"/>
                <a:gd name="T78" fmla="*/ 2147483647 w 121"/>
                <a:gd name="T79" fmla="*/ 2147483647 h 61"/>
                <a:gd name="T80" fmla="*/ 2147483647 w 121"/>
                <a:gd name="T81" fmla="*/ 2147483647 h 61"/>
                <a:gd name="T82" fmla="*/ 0 w 121"/>
                <a:gd name="T83" fmla="*/ 2147483647 h 61"/>
                <a:gd name="T84" fmla="*/ 0 w 121"/>
                <a:gd name="T85" fmla="*/ 2147483647 h 61"/>
                <a:gd name="T86" fmla="*/ 0 w 121"/>
                <a:gd name="T87" fmla="*/ 2147483647 h 61"/>
                <a:gd name="T88" fmla="*/ 0 w 121"/>
                <a:gd name="T89" fmla="*/ 2147483647 h 61"/>
                <a:gd name="T90" fmla="*/ 0 w 121"/>
                <a:gd name="T91" fmla="*/ 2147483647 h 61"/>
                <a:gd name="T92" fmla="*/ 2147483647 w 121"/>
                <a:gd name="T93" fmla="*/ 2147483647 h 61"/>
                <a:gd name="T94" fmla="*/ 2147483647 w 121"/>
                <a:gd name="T95" fmla="*/ 0 h 61"/>
                <a:gd name="T96" fmla="*/ 2147483647 w 121"/>
                <a:gd name="T97" fmla="*/ 2147483647 h 61"/>
                <a:gd name="T98" fmla="*/ 2147483647 w 121"/>
                <a:gd name="T99" fmla="*/ 2147483647 h 6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1"/>
                <a:gd name="T151" fmla="*/ 0 h 61"/>
                <a:gd name="T152" fmla="*/ 121 w 121"/>
                <a:gd name="T153" fmla="*/ 61 h 6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1" h="61">
                  <a:moveTo>
                    <a:pt x="5" y="1"/>
                  </a:moveTo>
                  <a:lnTo>
                    <a:pt x="11" y="3"/>
                  </a:lnTo>
                  <a:lnTo>
                    <a:pt x="18" y="6"/>
                  </a:lnTo>
                  <a:lnTo>
                    <a:pt x="25" y="9"/>
                  </a:lnTo>
                  <a:lnTo>
                    <a:pt x="31" y="12"/>
                  </a:lnTo>
                  <a:lnTo>
                    <a:pt x="37" y="15"/>
                  </a:lnTo>
                  <a:lnTo>
                    <a:pt x="45" y="19"/>
                  </a:lnTo>
                  <a:lnTo>
                    <a:pt x="52" y="22"/>
                  </a:lnTo>
                  <a:lnTo>
                    <a:pt x="59" y="26"/>
                  </a:lnTo>
                  <a:lnTo>
                    <a:pt x="66" y="29"/>
                  </a:lnTo>
                  <a:lnTo>
                    <a:pt x="73" y="33"/>
                  </a:lnTo>
                  <a:lnTo>
                    <a:pt x="81" y="36"/>
                  </a:lnTo>
                  <a:lnTo>
                    <a:pt x="89" y="40"/>
                  </a:lnTo>
                  <a:lnTo>
                    <a:pt x="95" y="44"/>
                  </a:lnTo>
                  <a:lnTo>
                    <a:pt x="103" y="47"/>
                  </a:lnTo>
                  <a:lnTo>
                    <a:pt x="111" y="50"/>
                  </a:lnTo>
                  <a:lnTo>
                    <a:pt x="120" y="53"/>
                  </a:lnTo>
                  <a:lnTo>
                    <a:pt x="120" y="54"/>
                  </a:lnTo>
                  <a:lnTo>
                    <a:pt x="121" y="55"/>
                  </a:lnTo>
                  <a:lnTo>
                    <a:pt x="121" y="56"/>
                  </a:lnTo>
                  <a:lnTo>
                    <a:pt x="121" y="58"/>
                  </a:lnTo>
                  <a:lnTo>
                    <a:pt x="120" y="59"/>
                  </a:lnTo>
                  <a:lnTo>
                    <a:pt x="119" y="60"/>
                  </a:lnTo>
                  <a:lnTo>
                    <a:pt x="118" y="61"/>
                  </a:lnTo>
                  <a:lnTo>
                    <a:pt x="116" y="61"/>
                  </a:lnTo>
                  <a:lnTo>
                    <a:pt x="109" y="57"/>
                  </a:lnTo>
                  <a:lnTo>
                    <a:pt x="101" y="54"/>
                  </a:lnTo>
                  <a:lnTo>
                    <a:pt x="93" y="51"/>
                  </a:lnTo>
                  <a:lnTo>
                    <a:pt x="87" y="48"/>
                  </a:lnTo>
                  <a:lnTo>
                    <a:pt x="79" y="43"/>
                  </a:lnTo>
                  <a:lnTo>
                    <a:pt x="71" y="40"/>
                  </a:lnTo>
                  <a:lnTo>
                    <a:pt x="64" y="36"/>
                  </a:lnTo>
                  <a:lnTo>
                    <a:pt x="57" y="32"/>
                  </a:lnTo>
                  <a:lnTo>
                    <a:pt x="49" y="28"/>
                  </a:lnTo>
                  <a:lnTo>
                    <a:pt x="41" y="24"/>
                  </a:lnTo>
                  <a:lnTo>
                    <a:pt x="35" y="20"/>
                  </a:lnTo>
                  <a:lnTo>
                    <a:pt x="28" y="17"/>
                  </a:lnTo>
                  <a:lnTo>
                    <a:pt x="21" y="14"/>
                  </a:lnTo>
                  <a:lnTo>
                    <a:pt x="15" y="12"/>
                  </a:lnTo>
                  <a:lnTo>
                    <a:pt x="9" y="9"/>
                  </a:lnTo>
                  <a:lnTo>
                    <a:pt x="3" y="7"/>
                  </a:lnTo>
                  <a:lnTo>
                    <a:pt x="0" y="6"/>
                  </a:lnTo>
                  <a:lnTo>
                    <a:pt x="0" y="5"/>
                  </a:lnTo>
                  <a:lnTo>
                    <a:pt x="0" y="4"/>
                  </a:lnTo>
                  <a:lnTo>
                    <a:pt x="0" y="3"/>
                  </a:lnTo>
                  <a:lnTo>
                    <a:pt x="0" y="1"/>
                  </a:lnTo>
                  <a:lnTo>
                    <a:pt x="3" y="1"/>
                  </a:lnTo>
                  <a:lnTo>
                    <a:pt x="3" y="0"/>
                  </a:lnTo>
                  <a:lnTo>
                    <a:pt x="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68" name="Freeform 157"/>
            <p:cNvSpPr>
              <a:spLocks/>
            </p:cNvSpPr>
            <p:nvPr/>
          </p:nvSpPr>
          <p:spPr bwMode="auto">
            <a:xfrm>
              <a:off x="4075113" y="5268913"/>
              <a:ext cx="125412" cy="347662"/>
            </a:xfrm>
            <a:custGeom>
              <a:avLst/>
              <a:gdLst>
                <a:gd name="T0" fmla="*/ 2147483647 w 79"/>
                <a:gd name="T1" fmla="*/ 2147483647 h 219"/>
                <a:gd name="T2" fmla="*/ 2147483647 w 79"/>
                <a:gd name="T3" fmla="*/ 2147483647 h 219"/>
                <a:gd name="T4" fmla="*/ 2147483647 w 79"/>
                <a:gd name="T5" fmla="*/ 2147483647 h 219"/>
                <a:gd name="T6" fmla="*/ 2147483647 w 79"/>
                <a:gd name="T7" fmla="*/ 2147483647 h 219"/>
                <a:gd name="T8" fmla="*/ 2147483647 w 79"/>
                <a:gd name="T9" fmla="*/ 2147483647 h 219"/>
                <a:gd name="T10" fmla="*/ 2147483647 w 79"/>
                <a:gd name="T11" fmla="*/ 2147483647 h 219"/>
                <a:gd name="T12" fmla="*/ 2147483647 w 79"/>
                <a:gd name="T13" fmla="*/ 2147483647 h 219"/>
                <a:gd name="T14" fmla="*/ 2147483647 w 79"/>
                <a:gd name="T15" fmla="*/ 2147483647 h 219"/>
                <a:gd name="T16" fmla="*/ 2147483647 w 79"/>
                <a:gd name="T17" fmla="*/ 2147483647 h 219"/>
                <a:gd name="T18" fmla="*/ 2147483647 w 79"/>
                <a:gd name="T19" fmla="*/ 2147483647 h 219"/>
                <a:gd name="T20" fmla="*/ 2147483647 w 79"/>
                <a:gd name="T21" fmla="*/ 2147483647 h 219"/>
                <a:gd name="T22" fmla="*/ 2147483647 w 79"/>
                <a:gd name="T23" fmla="*/ 2147483647 h 219"/>
                <a:gd name="T24" fmla="*/ 2147483647 w 79"/>
                <a:gd name="T25" fmla="*/ 2147483647 h 219"/>
                <a:gd name="T26" fmla="*/ 2147483647 w 79"/>
                <a:gd name="T27" fmla="*/ 2147483647 h 219"/>
                <a:gd name="T28" fmla="*/ 2147483647 w 79"/>
                <a:gd name="T29" fmla="*/ 2147483647 h 219"/>
                <a:gd name="T30" fmla="*/ 2147483647 w 79"/>
                <a:gd name="T31" fmla="*/ 2147483647 h 219"/>
                <a:gd name="T32" fmla="*/ 2147483647 w 79"/>
                <a:gd name="T33" fmla="*/ 2147483647 h 219"/>
                <a:gd name="T34" fmla="*/ 2147483647 w 79"/>
                <a:gd name="T35" fmla="*/ 2147483647 h 219"/>
                <a:gd name="T36" fmla="*/ 2147483647 w 79"/>
                <a:gd name="T37" fmla="*/ 2147483647 h 219"/>
                <a:gd name="T38" fmla="*/ 2147483647 w 79"/>
                <a:gd name="T39" fmla="*/ 2147483647 h 219"/>
                <a:gd name="T40" fmla="*/ 2147483647 w 79"/>
                <a:gd name="T41" fmla="*/ 2147483647 h 219"/>
                <a:gd name="T42" fmla="*/ 2147483647 w 79"/>
                <a:gd name="T43" fmla="*/ 2147483647 h 219"/>
                <a:gd name="T44" fmla="*/ 2147483647 w 79"/>
                <a:gd name="T45" fmla="*/ 2147483647 h 219"/>
                <a:gd name="T46" fmla="*/ 2147483647 w 79"/>
                <a:gd name="T47" fmla="*/ 2147483647 h 219"/>
                <a:gd name="T48" fmla="*/ 2147483647 w 79"/>
                <a:gd name="T49" fmla="*/ 2147483647 h 219"/>
                <a:gd name="T50" fmla="*/ 2147483647 w 79"/>
                <a:gd name="T51" fmla="*/ 2147483647 h 219"/>
                <a:gd name="T52" fmla="*/ 2147483647 w 79"/>
                <a:gd name="T53" fmla="*/ 2147483647 h 219"/>
                <a:gd name="T54" fmla="*/ 2147483647 w 79"/>
                <a:gd name="T55" fmla="*/ 2147483647 h 219"/>
                <a:gd name="T56" fmla="*/ 2147483647 w 79"/>
                <a:gd name="T57" fmla="*/ 2147483647 h 219"/>
                <a:gd name="T58" fmla="*/ 0 w 79"/>
                <a:gd name="T59" fmla="*/ 2147483647 h 219"/>
                <a:gd name="T60" fmla="*/ 2147483647 w 79"/>
                <a:gd name="T61" fmla="*/ 2147483647 h 219"/>
                <a:gd name="T62" fmla="*/ 2147483647 w 79"/>
                <a:gd name="T63" fmla="*/ 2147483647 h 219"/>
                <a:gd name="T64" fmla="*/ 2147483647 w 79"/>
                <a:gd name="T65" fmla="*/ 2147483647 h 219"/>
                <a:gd name="T66" fmla="*/ 2147483647 w 79"/>
                <a:gd name="T67" fmla="*/ 2147483647 h 219"/>
                <a:gd name="T68" fmla="*/ 2147483647 w 79"/>
                <a:gd name="T69" fmla="*/ 2147483647 h 219"/>
                <a:gd name="T70" fmla="*/ 2147483647 w 79"/>
                <a:gd name="T71" fmla="*/ 2147483647 h 219"/>
                <a:gd name="T72" fmla="*/ 2147483647 w 79"/>
                <a:gd name="T73" fmla="*/ 2147483647 h 219"/>
                <a:gd name="T74" fmla="*/ 2147483647 w 79"/>
                <a:gd name="T75" fmla="*/ 2147483647 h 219"/>
                <a:gd name="T76" fmla="*/ 2147483647 w 79"/>
                <a:gd name="T77" fmla="*/ 2147483647 h 219"/>
                <a:gd name="T78" fmla="*/ 2147483647 w 79"/>
                <a:gd name="T79" fmla="*/ 2147483647 h 219"/>
                <a:gd name="T80" fmla="*/ 2147483647 w 79"/>
                <a:gd name="T81" fmla="*/ 2147483647 h 219"/>
                <a:gd name="T82" fmla="*/ 2147483647 w 79"/>
                <a:gd name="T83" fmla="*/ 2147483647 h 219"/>
                <a:gd name="T84" fmla="*/ 2147483647 w 79"/>
                <a:gd name="T85" fmla="*/ 2147483647 h 219"/>
                <a:gd name="T86" fmla="*/ 2147483647 w 79"/>
                <a:gd name="T87" fmla="*/ 2147483647 h 219"/>
                <a:gd name="T88" fmla="*/ 2147483647 w 79"/>
                <a:gd name="T89" fmla="*/ 2147483647 h 219"/>
                <a:gd name="T90" fmla="*/ 2147483647 w 79"/>
                <a:gd name="T91" fmla="*/ 2147483647 h 219"/>
                <a:gd name="T92" fmla="*/ 2147483647 w 79"/>
                <a:gd name="T93" fmla="*/ 2147483647 h 219"/>
                <a:gd name="T94" fmla="*/ 2147483647 w 79"/>
                <a:gd name="T95" fmla="*/ 2147483647 h 219"/>
                <a:gd name="T96" fmla="*/ 2147483647 w 79"/>
                <a:gd name="T97" fmla="*/ 2147483647 h 219"/>
                <a:gd name="T98" fmla="*/ 2147483647 w 79"/>
                <a:gd name="T99" fmla="*/ 2147483647 h 219"/>
                <a:gd name="T100" fmla="*/ 2147483647 w 79"/>
                <a:gd name="T101" fmla="*/ 2147483647 h 219"/>
                <a:gd name="T102" fmla="*/ 2147483647 w 79"/>
                <a:gd name="T103" fmla="*/ 2147483647 h 219"/>
                <a:gd name="T104" fmla="*/ 2147483647 w 79"/>
                <a:gd name="T105" fmla="*/ 0 h 219"/>
                <a:gd name="T106" fmla="*/ 2147483647 w 79"/>
                <a:gd name="T107" fmla="*/ 0 h 2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
                <a:gd name="T163" fmla="*/ 0 h 219"/>
                <a:gd name="T164" fmla="*/ 79 w 79"/>
                <a:gd name="T165" fmla="*/ 219 h 2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 h="219">
                  <a:moveTo>
                    <a:pt x="19" y="0"/>
                  </a:moveTo>
                  <a:lnTo>
                    <a:pt x="23" y="2"/>
                  </a:lnTo>
                  <a:lnTo>
                    <a:pt x="27" y="3"/>
                  </a:lnTo>
                  <a:lnTo>
                    <a:pt x="31" y="4"/>
                  </a:lnTo>
                  <a:lnTo>
                    <a:pt x="35" y="6"/>
                  </a:lnTo>
                  <a:lnTo>
                    <a:pt x="38" y="6"/>
                  </a:lnTo>
                  <a:lnTo>
                    <a:pt x="42" y="8"/>
                  </a:lnTo>
                  <a:lnTo>
                    <a:pt x="45" y="9"/>
                  </a:lnTo>
                  <a:lnTo>
                    <a:pt x="49" y="11"/>
                  </a:lnTo>
                  <a:lnTo>
                    <a:pt x="52" y="11"/>
                  </a:lnTo>
                  <a:lnTo>
                    <a:pt x="55" y="13"/>
                  </a:lnTo>
                  <a:lnTo>
                    <a:pt x="58" y="15"/>
                  </a:lnTo>
                  <a:lnTo>
                    <a:pt x="61" y="17"/>
                  </a:lnTo>
                  <a:lnTo>
                    <a:pt x="64" y="19"/>
                  </a:lnTo>
                  <a:lnTo>
                    <a:pt x="68" y="21"/>
                  </a:lnTo>
                  <a:lnTo>
                    <a:pt x="71" y="24"/>
                  </a:lnTo>
                  <a:lnTo>
                    <a:pt x="75" y="26"/>
                  </a:lnTo>
                  <a:lnTo>
                    <a:pt x="75" y="28"/>
                  </a:lnTo>
                  <a:lnTo>
                    <a:pt x="77" y="30"/>
                  </a:lnTo>
                  <a:lnTo>
                    <a:pt x="78" y="31"/>
                  </a:lnTo>
                  <a:lnTo>
                    <a:pt x="79" y="34"/>
                  </a:lnTo>
                  <a:lnTo>
                    <a:pt x="79" y="35"/>
                  </a:lnTo>
                  <a:lnTo>
                    <a:pt x="79" y="37"/>
                  </a:lnTo>
                  <a:lnTo>
                    <a:pt x="79" y="40"/>
                  </a:lnTo>
                  <a:lnTo>
                    <a:pt x="79" y="42"/>
                  </a:lnTo>
                  <a:lnTo>
                    <a:pt x="78" y="44"/>
                  </a:lnTo>
                  <a:lnTo>
                    <a:pt x="77" y="46"/>
                  </a:lnTo>
                  <a:lnTo>
                    <a:pt x="76" y="48"/>
                  </a:lnTo>
                  <a:lnTo>
                    <a:pt x="75" y="50"/>
                  </a:lnTo>
                  <a:lnTo>
                    <a:pt x="74" y="53"/>
                  </a:lnTo>
                  <a:lnTo>
                    <a:pt x="73" y="55"/>
                  </a:lnTo>
                  <a:lnTo>
                    <a:pt x="71" y="57"/>
                  </a:lnTo>
                  <a:lnTo>
                    <a:pt x="71" y="59"/>
                  </a:lnTo>
                  <a:lnTo>
                    <a:pt x="64" y="70"/>
                  </a:lnTo>
                  <a:lnTo>
                    <a:pt x="58" y="80"/>
                  </a:lnTo>
                  <a:lnTo>
                    <a:pt x="51" y="90"/>
                  </a:lnTo>
                  <a:lnTo>
                    <a:pt x="45" y="99"/>
                  </a:lnTo>
                  <a:lnTo>
                    <a:pt x="39" y="108"/>
                  </a:lnTo>
                  <a:lnTo>
                    <a:pt x="35" y="118"/>
                  </a:lnTo>
                  <a:lnTo>
                    <a:pt x="29" y="127"/>
                  </a:lnTo>
                  <a:lnTo>
                    <a:pt x="25" y="136"/>
                  </a:lnTo>
                  <a:lnTo>
                    <a:pt x="21" y="145"/>
                  </a:lnTo>
                  <a:lnTo>
                    <a:pt x="18" y="154"/>
                  </a:lnTo>
                  <a:lnTo>
                    <a:pt x="15" y="163"/>
                  </a:lnTo>
                  <a:lnTo>
                    <a:pt x="14" y="173"/>
                  </a:lnTo>
                  <a:lnTo>
                    <a:pt x="13" y="183"/>
                  </a:lnTo>
                  <a:lnTo>
                    <a:pt x="13" y="193"/>
                  </a:lnTo>
                  <a:lnTo>
                    <a:pt x="14" y="203"/>
                  </a:lnTo>
                  <a:lnTo>
                    <a:pt x="16" y="213"/>
                  </a:lnTo>
                  <a:lnTo>
                    <a:pt x="15" y="216"/>
                  </a:lnTo>
                  <a:lnTo>
                    <a:pt x="15" y="217"/>
                  </a:lnTo>
                  <a:lnTo>
                    <a:pt x="13" y="219"/>
                  </a:lnTo>
                  <a:lnTo>
                    <a:pt x="12" y="219"/>
                  </a:lnTo>
                  <a:lnTo>
                    <a:pt x="10" y="219"/>
                  </a:lnTo>
                  <a:lnTo>
                    <a:pt x="8" y="219"/>
                  </a:lnTo>
                  <a:lnTo>
                    <a:pt x="7" y="218"/>
                  </a:lnTo>
                  <a:lnTo>
                    <a:pt x="5" y="216"/>
                  </a:lnTo>
                  <a:lnTo>
                    <a:pt x="2" y="205"/>
                  </a:lnTo>
                  <a:lnTo>
                    <a:pt x="1" y="194"/>
                  </a:lnTo>
                  <a:lnTo>
                    <a:pt x="0" y="183"/>
                  </a:lnTo>
                  <a:lnTo>
                    <a:pt x="1" y="173"/>
                  </a:lnTo>
                  <a:lnTo>
                    <a:pt x="3" y="163"/>
                  </a:lnTo>
                  <a:lnTo>
                    <a:pt x="5" y="153"/>
                  </a:lnTo>
                  <a:lnTo>
                    <a:pt x="9" y="143"/>
                  </a:lnTo>
                  <a:lnTo>
                    <a:pt x="13" y="134"/>
                  </a:lnTo>
                  <a:lnTo>
                    <a:pt x="17" y="124"/>
                  </a:lnTo>
                  <a:lnTo>
                    <a:pt x="22" y="114"/>
                  </a:lnTo>
                  <a:lnTo>
                    <a:pt x="27" y="105"/>
                  </a:lnTo>
                  <a:lnTo>
                    <a:pt x="33" y="94"/>
                  </a:lnTo>
                  <a:lnTo>
                    <a:pt x="39" y="84"/>
                  </a:lnTo>
                  <a:lnTo>
                    <a:pt x="46" y="74"/>
                  </a:lnTo>
                  <a:lnTo>
                    <a:pt x="53" y="64"/>
                  </a:lnTo>
                  <a:lnTo>
                    <a:pt x="60" y="54"/>
                  </a:lnTo>
                  <a:lnTo>
                    <a:pt x="60" y="52"/>
                  </a:lnTo>
                  <a:lnTo>
                    <a:pt x="61" y="51"/>
                  </a:lnTo>
                  <a:lnTo>
                    <a:pt x="62" y="50"/>
                  </a:lnTo>
                  <a:lnTo>
                    <a:pt x="63" y="48"/>
                  </a:lnTo>
                  <a:lnTo>
                    <a:pt x="64" y="46"/>
                  </a:lnTo>
                  <a:lnTo>
                    <a:pt x="66" y="44"/>
                  </a:lnTo>
                  <a:lnTo>
                    <a:pt x="67" y="41"/>
                  </a:lnTo>
                  <a:lnTo>
                    <a:pt x="67" y="39"/>
                  </a:lnTo>
                  <a:lnTo>
                    <a:pt x="67" y="37"/>
                  </a:lnTo>
                  <a:lnTo>
                    <a:pt x="65" y="35"/>
                  </a:lnTo>
                  <a:lnTo>
                    <a:pt x="62" y="32"/>
                  </a:lnTo>
                  <a:lnTo>
                    <a:pt x="59" y="29"/>
                  </a:lnTo>
                  <a:lnTo>
                    <a:pt x="56" y="27"/>
                  </a:lnTo>
                  <a:lnTo>
                    <a:pt x="54" y="25"/>
                  </a:lnTo>
                  <a:lnTo>
                    <a:pt x="51" y="23"/>
                  </a:lnTo>
                  <a:lnTo>
                    <a:pt x="48" y="21"/>
                  </a:lnTo>
                  <a:lnTo>
                    <a:pt x="45" y="19"/>
                  </a:lnTo>
                  <a:lnTo>
                    <a:pt x="43" y="18"/>
                  </a:lnTo>
                  <a:lnTo>
                    <a:pt x="39" y="16"/>
                  </a:lnTo>
                  <a:lnTo>
                    <a:pt x="37" y="15"/>
                  </a:lnTo>
                  <a:lnTo>
                    <a:pt x="33" y="13"/>
                  </a:lnTo>
                  <a:lnTo>
                    <a:pt x="31" y="13"/>
                  </a:lnTo>
                  <a:lnTo>
                    <a:pt x="27" y="11"/>
                  </a:lnTo>
                  <a:lnTo>
                    <a:pt x="24" y="10"/>
                  </a:lnTo>
                  <a:lnTo>
                    <a:pt x="20" y="9"/>
                  </a:lnTo>
                  <a:lnTo>
                    <a:pt x="17" y="8"/>
                  </a:lnTo>
                  <a:lnTo>
                    <a:pt x="15" y="6"/>
                  </a:lnTo>
                  <a:lnTo>
                    <a:pt x="14" y="6"/>
                  </a:lnTo>
                  <a:lnTo>
                    <a:pt x="13" y="4"/>
                  </a:lnTo>
                  <a:lnTo>
                    <a:pt x="13" y="3"/>
                  </a:lnTo>
                  <a:lnTo>
                    <a:pt x="14" y="2"/>
                  </a:lnTo>
                  <a:lnTo>
                    <a:pt x="15" y="0"/>
                  </a:lnTo>
                  <a:lnTo>
                    <a:pt x="17" y="0"/>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69" name="Freeform 158"/>
            <p:cNvSpPr>
              <a:spLocks/>
            </p:cNvSpPr>
            <p:nvPr/>
          </p:nvSpPr>
          <p:spPr bwMode="auto">
            <a:xfrm>
              <a:off x="4048125" y="5348288"/>
              <a:ext cx="84137" cy="247650"/>
            </a:xfrm>
            <a:custGeom>
              <a:avLst/>
              <a:gdLst>
                <a:gd name="T0" fmla="*/ 2147483647 w 53"/>
                <a:gd name="T1" fmla="*/ 2147483647 h 156"/>
                <a:gd name="T2" fmla="*/ 2147483647 w 53"/>
                <a:gd name="T3" fmla="*/ 2147483647 h 156"/>
                <a:gd name="T4" fmla="*/ 2147483647 w 53"/>
                <a:gd name="T5" fmla="*/ 2147483647 h 156"/>
                <a:gd name="T6" fmla="*/ 2147483647 w 53"/>
                <a:gd name="T7" fmla="*/ 2147483647 h 156"/>
                <a:gd name="T8" fmla="*/ 2147483647 w 53"/>
                <a:gd name="T9" fmla="*/ 2147483647 h 156"/>
                <a:gd name="T10" fmla="*/ 2147483647 w 53"/>
                <a:gd name="T11" fmla="*/ 2147483647 h 156"/>
                <a:gd name="T12" fmla="*/ 2147483647 w 53"/>
                <a:gd name="T13" fmla="*/ 2147483647 h 156"/>
                <a:gd name="T14" fmla="*/ 2147483647 w 53"/>
                <a:gd name="T15" fmla="*/ 2147483647 h 156"/>
                <a:gd name="T16" fmla="*/ 2147483647 w 53"/>
                <a:gd name="T17" fmla="*/ 2147483647 h 156"/>
                <a:gd name="T18" fmla="*/ 2147483647 w 53"/>
                <a:gd name="T19" fmla="*/ 2147483647 h 156"/>
                <a:gd name="T20" fmla="*/ 2147483647 w 53"/>
                <a:gd name="T21" fmla="*/ 2147483647 h 156"/>
                <a:gd name="T22" fmla="*/ 2147483647 w 53"/>
                <a:gd name="T23" fmla="*/ 2147483647 h 156"/>
                <a:gd name="T24" fmla="*/ 2147483647 w 53"/>
                <a:gd name="T25" fmla="*/ 2147483647 h 156"/>
                <a:gd name="T26" fmla="*/ 2147483647 w 53"/>
                <a:gd name="T27" fmla="*/ 2147483647 h 156"/>
                <a:gd name="T28" fmla="*/ 2147483647 w 53"/>
                <a:gd name="T29" fmla="*/ 2147483647 h 156"/>
                <a:gd name="T30" fmla="*/ 2147483647 w 53"/>
                <a:gd name="T31" fmla="*/ 2147483647 h 156"/>
                <a:gd name="T32" fmla="*/ 2147483647 w 53"/>
                <a:gd name="T33" fmla="*/ 2147483647 h 156"/>
                <a:gd name="T34" fmla="*/ 2147483647 w 53"/>
                <a:gd name="T35" fmla="*/ 2147483647 h 156"/>
                <a:gd name="T36" fmla="*/ 2147483647 w 53"/>
                <a:gd name="T37" fmla="*/ 2147483647 h 156"/>
                <a:gd name="T38" fmla="*/ 2147483647 w 53"/>
                <a:gd name="T39" fmla="*/ 2147483647 h 156"/>
                <a:gd name="T40" fmla="*/ 2147483647 w 53"/>
                <a:gd name="T41" fmla="*/ 2147483647 h 156"/>
                <a:gd name="T42" fmla="*/ 2147483647 w 53"/>
                <a:gd name="T43" fmla="*/ 2147483647 h 156"/>
                <a:gd name="T44" fmla="*/ 2147483647 w 53"/>
                <a:gd name="T45" fmla="*/ 2147483647 h 156"/>
                <a:gd name="T46" fmla="*/ 2147483647 w 53"/>
                <a:gd name="T47" fmla="*/ 2147483647 h 156"/>
                <a:gd name="T48" fmla="*/ 0 w 53"/>
                <a:gd name="T49" fmla="*/ 2147483647 h 156"/>
                <a:gd name="T50" fmla="*/ 0 w 53"/>
                <a:gd name="T51" fmla="*/ 2147483647 h 156"/>
                <a:gd name="T52" fmla="*/ 0 w 53"/>
                <a:gd name="T53" fmla="*/ 2147483647 h 156"/>
                <a:gd name="T54" fmla="*/ 2147483647 w 53"/>
                <a:gd name="T55" fmla="*/ 2147483647 h 156"/>
                <a:gd name="T56" fmla="*/ 2147483647 w 53"/>
                <a:gd name="T57" fmla="*/ 2147483647 h 156"/>
                <a:gd name="T58" fmla="*/ 2147483647 w 53"/>
                <a:gd name="T59" fmla="*/ 2147483647 h 156"/>
                <a:gd name="T60" fmla="*/ 2147483647 w 53"/>
                <a:gd name="T61" fmla="*/ 2147483647 h 156"/>
                <a:gd name="T62" fmla="*/ 2147483647 w 53"/>
                <a:gd name="T63" fmla="*/ 2147483647 h 156"/>
                <a:gd name="T64" fmla="*/ 2147483647 w 53"/>
                <a:gd name="T65" fmla="*/ 2147483647 h 156"/>
                <a:gd name="T66" fmla="*/ 2147483647 w 53"/>
                <a:gd name="T67" fmla="*/ 2147483647 h 156"/>
                <a:gd name="T68" fmla="*/ 2147483647 w 53"/>
                <a:gd name="T69" fmla="*/ 2147483647 h 156"/>
                <a:gd name="T70" fmla="*/ 2147483647 w 53"/>
                <a:gd name="T71" fmla="*/ 2147483647 h 156"/>
                <a:gd name="T72" fmla="*/ 2147483647 w 53"/>
                <a:gd name="T73" fmla="*/ 0 h 156"/>
                <a:gd name="T74" fmla="*/ 2147483647 w 53"/>
                <a:gd name="T75" fmla="*/ 2147483647 h 156"/>
                <a:gd name="T76" fmla="*/ 2147483647 w 53"/>
                <a:gd name="T77" fmla="*/ 2147483647 h 156"/>
                <a:gd name="T78" fmla="*/ 2147483647 w 53"/>
                <a:gd name="T79" fmla="*/ 2147483647 h 156"/>
                <a:gd name="T80" fmla="*/ 2147483647 w 53"/>
                <a:gd name="T81" fmla="*/ 2147483647 h 1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
                <a:gd name="T124" fmla="*/ 0 h 156"/>
                <a:gd name="T125" fmla="*/ 53 w 53"/>
                <a:gd name="T126" fmla="*/ 156 h 1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 h="156">
                  <a:moveTo>
                    <a:pt x="52" y="7"/>
                  </a:moveTo>
                  <a:lnTo>
                    <a:pt x="48" y="9"/>
                  </a:lnTo>
                  <a:lnTo>
                    <a:pt x="44" y="11"/>
                  </a:lnTo>
                  <a:lnTo>
                    <a:pt x="40" y="14"/>
                  </a:lnTo>
                  <a:lnTo>
                    <a:pt x="38" y="16"/>
                  </a:lnTo>
                  <a:lnTo>
                    <a:pt x="34" y="20"/>
                  </a:lnTo>
                  <a:lnTo>
                    <a:pt x="32" y="23"/>
                  </a:lnTo>
                  <a:lnTo>
                    <a:pt x="30" y="26"/>
                  </a:lnTo>
                  <a:lnTo>
                    <a:pt x="28" y="30"/>
                  </a:lnTo>
                  <a:lnTo>
                    <a:pt x="26" y="33"/>
                  </a:lnTo>
                  <a:lnTo>
                    <a:pt x="24" y="37"/>
                  </a:lnTo>
                  <a:lnTo>
                    <a:pt x="23" y="41"/>
                  </a:lnTo>
                  <a:lnTo>
                    <a:pt x="21" y="46"/>
                  </a:lnTo>
                  <a:lnTo>
                    <a:pt x="20" y="49"/>
                  </a:lnTo>
                  <a:lnTo>
                    <a:pt x="19" y="53"/>
                  </a:lnTo>
                  <a:lnTo>
                    <a:pt x="17" y="58"/>
                  </a:lnTo>
                  <a:lnTo>
                    <a:pt x="16" y="62"/>
                  </a:lnTo>
                  <a:lnTo>
                    <a:pt x="15" y="68"/>
                  </a:lnTo>
                  <a:lnTo>
                    <a:pt x="13" y="74"/>
                  </a:lnTo>
                  <a:lnTo>
                    <a:pt x="12" y="79"/>
                  </a:lnTo>
                  <a:lnTo>
                    <a:pt x="12" y="85"/>
                  </a:lnTo>
                  <a:lnTo>
                    <a:pt x="11" y="90"/>
                  </a:lnTo>
                  <a:lnTo>
                    <a:pt x="11" y="96"/>
                  </a:lnTo>
                  <a:lnTo>
                    <a:pt x="11" y="101"/>
                  </a:lnTo>
                  <a:lnTo>
                    <a:pt x="12" y="106"/>
                  </a:lnTo>
                  <a:lnTo>
                    <a:pt x="12" y="111"/>
                  </a:lnTo>
                  <a:lnTo>
                    <a:pt x="12" y="117"/>
                  </a:lnTo>
                  <a:lnTo>
                    <a:pt x="13" y="122"/>
                  </a:lnTo>
                  <a:lnTo>
                    <a:pt x="14" y="128"/>
                  </a:lnTo>
                  <a:lnTo>
                    <a:pt x="14" y="133"/>
                  </a:lnTo>
                  <a:lnTo>
                    <a:pt x="15" y="139"/>
                  </a:lnTo>
                  <a:lnTo>
                    <a:pt x="16" y="145"/>
                  </a:lnTo>
                  <a:lnTo>
                    <a:pt x="16" y="152"/>
                  </a:lnTo>
                  <a:lnTo>
                    <a:pt x="16" y="153"/>
                  </a:lnTo>
                  <a:lnTo>
                    <a:pt x="15" y="154"/>
                  </a:lnTo>
                  <a:lnTo>
                    <a:pt x="14" y="155"/>
                  </a:lnTo>
                  <a:lnTo>
                    <a:pt x="13" y="156"/>
                  </a:lnTo>
                  <a:lnTo>
                    <a:pt x="11" y="155"/>
                  </a:lnTo>
                  <a:lnTo>
                    <a:pt x="10" y="154"/>
                  </a:lnTo>
                  <a:lnTo>
                    <a:pt x="9" y="153"/>
                  </a:lnTo>
                  <a:lnTo>
                    <a:pt x="9" y="152"/>
                  </a:lnTo>
                  <a:lnTo>
                    <a:pt x="8" y="146"/>
                  </a:lnTo>
                  <a:lnTo>
                    <a:pt x="7" y="139"/>
                  </a:lnTo>
                  <a:lnTo>
                    <a:pt x="6" y="133"/>
                  </a:lnTo>
                  <a:lnTo>
                    <a:pt x="5" y="127"/>
                  </a:lnTo>
                  <a:lnTo>
                    <a:pt x="4" y="121"/>
                  </a:lnTo>
                  <a:lnTo>
                    <a:pt x="3" y="115"/>
                  </a:lnTo>
                  <a:lnTo>
                    <a:pt x="2" y="110"/>
                  </a:lnTo>
                  <a:lnTo>
                    <a:pt x="1" y="105"/>
                  </a:lnTo>
                  <a:lnTo>
                    <a:pt x="0" y="99"/>
                  </a:lnTo>
                  <a:lnTo>
                    <a:pt x="0" y="94"/>
                  </a:lnTo>
                  <a:lnTo>
                    <a:pt x="0" y="88"/>
                  </a:lnTo>
                  <a:lnTo>
                    <a:pt x="0" y="83"/>
                  </a:lnTo>
                  <a:lnTo>
                    <a:pt x="0" y="77"/>
                  </a:lnTo>
                  <a:lnTo>
                    <a:pt x="0" y="71"/>
                  </a:lnTo>
                  <a:lnTo>
                    <a:pt x="2" y="65"/>
                  </a:lnTo>
                  <a:lnTo>
                    <a:pt x="4" y="58"/>
                  </a:lnTo>
                  <a:lnTo>
                    <a:pt x="5" y="54"/>
                  </a:lnTo>
                  <a:lnTo>
                    <a:pt x="7" y="49"/>
                  </a:lnTo>
                  <a:lnTo>
                    <a:pt x="8" y="45"/>
                  </a:lnTo>
                  <a:lnTo>
                    <a:pt x="10" y="41"/>
                  </a:lnTo>
                  <a:lnTo>
                    <a:pt x="12" y="36"/>
                  </a:lnTo>
                  <a:lnTo>
                    <a:pt x="13" y="33"/>
                  </a:lnTo>
                  <a:lnTo>
                    <a:pt x="16" y="29"/>
                  </a:lnTo>
                  <a:lnTo>
                    <a:pt x="18" y="25"/>
                  </a:lnTo>
                  <a:lnTo>
                    <a:pt x="20" y="21"/>
                  </a:lnTo>
                  <a:lnTo>
                    <a:pt x="23" y="17"/>
                  </a:lnTo>
                  <a:lnTo>
                    <a:pt x="26" y="14"/>
                  </a:lnTo>
                  <a:lnTo>
                    <a:pt x="30" y="11"/>
                  </a:lnTo>
                  <a:lnTo>
                    <a:pt x="32" y="8"/>
                  </a:lnTo>
                  <a:lnTo>
                    <a:pt x="36" y="5"/>
                  </a:lnTo>
                  <a:lnTo>
                    <a:pt x="41" y="3"/>
                  </a:lnTo>
                  <a:lnTo>
                    <a:pt x="46" y="1"/>
                  </a:lnTo>
                  <a:lnTo>
                    <a:pt x="48" y="0"/>
                  </a:lnTo>
                  <a:lnTo>
                    <a:pt x="49" y="1"/>
                  </a:lnTo>
                  <a:lnTo>
                    <a:pt x="50" y="1"/>
                  </a:lnTo>
                  <a:lnTo>
                    <a:pt x="52" y="3"/>
                  </a:lnTo>
                  <a:lnTo>
                    <a:pt x="52" y="4"/>
                  </a:lnTo>
                  <a:lnTo>
                    <a:pt x="53" y="5"/>
                  </a:lnTo>
                  <a:lnTo>
                    <a:pt x="52" y="5"/>
                  </a:lnTo>
                  <a:lnTo>
                    <a:pt x="5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70" name="Freeform 159"/>
            <p:cNvSpPr>
              <a:spLocks/>
            </p:cNvSpPr>
            <p:nvPr/>
          </p:nvSpPr>
          <p:spPr bwMode="auto">
            <a:xfrm>
              <a:off x="4033838" y="5326063"/>
              <a:ext cx="101600" cy="30162"/>
            </a:xfrm>
            <a:custGeom>
              <a:avLst/>
              <a:gdLst>
                <a:gd name="T0" fmla="*/ 2147483647 w 64"/>
                <a:gd name="T1" fmla="*/ 2147483647 h 19"/>
                <a:gd name="T2" fmla="*/ 2147483647 w 64"/>
                <a:gd name="T3" fmla="*/ 2147483647 h 19"/>
                <a:gd name="T4" fmla="*/ 2147483647 w 64"/>
                <a:gd name="T5" fmla="*/ 2147483647 h 19"/>
                <a:gd name="T6" fmla="*/ 2147483647 w 64"/>
                <a:gd name="T7" fmla="*/ 2147483647 h 19"/>
                <a:gd name="T8" fmla="*/ 2147483647 w 64"/>
                <a:gd name="T9" fmla="*/ 2147483647 h 19"/>
                <a:gd name="T10" fmla="*/ 2147483647 w 64"/>
                <a:gd name="T11" fmla="*/ 2147483647 h 19"/>
                <a:gd name="T12" fmla="*/ 2147483647 w 64"/>
                <a:gd name="T13" fmla="*/ 2147483647 h 19"/>
                <a:gd name="T14" fmla="*/ 2147483647 w 64"/>
                <a:gd name="T15" fmla="*/ 2147483647 h 19"/>
                <a:gd name="T16" fmla="*/ 2147483647 w 64"/>
                <a:gd name="T17" fmla="*/ 2147483647 h 19"/>
                <a:gd name="T18" fmla="*/ 2147483647 w 64"/>
                <a:gd name="T19" fmla="*/ 2147483647 h 19"/>
                <a:gd name="T20" fmla="*/ 2147483647 w 64"/>
                <a:gd name="T21" fmla="*/ 2147483647 h 19"/>
                <a:gd name="T22" fmla="*/ 2147483647 w 64"/>
                <a:gd name="T23" fmla="*/ 2147483647 h 19"/>
                <a:gd name="T24" fmla="*/ 2147483647 w 64"/>
                <a:gd name="T25" fmla="*/ 2147483647 h 19"/>
                <a:gd name="T26" fmla="*/ 2147483647 w 64"/>
                <a:gd name="T27" fmla="*/ 2147483647 h 19"/>
                <a:gd name="T28" fmla="*/ 2147483647 w 64"/>
                <a:gd name="T29" fmla="*/ 2147483647 h 19"/>
                <a:gd name="T30" fmla="*/ 2147483647 w 64"/>
                <a:gd name="T31" fmla="*/ 2147483647 h 19"/>
                <a:gd name="T32" fmla="*/ 2147483647 w 64"/>
                <a:gd name="T33" fmla="*/ 2147483647 h 19"/>
                <a:gd name="T34" fmla="*/ 2147483647 w 64"/>
                <a:gd name="T35" fmla="*/ 2147483647 h 19"/>
                <a:gd name="T36" fmla="*/ 2147483647 w 64"/>
                <a:gd name="T37" fmla="*/ 2147483647 h 19"/>
                <a:gd name="T38" fmla="*/ 0 w 64"/>
                <a:gd name="T39" fmla="*/ 2147483647 h 19"/>
                <a:gd name="T40" fmla="*/ 0 w 64"/>
                <a:gd name="T41" fmla="*/ 2147483647 h 19"/>
                <a:gd name="T42" fmla="*/ 0 w 64"/>
                <a:gd name="T43" fmla="*/ 2147483647 h 19"/>
                <a:gd name="T44" fmla="*/ 2147483647 w 64"/>
                <a:gd name="T45" fmla="*/ 2147483647 h 19"/>
                <a:gd name="T46" fmla="*/ 2147483647 w 64"/>
                <a:gd name="T47" fmla="*/ 2147483647 h 19"/>
                <a:gd name="T48" fmla="*/ 2147483647 w 64"/>
                <a:gd name="T49" fmla="*/ 2147483647 h 19"/>
                <a:gd name="T50" fmla="*/ 2147483647 w 64"/>
                <a:gd name="T51" fmla="*/ 0 h 19"/>
                <a:gd name="T52" fmla="*/ 2147483647 w 64"/>
                <a:gd name="T53" fmla="*/ 2147483647 h 19"/>
                <a:gd name="T54" fmla="*/ 2147483647 w 64"/>
                <a:gd name="T55" fmla="*/ 2147483647 h 19"/>
                <a:gd name="T56" fmla="*/ 2147483647 w 64"/>
                <a:gd name="T57" fmla="*/ 2147483647 h 19"/>
                <a:gd name="T58" fmla="*/ 2147483647 w 64"/>
                <a:gd name="T59" fmla="*/ 2147483647 h 19"/>
                <a:gd name="T60" fmla="*/ 2147483647 w 64"/>
                <a:gd name="T61" fmla="*/ 2147483647 h 19"/>
                <a:gd name="T62" fmla="*/ 2147483647 w 64"/>
                <a:gd name="T63" fmla="*/ 2147483647 h 19"/>
                <a:gd name="T64" fmla="*/ 2147483647 w 64"/>
                <a:gd name="T65" fmla="*/ 2147483647 h 19"/>
                <a:gd name="T66" fmla="*/ 2147483647 w 64"/>
                <a:gd name="T67" fmla="*/ 2147483647 h 19"/>
                <a:gd name="T68" fmla="*/ 2147483647 w 64"/>
                <a:gd name="T69" fmla="*/ 2147483647 h 19"/>
                <a:gd name="T70" fmla="*/ 2147483647 w 64"/>
                <a:gd name="T71" fmla="*/ 2147483647 h 19"/>
                <a:gd name="T72" fmla="*/ 2147483647 w 64"/>
                <a:gd name="T73" fmla="*/ 2147483647 h 19"/>
                <a:gd name="T74" fmla="*/ 2147483647 w 64"/>
                <a:gd name="T75" fmla="*/ 2147483647 h 19"/>
                <a:gd name="T76" fmla="*/ 2147483647 w 64"/>
                <a:gd name="T77" fmla="*/ 2147483647 h 19"/>
                <a:gd name="T78" fmla="*/ 2147483647 w 64"/>
                <a:gd name="T79" fmla="*/ 2147483647 h 19"/>
                <a:gd name="T80" fmla="*/ 2147483647 w 64"/>
                <a:gd name="T81" fmla="*/ 2147483647 h 19"/>
                <a:gd name="T82" fmla="*/ 2147483647 w 64"/>
                <a:gd name="T83" fmla="*/ 2147483647 h 19"/>
                <a:gd name="T84" fmla="*/ 2147483647 w 64"/>
                <a:gd name="T85" fmla="*/ 2147483647 h 19"/>
                <a:gd name="T86" fmla="*/ 2147483647 w 64"/>
                <a:gd name="T87" fmla="*/ 2147483647 h 19"/>
                <a:gd name="T88" fmla="*/ 2147483647 w 64"/>
                <a:gd name="T89" fmla="*/ 2147483647 h 19"/>
                <a:gd name="T90" fmla="*/ 2147483647 w 64"/>
                <a:gd name="T91" fmla="*/ 2147483647 h 19"/>
                <a:gd name="T92" fmla="*/ 2147483647 w 64"/>
                <a:gd name="T93" fmla="*/ 2147483647 h 19"/>
                <a:gd name="T94" fmla="*/ 2147483647 w 64"/>
                <a:gd name="T95" fmla="*/ 2147483647 h 19"/>
                <a:gd name="T96" fmla="*/ 2147483647 w 64"/>
                <a:gd name="T97" fmla="*/ 2147483647 h 19"/>
                <a:gd name="T98" fmla="*/ 2147483647 w 64"/>
                <a:gd name="T99" fmla="*/ 2147483647 h 1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19"/>
                <a:gd name="T152" fmla="*/ 64 w 64"/>
                <a:gd name="T153" fmla="*/ 19 h 1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19">
                  <a:moveTo>
                    <a:pt x="59" y="19"/>
                  </a:moveTo>
                  <a:lnTo>
                    <a:pt x="55" y="18"/>
                  </a:lnTo>
                  <a:lnTo>
                    <a:pt x="51" y="17"/>
                  </a:lnTo>
                  <a:lnTo>
                    <a:pt x="47" y="15"/>
                  </a:lnTo>
                  <a:lnTo>
                    <a:pt x="44" y="15"/>
                  </a:lnTo>
                  <a:lnTo>
                    <a:pt x="41" y="14"/>
                  </a:lnTo>
                  <a:lnTo>
                    <a:pt x="38" y="13"/>
                  </a:lnTo>
                  <a:lnTo>
                    <a:pt x="35" y="12"/>
                  </a:lnTo>
                  <a:lnTo>
                    <a:pt x="32" y="11"/>
                  </a:lnTo>
                  <a:lnTo>
                    <a:pt x="29" y="10"/>
                  </a:lnTo>
                  <a:lnTo>
                    <a:pt x="26" y="9"/>
                  </a:lnTo>
                  <a:lnTo>
                    <a:pt x="22" y="9"/>
                  </a:lnTo>
                  <a:lnTo>
                    <a:pt x="20" y="8"/>
                  </a:lnTo>
                  <a:lnTo>
                    <a:pt x="16" y="8"/>
                  </a:lnTo>
                  <a:lnTo>
                    <a:pt x="13" y="8"/>
                  </a:lnTo>
                  <a:lnTo>
                    <a:pt x="9" y="8"/>
                  </a:lnTo>
                  <a:lnTo>
                    <a:pt x="5" y="8"/>
                  </a:lnTo>
                  <a:lnTo>
                    <a:pt x="3" y="8"/>
                  </a:lnTo>
                  <a:lnTo>
                    <a:pt x="1" y="7"/>
                  </a:lnTo>
                  <a:lnTo>
                    <a:pt x="0" y="6"/>
                  </a:lnTo>
                  <a:lnTo>
                    <a:pt x="0" y="5"/>
                  </a:lnTo>
                  <a:lnTo>
                    <a:pt x="0" y="3"/>
                  </a:lnTo>
                  <a:lnTo>
                    <a:pt x="1" y="2"/>
                  </a:lnTo>
                  <a:lnTo>
                    <a:pt x="2" y="1"/>
                  </a:lnTo>
                  <a:lnTo>
                    <a:pt x="5" y="1"/>
                  </a:lnTo>
                  <a:lnTo>
                    <a:pt x="9" y="0"/>
                  </a:lnTo>
                  <a:lnTo>
                    <a:pt x="13" y="1"/>
                  </a:lnTo>
                  <a:lnTo>
                    <a:pt x="16" y="1"/>
                  </a:lnTo>
                  <a:lnTo>
                    <a:pt x="20" y="1"/>
                  </a:lnTo>
                  <a:lnTo>
                    <a:pt x="23" y="1"/>
                  </a:lnTo>
                  <a:lnTo>
                    <a:pt x="26" y="2"/>
                  </a:lnTo>
                  <a:lnTo>
                    <a:pt x="30" y="3"/>
                  </a:lnTo>
                  <a:lnTo>
                    <a:pt x="33" y="4"/>
                  </a:lnTo>
                  <a:lnTo>
                    <a:pt x="37" y="5"/>
                  </a:lnTo>
                  <a:lnTo>
                    <a:pt x="39" y="5"/>
                  </a:lnTo>
                  <a:lnTo>
                    <a:pt x="43" y="6"/>
                  </a:lnTo>
                  <a:lnTo>
                    <a:pt x="46" y="8"/>
                  </a:lnTo>
                  <a:lnTo>
                    <a:pt x="49" y="8"/>
                  </a:lnTo>
                  <a:lnTo>
                    <a:pt x="53" y="9"/>
                  </a:lnTo>
                  <a:lnTo>
                    <a:pt x="57" y="10"/>
                  </a:lnTo>
                  <a:lnTo>
                    <a:pt x="61" y="12"/>
                  </a:lnTo>
                  <a:lnTo>
                    <a:pt x="63" y="12"/>
                  </a:lnTo>
                  <a:lnTo>
                    <a:pt x="63" y="14"/>
                  </a:lnTo>
                  <a:lnTo>
                    <a:pt x="64" y="15"/>
                  </a:lnTo>
                  <a:lnTo>
                    <a:pt x="64" y="16"/>
                  </a:lnTo>
                  <a:lnTo>
                    <a:pt x="63" y="17"/>
                  </a:lnTo>
                  <a:lnTo>
                    <a:pt x="61" y="18"/>
                  </a:lnTo>
                  <a:lnTo>
                    <a:pt x="60" y="19"/>
                  </a:lnTo>
                  <a:lnTo>
                    <a:pt x="59"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71" name="Freeform 160"/>
            <p:cNvSpPr>
              <a:spLocks/>
            </p:cNvSpPr>
            <p:nvPr/>
          </p:nvSpPr>
          <p:spPr bwMode="auto">
            <a:xfrm>
              <a:off x="3995738" y="5402263"/>
              <a:ext cx="77787" cy="157162"/>
            </a:xfrm>
            <a:custGeom>
              <a:avLst/>
              <a:gdLst>
                <a:gd name="T0" fmla="*/ 2147483647 w 49"/>
                <a:gd name="T1" fmla="*/ 2147483647 h 99"/>
                <a:gd name="T2" fmla="*/ 2147483647 w 49"/>
                <a:gd name="T3" fmla="*/ 2147483647 h 99"/>
                <a:gd name="T4" fmla="*/ 2147483647 w 49"/>
                <a:gd name="T5" fmla="*/ 2147483647 h 99"/>
                <a:gd name="T6" fmla="*/ 2147483647 w 49"/>
                <a:gd name="T7" fmla="*/ 2147483647 h 99"/>
                <a:gd name="T8" fmla="*/ 2147483647 w 49"/>
                <a:gd name="T9" fmla="*/ 2147483647 h 99"/>
                <a:gd name="T10" fmla="*/ 2147483647 w 49"/>
                <a:gd name="T11" fmla="*/ 2147483647 h 99"/>
                <a:gd name="T12" fmla="*/ 2147483647 w 49"/>
                <a:gd name="T13" fmla="*/ 2147483647 h 99"/>
                <a:gd name="T14" fmla="*/ 2147483647 w 49"/>
                <a:gd name="T15" fmla="*/ 2147483647 h 99"/>
                <a:gd name="T16" fmla="*/ 2147483647 w 49"/>
                <a:gd name="T17" fmla="*/ 2147483647 h 99"/>
                <a:gd name="T18" fmla="*/ 2147483647 w 49"/>
                <a:gd name="T19" fmla="*/ 2147483647 h 99"/>
                <a:gd name="T20" fmla="*/ 2147483647 w 49"/>
                <a:gd name="T21" fmla="*/ 2147483647 h 99"/>
                <a:gd name="T22" fmla="*/ 2147483647 w 49"/>
                <a:gd name="T23" fmla="*/ 2147483647 h 99"/>
                <a:gd name="T24" fmla="*/ 2147483647 w 49"/>
                <a:gd name="T25" fmla="*/ 2147483647 h 99"/>
                <a:gd name="T26" fmla="*/ 2147483647 w 49"/>
                <a:gd name="T27" fmla="*/ 2147483647 h 99"/>
                <a:gd name="T28" fmla="*/ 2147483647 w 49"/>
                <a:gd name="T29" fmla="*/ 2147483647 h 99"/>
                <a:gd name="T30" fmla="*/ 2147483647 w 49"/>
                <a:gd name="T31" fmla="*/ 2147483647 h 99"/>
                <a:gd name="T32" fmla="*/ 2147483647 w 49"/>
                <a:gd name="T33" fmla="*/ 2147483647 h 99"/>
                <a:gd name="T34" fmla="*/ 2147483647 w 49"/>
                <a:gd name="T35" fmla="*/ 2147483647 h 99"/>
                <a:gd name="T36" fmla="*/ 2147483647 w 49"/>
                <a:gd name="T37" fmla="*/ 2147483647 h 99"/>
                <a:gd name="T38" fmla="*/ 0 w 49"/>
                <a:gd name="T39" fmla="*/ 2147483647 h 99"/>
                <a:gd name="T40" fmla="*/ 0 w 49"/>
                <a:gd name="T41" fmla="*/ 2147483647 h 99"/>
                <a:gd name="T42" fmla="*/ 0 w 49"/>
                <a:gd name="T43" fmla="*/ 2147483647 h 99"/>
                <a:gd name="T44" fmla="*/ 2147483647 w 49"/>
                <a:gd name="T45" fmla="*/ 2147483647 h 99"/>
                <a:gd name="T46" fmla="*/ 2147483647 w 49"/>
                <a:gd name="T47" fmla="*/ 2147483647 h 99"/>
                <a:gd name="T48" fmla="*/ 2147483647 w 49"/>
                <a:gd name="T49" fmla="*/ 2147483647 h 99"/>
                <a:gd name="T50" fmla="*/ 2147483647 w 49"/>
                <a:gd name="T51" fmla="*/ 2147483647 h 99"/>
                <a:gd name="T52" fmla="*/ 2147483647 w 49"/>
                <a:gd name="T53" fmla="*/ 2147483647 h 99"/>
                <a:gd name="T54" fmla="*/ 2147483647 w 49"/>
                <a:gd name="T55" fmla="*/ 2147483647 h 99"/>
                <a:gd name="T56" fmla="*/ 2147483647 w 49"/>
                <a:gd name="T57" fmla="*/ 2147483647 h 99"/>
                <a:gd name="T58" fmla="*/ 2147483647 w 49"/>
                <a:gd name="T59" fmla="*/ 2147483647 h 99"/>
                <a:gd name="T60" fmla="*/ 2147483647 w 49"/>
                <a:gd name="T61" fmla="*/ 2147483647 h 99"/>
                <a:gd name="T62" fmla="*/ 2147483647 w 49"/>
                <a:gd name="T63" fmla="*/ 2147483647 h 99"/>
                <a:gd name="T64" fmla="*/ 2147483647 w 49"/>
                <a:gd name="T65" fmla="*/ 2147483647 h 99"/>
                <a:gd name="T66" fmla="*/ 2147483647 w 49"/>
                <a:gd name="T67" fmla="*/ 2147483647 h 99"/>
                <a:gd name="T68" fmla="*/ 2147483647 w 49"/>
                <a:gd name="T69" fmla="*/ 0 h 99"/>
                <a:gd name="T70" fmla="*/ 2147483647 w 49"/>
                <a:gd name="T71" fmla="*/ 2147483647 h 99"/>
                <a:gd name="T72" fmla="*/ 2147483647 w 49"/>
                <a:gd name="T73" fmla="*/ 2147483647 h 99"/>
                <a:gd name="T74" fmla="*/ 2147483647 w 49"/>
                <a:gd name="T75" fmla="*/ 2147483647 h 9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
                <a:gd name="T115" fmla="*/ 0 h 99"/>
                <a:gd name="T116" fmla="*/ 49 w 49"/>
                <a:gd name="T117" fmla="*/ 99 h 9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 h="99">
                  <a:moveTo>
                    <a:pt x="47" y="6"/>
                  </a:moveTo>
                  <a:lnTo>
                    <a:pt x="45" y="8"/>
                  </a:lnTo>
                  <a:lnTo>
                    <a:pt x="43" y="9"/>
                  </a:lnTo>
                  <a:lnTo>
                    <a:pt x="42" y="10"/>
                  </a:lnTo>
                  <a:lnTo>
                    <a:pt x="40" y="12"/>
                  </a:lnTo>
                  <a:lnTo>
                    <a:pt x="39" y="13"/>
                  </a:lnTo>
                  <a:lnTo>
                    <a:pt x="38" y="14"/>
                  </a:lnTo>
                  <a:lnTo>
                    <a:pt x="37" y="15"/>
                  </a:lnTo>
                  <a:lnTo>
                    <a:pt x="36" y="17"/>
                  </a:lnTo>
                  <a:lnTo>
                    <a:pt x="34" y="18"/>
                  </a:lnTo>
                  <a:lnTo>
                    <a:pt x="33" y="19"/>
                  </a:lnTo>
                  <a:lnTo>
                    <a:pt x="32" y="21"/>
                  </a:lnTo>
                  <a:lnTo>
                    <a:pt x="31" y="22"/>
                  </a:lnTo>
                  <a:lnTo>
                    <a:pt x="30" y="24"/>
                  </a:lnTo>
                  <a:lnTo>
                    <a:pt x="29" y="25"/>
                  </a:lnTo>
                  <a:lnTo>
                    <a:pt x="27" y="27"/>
                  </a:lnTo>
                  <a:lnTo>
                    <a:pt x="26" y="29"/>
                  </a:lnTo>
                  <a:lnTo>
                    <a:pt x="23" y="33"/>
                  </a:lnTo>
                  <a:lnTo>
                    <a:pt x="20" y="37"/>
                  </a:lnTo>
                  <a:lnTo>
                    <a:pt x="17" y="41"/>
                  </a:lnTo>
                  <a:lnTo>
                    <a:pt x="15" y="45"/>
                  </a:lnTo>
                  <a:lnTo>
                    <a:pt x="13" y="48"/>
                  </a:lnTo>
                  <a:lnTo>
                    <a:pt x="11" y="52"/>
                  </a:lnTo>
                  <a:lnTo>
                    <a:pt x="10" y="57"/>
                  </a:lnTo>
                  <a:lnTo>
                    <a:pt x="8" y="61"/>
                  </a:lnTo>
                  <a:lnTo>
                    <a:pt x="8" y="65"/>
                  </a:lnTo>
                  <a:lnTo>
                    <a:pt x="7" y="69"/>
                  </a:lnTo>
                  <a:lnTo>
                    <a:pt x="6" y="73"/>
                  </a:lnTo>
                  <a:lnTo>
                    <a:pt x="6" y="78"/>
                  </a:lnTo>
                  <a:lnTo>
                    <a:pt x="6" y="82"/>
                  </a:lnTo>
                  <a:lnTo>
                    <a:pt x="6" y="87"/>
                  </a:lnTo>
                  <a:lnTo>
                    <a:pt x="6" y="92"/>
                  </a:lnTo>
                  <a:lnTo>
                    <a:pt x="6" y="97"/>
                  </a:lnTo>
                  <a:lnTo>
                    <a:pt x="6" y="99"/>
                  </a:lnTo>
                  <a:lnTo>
                    <a:pt x="4" y="99"/>
                  </a:lnTo>
                  <a:lnTo>
                    <a:pt x="2" y="99"/>
                  </a:lnTo>
                  <a:lnTo>
                    <a:pt x="2" y="97"/>
                  </a:lnTo>
                  <a:lnTo>
                    <a:pt x="1" y="92"/>
                  </a:lnTo>
                  <a:lnTo>
                    <a:pt x="0" y="87"/>
                  </a:lnTo>
                  <a:lnTo>
                    <a:pt x="0" y="81"/>
                  </a:lnTo>
                  <a:lnTo>
                    <a:pt x="0" y="77"/>
                  </a:lnTo>
                  <a:lnTo>
                    <a:pt x="0" y="72"/>
                  </a:lnTo>
                  <a:lnTo>
                    <a:pt x="0" y="68"/>
                  </a:lnTo>
                  <a:lnTo>
                    <a:pt x="0" y="63"/>
                  </a:lnTo>
                  <a:lnTo>
                    <a:pt x="1" y="59"/>
                  </a:lnTo>
                  <a:lnTo>
                    <a:pt x="2" y="55"/>
                  </a:lnTo>
                  <a:lnTo>
                    <a:pt x="2" y="51"/>
                  </a:lnTo>
                  <a:lnTo>
                    <a:pt x="4" y="47"/>
                  </a:lnTo>
                  <a:lnTo>
                    <a:pt x="6" y="42"/>
                  </a:lnTo>
                  <a:lnTo>
                    <a:pt x="8" y="38"/>
                  </a:lnTo>
                  <a:lnTo>
                    <a:pt x="10" y="34"/>
                  </a:lnTo>
                  <a:lnTo>
                    <a:pt x="13" y="30"/>
                  </a:lnTo>
                  <a:lnTo>
                    <a:pt x="17" y="26"/>
                  </a:lnTo>
                  <a:lnTo>
                    <a:pt x="18" y="24"/>
                  </a:lnTo>
                  <a:lnTo>
                    <a:pt x="20" y="22"/>
                  </a:lnTo>
                  <a:lnTo>
                    <a:pt x="21" y="21"/>
                  </a:lnTo>
                  <a:lnTo>
                    <a:pt x="23" y="19"/>
                  </a:lnTo>
                  <a:lnTo>
                    <a:pt x="24" y="17"/>
                  </a:lnTo>
                  <a:lnTo>
                    <a:pt x="25" y="16"/>
                  </a:lnTo>
                  <a:lnTo>
                    <a:pt x="27" y="14"/>
                  </a:lnTo>
                  <a:lnTo>
                    <a:pt x="29" y="13"/>
                  </a:lnTo>
                  <a:lnTo>
                    <a:pt x="30" y="12"/>
                  </a:lnTo>
                  <a:lnTo>
                    <a:pt x="31" y="10"/>
                  </a:lnTo>
                  <a:lnTo>
                    <a:pt x="33" y="9"/>
                  </a:lnTo>
                  <a:lnTo>
                    <a:pt x="35" y="7"/>
                  </a:lnTo>
                  <a:lnTo>
                    <a:pt x="37" y="6"/>
                  </a:lnTo>
                  <a:lnTo>
                    <a:pt x="38" y="4"/>
                  </a:lnTo>
                  <a:lnTo>
                    <a:pt x="40" y="2"/>
                  </a:lnTo>
                  <a:lnTo>
                    <a:pt x="43" y="1"/>
                  </a:lnTo>
                  <a:lnTo>
                    <a:pt x="45" y="0"/>
                  </a:lnTo>
                  <a:lnTo>
                    <a:pt x="48" y="2"/>
                  </a:lnTo>
                  <a:lnTo>
                    <a:pt x="49" y="4"/>
                  </a:lnTo>
                  <a:lnTo>
                    <a:pt x="48" y="5"/>
                  </a:lnTo>
                  <a:lnTo>
                    <a:pt x="4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72" name="Freeform 161"/>
            <p:cNvSpPr>
              <a:spLocks/>
            </p:cNvSpPr>
            <p:nvPr/>
          </p:nvSpPr>
          <p:spPr bwMode="auto">
            <a:xfrm>
              <a:off x="4271963" y="5383213"/>
              <a:ext cx="25400" cy="265112"/>
            </a:xfrm>
            <a:custGeom>
              <a:avLst/>
              <a:gdLst>
                <a:gd name="T0" fmla="*/ 2147483647 w 16"/>
                <a:gd name="T1" fmla="*/ 2147483647 h 167"/>
                <a:gd name="T2" fmla="*/ 2147483647 w 16"/>
                <a:gd name="T3" fmla="*/ 2147483647 h 167"/>
                <a:gd name="T4" fmla="*/ 2147483647 w 16"/>
                <a:gd name="T5" fmla="*/ 2147483647 h 167"/>
                <a:gd name="T6" fmla="*/ 2147483647 w 16"/>
                <a:gd name="T7" fmla="*/ 2147483647 h 167"/>
                <a:gd name="T8" fmla="*/ 2147483647 w 16"/>
                <a:gd name="T9" fmla="*/ 2147483647 h 167"/>
                <a:gd name="T10" fmla="*/ 2147483647 w 16"/>
                <a:gd name="T11" fmla="*/ 2147483647 h 167"/>
                <a:gd name="T12" fmla="*/ 2147483647 w 16"/>
                <a:gd name="T13" fmla="*/ 2147483647 h 167"/>
                <a:gd name="T14" fmla="*/ 2147483647 w 16"/>
                <a:gd name="T15" fmla="*/ 2147483647 h 167"/>
                <a:gd name="T16" fmla="*/ 2147483647 w 16"/>
                <a:gd name="T17" fmla="*/ 2147483647 h 167"/>
                <a:gd name="T18" fmla="*/ 2147483647 w 16"/>
                <a:gd name="T19" fmla="*/ 2147483647 h 167"/>
                <a:gd name="T20" fmla="*/ 2147483647 w 16"/>
                <a:gd name="T21" fmla="*/ 2147483647 h 167"/>
                <a:gd name="T22" fmla="*/ 2147483647 w 16"/>
                <a:gd name="T23" fmla="*/ 2147483647 h 167"/>
                <a:gd name="T24" fmla="*/ 2147483647 w 16"/>
                <a:gd name="T25" fmla="*/ 2147483647 h 167"/>
                <a:gd name="T26" fmla="*/ 2147483647 w 16"/>
                <a:gd name="T27" fmla="*/ 2147483647 h 167"/>
                <a:gd name="T28" fmla="*/ 2147483647 w 16"/>
                <a:gd name="T29" fmla="*/ 2147483647 h 167"/>
                <a:gd name="T30" fmla="*/ 2147483647 w 16"/>
                <a:gd name="T31" fmla="*/ 2147483647 h 167"/>
                <a:gd name="T32" fmla="*/ 2147483647 w 16"/>
                <a:gd name="T33" fmla="*/ 2147483647 h 167"/>
                <a:gd name="T34" fmla="*/ 2147483647 w 16"/>
                <a:gd name="T35" fmla="*/ 2147483647 h 167"/>
                <a:gd name="T36" fmla="*/ 2147483647 w 16"/>
                <a:gd name="T37" fmla="*/ 2147483647 h 167"/>
                <a:gd name="T38" fmla="*/ 2147483647 w 16"/>
                <a:gd name="T39" fmla="*/ 2147483647 h 167"/>
                <a:gd name="T40" fmla="*/ 2147483647 w 16"/>
                <a:gd name="T41" fmla="*/ 2147483647 h 167"/>
                <a:gd name="T42" fmla="*/ 2147483647 w 16"/>
                <a:gd name="T43" fmla="*/ 2147483647 h 167"/>
                <a:gd name="T44" fmla="*/ 2147483647 w 16"/>
                <a:gd name="T45" fmla="*/ 2147483647 h 167"/>
                <a:gd name="T46" fmla="*/ 2147483647 w 16"/>
                <a:gd name="T47" fmla="*/ 2147483647 h 167"/>
                <a:gd name="T48" fmla="*/ 2147483647 w 16"/>
                <a:gd name="T49" fmla="*/ 2147483647 h 167"/>
                <a:gd name="T50" fmla="*/ 2147483647 w 16"/>
                <a:gd name="T51" fmla="*/ 2147483647 h 167"/>
                <a:gd name="T52" fmla="*/ 2147483647 w 16"/>
                <a:gd name="T53" fmla="*/ 2147483647 h 167"/>
                <a:gd name="T54" fmla="*/ 2147483647 w 16"/>
                <a:gd name="T55" fmla="*/ 2147483647 h 167"/>
                <a:gd name="T56" fmla="*/ 2147483647 w 16"/>
                <a:gd name="T57" fmla="*/ 2147483647 h 167"/>
                <a:gd name="T58" fmla="*/ 2147483647 w 16"/>
                <a:gd name="T59" fmla="*/ 2147483647 h 167"/>
                <a:gd name="T60" fmla="*/ 2147483647 w 16"/>
                <a:gd name="T61" fmla="*/ 2147483647 h 167"/>
                <a:gd name="T62" fmla="*/ 2147483647 w 16"/>
                <a:gd name="T63" fmla="*/ 2147483647 h 167"/>
                <a:gd name="T64" fmla="*/ 2147483647 w 16"/>
                <a:gd name="T65" fmla="*/ 2147483647 h 167"/>
                <a:gd name="T66" fmla="*/ 2147483647 w 16"/>
                <a:gd name="T67" fmla="*/ 2147483647 h 167"/>
                <a:gd name="T68" fmla="*/ 2147483647 w 16"/>
                <a:gd name="T69" fmla="*/ 2147483647 h 167"/>
                <a:gd name="T70" fmla="*/ 2147483647 w 16"/>
                <a:gd name="T71" fmla="*/ 2147483647 h 167"/>
                <a:gd name="T72" fmla="*/ 2147483647 w 16"/>
                <a:gd name="T73" fmla="*/ 2147483647 h 167"/>
                <a:gd name="T74" fmla="*/ 2147483647 w 16"/>
                <a:gd name="T75" fmla="*/ 2147483647 h 167"/>
                <a:gd name="T76" fmla="*/ 2147483647 w 16"/>
                <a:gd name="T77" fmla="*/ 2147483647 h 167"/>
                <a:gd name="T78" fmla="*/ 2147483647 w 16"/>
                <a:gd name="T79" fmla="*/ 2147483647 h 167"/>
                <a:gd name="T80" fmla="*/ 0 w 16"/>
                <a:gd name="T81" fmla="*/ 2147483647 h 167"/>
                <a:gd name="T82" fmla="*/ 0 w 16"/>
                <a:gd name="T83" fmla="*/ 2147483647 h 167"/>
                <a:gd name="T84" fmla="*/ 0 w 16"/>
                <a:gd name="T85" fmla="*/ 2147483647 h 167"/>
                <a:gd name="T86" fmla="*/ 0 w 16"/>
                <a:gd name="T87" fmla="*/ 2147483647 h 167"/>
                <a:gd name="T88" fmla="*/ 0 w 16"/>
                <a:gd name="T89" fmla="*/ 2147483647 h 167"/>
                <a:gd name="T90" fmla="*/ 0 w 16"/>
                <a:gd name="T91" fmla="*/ 2147483647 h 167"/>
                <a:gd name="T92" fmla="*/ 0 w 16"/>
                <a:gd name="T93" fmla="*/ 2147483647 h 167"/>
                <a:gd name="T94" fmla="*/ 0 w 16"/>
                <a:gd name="T95" fmla="*/ 2147483647 h 167"/>
                <a:gd name="T96" fmla="*/ 0 w 16"/>
                <a:gd name="T97" fmla="*/ 2147483647 h 167"/>
                <a:gd name="T98" fmla="*/ 0 w 16"/>
                <a:gd name="T99" fmla="*/ 2147483647 h 167"/>
                <a:gd name="T100" fmla="*/ 0 w 16"/>
                <a:gd name="T101" fmla="*/ 2147483647 h 167"/>
                <a:gd name="T102" fmla="*/ 0 w 16"/>
                <a:gd name="T103" fmla="*/ 2147483647 h 167"/>
                <a:gd name="T104" fmla="*/ 0 w 16"/>
                <a:gd name="T105" fmla="*/ 2147483647 h 167"/>
                <a:gd name="T106" fmla="*/ 2147483647 w 16"/>
                <a:gd name="T107" fmla="*/ 0 h 167"/>
                <a:gd name="T108" fmla="*/ 2147483647 w 16"/>
                <a:gd name="T109" fmla="*/ 0 h 167"/>
                <a:gd name="T110" fmla="*/ 2147483647 w 16"/>
                <a:gd name="T111" fmla="*/ 2147483647 h 167"/>
                <a:gd name="T112" fmla="*/ 2147483647 w 16"/>
                <a:gd name="T113" fmla="*/ 2147483647 h 1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
                <a:gd name="T172" fmla="*/ 0 h 167"/>
                <a:gd name="T173" fmla="*/ 16 w 16"/>
                <a:gd name="T174" fmla="*/ 167 h 1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 h="167">
                  <a:moveTo>
                    <a:pt x="10" y="4"/>
                  </a:moveTo>
                  <a:lnTo>
                    <a:pt x="10" y="9"/>
                  </a:lnTo>
                  <a:lnTo>
                    <a:pt x="10" y="14"/>
                  </a:lnTo>
                  <a:lnTo>
                    <a:pt x="10" y="19"/>
                  </a:lnTo>
                  <a:lnTo>
                    <a:pt x="11" y="24"/>
                  </a:lnTo>
                  <a:lnTo>
                    <a:pt x="11" y="29"/>
                  </a:lnTo>
                  <a:lnTo>
                    <a:pt x="11" y="33"/>
                  </a:lnTo>
                  <a:lnTo>
                    <a:pt x="12" y="38"/>
                  </a:lnTo>
                  <a:lnTo>
                    <a:pt x="12" y="43"/>
                  </a:lnTo>
                  <a:lnTo>
                    <a:pt x="13" y="47"/>
                  </a:lnTo>
                  <a:lnTo>
                    <a:pt x="13" y="52"/>
                  </a:lnTo>
                  <a:lnTo>
                    <a:pt x="13" y="57"/>
                  </a:lnTo>
                  <a:lnTo>
                    <a:pt x="14" y="62"/>
                  </a:lnTo>
                  <a:lnTo>
                    <a:pt x="14" y="66"/>
                  </a:lnTo>
                  <a:lnTo>
                    <a:pt x="15" y="71"/>
                  </a:lnTo>
                  <a:lnTo>
                    <a:pt x="15" y="77"/>
                  </a:lnTo>
                  <a:lnTo>
                    <a:pt x="15" y="82"/>
                  </a:lnTo>
                  <a:lnTo>
                    <a:pt x="15" y="85"/>
                  </a:lnTo>
                  <a:lnTo>
                    <a:pt x="15" y="87"/>
                  </a:lnTo>
                  <a:lnTo>
                    <a:pt x="15" y="89"/>
                  </a:lnTo>
                  <a:lnTo>
                    <a:pt x="15" y="91"/>
                  </a:lnTo>
                  <a:lnTo>
                    <a:pt x="15" y="92"/>
                  </a:lnTo>
                  <a:lnTo>
                    <a:pt x="15" y="95"/>
                  </a:lnTo>
                  <a:lnTo>
                    <a:pt x="15" y="96"/>
                  </a:lnTo>
                  <a:lnTo>
                    <a:pt x="15" y="99"/>
                  </a:lnTo>
                  <a:lnTo>
                    <a:pt x="15" y="101"/>
                  </a:lnTo>
                  <a:lnTo>
                    <a:pt x="15" y="102"/>
                  </a:lnTo>
                  <a:lnTo>
                    <a:pt x="15" y="104"/>
                  </a:lnTo>
                  <a:lnTo>
                    <a:pt x="15" y="106"/>
                  </a:lnTo>
                  <a:lnTo>
                    <a:pt x="15" y="108"/>
                  </a:lnTo>
                  <a:lnTo>
                    <a:pt x="15" y="109"/>
                  </a:lnTo>
                  <a:lnTo>
                    <a:pt x="15" y="112"/>
                  </a:lnTo>
                  <a:lnTo>
                    <a:pt x="16" y="114"/>
                  </a:lnTo>
                  <a:lnTo>
                    <a:pt x="15" y="118"/>
                  </a:lnTo>
                  <a:lnTo>
                    <a:pt x="15" y="121"/>
                  </a:lnTo>
                  <a:lnTo>
                    <a:pt x="15" y="124"/>
                  </a:lnTo>
                  <a:lnTo>
                    <a:pt x="15" y="127"/>
                  </a:lnTo>
                  <a:lnTo>
                    <a:pt x="15" y="130"/>
                  </a:lnTo>
                  <a:lnTo>
                    <a:pt x="15" y="133"/>
                  </a:lnTo>
                  <a:lnTo>
                    <a:pt x="15" y="136"/>
                  </a:lnTo>
                  <a:lnTo>
                    <a:pt x="15" y="139"/>
                  </a:lnTo>
                  <a:lnTo>
                    <a:pt x="15" y="142"/>
                  </a:lnTo>
                  <a:lnTo>
                    <a:pt x="15" y="144"/>
                  </a:lnTo>
                  <a:lnTo>
                    <a:pt x="14" y="148"/>
                  </a:lnTo>
                  <a:lnTo>
                    <a:pt x="14" y="151"/>
                  </a:lnTo>
                  <a:lnTo>
                    <a:pt x="14" y="154"/>
                  </a:lnTo>
                  <a:lnTo>
                    <a:pt x="14" y="157"/>
                  </a:lnTo>
                  <a:lnTo>
                    <a:pt x="14" y="161"/>
                  </a:lnTo>
                  <a:lnTo>
                    <a:pt x="14" y="164"/>
                  </a:lnTo>
                  <a:lnTo>
                    <a:pt x="14" y="166"/>
                  </a:lnTo>
                  <a:lnTo>
                    <a:pt x="13" y="166"/>
                  </a:lnTo>
                  <a:lnTo>
                    <a:pt x="12" y="167"/>
                  </a:lnTo>
                  <a:lnTo>
                    <a:pt x="10" y="167"/>
                  </a:lnTo>
                  <a:lnTo>
                    <a:pt x="8" y="167"/>
                  </a:lnTo>
                  <a:lnTo>
                    <a:pt x="8" y="166"/>
                  </a:lnTo>
                  <a:lnTo>
                    <a:pt x="6" y="166"/>
                  </a:lnTo>
                  <a:lnTo>
                    <a:pt x="6" y="164"/>
                  </a:lnTo>
                  <a:lnTo>
                    <a:pt x="6" y="161"/>
                  </a:lnTo>
                  <a:lnTo>
                    <a:pt x="6" y="157"/>
                  </a:lnTo>
                  <a:lnTo>
                    <a:pt x="6" y="154"/>
                  </a:lnTo>
                  <a:lnTo>
                    <a:pt x="6" y="151"/>
                  </a:lnTo>
                  <a:lnTo>
                    <a:pt x="5" y="148"/>
                  </a:lnTo>
                  <a:lnTo>
                    <a:pt x="4" y="144"/>
                  </a:lnTo>
                  <a:lnTo>
                    <a:pt x="4" y="142"/>
                  </a:lnTo>
                  <a:lnTo>
                    <a:pt x="4" y="139"/>
                  </a:lnTo>
                  <a:lnTo>
                    <a:pt x="4" y="136"/>
                  </a:lnTo>
                  <a:lnTo>
                    <a:pt x="4" y="133"/>
                  </a:lnTo>
                  <a:lnTo>
                    <a:pt x="3" y="130"/>
                  </a:lnTo>
                  <a:lnTo>
                    <a:pt x="3" y="127"/>
                  </a:lnTo>
                  <a:lnTo>
                    <a:pt x="2" y="124"/>
                  </a:lnTo>
                  <a:lnTo>
                    <a:pt x="2" y="121"/>
                  </a:lnTo>
                  <a:lnTo>
                    <a:pt x="2" y="118"/>
                  </a:lnTo>
                  <a:lnTo>
                    <a:pt x="2" y="114"/>
                  </a:lnTo>
                  <a:lnTo>
                    <a:pt x="2" y="112"/>
                  </a:lnTo>
                  <a:lnTo>
                    <a:pt x="2" y="109"/>
                  </a:lnTo>
                  <a:lnTo>
                    <a:pt x="2" y="108"/>
                  </a:lnTo>
                  <a:lnTo>
                    <a:pt x="2" y="106"/>
                  </a:lnTo>
                  <a:lnTo>
                    <a:pt x="2" y="104"/>
                  </a:lnTo>
                  <a:lnTo>
                    <a:pt x="2" y="102"/>
                  </a:lnTo>
                  <a:lnTo>
                    <a:pt x="1" y="101"/>
                  </a:lnTo>
                  <a:lnTo>
                    <a:pt x="1" y="99"/>
                  </a:lnTo>
                  <a:lnTo>
                    <a:pt x="0" y="96"/>
                  </a:lnTo>
                  <a:lnTo>
                    <a:pt x="0" y="95"/>
                  </a:lnTo>
                  <a:lnTo>
                    <a:pt x="0" y="92"/>
                  </a:lnTo>
                  <a:lnTo>
                    <a:pt x="0" y="91"/>
                  </a:lnTo>
                  <a:lnTo>
                    <a:pt x="0" y="89"/>
                  </a:lnTo>
                  <a:lnTo>
                    <a:pt x="0" y="87"/>
                  </a:lnTo>
                  <a:lnTo>
                    <a:pt x="0" y="85"/>
                  </a:lnTo>
                  <a:lnTo>
                    <a:pt x="0" y="82"/>
                  </a:lnTo>
                  <a:lnTo>
                    <a:pt x="0" y="77"/>
                  </a:lnTo>
                  <a:lnTo>
                    <a:pt x="0" y="71"/>
                  </a:lnTo>
                  <a:lnTo>
                    <a:pt x="0" y="66"/>
                  </a:lnTo>
                  <a:lnTo>
                    <a:pt x="0" y="62"/>
                  </a:lnTo>
                  <a:lnTo>
                    <a:pt x="0" y="57"/>
                  </a:lnTo>
                  <a:lnTo>
                    <a:pt x="0" y="52"/>
                  </a:lnTo>
                  <a:lnTo>
                    <a:pt x="0" y="47"/>
                  </a:lnTo>
                  <a:lnTo>
                    <a:pt x="0" y="43"/>
                  </a:lnTo>
                  <a:lnTo>
                    <a:pt x="0" y="38"/>
                  </a:lnTo>
                  <a:lnTo>
                    <a:pt x="0" y="33"/>
                  </a:lnTo>
                  <a:lnTo>
                    <a:pt x="0" y="29"/>
                  </a:lnTo>
                  <a:lnTo>
                    <a:pt x="0" y="24"/>
                  </a:lnTo>
                  <a:lnTo>
                    <a:pt x="0" y="19"/>
                  </a:lnTo>
                  <a:lnTo>
                    <a:pt x="0" y="14"/>
                  </a:lnTo>
                  <a:lnTo>
                    <a:pt x="0" y="9"/>
                  </a:lnTo>
                  <a:lnTo>
                    <a:pt x="0" y="4"/>
                  </a:lnTo>
                  <a:lnTo>
                    <a:pt x="0" y="2"/>
                  </a:lnTo>
                  <a:lnTo>
                    <a:pt x="2" y="0"/>
                  </a:lnTo>
                  <a:lnTo>
                    <a:pt x="3" y="0"/>
                  </a:lnTo>
                  <a:lnTo>
                    <a:pt x="4" y="0"/>
                  </a:lnTo>
                  <a:lnTo>
                    <a:pt x="6" y="0"/>
                  </a:lnTo>
                  <a:lnTo>
                    <a:pt x="8" y="0"/>
                  </a:lnTo>
                  <a:lnTo>
                    <a:pt x="9" y="2"/>
                  </a:lnTo>
                  <a:lnTo>
                    <a:pt x="1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73" name="Freeform 162"/>
            <p:cNvSpPr>
              <a:spLocks/>
            </p:cNvSpPr>
            <p:nvPr/>
          </p:nvSpPr>
          <p:spPr bwMode="auto">
            <a:xfrm>
              <a:off x="4319588" y="5362575"/>
              <a:ext cx="22225" cy="290512"/>
            </a:xfrm>
            <a:custGeom>
              <a:avLst/>
              <a:gdLst>
                <a:gd name="T0" fmla="*/ 2147483647 w 14"/>
                <a:gd name="T1" fmla="*/ 2147483647 h 183"/>
                <a:gd name="T2" fmla="*/ 2147483647 w 14"/>
                <a:gd name="T3" fmla="*/ 2147483647 h 183"/>
                <a:gd name="T4" fmla="*/ 2147483647 w 14"/>
                <a:gd name="T5" fmla="*/ 2147483647 h 183"/>
                <a:gd name="T6" fmla="*/ 2147483647 w 14"/>
                <a:gd name="T7" fmla="*/ 2147483647 h 183"/>
                <a:gd name="T8" fmla="*/ 2147483647 w 14"/>
                <a:gd name="T9" fmla="*/ 2147483647 h 183"/>
                <a:gd name="T10" fmla="*/ 2147483647 w 14"/>
                <a:gd name="T11" fmla="*/ 2147483647 h 183"/>
                <a:gd name="T12" fmla="*/ 2147483647 w 14"/>
                <a:gd name="T13" fmla="*/ 2147483647 h 183"/>
                <a:gd name="T14" fmla="*/ 2147483647 w 14"/>
                <a:gd name="T15" fmla="*/ 2147483647 h 183"/>
                <a:gd name="T16" fmla="*/ 2147483647 w 14"/>
                <a:gd name="T17" fmla="*/ 2147483647 h 183"/>
                <a:gd name="T18" fmla="*/ 2147483647 w 14"/>
                <a:gd name="T19" fmla="*/ 2147483647 h 183"/>
                <a:gd name="T20" fmla="*/ 2147483647 w 14"/>
                <a:gd name="T21" fmla="*/ 2147483647 h 183"/>
                <a:gd name="T22" fmla="*/ 2147483647 w 14"/>
                <a:gd name="T23" fmla="*/ 2147483647 h 183"/>
                <a:gd name="T24" fmla="*/ 2147483647 w 14"/>
                <a:gd name="T25" fmla="*/ 2147483647 h 183"/>
                <a:gd name="T26" fmla="*/ 2147483647 w 14"/>
                <a:gd name="T27" fmla="*/ 2147483647 h 183"/>
                <a:gd name="T28" fmla="*/ 2147483647 w 14"/>
                <a:gd name="T29" fmla="*/ 2147483647 h 183"/>
                <a:gd name="T30" fmla="*/ 2147483647 w 14"/>
                <a:gd name="T31" fmla="*/ 2147483647 h 183"/>
                <a:gd name="T32" fmla="*/ 2147483647 w 14"/>
                <a:gd name="T33" fmla="*/ 2147483647 h 183"/>
                <a:gd name="T34" fmla="*/ 2147483647 w 14"/>
                <a:gd name="T35" fmla="*/ 2147483647 h 183"/>
                <a:gd name="T36" fmla="*/ 2147483647 w 14"/>
                <a:gd name="T37" fmla="*/ 2147483647 h 183"/>
                <a:gd name="T38" fmla="*/ 2147483647 w 14"/>
                <a:gd name="T39" fmla="*/ 2147483647 h 183"/>
                <a:gd name="T40" fmla="*/ 2147483647 w 14"/>
                <a:gd name="T41" fmla="*/ 2147483647 h 183"/>
                <a:gd name="T42" fmla="*/ 2147483647 w 14"/>
                <a:gd name="T43" fmla="*/ 2147483647 h 183"/>
                <a:gd name="T44" fmla="*/ 2147483647 w 14"/>
                <a:gd name="T45" fmla="*/ 2147483647 h 183"/>
                <a:gd name="T46" fmla="*/ 2147483647 w 14"/>
                <a:gd name="T47" fmla="*/ 2147483647 h 183"/>
                <a:gd name="T48" fmla="*/ 2147483647 w 14"/>
                <a:gd name="T49" fmla="*/ 2147483647 h 183"/>
                <a:gd name="T50" fmla="*/ 2147483647 w 14"/>
                <a:gd name="T51" fmla="*/ 2147483647 h 183"/>
                <a:gd name="T52" fmla="*/ 2147483647 w 14"/>
                <a:gd name="T53" fmla="*/ 2147483647 h 183"/>
                <a:gd name="T54" fmla="*/ 2147483647 w 14"/>
                <a:gd name="T55" fmla="*/ 2147483647 h 183"/>
                <a:gd name="T56" fmla="*/ 2147483647 w 14"/>
                <a:gd name="T57" fmla="*/ 2147483647 h 183"/>
                <a:gd name="T58" fmla="*/ 2147483647 w 14"/>
                <a:gd name="T59" fmla="*/ 2147483647 h 183"/>
                <a:gd name="T60" fmla="*/ 2147483647 w 14"/>
                <a:gd name="T61" fmla="*/ 2147483647 h 183"/>
                <a:gd name="T62" fmla="*/ 2147483647 w 14"/>
                <a:gd name="T63" fmla="*/ 2147483647 h 183"/>
                <a:gd name="T64" fmla="*/ 2147483647 w 14"/>
                <a:gd name="T65" fmla="*/ 2147483647 h 183"/>
                <a:gd name="T66" fmla="*/ 2147483647 w 14"/>
                <a:gd name="T67" fmla="*/ 2147483647 h 183"/>
                <a:gd name="T68" fmla="*/ 2147483647 w 14"/>
                <a:gd name="T69" fmla="*/ 2147483647 h 183"/>
                <a:gd name="T70" fmla="*/ 2147483647 w 14"/>
                <a:gd name="T71" fmla="*/ 2147483647 h 183"/>
                <a:gd name="T72" fmla="*/ 2147483647 w 14"/>
                <a:gd name="T73" fmla="*/ 2147483647 h 183"/>
                <a:gd name="T74" fmla="*/ 0 w 14"/>
                <a:gd name="T75" fmla="*/ 2147483647 h 183"/>
                <a:gd name="T76" fmla="*/ 0 w 14"/>
                <a:gd name="T77" fmla="*/ 2147483647 h 183"/>
                <a:gd name="T78" fmla="*/ 0 w 14"/>
                <a:gd name="T79" fmla="*/ 2147483647 h 183"/>
                <a:gd name="T80" fmla="*/ 0 w 14"/>
                <a:gd name="T81" fmla="*/ 2147483647 h 183"/>
                <a:gd name="T82" fmla="*/ 0 w 14"/>
                <a:gd name="T83" fmla="*/ 2147483647 h 183"/>
                <a:gd name="T84" fmla="*/ 2147483647 w 14"/>
                <a:gd name="T85" fmla="*/ 2147483647 h 183"/>
                <a:gd name="T86" fmla="*/ 2147483647 w 14"/>
                <a:gd name="T87" fmla="*/ 0 h 183"/>
                <a:gd name="T88" fmla="*/ 2147483647 w 14"/>
                <a:gd name="T89" fmla="*/ 0 h 183"/>
                <a:gd name="T90" fmla="*/ 2147483647 w 14"/>
                <a:gd name="T91" fmla="*/ 0 h 183"/>
                <a:gd name="T92" fmla="*/ 2147483647 w 14"/>
                <a:gd name="T93" fmla="*/ 2147483647 h 183"/>
                <a:gd name="T94" fmla="*/ 2147483647 w 14"/>
                <a:gd name="T95" fmla="*/ 2147483647 h 183"/>
                <a:gd name="T96" fmla="*/ 2147483647 w 14"/>
                <a:gd name="T97" fmla="*/ 2147483647 h 183"/>
                <a:gd name="T98" fmla="*/ 2147483647 w 14"/>
                <a:gd name="T99" fmla="*/ 2147483647 h 1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
                <a:gd name="T151" fmla="*/ 0 h 183"/>
                <a:gd name="T152" fmla="*/ 14 w 14"/>
                <a:gd name="T153" fmla="*/ 183 h 1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 h="183">
                  <a:moveTo>
                    <a:pt x="10" y="4"/>
                  </a:moveTo>
                  <a:lnTo>
                    <a:pt x="10" y="16"/>
                  </a:lnTo>
                  <a:lnTo>
                    <a:pt x="10" y="27"/>
                  </a:lnTo>
                  <a:lnTo>
                    <a:pt x="10" y="38"/>
                  </a:lnTo>
                  <a:lnTo>
                    <a:pt x="11" y="49"/>
                  </a:lnTo>
                  <a:lnTo>
                    <a:pt x="12" y="59"/>
                  </a:lnTo>
                  <a:lnTo>
                    <a:pt x="12" y="70"/>
                  </a:lnTo>
                  <a:lnTo>
                    <a:pt x="12" y="80"/>
                  </a:lnTo>
                  <a:lnTo>
                    <a:pt x="12" y="91"/>
                  </a:lnTo>
                  <a:lnTo>
                    <a:pt x="12" y="101"/>
                  </a:lnTo>
                  <a:lnTo>
                    <a:pt x="13" y="112"/>
                  </a:lnTo>
                  <a:lnTo>
                    <a:pt x="13" y="122"/>
                  </a:lnTo>
                  <a:lnTo>
                    <a:pt x="14" y="134"/>
                  </a:lnTo>
                  <a:lnTo>
                    <a:pt x="14" y="144"/>
                  </a:lnTo>
                  <a:lnTo>
                    <a:pt x="14" y="156"/>
                  </a:lnTo>
                  <a:lnTo>
                    <a:pt x="14" y="167"/>
                  </a:lnTo>
                  <a:lnTo>
                    <a:pt x="14" y="180"/>
                  </a:lnTo>
                  <a:lnTo>
                    <a:pt x="14" y="181"/>
                  </a:lnTo>
                  <a:lnTo>
                    <a:pt x="12" y="182"/>
                  </a:lnTo>
                  <a:lnTo>
                    <a:pt x="10" y="182"/>
                  </a:lnTo>
                  <a:lnTo>
                    <a:pt x="8" y="183"/>
                  </a:lnTo>
                  <a:lnTo>
                    <a:pt x="6" y="182"/>
                  </a:lnTo>
                  <a:lnTo>
                    <a:pt x="5" y="182"/>
                  </a:lnTo>
                  <a:lnTo>
                    <a:pt x="4" y="181"/>
                  </a:lnTo>
                  <a:lnTo>
                    <a:pt x="4" y="180"/>
                  </a:lnTo>
                  <a:lnTo>
                    <a:pt x="3" y="169"/>
                  </a:lnTo>
                  <a:lnTo>
                    <a:pt x="3" y="157"/>
                  </a:lnTo>
                  <a:lnTo>
                    <a:pt x="3" y="145"/>
                  </a:lnTo>
                  <a:lnTo>
                    <a:pt x="3" y="135"/>
                  </a:lnTo>
                  <a:lnTo>
                    <a:pt x="2" y="124"/>
                  </a:lnTo>
                  <a:lnTo>
                    <a:pt x="2" y="112"/>
                  </a:lnTo>
                  <a:lnTo>
                    <a:pt x="2" y="102"/>
                  </a:lnTo>
                  <a:lnTo>
                    <a:pt x="2" y="92"/>
                  </a:lnTo>
                  <a:lnTo>
                    <a:pt x="2" y="80"/>
                  </a:lnTo>
                  <a:lnTo>
                    <a:pt x="2" y="70"/>
                  </a:lnTo>
                  <a:lnTo>
                    <a:pt x="1" y="59"/>
                  </a:lnTo>
                  <a:lnTo>
                    <a:pt x="1" y="49"/>
                  </a:lnTo>
                  <a:lnTo>
                    <a:pt x="0" y="38"/>
                  </a:lnTo>
                  <a:lnTo>
                    <a:pt x="0" y="27"/>
                  </a:lnTo>
                  <a:lnTo>
                    <a:pt x="0" y="15"/>
                  </a:lnTo>
                  <a:lnTo>
                    <a:pt x="0" y="4"/>
                  </a:lnTo>
                  <a:lnTo>
                    <a:pt x="0" y="2"/>
                  </a:lnTo>
                  <a:lnTo>
                    <a:pt x="2" y="1"/>
                  </a:lnTo>
                  <a:lnTo>
                    <a:pt x="3" y="0"/>
                  </a:lnTo>
                  <a:lnTo>
                    <a:pt x="6" y="0"/>
                  </a:lnTo>
                  <a:lnTo>
                    <a:pt x="7" y="0"/>
                  </a:lnTo>
                  <a:lnTo>
                    <a:pt x="9" y="1"/>
                  </a:lnTo>
                  <a:lnTo>
                    <a:pt x="10" y="2"/>
                  </a:lnTo>
                  <a:lnTo>
                    <a:pt x="1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74" name="Freeform 163"/>
            <p:cNvSpPr>
              <a:spLocks/>
            </p:cNvSpPr>
            <p:nvPr/>
          </p:nvSpPr>
          <p:spPr bwMode="auto">
            <a:xfrm>
              <a:off x="4605338" y="5314950"/>
              <a:ext cx="20637" cy="300037"/>
            </a:xfrm>
            <a:custGeom>
              <a:avLst/>
              <a:gdLst>
                <a:gd name="T0" fmla="*/ 2147483647 w 13"/>
                <a:gd name="T1" fmla="*/ 2147483647 h 189"/>
                <a:gd name="T2" fmla="*/ 2147483647 w 13"/>
                <a:gd name="T3" fmla="*/ 2147483647 h 189"/>
                <a:gd name="T4" fmla="*/ 2147483647 w 13"/>
                <a:gd name="T5" fmla="*/ 2147483647 h 189"/>
                <a:gd name="T6" fmla="*/ 2147483647 w 13"/>
                <a:gd name="T7" fmla="*/ 2147483647 h 189"/>
                <a:gd name="T8" fmla="*/ 2147483647 w 13"/>
                <a:gd name="T9" fmla="*/ 2147483647 h 189"/>
                <a:gd name="T10" fmla="*/ 2147483647 w 13"/>
                <a:gd name="T11" fmla="*/ 2147483647 h 189"/>
                <a:gd name="T12" fmla="*/ 2147483647 w 13"/>
                <a:gd name="T13" fmla="*/ 2147483647 h 189"/>
                <a:gd name="T14" fmla="*/ 2147483647 w 13"/>
                <a:gd name="T15" fmla="*/ 2147483647 h 189"/>
                <a:gd name="T16" fmla="*/ 2147483647 w 13"/>
                <a:gd name="T17" fmla="*/ 2147483647 h 189"/>
                <a:gd name="T18" fmla="*/ 2147483647 w 13"/>
                <a:gd name="T19" fmla="*/ 2147483647 h 189"/>
                <a:gd name="T20" fmla="*/ 2147483647 w 13"/>
                <a:gd name="T21" fmla="*/ 2147483647 h 189"/>
                <a:gd name="T22" fmla="*/ 2147483647 w 13"/>
                <a:gd name="T23" fmla="*/ 2147483647 h 189"/>
                <a:gd name="T24" fmla="*/ 2147483647 w 13"/>
                <a:gd name="T25" fmla="*/ 2147483647 h 189"/>
                <a:gd name="T26" fmla="*/ 2147483647 w 13"/>
                <a:gd name="T27" fmla="*/ 2147483647 h 189"/>
                <a:gd name="T28" fmla="*/ 2147483647 w 13"/>
                <a:gd name="T29" fmla="*/ 2147483647 h 189"/>
                <a:gd name="T30" fmla="*/ 2147483647 w 13"/>
                <a:gd name="T31" fmla="*/ 2147483647 h 189"/>
                <a:gd name="T32" fmla="*/ 2147483647 w 13"/>
                <a:gd name="T33" fmla="*/ 2147483647 h 189"/>
                <a:gd name="T34" fmla="*/ 2147483647 w 13"/>
                <a:gd name="T35" fmla="*/ 2147483647 h 189"/>
                <a:gd name="T36" fmla="*/ 2147483647 w 13"/>
                <a:gd name="T37" fmla="*/ 2147483647 h 189"/>
                <a:gd name="T38" fmla="*/ 2147483647 w 13"/>
                <a:gd name="T39" fmla="*/ 2147483647 h 189"/>
                <a:gd name="T40" fmla="*/ 2147483647 w 13"/>
                <a:gd name="T41" fmla="*/ 2147483647 h 189"/>
                <a:gd name="T42" fmla="*/ 2147483647 w 13"/>
                <a:gd name="T43" fmla="*/ 2147483647 h 189"/>
                <a:gd name="T44" fmla="*/ 2147483647 w 13"/>
                <a:gd name="T45" fmla="*/ 2147483647 h 189"/>
                <a:gd name="T46" fmla="*/ 2147483647 w 13"/>
                <a:gd name="T47" fmla="*/ 2147483647 h 189"/>
                <a:gd name="T48" fmla="*/ 0 w 13"/>
                <a:gd name="T49" fmla="*/ 2147483647 h 189"/>
                <a:gd name="T50" fmla="*/ 0 w 13"/>
                <a:gd name="T51" fmla="*/ 2147483647 h 189"/>
                <a:gd name="T52" fmla="*/ 0 w 13"/>
                <a:gd name="T53" fmla="*/ 2147483647 h 189"/>
                <a:gd name="T54" fmla="*/ 0 w 13"/>
                <a:gd name="T55" fmla="*/ 2147483647 h 189"/>
                <a:gd name="T56" fmla="*/ 0 w 13"/>
                <a:gd name="T57" fmla="*/ 2147483647 h 189"/>
                <a:gd name="T58" fmla="*/ 0 w 13"/>
                <a:gd name="T59" fmla="*/ 2147483647 h 189"/>
                <a:gd name="T60" fmla="*/ 2147483647 w 13"/>
                <a:gd name="T61" fmla="*/ 2147483647 h 189"/>
                <a:gd name="T62" fmla="*/ 2147483647 w 13"/>
                <a:gd name="T63" fmla="*/ 2147483647 h 189"/>
                <a:gd name="T64" fmla="*/ 2147483647 w 13"/>
                <a:gd name="T65" fmla="*/ 2147483647 h 189"/>
                <a:gd name="T66" fmla="*/ 2147483647 w 13"/>
                <a:gd name="T67" fmla="*/ 2147483647 h 189"/>
                <a:gd name="T68" fmla="*/ 2147483647 w 13"/>
                <a:gd name="T69" fmla="*/ 2147483647 h 189"/>
                <a:gd name="T70" fmla="*/ 2147483647 w 13"/>
                <a:gd name="T71" fmla="*/ 2147483647 h 189"/>
                <a:gd name="T72" fmla="*/ 2147483647 w 13"/>
                <a:gd name="T73" fmla="*/ 0 h 189"/>
                <a:gd name="T74" fmla="*/ 2147483647 w 13"/>
                <a:gd name="T75" fmla="*/ 0 h 189"/>
                <a:gd name="T76" fmla="*/ 2147483647 w 13"/>
                <a:gd name="T77" fmla="*/ 2147483647 h 18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
                <a:gd name="T118" fmla="*/ 0 h 189"/>
                <a:gd name="T119" fmla="*/ 13 w 13"/>
                <a:gd name="T120" fmla="*/ 189 h 18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 h="189">
                  <a:moveTo>
                    <a:pt x="8" y="2"/>
                  </a:moveTo>
                  <a:lnTo>
                    <a:pt x="8" y="8"/>
                  </a:lnTo>
                  <a:lnTo>
                    <a:pt x="8" y="12"/>
                  </a:lnTo>
                  <a:lnTo>
                    <a:pt x="8" y="17"/>
                  </a:lnTo>
                  <a:lnTo>
                    <a:pt x="9" y="22"/>
                  </a:lnTo>
                  <a:lnTo>
                    <a:pt x="9" y="26"/>
                  </a:lnTo>
                  <a:lnTo>
                    <a:pt x="10" y="31"/>
                  </a:lnTo>
                  <a:lnTo>
                    <a:pt x="10" y="35"/>
                  </a:lnTo>
                  <a:lnTo>
                    <a:pt x="10" y="39"/>
                  </a:lnTo>
                  <a:lnTo>
                    <a:pt x="10" y="44"/>
                  </a:lnTo>
                  <a:lnTo>
                    <a:pt x="11" y="48"/>
                  </a:lnTo>
                  <a:lnTo>
                    <a:pt x="11" y="52"/>
                  </a:lnTo>
                  <a:lnTo>
                    <a:pt x="12" y="57"/>
                  </a:lnTo>
                  <a:lnTo>
                    <a:pt x="12" y="61"/>
                  </a:lnTo>
                  <a:lnTo>
                    <a:pt x="12" y="67"/>
                  </a:lnTo>
                  <a:lnTo>
                    <a:pt x="12" y="71"/>
                  </a:lnTo>
                  <a:lnTo>
                    <a:pt x="12" y="77"/>
                  </a:lnTo>
                  <a:lnTo>
                    <a:pt x="12" y="84"/>
                  </a:lnTo>
                  <a:lnTo>
                    <a:pt x="12" y="92"/>
                  </a:lnTo>
                  <a:lnTo>
                    <a:pt x="12" y="99"/>
                  </a:lnTo>
                  <a:lnTo>
                    <a:pt x="12" y="105"/>
                  </a:lnTo>
                  <a:lnTo>
                    <a:pt x="12" y="111"/>
                  </a:lnTo>
                  <a:lnTo>
                    <a:pt x="12" y="118"/>
                  </a:lnTo>
                  <a:lnTo>
                    <a:pt x="12" y="124"/>
                  </a:lnTo>
                  <a:lnTo>
                    <a:pt x="12" y="131"/>
                  </a:lnTo>
                  <a:lnTo>
                    <a:pt x="12" y="136"/>
                  </a:lnTo>
                  <a:lnTo>
                    <a:pt x="12" y="142"/>
                  </a:lnTo>
                  <a:lnTo>
                    <a:pt x="12" y="149"/>
                  </a:lnTo>
                  <a:lnTo>
                    <a:pt x="13" y="155"/>
                  </a:lnTo>
                  <a:lnTo>
                    <a:pt x="13" y="162"/>
                  </a:lnTo>
                  <a:lnTo>
                    <a:pt x="13" y="168"/>
                  </a:lnTo>
                  <a:lnTo>
                    <a:pt x="13" y="175"/>
                  </a:lnTo>
                  <a:lnTo>
                    <a:pt x="13" y="184"/>
                  </a:lnTo>
                  <a:lnTo>
                    <a:pt x="12" y="186"/>
                  </a:lnTo>
                  <a:lnTo>
                    <a:pt x="11" y="187"/>
                  </a:lnTo>
                  <a:lnTo>
                    <a:pt x="9" y="188"/>
                  </a:lnTo>
                  <a:lnTo>
                    <a:pt x="7" y="189"/>
                  </a:lnTo>
                  <a:lnTo>
                    <a:pt x="4" y="188"/>
                  </a:lnTo>
                  <a:lnTo>
                    <a:pt x="2" y="187"/>
                  </a:lnTo>
                  <a:lnTo>
                    <a:pt x="2" y="186"/>
                  </a:lnTo>
                  <a:lnTo>
                    <a:pt x="1" y="184"/>
                  </a:lnTo>
                  <a:lnTo>
                    <a:pt x="1" y="175"/>
                  </a:lnTo>
                  <a:lnTo>
                    <a:pt x="1" y="168"/>
                  </a:lnTo>
                  <a:lnTo>
                    <a:pt x="1" y="162"/>
                  </a:lnTo>
                  <a:lnTo>
                    <a:pt x="1" y="155"/>
                  </a:lnTo>
                  <a:lnTo>
                    <a:pt x="1" y="149"/>
                  </a:lnTo>
                  <a:lnTo>
                    <a:pt x="1" y="142"/>
                  </a:lnTo>
                  <a:lnTo>
                    <a:pt x="1" y="136"/>
                  </a:lnTo>
                  <a:lnTo>
                    <a:pt x="1" y="131"/>
                  </a:lnTo>
                  <a:lnTo>
                    <a:pt x="0" y="124"/>
                  </a:lnTo>
                  <a:lnTo>
                    <a:pt x="0" y="118"/>
                  </a:lnTo>
                  <a:lnTo>
                    <a:pt x="0" y="111"/>
                  </a:lnTo>
                  <a:lnTo>
                    <a:pt x="0" y="105"/>
                  </a:lnTo>
                  <a:lnTo>
                    <a:pt x="0" y="99"/>
                  </a:lnTo>
                  <a:lnTo>
                    <a:pt x="0" y="92"/>
                  </a:lnTo>
                  <a:lnTo>
                    <a:pt x="0" y="84"/>
                  </a:lnTo>
                  <a:lnTo>
                    <a:pt x="0" y="77"/>
                  </a:lnTo>
                  <a:lnTo>
                    <a:pt x="0" y="71"/>
                  </a:lnTo>
                  <a:lnTo>
                    <a:pt x="0" y="67"/>
                  </a:lnTo>
                  <a:lnTo>
                    <a:pt x="0" y="61"/>
                  </a:lnTo>
                  <a:lnTo>
                    <a:pt x="1" y="57"/>
                  </a:lnTo>
                  <a:lnTo>
                    <a:pt x="1" y="52"/>
                  </a:lnTo>
                  <a:lnTo>
                    <a:pt x="2" y="48"/>
                  </a:lnTo>
                  <a:lnTo>
                    <a:pt x="2" y="44"/>
                  </a:lnTo>
                  <a:lnTo>
                    <a:pt x="2" y="39"/>
                  </a:lnTo>
                  <a:lnTo>
                    <a:pt x="2" y="35"/>
                  </a:lnTo>
                  <a:lnTo>
                    <a:pt x="2" y="31"/>
                  </a:lnTo>
                  <a:lnTo>
                    <a:pt x="2" y="26"/>
                  </a:lnTo>
                  <a:lnTo>
                    <a:pt x="3" y="22"/>
                  </a:lnTo>
                  <a:lnTo>
                    <a:pt x="4" y="17"/>
                  </a:lnTo>
                  <a:lnTo>
                    <a:pt x="4" y="12"/>
                  </a:lnTo>
                  <a:lnTo>
                    <a:pt x="4" y="8"/>
                  </a:lnTo>
                  <a:lnTo>
                    <a:pt x="4" y="2"/>
                  </a:lnTo>
                  <a:lnTo>
                    <a:pt x="4" y="0"/>
                  </a:lnTo>
                  <a:lnTo>
                    <a:pt x="6" y="0"/>
                  </a:lnTo>
                  <a:lnTo>
                    <a:pt x="8" y="0"/>
                  </a:lnTo>
                  <a:lnTo>
                    <a:pt x="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75" name="Freeform 164"/>
            <p:cNvSpPr>
              <a:spLocks/>
            </p:cNvSpPr>
            <p:nvPr/>
          </p:nvSpPr>
          <p:spPr bwMode="auto">
            <a:xfrm>
              <a:off x="4649788" y="5314950"/>
              <a:ext cx="20637" cy="292100"/>
            </a:xfrm>
            <a:custGeom>
              <a:avLst/>
              <a:gdLst>
                <a:gd name="T0" fmla="*/ 2147483647 w 13"/>
                <a:gd name="T1" fmla="*/ 2147483647 h 184"/>
                <a:gd name="T2" fmla="*/ 2147483647 w 13"/>
                <a:gd name="T3" fmla="*/ 2147483647 h 184"/>
                <a:gd name="T4" fmla="*/ 2147483647 w 13"/>
                <a:gd name="T5" fmla="*/ 2147483647 h 184"/>
                <a:gd name="T6" fmla="*/ 2147483647 w 13"/>
                <a:gd name="T7" fmla="*/ 2147483647 h 184"/>
                <a:gd name="T8" fmla="*/ 2147483647 w 13"/>
                <a:gd name="T9" fmla="*/ 2147483647 h 184"/>
                <a:gd name="T10" fmla="*/ 2147483647 w 13"/>
                <a:gd name="T11" fmla="*/ 2147483647 h 184"/>
                <a:gd name="T12" fmla="*/ 2147483647 w 13"/>
                <a:gd name="T13" fmla="*/ 2147483647 h 184"/>
                <a:gd name="T14" fmla="*/ 2147483647 w 13"/>
                <a:gd name="T15" fmla="*/ 2147483647 h 184"/>
                <a:gd name="T16" fmla="*/ 2147483647 w 13"/>
                <a:gd name="T17" fmla="*/ 2147483647 h 184"/>
                <a:gd name="T18" fmla="*/ 2147483647 w 13"/>
                <a:gd name="T19" fmla="*/ 2147483647 h 184"/>
                <a:gd name="T20" fmla="*/ 2147483647 w 13"/>
                <a:gd name="T21" fmla="*/ 2147483647 h 184"/>
                <a:gd name="T22" fmla="*/ 2147483647 w 13"/>
                <a:gd name="T23" fmla="*/ 2147483647 h 184"/>
                <a:gd name="T24" fmla="*/ 2147483647 w 13"/>
                <a:gd name="T25" fmla="*/ 2147483647 h 184"/>
                <a:gd name="T26" fmla="*/ 2147483647 w 13"/>
                <a:gd name="T27" fmla="*/ 2147483647 h 184"/>
                <a:gd name="T28" fmla="*/ 2147483647 w 13"/>
                <a:gd name="T29" fmla="*/ 2147483647 h 184"/>
                <a:gd name="T30" fmla="*/ 2147483647 w 13"/>
                <a:gd name="T31" fmla="*/ 2147483647 h 184"/>
                <a:gd name="T32" fmla="*/ 2147483647 w 13"/>
                <a:gd name="T33" fmla="*/ 2147483647 h 184"/>
                <a:gd name="T34" fmla="*/ 2147483647 w 13"/>
                <a:gd name="T35" fmla="*/ 2147483647 h 184"/>
                <a:gd name="T36" fmla="*/ 2147483647 w 13"/>
                <a:gd name="T37" fmla="*/ 2147483647 h 184"/>
                <a:gd name="T38" fmla="*/ 0 w 13"/>
                <a:gd name="T39" fmla="*/ 2147483647 h 184"/>
                <a:gd name="T40" fmla="*/ 0 w 13"/>
                <a:gd name="T41" fmla="*/ 2147483647 h 184"/>
                <a:gd name="T42" fmla="*/ 0 w 13"/>
                <a:gd name="T43" fmla="*/ 2147483647 h 184"/>
                <a:gd name="T44" fmla="*/ 0 w 13"/>
                <a:gd name="T45" fmla="*/ 2147483647 h 184"/>
                <a:gd name="T46" fmla="*/ 0 w 13"/>
                <a:gd name="T47" fmla="*/ 2147483647 h 184"/>
                <a:gd name="T48" fmla="*/ 0 w 13"/>
                <a:gd name="T49" fmla="*/ 2147483647 h 184"/>
                <a:gd name="T50" fmla="*/ 0 w 13"/>
                <a:gd name="T51" fmla="*/ 2147483647 h 184"/>
                <a:gd name="T52" fmla="*/ 0 w 13"/>
                <a:gd name="T53" fmla="*/ 2147483647 h 184"/>
                <a:gd name="T54" fmla="*/ 0 w 13"/>
                <a:gd name="T55" fmla="*/ 2147483647 h 184"/>
                <a:gd name="T56" fmla="*/ 0 w 13"/>
                <a:gd name="T57" fmla="*/ 2147483647 h 184"/>
                <a:gd name="T58" fmla="*/ 0 w 13"/>
                <a:gd name="T59" fmla="*/ 2147483647 h 184"/>
                <a:gd name="T60" fmla="*/ 0 w 13"/>
                <a:gd name="T61" fmla="*/ 2147483647 h 184"/>
                <a:gd name="T62" fmla="*/ 0 w 13"/>
                <a:gd name="T63" fmla="*/ 2147483647 h 184"/>
                <a:gd name="T64" fmla="*/ 0 w 13"/>
                <a:gd name="T65" fmla="*/ 2147483647 h 184"/>
                <a:gd name="T66" fmla="*/ 0 w 13"/>
                <a:gd name="T67" fmla="*/ 2147483647 h 184"/>
                <a:gd name="T68" fmla="*/ 2147483647 w 13"/>
                <a:gd name="T69" fmla="*/ 2147483647 h 184"/>
                <a:gd name="T70" fmla="*/ 2147483647 w 13"/>
                <a:gd name="T71" fmla="*/ 2147483647 h 184"/>
                <a:gd name="T72" fmla="*/ 2147483647 w 13"/>
                <a:gd name="T73" fmla="*/ 2147483647 h 184"/>
                <a:gd name="T74" fmla="*/ 2147483647 w 13"/>
                <a:gd name="T75" fmla="*/ 2147483647 h 184"/>
                <a:gd name="T76" fmla="*/ 2147483647 w 13"/>
                <a:gd name="T77" fmla="*/ 2147483647 h 184"/>
                <a:gd name="T78" fmla="*/ 2147483647 w 13"/>
                <a:gd name="T79" fmla="*/ 0 h 184"/>
                <a:gd name="T80" fmla="*/ 2147483647 w 13"/>
                <a:gd name="T81" fmla="*/ 0 h 184"/>
                <a:gd name="T82" fmla="*/ 2147483647 w 13"/>
                <a:gd name="T83" fmla="*/ 0 h 184"/>
                <a:gd name="T84" fmla="*/ 2147483647 w 13"/>
                <a:gd name="T85" fmla="*/ 2147483647 h 184"/>
                <a:gd name="T86" fmla="*/ 2147483647 w 13"/>
                <a:gd name="T87" fmla="*/ 2147483647 h 184"/>
                <a:gd name="T88" fmla="*/ 2147483647 w 13"/>
                <a:gd name="T89" fmla="*/ 2147483647 h 184"/>
                <a:gd name="T90" fmla="*/ 2147483647 w 13"/>
                <a:gd name="T91" fmla="*/ 2147483647 h 1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
                <a:gd name="T139" fmla="*/ 0 h 184"/>
                <a:gd name="T140" fmla="*/ 13 w 13"/>
                <a:gd name="T141" fmla="*/ 184 h 18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 h="184">
                  <a:moveTo>
                    <a:pt x="13" y="3"/>
                  </a:moveTo>
                  <a:lnTo>
                    <a:pt x="13" y="15"/>
                  </a:lnTo>
                  <a:lnTo>
                    <a:pt x="12" y="26"/>
                  </a:lnTo>
                  <a:lnTo>
                    <a:pt x="12" y="37"/>
                  </a:lnTo>
                  <a:lnTo>
                    <a:pt x="12" y="48"/>
                  </a:lnTo>
                  <a:lnTo>
                    <a:pt x="11" y="59"/>
                  </a:lnTo>
                  <a:lnTo>
                    <a:pt x="10" y="70"/>
                  </a:lnTo>
                  <a:lnTo>
                    <a:pt x="9" y="81"/>
                  </a:lnTo>
                  <a:lnTo>
                    <a:pt x="9" y="92"/>
                  </a:lnTo>
                  <a:lnTo>
                    <a:pt x="8" y="103"/>
                  </a:lnTo>
                  <a:lnTo>
                    <a:pt x="7" y="113"/>
                  </a:lnTo>
                  <a:lnTo>
                    <a:pt x="6" y="124"/>
                  </a:lnTo>
                  <a:lnTo>
                    <a:pt x="6" y="135"/>
                  </a:lnTo>
                  <a:lnTo>
                    <a:pt x="5" y="147"/>
                  </a:lnTo>
                  <a:lnTo>
                    <a:pt x="4" y="158"/>
                  </a:lnTo>
                  <a:lnTo>
                    <a:pt x="4" y="170"/>
                  </a:lnTo>
                  <a:lnTo>
                    <a:pt x="4" y="183"/>
                  </a:lnTo>
                  <a:lnTo>
                    <a:pt x="4" y="184"/>
                  </a:lnTo>
                  <a:lnTo>
                    <a:pt x="2" y="184"/>
                  </a:lnTo>
                  <a:lnTo>
                    <a:pt x="0" y="184"/>
                  </a:lnTo>
                  <a:lnTo>
                    <a:pt x="0" y="183"/>
                  </a:lnTo>
                  <a:lnTo>
                    <a:pt x="0" y="170"/>
                  </a:lnTo>
                  <a:lnTo>
                    <a:pt x="0" y="158"/>
                  </a:lnTo>
                  <a:lnTo>
                    <a:pt x="0" y="147"/>
                  </a:lnTo>
                  <a:lnTo>
                    <a:pt x="0" y="136"/>
                  </a:lnTo>
                  <a:lnTo>
                    <a:pt x="0" y="125"/>
                  </a:lnTo>
                  <a:lnTo>
                    <a:pt x="0" y="114"/>
                  </a:lnTo>
                  <a:lnTo>
                    <a:pt x="0" y="103"/>
                  </a:lnTo>
                  <a:lnTo>
                    <a:pt x="0" y="92"/>
                  </a:lnTo>
                  <a:lnTo>
                    <a:pt x="0" y="81"/>
                  </a:lnTo>
                  <a:lnTo>
                    <a:pt x="0" y="71"/>
                  </a:lnTo>
                  <a:lnTo>
                    <a:pt x="0" y="60"/>
                  </a:lnTo>
                  <a:lnTo>
                    <a:pt x="0" y="49"/>
                  </a:lnTo>
                  <a:lnTo>
                    <a:pt x="0" y="38"/>
                  </a:lnTo>
                  <a:lnTo>
                    <a:pt x="1" y="26"/>
                  </a:lnTo>
                  <a:lnTo>
                    <a:pt x="1" y="15"/>
                  </a:lnTo>
                  <a:lnTo>
                    <a:pt x="1" y="3"/>
                  </a:lnTo>
                  <a:lnTo>
                    <a:pt x="2" y="2"/>
                  </a:lnTo>
                  <a:lnTo>
                    <a:pt x="4" y="0"/>
                  </a:lnTo>
                  <a:lnTo>
                    <a:pt x="6" y="0"/>
                  </a:lnTo>
                  <a:lnTo>
                    <a:pt x="9" y="0"/>
                  </a:lnTo>
                  <a:lnTo>
                    <a:pt x="11" y="1"/>
                  </a:lnTo>
                  <a:lnTo>
                    <a:pt x="12" y="2"/>
                  </a:lnTo>
                  <a:lnTo>
                    <a:pt x="1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76" name="Freeform 165"/>
            <p:cNvSpPr>
              <a:spLocks/>
            </p:cNvSpPr>
            <p:nvPr/>
          </p:nvSpPr>
          <p:spPr bwMode="auto">
            <a:xfrm>
              <a:off x="3906838" y="5381625"/>
              <a:ext cx="30162" cy="125412"/>
            </a:xfrm>
            <a:custGeom>
              <a:avLst/>
              <a:gdLst>
                <a:gd name="T0" fmla="*/ 2147483647 w 19"/>
                <a:gd name="T1" fmla="*/ 2147483647 h 79"/>
                <a:gd name="T2" fmla="*/ 2147483647 w 19"/>
                <a:gd name="T3" fmla="*/ 2147483647 h 79"/>
                <a:gd name="T4" fmla="*/ 2147483647 w 19"/>
                <a:gd name="T5" fmla="*/ 2147483647 h 79"/>
                <a:gd name="T6" fmla="*/ 2147483647 w 19"/>
                <a:gd name="T7" fmla="*/ 2147483647 h 79"/>
                <a:gd name="T8" fmla="*/ 2147483647 w 19"/>
                <a:gd name="T9" fmla="*/ 2147483647 h 79"/>
                <a:gd name="T10" fmla="*/ 2147483647 w 19"/>
                <a:gd name="T11" fmla="*/ 2147483647 h 79"/>
                <a:gd name="T12" fmla="*/ 2147483647 w 19"/>
                <a:gd name="T13" fmla="*/ 2147483647 h 79"/>
                <a:gd name="T14" fmla="*/ 2147483647 w 19"/>
                <a:gd name="T15" fmla="*/ 2147483647 h 79"/>
                <a:gd name="T16" fmla="*/ 2147483647 w 19"/>
                <a:gd name="T17" fmla="*/ 2147483647 h 79"/>
                <a:gd name="T18" fmla="*/ 2147483647 w 19"/>
                <a:gd name="T19" fmla="*/ 2147483647 h 79"/>
                <a:gd name="T20" fmla="*/ 2147483647 w 19"/>
                <a:gd name="T21" fmla="*/ 2147483647 h 79"/>
                <a:gd name="T22" fmla="*/ 2147483647 w 19"/>
                <a:gd name="T23" fmla="*/ 2147483647 h 79"/>
                <a:gd name="T24" fmla="*/ 2147483647 w 19"/>
                <a:gd name="T25" fmla="*/ 2147483647 h 79"/>
                <a:gd name="T26" fmla="*/ 2147483647 w 19"/>
                <a:gd name="T27" fmla="*/ 2147483647 h 79"/>
                <a:gd name="T28" fmla="*/ 2147483647 w 19"/>
                <a:gd name="T29" fmla="*/ 2147483647 h 79"/>
                <a:gd name="T30" fmla="*/ 2147483647 w 19"/>
                <a:gd name="T31" fmla="*/ 2147483647 h 79"/>
                <a:gd name="T32" fmla="*/ 2147483647 w 19"/>
                <a:gd name="T33" fmla="*/ 2147483647 h 79"/>
                <a:gd name="T34" fmla="*/ 2147483647 w 19"/>
                <a:gd name="T35" fmla="*/ 2147483647 h 79"/>
                <a:gd name="T36" fmla="*/ 2147483647 w 19"/>
                <a:gd name="T37" fmla="*/ 2147483647 h 79"/>
                <a:gd name="T38" fmla="*/ 2147483647 w 19"/>
                <a:gd name="T39" fmla="*/ 2147483647 h 79"/>
                <a:gd name="T40" fmla="*/ 2147483647 w 19"/>
                <a:gd name="T41" fmla="*/ 2147483647 h 79"/>
                <a:gd name="T42" fmla="*/ 2147483647 w 19"/>
                <a:gd name="T43" fmla="*/ 2147483647 h 79"/>
                <a:gd name="T44" fmla="*/ 2147483647 w 19"/>
                <a:gd name="T45" fmla="*/ 2147483647 h 79"/>
                <a:gd name="T46" fmla="*/ 2147483647 w 19"/>
                <a:gd name="T47" fmla="*/ 2147483647 h 79"/>
                <a:gd name="T48" fmla="*/ 2147483647 w 19"/>
                <a:gd name="T49" fmla="*/ 2147483647 h 79"/>
                <a:gd name="T50" fmla="*/ 2147483647 w 19"/>
                <a:gd name="T51" fmla="*/ 2147483647 h 79"/>
                <a:gd name="T52" fmla="*/ 2147483647 w 19"/>
                <a:gd name="T53" fmla="*/ 2147483647 h 79"/>
                <a:gd name="T54" fmla="*/ 0 w 19"/>
                <a:gd name="T55" fmla="*/ 2147483647 h 79"/>
                <a:gd name="T56" fmla="*/ 0 w 19"/>
                <a:gd name="T57" fmla="*/ 2147483647 h 79"/>
                <a:gd name="T58" fmla="*/ 2147483647 w 19"/>
                <a:gd name="T59" fmla="*/ 2147483647 h 79"/>
                <a:gd name="T60" fmla="*/ 2147483647 w 19"/>
                <a:gd name="T61" fmla="*/ 0 h 79"/>
                <a:gd name="T62" fmla="*/ 2147483647 w 19"/>
                <a:gd name="T63" fmla="*/ 2147483647 h 79"/>
                <a:gd name="T64" fmla="*/ 2147483647 w 19"/>
                <a:gd name="T65" fmla="*/ 2147483647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79"/>
                <a:gd name="T101" fmla="*/ 19 w 19"/>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79">
                  <a:moveTo>
                    <a:pt x="12" y="5"/>
                  </a:moveTo>
                  <a:lnTo>
                    <a:pt x="12" y="6"/>
                  </a:lnTo>
                  <a:lnTo>
                    <a:pt x="13" y="8"/>
                  </a:lnTo>
                  <a:lnTo>
                    <a:pt x="14" y="10"/>
                  </a:lnTo>
                  <a:lnTo>
                    <a:pt x="14" y="12"/>
                  </a:lnTo>
                  <a:lnTo>
                    <a:pt x="15" y="13"/>
                  </a:lnTo>
                  <a:lnTo>
                    <a:pt x="16" y="15"/>
                  </a:lnTo>
                  <a:lnTo>
                    <a:pt x="16" y="17"/>
                  </a:lnTo>
                  <a:lnTo>
                    <a:pt x="17" y="20"/>
                  </a:lnTo>
                  <a:lnTo>
                    <a:pt x="17" y="23"/>
                  </a:lnTo>
                  <a:lnTo>
                    <a:pt x="18" y="27"/>
                  </a:lnTo>
                  <a:lnTo>
                    <a:pt x="18" y="31"/>
                  </a:lnTo>
                  <a:lnTo>
                    <a:pt x="18" y="34"/>
                  </a:lnTo>
                  <a:lnTo>
                    <a:pt x="18" y="37"/>
                  </a:lnTo>
                  <a:lnTo>
                    <a:pt x="19" y="41"/>
                  </a:lnTo>
                  <a:lnTo>
                    <a:pt x="19" y="44"/>
                  </a:lnTo>
                  <a:lnTo>
                    <a:pt x="19" y="48"/>
                  </a:lnTo>
                  <a:lnTo>
                    <a:pt x="19" y="50"/>
                  </a:lnTo>
                  <a:lnTo>
                    <a:pt x="19" y="54"/>
                  </a:lnTo>
                  <a:lnTo>
                    <a:pt x="19" y="57"/>
                  </a:lnTo>
                  <a:lnTo>
                    <a:pt x="19" y="61"/>
                  </a:lnTo>
                  <a:lnTo>
                    <a:pt x="19" y="64"/>
                  </a:lnTo>
                  <a:lnTo>
                    <a:pt x="19" y="67"/>
                  </a:lnTo>
                  <a:lnTo>
                    <a:pt x="19" y="71"/>
                  </a:lnTo>
                  <a:lnTo>
                    <a:pt x="19" y="76"/>
                  </a:lnTo>
                  <a:lnTo>
                    <a:pt x="19" y="77"/>
                  </a:lnTo>
                  <a:lnTo>
                    <a:pt x="18" y="78"/>
                  </a:lnTo>
                  <a:lnTo>
                    <a:pt x="17" y="78"/>
                  </a:lnTo>
                  <a:lnTo>
                    <a:pt x="15" y="79"/>
                  </a:lnTo>
                  <a:lnTo>
                    <a:pt x="14" y="78"/>
                  </a:lnTo>
                  <a:lnTo>
                    <a:pt x="13" y="78"/>
                  </a:lnTo>
                  <a:lnTo>
                    <a:pt x="12" y="77"/>
                  </a:lnTo>
                  <a:lnTo>
                    <a:pt x="12" y="76"/>
                  </a:lnTo>
                  <a:lnTo>
                    <a:pt x="11" y="71"/>
                  </a:lnTo>
                  <a:lnTo>
                    <a:pt x="11" y="68"/>
                  </a:lnTo>
                  <a:lnTo>
                    <a:pt x="11" y="64"/>
                  </a:lnTo>
                  <a:lnTo>
                    <a:pt x="10" y="61"/>
                  </a:lnTo>
                  <a:lnTo>
                    <a:pt x="10" y="58"/>
                  </a:lnTo>
                  <a:lnTo>
                    <a:pt x="9" y="54"/>
                  </a:lnTo>
                  <a:lnTo>
                    <a:pt x="9" y="51"/>
                  </a:lnTo>
                  <a:lnTo>
                    <a:pt x="8" y="48"/>
                  </a:lnTo>
                  <a:lnTo>
                    <a:pt x="8" y="45"/>
                  </a:lnTo>
                  <a:lnTo>
                    <a:pt x="7" y="42"/>
                  </a:lnTo>
                  <a:lnTo>
                    <a:pt x="6" y="39"/>
                  </a:lnTo>
                  <a:lnTo>
                    <a:pt x="5" y="35"/>
                  </a:lnTo>
                  <a:lnTo>
                    <a:pt x="5" y="32"/>
                  </a:lnTo>
                  <a:lnTo>
                    <a:pt x="4" y="29"/>
                  </a:lnTo>
                  <a:lnTo>
                    <a:pt x="3" y="25"/>
                  </a:lnTo>
                  <a:lnTo>
                    <a:pt x="2" y="22"/>
                  </a:lnTo>
                  <a:lnTo>
                    <a:pt x="2" y="19"/>
                  </a:lnTo>
                  <a:lnTo>
                    <a:pt x="2" y="17"/>
                  </a:lnTo>
                  <a:lnTo>
                    <a:pt x="2" y="15"/>
                  </a:lnTo>
                  <a:lnTo>
                    <a:pt x="2" y="14"/>
                  </a:lnTo>
                  <a:lnTo>
                    <a:pt x="2" y="12"/>
                  </a:lnTo>
                  <a:lnTo>
                    <a:pt x="1" y="10"/>
                  </a:lnTo>
                  <a:lnTo>
                    <a:pt x="0" y="9"/>
                  </a:lnTo>
                  <a:lnTo>
                    <a:pt x="0" y="7"/>
                  </a:lnTo>
                  <a:lnTo>
                    <a:pt x="0" y="5"/>
                  </a:lnTo>
                  <a:lnTo>
                    <a:pt x="1" y="3"/>
                  </a:lnTo>
                  <a:lnTo>
                    <a:pt x="2" y="1"/>
                  </a:lnTo>
                  <a:lnTo>
                    <a:pt x="5" y="1"/>
                  </a:lnTo>
                  <a:lnTo>
                    <a:pt x="6" y="0"/>
                  </a:lnTo>
                  <a:lnTo>
                    <a:pt x="9" y="1"/>
                  </a:lnTo>
                  <a:lnTo>
                    <a:pt x="10" y="2"/>
                  </a:lnTo>
                  <a:lnTo>
                    <a:pt x="1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77" name="Freeform 166"/>
            <p:cNvSpPr>
              <a:spLocks/>
            </p:cNvSpPr>
            <p:nvPr/>
          </p:nvSpPr>
          <p:spPr bwMode="auto">
            <a:xfrm>
              <a:off x="3913188" y="5505450"/>
              <a:ext cx="20637" cy="90487"/>
            </a:xfrm>
            <a:custGeom>
              <a:avLst/>
              <a:gdLst>
                <a:gd name="T0" fmla="*/ 2147483647 w 13"/>
                <a:gd name="T1" fmla="*/ 2147483647 h 57"/>
                <a:gd name="T2" fmla="*/ 2147483647 w 13"/>
                <a:gd name="T3" fmla="*/ 2147483647 h 57"/>
                <a:gd name="T4" fmla="*/ 2147483647 w 13"/>
                <a:gd name="T5" fmla="*/ 2147483647 h 57"/>
                <a:gd name="T6" fmla="*/ 2147483647 w 13"/>
                <a:gd name="T7" fmla="*/ 2147483647 h 57"/>
                <a:gd name="T8" fmla="*/ 2147483647 w 13"/>
                <a:gd name="T9" fmla="*/ 2147483647 h 57"/>
                <a:gd name="T10" fmla="*/ 2147483647 w 13"/>
                <a:gd name="T11" fmla="*/ 2147483647 h 57"/>
                <a:gd name="T12" fmla="*/ 2147483647 w 13"/>
                <a:gd name="T13" fmla="*/ 2147483647 h 57"/>
                <a:gd name="T14" fmla="*/ 2147483647 w 13"/>
                <a:gd name="T15" fmla="*/ 2147483647 h 57"/>
                <a:gd name="T16" fmla="*/ 2147483647 w 13"/>
                <a:gd name="T17" fmla="*/ 2147483647 h 57"/>
                <a:gd name="T18" fmla="*/ 2147483647 w 13"/>
                <a:gd name="T19" fmla="*/ 2147483647 h 57"/>
                <a:gd name="T20" fmla="*/ 2147483647 w 13"/>
                <a:gd name="T21" fmla="*/ 2147483647 h 57"/>
                <a:gd name="T22" fmla="*/ 2147483647 w 13"/>
                <a:gd name="T23" fmla="*/ 2147483647 h 57"/>
                <a:gd name="T24" fmla="*/ 2147483647 w 13"/>
                <a:gd name="T25" fmla="*/ 2147483647 h 57"/>
                <a:gd name="T26" fmla="*/ 2147483647 w 13"/>
                <a:gd name="T27" fmla="*/ 2147483647 h 57"/>
                <a:gd name="T28" fmla="*/ 2147483647 w 13"/>
                <a:gd name="T29" fmla="*/ 2147483647 h 57"/>
                <a:gd name="T30" fmla="*/ 2147483647 w 13"/>
                <a:gd name="T31" fmla="*/ 2147483647 h 57"/>
                <a:gd name="T32" fmla="*/ 2147483647 w 13"/>
                <a:gd name="T33" fmla="*/ 2147483647 h 57"/>
                <a:gd name="T34" fmla="*/ 2147483647 w 13"/>
                <a:gd name="T35" fmla="*/ 2147483647 h 57"/>
                <a:gd name="T36" fmla="*/ 2147483647 w 13"/>
                <a:gd name="T37" fmla="*/ 2147483647 h 57"/>
                <a:gd name="T38" fmla="*/ 2147483647 w 13"/>
                <a:gd name="T39" fmla="*/ 2147483647 h 57"/>
                <a:gd name="T40" fmla="*/ 2147483647 w 13"/>
                <a:gd name="T41" fmla="*/ 2147483647 h 57"/>
                <a:gd name="T42" fmla="*/ 2147483647 w 13"/>
                <a:gd name="T43" fmla="*/ 2147483647 h 57"/>
                <a:gd name="T44" fmla="*/ 2147483647 w 13"/>
                <a:gd name="T45" fmla="*/ 2147483647 h 57"/>
                <a:gd name="T46" fmla="*/ 2147483647 w 13"/>
                <a:gd name="T47" fmla="*/ 2147483647 h 57"/>
                <a:gd name="T48" fmla="*/ 2147483647 w 13"/>
                <a:gd name="T49" fmla="*/ 2147483647 h 57"/>
                <a:gd name="T50" fmla="*/ 2147483647 w 13"/>
                <a:gd name="T51" fmla="*/ 2147483647 h 57"/>
                <a:gd name="T52" fmla="*/ 2147483647 w 13"/>
                <a:gd name="T53" fmla="*/ 2147483647 h 57"/>
                <a:gd name="T54" fmla="*/ 2147483647 w 13"/>
                <a:gd name="T55" fmla="*/ 2147483647 h 57"/>
                <a:gd name="T56" fmla="*/ 0 w 13"/>
                <a:gd name="T57" fmla="*/ 2147483647 h 57"/>
                <a:gd name="T58" fmla="*/ 0 w 13"/>
                <a:gd name="T59" fmla="*/ 2147483647 h 57"/>
                <a:gd name="T60" fmla="*/ 0 w 13"/>
                <a:gd name="T61" fmla="*/ 2147483647 h 57"/>
                <a:gd name="T62" fmla="*/ 0 w 13"/>
                <a:gd name="T63" fmla="*/ 2147483647 h 57"/>
                <a:gd name="T64" fmla="*/ 0 w 13"/>
                <a:gd name="T65" fmla="*/ 2147483647 h 57"/>
                <a:gd name="T66" fmla="*/ 0 w 13"/>
                <a:gd name="T67" fmla="*/ 2147483647 h 57"/>
                <a:gd name="T68" fmla="*/ 2147483647 w 13"/>
                <a:gd name="T69" fmla="*/ 0 h 57"/>
                <a:gd name="T70" fmla="*/ 2147483647 w 13"/>
                <a:gd name="T71" fmla="*/ 0 h 57"/>
                <a:gd name="T72" fmla="*/ 2147483647 w 13"/>
                <a:gd name="T73" fmla="*/ 2147483647 h 57"/>
                <a:gd name="T74" fmla="*/ 2147483647 w 13"/>
                <a:gd name="T75" fmla="*/ 2147483647 h 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
                <a:gd name="T115" fmla="*/ 0 h 57"/>
                <a:gd name="T116" fmla="*/ 13 w 13"/>
                <a:gd name="T117" fmla="*/ 57 h 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 h="57">
                  <a:moveTo>
                    <a:pt x="8" y="3"/>
                  </a:moveTo>
                  <a:lnTo>
                    <a:pt x="8" y="5"/>
                  </a:lnTo>
                  <a:lnTo>
                    <a:pt x="8" y="6"/>
                  </a:lnTo>
                  <a:lnTo>
                    <a:pt x="8" y="8"/>
                  </a:lnTo>
                  <a:lnTo>
                    <a:pt x="8" y="9"/>
                  </a:lnTo>
                  <a:lnTo>
                    <a:pt x="9" y="12"/>
                  </a:lnTo>
                  <a:lnTo>
                    <a:pt x="9" y="14"/>
                  </a:lnTo>
                  <a:lnTo>
                    <a:pt x="10" y="16"/>
                  </a:lnTo>
                  <a:lnTo>
                    <a:pt x="11" y="19"/>
                  </a:lnTo>
                  <a:lnTo>
                    <a:pt x="11" y="20"/>
                  </a:lnTo>
                  <a:lnTo>
                    <a:pt x="11" y="22"/>
                  </a:lnTo>
                  <a:lnTo>
                    <a:pt x="12" y="24"/>
                  </a:lnTo>
                  <a:lnTo>
                    <a:pt x="12" y="25"/>
                  </a:lnTo>
                  <a:lnTo>
                    <a:pt x="12" y="27"/>
                  </a:lnTo>
                  <a:lnTo>
                    <a:pt x="13" y="28"/>
                  </a:lnTo>
                  <a:lnTo>
                    <a:pt x="13" y="31"/>
                  </a:lnTo>
                  <a:lnTo>
                    <a:pt x="13" y="32"/>
                  </a:lnTo>
                  <a:lnTo>
                    <a:pt x="13" y="34"/>
                  </a:lnTo>
                  <a:lnTo>
                    <a:pt x="13" y="35"/>
                  </a:lnTo>
                  <a:lnTo>
                    <a:pt x="13" y="37"/>
                  </a:lnTo>
                  <a:lnTo>
                    <a:pt x="13" y="39"/>
                  </a:lnTo>
                  <a:lnTo>
                    <a:pt x="13" y="41"/>
                  </a:lnTo>
                  <a:lnTo>
                    <a:pt x="13" y="42"/>
                  </a:lnTo>
                  <a:lnTo>
                    <a:pt x="12" y="44"/>
                  </a:lnTo>
                  <a:lnTo>
                    <a:pt x="12" y="46"/>
                  </a:lnTo>
                  <a:lnTo>
                    <a:pt x="12" y="48"/>
                  </a:lnTo>
                  <a:lnTo>
                    <a:pt x="12" y="50"/>
                  </a:lnTo>
                  <a:lnTo>
                    <a:pt x="12" y="52"/>
                  </a:lnTo>
                  <a:lnTo>
                    <a:pt x="12" y="54"/>
                  </a:lnTo>
                  <a:lnTo>
                    <a:pt x="10" y="56"/>
                  </a:lnTo>
                  <a:lnTo>
                    <a:pt x="8" y="57"/>
                  </a:lnTo>
                  <a:lnTo>
                    <a:pt x="7" y="56"/>
                  </a:lnTo>
                  <a:lnTo>
                    <a:pt x="6" y="55"/>
                  </a:lnTo>
                  <a:lnTo>
                    <a:pt x="5" y="54"/>
                  </a:lnTo>
                  <a:lnTo>
                    <a:pt x="5" y="53"/>
                  </a:lnTo>
                  <a:lnTo>
                    <a:pt x="5" y="51"/>
                  </a:lnTo>
                  <a:lnTo>
                    <a:pt x="5" y="50"/>
                  </a:lnTo>
                  <a:lnTo>
                    <a:pt x="5" y="48"/>
                  </a:lnTo>
                  <a:lnTo>
                    <a:pt x="5" y="46"/>
                  </a:lnTo>
                  <a:lnTo>
                    <a:pt x="5" y="44"/>
                  </a:lnTo>
                  <a:lnTo>
                    <a:pt x="5" y="42"/>
                  </a:lnTo>
                  <a:lnTo>
                    <a:pt x="5" y="41"/>
                  </a:lnTo>
                  <a:lnTo>
                    <a:pt x="5" y="40"/>
                  </a:lnTo>
                  <a:lnTo>
                    <a:pt x="4" y="38"/>
                  </a:lnTo>
                  <a:lnTo>
                    <a:pt x="4" y="37"/>
                  </a:lnTo>
                  <a:lnTo>
                    <a:pt x="4" y="35"/>
                  </a:lnTo>
                  <a:lnTo>
                    <a:pt x="4" y="34"/>
                  </a:lnTo>
                  <a:lnTo>
                    <a:pt x="3" y="32"/>
                  </a:lnTo>
                  <a:lnTo>
                    <a:pt x="3" y="30"/>
                  </a:lnTo>
                  <a:lnTo>
                    <a:pt x="2" y="28"/>
                  </a:lnTo>
                  <a:lnTo>
                    <a:pt x="2" y="27"/>
                  </a:lnTo>
                  <a:lnTo>
                    <a:pt x="2" y="25"/>
                  </a:lnTo>
                  <a:lnTo>
                    <a:pt x="1" y="24"/>
                  </a:lnTo>
                  <a:lnTo>
                    <a:pt x="1" y="22"/>
                  </a:lnTo>
                  <a:lnTo>
                    <a:pt x="1" y="20"/>
                  </a:lnTo>
                  <a:lnTo>
                    <a:pt x="1" y="19"/>
                  </a:lnTo>
                  <a:lnTo>
                    <a:pt x="0" y="18"/>
                  </a:lnTo>
                  <a:lnTo>
                    <a:pt x="0" y="16"/>
                  </a:lnTo>
                  <a:lnTo>
                    <a:pt x="0" y="15"/>
                  </a:lnTo>
                  <a:lnTo>
                    <a:pt x="0" y="14"/>
                  </a:lnTo>
                  <a:lnTo>
                    <a:pt x="0" y="12"/>
                  </a:lnTo>
                  <a:lnTo>
                    <a:pt x="0" y="11"/>
                  </a:lnTo>
                  <a:lnTo>
                    <a:pt x="0" y="9"/>
                  </a:lnTo>
                  <a:lnTo>
                    <a:pt x="0" y="8"/>
                  </a:lnTo>
                  <a:lnTo>
                    <a:pt x="0" y="7"/>
                  </a:lnTo>
                  <a:lnTo>
                    <a:pt x="0" y="5"/>
                  </a:lnTo>
                  <a:lnTo>
                    <a:pt x="0" y="3"/>
                  </a:lnTo>
                  <a:lnTo>
                    <a:pt x="0" y="2"/>
                  </a:lnTo>
                  <a:lnTo>
                    <a:pt x="1" y="0"/>
                  </a:lnTo>
                  <a:lnTo>
                    <a:pt x="2" y="0"/>
                  </a:lnTo>
                  <a:lnTo>
                    <a:pt x="4" y="0"/>
                  </a:lnTo>
                  <a:lnTo>
                    <a:pt x="5" y="0"/>
                  </a:lnTo>
                  <a:lnTo>
                    <a:pt x="7" y="0"/>
                  </a:lnTo>
                  <a:lnTo>
                    <a:pt x="8" y="2"/>
                  </a:lnTo>
                  <a:lnTo>
                    <a:pt x="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78" name="Freeform 167"/>
            <p:cNvSpPr>
              <a:spLocks/>
            </p:cNvSpPr>
            <p:nvPr/>
          </p:nvSpPr>
          <p:spPr bwMode="auto">
            <a:xfrm>
              <a:off x="3951288" y="5500688"/>
              <a:ext cx="12700" cy="82550"/>
            </a:xfrm>
            <a:custGeom>
              <a:avLst/>
              <a:gdLst>
                <a:gd name="T0" fmla="*/ 2147483647 w 8"/>
                <a:gd name="T1" fmla="*/ 2147483647 h 52"/>
                <a:gd name="T2" fmla="*/ 2147483647 w 8"/>
                <a:gd name="T3" fmla="*/ 2147483647 h 52"/>
                <a:gd name="T4" fmla="*/ 2147483647 w 8"/>
                <a:gd name="T5" fmla="*/ 2147483647 h 52"/>
                <a:gd name="T6" fmla="*/ 2147483647 w 8"/>
                <a:gd name="T7" fmla="*/ 2147483647 h 52"/>
                <a:gd name="T8" fmla="*/ 2147483647 w 8"/>
                <a:gd name="T9" fmla="*/ 2147483647 h 52"/>
                <a:gd name="T10" fmla="*/ 2147483647 w 8"/>
                <a:gd name="T11" fmla="*/ 2147483647 h 52"/>
                <a:gd name="T12" fmla="*/ 2147483647 w 8"/>
                <a:gd name="T13" fmla="*/ 2147483647 h 52"/>
                <a:gd name="T14" fmla="*/ 2147483647 w 8"/>
                <a:gd name="T15" fmla="*/ 2147483647 h 52"/>
                <a:gd name="T16" fmla="*/ 2147483647 w 8"/>
                <a:gd name="T17" fmla="*/ 2147483647 h 52"/>
                <a:gd name="T18" fmla="*/ 2147483647 w 8"/>
                <a:gd name="T19" fmla="*/ 2147483647 h 52"/>
                <a:gd name="T20" fmla="*/ 2147483647 w 8"/>
                <a:gd name="T21" fmla="*/ 2147483647 h 52"/>
                <a:gd name="T22" fmla="*/ 2147483647 w 8"/>
                <a:gd name="T23" fmla="*/ 2147483647 h 52"/>
                <a:gd name="T24" fmla="*/ 2147483647 w 8"/>
                <a:gd name="T25" fmla="*/ 2147483647 h 52"/>
                <a:gd name="T26" fmla="*/ 2147483647 w 8"/>
                <a:gd name="T27" fmla="*/ 2147483647 h 52"/>
                <a:gd name="T28" fmla="*/ 2147483647 w 8"/>
                <a:gd name="T29" fmla="*/ 2147483647 h 52"/>
                <a:gd name="T30" fmla="*/ 2147483647 w 8"/>
                <a:gd name="T31" fmla="*/ 2147483647 h 52"/>
                <a:gd name="T32" fmla="*/ 2147483647 w 8"/>
                <a:gd name="T33" fmla="*/ 2147483647 h 52"/>
                <a:gd name="T34" fmla="*/ 2147483647 w 8"/>
                <a:gd name="T35" fmla="*/ 2147483647 h 52"/>
                <a:gd name="T36" fmla="*/ 2147483647 w 8"/>
                <a:gd name="T37" fmla="*/ 2147483647 h 52"/>
                <a:gd name="T38" fmla="*/ 2147483647 w 8"/>
                <a:gd name="T39" fmla="*/ 2147483647 h 52"/>
                <a:gd name="T40" fmla="*/ 2147483647 w 8"/>
                <a:gd name="T41" fmla="*/ 2147483647 h 52"/>
                <a:gd name="T42" fmla="*/ 2147483647 w 8"/>
                <a:gd name="T43" fmla="*/ 2147483647 h 52"/>
                <a:gd name="T44" fmla="*/ 2147483647 w 8"/>
                <a:gd name="T45" fmla="*/ 2147483647 h 52"/>
                <a:gd name="T46" fmla="*/ 2147483647 w 8"/>
                <a:gd name="T47" fmla="*/ 2147483647 h 52"/>
                <a:gd name="T48" fmla="*/ 2147483647 w 8"/>
                <a:gd name="T49" fmla="*/ 2147483647 h 52"/>
                <a:gd name="T50" fmla="*/ 2147483647 w 8"/>
                <a:gd name="T51" fmla="*/ 2147483647 h 52"/>
                <a:gd name="T52" fmla="*/ 2147483647 w 8"/>
                <a:gd name="T53" fmla="*/ 2147483647 h 52"/>
                <a:gd name="T54" fmla="*/ 2147483647 w 8"/>
                <a:gd name="T55" fmla="*/ 2147483647 h 52"/>
                <a:gd name="T56" fmla="*/ 2147483647 w 8"/>
                <a:gd name="T57" fmla="*/ 2147483647 h 52"/>
                <a:gd name="T58" fmla="*/ 2147483647 w 8"/>
                <a:gd name="T59" fmla="*/ 2147483647 h 52"/>
                <a:gd name="T60" fmla="*/ 2147483647 w 8"/>
                <a:gd name="T61" fmla="*/ 2147483647 h 52"/>
                <a:gd name="T62" fmla="*/ 0 w 8"/>
                <a:gd name="T63" fmla="*/ 2147483647 h 52"/>
                <a:gd name="T64" fmla="*/ 0 w 8"/>
                <a:gd name="T65" fmla="*/ 2147483647 h 52"/>
                <a:gd name="T66" fmla="*/ 0 w 8"/>
                <a:gd name="T67" fmla="*/ 2147483647 h 52"/>
                <a:gd name="T68" fmla="*/ 0 w 8"/>
                <a:gd name="T69" fmla="*/ 2147483647 h 52"/>
                <a:gd name="T70" fmla="*/ 0 w 8"/>
                <a:gd name="T71" fmla="*/ 2147483647 h 52"/>
                <a:gd name="T72" fmla="*/ 0 w 8"/>
                <a:gd name="T73" fmla="*/ 2147483647 h 52"/>
                <a:gd name="T74" fmla="*/ 0 w 8"/>
                <a:gd name="T75" fmla="*/ 2147483647 h 52"/>
                <a:gd name="T76" fmla="*/ 0 w 8"/>
                <a:gd name="T77" fmla="*/ 2147483647 h 52"/>
                <a:gd name="T78" fmla="*/ 0 w 8"/>
                <a:gd name="T79" fmla="*/ 2147483647 h 52"/>
                <a:gd name="T80" fmla="*/ 0 w 8"/>
                <a:gd name="T81" fmla="*/ 2147483647 h 52"/>
                <a:gd name="T82" fmla="*/ 0 w 8"/>
                <a:gd name="T83" fmla="*/ 2147483647 h 52"/>
                <a:gd name="T84" fmla="*/ 0 w 8"/>
                <a:gd name="T85" fmla="*/ 2147483647 h 52"/>
                <a:gd name="T86" fmla="*/ 0 w 8"/>
                <a:gd name="T87" fmla="*/ 2147483647 h 52"/>
                <a:gd name="T88" fmla="*/ 0 w 8"/>
                <a:gd name="T89" fmla="*/ 2147483647 h 52"/>
                <a:gd name="T90" fmla="*/ 0 w 8"/>
                <a:gd name="T91" fmla="*/ 2147483647 h 52"/>
                <a:gd name="T92" fmla="*/ 0 w 8"/>
                <a:gd name="T93" fmla="*/ 2147483647 h 52"/>
                <a:gd name="T94" fmla="*/ 2147483647 w 8"/>
                <a:gd name="T95" fmla="*/ 0 h 52"/>
                <a:gd name="T96" fmla="*/ 2147483647 w 8"/>
                <a:gd name="T97" fmla="*/ 0 h 52"/>
                <a:gd name="T98" fmla="*/ 2147483647 w 8"/>
                <a:gd name="T99" fmla="*/ 0 h 52"/>
                <a:gd name="T100" fmla="*/ 2147483647 w 8"/>
                <a:gd name="T101" fmla="*/ 2147483647 h 52"/>
                <a:gd name="T102" fmla="*/ 2147483647 w 8"/>
                <a:gd name="T103" fmla="*/ 2147483647 h 52"/>
                <a:gd name="T104" fmla="*/ 2147483647 w 8"/>
                <a:gd name="T105" fmla="*/ 2147483647 h 52"/>
                <a:gd name="T106" fmla="*/ 2147483647 w 8"/>
                <a:gd name="T107" fmla="*/ 2147483647 h 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
                <a:gd name="T163" fmla="*/ 0 h 52"/>
                <a:gd name="T164" fmla="*/ 8 w 8"/>
                <a:gd name="T165" fmla="*/ 52 h 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 h="52">
                  <a:moveTo>
                    <a:pt x="8" y="3"/>
                  </a:moveTo>
                  <a:lnTo>
                    <a:pt x="8" y="5"/>
                  </a:lnTo>
                  <a:lnTo>
                    <a:pt x="8" y="6"/>
                  </a:lnTo>
                  <a:lnTo>
                    <a:pt x="8" y="8"/>
                  </a:lnTo>
                  <a:lnTo>
                    <a:pt x="8" y="9"/>
                  </a:lnTo>
                  <a:lnTo>
                    <a:pt x="8" y="10"/>
                  </a:lnTo>
                  <a:lnTo>
                    <a:pt x="8" y="12"/>
                  </a:lnTo>
                  <a:lnTo>
                    <a:pt x="8" y="13"/>
                  </a:lnTo>
                  <a:lnTo>
                    <a:pt x="8" y="15"/>
                  </a:lnTo>
                  <a:lnTo>
                    <a:pt x="8" y="17"/>
                  </a:lnTo>
                  <a:lnTo>
                    <a:pt x="8" y="19"/>
                  </a:lnTo>
                  <a:lnTo>
                    <a:pt x="8" y="21"/>
                  </a:lnTo>
                  <a:lnTo>
                    <a:pt x="8" y="23"/>
                  </a:lnTo>
                  <a:lnTo>
                    <a:pt x="8" y="25"/>
                  </a:lnTo>
                  <a:lnTo>
                    <a:pt x="8" y="27"/>
                  </a:lnTo>
                  <a:lnTo>
                    <a:pt x="8" y="28"/>
                  </a:lnTo>
                  <a:lnTo>
                    <a:pt x="8" y="31"/>
                  </a:lnTo>
                  <a:lnTo>
                    <a:pt x="8" y="32"/>
                  </a:lnTo>
                  <a:lnTo>
                    <a:pt x="8" y="34"/>
                  </a:lnTo>
                  <a:lnTo>
                    <a:pt x="8" y="37"/>
                  </a:lnTo>
                  <a:lnTo>
                    <a:pt x="8" y="38"/>
                  </a:lnTo>
                  <a:lnTo>
                    <a:pt x="8" y="41"/>
                  </a:lnTo>
                  <a:lnTo>
                    <a:pt x="8" y="43"/>
                  </a:lnTo>
                  <a:lnTo>
                    <a:pt x="8" y="45"/>
                  </a:lnTo>
                  <a:lnTo>
                    <a:pt x="8" y="47"/>
                  </a:lnTo>
                  <a:lnTo>
                    <a:pt x="8" y="49"/>
                  </a:lnTo>
                  <a:lnTo>
                    <a:pt x="5" y="51"/>
                  </a:lnTo>
                  <a:lnTo>
                    <a:pt x="2" y="52"/>
                  </a:lnTo>
                  <a:lnTo>
                    <a:pt x="2" y="51"/>
                  </a:lnTo>
                  <a:lnTo>
                    <a:pt x="1" y="47"/>
                  </a:lnTo>
                  <a:lnTo>
                    <a:pt x="1" y="44"/>
                  </a:lnTo>
                  <a:lnTo>
                    <a:pt x="0" y="41"/>
                  </a:lnTo>
                  <a:lnTo>
                    <a:pt x="0" y="37"/>
                  </a:lnTo>
                  <a:lnTo>
                    <a:pt x="0" y="34"/>
                  </a:lnTo>
                  <a:lnTo>
                    <a:pt x="0" y="32"/>
                  </a:lnTo>
                  <a:lnTo>
                    <a:pt x="0" y="28"/>
                  </a:lnTo>
                  <a:lnTo>
                    <a:pt x="0" y="27"/>
                  </a:lnTo>
                  <a:lnTo>
                    <a:pt x="0" y="23"/>
                  </a:lnTo>
                  <a:lnTo>
                    <a:pt x="0" y="21"/>
                  </a:lnTo>
                  <a:lnTo>
                    <a:pt x="0" y="17"/>
                  </a:lnTo>
                  <a:lnTo>
                    <a:pt x="0" y="15"/>
                  </a:lnTo>
                  <a:lnTo>
                    <a:pt x="0" y="12"/>
                  </a:lnTo>
                  <a:lnTo>
                    <a:pt x="0" y="9"/>
                  </a:lnTo>
                  <a:lnTo>
                    <a:pt x="0" y="6"/>
                  </a:lnTo>
                  <a:lnTo>
                    <a:pt x="0" y="3"/>
                  </a:lnTo>
                  <a:lnTo>
                    <a:pt x="0" y="2"/>
                  </a:lnTo>
                  <a:lnTo>
                    <a:pt x="0" y="1"/>
                  </a:lnTo>
                  <a:lnTo>
                    <a:pt x="2" y="0"/>
                  </a:lnTo>
                  <a:lnTo>
                    <a:pt x="4" y="0"/>
                  </a:lnTo>
                  <a:lnTo>
                    <a:pt x="5" y="0"/>
                  </a:lnTo>
                  <a:lnTo>
                    <a:pt x="6" y="1"/>
                  </a:lnTo>
                  <a:lnTo>
                    <a:pt x="8" y="2"/>
                  </a:lnTo>
                  <a:lnTo>
                    <a:pt x="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79" name="Freeform 168"/>
            <p:cNvSpPr>
              <a:spLocks/>
            </p:cNvSpPr>
            <p:nvPr/>
          </p:nvSpPr>
          <p:spPr bwMode="auto">
            <a:xfrm>
              <a:off x="3832225" y="5573713"/>
              <a:ext cx="244475" cy="47625"/>
            </a:xfrm>
            <a:custGeom>
              <a:avLst/>
              <a:gdLst>
                <a:gd name="T0" fmla="*/ 2147483647 w 154"/>
                <a:gd name="T1" fmla="*/ 0 h 30"/>
                <a:gd name="T2" fmla="*/ 2147483647 w 154"/>
                <a:gd name="T3" fmla="*/ 0 h 30"/>
                <a:gd name="T4" fmla="*/ 2147483647 w 154"/>
                <a:gd name="T5" fmla="*/ 2147483647 h 30"/>
                <a:gd name="T6" fmla="*/ 2147483647 w 154"/>
                <a:gd name="T7" fmla="*/ 2147483647 h 30"/>
                <a:gd name="T8" fmla="*/ 2147483647 w 154"/>
                <a:gd name="T9" fmla="*/ 2147483647 h 30"/>
                <a:gd name="T10" fmla="*/ 2147483647 w 154"/>
                <a:gd name="T11" fmla="*/ 2147483647 h 30"/>
                <a:gd name="T12" fmla="*/ 2147483647 w 154"/>
                <a:gd name="T13" fmla="*/ 2147483647 h 30"/>
                <a:gd name="T14" fmla="*/ 2147483647 w 154"/>
                <a:gd name="T15" fmla="*/ 2147483647 h 30"/>
                <a:gd name="T16" fmla="*/ 2147483647 w 154"/>
                <a:gd name="T17" fmla="*/ 2147483647 h 30"/>
                <a:gd name="T18" fmla="*/ 2147483647 w 154"/>
                <a:gd name="T19" fmla="*/ 2147483647 h 30"/>
                <a:gd name="T20" fmla="*/ 2147483647 w 154"/>
                <a:gd name="T21" fmla="*/ 2147483647 h 30"/>
                <a:gd name="T22" fmla="*/ 2147483647 w 154"/>
                <a:gd name="T23" fmla="*/ 2147483647 h 30"/>
                <a:gd name="T24" fmla="*/ 2147483647 w 154"/>
                <a:gd name="T25" fmla="*/ 2147483647 h 30"/>
                <a:gd name="T26" fmla="*/ 2147483647 w 154"/>
                <a:gd name="T27" fmla="*/ 2147483647 h 30"/>
                <a:gd name="T28" fmla="*/ 2147483647 w 154"/>
                <a:gd name="T29" fmla="*/ 2147483647 h 30"/>
                <a:gd name="T30" fmla="*/ 2147483647 w 154"/>
                <a:gd name="T31" fmla="*/ 2147483647 h 30"/>
                <a:gd name="T32" fmla="*/ 2147483647 w 154"/>
                <a:gd name="T33" fmla="*/ 2147483647 h 30"/>
                <a:gd name="T34" fmla="*/ 2147483647 w 154"/>
                <a:gd name="T35" fmla="*/ 2147483647 h 30"/>
                <a:gd name="T36" fmla="*/ 2147483647 w 154"/>
                <a:gd name="T37" fmla="*/ 2147483647 h 30"/>
                <a:gd name="T38" fmla="*/ 2147483647 w 154"/>
                <a:gd name="T39" fmla="*/ 2147483647 h 30"/>
                <a:gd name="T40" fmla="*/ 2147483647 w 154"/>
                <a:gd name="T41" fmla="*/ 2147483647 h 30"/>
                <a:gd name="T42" fmla="*/ 2147483647 w 154"/>
                <a:gd name="T43" fmla="*/ 2147483647 h 30"/>
                <a:gd name="T44" fmla="*/ 2147483647 w 154"/>
                <a:gd name="T45" fmla="*/ 2147483647 h 30"/>
                <a:gd name="T46" fmla="*/ 2147483647 w 154"/>
                <a:gd name="T47" fmla="*/ 2147483647 h 30"/>
                <a:gd name="T48" fmla="*/ 2147483647 w 154"/>
                <a:gd name="T49" fmla="*/ 2147483647 h 30"/>
                <a:gd name="T50" fmla="*/ 2147483647 w 154"/>
                <a:gd name="T51" fmla="*/ 2147483647 h 30"/>
                <a:gd name="T52" fmla="*/ 2147483647 w 154"/>
                <a:gd name="T53" fmla="*/ 2147483647 h 30"/>
                <a:gd name="T54" fmla="*/ 2147483647 w 154"/>
                <a:gd name="T55" fmla="*/ 2147483647 h 30"/>
                <a:gd name="T56" fmla="*/ 2147483647 w 154"/>
                <a:gd name="T57" fmla="*/ 2147483647 h 30"/>
                <a:gd name="T58" fmla="*/ 2147483647 w 154"/>
                <a:gd name="T59" fmla="*/ 2147483647 h 30"/>
                <a:gd name="T60" fmla="*/ 2147483647 w 154"/>
                <a:gd name="T61" fmla="*/ 2147483647 h 30"/>
                <a:gd name="T62" fmla="*/ 2147483647 w 154"/>
                <a:gd name="T63" fmla="*/ 2147483647 h 30"/>
                <a:gd name="T64" fmla="*/ 2147483647 w 154"/>
                <a:gd name="T65" fmla="*/ 2147483647 h 30"/>
                <a:gd name="T66" fmla="*/ 2147483647 w 154"/>
                <a:gd name="T67" fmla="*/ 2147483647 h 30"/>
                <a:gd name="T68" fmla="*/ 2147483647 w 154"/>
                <a:gd name="T69" fmla="*/ 2147483647 h 30"/>
                <a:gd name="T70" fmla="*/ 2147483647 w 154"/>
                <a:gd name="T71" fmla="*/ 2147483647 h 30"/>
                <a:gd name="T72" fmla="*/ 2147483647 w 154"/>
                <a:gd name="T73" fmla="*/ 2147483647 h 30"/>
                <a:gd name="T74" fmla="*/ 2147483647 w 154"/>
                <a:gd name="T75" fmla="*/ 2147483647 h 30"/>
                <a:gd name="T76" fmla="*/ 2147483647 w 154"/>
                <a:gd name="T77" fmla="*/ 2147483647 h 30"/>
                <a:gd name="T78" fmla="*/ 2147483647 w 154"/>
                <a:gd name="T79" fmla="*/ 2147483647 h 30"/>
                <a:gd name="T80" fmla="*/ 2147483647 w 154"/>
                <a:gd name="T81" fmla="*/ 2147483647 h 30"/>
                <a:gd name="T82" fmla="*/ 2147483647 w 154"/>
                <a:gd name="T83" fmla="*/ 2147483647 h 30"/>
                <a:gd name="T84" fmla="*/ 2147483647 w 154"/>
                <a:gd name="T85" fmla="*/ 2147483647 h 30"/>
                <a:gd name="T86" fmla="*/ 2147483647 w 154"/>
                <a:gd name="T87" fmla="*/ 2147483647 h 30"/>
                <a:gd name="T88" fmla="*/ 0 w 154"/>
                <a:gd name="T89" fmla="*/ 2147483647 h 30"/>
                <a:gd name="T90" fmla="*/ 0 w 154"/>
                <a:gd name="T91" fmla="*/ 2147483647 h 30"/>
                <a:gd name="T92" fmla="*/ 0 w 154"/>
                <a:gd name="T93" fmla="*/ 2147483647 h 30"/>
                <a:gd name="T94" fmla="*/ 0 w 154"/>
                <a:gd name="T95" fmla="*/ 2147483647 h 30"/>
                <a:gd name="T96" fmla="*/ 0 w 154"/>
                <a:gd name="T97" fmla="*/ 2147483647 h 30"/>
                <a:gd name="T98" fmla="*/ 2147483647 w 154"/>
                <a:gd name="T99" fmla="*/ 0 h 30"/>
                <a:gd name="T100" fmla="*/ 2147483647 w 154"/>
                <a:gd name="T101" fmla="*/ 0 h 30"/>
                <a:gd name="T102" fmla="*/ 2147483647 w 154"/>
                <a:gd name="T103" fmla="*/ 0 h 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4"/>
                <a:gd name="T157" fmla="*/ 0 h 30"/>
                <a:gd name="T158" fmla="*/ 154 w 154"/>
                <a:gd name="T159" fmla="*/ 30 h 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4" h="30">
                  <a:moveTo>
                    <a:pt x="3" y="0"/>
                  </a:moveTo>
                  <a:lnTo>
                    <a:pt x="12" y="0"/>
                  </a:lnTo>
                  <a:lnTo>
                    <a:pt x="21" y="1"/>
                  </a:lnTo>
                  <a:lnTo>
                    <a:pt x="29" y="1"/>
                  </a:lnTo>
                  <a:lnTo>
                    <a:pt x="39" y="2"/>
                  </a:lnTo>
                  <a:lnTo>
                    <a:pt x="47" y="2"/>
                  </a:lnTo>
                  <a:lnTo>
                    <a:pt x="57" y="4"/>
                  </a:lnTo>
                  <a:lnTo>
                    <a:pt x="66" y="5"/>
                  </a:lnTo>
                  <a:lnTo>
                    <a:pt x="75" y="7"/>
                  </a:lnTo>
                  <a:lnTo>
                    <a:pt x="85" y="8"/>
                  </a:lnTo>
                  <a:lnTo>
                    <a:pt x="93" y="10"/>
                  </a:lnTo>
                  <a:lnTo>
                    <a:pt x="103" y="12"/>
                  </a:lnTo>
                  <a:lnTo>
                    <a:pt x="112" y="14"/>
                  </a:lnTo>
                  <a:lnTo>
                    <a:pt x="121" y="15"/>
                  </a:lnTo>
                  <a:lnTo>
                    <a:pt x="131" y="17"/>
                  </a:lnTo>
                  <a:lnTo>
                    <a:pt x="140" y="20"/>
                  </a:lnTo>
                  <a:lnTo>
                    <a:pt x="149" y="21"/>
                  </a:lnTo>
                  <a:lnTo>
                    <a:pt x="151" y="22"/>
                  </a:lnTo>
                  <a:lnTo>
                    <a:pt x="152" y="23"/>
                  </a:lnTo>
                  <a:lnTo>
                    <a:pt x="153" y="25"/>
                  </a:lnTo>
                  <a:lnTo>
                    <a:pt x="154" y="27"/>
                  </a:lnTo>
                  <a:lnTo>
                    <a:pt x="153" y="28"/>
                  </a:lnTo>
                  <a:lnTo>
                    <a:pt x="152" y="30"/>
                  </a:lnTo>
                  <a:lnTo>
                    <a:pt x="150" y="30"/>
                  </a:lnTo>
                  <a:lnTo>
                    <a:pt x="148" y="30"/>
                  </a:lnTo>
                  <a:lnTo>
                    <a:pt x="145" y="28"/>
                  </a:lnTo>
                  <a:lnTo>
                    <a:pt x="143" y="28"/>
                  </a:lnTo>
                  <a:lnTo>
                    <a:pt x="134" y="26"/>
                  </a:lnTo>
                  <a:lnTo>
                    <a:pt x="124" y="24"/>
                  </a:lnTo>
                  <a:lnTo>
                    <a:pt x="116" y="23"/>
                  </a:lnTo>
                  <a:lnTo>
                    <a:pt x="107" y="21"/>
                  </a:lnTo>
                  <a:lnTo>
                    <a:pt x="98" y="19"/>
                  </a:lnTo>
                  <a:lnTo>
                    <a:pt x="89" y="17"/>
                  </a:lnTo>
                  <a:lnTo>
                    <a:pt x="81" y="15"/>
                  </a:lnTo>
                  <a:lnTo>
                    <a:pt x="72" y="14"/>
                  </a:lnTo>
                  <a:lnTo>
                    <a:pt x="63" y="12"/>
                  </a:lnTo>
                  <a:lnTo>
                    <a:pt x="54" y="11"/>
                  </a:lnTo>
                  <a:lnTo>
                    <a:pt x="45" y="10"/>
                  </a:lnTo>
                  <a:lnTo>
                    <a:pt x="37" y="9"/>
                  </a:lnTo>
                  <a:lnTo>
                    <a:pt x="28" y="8"/>
                  </a:lnTo>
                  <a:lnTo>
                    <a:pt x="19" y="7"/>
                  </a:lnTo>
                  <a:lnTo>
                    <a:pt x="11" y="7"/>
                  </a:lnTo>
                  <a:lnTo>
                    <a:pt x="3" y="7"/>
                  </a:lnTo>
                  <a:lnTo>
                    <a:pt x="1" y="6"/>
                  </a:lnTo>
                  <a:lnTo>
                    <a:pt x="0" y="6"/>
                  </a:lnTo>
                  <a:lnTo>
                    <a:pt x="0" y="4"/>
                  </a:lnTo>
                  <a:lnTo>
                    <a:pt x="0" y="3"/>
                  </a:lnTo>
                  <a:lnTo>
                    <a:pt x="0" y="2"/>
                  </a:lnTo>
                  <a:lnTo>
                    <a:pt x="0" y="1"/>
                  </a:lnTo>
                  <a:lnTo>
                    <a:pt x="1"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80" name="Freeform 169"/>
            <p:cNvSpPr>
              <a:spLocks/>
            </p:cNvSpPr>
            <p:nvPr/>
          </p:nvSpPr>
          <p:spPr bwMode="auto">
            <a:xfrm>
              <a:off x="3816350" y="5564188"/>
              <a:ext cx="214312" cy="71437"/>
            </a:xfrm>
            <a:custGeom>
              <a:avLst/>
              <a:gdLst>
                <a:gd name="T0" fmla="*/ 2147483647 w 135"/>
                <a:gd name="T1" fmla="*/ 2147483647 h 45"/>
                <a:gd name="T2" fmla="*/ 2147483647 w 135"/>
                <a:gd name="T3" fmla="*/ 2147483647 h 45"/>
                <a:gd name="T4" fmla="*/ 2147483647 w 135"/>
                <a:gd name="T5" fmla="*/ 2147483647 h 45"/>
                <a:gd name="T6" fmla="*/ 2147483647 w 135"/>
                <a:gd name="T7" fmla="*/ 2147483647 h 45"/>
                <a:gd name="T8" fmla="*/ 2147483647 w 135"/>
                <a:gd name="T9" fmla="*/ 2147483647 h 45"/>
                <a:gd name="T10" fmla="*/ 2147483647 w 135"/>
                <a:gd name="T11" fmla="*/ 2147483647 h 45"/>
                <a:gd name="T12" fmla="*/ 2147483647 w 135"/>
                <a:gd name="T13" fmla="*/ 2147483647 h 45"/>
                <a:gd name="T14" fmla="*/ 2147483647 w 135"/>
                <a:gd name="T15" fmla="*/ 2147483647 h 45"/>
                <a:gd name="T16" fmla="*/ 2147483647 w 135"/>
                <a:gd name="T17" fmla="*/ 2147483647 h 45"/>
                <a:gd name="T18" fmla="*/ 2147483647 w 135"/>
                <a:gd name="T19" fmla="*/ 2147483647 h 45"/>
                <a:gd name="T20" fmla="*/ 2147483647 w 135"/>
                <a:gd name="T21" fmla="*/ 2147483647 h 45"/>
                <a:gd name="T22" fmla="*/ 2147483647 w 135"/>
                <a:gd name="T23" fmla="*/ 2147483647 h 45"/>
                <a:gd name="T24" fmla="*/ 2147483647 w 135"/>
                <a:gd name="T25" fmla="*/ 2147483647 h 45"/>
                <a:gd name="T26" fmla="*/ 2147483647 w 135"/>
                <a:gd name="T27" fmla="*/ 2147483647 h 45"/>
                <a:gd name="T28" fmla="*/ 2147483647 w 135"/>
                <a:gd name="T29" fmla="*/ 2147483647 h 45"/>
                <a:gd name="T30" fmla="*/ 2147483647 w 135"/>
                <a:gd name="T31" fmla="*/ 0 h 45"/>
                <a:gd name="T32" fmla="*/ 2147483647 w 135"/>
                <a:gd name="T33" fmla="*/ 0 h 45"/>
                <a:gd name="T34" fmla="*/ 2147483647 w 135"/>
                <a:gd name="T35" fmla="*/ 0 h 45"/>
                <a:gd name="T36" fmla="*/ 2147483647 w 135"/>
                <a:gd name="T37" fmla="*/ 2147483647 h 45"/>
                <a:gd name="T38" fmla="*/ 2147483647 w 135"/>
                <a:gd name="T39" fmla="*/ 2147483647 h 45"/>
                <a:gd name="T40" fmla="*/ 2147483647 w 135"/>
                <a:gd name="T41" fmla="*/ 2147483647 h 45"/>
                <a:gd name="T42" fmla="*/ 2147483647 w 135"/>
                <a:gd name="T43" fmla="*/ 2147483647 h 45"/>
                <a:gd name="T44" fmla="*/ 2147483647 w 135"/>
                <a:gd name="T45" fmla="*/ 2147483647 h 45"/>
                <a:gd name="T46" fmla="*/ 2147483647 w 135"/>
                <a:gd name="T47" fmla="*/ 2147483647 h 45"/>
                <a:gd name="T48" fmla="*/ 2147483647 w 135"/>
                <a:gd name="T49" fmla="*/ 2147483647 h 45"/>
                <a:gd name="T50" fmla="*/ 2147483647 w 135"/>
                <a:gd name="T51" fmla="*/ 2147483647 h 45"/>
                <a:gd name="T52" fmla="*/ 2147483647 w 135"/>
                <a:gd name="T53" fmla="*/ 2147483647 h 45"/>
                <a:gd name="T54" fmla="*/ 2147483647 w 135"/>
                <a:gd name="T55" fmla="*/ 2147483647 h 45"/>
                <a:gd name="T56" fmla="*/ 2147483647 w 135"/>
                <a:gd name="T57" fmla="*/ 2147483647 h 45"/>
                <a:gd name="T58" fmla="*/ 2147483647 w 135"/>
                <a:gd name="T59" fmla="*/ 2147483647 h 45"/>
                <a:gd name="T60" fmla="*/ 2147483647 w 135"/>
                <a:gd name="T61" fmla="*/ 2147483647 h 45"/>
                <a:gd name="T62" fmla="*/ 2147483647 w 135"/>
                <a:gd name="T63" fmla="*/ 2147483647 h 45"/>
                <a:gd name="T64" fmla="*/ 2147483647 w 135"/>
                <a:gd name="T65" fmla="*/ 2147483647 h 45"/>
                <a:gd name="T66" fmla="*/ 2147483647 w 135"/>
                <a:gd name="T67" fmla="*/ 2147483647 h 45"/>
                <a:gd name="T68" fmla="*/ 2147483647 w 135"/>
                <a:gd name="T69" fmla="*/ 2147483647 h 45"/>
                <a:gd name="T70" fmla="*/ 2147483647 w 135"/>
                <a:gd name="T71" fmla="*/ 2147483647 h 45"/>
                <a:gd name="T72" fmla="*/ 2147483647 w 135"/>
                <a:gd name="T73" fmla="*/ 2147483647 h 45"/>
                <a:gd name="T74" fmla="*/ 2147483647 w 135"/>
                <a:gd name="T75" fmla="*/ 2147483647 h 45"/>
                <a:gd name="T76" fmla="*/ 2147483647 w 135"/>
                <a:gd name="T77" fmla="*/ 2147483647 h 45"/>
                <a:gd name="T78" fmla="*/ 2147483647 w 135"/>
                <a:gd name="T79" fmla="*/ 2147483647 h 45"/>
                <a:gd name="T80" fmla="*/ 2147483647 w 135"/>
                <a:gd name="T81" fmla="*/ 2147483647 h 45"/>
                <a:gd name="T82" fmla="*/ 2147483647 w 135"/>
                <a:gd name="T83" fmla="*/ 2147483647 h 45"/>
                <a:gd name="T84" fmla="*/ 2147483647 w 135"/>
                <a:gd name="T85" fmla="*/ 2147483647 h 45"/>
                <a:gd name="T86" fmla="*/ 2147483647 w 135"/>
                <a:gd name="T87" fmla="*/ 2147483647 h 45"/>
                <a:gd name="T88" fmla="*/ 2147483647 w 135"/>
                <a:gd name="T89" fmla="*/ 2147483647 h 45"/>
                <a:gd name="T90" fmla="*/ 0 w 135"/>
                <a:gd name="T91" fmla="*/ 2147483647 h 45"/>
                <a:gd name="T92" fmla="*/ 0 w 135"/>
                <a:gd name="T93" fmla="*/ 2147483647 h 45"/>
                <a:gd name="T94" fmla="*/ 2147483647 w 135"/>
                <a:gd name="T95" fmla="*/ 2147483647 h 45"/>
                <a:gd name="T96" fmla="*/ 2147483647 w 135"/>
                <a:gd name="T97" fmla="*/ 2147483647 h 45"/>
                <a:gd name="T98" fmla="*/ 2147483647 w 135"/>
                <a:gd name="T99" fmla="*/ 2147483647 h 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5"/>
                <a:gd name="T151" fmla="*/ 0 h 45"/>
                <a:gd name="T152" fmla="*/ 135 w 135"/>
                <a:gd name="T153" fmla="*/ 45 h 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5" h="45">
                  <a:moveTo>
                    <a:pt x="2" y="39"/>
                  </a:moveTo>
                  <a:lnTo>
                    <a:pt x="9" y="36"/>
                  </a:lnTo>
                  <a:lnTo>
                    <a:pt x="16" y="33"/>
                  </a:lnTo>
                  <a:lnTo>
                    <a:pt x="24" y="29"/>
                  </a:lnTo>
                  <a:lnTo>
                    <a:pt x="32" y="26"/>
                  </a:lnTo>
                  <a:lnTo>
                    <a:pt x="40" y="23"/>
                  </a:lnTo>
                  <a:lnTo>
                    <a:pt x="49" y="20"/>
                  </a:lnTo>
                  <a:lnTo>
                    <a:pt x="57" y="16"/>
                  </a:lnTo>
                  <a:lnTo>
                    <a:pt x="66" y="13"/>
                  </a:lnTo>
                  <a:lnTo>
                    <a:pt x="75" y="10"/>
                  </a:lnTo>
                  <a:lnTo>
                    <a:pt x="83" y="8"/>
                  </a:lnTo>
                  <a:lnTo>
                    <a:pt x="91" y="5"/>
                  </a:lnTo>
                  <a:lnTo>
                    <a:pt x="100" y="3"/>
                  </a:lnTo>
                  <a:lnTo>
                    <a:pt x="108" y="1"/>
                  </a:lnTo>
                  <a:lnTo>
                    <a:pt x="115" y="1"/>
                  </a:lnTo>
                  <a:lnTo>
                    <a:pt x="123" y="0"/>
                  </a:lnTo>
                  <a:lnTo>
                    <a:pt x="130" y="0"/>
                  </a:lnTo>
                  <a:lnTo>
                    <a:pt x="132" y="0"/>
                  </a:lnTo>
                  <a:lnTo>
                    <a:pt x="134" y="1"/>
                  </a:lnTo>
                  <a:lnTo>
                    <a:pt x="134" y="2"/>
                  </a:lnTo>
                  <a:lnTo>
                    <a:pt x="135" y="4"/>
                  </a:lnTo>
                  <a:lnTo>
                    <a:pt x="134" y="5"/>
                  </a:lnTo>
                  <a:lnTo>
                    <a:pt x="134" y="7"/>
                  </a:lnTo>
                  <a:lnTo>
                    <a:pt x="132" y="8"/>
                  </a:lnTo>
                  <a:lnTo>
                    <a:pt x="130" y="8"/>
                  </a:lnTo>
                  <a:lnTo>
                    <a:pt x="125" y="8"/>
                  </a:lnTo>
                  <a:lnTo>
                    <a:pt x="119" y="10"/>
                  </a:lnTo>
                  <a:lnTo>
                    <a:pt x="111" y="11"/>
                  </a:lnTo>
                  <a:lnTo>
                    <a:pt x="103" y="13"/>
                  </a:lnTo>
                  <a:lnTo>
                    <a:pt x="95" y="15"/>
                  </a:lnTo>
                  <a:lnTo>
                    <a:pt x="86" y="17"/>
                  </a:lnTo>
                  <a:lnTo>
                    <a:pt x="77" y="20"/>
                  </a:lnTo>
                  <a:lnTo>
                    <a:pt x="68" y="23"/>
                  </a:lnTo>
                  <a:lnTo>
                    <a:pt x="58" y="26"/>
                  </a:lnTo>
                  <a:lnTo>
                    <a:pt x="49" y="29"/>
                  </a:lnTo>
                  <a:lnTo>
                    <a:pt x="40" y="31"/>
                  </a:lnTo>
                  <a:lnTo>
                    <a:pt x="31" y="34"/>
                  </a:lnTo>
                  <a:lnTo>
                    <a:pt x="24" y="37"/>
                  </a:lnTo>
                  <a:lnTo>
                    <a:pt x="16" y="40"/>
                  </a:lnTo>
                  <a:lnTo>
                    <a:pt x="10" y="42"/>
                  </a:lnTo>
                  <a:lnTo>
                    <a:pt x="6" y="45"/>
                  </a:lnTo>
                  <a:lnTo>
                    <a:pt x="4" y="45"/>
                  </a:lnTo>
                  <a:lnTo>
                    <a:pt x="2" y="45"/>
                  </a:lnTo>
                  <a:lnTo>
                    <a:pt x="2" y="43"/>
                  </a:lnTo>
                  <a:lnTo>
                    <a:pt x="1" y="43"/>
                  </a:lnTo>
                  <a:lnTo>
                    <a:pt x="0" y="42"/>
                  </a:lnTo>
                  <a:lnTo>
                    <a:pt x="0" y="40"/>
                  </a:lnTo>
                  <a:lnTo>
                    <a:pt x="1" y="40"/>
                  </a:lnTo>
                  <a:lnTo>
                    <a:pt x="2"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81" name="Freeform 170"/>
            <p:cNvSpPr>
              <a:spLocks/>
            </p:cNvSpPr>
            <p:nvPr/>
          </p:nvSpPr>
          <p:spPr bwMode="auto">
            <a:xfrm>
              <a:off x="3808413" y="5630863"/>
              <a:ext cx="42862" cy="36512"/>
            </a:xfrm>
            <a:custGeom>
              <a:avLst/>
              <a:gdLst>
                <a:gd name="T0" fmla="*/ 0 w 27"/>
                <a:gd name="T1" fmla="*/ 2147483647 h 23"/>
                <a:gd name="T2" fmla="*/ 0 w 27"/>
                <a:gd name="T3" fmla="*/ 2147483647 h 23"/>
                <a:gd name="T4" fmla="*/ 2147483647 w 27"/>
                <a:gd name="T5" fmla="*/ 2147483647 h 23"/>
                <a:gd name="T6" fmla="*/ 2147483647 w 27"/>
                <a:gd name="T7" fmla="*/ 2147483647 h 23"/>
                <a:gd name="T8" fmla="*/ 2147483647 w 27"/>
                <a:gd name="T9" fmla="*/ 2147483647 h 23"/>
                <a:gd name="T10" fmla="*/ 2147483647 w 27"/>
                <a:gd name="T11" fmla="*/ 2147483647 h 23"/>
                <a:gd name="T12" fmla="*/ 2147483647 w 27"/>
                <a:gd name="T13" fmla="*/ 2147483647 h 23"/>
                <a:gd name="T14" fmla="*/ 2147483647 w 27"/>
                <a:gd name="T15" fmla="*/ 0 h 23"/>
                <a:gd name="T16" fmla="*/ 2147483647 w 27"/>
                <a:gd name="T17" fmla="*/ 0 h 23"/>
                <a:gd name="T18" fmla="*/ 2147483647 w 27"/>
                <a:gd name="T19" fmla="*/ 0 h 23"/>
                <a:gd name="T20" fmla="*/ 2147483647 w 27"/>
                <a:gd name="T21" fmla="*/ 2147483647 h 23"/>
                <a:gd name="T22" fmla="*/ 2147483647 w 27"/>
                <a:gd name="T23" fmla="*/ 2147483647 h 23"/>
                <a:gd name="T24" fmla="*/ 2147483647 w 27"/>
                <a:gd name="T25" fmla="*/ 2147483647 h 23"/>
                <a:gd name="T26" fmla="*/ 2147483647 w 27"/>
                <a:gd name="T27" fmla="*/ 2147483647 h 23"/>
                <a:gd name="T28" fmla="*/ 2147483647 w 27"/>
                <a:gd name="T29" fmla="*/ 2147483647 h 23"/>
                <a:gd name="T30" fmla="*/ 2147483647 w 27"/>
                <a:gd name="T31" fmla="*/ 2147483647 h 23"/>
                <a:gd name="T32" fmla="*/ 2147483647 w 27"/>
                <a:gd name="T33" fmla="*/ 2147483647 h 23"/>
                <a:gd name="T34" fmla="*/ 2147483647 w 27"/>
                <a:gd name="T35" fmla="*/ 2147483647 h 23"/>
                <a:gd name="T36" fmla="*/ 2147483647 w 27"/>
                <a:gd name="T37" fmla="*/ 2147483647 h 23"/>
                <a:gd name="T38" fmla="*/ 2147483647 w 27"/>
                <a:gd name="T39" fmla="*/ 2147483647 h 23"/>
                <a:gd name="T40" fmla="*/ 2147483647 w 27"/>
                <a:gd name="T41" fmla="*/ 2147483647 h 23"/>
                <a:gd name="T42" fmla="*/ 2147483647 w 27"/>
                <a:gd name="T43" fmla="*/ 2147483647 h 23"/>
                <a:gd name="T44" fmla="*/ 2147483647 w 27"/>
                <a:gd name="T45" fmla="*/ 2147483647 h 23"/>
                <a:gd name="T46" fmla="*/ 2147483647 w 27"/>
                <a:gd name="T47" fmla="*/ 2147483647 h 23"/>
                <a:gd name="T48" fmla="*/ 2147483647 w 27"/>
                <a:gd name="T49" fmla="*/ 2147483647 h 23"/>
                <a:gd name="T50" fmla="*/ 2147483647 w 27"/>
                <a:gd name="T51" fmla="*/ 2147483647 h 23"/>
                <a:gd name="T52" fmla="*/ 2147483647 w 27"/>
                <a:gd name="T53" fmla="*/ 2147483647 h 23"/>
                <a:gd name="T54" fmla="*/ 2147483647 w 27"/>
                <a:gd name="T55" fmla="*/ 2147483647 h 23"/>
                <a:gd name="T56" fmla="*/ 2147483647 w 27"/>
                <a:gd name="T57" fmla="*/ 2147483647 h 23"/>
                <a:gd name="T58" fmla="*/ 2147483647 w 27"/>
                <a:gd name="T59" fmla="*/ 2147483647 h 23"/>
                <a:gd name="T60" fmla="*/ 2147483647 w 27"/>
                <a:gd name="T61" fmla="*/ 2147483647 h 23"/>
                <a:gd name="T62" fmla="*/ 0 w 27"/>
                <a:gd name="T63" fmla="*/ 2147483647 h 23"/>
                <a:gd name="T64" fmla="*/ 0 w 27"/>
                <a:gd name="T65" fmla="*/ 2147483647 h 23"/>
                <a:gd name="T66" fmla="*/ 0 w 27"/>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23"/>
                <a:gd name="T104" fmla="*/ 27 w 27"/>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23">
                  <a:moveTo>
                    <a:pt x="0" y="11"/>
                  </a:moveTo>
                  <a:lnTo>
                    <a:pt x="0" y="8"/>
                  </a:lnTo>
                  <a:lnTo>
                    <a:pt x="1" y="7"/>
                  </a:lnTo>
                  <a:lnTo>
                    <a:pt x="2" y="5"/>
                  </a:lnTo>
                  <a:lnTo>
                    <a:pt x="4" y="3"/>
                  </a:lnTo>
                  <a:lnTo>
                    <a:pt x="5" y="1"/>
                  </a:lnTo>
                  <a:lnTo>
                    <a:pt x="8" y="1"/>
                  </a:lnTo>
                  <a:lnTo>
                    <a:pt x="11" y="0"/>
                  </a:lnTo>
                  <a:lnTo>
                    <a:pt x="13" y="0"/>
                  </a:lnTo>
                  <a:lnTo>
                    <a:pt x="15" y="0"/>
                  </a:lnTo>
                  <a:lnTo>
                    <a:pt x="18" y="1"/>
                  </a:lnTo>
                  <a:lnTo>
                    <a:pt x="20" y="1"/>
                  </a:lnTo>
                  <a:lnTo>
                    <a:pt x="23" y="3"/>
                  </a:lnTo>
                  <a:lnTo>
                    <a:pt x="23" y="5"/>
                  </a:lnTo>
                  <a:lnTo>
                    <a:pt x="25" y="7"/>
                  </a:lnTo>
                  <a:lnTo>
                    <a:pt x="26" y="8"/>
                  </a:lnTo>
                  <a:lnTo>
                    <a:pt x="27" y="11"/>
                  </a:lnTo>
                  <a:lnTo>
                    <a:pt x="26" y="14"/>
                  </a:lnTo>
                  <a:lnTo>
                    <a:pt x="25" y="16"/>
                  </a:lnTo>
                  <a:lnTo>
                    <a:pt x="23" y="18"/>
                  </a:lnTo>
                  <a:lnTo>
                    <a:pt x="23" y="20"/>
                  </a:lnTo>
                  <a:lnTo>
                    <a:pt x="20" y="21"/>
                  </a:lnTo>
                  <a:lnTo>
                    <a:pt x="18" y="22"/>
                  </a:lnTo>
                  <a:lnTo>
                    <a:pt x="15" y="23"/>
                  </a:lnTo>
                  <a:lnTo>
                    <a:pt x="13" y="23"/>
                  </a:lnTo>
                  <a:lnTo>
                    <a:pt x="11" y="23"/>
                  </a:lnTo>
                  <a:lnTo>
                    <a:pt x="8" y="22"/>
                  </a:lnTo>
                  <a:lnTo>
                    <a:pt x="5" y="21"/>
                  </a:lnTo>
                  <a:lnTo>
                    <a:pt x="4" y="20"/>
                  </a:lnTo>
                  <a:lnTo>
                    <a:pt x="2" y="18"/>
                  </a:lnTo>
                  <a:lnTo>
                    <a:pt x="1" y="16"/>
                  </a:lnTo>
                  <a:lnTo>
                    <a:pt x="0" y="14"/>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82" name="Freeform 196"/>
            <p:cNvSpPr>
              <a:spLocks/>
            </p:cNvSpPr>
            <p:nvPr/>
          </p:nvSpPr>
          <p:spPr bwMode="auto">
            <a:xfrm>
              <a:off x="4179888" y="5095875"/>
              <a:ext cx="17462" cy="41275"/>
            </a:xfrm>
            <a:custGeom>
              <a:avLst/>
              <a:gdLst>
                <a:gd name="T0" fmla="*/ 2147483647 w 11"/>
                <a:gd name="T1" fmla="*/ 2147483647 h 26"/>
                <a:gd name="T2" fmla="*/ 2147483647 w 11"/>
                <a:gd name="T3" fmla="*/ 2147483647 h 26"/>
                <a:gd name="T4" fmla="*/ 2147483647 w 11"/>
                <a:gd name="T5" fmla="*/ 2147483647 h 26"/>
                <a:gd name="T6" fmla="*/ 2147483647 w 11"/>
                <a:gd name="T7" fmla="*/ 2147483647 h 26"/>
                <a:gd name="T8" fmla="*/ 2147483647 w 11"/>
                <a:gd name="T9" fmla="*/ 2147483647 h 26"/>
                <a:gd name="T10" fmla="*/ 2147483647 w 11"/>
                <a:gd name="T11" fmla="*/ 2147483647 h 26"/>
                <a:gd name="T12" fmla="*/ 2147483647 w 11"/>
                <a:gd name="T13" fmla="*/ 2147483647 h 26"/>
                <a:gd name="T14" fmla="*/ 2147483647 w 11"/>
                <a:gd name="T15" fmla="*/ 2147483647 h 26"/>
                <a:gd name="T16" fmla="*/ 2147483647 w 11"/>
                <a:gd name="T17" fmla="*/ 2147483647 h 26"/>
                <a:gd name="T18" fmla="*/ 2147483647 w 11"/>
                <a:gd name="T19" fmla="*/ 2147483647 h 26"/>
                <a:gd name="T20" fmla="*/ 2147483647 w 11"/>
                <a:gd name="T21" fmla="*/ 2147483647 h 26"/>
                <a:gd name="T22" fmla="*/ 2147483647 w 11"/>
                <a:gd name="T23" fmla="*/ 2147483647 h 26"/>
                <a:gd name="T24" fmla="*/ 2147483647 w 11"/>
                <a:gd name="T25" fmla="*/ 2147483647 h 26"/>
                <a:gd name="T26" fmla="*/ 2147483647 w 11"/>
                <a:gd name="T27" fmla="*/ 2147483647 h 26"/>
                <a:gd name="T28" fmla="*/ 2147483647 w 11"/>
                <a:gd name="T29" fmla="*/ 2147483647 h 26"/>
                <a:gd name="T30" fmla="*/ 2147483647 w 11"/>
                <a:gd name="T31" fmla="*/ 2147483647 h 26"/>
                <a:gd name="T32" fmla="*/ 2147483647 w 11"/>
                <a:gd name="T33" fmla="*/ 2147483647 h 26"/>
                <a:gd name="T34" fmla="*/ 2147483647 w 11"/>
                <a:gd name="T35" fmla="*/ 2147483647 h 26"/>
                <a:gd name="T36" fmla="*/ 2147483647 w 11"/>
                <a:gd name="T37" fmla="*/ 2147483647 h 26"/>
                <a:gd name="T38" fmla="*/ 2147483647 w 11"/>
                <a:gd name="T39" fmla="*/ 2147483647 h 26"/>
                <a:gd name="T40" fmla="*/ 2147483647 w 11"/>
                <a:gd name="T41" fmla="*/ 2147483647 h 26"/>
                <a:gd name="T42" fmla="*/ 2147483647 w 11"/>
                <a:gd name="T43" fmla="*/ 2147483647 h 26"/>
                <a:gd name="T44" fmla="*/ 2147483647 w 11"/>
                <a:gd name="T45" fmla="*/ 2147483647 h 26"/>
                <a:gd name="T46" fmla="*/ 2147483647 w 11"/>
                <a:gd name="T47" fmla="*/ 2147483647 h 26"/>
                <a:gd name="T48" fmla="*/ 2147483647 w 11"/>
                <a:gd name="T49" fmla="*/ 2147483647 h 26"/>
                <a:gd name="T50" fmla="*/ 2147483647 w 11"/>
                <a:gd name="T51" fmla="*/ 2147483647 h 26"/>
                <a:gd name="T52" fmla="*/ 2147483647 w 11"/>
                <a:gd name="T53" fmla="*/ 2147483647 h 26"/>
                <a:gd name="T54" fmla="*/ 2147483647 w 11"/>
                <a:gd name="T55" fmla="*/ 2147483647 h 26"/>
                <a:gd name="T56" fmla="*/ 2147483647 w 11"/>
                <a:gd name="T57" fmla="*/ 2147483647 h 26"/>
                <a:gd name="T58" fmla="*/ 2147483647 w 11"/>
                <a:gd name="T59" fmla="*/ 2147483647 h 26"/>
                <a:gd name="T60" fmla="*/ 2147483647 w 11"/>
                <a:gd name="T61" fmla="*/ 2147483647 h 26"/>
                <a:gd name="T62" fmla="*/ 0 w 11"/>
                <a:gd name="T63" fmla="*/ 2147483647 h 26"/>
                <a:gd name="T64" fmla="*/ 2147483647 w 11"/>
                <a:gd name="T65" fmla="*/ 2147483647 h 26"/>
                <a:gd name="T66" fmla="*/ 2147483647 w 11"/>
                <a:gd name="T67" fmla="*/ 0 h 26"/>
                <a:gd name="T68" fmla="*/ 2147483647 w 11"/>
                <a:gd name="T69" fmla="*/ 2147483647 h 26"/>
                <a:gd name="T70" fmla="*/ 2147483647 w 11"/>
                <a:gd name="T71" fmla="*/ 2147483647 h 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
                <a:gd name="T109" fmla="*/ 0 h 26"/>
                <a:gd name="T110" fmla="*/ 11 w 11"/>
                <a:gd name="T111" fmla="*/ 26 h 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 h="26">
                  <a:moveTo>
                    <a:pt x="5" y="1"/>
                  </a:moveTo>
                  <a:lnTo>
                    <a:pt x="7" y="4"/>
                  </a:lnTo>
                  <a:lnTo>
                    <a:pt x="8" y="7"/>
                  </a:lnTo>
                  <a:lnTo>
                    <a:pt x="9" y="8"/>
                  </a:lnTo>
                  <a:lnTo>
                    <a:pt x="10" y="11"/>
                  </a:lnTo>
                  <a:lnTo>
                    <a:pt x="11" y="13"/>
                  </a:lnTo>
                  <a:lnTo>
                    <a:pt x="11" y="14"/>
                  </a:lnTo>
                  <a:lnTo>
                    <a:pt x="11" y="15"/>
                  </a:lnTo>
                  <a:lnTo>
                    <a:pt x="11" y="16"/>
                  </a:lnTo>
                  <a:lnTo>
                    <a:pt x="11" y="18"/>
                  </a:lnTo>
                  <a:lnTo>
                    <a:pt x="11" y="20"/>
                  </a:lnTo>
                  <a:lnTo>
                    <a:pt x="11" y="21"/>
                  </a:lnTo>
                  <a:lnTo>
                    <a:pt x="11" y="23"/>
                  </a:lnTo>
                  <a:lnTo>
                    <a:pt x="9" y="24"/>
                  </a:lnTo>
                  <a:lnTo>
                    <a:pt x="9" y="25"/>
                  </a:lnTo>
                  <a:lnTo>
                    <a:pt x="7" y="25"/>
                  </a:lnTo>
                  <a:lnTo>
                    <a:pt x="5" y="26"/>
                  </a:lnTo>
                  <a:lnTo>
                    <a:pt x="4" y="25"/>
                  </a:lnTo>
                  <a:lnTo>
                    <a:pt x="2" y="24"/>
                  </a:lnTo>
                  <a:lnTo>
                    <a:pt x="2" y="23"/>
                  </a:lnTo>
                  <a:lnTo>
                    <a:pt x="2" y="21"/>
                  </a:lnTo>
                  <a:lnTo>
                    <a:pt x="2" y="20"/>
                  </a:lnTo>
                  <a:lnTo>
                    <a:pt x="2" y="18"/>
                  </a:lnTo>
                  <a:lnTo>
                    <a:pt x="2" y="17"/>
                  </a:lnTo>
                  <a:lnTo>
                    <a:pt x="3" y="16"/>
                  </a:lnTo>
                  <a:lnTo>
                    <a:pt x="3" y="14"/>
                  </a:lnTo>
                  <a:lnTo>
                    <a:pt x="3" y="12"/>
                  </a:lnTo>
                  <a:lnTo>
                    <a:pt x="3" y="10"/>
                  </a:lnTo>
                  <a:lnTo>
                    <a:pt x="2" y="8"/>
                  </a:lnTo>
                  <a:lnTo>
                    <a:pt x="2" y="5"/>
                  </a:lnTo>
                  <a:lnTo>
                    <a:pt x="1" y="4"/>
                  </a:lnTo>
                  <a:lnTo>
                    <a:pt x="0" y="1"/>
                  </a:lnTo>
                  <a:lnTo>
                    <a:pt x="1" y="1"/>
                  </a:lnTo>
                  <a:lnTo>
                    <a:pt x="3" y="0"/>
                  </a:lnTo>
                  <a:lnTo>
                    <a:pt x="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83" name="Freeform 197"/>
            <p:cNvSpPr>
              <a:spLocks/>
            </p:cNvSpPr>
            <p:nvPr/>
          </p:nvSpPr>
          <p:spPr bwMode="auto">
            <a:xfrm>
              <a:off x="4149725" y="5153025"/>
              <a:ext cx="85725" cy="34925"/>
            </a:xfrm>
            <a:custGeom>
              <a:avLst/>
              <a:gdLst>
                <a:gd name="T0" fmla="*/ 2147483647 w 54"/>
                <a:gd name="T1" fmla="*/ 2147483647 h 22"/>
                <a:gd name="T2" fmla="*/ 2147483647 w 54"/>
                <a:gd name="T3" fmla="*/ 2147483647 h 22"/>
                <a:gd name="T4" fmla="*/ 2147483647 w 54"/>
                <a:gd name="T5" fmla="*/ 2147483647 h 22"/>
                <a:gd name="T6" fmla="*/ 2147483647 w 54"/>
                <a:gd name="T7" fmla="*/ 2147483647 h 22"/>
                <a:gd name="T8" fmla="*/ 2147483647 w 54"/>
                <a:gd name="T9" fmla="*/ 2147483647 h 22"/>
                <a:gd name="T10" fmla="*/ 2147483647 w 54"/>
                <a:gd name="T11" fmla="*/ 2147483647 h 22"/>
                <a:gd name="T12" fmla="*/ 2147483647 w 54"/>
                <a:gd name="T13" fmla="*/ 2147483647 h 22"/>
                <a:gd name="T14" fmla="*/ 2147483647 w 54"/>
                <a:gd name="T15" fmla="*/ 2147483647 h 22"/>
                <a:gd name="T16" fmla="*/ 2147483647 w 54"/>
                <a:gd name="T17" fmla="*/ 2147483647 h 22"/>
                <a:gd name="T18" fmla="*/ 2147483647 w 54"/>
                <a:gd name="T19" fmla="*/ 2147483647 h 22"/>
                <a:gd name="T20" fmla="*/ 2147483647 w 54"/>
                <a:gd name="T21" fmla="*/ 2147483647 h 22"/>
                <a:gd name="T22" fmla="*/ 2147483647 w 54"/>
                <a:gd name="T23" fmla="*/ 2147483647 h 22"/>
                <a:gd name="T24" fmla="*/ 2147483647 w 54"/>
                <a:gd name="T25" fmla="*/ 2147483647 h 22"/>
                <a:gd name="T26" fmla="*/ 2147483647 w 54"/>
                <a:gd name="T27" fmla="*/ 2147483647 h 22"/>
                <a:gd name="T28" fmla="*/ 2147483647 w 54"/>
                <a:gd name="T29" fmla="*/ 2147483647 h 22"/>
                <a:gd name="T30" fmla="*/ 2147483647 w 54"/>
                <a:gd name="T31" fmla="*/ 2147483647 h 22"/>
                <a:gd name="T32" fmla="*/ 2147483647 w 54"/>
                <a:gd name="T33" fmla="*/ 2147483647 h 22"/>
                <a:gd name="T34" fmla="*/ 0 w 54"/>
                <a:gd name="T35" fmla="*/ 2147483647 h 22"/>
                <a:gd name="T36" fmla="*/ 0 w 54"/>
                <a:gd name="T37" fmla="*/ 2147483647 h 22"/>
                <a:gd name="T38" fmla="*/ 0 w 54"/>
                <a:gd name="T39" fmla="*/ 2147483647 h 22"/>
                <a:gd name="T40" fmla="*/ 2147483647 w 54"/>
                <a:gd name="T41" fmla="*/ 2147483647 h 22"/>
                <a:gd name="T42" fmla="*/ 2147483647 w 54"/>
                <a:gd name="T43" fmla="*/ 2147483647 h 22"/>
                <a:gd name="T44" fmla="*/ 2147483647 w 54"/>
                <a:gd name="T45" fmla="*/ 2147483647 h 22"/>
                <a:gd name="T46" fmla="*/ 2147483647 w 54"/>
                <a:gd name="T47" fmla="*/ 0 h 22"/>
                <a:gd name="T48" fmla="*/ 2147483647 w 54"/>
                <a:gd name="T49" fmla="*/ 0 h 22"/>
                <a:gd name="T50" fmla="*/ 2147483647 w 54"/>
                <a:gd name="T51" fmla="*/ 0 h 22"/>
                <a:gd name="T52" fmla="*/ 2147483647 w 54"/>
                <a:gd name="T53" fmla="*/ 0 h 22"/>
                <a:gd name="T54" fmla="*/ 2147483647 w 54"/>
                <a:gd name="T55" fmla="*/ 0 h 22"/>
                <a:gd name="T56" fmla="*/ 2147483647 w 54"/>
                <a:gd name="T57" fmla="*/ 2147483647 h 22"/>
                <a:gd name="T58" fmla="*/ 2147483647 w 54"/>
                <a:gd name="T59" fmla="*/ 2147483647 h 22"/>
                <a:gd name="T60" fmla="*/ 2147483647 w 54"/>
                <a:gd name="T61" fmla="*/ 2147483647 h 22"/>
                <a:gd name="T62" fmla="*/ 2147483647 w 54"/>
                <a:gd name="T63" fmla="*/ 2147483647 h 22"/>
                <a:gd name="T64" fmla="*/ 2147483647 w 54"/>
                <a:gd name="T65" fmla="*/ 2147483647 h 22"/>
                <a:gd name="T66" fmla="*/ 2147483647 w 54"/>
                <a:gd name="T67" fmla="*/ 2147483647 h 22"/>
                <a:gd name="T68" fmla="*/ 2147483647 w 54"/>
                <a:gd name="T69" fmla="*/ 2147483647 h 22"/>
                <a:gd name="T70" fmla="*/ 2147483647 w 54"/>
                <a:gd name="T71" fmla="*/ 2147483647 h 22"/>
                <a:gd name="T72" fmla="*/ 2147483647 w 54"/>
                <a:gd name="T73" fmla="*/ 2147483647 h 22"/>
                <a:gd name="T74" fmla="*/ 2147483647 w 54"/>
                <a:gd name="T75" fmla="*/ 2147483647 h 22"/>
                <a:gd name="T76" fmla="*/ 2147483647 w 54"/>
                <a:gd name="T77" fmla="*/ 2147483647 h 22"/>
                <a:gd name="T78" fmla="*/ 2147483647 w 54"/>
                <a:gd name="T79" fmla="*/ 2147483647 h 22"/>
                <a:gd name="T80" fmla="*/ 2147483647 w 54"/>
                <a:gd name="T81" fmla="*/ 2147483647 h 22"/>
                <a:gd name="T82" fmla="*/ 2147483647 w 54"/>
                <a:gd name="T83" fmla="*/ 2147483647 h 22"/>
                <a:gd name="T84" fmla="*/ 2147483647 w 54"/>
                <a:gd name="T85" fmla="*/ 2147483647 h 22"/>
                <a:gd name="T86" fmla="*/ 2147483647 w 54"/>
                <a:gd name="T87" fmla="*/ 2147483647 h 22"/>
                <a:gd name="T88" fmla="*/ 2147483647 w 54"/>
                <a:gd name="T89" fmla="*/ 2147483647 h 22"/>
                <a:gd name="T90" fmla="*/ 2147483647 w 54"/>
                <a:gd name="T91" fmla="*/ 2147483647 h 22"/>
                <a:gd name="T92" fmla="*/ 2147483647 w 54"/>
                <a:gd name="T93" fmla="*/ 2147483647 h 22"/>
                <a:gd name="T94" fmla="*/ 2147483647 w 54"/>
                <a:gd name="T95" fmla="*/ 2147483647 h 22"/>
                <a:gd name="T96" fmla="*/ 2147483647 w 54"/>
                <a:gd name="T97" fmla="*/ 2147483647 h 22"/>
                <a:gd name="T98" fmla="*/ 2147483647 w 54"/>
                <a:gd name="T99" fmla="*/ 2147483647 h 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
                <a:gd name="T151" fmla="*/ 0 h 22"/>
                <a:gd name="T152" fmla="*/ 54 w 54"/>
                <a:gd name="T153" fmla="*/ 22 h 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 h="22">
                  <a:moveTo>
                    <a:pt x="51" y="21"/>
                  </a:moveTo>
                  <a:lnTo>
                    <a:pt x="49" y="17"/>
                  </a:lnTo>
                  <a:lnTo>
                    <a:pt x="47" y="14"/>
                  </a:lnTo>
                  <a:lnTo>
                    <a:pt x="44" y="12"/>
                  </a:lnTo>
                  <a:lnTo>
                    <a:pt x="42" y="10"/>
                  </a:lnTo>
                  <a:lnTo>
                    <a:pt x="40" y="8"/>
                  </a:lnTo>
                  <a:lnTo>
                    <a:pt x="36" y="7"/>
                  </a:lnTo>
                  <a:lnTo>
                    <a:pt x="33" y="6"/>
                  </a:lnTo>
                  <a:lnTo>
                    <a:pt x="30" y="6"/>
                  </a:lnTo>
                  <a:lnTo>
                    <a:pt x="26" y="5"/>
                  </a:lnTo>
                  <a:lnTo>
                    <a:pt x="23" y="5"/>
                  </a:lnTo>
                  <a:lnTo>
                    <a:pt x="19" y="5"/>
                  </a:lnTo>
                  <a:lnTo>
                    <a:pt x="16" y="5"/>
                  </a:lnTo>
                  <a:lnTo>
                    <a:pt x="12" y="5"/>
                  </a:lnTo>
                  <a:lnTo>
                    <a:pt x="8" y="5"/>
                  </a:lnTo>
                  <a:lnTo>
                    <a:pt x="5" y="5"/>
                  </a:lnTo>
                  <a:lnTo>
                    <a:pt x="2" y="5"/>
                  </a:lnTo>
                  <a:lnTo>
                    <a:pt x="0" y="4"/>
                  </a:lnTo>
                  <a:lnTo>
                    <a:pt x="0" y="3"/>
                  </a:lnTo>
                  <a:lnTo>
                    <a:pt x="2" y="2"/>
                  </a:lnTo>
                  <a:lnTo>
                    <a:pt x="4" y="1"/>
                  </a:lnTo>
                  <a:lnTo>
                    <a:pt x="5" y="1"/>
                  </a:lnTo>
                  <a:lnTo>
                    <a:pt x="7" y="0"/>
                  </a:lnTo>
                  <a:lnTo>
                    <a:pt x="9" y="0"/>
                  </a:lnTo>
                  <a:lnTo>
                    <a:pt x="13" y="0"/>
                  </a:lnTo>
                  <a:lnTo>
                    <a:pt x="16" y="0"/>
                  </a:lnTo>
                  <a:lnTo>
                    <a:pt x="19" y="0"/>
                  </a:lnTo>
                  <a:lnTo>
                    <a:pt x="23" y="1"/>
                  </a:lnTo>
                  <a:lnTo>
                    <a:pt x="26" y="1"/>
                  </a:lnTo>
                  <a:lnTo>
                    <a:pt x="30" y="2"/>
                  </a:lnTo>
                  <a:lnTo>
                    <a:pt x="33" y="3"/>
                  </a:lnTo>
                  <a:lnTo>
                    <a:pt x="36" y="4"/>
                  </a:lnTo>
                  <a:lnTo>
                    <a:pt x="40" y="4"/>
                  </a:lnTo>
                  <a:lnTo>
                    <a:pt x="42" y="5"/>
                  </a:lnTo>
                  <a:lnTo>
                    <a:pt x="45" y="7"/>
                  </a:lnTo>
                  <a:lnTo>
                    <a:pt x="48" y="9"/>
                  </a:lnTo>
                  <a:lnTo>
                    <a:pt x="50" y="10"/>
                  </a:lnTo>
                  <a:lnTo>
                    <a:pt x="52" y="12"/>
                  </a:lnTo>
                  <a:lnTo>
                    <a:pt x="53" y="14"/>
                  </a:lnTo>
                  <a:lnTo>
                    <a:pt x="54" y="16"/>
                  </a:lnTo>
                  <a:lnTo>
                    <a:pt x="53" y="17"/>
                  </a:lnTo>
                  <a:lnTo>
                    <a:pt x="53" y="19"/>
                  </a:lnTo>
                  <a:lnTo>
                    <a:pt x="53" y="20"/>
                  </a:lnTo>
                  <a:lnTo>
                    <a:pt x="53" y="21"/>
                  </a:lnTo>
                  <a:lnTo>
                    <a:pt x="53" y="22"/>
                  </a:lnTo>
                  <a:lnTo>
                    <a:pt x="52" y="22"/>
                  </a:lnTo>
                  <a:lnTo>
                    <a:pt x="51" y="22"/>
                  </a:lnTo>
                  <a:lnTo>
                    <a:pt x="5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84" name="Freeform 198"/>
            <p:cNvSpPr>
              <a:spLocks/>
            </p:cNvSpPr>
            <p:nvPr/>
          </p:nvSpPr>
          <p:spPr bwMode="auto">
            <a:xfrm>
              <a:off x="4111625" y="5178425"/>
              <a:ext cx="93662" cy="23812"/>
            </a:xfrm>
            <a:custGeom>
              <a:avLst/>
              <a:gdLst>
                <a:gd name="T0" fmla="*/ 2147483647 w 59"/>
                <a:gd name="T1" fmla="*/ 0 h 15"/>
                <a:gd name="T2" fmla="*/ 2147483647 w 59"/>
                <a:gd name="T3" fmla="*/ 2147483647 h 15"/>
                <a:gd name="T4" fmla="*/ 2147483647 w 59"/>
                <a:gd name="T5" fmla="*/ 2147483647 h 15"/>
                <a:gd name="T6" fmla="*/ 2147483647 w 59"/>
                <a:gd name="T7" fmla="*/ 2147483647 h 15"/>
                <a:gd name="T8" fmla="*/ 2147483647 w 59"/>
                <a:gd name="T9" fmla="*/ 2147483647 h 15"/>
                <a:gd name="T10" fmla="*/ 2147483647 w 59"/>
                <a:gd name="T11" fmla="*/ 2147483647 h 15"/>
                <a:gd name="T12" fmla="*/ 2147483647 w 59"/>
                <a:gd name="T13" fmla="*/ 2147483647 h 15"/>
                <a:gd name="T14" fmla="*/ 2147483647 w 59"/>
                <a:gd name="T15" fmla="*/ 2147483647 h 15"/>
                <a:gd name="T16" fmla="*/ 2147483647 w 59"/>
                <a:gd name="T17" fmla="*/ 2147483647 h 15"/>
                <a:gd name="T18" fmla="*/ 2147483647 w 59"/>
                <a:gd name="T19" fmla="*/ 2147483647 h 15"/>
                <a:gd name="T20" fmla="*/ 2147483647 w 59"/>
                <a:gd name="T21" fmla="*/ 2147483647 h 15"/>
                <a:gd name="T22" fmla="*/ 2147483647 w 59"/>
                <a:gd name="T23" fmla="*/ 2147483647 h 15"/>
                <a:gd name="T24" fmla="*/ 2147483647 w 59"/>
                <a:gd name="T25" fmla="*/ 2147483647 h 15"/>
                <a:gd name="T26" fmla="*/ 2147483647 w 59"/>
                <a:gd name="T27" fmla="*/ 2147483647 h 15"/>
                <a:gd name="T28" fmla="*/ 2147483647 w 59"/>
                <a:gd name="T29" fmla="*/ 2147483647 h 15"/>
                <a:gd name="T30" fmla="*/ 2147483647 w 59"/>
                <a:gd name="T31" fmla="*/ 2147483647 h 15"/>
                <a:gd name="T32" fmla="*/ 2147483647 w 59"/>
                <a:gd name="T33" fmla="*/ 2147483647 h 15"/>
                <a:gd name="T34" fmla="*/ 2147483647 w 59"/>
                <a:gd name="T35" fmla="*/ 2147483647 h 15"/>
                <a:gd name="T36" fmla="*/ 2147483647 w 59"/>
                <a:gd name="T37" fmla="*/ 2147483647 h 15"/>
                <a:gd name="T38" fmla="*/ 2147483647 w 59"/>
                <a:gd name="T39" fmla="*/ 2147483647 h 15"/>
                <a:gd name="T40" fmla="*/ 2147483647 w 59"/>
                <a:gd name="T41" fmla="*/ 2147483647 h 15"/>
                <a:gd name="T42" fmla="*/ 2147483647 w 59"/>
                <a:gd name="T43" fmla="*/ 2147483647 h 15"/>
                <a:gd name="T44" fmla="*/ 2147483647 w 59"/>
                <a:gd name="T45" fmla="*/ 2147483647 h 15"/>
                <a:gd name="T46" fmla="*/ 2147483647 w 59"/>
                <a:gd name="T47" fmla="*/ 2147483647 h 15"/>
                <a:gd name="T48" fmla="*/ 2147483647 w 59"/>
                <a:gd name="T49" fmla="*/ 2147483647 h 15"/>
                <a:gd name="T50" fmla="*/ 2147483647 w 59"/>
                <a:gd name="T51" fmla="*/ 2147483647 h 15"/>
                <a:gd name="T52" fmla="*/ 2147483647 w 59"/>
                <a:gd name="T53" fmla="*/ 2147483647 h 15"/>
                <a:gd name="T54" fmla="*/ 2147483647 w 59"/>
                <a:gd name="T55" fmla="*/ 2147483647 h 15"/>
                <a:gd name="T56" fmla="*/ 2147483647 w 59"/>
                <a:gd name="T57" fmla="*/ 2147483647 h 15"/>
                <a:gd name="T58" fmla="*/ 2147483647 w 59"/>
                <a:gd name="T59" fmla="*/ 2147483647 h 15"/>
                <a:gd name="T60" fmla="*/ 2147483647 w 59"/>
                <a:gd name="T61" fmla="*/ 2147483647 h 15"/>
                <a:gd name="T62" fmla="*/ 2147483647 w 59"/>
                <a:gd name="T63" fmla="*/ 2147483647 h 15"/>
                <a:gd name="T64" fmla="*/ 2147483647 w 59"/>
                <a:gd name="T65" fmla="*/ 2147483647 h 15"/>
                <a:gd name="T66" fmla="*/ 2147483647 w 59"/>
                <a:gd name="T67" fmla="*/ 2147483647 h 15"/>
                <a:gd name="T68" fmla="*/ 2147483647 w 59"/>
                <a:gd name="T69" fmla="*/ 2147483647 h 15"/>
                <a:gd name="T70" fmla="*/ 0 w 59"/>
                <a:gd name="T71" fmla="*/ 2147483647 h 15"/>
                <a:gd name="T72" fmla="*/ 2147483647 w 59"/>
                <a:gd name="T73" fmla="*/ 0 h 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
                <a:gd name="T112" fmla="*/ 0 h 15"/>
                <a:gd name="T113" fmla="*/ 59 w 59"/>
                <a:gd name="T114" fmla="*/ 15 h 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 h="15">
                  <a:moveTo>
                    <a:pt x="3" y="0"/>
                  </a:moveTo>
                  <a:lnTo>
                    <a:pt x="3" y="0"/>
                  </a:lnTo>
                  <a:lnTo>
                    <a:pt x="4" y="1"/>
                  </a:lnTo>
                  <a:lnTo>
                    <a:pt x="5" y="2"/>
                  </a:lnTo>
                  <a:lnTo>
                    <a:pt x="7" y="4"/>
                  </a:lnTo>
                  <a:lnTo>
                    <a:pt x="9" y="4"/>
                  </a:lnTo>
                  <a:lnTo>
                    <a:pt x="12" y="6"/>
                  </a:lnTo>
                  <a:lnTo>
                    <a:pt x="13" y="6"/>
                  </a:lnTo>
                  <a:lnTo>
                    <a:pt x="15" y="7"/>
                  </a:lnTo>
                  <a:lnTo>
                    <a:pt x="16" y="7"/>
                  </a:lnTo>
                  <a:lnTo>
                    <a:pt x="18" y="7"/>
                  </a:lnTo>
                  <a:lnTo>
                    <a:pt x="20" y="7"/>
                  </a:lnTo>
                  <a:lnTo>
                    <a:pt x="22" y="7"/>
                  </a:lnTo>
                  <a:lnTo>
                    <a:pt x="24" y="7"/>
                  </a:lnTo>
                  <a:lnTo>
                    <a:pt x="26" y="7"/>
                  </a:lnTo>
                  <a:lnTo>
                    <a:pt x="28" y="7"/>
                  </a:lnTo>
                  <a:lnTo>
                    <a:pt x="30" y="7"/>
                  </a:lnTo>
                  <a:lnTo>
                    <a:pt x="32" y="6"/>
                  </a:lnTo>
                  <a:lnTo>
                    <a:pt x="34" y="6"/>
                  </a:lnTo>
                  <a:lnTo>
                    <a:pt x="36" y="6"/>
                  </a:lnTo>
                  <a:lnTo>
                    <a:pt x="38" y="6"/>
                  </a:lnTo>
                  <a:lnTo>
                    <a:pt x="40" y="6"/>
                  </a:lnTo>
                  <a:lnTo>
                    <a:pt x="42" y="6"/>
                  </a:lnTo>
                  <a:lnTo>
                    <a:pt x="43" y="6"/>
                  </a:lnTo>
                  <a:lnTo>
                    <a:pt x="45" y="6"/>
                  </a:lnTo>
                  <a:lnTo>
                    <a:pt x="46" y="6"/>
                  </a:lnTo>
                  <a:lnTo>
                    <a:pt x="48" y="7"/>
                  </a:lnTo>
                  <a:lnTo>
                    <a:pt x="50" y="7"/>
                  </a:lnTo>
                  <a:lnTo>
                    <a:pt x="52" y="8"/>
                  </a:lnTo>
                  <a:lnTo>
                    <a:pt x="54" y="8"/>
                  </a:lnTo>
                  <a:lnTo>
                    <a:pt x="56" y="10"/>
                  </a:lnTo>
                  <a:lnTo>
                    <a:pt x="57" y="10"/>
                  </a:lnTo>
                  <a:lnTo>
                    <a:pt x="58" y="11"/>
                  </a:lnTo>
                  <a:lnTo>
                    <a:pt x="59" y="12"/>
                  </a:lnTo>
                  <a:lnTo>
                    <a:pt x="59" y="13"/>
                  </a:lnTo>
                  <a:lnTo>
                    <a:pt x="58" y="14"/>
                  </a:lnTo>
                  <a:lnTo>
                    <a:pt x="57" y="14"/>
                  </a:lnTo>
                  <a:lnTo>
                    <a:pt x="56" y="15"/>
                  </a:lnTo>
                  <a:lnTo>
                    <a:pt x="54" y="14"/>
                  </a:lnTo>
                  <a:lnTo>
                    <a:pt x="52" y="14"/>
                  </a:lnTo>
                  <a:lnTo>
                    <a:pt x="50" y="13"/>
                  </a:lnTo>
                  <a:lnTo>
                    <a:pt x="48" y="12"/>
                  </a:lnTo>
                  <a:lnTo>
                    <a:pt x="47" y="11"/>
                  </a:lnTo>
                  <a:lnTo>
                    <a:pt x="45" y="11"/>
                  </a:lnTo>
                  <a:lnTo>
                    <a:pt x="43" y="11"/>
                  </a:lnTo>
                  <a:lnTo>
                    <a:pt x="41" y="11"/>
                  </a:lnTo>
                  <a:lnTo>
                    <a:pt x="40" y="11"/>
                  </a:lnTo>
                  <a:lnTo>
                    <a:pt x="38" y="11"/>
                  </a:lnTo>
                  <a:lnTo>
                    <a:pt x="36" y="11"/>
                  </a:lnTo>
                  <a:lnTo>
                    <a:pt x="33" y="11"/>
                  </a:lnTo>
                  <a:lnTo>
                    <a:pt x="31" y="11"/>
                  </a:lnTo>
                  <a:lnTo>
                    <a:pt x="30" y="11"/>
                  </a:lnTo>
                  <a:lnTo>
                    <a:pt x="28" y="11"/>
                  </a:lnTo>
                  <a:lnTo>
                    <a:pt x="27" y="11"/>
                  </a:lnTo>
                  <a:lnTo>
                    <a:pt x="25" y="11"/>
                  </a:lnTo>
                  <a:lnTo>
                    <a:pt x="24" y="11"/>
                  </a:lnTo>
                  <a:lnTo>
                    <a:pt x="22" y="11"/>
                  </a:lnTo>
                  <a:lnTo>
                    <a:pt x="20" y="11"/>
                  </a:lnTo>
                  <a:lnTo>
                    <a:pt x="18" y="11"/>
                  </a:lnTo>
                  <a:lnTo>
                    <a:pt x="16" y="11"/>
                  </a:lnTo>
                  <a:lnTo>
                    <a:pt x="15" y="11"/>
                  </a:lnTo>
                  <a:lnTo>
                    <a:pt x="14" y="11"/>
                  </a:lnTo>
                  <a:lnTo>
                    <a:pt x="12" y="10"/>
                  </a:lnTo>
                  <a:lnTo>
                    <a:pt x="10" y="10"/>
                  </a:lnTo>
                  <a:lnTo>
                    <a:pt x="9" y="8"/>
                  </a:lnTo>
                  <a:lnTo>
                    <a:pt x="8" y="8"/>
                  </a:lnTo>
                  <a:lnTo>
                    <a:pt x="6" y="7"/>
                  </a:lnTo>
                  <a:lnTo>
                    <a:pt x="4" y="5"/>
                  </a:lnTo>
                  <a:lnTo>
                    <a:pt x="2" y="4"/>
                  </a:lnTo>
                  <a:lnTo>
                    <a:pt x="1" y="2"/>
                  </a:lnTo>
                  <a:lnTo>
                    <a:pt x="0" y="2"/>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85" name="Freeform 199"/>
            <p:cNvSpPr>
              <a:spLocks/>
            </p:cNvSpPr>
            <p:nvPr/>
          </p:nvSpPr>
          <p:spPr bwMode="auto">
            <a:xfrm>
              <a:off x="4170363" y="5175250"/>
              <a:ext cx="61912" cy="19050"/>
            </a:xfrm>
            <a:custGeom>
              <a:avLst/>
              <a:gdLst>
                <a:gd name="T0" fmla="*/ 2147483647 w 39"/>
                <a:gd name="T1" fmla="*/ 2147483647 h 12"/>
                <a:gd name="T2" fmla="*/ 2147483647 w 39"/>
                <a:gd name="T3" fmla="*/ 2147483647 h 12"/>
                <a:gd name="T4" fmla="*/ 2147483647 w 39"/>
                <a:gd name="T5" fmla="*/ 2147483647 h 12"/>
                <a:gd name="T6" fmla="*/ 2147483647 w 39"/>
                <a:gd name="T7" fmla="*/ 2147483647 h 12"/>
                <a:gd name="T8" fmla="*/ 2147483647 w 39"/>
                <a:gd name="T9" fmla="*/ 2147483647 h 12"/>
                <a:gd name="T10" fmla="*/ 2147483647 w 39"/>
                <a:gd name="T11" fmla="*/ 2147483647 h 12"/>
                <a:gd name="T12" fmla="*/ 2147483647 w 39"/>
                <a:gd name="T13" fmla="*/ 2147483647 h 12"/>
                <a:gd name="T14" fmla="*/ 2147483647 w 39"/>
                <a:gd name="T15" fmla="*/ 2147483647 h 12"/>
                <a:gd name="T16" fmla="*/ 2147483647 w 39"/>
                <a:gd name="T17" fmla="*/ 2147483647 h 12"/>
                <a:gd name="T18" fmla="*/ 2147483647 w 39"/>
                <a:gd name="T19" fmla="*/ 2147483647 h 12"/>
                <a:gd name="T20" fmla="*/ 2147483647 w 39"/>
                <a:gd name="T21" fmla="*/ 2147483647 h 12"/>
                <a:gd name="T22" fmla="*/ 2147483647 w 39"/>
                <a:gd name="T23" fmla="*/ 2147483647 h 12"/>
                <a:gd name="T24" fmla="*/ 2147483647 w 39"/>
                <a:gd name="T25" fmla="*/ 2147483647 h 12"/>
                <a:gd name="T26" fmla="*/ 2147483647 w 39"/>
                <a:gd name="T27" fmla="*/ 2147483647 h 12"/>
                <a:gd name="T28" fmla="*/ 2147483647 w 39"/>
                <a:gd name="T29" fmla="*/ 2147483647 h 12"/>
                <a:gd name="T30" fmla="*/ 2147483647 w 39"/>
                <a:gd name="T31" fmla="*/ 2147483647 h 12"/>
                <a:gd name="T32" fmla="*/ 2147483647 w 39"/>
                <a:gd name="T33" fmla="*/ 2147483647 h 12"/>
                <a:gd name="T34" fmla="*/ 2147483647 w 39"/>
                <a:gd name="T35" fmla="*/ 2147483647 h 12"/>
                <a:gd name="T36" fmla="*/ 2147483647 w 39"/>
                <a:gd name="T37" fmla="*/ 2147483647 h 12"/>
                <a:gd name="T38" fmla="*/ 2147483647 w 39"/>
                <a:gd name="T39" fmla="*/ 2147483647 h 12"/>
                <a:gd name="T40" fmla="*/ 2147483647 w 39"/>
                <a:gd name="T41" fmla="*/ 2147483647 h 12"/>
                <a:gd name="T42" fmla="*/ 2147483647 w 39"/>
                <a:gd name="T43" fmla="*/ 2147483647 h 12"/>
                <a:gd name="T44" fmla="*/ 2147483647 w 39"/>
                <a:gd name="T45" fmla="*/ 2147483647 h 12"/>
                <a:gd name="T46" fmla="*/ 2147483647 w 39"/>
                <a:gd name="T47" fmla="*/ 2147483647 h 12"/>
                <a:gd name="T48" fmla="*/ 2147483647 w 39"/>
                <a:gd name="T49" fmla="*/ 2147483647 h 12"/>
                <a:gd name="T50" fmla="*/ 2147483647 w 39"/>
                <a:gd name="T51" fmla="*/ 2147483647 h 12"/>
                <a:gd name="T52" fmla="*/ 2147483647 w 39"/>
                <a:gd name="T53" fmla="*/ 2147483647 h 12"/>
                <a:gd name="T54" fmla="*/ 2147483647 w 39"/>
                <a:gd name="T55" fmla="*/ 2147483647 h 12"/>
                <a:gd name="T56" fmla="*/ 2147483647 w 39"/>
                <a:gd name="T57" fmla="*/ 2147483647 h 12"/>
                <a:gd name="T58" fmla="*/ 2147483647 w 39"/>
                <a:gd name="T59" fmla="*/ 2147483647 h 12"/>
                <a:gd name="T60" fmla="*/ 2147483647 w 39"/>
                <a:gd name="T61" fmla="*/ 2147483647 h 12"/>
                <a:gd name="T62" fmla="*/ 2147483647 w 39"/>
                <a:gd name="T63" fmla="*/ 2147483647 h 12"/>
                <a:gd name="T64" fmla="*/ 2147483647 w 39"/>
                <a:gd name="T65" fmla="*/ 2147483647 h 12"/>
                <a:gd name="T66" fmla="*/ 2147483647 w 39"/>
                <a:gd name="T67" fmla="*/ 2147483647 h 12"/>
                <a:gd name="T68" fmla="*/ 2147483647 w 39"/>
                <a:gd name="T69" fmla="*/ 2147483647 h 12"/>
                <a:gd name="T70" fmla="*/ 2147483647 w 39"/>
                <a:gd name="T71" fmla="*/ 2147483647 h 12"/>
                <a:gd name="T72" fmla="*/ 2147483647 w 39"/>
                <a:gd name="T73" fmla="*/ 0 h 12"/>
                <a:gd name="T74" fmla="*/ 2147483647 w 39"/>
                <a:gd name="T75" fmla="*/ 0 h 12"/>
                <a:gd name="T76" fmla="*/ 2147483647 w 39"/>
                <a:gd name="T77" fmla="*/ 0 h 12"/>
                <a:gd name="T78" fmla="*/ 2147483647 w 39"/>
                <a:gd name="T79" fmla="*/ 0 h 12"/>
                <a:gd name="T80" fmla="*/ 2147483647 w 39"/>
                <a:gd name="T81" fmla="*/ 0 h 12"/>
                <a:gd name="T82" fmla="*/ 2147483647 w 39"/>
                <a:gd name="T83" fmla="*/ 0 h 12"/>
                <a:gd name="T84" fmla="*/ 2147483647 w 39"/>
                <a:gd name="T85" fmla="*/ 0 h 12"/>
                <a:gd name="T86" fmla="*/ 2147483647 w 39"/>
                <a:gd name="T87" fmla="*/ 0 h 12"/>
                <a:gd name="T88" fmla="*/ 2147483647 w 39"/>
                <a:gd name="T89" fmla="*/ 2147483647 h 12"/>
                <a:gd name="T90" fmla="*/ 2147483647 w 39"/>
                <a:gd name="T91" fmla="*/ 2147483647 h 12"/>
                <a:gd name="T92" fmla="*/ 2147483647 w 39"/>
                <a:gd name="T93" fmla="*/ 2147483647 h 12"/>
                <a:gd name="T94" fmla="*/ 0 w 39"/>
                <a:gd name="T95" fmla="*/ 2147483647 h 12"/>
                <a:gd name="T96" fmla="*/ 0 w 39"/>
                <a:gd name="T97" fmla="*/ 2147483647 h 12"/>
                <a:gd name="T98" fmla="*/ 0 w 39"/>
                <a:gd name="T99" fmla="*/ 2147483647 h 12"/>
                <a:gd name="T100" fmla="*/ 2147483647 w 39"/>
                <a:gd name="T101" fmla="*/ 2147483647 h 12"/>
                <a:gd name="T102" fmla="*/ 2147483647 w 39"/>
                <a:gd name="T103" fmla="*/ 2147483647 h 12"/>
                <a:gd name="T104" fmla="*/ 2147483647 w 39"/>
                <a:gd name="T105" fmla="*/ 2147483647 h 12"/>
                <a:gd name="T106" fmla="*/ 2147483647 w 39"/>
                <a:gd name="T107" fmla="*/ 2147483647 h 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
                <a:gd name="T163" fmla="*/ 0 h 12"/>
                <a:gd name="T164" fmla="*/ 39 w 39"/>
                <a:gd name="T165" fmla="*/ 12 h 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 h="12">
                  <a:moveTo>
                    <a:pt x="3" y="6"/>
                  </a:moveTo>
                  <a:lnTo>
                    <a:pt x="3" y="6"/>
                  </a:lnTo>
                  <a:lnTo>
                    <a:pt x="4" y="6"/>
                  </a:lnTo>
                  <a:lnTo>
                    <a:pt x="5" y="6"/>
                  </a:lnTo>
                  <a:lnTo>
                    <a:pt x="7" y="5"/>
                  </a:lnTo>
                  <a:lnTo>
                    <a:pt x="8" y="4"/>
                  </a:lnTo>
                  <a:lnTo>
                    <a:pt x="11" y="4"/>
                  </a:lnTo>
                  <a:lnTo>
                    <a:pt x="13" y="4"/>
                  </a:lnTo>
                  <a:lnTo>
                    <a:pt x="15" y="4"/>
                  </a:lnTo>
                  <a:lnTo>
                    <a:pt x="18" y="4"/>
                  </a:lnTo>
                  <a:lnTo>
                    <a:pt x="21" y="5"/>
                  </a:lnTo>
                  <a:lnTo>
                    <a:pt x="23" y="6"/>
                  </a:lnTo>
                  <a:lnTo>
                    <a:pt x="25" y="7"/>
                  </a:lnTo>
                  <a:lnTo>
                    <a:pt x="27" y="8"/>
                  </a:lnTo>
                  <a:lnTo>
                    <a:pt x="29" y="9"/>
                  </a:lnTo>
                  <a:lnTo>
                    <a:pt x="30" y="9"/>
                  </a:lnTo>
                  <a:lnTo>
                    <a:pt x="31" y="10"/>
                  </a:lnTo>
                  <a:lnTo>
                    <a:pt x="31" y="11"/>
                  </a:lnTo>
                  <a:lnTo>
                    <a:pt x="34" y="12"/>
                  </a:lnTo>
                  <a:lnTo>
                    <a:pt x="36" y="12"/>
                  </a:lnTo>
                  <a:lnTo>
                    <a:pt x="38" y="12"/>
                  </a:lnTo>
                  <a:lnTo>
                    <a:pt x="39" y="12"/>
                  </a:lnTo>
                  <a:lnTo>
                    <a:pt x="38" y="10"/>
                  </a:lnTo>
                  <a:lnTo>
                    <a:pt x="38" y="9"/>
                  </a:lnTo>
                  <a:lnTo>
                    <a:pt x="36" y="8"/>
                  </a:lnTo>
                  <a:lnTo>
                    <a:pt x="34" y="6"/>
                  </a:lnTo>
                  <a:lnTo>
                    <a:pt x="33" y="6"/>
                  </a:lnTo>
                  <a:lnTo>
                    <a:pt x="31" y="4"/>
                  </a:lnTo>
                  <a:lnTo>
                    <a:pt x="29" y="4"/>
                  </a:lnTo>
                  <a:lnTo>
                    <a:pt x="27" y="3"/>
                  </a:lnTo>
                  <a:lnTo>
                    <a:pt x="24" y="2"/>
                  </a:lnTo>
                  <a:lnTo>
                    <a:pt x="23" y="1"/>
                  </a:lnTo>
                  <a:lnTo>
                    <a:pt x="21" y="1"/>
                  </a:lnTo>
                  <a:lnTo>
                    <a:pt x="19" y="1"/>
                  </a:lnTo>
                  <a:lnTo>
                    <a:pt x="19" y="0"/>
                  </a:lnTo>
                  <a:lnTo>
                    <a:pt x="17" y="0"/>
                  </a:lnTo>
                  <a:lnTo>
                    <a:pt x="15" y="0"/>
                  </a:lnTo>
                  <a:lnTo>
                    <a:pt x="13" y="0"/>
                  </a:lnTo>
                  <a:lnTo>
                    <a:pt x="11" y="0"/>
                  </a:lnTo>
                  <a:lnTo>
                    <a:pt x="10" y="0"/>
                  </a:lnTo>
                  <a:lnTo>
                    <a:pt x="8" y="0"/>
                  </a:lnTo>
                  <a:lnTo>
                    <a:pt x="7" y="0"/>
                  </a:lnTo>
                  <a:lnTo>
                    <a:pt x="6" y="1"/>
                  </a:lnTo>
                  <a:lnTo>
                    <a:pt x="3" y="1"/>
                  </a:lnTo>
                  <a:lnTo>
                    <a:pt x="2" y="3"/>
                  </a:lnTo>
                  <a:lnTo>
                    <a:pt x="0" y="3"/>
                  </a:lnTo>
                  <a:lnTo>
                    <a:pt x="0" y="4"/>
                  </a:lnTo>
                  <a:lnTo>
                    <a:pt x="0" y="5"/>
                  </a:lnTo>
                  <a:lnTo>
                    <a:pt x="1" y="6"/>
                  </a:lnTo>
                  <a:lnTo>
                    <a:pt x="2" y="6"/>
                  </a:lnTo>
                  <a:lnTo>
                    <a:pt x="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86" name="Freeform 200"/>
            <p:cNvSpPr>
              <a:spLocks/>
            </p:cNvSpPr>
            <p:nvPr/>
          </p:nvSpPr>
          <p:spPr bwMode="auto">
            <a:xfrm>
              <a:off x="4311650" y="5122863"/>
              <a:ext cx="125412" cy="52387"/>
            </a:xfrm>
            <a:custGeom>
              <a:avLst/>
              <a:gdLst>
                <a:gd name="T0" fmla="*/ 2147483647 w 79"/>
                <a:gd name="T1" fmla="*/ 2147483647 h 33"/>
                <a:gd name="T2" fmla="*/ 2147483647 w 79"/>
                <a:gd name="T3" fmla="*/ 2147483647 h 33"/>
                <a:gd name="T4" fmla="*/ 2147483647 w 79"/>
                <a:gd name="T5" fmla="*/ 2147483647 h 33"/>
                <a:gd name="T6" fmla="*/ 2147483647 w 79"/>
                <a:gd name="T7" fmla="*/ 2147483647 h 33"/>
                <a:gd name="T8" fmla="*/ 2147483647 w 79"/>
                <a:gd name="T9" fmla="*/ 2147483647 h 33"/>
                <a:gd name="T10" fmla="*/ 2147483647 w 79"/>
                <a:gd name="T11" fmla="*/ 2147483647 h 33"/>
                <a:gd name="T12" fmla="*/ 2147483647 w 79"/>
                <a:gd name="T13" fmla="*/ 2147483647 h 33"/>
                <a:gd name="T14" fmla="*/ 2147483647 w 79"/>
                <a:gd name="T15" fmla="*/ 2147483647 h 33"/>
                <a:gd name="T16" fmla="*/ 2147483647 w 79"/>
                <a:gd name="T17" fmla="*/ 2147483647 h 33"/>
                <a:gd name="T18" fmla="*/ 2147483647 w 79"/>
                <a:gd name="T19" fmla="*/ 2147483647 h 33"/>
                <a:gd name="T20" fmla="*/ 2147483647 w 79"/>
                <a:gd name="T21" fmla="*/ 2147483647 h 33"/>
                <a:gd name="T22" fmla="*/ 2147483647 w 79"/>
                <a:gd name="T23" fmla="*/ 2147483647 h 33"/>
                <a:gd name="T24" fmla="*/ 2147483647 w 79"/>
                <a:gd name="T25" fmla="*/ 2147483647 h 33"/>
                <a:gd name="T26" fmla="*/ 2147483647 w 79"/>
                <a:gd name="T27" fmla="*/ 2147483647 h 33"/>
                <a:gd name="T28" fmla="*/ 2147483647 w 79"/>
                <a:gd name="T29" fmla="*/ 2147483647 h 33"/>
                <a:gd name="T30" fmla="*/ 2147483647 w 79"/>
                <a:gd name="T31" fmla="*/ 2147483647 h 33"/>
                <a:gd name="T32" fmla="*/ 2147483647 w 79"/>
                <a:gd name="T33" fmla="*/ 2147483647 h 33"/>
                <a:gd name="T34" fmla="*/ 2147483647 w 79"/>
                <a:gd name="T35" fmla="*/ 2147483647 h 33"/>
                <a:gd name="T36" fmla="*/ 2147483647 w 79"/>
                <a:gd name="T37" fmla="*/ 2147483647 h 33"/>
                <a:gd name="T38" fmla="*/ 2147483647 w 79"/>
                <a:gd name="T39" fmla="*/ 2147483647 h 33"/>
                <a:gd name="T40" fmla="*/ 2147483647 w 79"/>
                <a:gd name="T41" fmla="*/ 2147483647 h 33"/>
                <a:gd name="T42" fmla="*/ 2147483647 w 79"/>
                <a:gd name="T43" fmla="*/ 2147483647 h 33"/>
                <a:gd name="T44" fmla="*/ 2147483647 w 79"/>
                <a:gd name="T45" fmla="*/ 2147483647 h 33"/>
                <a:gd name="T46" fmla="*/ 2147483647 w 79"/>
                <a:gd name="T47" fmla="*/ 2147483647 h 33"/>
                <a:gd name="T48" fmla="*/ 2147483647 w 79"/>
                <a:gd name="T49" fmla="*/ 2147483647 h 33"/>
                <a:gd name="T50" fmla="*/ 2147483647 w 79"/>
                <a:gd name="T51" fmla="*/ 2147483647 h 33"/>
                <a:gd name="T52" fmla="*/ 2147483647 w 79"/>
                <a:gd name="T53" fmla="*/ 2147483647 h 33"/>
                <a:gd name="T54" fmla="*/ 2147483647 w 79"/>
                <a:gd name="T55" fmla="*/ 2147483647 h 33"/>
                <a:gd name="T56" fmla="*/ 2147483647 w 79"/>
                <a:gd name="T57" fmla="*/ 2147483647 h 33"/>
                <a:gd name="T58" fmla="*/ 2147483647 w 79"/>
                <a:gd name="T59" fmla="*/ 2147483647 h 33"/>
                <a:gd name="T60" fmla="*/ 2147483647 w 79"/>
                <a:gd name="T61" fmla="*/ 2147483647 h 33"/>
                <a:gd name="T62" fmla="*/ 2147483647 w 79"/>
                <a:gd name="T63" fmla="*/ 2147483647 h 33"/>
                <a:gd name="T64" fmla="*/ 2147483647 w 79"/>
                <a:gd name="T65" fmla="*/ 2147483647 h 33"/>
                <a:gd name="T66" fmla="*/ 2147483647 w 79"/>
                <a:gd name="T67" fmla="*/ 2147483647 h 33"/>
                <a:gd name="T68" fmla="*/ 2147483647 w 79"/>
                <a:gd name="T69" fmla="*/ 2147483647 h 33"/>
                <a:gd name="T70" fmla="*/ 2147483647 w 79"/>
                <a:gd name="T71" fmla="*/ 2147483647 h 33"/>
                <a:gd name="T72" fmla="*/ 2147483647 w 79"/>
                <a:gd name="T73" fmla="*/ 2147483647 h 33"/>
                <a:gd name="T74" fmla="*/ 2147483647 w 79"/>
                <a:gd name="T75" fmla="*/ 2147483647 h 33"/>
                <a:gd name="T76" fmla="*/ 2147483647 w 79"/>
                <a:gd name="T77" fmla="*/ 2147483647 h 33"/>
                <a:gd name="T78" fmla="*/ 2147483647 w 79"/>
                <a:gd name="T79" fmla="*/ 2147483647 h 33"/>
                <a:gd name="T80" fmla="*/ 2147483647 w 79"/>
                <a:gd name="T81" fmla="*/ 2147483647 h 33"/>
                <a:gd name="T82" fmla="*/ 2147483647 w 79"/>
                <a:gd name="T83" fmla="*/ 2147483647 h 33"/>
                <a:gd name="T84" fmla="*/ 2147483647 w 79"/>
                <a:gd name="T85" fmla="*/ 2147483647 h 33"/>
                <a:gd name="T86" fmla="*/ 2147483647 w 79"/>
                <a:gd name="T87" fmla="*/ 2147483647 h 33"/>
                <a:gd name="T88" fmla="*/ 2147483647 w 79"/>
                <a:gd name="T89" fmla="*/ 2147483647 h 33"/>
                <a:gd name="T90" fmla="*/ 2147483647 w 79"/>
                <a:gd name="T91" fmla="*/ 2147483647 h 33"/>
                <a:gd name="T92" fmla="*/ 0 w 79"/>
                <a:gd name="T93" fmla="*/ 2147483647 h 33"/>
                <a:gd name="T94" fmla="*/ 0 w 79"/>
                <a:gd name="T95" fmla="*/ 2147483647 h 33"/>
                <a:gd name="T96" fmla="*/ 2147483647 w 79"/>
                <a:gd name="T97" fmla="*/ 0 h 33"/>
                <a:gd name="T98" fmla="*/ 2147483647 w 79"/>
                <a:gd name="T99" fmla="*/ 0 h 33"/>
                <a:gd name="T100" fmla="*/ 2147483647 w 79"/>
                <a:gd name="T101" fmla="*/ 2147483647 h 33"/>
                <a:gd name="T102" fmla="*/ 2147483647 w 79"/>
                <a:gd name="T103" fmla="*/ 2147483647 h 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
                <a:gd name="T157" fmla="*/ 0 h 33"/>
                <a:gd name="T158" fmla="*/ 79 w 79"/>
                <a:gd name="T159" fmla="*/ 33 h 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 h="33">
                  <a:moveTo>
                    <a:pt x="4" y="1"/>
                  </a:moveTo>
                  <a:lnTo>
                    <a:pt x="5" y="1"/>
                  </a:lnTo>
                  <a:lnTo>
                    <a:pt x="8" y="1"/>
                  </a:lnTo>
                  <a:lnTo>
                    <a:pt x="11" y="3"/>
                  </a:lnTo>
                  <a:lnTo>
                    <a:pt x="17" y="4"/>
                  </a:lnTo>
                  <a:lnTo>
                    <a:pt x="21" y="6"/>
                  </a:lnTo>
                  <a:lnTo>
                    <a:pt x="27" y="8"/>
                  </a:lnTo>
                  <a:lnTo>
                    <a:pt x="32" y="11"/>
                  </a:lnTo>
                  <a:lnTo>
                    <a:pt x="38" y="13"/>
                  </a:lnTo>
                  <a:lnTo>
                    <a:pt x="44" y="16"/>
                  </a:lnTo>
                  <a:lnTo>
                    <a:pt x="50" y="17"/>
                  </a:lnTo>
                  <a:lnTo>
                    <a:pt x="55" y="20"/>
                  </a:lnTo>
                  <a:lnTo>
                    <a:pt x="61" y="22"/>
                  </a:lnTo>
                  <a:lnTo>
                    <a:pt x="66" y="23"/>
                  </a:lnTo>
                  <a:lnTo>
                    <a:pt x="70" y="25"/>
                  </a:lnTo>
                  <a:lnTo>
                    <a:pt x="73" y="26"/>
                  </a:lnTo>
                  <a:lnTo>
                    <a:pt x="75" y="28"/>
                  </a:lnTo>
                  <a:lnTo>
                    <a:pt x="77" y="28"/>
                  </a:lnTo>
                  <a:lnTo>
                    <a:pt x="78" y="29"/>
                  </a:lnTo>
                  <a:lnTo>
                    <a:pt x="78" y="30"/>
                  </a:lnTo>
                  <a:lnTo>
                    <a:pt x="79" y="30"/>
                  </a:lnTo>
                  <a:lnTo>
                    <a:pt x="79" y="32"/>
                  </a:lnTo>
                  <a:lnTo>
                    <a:pt x="78" y="32"/>
                  </a:lnTo>
                  <a:lnTo>
                    <a:pt x="76" y="32"/>
                  </a:lnTo>
                  <a:lnTo>
                    <a:pt x="73" y="33"/>
                  </a:lnTo>
                  <a:lnTo>
                    <a:pt x="72" y="32"/>
                  </a:lnTo>
                  <a:lnTo>
                    <a:pt x="70" y="32"/>
                  </a:lnTo>
                  <a:lnTo>
                    <a:pt x="68" y="32"/>
                  </a:lnTo>
                  <a:lnTo>
                    <a:pt x="66" y="32"/>
                  </a:lnTo>
                  <a:lnTo>
                    <a:pt x="64" y="31"/>
                  </a:lnTo>
                  <a:lnTo>
                    <a:pt x="61" y="30"/>
                  </a:lnTo>
                  <a:lnTo>
                    <a:pt x="57" y="28"/>
                  </a:lnTo>
                  <a:lnTo>
                    <a:pt x="52" y="26"/>
                  </a:lnTo>
                  <a:lnTo>
                    <a:pt x="47" y="24"/>
                  </a:lnTo>
                  <a:lnTo>
                    <a:pt x="41" y="22"/>
                  </a:lnTo>
                  <a:lnTo>
                    <a:pt x="35" y="19"/>
                  </a:lnTo>
                  <a:lnTo>
                    <a:pt x="30" y="17"/>
                  </a:lnTo>
                  <a:lnTo>
                    <a:pt x="25" y="14"/>
                  </a:lnTo>
                  <a:lnTo>
                    <a:pt x="19" y="12"/>
                  </a:lnTo>
                  <a:lnTo>
                    <a:pt x="14" y="10"/>
                  </a:lnTo>
                  <a:lnTo>
                    <a:pt x="10" y="8"/>
                  </a:lnTo>
                  <a:lnTo>
                    <a:pt x="7" y="7"/>
                  </a:lnTo>
                  <a:lnTo>
                    <a:pt x="3" y="6"/>
                  </a:lnTo>
                  <a:lnTo>
                    <a:pt x="2" y="4"/>
                  </a:lnTo>
                  <a:lnTo>
                    <a:pt x="1" y="4"/>
                  </a:lnTo>
                  <a:lnTo>
                    <a:pt x="0" y="1"/>
                  </a:lnTo>
                  <a:lnTo>
                    <a:pt x="1" y="0"/>
                  </a:lnTo>
                  <a:lnTo>
                    <a:pt x="2" y="0"/>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87" name="Freeform 201"/>
            <p:cNvSpPr>
              <a:spLocks/>
            </p:cNvSpPr>
            <p:nvPr/>
          </p:nvSpPr>
          <p:spPr bwMode="auto">
            <a:xfrm>
              <a:off x="4029075" y="5626100"/>
              <a:ext cx="42862" cy="36512"/>
            </a:xfrm>
            <a:custGeom>
              <a:avLst/>
              <a:gdLst>
                <a:gd name="T0" fmla="*/ 0 w 27"/>
                <a:gd name="T1" fmla="*/ 2147483647 h 23"/>
                <a:gd name="T2" fmla="*/ 0 w 27"/>
                <a:gd name="T3" fmla="*/ 2147483647 h 23"/>
                <a:gd name="T4" fmla="*/ 2147483647 w 27"/>
                <a:gd name="T5" fmla="*/ 2147483647 h 23"/>
                <a:gd name="T6" fmla="*/ 2147483647 w 27"/>
                <a:gd name="T7" fmla="*/ 2147483647 h 23"/>
                <a:gd name="T8" fmla="*/ 2147483647 w 27"/>
                <a:gd name="T9" fmla="*/ 2147483647 h 23"/>
                <a:gd name="T10" fmla="*/ 2147483647 w 27"/>
                <a:gd name="T11" fmla="*/ 2147483647 h 23"/>
                <a:gd name="T12" fmla="*/ 2147483647 w 27"/>
                <a:gd name="T13" fmla="*/ 2147483647 h 23"/>
                <a:gd name="T14" fmla="*/ 2147483647 w 27"/>
                <a:gd name="T15" fmla="*/ 0 h 23"/>
                <a:gd name="T16" fmla="*/ 2147483647 w 27"/>
                <a:gd name="T17" fmla="*/ 0 h 23"/>
                <a:gd name="T18" fmla="*/ 2147483647 w 27"/>
                <a:gd name="T19" fmla="*/ 0 h 23"/>
                <a:gd name="T20" fmla="*/ 2147483647 w 27"/>
                <a:gd name="T21" fmla="*/ 2147483647 h 23"/>
                <a:gd name="T22" fmla="*/ 2147483647 w 27"/>
                <a:gd name="T23" fmla="*/ 2147483647 h 23"/>
                <a:gd name="T24" fmla="*/ 2147483647 w 27"/>
                <a:gd name="T25" fmla="*/ 2147483647 h 23"/>
                <a:gd name="T26" fmla="*/ 2147483647 w 27"/>
                <a:gd name="T27" fmla="*/ 2147483647 h 23"/>
                <a:gd name="T28" fmla="*/ 2147483647 w 27"/>
                <a:gd name="T29" fmla="*/ 2147483647 h 23"/>
                <a:gd name="T30" fmla="*/ 2147483647 w 27"/>
                <a:gd name="T31" fmla="*/ 2147483647 h 23"/>
                <a:gd name="T32" fmla="*/ 2147483647 w 27"/>
                <a:gd name="T33" fmla="*/ 2147483647 h 23"/>
                <a:gd name="T34" fmla="*/ 2147483647 w 27"/>
                <a:gd name="T35" fmla="*/ 2147483647 h 23"/>
                <a:gd name="T36" fmla="*/ 2147483647 w 27"/>
                <a:gd name="T37" fmla="*/ 2147483647 h 23"/>
                <a:gd name="T38" fmla="*/ 2147483647 w 27"/>
                <a:gd name="T39" fmla="*/ 2147483647 h 23"/>
                <a:gd name="T40" fmla="*/ 2147483647 w 27"/>
                <a:gd name="T41" fmla="*/ 2147483647 h 23"/>
                <a:gd name="T42" fmla="*/ 2147483647 w 27"/>
                <a:gd name="T43" fmla="*/ 2147483647 h 23"/>
                <a:gd name="T44" fmla="*/ 2147483647 w 27"/>
                <a:gd name="T45" fmla="*/ 2147483647 h 23"/>
                <a:gd name="T46" fmla="*/ 2147483647 w 27"/>
                <a:gd name="T47" fmla="*/ 2147483647 h 23"/>
                <a:gd name="T48" fmla="*/ 2147483647 w 27"/>
                <a:gd name="T49" fmla="*/ 2147483647 h 23"/>
                <a:gd name="T50" fmla="*/ 2147483647 w 27"/>
                <a:gd name="T51" fmla="*/ 2147483647 h 23"/>
                <a:gd name="T52" fmla="*/ 2147483647 w 27"/>
                <a:gd name="T53" fmla="*/ 2147483647 h 23"/>
                <a:gd name="T54" fmla="*/ 2147483647 w 27"/>
                <a:gd name="T55" fmla="*/ 2147483647 h 23"/>
                <a:gd name="T56" fmla="*/ 2147483647 w 27"/>
                <a:gd name="T57" fmla="*/ 2147483647 h 23"/>
                <a:gd name="T58" fmla="*/ 2147483647 w 27"/>
                <a:gd name="T59" fmla="*/ 2147483647 h 23"/>
                <a:gd name="T60" fmla="*/ 2147483647 w 27"/>
                <a:gd name="T61" fmla="*/ 2147483647 h 23"/>
                <a:gd name="T62" fmla="*/ 0 w 27"/>
                <a:gd name="T63" fmla="*/ 2147483647 h 23"/>
                <a:gd name="T64" fmla="*/ 0 w 27"/>
                <a:gd name="T65" fmla="*/ 2147483647 h 23"/>
                <a:gd name="T66" fmla="*/ 0 w 27"/>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23"/>
                <a:gd name="T104" fmla="*/ 27 w 27"/>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23">
                  <a:moveTo>
                    <a:pt x="0" y="11"/>
                  </a:moveTo>
                  <a:lnTo>
                    <a:pt x="0" y="8"/>
                  </a:lnTo>
                  <a:lnTo>
                    <a:pt x="1" y="7"/>
                  </a:lnTo>
                  <a:lnTo>
                    <a:pt x="2" y="4"/>
                  </a:lnTo>
                  <a:lnTo>
                    <a:pt x="4" y="3"/>
                  </a:lnTo>
                  <a:lnTo>
                    <a:pt x="6" y="1"/>
                  </a:lnTo>
                  <a:lnTo>
                    <a:pt x="8" y="1"/>
                  </a:lnTo>
                  <a:lnTo>
                    <a:pt x="11" y="0"/>
                  </a:lnTo>
                  <a:lnTo>
                    <a:pt x="14" y="0"/>
                  </a:lnTo>
                  <a:lnTo>
                    <a:pt x="16" y="0"/>
                  </a:lnTo>
                  <a:lnTo>
                    <a:pt x="19" y="1"/>
                  </a:lnTo>
                  <a:lnTo>
                    <a:pt x="21" y="1"/>
                  </a:lnTo>
                  <a:lnTo>
                    <a:pt x="23" y="3"/>
                  </a:lnTo>
                  <a:lnTo>
                    <a:pt x="24" y="4"/>
                  </a:lnTo>
                  <a:lnTo>
                    <a:pt x="25" y="7"/>
                  </a:lnTo>
                  <a:lnTo>
                    <a:pt x="26" y="8"/>
                  </a:lnTo>
                  <a:lnTo>
                    <a:pt x="27" y="11"/>
                  </a:lnTo>
                  <a:lnTo>
                    <a:pt x="26" y="13"/>
                  </a:lnTo>
                  <a:lnTo>
                    <a:pt x="25" y="16"/>
                  </a:lnTo>
                  <a:lnTo>
                    <a:pt x="24" y="17"/>
                  </a:lnTo>
                  <a:lnTo>
                    <a:pt x="23" y="19"/>
                  </a:lnTo>
                  <a:lnTo>
                    <a:pt x="21" y="21"/>
                  </a:lnTo>
                  <a:lnTo>
                    <a:pt x="19" y="22"/>
                  </a:lnTo>
                  <a:lnTo>
                    <a:pt x="16" y="23"/>
                  </a:lnTo>
                  <a:lnTo>
                    <a:pt x="14" y="23"/>
                  </a:lnTo>
                  <a:lnTo>
                    <a:pt x="11" y="23"/>
                  </a:lnTo>
                  <a:lnTo>
                    <a:pt x="8" y="22"/>
                  </a:lnTo>
                  <a:lnTo>
                    <a:pt x="6" y="21"/>
                  </a:lnTo>
                  <a:lnTo>
                    <a:pt x="4" y="19"/>
                  </a:lnTo>
                  <a:lnTo>
                    <a:pt x="2" y="17"/>
                  </a:lnTo>
                  <a:lnTo>
                    <a:pt x="1" y="16"/>
                  </a:lnTo>
                  <a:lnTo>
                    <a:pt x="0" y="13"/>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88" name="Freeform 202"/>
            <p:cNvSpPr>
              <a:spLocks/>
            </p:cNvSpPr>
            <p:nvPr/>
          </p:nvSpPr>
          <p:spPr bwMode="auto">
            <a:xfrm>
              <a:off x="3897313" y="5483225"/>
              <a:ext cx="76200" cy="30162"/>
            </a:xfrm>
            <a:custGeom>
              <a:avLst/>
              <a:gdLst>
                <a:gd name="T0" fmla="*/ 2147483647 w 48"/>
                <a:gd name="T1" fmla="*/ 2147483647 h 19"/>
                <a:gd name="T2" fmla="*/ 2147483647 w 48"/>
                <a:gd name="T3" fmla="*/ 2147483647 h 19"/>
                <a:gd name="T4" fmla="*/ 2147483647 w 48"/>
                <a:gd name="T5" fmla="*/ 2147483647 h 19"/>
                <a:gd name="T6" fmla="*/ 0 w 48"/>
                <a:gd name="T7" fmla="*/ 2147483647 h 19"/>
                <a:gd name="T8" fmla="*/ 0 w 48"/>
                <a:gd name="T9" fmla="*/ 2147483647 h 19"/>
                <a:gd name="T10" fmla="*/ 2147483647 w 48"/>
                <a:gd name="T11" fmla="*/ 2147483647 h 19"/>
                <a:gd name="T12" fmla="*/ 2147483647 w 48"/>
                <a:gd name="T13" fmla="*/ 2147483647 h 19"/>
                <a:gd name="T14" fmla="*/ 2147483647 w 48"/>
                <a:gd name="T15" fmla="*/ 2147483647 h 19"/>
                <a:gd name="T16" fmla="*/ 2147483647 w 48"/>
                <a:gd name="T17" fmla="*/ 2147483647 h 19"/>
                <a:gd name="T18" fmla="*/ 2147483647 w 48"/>
                <a:gd name="T19" fmla="*/ 2147483647 h 19"/>
                <a:gd name="T20" fmla="*/ 2147483647 w 48"/>
                <a:gd name="T21" fmla="*/ 2147483647 h 19"/>
                <a:gd name="T22" fmla="*/ 2147483647 w 48"/>
                <a:gd name="T23" fmla="*/ 2147483647 h 19"/>
                <a:gd name="T24" fmla="*/ 2147483647 w 48"/>
                <a:gd name="T25" fmla="*/ 2147483647 h 19"/>
                <a:gd name="T26" fmla="*/ 2147483647 w 48"/>
                <a:gd name="T27" fmla="*/ 2147483647 h 19"/>
                <a:gd name="T28" fmla="*/ 2147483647 w 48"/>
                <a:gd name="T29" fmla="*/ 2147483647 h 19"/>
                <a:gd name="T30" fmla="*/ 2147483647 w 48"/>
                <a:gd name="T31" fmla="*/ 2147483647 h 19"/>
                <a:gd name="T32" fmla="*/ 2147483647 w 48"/>
                <a:gd name="T33" fmla="*/ 2147483647 h 19"/>
                <a:gd name="T34" fmla="*/ 2147483647 w 48"/>
                <a:gd name="T35" fmla="*/ 2147483647 h 19"/>
                <a:gd name="T36" fmla="*/ 2147483647 w 48"/>
                <a:gd name="T37" fmla="*/ 0 h 19"/>
                <a:gd name="T38" fmla="*/ 2147483647 w 48"/>
                <a:gd name="T39" fmla="*/ 0 h 19"/>
                <a:gd name="T40" fmla="*/ 2147483647 w 48"/>
                <a:gd name="T41" fmla="*/ 2147483647 h 19"/>
                <a:gd name="T42" fmla="*/ 2147483647 w 48"/>
                <a:gd name="T43" fmla="*/ 2147483647 h 19"/>
                <a:gd name="T44" fmla="*/ 2147483647 w 48"/>
                <a:gd name="T45" fmla="*/ 2147483647 h 19"/>
                <a:gd name="T46" fmla="*/ 2147483647 w 48"/>
                <a:gd name="T47" fmla="*/ 2147483647 h 19"/>
                <a:gd name="T48" fmla="*/ 2147483647 w 48"/>
                <a:gd name="T49" fmla="*/ 2147483647 h 19"/>
                <a:gd name="T50" fmla="*/ 2147483647 w 48"/>
                <a:gd name="T51" fmla="*/ 2147483647 h 19"/>
                <a:gd name="T52" fmla="*/ 2147483647 w 48"/>
                <a:gd name="T53" fmla="*/ 2147483647 h 19"/>
                <a:gd name="T54" fmla="*/ 2147483647 w 48"/>
                <a:gd name="T55" fmla="*/ 2147483647 h 19"/>
                <a:gd name="T56" fmla="*/ 2147483647 w 48"/>
                <a:gd name="T57" fmla="*/ 2147483647 h 19"/>
                <a:gd name="T58" fmla="*/ 2147483647 w 48"/>
                <a:gd name="T59" fmla="*/ 2147483647 h 19"/>
                <a:gd name="T60" fmla="*/ 2147483647 w 48"/>
                <a:gd name="T61" fmla="*/ 2147483647 h 19"/>
                <a:gd name="T62" fmla="*/ 2147483647 w 48"/>
                <a:gd name="T63" fmla="*/ 2147483647 h 19"/>
                <a:gd name="T64" fmla="*/ 2147483647 w 48"/>
                <a:gd name="T65" fmla="*/ 2147483647 h 19"/>
                <a:gd name="T66" fmla="*/ 2147483647 w 48"/>
                <a:gd name="T67" fmla="*/ 2147483647 h 19"/>
                <a:gd name="T68" fmla="*/ 2147483647 w 48"/>
                <a:gd name="T69" fmla="*/ 2147483647 h 19"/>
                <a:gd name="T70" fmla="*/ 2147483647 w 48"/>
                <a:gd name="T71" fmla="*/ 2147483647 h 19"/>
                <a:gd name="T72" fmla="*/ 2147483647 w 48"/>
                <a:gd name="T73" fmla="*/ 2147483647 h 19"/>
                <a:gd name="T74" fmla="*/ 2147483647 w 48"/>
                <a:gd name="T75" fmla="*/ 2147483647 h 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
                <a:gd name="T115" fmla="*/ 0 h 19"/>
                <a:gd name="T116" fmla="*/ 48 w 48"/>
                <a:gd name="T117" fmla="*/ 19 h 1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 h="19">
                  <a:moveTo>
                    <a:pt x="8" y="1"/>
                  </a:moveTo>
                  <a:lnTo>
                    <a:pt x="6" y="2"/>
                  </a:lnTo>
                  <a:lnTo>
                    <a:pt x="4" y="4"/>
                  </a:lnTo>
                  <a:lnTo>
                    <a:pt x="2" y="6"/>
                  </a:lnTo>
                  <a:lnTo>
                    <a:pt x="2" y="8"/>
                  </a:lnTo>
                  <a:lnTo>
                    <a:pt x="1" y="10"/>
                  </a:lnTo>
                  <a:lnTo>
                    <a:pt x="0" y="11"/>
                  </a:lnTo>
                  <a:lnTo>
                    <a:pt x="0" y="12"/>
                  </a:lnTo>
                  <a:lnTo>
                    <a:pt x="0" y="14"/>
                  </a:lnTo>
                  <a:lnTo>
                    <a:pt x="2" y="16"/>
                  </a:lnTo>
                  <a:lnTo>
                    <a:pt x="4" y="16"/>
                  </a:lnTo>
                  <a:lnTo>
                    <a:pt x="6" y="17"/>
                  </a:lnTo>
                  <a:lnTo>
                    <a:pt x="10" y="18"/>
                  </a:lnTo>
                  <a:lnTo>
                    <a:pt x="14" y="19"/>
                  </a:lnTo>
                  <a:lnTo>
                    <a:pt x="19" y="19"/>
                  </a:lnTo>
                  <a:lnTo>
                    <a:pt x="23" y="19"/>
                  </a:lnTo>
                  <a:lnTo>
                    <a:pt x="27" y="19"/>
                  </a:lnTo>
                  <a:lnTo>
                    <a:pt x="30" y="19"/>
                  </a:lnTo>
                  <a:lnTo>
                    <a:pt x="33" y="19"/>
                  </a:lnTo>
                  <a:lnTo>
                    <a:pt x="36" y="19"/>
                  </a:lnTo>
                  <a:lnTo>
                    <a:pt x="38" y="19"/>
                  </a:lnTo>
                  <a:lnTo>
                    <a:pt x="40" y="19"/>
                  </a:lnTo>
                  <a:lnTo>
                    <a:pt x="42" y="19"/>
                  </a:lnTo>
                  <a:lnTo>
                    <a:pt x="44" y="18"/>
                  </a:lnTo>
                  <a:lnTo>
                    <a:pt x="44" y="17"/>
                  </a:lnTo>
                  <a:lnTo>
                    <a:pt x="46" y="16"/>
                  </a:lnTo>
                  <a:lnTo>
                    <a:pt x="46" y="14"/>
                  </a:lnTo>
                  <a:lnTo>
                    <a:pt x="48" y="13"/>
                  </a:lnTo>
                  <a:lnTo>
                    <a:pt x="48" y="11"/>
                  </a:lnTo>
                  <a:lnTo>
                    <a:pt x="48" y="9"/>
                  </a:lnTo>
                  <a:lnTo>
                    <a:pt x="48" y="6"/>
                  </a:lnTo>
                  <a:lnTo>
                    <a:pt x="48" y="4"/>
                  </a:lnTo>
                  <a:lnTo>
                    <a:pt x="47" y="3"/>
                  </a:lnTo>
                  <a:lnTo>
                    <a:pt x="46" y="3"/>
                  </a:lnTo>
                  <a:lnTo>
                    <a:pt x="44" y="1"/>
                  </a:lnTo>
                  <a:lnTo>
                    <a:pt x="42" y="0"/>
                  </a:lnTo>
                  <a:lnTo>
                    <a:pt x="40" y="0"/>
                  </a:lnTo>
                  <a:lnTo>
                    <a:pt x="38" y="0"/>
                  </a:lnTo>
                  <a:lnTo>
                    <a:pt x="36" y="0"/>
                  </a:lnTo>
                  <a:lnTo>
                    <a:pt x="36" y="1"/>
                  </a:lnTo>
                  <a:lnTo>
                    <a:pt x="38" y="2"/>
                  </a:lnTo>
                  <a:lnTo>
                    <a:pt x="39" y="3"/>
                  </a:lnTo>
                  <a:lnTo>
                    <a:pt x="40" y="4"/>
                  </a:lnTo>
                  <a:lnTo>
                    <a:pt x="41" y="6"/>
                  </a:lnTo>
                  <a:lnTo>
                    <a:pt x="41" y="8"/>
                  </a:lnTo>
                  <a:lnTo>
                    <a:pt x="40" y="9"/>
                  </a:lnTo>
                  <a:lnTo>
                    <a:pt x="40" y="10"/>
                  </a:lnTo>
                  <a:lnTo>
                    <a:pt x="38" y="10"/>
                  </a:lnTo>
                  <a:lnTo>
                    <a:pt x="36" y="11"/>
                  </a:lnTo>
                  <a:lnTo>
                    <a:pt x="34" y="11"/>
                  </a:lnTo>
                  <a:lnTo>
                    <a:pt x="32" y="12"/>
                  </a:lnTo>
                  <a:lnTo>
                    <a:pt x="30" y="12"/>
                  </a:lnTo>
                  <a:lnTo>
                    <a:pt x="28" y="13"/>
                  </a:lnTo>
                  <a:lnTo>
                    <a:pt x="25" y="13"/>
                  </a:lnTo>
                  <a:lnTo>
                    <a:pt x="23" y="14"/>
                  </a:lnTo>
                  <a:lnTo>
                    <a:pt x="21" y="14"/>
                  </a:lnTo>
                  <a:lnTo>
                    <a:pt x="20" y="14"/>
                  </a:lnTo>
                  <a:lnTo>
                    <a:pt x="18" y="14"/>
                  </a:lnTo>
                  <a:lnTo>
                    <a:pt x="16" y="15"/>
                  </a:lnTo>
                  <a:lnTo>
                    <a:pt x="15" y="14"/>
                  </a:lnTo>
                  <a:lnTo>
                    <a:pt x="14" y="14"/>
                  </a:lnTo>
                  <a:lnTo>
                    <a:pt x="12" y="14"/>
                  </a:lnTo>
                  <a:lnTo>
                    <a:pt x="11" y="12"/>
                  </a:lnTo>
                  <a:lnTo>
                    <a:pt x="11" y="10"/>
                  </a:lnTo>
                  <a:lnTo>
                    <a:pt x="11" y="8"/>
                  </a:lnTo>
                  <a:lnTo>
                    <a:pt x="11" y="7"/>
                  </a:lnTo>
                  <a:lnTo>
                    <a:pt x="11" y="6"/>
                  </a:lnTo>
                  <a:lnTo>
                    <a:pt x="12" y="4"/>
                  </a:lnTo>
                  <a:lnTo>
                    <a:pt x="12" y="3"/>
                  </a:lnTo>
                  <a:lnTo>
                    <a:pt x="14" y="1"/>
                  </a:lnTo>
                  <a:lnTo>
                    <a:pt x="15" y="1"/>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89" name="Freeform 204"/>
            <p:cNvSpPr>
              <a:spLocks/>
            </p:cNvSpPr>
            <p:nvPr/>
          </p:nvSpPr>
          <p:spPr bwMode="auto">
            <a:xfrm>
              <a:off x="4278313" y="5026025"/>
              <a:ext cx="252412" cy="260350"/>
            </a:xfrm>
            <a:custGeom>
              <a:avLst/>
              <a:gdLst>
                <a:gd name="T0" fmla="*/ 2147483647 w 159"/>
                <a:gd name="T1" fmla="*/ 2147483647 h 164"/>
                <a:gd name="T2" fmla="*/ 2147483647 w 159"/>
                <a:gd name="T3" fmla="*/ 2147483647 h 164"/>
                <a:gd name="T4" fmla="*/ 2147483647 w 159"/>
                <a:gd name="T5" fmla="*/ 2147483647 h 164"/>
                <a:gd name="T6" fmla="*/ 2147483647 w 159"/>
                <a:gd name="T7" fmla="*/ 2147483647 h 164"/>
                <a:gd name="T8" fmla="*/ 2147483647 w 159"/>
                <a:gd name="T9" fmla="*/ 2147483647 h 164"/>
                <a:gd name="T10" fmla="*/ 2147483647 w 159"/>
                <a:gd name="T11" fmla="*/ 2147483647 h 164"/>
                <a:gd name="T12" fmla="*/ 2147483647 w 159"/>
                <a:gd name="T13" fmla="*/ 2147483647 h 164"/>
                <a:gd name="T14" fmla="*/ 2147483647 w 159"/>
                <a:gd name="T15" fmla="*/ 2147483647 h 164"/>
                <a:gd name="T16" fmla="*/ 2147483647 w 159"/>
                <a:gd name="T17" fmla="*/ 2147483647 h 164"/>
                <a:gd name="T18" fmla="*/ 2147483647 w 159"/>
                <a:gd name="T19" fmla="*/ 2147483647 h 164"/>
                <a:gd name="T20" fmla="*/ 2147483647 w 159"/>
                <a:gd name="T21" fmla="*/ 2147483647 h 164"/>
                <a:gd name="T22" fmla="*/ 2147483647 w 159"/>
                <a:gd name="T23" fmla="*/ 2147483647 h 164"/>
                <a:gd name="T24" fmla="*/ 2147483647 w 159"/>
                <a:gd name="T25" fmla="*/ 2147483647 h 164"/>
                <a:gd name="T26" fmla="*/ 2147483647 w 159"/>
                <a:gd name="T27" fmla="*/ 2147483647 h 164"/>
                <a:gd name="T28" fmla="*/ 2147483647 w 159"/>
                <a:gd name="T29" fmla="*/ 2147483647 h 164"/>
                <a:gd name="T30" fmla="*/ 2147483647 w 159"/>
                <a:gd name="T31" fmla="*/ 2147483647 h 164"/>
                <a:gd name="T32" fmla="*/ 2147483647 w 159"/>
                <a:gd name="T33" fmla="*/ 2147483647 h 164"/>
                <a:gd name="T34" fmla="*/ 0 w 159"/>
                <a:gd name="T35" fmla="*/ 2147483647 h 164"/>
                <a:gd name="T36" fmla="*/ 0 w 159"/>
                <a:gd name="T37" fmla="*/ 2147483647 h 164"/>
                <a:gd name="T38" fmla="*/ 2147483647 w 159"/>
                <a:gd name="T39" fmla="*/ 2147483647 h 164"/>
                <a:gd name="T40" fmla="*/ 2147483647 w 159"/>
                <a:gd name="T41" fmla="*/ 2147483647 h 164"/>
                <a:gd name="T42" fmla="*/ 2147483647 w 159"/>
                <a:gd name="T43" fmla="*/ 2147483647 h 164"/>
                <a:gd name="T44" fmla="*/ 2147483647 w 159"/>
                <a:gd name="T45" fmla="*/ 2147483647 h 164"/>
                <a:gd name="T46" fmla="*/ 2147483647 w 159"/>
                <a:gd name="T47" fmla="*/ 2147483647 h 164"/>
                <a:gd name="T48" fmla="*/ 2147483647 w 159"/>
                <a:gd name="T49" fmla="*/ 2147483647 h 164"/>
                <a:gd name="T50" fmla="*/ 2147483647 w 159"/>
                <a:gd name="T51" fmla="*/ 2147483647 h 164"/>
                <a:gd name="T52" fmla="*/ 2147483647 w 159"/>
                <a:gd name="T53" fmla="*/ 2147483647 h 164"/>
                <a:gd name="T54" fmla="*/ 2147483647 w 159"/>
                <a:gd name="T55" fmla="*/ 2147483647 h 164"/>
                <a:gd name="T56" fmla="*/ 2147483647 w 159"/>
                <a:gd name="T57" fmla="*/ 2147483647 h 164"/>
                <a:gd name="T58" fmla="*/ 2147483647 w 159"/>
                <a:gd name="T59" fmla="*/ 2147483647 h 164"/>
                <a:gd name="T60" fmla="*/ 2147483647 w 159"/>
                <a:gd name="T61" fmla="*/ 2147483647 h 164"/>
                <a:gd name="T62" fmla="*/ 2147483647 w 159"/>
                <a:gd name="T63" fmla="*/ 2147483647 h 164"/>
                <a:gd name="T64" fmla="*/ 2147483647 w 159"/>
                <a:gd name="T65" fmla="*/ 2147483647 h 164"/>
                <a:gd name="T66" fmla="*/ 2147483647 w 159"/>
                <a:gd name="T67" fmla="*/ 2147483647 h 164"/>
                <a:gd name="T68" fmla="*/ 2147483647 w 159"/>
                <a:gd name="T69" fmla="*/ 2147483647 h 164"/>
                <a:gd name="T70" fmla="*/ 2147483647 w 159"/>
                <a:gd name="T71" fmla="*/ 2147483647 h 164"/>
                <a:gd name="T72" fmla="*/ 2147483647 w 159"/>
                <a:gd name="T73" fmla="*/ 2147483647 h 164"/>
                <a:gd name="T74" fmla="*/ 2147483647 w 159"/>
                <a:gd name="T75" fmla="*/ 0 h 1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9"/>
                <a:gd name="T115" fmla="*/ 0 h 164"/>
                <a:gd name="T116" fmla="*/ 159 w 159"/>
                <a:gd name="T117" fmla="*/ 164 h 1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9" h="164">
                  <a:moveTo>
                    <a:pt x="159" y="0"/>
                  </a:moveTo>
                  <a:lnTo>
                    <a:pt x="159" y="1"/>
                  </a:lnTo>
                  <a:lnTo>
                    <a:pt x="159" y="4"/>
                  </a:lnTo>
                  <a:lnTo>
                    <a:pt x="159" y="10"/>
                  </a:lnTo>
                  <a:lnTo>
                    <a:pt x="159" y="19"/>
                  </a:lnTo>
                  <a:lnTo>
                    <a:pt x="159" y="28"/>
                  </a:lnTo>
                  <a:lnTo>
                    <a:pt x="159" y="38"/>
                  </a:lnTo>
                  <a:lnTo>
                    <a:pt x="159" y="49"/>
                  </a:lnTo>
                  <a:lnTo>
                    <a:pt x="159" y="62"/>
                  </a:lnTo>
                  <a:lnTo>
                    <a:pt x="159" y="73"/>
                  </a:lnTo>
                  <a:lnTo>
                    <a:pt x="158" y="84"/>
                  </a:lnTo>
                  <a:lnTo>
                    <a:pt x="158" y="96"/>
                  </a:lnTo>
                  <a:lnTo>
                    <a:pt x="157" y="106"/>
                  </a:lnTo>
                  <a:lnTo>
                    <a:pt x="156" y="114"/>
                  </a:lnTo>
                  <a:lnTo>
                    <a:pt x="155" y="122"/>
                  </a:lnTo>
                  <a:lnTo>
                    <a:pt x="153" y="127"/>
                  </a:lnTo>
                  <a:lnTo>
                    <a:pt x="152" y="130"/>
                  </a:lnTo>
                  <a:lnTo>
                    <a:pt x="149" y="132"/>
                  </a:lnTo>
                  <a:lnTo>
                    <a:pt x="143" y="134"/>
                  </a:lnTo>
                  <a:lnTo>
                    <a:pt x="135" y="136"/>
                  </a:lnTo>
                  <a:lnTo>
                    <a:pt x="127" y="139"/>
                  </a:lnTo>
                  <a:lnTo>
                    <a:pt x="115" y="142"/>
                  </a:lnTo>
                  <a:lnTo>
                    <a:pt x="103" y="145"/>
                  </a:lnTo>
                  <a:lnTo>
                    <a:pt x="91" y="148"/>
                  </a:lnTo>
                  <a:lnTo>
                    <a:pt x="78" y="151"/>
                  </a:lnTo>
                  <a:lnTo>
                    <a:pt x="64" y="153"/>
                  </a:lnTo>
                  <a:lnTo>
                    <a:pt x="52" y="156"/>
                  </a:lnTo>
                  <a:lnTo>
                    <a:pt x="40" y="158"/>
                  </a:lnTo>
                  <a:lnTo>
                    <a:pt x="30" y="161"/>
                  </a:lnTo>
                  <a:lnTo>
                    <a:pt x="20" y="162"/>
                  </a:lnTo>
                  <a:lnTo>
                    <a:pt x="13" y="163"/>
                  </a:lnTo>
                  <a:lnTo>
                    <a:pt x="8" y="164"/>
                  </a:lnTo>
                  <a:lnTo>
                    <a:pt x="5" y="164"/>
                  </a:lnTo>
                  <a:lnTo>
                    <a:pt x="2" y="164"/>
                  </a:lnTo>
                  <a:lnTo>
                    <a:pt x="0" y="163"/>
                  </a:lnTo>
                  <a:lnTo>
                    <a:pt x="0" y="162"/>
                  </a:lnTo>
                  <a:lnTo>
                    <a:pt x="0" y="161"/>
                  </a:lnTo>
                  <a:lnTo>
                    <a:pt x="2" y="159"/>
                  </a:lnTo>
                  <a:lnTo>
                    <a:pt x="4" y="159"/>
                  </a:lnTo>
                  <a:lnTo>
                    <a:pt x="5" y="158"/>
                  </a:lnTo>
                  <a:lnTo>
                    <a:pt x="6" y="158"/>
                  </a:lnTo>
                  <a:lnTo>
                    <a:pt x="7" y="157"/>
                  </a:lnTo>
                  <a:lnTo>
                    <a:pt x="11" y="157"/>
                  </a:lnTo>
                  <a:lnTo>
                    <a:pt x="17" y="155"/>
                  </a:lnTo>
                  <a:lnTo>
                    <a:pt x="24" y="153"/>
                  </a:lnTo>
                  <a:lnTo>
                    <a:pt x="34" y="152"/>
                  </a:lnTo>
                  <a:lnTo>
                    <a:pt x="44" y="149"/>
                  </a:lnTo>
                  <a:lnTo>
                    <a:pt x="55" y="146"/>
                  </a:lnTo>
                  <a:lnTo>
                    <a:pt x="67" y="143"/>
                  </a:lnTo>
                  <a:lnTo>
                    <a:pt x="79" y="140"/>
                  </a:lnTo>
                  <a:lnTo>
                    <a:pt x="92" y="138"/>
                  </a:lnTo>
                  <a:lnTo>
                    <a:pt x="103" y="135"/>
                  </a:lnTo>
                  <a:lnTo>
                    <a:pt x="114" y="132"/>
                  </a:lnTo>
                  <a:lnTo>
                    <a:pt x="123" y="129"/>
                  </a:lnTo>
                  <a:lnTo>
                    <a:pt x="132" y="127"/>
                  </a:lnTo>
                  <a:lnTo>
                    <a:pt x="139" y="126"/>
                  </a:lnTo>
                  <a:lnTo>
                    <a:pt x="143" y="124"/>
                  </a:lnTo>
                  <a:lnTo>
                    <a:pt x="143" y="120"/>
                  </a:lnTo>
                  <a:lnTo>
                    <a:pt x="144" y="115"/>
                  </a:lnTo>
                  <a:lnTo>
                    <a:pt x="144" y="107"/>
                  </a:lnTo>
                  <a:lnTo>
                    <a:pt x="145" y="99"/>
                  </a:lnTo>
                  <a:lnTo>
                    <a:pt x="145" y="89"/>
                  </a:lnTo>
                  <a:lnTo>
                    <a:pt x="145" y="80"/>
                  </a:lnTo>
                  <a:lnTo>
                    <a:pt x="146" y="69"/>
                  </a:lnTo>
                  <a:lnTo>
                    <a:pt x="147" y="58"/>
                  </a:lnTo>
                  <a:lnTo>
                    <a:pt x="147" y="47"/>
                  </a:lnTo>
                  <a:lnTo>
                    <a:pt x="147" y="38"/>
                  </a:lnTo>
                  <a:lnTo>
                    <a:pt x="147" y="28"/>
                  </a:lnTo>
                  <a:lnTo>
                    <a:pt x="148" y="20"/>
                  </a:lnTo>
                  <a:lnTo>
                    <a:pt x="149" y="12"/>
                  </a:lnTo>
                  <a:lnTo>
                    <a:pt x="149" y="7"/>
                  </a:lnTo>
                  <a:lnTo>
                    <a:pt x="149" y="4"/>
                  </a:lnTo>
                  <a:lnTo>
                    <a:pt x="149" y="3"/>
                  </a:lnTo>
                  <a:lnTo>
                    <a:pt x="1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90" name="Freeform 205"/>
            <p:cNvSpPr>
              <a:spLocks/>
            </p:cNvSpPr>
            <p:nvPr/>
          </p:nvSpPr>
          <p:spPr bwMode="auto">
            <a:xfrm>
              <a:off x="4314825" y="4975225"/>
              <a:ext cx="207962" cy="53975"/>
            </a:xfrm>
            <a:custGeom>
              <a:avLst/>
              <a:gdLst>
                <a:gd name="T0" fmla="*/ 2147483647 w 131"/>
                <a:gd name="T1" fmla="*/ 2147483647 h 34"/>
                <a:gd name="T2" fmla="*/ 2147483647 w 131"/>
                <a:gd name="T3" fmla="*/ 2147483647 h 34"/>
                <a:gd name="T4" fmla="*/ 2147483647 w 131"/>
                <a:gd name="T5" fmla="*/ 2147483647 h 34"/>
                <a:gd name="T6" fmla="*/ 2147483647 w 131"/>
                <a:gd name="T7" fmla="*/ 2147483647 h 34"/>
                <a:gd name="T8" fmla="*/ 2147483647 w 131"/>
                <a:gd name="T9" fmla="*/ 2147483647 h 34"/>
                <a:gd name="T10" fmla="*/ 2147483647 w 131"/>
                <a:gd name="T11" fmla="*/ 2147483647 h 34"/>
                <a:gd name="T12" fmla="*/ 2147483647 w 131"/>
                <a:gd name="T13" fmla="*/ 2147483647 h 34"/>
                <a:gd name="T14" fmla="*/ 2147483647 w 131"/>
                <a:gd name="T15" fmla="*/ 2147483647 h 34"/>
                <a:gd name="T16" fmla="*/ 2147483647 w 131"/>
                <a:gd name="T17" fmla="*/ 2147483647 h 34"/>
                <a:gd name="T18" fmla="*/ 2147483647 w 131"/>
                <a:gd name="T19" fmla="*/ 2147483647 h 34"/>
                <a:gd name="T20" fmla="*/ 2147483647 w 131"/>
                <a:gd name="T21" fmla="*/ 2147483647 h 34"/>
                <a:gd name="T22" fmla="*/ 2147483647 w 131"/>
                <a:gd name="T23" fmla="*/ 2147483647 h 34"/>
                <a:gd name="T24" fmla="*/ 2147483647 w 131"/>
                <a:gd name="T25" fmla="*/ 2147483647 h 34"/>
                <a:gd name="T26" fmla="*/ 2147483647 w 131"/>
                <a:gd name="T27" fmla="*/ 2147483647 h 34"/>
                <a:gd name="T28" fmla="*/ 2147483647 w 131"/>
                <a:gd name="T29" fmla="*/ 2147483647 h 34"/>
                <a:gd name="T30" fmla="*/ 2147483647 w 131"/>
                <a:gd name="T31" fmla="*/ 2147483647 h 34"/>
                <a:gd name="T32" fmla="*/ 2147483647 w 131"/>
                <a:gd name="T33" fmla="*/ 0 h 34"/>
                <a:gd name="T34" fmla="*/ 2147483647 w 131"/>
                <a:gd name="T35" fmla="*/ 0 h 34"/>
                <a:gd name="T36" fmla="*/ 2147483647 w 131"/>
                <a:gd name="T37" fmla="*/ 0 h 34"/>
                <a:gd name="T38" fmla="*/ 2147483647 w 131"/>
                <a:gd name="T39" fmla="*/ 0 h 34"/>
                <a:gd name="T40" fmla="*/ 2147483647 w 131"/>
                <a:gd name="T41" fmla="*/ 0 h 34"/>
                <a:gd name="T42" fmla="*/ 2147483647 w 131"/>
                <a:gd name="T43" fmla="*/ 0 h 34"/>
                <a:gd name="T44" fmla="*/ 2147483647 w 131"/>
                <a:gd name="T45" fmla="*/ 0 h 34"/>
                <a:gd name="T46" fmla="*/ 2147483647 w 131"/>
                <a:gd name="T47" fmla="*/ 0 h 34"/>
                <a:gd name="T48" fmla="*/ 2147483647 w 131"/>
                <a:gd name="T49" fmla="*/ 0 h 34"/>
                <a:gd name="T50" fmla="*/ 0 w 131"/>
                <a:gd name="T51" fmla="*/ 2147483647 h 34"/>
                <a:gd name="T52" fmla="*/ 0 w 131"/>
                <a:gd name="T53" fmla="*/ 2147483647 h 34"/>
                <a:gd name="T54" fmla="*/ 2147483647 w 131"/>
                <a:gd name="T55" fmla="*/ 2147483647 h 34"/>
                <a:gd name="T56" fmla="*/ 2147483647 w 131"/>
                <a:gd name="T57" fmla="*/ 2147483647 h 34"/>
                <a:gd name="T58" fmla="*/ 2147483647 w 131"/>
                <a:gd name="T59" fmla="*/ 2147483647 h 34"/>
                <a:gd name="T60" fmla="*/ 2147483647 w 131"/>
                <a:gd name="T61" fmla="*/ 2147483647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1"/>
                <a:gd name="T94" fmla="*/ 0 h 34"/>
                <a:gd name="T95" fmla="*/ 131 w 131"/>
                <a:gd name="T96" fmla="*/ 34 h 3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1" h="34">
                  <a:moveTo>
                    <a:pt x="131" y="29"/>
                  </a:moveTo>
                  <a:lnTo>
                    <a:pt x="130" y="29"/>
                  </a:lnTo>
                  <a:lnTo>
                    <a:pt x="127" y="28"/>
                  </a:lnTo>
                  <a:lnTo>
                    <a:pt x="122" y="26"/>
                  </a:lnTo>
                  <a:lnTo>
                    <a:pt x="116" y="25"/>
                  </a:lnTo>
                  <a:lnTo>
                    <a:pt x="108" y="23"/>
                  </a:lnTo>
                  <a:lnTo>
                    <a:pt x="100" y="20"/>
                  </a:lnTo>
                  <a:lnTo>
                    <a:pt x="89" y="19"/>
                  </a:lnTo>
                  <a:lnTo>
                    <a:pt x="80" y="16"/>
                  </a:lnTo>
                  <a:lnTo>
                    <a:pt x="70" y="13"/>
                  </a:lnTo>
                  <a:lnTo>
                    <a:pt x="60" y="11"/>
                  </a:lnTo>
                  <a:lnTo>
                    <a:pt x="50" y="8"/>
                  </a:lnTo>
                  <a:lnTo>
                    <a:pt x="41" y="6"/>
                  </a:lnTo>
                  <a:lnTo>
                    <a:pt x="32" y="4"/>
                  </a:lnTo>
                  <a:lnTo>
                    <a:pt x="25" y="3"/>
                  </a:lnTo>
                  <a:lnTo>
                    <a:pt x="19" y="1"/>
                  </a:lnTo>
                  <a:lnTo>
                    <a:pt x="15" y="0"/>
                  </a:lnTo>
                  <a:lnTo>
                    <a:pt x="11" y="0"/>
                  </a:lnTo>
                  <a:lnTo>
                    <a:pt x="9" y="0"/>
                  </a:lnTo>
                  <a:lnTo>
                    <a:pt x="7" y="0"/>
                  </a:lnTo>
                  <a:lnTo>
                    <a:pt x="5" y="0"/>
                  </a:lnTo>
                  <a:lnTo>
                    <a:pt x="3" y="0"/>
                  </a:lnTo>
                  <a:lnTo>
                    <a:pt x="2" y="0"/>
                  </a:lnTo>
                  <a:lnTo>
                    <a:pt x="1" y="0"/>
                  </a:lnTo>
                  <a:lnTo>
                    <a:pt x="0" y="1"/>
                  </a:lnTo>
                  <a:lnTo>
                    <a:pt x="0" y="2"/>
                  </a:lnTo>
                  <a:lnTo>
                    <a:pt x="19" y="7"/>
                  </a:lnTo>
                  <a:lnTo>
                    <a:pt x="122" y="34"/>
                  </a:lnTo>
                  <a:lnTo>
                    <a:pt x="131"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91" name="Freeform 206"/>
            <p:cNvSpPr>
              <a:spLocks/>
            </p:cNvSpPr>
            <p:nvPr/>
          </p:nvSpPr>
          <p:spPr bwMode="auto">
            <a:xfrm>
              <a:off x="3798888" y="5583238"/>
              <a:ext cx="31750" cy="28575"/>
            </a:xfrm>
            <a:custGeom>
              <a:avLst/>
              <a:gdLst>
                <a:gd name="T0" fmla="*/ 0 w 20"/>
                <a:gd name="T1" fmla="*/ 2147483647 h 18"/>
                <a:gd name="T2" fmla="*/ 0 w 20"/>
                <a:gd name="T3" fmla="*/ 2147483647 h 18"/>
                <a:gd name="T4" fmla="*/ 2147483647 w 20"/>
                <a:gd name="T5" fmla="*/ 2147483647 h 18"/>
                <a:gd name="T6" fmla="*/ 2147483647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0 h 18"/>
                <a:gd name="T18" fmla="*/ 2147483647 w 20"/>
                <a:gd name="T19" fmla="*/ 0 h 18"/>
                <a:gd name="T20" fmla="*/ 2147483647 w 20"/>
                <a:gd name="T21" fmla="*/ 0 h 18"/>
                <a:gd name="T22" fmla="*/ 2147483647 w 20"/>
                <a:gd name="T23" fmla="*/ 2147483647 h 18"/>
                <a:gd name="T24" fmla="*/ 2147483647 w 20"/>
                <a:gd name="T25" fmla="*/ 2147483647 h 18"/>
                <a:gd name="T26" fmla="*/ 2147483647 w 20"/>
                <a:gd name="T27" fmla="*/ 2147483647 h 18"/>
                <a:gd name="T28" fmla="*/ 2147483647 w 20"/>
                <a:gd name="T29" fmla="*/ 2147483647 h 18"/>
                <a:gd name="T30" fmla="*/ 2147483647 w 20"/>
                <a:gd name="T31" fmla="*/ 2147483647 h 18"/>
                <a:gd name="T32" fmla="*/ 2147483647 w 20"/>
                <a:gd name="T33" fmla="*/ 2147483647 h 18"/>
                <a:gd name="T34" fmla="*/ 2147483647 w 20"/>
                <a:gd name="T35" fmla="*/ 2147483647 h 18"/>
                <a:gd name="T36" fmla="*/ 2147483647 w 20"/>
                <a:gd name="T37" fmla="*/ 2147483647 h 18"/>
                <a:gd name="T38" fmla="*/ 2147483647 w 20"/>
                <a:gd name="T39" fmla="*/ 2147483647 h 18"/>
                <a:gd name="T40" fmla="*/ 2147483647 w 20"/>
                <a:gd name="T41" fmla="*/ 2147483647 h 18"/>
                <a:gd name="T42" fmla="*/ 2147483647 w 20"/>
                <a:gd name="T43" fmla="*/ 2147483647 h 18"/>
                <a:gd name="T44" fmla="*/ 2147483647 w 20"/>
                <a:gd name="T45" fmla="*/ 2147483647 h 18"/>
                <a:gd name="T46" fmla="*/ 2147483647 w 20"/>
                <a:gd name="T47" fmla="*/ 2147483647 h 18"/>
                <a:gd name="T48" fmla="*/ 2147483647 w 20"/>
                <a:gd name="T49" fmla="*/ 2147483647 h 18"/>
                <a:gd name="T50" fmla="*/ 2147483647 w 20"/>
                <a:gd name="T51" fmla="*/ 2147483647 h 18"/>
                <a:gd name="T52" fmla="*/ 2147483647 w 20"/>
                <a:gd name="T53" fmla="*/ 2147483647 h 18"/>
                <a:gd name="T54" fmla="*/ 2147483647 w 20"/>
                <a:gd name="T55" fmla="*/ 2147483647 h 18"/>
                <a:gd name="T56" fmla="*/ 2147483647 w 20"/>
                <a:gd name="T57" fmla="*/ 2147483647 h 18"/>
                <a:gd name="T58" fmla="*/ 2147483647 w 20"/>
                <a:gd name="T59" fmla="*/ 2147483647 h 18"/>
                <a:gd name="T60" fmla="*/ 2147483647 w 20"/>
                <a:gd name="T61" fmla="*/ 2147483647 h 18"/>
                <a:gd name="T62" fmla="*/ 0 w 20"/>
                <a:gd name="T63" fmla="*/ 2147483647 h 18"/>
                <a:gd name="T64" fmla="*/ 0 w 20"/>
                <a:gd name="T65" fmla="*/ 2147483647 h 18"/>
                <a:gd name="T66" fmla="*/ 0 w 20"/>
                <a:gd name="T67" fmla="*/ 2147483647 h 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18"/>
                <a:gd name="T104" fmla="*/ 20 w 20"/>
                <a:gd name="T105" fmla="*/ 18 h 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18">
                  <a:moveTo>
                    <a:pt x="0" y="9"/>
                  </a:moveTo>
                  <a:lnTo>
                    <a:pt x="0" y="6"/>
                  </a:lnTo>
                  <a:lnTo>
                    <a:pt x="1" y="5"/>
                  </a:lnTo>
                  <a:lnTo>
                    <a:pt x="2" y="4"/>
                  </a:lnTo>
                  <a:lnTo>
                    <a:pt x="3" y="2"/>
                  </a:lnTo>
                  <a:lnTo>
                    <a:pt x="5" y="1"/>
                  </a:lnTo>
                  <a:lnTo>
                    <a:pt x="7" y="0"/>
                  </a:lnTo>
                  <a:lnTo>
                    <a:pt x="9" y="0"/>
                  </a:lnTo>
                  <a:lnTo>
                    <a:pt x="11" y="0"/>
                  </a:lnTo>
                  <a:lnTo>
                    <a:pt x="13" y="0"/>
                  </a:lnTo>
                  <a:lnTo>
                    <a:pt x="14" y="0"/>
                  </a:lnTo>
                  <a:lnTo>
                    <a:pt x="16" y="1"/>
                  </a:lnTo>
                  <a:lnTo>
                    <a:pt x="17" y="2"/>
                  </a:lnTo>
                  <a:lnTo>
                    <a:pt x="18" y="4"/>
                  </a:lnTo>
                  <a:lnTo>
                    <a:pt x="19" y="5"/>
                  </a:lnTo>
                  <a:lnTo>
                    <a:pt x="20" y="6"/>
                  </a:lnTo>
                  <a:lnTo>
                    <a:pt x="20" y="9"/>
                  </a:lnTo>
                  <a:lnTo>
                    <a:pt x="20" y="11"/>
                  </a:lnTo>
                  <a:lnTo>
                    <a:pt x="19" y="12"/>
                  </a:lnTo>
                  <a:lnTo>
                    <a:pt x="18" y="14"/>
                  </a:lnTo>
                  <a:lnTo>
                    <a:pt x="17" y="15"/>
                  </a:lnTo>
                  <a:lnTo>
                    <a:pt x="16" y="17"/>
                  </a:lnTo>
                  <a:lnTo>
                    <a:pt x="14" y="17"/>
                  </a:lnTo>
                  <a:lnTo>
                    <a:pt x="13" y="18"/>
                  </a:lnTo>
                  <a:lnTo>
                    <a:pt x="11" y="18"/>
                  </a:lnTo>
                  <a:lnTo>
                    <a:pt x="9" y="18"/>
                  </a:lnTo>
                  <a:lnTo>
                    <a:pt x="7" y="17"/>
                  </a:lnTo>
                  <a:lnTo>
                    <a:pt x="5" y="17"/>
                  </a:lnTo>
                  <a:lnTo>
                    <a:pt x="3" y="15"/>
                  </a:lnTo>
                  <a:lnTo>
                    <a:pt x="2" y="14"/>
                  </a:lnTo>
                  <a:lnTo>
                    <a:pt x="1" y="12"/>
                  </a:lnTo>
                  <a:lnTo>
                    <a:pt x="0" y="11"/>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892" name="Freeform 207"/>
            <p:cNvSpPr>
              <a:spLocks/>
            </p:cNvSpPr>
            <p:nvPr/>
          </p:nvSpPr>
          <p:spPr bwMode="auto">
            <a:xfrm>
              <a:off x="4056063" y="4927600"/>
              <a:ext cx="63500" cy="77787"/>
            </a:xfrm>
            <a:custGeom>
              <a:avLst/>
              <a:gdLst>
                <a:gd name="T0" fmla="*/ 2147483647 w 40"/>
                <a:gd name="T1" fmla="*/ 2147483647 h 49"/>
                <a:gd name="T2" fmla="*/ 2147483647 w 40"/>
                <a:gd name="T3" fmla="*/ 2147483647 h 49"/>
                <a:gd name="T4" fmla="*/ 2147483647 w 40"/>
                <a:gd name="T5" fmla="*/ 2147483647 h 49"/>
                <a:gd name="T6" fmla="*/ 2147483647 w 40"/>
                <a:gd name="T7" fmla="*/ 2147483647 h 49"/>
                <a:gd name="T8" fmla="*/ 2147483647 w 40"/>
                <a:gd name="T9" fmla="*/ 2147483647 h 49"/>
                <a:gd name="T10" fmla="*/ 2147483647 w 40"/>
                <a:gd name="T11" fmla="*/ 2147483647 h 49"/>
                <a:gd name="T12" fmla="*/ 2147483647 w 40"/>
                <a:gd name="T13" fmla="*/ 2147483647 h 49"/>
                <a:gd name="T14" fmla="*/ 2147483647 w 40"/>
                <a:gd name="T15" fmla="*/ 2147483647 h 49"/>
                <a:gd name="T16" fmla="*/ 2147483647 w 40"/>
                <a:gd name="T17" fmla="*/ 2147483647 h 49"/>
                <a:gd name="T18" fmla="*/ 2147483647 w 40"/>
                <a:gd name="T19" fmla="*/ 2147483647 h 49"/>
                <a:gd name="T20" fmla="*/ 2147483647 w 40"/>
                <a:gd name="T21" fmla="*/ 2147483647 h 49"/>
                <a:gd name="T22" fmla="*/ 2147483647 w 40"/>
                <a:gd name="T23" fmla="*/ 2147483647 h 49"/>
                <a:gd name="T24" fmla="*/ 2147483647 w 40"/>
                <a:gd name="T25" fmla="*/ 2147483647 h 49"/>
                <a:gd name="T26" fmla="*/ 2147483647 w 40"/>
                <a:gd name="T27" fmla="*/ 2147483647 h 49"/>
                <a:gd name="T28" fmla="*/ 2147483647 w 40"/>
                <a:gd name="T29" fmla="*/ 2147483647 h 49"/>
                <a:gd name="T30" fmla="*/ 2147483647 w 40"/>
                <a:gd name="T31" fmla="*/ 2147483647 h 49"/>
                <a:gd name="T32" fmla="*/ 2147483647 w 40"/>
                <a:gd name="T33" fmla="*/ 2147483647 h 49"/>
                <a:gd name="T34" fmla="*/ 2147483647 w 40"/>
                <a:gd name="T35" fmla="*/ 0 h 49"/>
                <a:gd name="T36" fmla="*/ 2147483647 w 40"/>
                <a:gd name="T37" fmla="*/ 2147483647 h 49"/>
                <a:gd name="T38" fmla="*/ 2147483647 w 40"/>
                <a:gd name="T39" fmla="*/ 2147483647 h 49"/>
                <a:gd name="T40" fmla="*/ 2147483647 w 40"/>
                <a:gd name="T41" fmla="*/ 2147483647 h 49"/>
                <a:gd name="T42" fmla="*/ 2147483647 w 40"/>
                <a:gd name="T43" fmla="*/ 2147483647 h 49"/>
                <a:gd name="T44" fmla="*/ 2147483647 w 40"/>
                <a:gd name="T45" fmla="*/ 2147483647 h 49"/>
                <a:gd name="T46" fmla="*/ 2147483647 w 40"/>
                <a:gd name="T47" fmla="*/ 2147483647 h 49"/>
                <a:gd name="T48" fmla="*/ 2147483647 w 40"/>
                <a:gd name="T49" fmla="*/ 2147483647 h 49"/>
                <a:gd name="T50" fmla="*/ 2147483647 w 40"/>
                <a:gd name="T51" fmla="*/ 2147483647 h 49"/>
                <a:gd name="T52" fmla="*/ 2147483647 w 40"/>
                <a:gd name="T53" fmla="*/ 2147483647 h 49"/>
                <a:gd name="T54" fmla="*/ 2147483647 w 40"/>
                <a:gd name="T55" fmla="*/ 2147483647 h 49"/>
                <a:gd name="T56" fmla="*/ 2147483647 w 40"/>
                <a:gd name="T57" fmla="*/ 2147483647 h 49"/>
                <a:gd name="T58" fmla="*/ 2147483647 w 40"/>
                <a:gd name="T59" fmla="*/ 2147483647 h 49"/>
                <a:gd name="T60" fmla="*/ 2147483647 w 40"/>
                <a:gd name="T61" fmla="*/ 2147483647 h 49"/>
                <a:gd name="T62" fmla="*/ 2147483647 w 40"/>
                <a:gd name="T63" fmla="*/ 2147483647 h 49"/>
                <a:gd name="T64" fmla="*/ 2147483647 w 40"/>
                <a:gd name="T65" fmla="*/ 2147483647 h 49"/>
                <a:gd name="T66" fmla="*/ 2147483647 w 40"/>
                <a:gd name="T67" fmla="*/ 2147483647 h 49"/>
                <a:gd name="T68" fmla="*/ 2147483647 w 40"/>
                <a:gd name="T69" fmla="*/ 2147483647 h 49"/>
                <a:gd name="T70" fmla="*/ 2147483647 w 40"/>
                <a:gd name="T71" fmla="*/ 2147483647 h 49"/>
                <a:gd name="T72" fmla="*/ 2147483647 w 40"/>
                <a:gd name="T73" fmla="*/ 2147483647 h 49"/>
                <a:gd name="T74" fmla="*/ 2147483647 w 40"/>
                <a:gd name="T75" fmla="*/ 2147483647 h 49"/>
                <a:gd name="T76" fmla="*/ 2147483647 w 40"/>
                <a:gd name="T77" fmla="*/ 2147483647 h 49"/>
                <a:gd name="T78" fmla="*/ 2147483647 w 40"/>
                <a:gd name="T79" fmla="*/ 2147483647 h 49"/>
                <a:gd name="T80" fmla="*/ 0 w 40"/>
                <a:gd name="T81" fmla="*/ 2147483647 h 49"/>
                <a:gd name="T82" fmla="*/ 0 w 40"/>
                <a:gd name="T83" fmla="*/ 2147483647 h 49"/>
                <a:gd name="T84" fmla="*/ 2147483647 w 40"/>
                <a:gd name="T85" fmla="*/ 2147483647 h 49"/>
                <a:gd name="T86" fmla="*/ 2147483647 w 40"/>
                <a:gd name="T87" fmla="*/ 2147483647 h 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
                <a:gd name="T133" fmla="*/ 0 h 49"/>
                <a:gd name="T134" fmla="*/ 40 w 40"/>
                <a:gd name="T135" fmla="*/ 49 h 4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 h="49">
                  <a:moveTo>
                    <a:pt x="3" y="40"/>
                  </a:moveTo>
                  <a:lnTo>
                    <a:pt x="3" y="41"/>
                  </a:lnTo>
                  <a:lnTo>
                    <a:pt x="5" y="42"/>
                  </a:lnTo>
                  <a:lnTo>
                    <a:pt x="6" y="43"/>
                  </a:lnTo>
                  <a:lnTo>
                    <a:pt x="8" y="44"/>
                  </a:lnTo>
                  <a:lnTo>
                    <a:pt x="9" y="45"/>
                  </a:lnTo>
                  <a:lnTo>
                    <a:pt x="11" y="45"/>
                  </a:lnTo>
                  <a:lnTo>
                    <a:pt x="13" y="46"/>
                  </a:lnTo>
                  <a:lnTo>
                    <a:pt x="15" y="47"/>
                  </a:lnTo>
                  <a:lnTo>
                    <a:pt x="16" y="47"/>
                  </a:lnTo>
                  <a:lnTo>
                    <a:pt x="19" y="48"/>
                  </a:lnTo>
                  <a:lnTo>
                    <a:pt x="20" y="48"/>
                  </a:lnTo>
                  <a:lnTo>
                    <a:pt x="22" y="49"/>
                  </a:lnTo>
                  <a:lnTo>
                    <a:pt x="23" y="49"/>
                  </a:lnTo>
                  <a:lnTo>
                    <a:pt x="25" y="49"/>
                  </a:lnTo>
                  <a:lnTo>
                    <a:pt x="27" y="49"/>
                  </a:lnTo>
                  <a:lnTo>
                    <a:pt x="29" y="49"/>
                  </a:lnTo>
                  <a:lnTo>
                    <a:pt x="30" y="49"/>
                  </a:lnTo>
                  <a:lnTo>
                    <a:pt x="31" y="48"/>
                  </a:lnTo>
                  <a:lnTo>
                    <a:pt x="33" y="46"/>
                  </a:lnTo>
                  <a:lnTo>
                    <a:pt x="35" y="45"/>
                  </a:lnTo>
                  <a:lnTo>
                    <a:pt x="35" y="42"/>
                  </a:lnTo>
                  <a:lnTo>
                    <a:pt x="37" y="39"/>
                  </a:lnTo>
                  <a:lnTo>
                    <a:pt x="37" y="36"/>
                  </a:lnTo>
                  <a:lnTo>
                    <a:pt x="39" y="34"/>
                  </a:lnTo>
                  <a:lnTo>
                    <a:pt x="39" y="30"/>
                  </a:lnTo>
                  <a:lnTo>
                    <a:pt x="39" y="27"/>
                  </a:lnTo>
                  <a:lnTo>
                    <a:pt x="39" y="23"/>
                  </a:lnTo>
                  <a:lnTo>
                    <a:pt x="40" y="19"/>
                  </a:lnTo>
                  <a:lnTo>
                    <a:pt x="40" y="16"/>
                  </a:lnTo>
                  <a:lnTo>
                    <a:pt x="40" y="11"/>
                  </a:lnTo>
                  <a:lnTo>
                    <a:pt x="40" y="8"/>
                  </a:lnTo>
                  <a:lnTo>
                    <a:pt x="40" y="5"/>
                  </a:lnTo>
                  <a:lnTo>
                    <a:pt x="39" y="3"/>
                  </a:lnTo>
                  <a:lnTo>
                    <a:pt x="37" y="1"/>
                  </a:lnTo>
                  <a:lnTo>
                    <a:pt x="35" y="0"/>
                  </a:lnTo>
                  <a:lnTo>
                    <a:pt x="33" y="0"/>
                  </a:lnTo>
                  <a:lnTo>
                    <a:pt x="33" y="1"/>
                  </a:lnTo>
                  <a:lnTo>
                    <a:pt x="33" y="3"/>
                  </a:lnTo>
                  <a:lnTo>
                    <a:pt x="33" y="4"/>
                  </a:lnTo>
                  <a:lnTo>
                    <a:pt x="34" y="6"/>
                  </a:lnTo>
                  <a:lnTo>
                    <a:pt x="34" y="7"/>
                  </a:lnTo>
                  <a:lnTo>
                    <a:pt x="34" y="9"/>
                  </a:lnTo>
                  <a:lnTo>
                    <a:pt x="34" y="10"/>
                  </a:lnTo>
                  <a:lnTo>
                    <a:pt x="35" y="11"/>
                  </a:lnTo>
                  <a:lnTo>
                    <a:pt x="34" y="13"/>
                  </a:lnTo>
                  <a:lnTo>
                    <a:pt x="34" y="16"/>
                  </a:lnTo>
                  <a:lnTo>
                    <a:pt x="34" y="17"/>
                  </a:lnTo>
                  <a:lnTo>
                    <a:pt x="34" y="19"/>
                  </a:lnTo>
                  <a:lnTo>
                    <a:pt x="34" y="20"/>
                  </a:lnTo>
                  <a:lnTo>
                    <a:pt x="34" y="22"/>
                  </a:lnTo>
                  <a:lnTo>
                    <a:pt x="33" y="23"/>
                  </a:lnTo>
                  <a:lnTo>
                    <a:pt x="33" y="25"/>
                  </a:lnTo>
                  <a:lnTo>
                    <a:pt x="33" y="27"/>
                  </a:lnTo>
                  <a:lnTo>
                    <a:pt x="32" y="29"/>
                  </a:lnTo>
                  <a:lnTo>
                    <a:pt x="31" y="30"/>
                  </a:lnTo>
                  <a:lnTo>
                    <a:pt x="31" y="32"/>
                  </a:lnTo>
                  <a:lnTo>
                    <a:pt x="31" y="33"/>
                  </a:lnTo>
                  <a:lnTo>
                    <a:pt x="30" y="35"/>
                  </a:lnTo>
                  <a:lnTo>
                    <a:pt x="29" y="37"/>
                  </a:lnTo>
                  <a:lnTo>
                    <a:pt x="29" y="38"/>
                  </a:lnTo>
                  <a:lnTo>
                    <a:pt x="27" y="39"/>
                  </a:lnTo>
                  <a:lnTo>
                    <a:pt x="27" y="40"/>
                  </a:lnTo>
                  <a:lnTo>
                    <a:pt x="25" y="42"/>
                  </a:lnTo>
                  <a:lnTo>
                    <a:pt x="25" y="43"/>
                  </a:lnTo>
                  <a:lnTo>
                    <a:pt x="23" y="43"/>
                  </a:lnTo>
                  <a:lnTo>
                    <a:pt x="21" y="43"/>
                  </a:lnTo>
                  <a:lnTo>
                    <a:pt x="19" y="42"/>
                  </a:lnTo>
                  <a:lnTo>
                    <a:pt x="17" y="42"/>
                  </a:lnTo>
                  <a:lnTo>
                    <a:pt x="15" y="40"/>
                  </a:lnTo>
                  <a:lnTo>
                    <a:pt x="13" y="39"/>
                  </a:lnTo>
                  <a:lnTo>
                    <a:pt x="12" y="39"/>
                  </a:lnTo>
                  <a:lnTo>
                    <a:pt x="10" y="37"/>
                  </a:lnTo>
                  <a:lnTo>
                    <a:pt x="8" y="37"/>
                  </a:lnTo>
                  <a:lnTo>
                    <a:pt x="7" y="36"/>
                  </a:lnTo>
                  <a:lnTo>
                    <a:pt x="6" y="35"/>
                  </a:lnTo>
                  <a:lnTo>
                    <a:pt x="5" y="34"/>
                  </a:lnTo>
                  <a:lnTo>
                    <a:pt x="3" y="33"/>
                  </a:lnTo>
                  <a:lnTo>
                    <a:pt x="2" y="33"/>
                  </a:lnTo>
                  <a:lnTo>
                    <a:pt x="0" y="34"/>
                  </a:lnTo>
                  <a:lnTo>
                    <a:pt x="0" y="35"/>
                  </a:lnTo>
                  <a:lnTo>
                    <a:pt x="0" y="36"/>
                  </a:lnTo>
                  <a:lnTo>
                    <a:pt x="1" y="37"/>
                  </a:lnTo>
                  <a:lnTo>
                    <a:pt x="1" y="39"/>
                  </a:lnTo>
                  <a:lnTo>
                    <a:pt x="3"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cxnSp>
        <p:nvCxnSpPr>
          <p:cNvPr id="22548" name="直線矢印コネクタ 44"/>
          <p:cNvCxnSpPr>
            <a:cxnSpLocks noChangeShapeType="1"/>
          </p:cNvCxnSpPr>
          <p:nvPr/>
        </p:nvCxnSpPr>
        <p:spPr bwMode="auto">
          <a:xfrm flipV="1">
            <a:off x="2201863" y="2324100"/>
            <a:ext cx="547687"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549" name="直線矢印コネクタ 44"/>
          <p:cNvCxnSpPr>
            <a:cxnSpLocks noChangeShapeType="1"/>
          </p:cNvCxnSpPr>
          <p:nvPr/>
        </p:nvCxnSpPr>
        <p:spPr bwMode="auto">
          <a:xfrm flipV="1">
            <a:off x="2201863" y="3327400"/>
            <a:ext cx="547687"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2550" name="Picture 2" descr="C:\Users\Ken\AppData\Local\Microsoft\Windows\Temporary Internet Files\Content.IE5\PNOXGQLJ\MC900431637[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663" y="4862513"/>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1" name="Picture 2" descr="C:\Users\Ken\AppData\Local\Microsoft\Windows\Temporary Internet Files\Content.IE5\PNOXGQLJ\MC90043163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5592763"/>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5" name="Picture 10" descr="C:\Program Files (x86)\Microsoft Office\MEDIA\CAGCAT10\j0292020.wmf"/>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149" y="4763781"/>
            <a:ext cx="719931" cy="68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6" name="Picture 10" descr="C:\Program Files (x86)\Microsoft Office\MEDIA\CAGCAT10\j0292020.wmf"/>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0862" y="5517232"/>
            <a:ext cx="719931" cy="68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54" name="グループ化 292"/>
          <p:cNvGrpSpPr>
            <a:grpSpLocks/>
          </p:cNvGrpSpPr>
          <p:nvPr/>
        </p:nvGrpSpPr>
        <p:grpSpPr bwMode="auto">
          <a:xfrm flipH="1">
            <a:off x="7829550" y="5108575"/>
            <a:ext cx="855663" cy="711200"/>
            <a:chOff x="3779838" y="4865688"/>
            <a:chExt cx="977900" cy="804862"/>
          </a:xfrm>
        </p:grpSpPr>
        <p:sp>
          <p:nvSpPr>
            <p:cNvPr id="22689" name="Freeform 58"/>
            <p:cNvSpPr>
              <a:spLocks/>
            </p:cNvSpPr>
            <p:nvPr/>
          </p:nvSpPr>
          <p:spPr bwMode="auto">
            <a:xfrm>
              <a:off x="3787775" y="5584825"/>
              <a:ext cx="34925" cy="28575"/>
            </a:xfrm>
            <a:custGeom>
              <a:avLst/>
              <a:gdLst>
                <a:gd name="T0" fmla="*/ 2147483647 w 22"/>
                <a:gd name="T1" fmla="*/ 2147483647 h 18"/>
                <a:gd name="T2" fmla="*/ 0 w 22"/>
                <a:gd name="T3" fmla="*/ 2147483647 h 18"/>
                <a:gd name="T4" fmla="*/ 0 w 22"/>
                <a:gd name="T5" fmla="*/ 2147483647 h 18"/>
                <a:gd name="T6" fmla="*/ 0 w 22"/>
                <a:gd name="T7" fmla="*/ 2147483647 h 18"/>
                <a:gd name="T8" fmla="*/ 2147483647 w 22"/>
                <a:gd name="T9" fmla="*/ 2147483647 h 18"/>
                <a:gd name="T10" fmla="*/ 2147483647 w 22"/>
                <a:gd name="T11" fmla="*/ 2147483647 h 18"/>
                <a:gd name="T12" fmla="*/ 2147483647 w 22"/>
                <a:gd name="T13" fmla="*/ 2147483647 h 18"/>
                <a:gd name="T14" fmla="*/ 2147483647 w 22"/>
                <a:gd name="T15" fmla="*/ 2147483647 h 18"/>
                <a:gd name="T16" fmla="*/ 2147483647 w 22"/>
                <a:gd name="T17" fmla="*/ 2147483647 h 18"/>
                <a:gd name="T18" fmla="*/ 2147483647 w 22"/>
                <a:gd name="T19" fmla="*/ 2147483647 h 18"/>
                <a:gd name="T20" fmla="*/ 2147483647 w 22"/>
                <a:gd name="T21" fmla="*/ 2147483647 h 18"/>
                <a:gd name="T22" fmla="*/ 2147483647 w 22"/>
                <a:gd name="T23" fmla="*/ 2147483647 h 18"/>
                <a:gd name="T24" fmla="*/ 2147483647 w 22"/>
                <a:gd name="T25" fmla="*/ 2147483647 h 18"/>
                <a:gd name="T26" fmla="*/ 2147483647 w 22"/>
                <a:gd name="T27" fmla="*/ 2147483647 h 18"/>
                <a:gd name="T28" fmla="*/ 2147483647 w 22"/>
                <a:gd name="T29" fmla="*/ 2147483647 h 18"/>
                <a:gd name="T30" fmla="*/ 2147483647 w 22"/>
                <a:gd name="T31" fmla="*/ 2147483647 h 18"/>
                <a:gd name="T32" fmla="*/ 2147483647 w 22"/>
                <a:gd name="T33" fmla="*/ 2147483647 h 18"/>
                <a:gd name="T34" fmla="*/ 2147483647 w 22"/>
                <a:gd name="T35" fmla="*/ 2147483647 h 18"/>
                <a:gd name="T36" fmla="*/ 2147483647 w 22"/>
                <a:gd name="T37" fmla="*/ 2147483647 h 18"/>
                <a:gd name="T38" fmla="*/ 2147483647 w 22"/>
                <a:gd name="T39" fmla="*/ 2147483647 h 18"/>
                <a:gd name="T40" fmla="*/ 2147483647 w 22"/>
                <a:gd name="T41" fmla="*/ 2147483647 h 18"/>
                <a:gd name="T42" fmla="*/ 2147483647 w 22"/>
                <a:gd name="T43" fmla="*/ 2147483647 h 18"/>
                <a:gd name="T44" fmla="*/ 2147483647 w 22"/>
                <a:gd name="T45" fmla="*/ 2147483647 h 18"/>
                <a:gd name="T46" fmla="*/ 2147483647 w 22"/>
                <a:gd name="T47" fmla="*/ 2147483647 h 18"/>
                <a:gd name="T48" fmla="*/ 2147483647 w 22"/>
                <a:gd name="T49" fmla="*/ 2147483647 h 18"/>
                <a:gd name="T50" fmla="*/ 2147483647 w 22"/>
                <a:gd name="T51" fmla="*/ 2147483647 h 18"/>
                <a:gd name="T52" fmla="*/ 2147483647 w 22"/>
                <a:gd name="T53" fmla="*/ 2147483647 h 18"/>
                <a:gd name="T54" fmla="*/ 2147483647 w 22"/>
                <a:gd name="T55" fmla="*/ 2147483647 h 18"/>
                <a:gd name="T56" fmla="*/ 2147483647 w 22"/>
                <a:gd name="T57" fmla="*/ 2147483647 h 18"/>
                <a:gd name="T58" fmla="*/ 2147483647 w 22"/>
                <a:gd name="T59" fmla="*/ 2147483647 h 18"/>
                <a:gd name="T60" fmla="*/ 2147483647 w 22"/>
                <a:gd name="T61" fmla="*/ 0 h 18"/>
                <a:gd name="T62" fmla="*/ 2147483647 w 22"/>
                <a:gd name="T63" fmla="*/ 0 h 18"/>
                <a:gd name="T64" fmla="*/ 2147483647 w 22"/>
                <a:gd name="T65" fmla="*/ 2147483647 h 18"/>
                <a:gd name="T66" fmla="*/ 2147483647 w 22"/>
                <a:gd name="T67" fmla="*/ 0 h 18"/>
                <a:gd name="T68" fmla="*/ 2147483647 w 22"/>
                <a:gd name="T69" fmla="*/ 0 h 18"/>
                <a:gd name="T70" fmla="*/ 2147483647 w 22"/>
                <a:gd name="T71" fmla="*/ 0 h 18"/>
                <a:gd name="T72" fmla="*/ 2147483647 w 22"/>
                <a:gd name="T73" fmla="*/ 0 h 18"/>
                <a:gd name="T74" fmla="*/ 2147483647 w 22"/>
                <a:gd name="T75" fmla="*/ 0 h 18"/>
                <a:gd name="T76" fmla="*/ 2147483647 w 22"/>
                <a:gd name="T77" fmla="*/ 0 h 18"/>
                <a:gd name="T78" fmla="*/ 2147483647 w 22"/>
                <a:gd name="T79" fmla="*/ 0 h 18"/>
                <a:gd name="T80" fmla="*/ 2147483647 w 22"/>
                <a:gd name="T81" fmla="*/ 0 h 18"/>
                <a:gd name="T82" fmla="*/ 2147483647 w 22"/>
                <a:gd name="T83" fmla="*/ 0 h 18"/>
                <a:gd name="T84" fmla="*/ 2147483647 w 22"/>
                <a:gd name="T85" fmla="*/ 2147483647 h 18"/>
                <a:gd name="T86" fmla="*/ 2147483647 w 22"/>
                <a:gd name="T87" fmla="*/ 2147483647 h 18"/>
                <a:gd name="T88" fmla="*/ 2147483647 w 22"/>
                <a:gd name="T89" fmla="*/ 2147483647 h 18"/>
                <a:gd name="T90" fmla="*/ 2147483647 w 22"/>
                <a:gd name="T91" fmla="*/ 2147483647 h 18"/>
                <a:gd name="T92" fmla="*/ 2147483647 w 22"/>
                <a:gd name="T93" fmla="*/ 2147483647 h 18"/>
                <a:gd name="T94" fmla="*/ 2147483647 w 22"/>
                <a:gd name="T95" fmla="*/ 2147483647 h 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
                <a:gd name="T145" fmla="*/ 0 h 18"/>
                <a:gd name="T146" fmla="*/ 22 w 22"/>
                <a:gd name="T147" fmla="*/ 18 h 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 h="18">
                  <a:moveTo>
                    <a:pt x="1" y="5"/>
                  </a:moveTo>
                  <a:lnTo>
                    <a:pt x="0" y="7"/>
                  </a:lnTo>
                  <a:lnTo>
                    <a:pt x="0" y="8"/>
                  </a:lnTo>
                  <a:lnTo>
                    <a:pt x="0" y="9"/>
                  </a:lnTo>
                  <a:lnTo>
                    <a:pt x="1" y="10"/>
                  </a:lnTo>
                  <a:lnTo>
                    <a:pt x="2" y="13"/>
                  </a:lnTo>
                  <a:lnTo>
                    <a:pt x="4" y="15"/>
                  </a:lnTo>
                  <a:lnTo>
                    <a:pt x="6" y="16"/>
                  </a:lnTo>
                  <a:lnTo>
                    <a:pt x="8" y="17"/>
                  </a:lnTo>
                  <a:lnTo>
                    <a:pt x="10" y="18"/>
                  </a:lnTo>
                  <a:lnTo>
                    <a:pt x="12" y="18"/>
                  </a:lnTo>
                  <a:lnTo>
                    <a:pt x="14" y="17"/>
                  </a:lnTo>
                  <a:lnTo>
                    <a:pt x="16" y="17"/>
                  </a:lnTo>
                  <a:lnTo>
                    <a:pt x="17" y="16"/>
                  </a:lnTo>
                  <a:lnTo>
                    <a:pt x="19" y="16"/>
                  </a:lnTo>
                  <a:lnTo>
                    <a:pt x="22" y="14"/>
                  </a:lnTo>
                  <a:lnTo>
                    <a:pt x="22" y="13"/>
                  </a:lnTo>
                  <a:lnTo>
                    <a:pt x="21" y="13"/>
                  </a:lnTo>
                  <a:lnTo>
                    <a:pt x="20" y="12"/>
                  </a:lnTo>
                  <a:lnTo>
                    <a:pt x="18" y="12"/>
                  </a:lnTo>
                  <a:lnTo>
                    <a:pt x="16" y="11"/>
                  </a:lnTo>
                  <a:lnTo>
                    <a:pt x="15" y="10"/>
                  </a:lnTo>
                  <a:lnTo>
                    <a:pt x="13" y="8"/>
                  </a:lnTo>
                  <a:lnTo>
                    <a:pt x="12" y="7"/>
                  </a:lnTo>
                  <a:lnTo>
                    <a:pt x="12" y="4"/>
                  </a:lnTo>
                  <a:lnTo>
                    <a:pt x="13" y="3"/>
                  </a:lnTo>
                  <a:lnTo>
                    <a:pt x="14" y="1"/>
                  </a:lnTo>
                  <a:lnTo>
                    <a:pt x="16" y="1"/>
                  </a:lnTo>
                  <a:lnTo>
                    <a:pt x="18" y="1"/>
                  </a:lnTo>
                  <a:lnTo>
                    <a:pt x="20" y="0"/>
                  </a:lnTo>
                  <a:lnTo>
                    <a:pt x="21" y="0"/>
                  </a:lnTo>
                  <a:lnTo>
                    <a:pt x="22" y="1"/>
                  </a:lnTo>
                  <a:lnTo>
                    <a:pt x="21" y="0"/>
                  </a:lnTo>
                  <a:lnTo>
                    <a:pt x="19" y="0"/>
                  </a:lnTo>
                  <a:lnTo>
                    <a:pt x="17" y="0"/>
                  </a:lnTo>
                  <a:lnTo>
                    <a:pt x="16" y="0"/>
                  </a:lnTo>
                  <a:lnTo>
                    <a:pt x="14" y="0"/>
                  </a:lnTo>
                  <a:lnTo>
                    <a:pt x="12" y="0"/>
                  </a:lnTo>
                  <a:lnTo>
                    <a:pt x="11" y="0"/>
                  </a:lnTo>
                  <a:lnTo>
                    <a:pt x="9" y="0"/>
                  </a:lnTo>
                  <a:lnTo>
                    <a:pt x="7" y="0"/>
                  </a:lnTo>
                  <a:lnTo>
                    <a:pt x="5" y="1"/>
                  </a:lnTo>
                  <a:lnTo>
                    <a:pt x="4" y="1"/>
                  </a:lnTo>
                  <a:lnTo>
                    <a:pt x="3" y="3"/>
                  </a:lnTo>
                  <a:lnTo>
                    <a:pt x="2" y="3"/>
                  </a:lnTo>
                  <a:lnTo>
                    <a:pt x="1" y="5"/>
                  </a:lnTo>
                  <a:close/>
                </a:path>
              </a:pathLst>
            </a:custGeom>
            <a:solidFill>
              <a:srgbClr val="54C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90" name="Freeform 59"/>
            <p:cNvSpPr>
              <a:spLocks/>
            </p:cNvSpPr>
            <p:nvPr/>
          </p:nvSpPr>
          <p:spPr bwMode="auto">
            <a:xfrm>
              <a:off x="3800475" y="5627688"/>
              <a:ext cx="41275" cy="42862"/>
            </a:xfrm>
            <a:custGeom>
              <a:avLst/>
              <a:gdLst>
                <a:gd name="T0" fmla="*/ 2147483647 w 26"/>
                <a:gd name="T1" fmla="*/ 2147483647 h 27"/>
                <a:gd name="T2" fmla="*/ 2147483647 w 26"/>
                <a:gd name="T3" fmla="*/ 2147483647 h 27"/>
                <a:gd name="T4" fmla="*/ 0 w 26"/>
                <a:gd name="T5" fmla="*/ 2147483647 h 27"/>
                <a:gd name="T6" fmla="*/ 0 w 26"/>
                <a:gd name="T7" fmla="*/ 2147483647 h 27"/>
                <a:gd name="T8" fmla="*/ 0 w 26"/>
                <a:gd name="T9" fmla="*/ 2147483647 h 27"/>
                <a:gd name="T10" fmla="*/ 0 w 26"/>
                <a:gd name="T11" fmla="*/ 2147483647 h 27"/>
                <a:gd name="T12" fmla="*/ 0 w 26"/>
                <a:gd name="T13" fmla="*/ 2147483647 h 27"/>
                <a:gd name="T14" fmla="*/ 0 w 26"/>
                <a:gd name="T15" fmla="*/ 2147483647 h 27"/>
                <a:gd name="T16" fmla="*/ 0 w 26"/>
                <a:gd name="T17" fmla="*/ 2147483647 h 27"/>
                <a:gd name="T18" fmla="*/ 2147483647 w 26"/>
                <a:gd name="T19" fmla="*/ 2147483647 h 27"/>
                <a:gd name="T20" fmla="*/ 2147483647 w 26"/>
                <a:gd name="T21" fmla="*/ 2147483647 h 27"/>
                <a:gd name="T22" fmla="*/ 2147483647 w 26"/>
                <a:gd name="T23" fmla="*/ 2147483647 h 27"/>
                <a:gd name="T24" fmla="*/ 2147483647 w 26"/>
                <a:gd name="T25" fmla="*/ 2147483647 h 27"/>
                <a:gd name="T26" fmla="*/ 2147483647 w 26"/>
                <a:gd name="T27" fmla="*/ 2147483647 h 27"/>
                <a:gd name="T28" fmla="*/ 2147483647 w 26"/>
                <a:gd name="T29" fmla="*/ 2147483647 h 27"/>
                <a:gd name="T30" fmla="*/ 2147483647 w 26"/>
                <a:gd name="T31" fmla="*/ 2147483647 h 27"/>
                <a:gd name="T32" fmla="*/ 2147483647 w 26"/>
                <a:gd name="T33" fmla="*/ 2147483647 h 27"/>
                <a:gd name="T34" fmla="*/ 2147483647 w 26"/>
                <a:gd name="T35" fmla="*/ 2147483647 h 27"/>
                <a:gd name="T36" fmla="*/ 2147483647 w 26"/>
                <a:gd name="T37" fmla="*/ 2147483647 h 27"/>
                <a:gd name="T38" fmla="*/ 2147483647 w 26"/>
                <a:gd name="T39" fmla="*/ 2147483647 h 27"/>
                <a:gd name="T40" fmla="*/ 2147483647 w 26"/>
                <a:gd name="T41" fmla="*/ 2147483647 h 27"/>
                <a:gd name="T42" fmla="*/ 2147483647 w 26"/>
                <a:gd name="T43" fmla="*/ 2147483647 h 27"/>
                <a:gd name="T44" fmla="*/ 2147483647 w 26"/>
                <a:gd name="T45" fmla="*/ 2147483647 h 27"/>
                <a:gd name="T46" fmla="*/ 2147483647 w 26"/>
                <a:gd name="T47" fmla="*/ 2147483647 h 27"/>
                <a:gd name="T48" fmla="*/ 2147483647 w 26"/>
                <a:gd name="T49" fmla="*/ 2147483647 h 27"/>
                <a:gd name="T50" fmla="*/ 2147483647 w 26"/>
                <a:gd name="T51" fmla="*/ 2147483647 h 27"/>
                <a:gd name="T52" fmla="*/ 2147483647 w 26"/>
                <a:gd name="T53" fmla="*/ 2147483647 h 27"/>
                <a:gd name="T54" fmla="*/ 2147483647 w 26"/>
                <a:gd name="T55" fmla="*/ 2147483647 h 27"/>
                <a:gd name="T56" fmla="*/ 2147483647 w 26"/>
                <a:gd name="T57" fmla="*/ 2147483647 h 27"/>
                <a:gd name="T58" fmla="*/ 2147483647 w 26"/>
                <a:gd name="T59" fmla="*/ 2147483647 h 27"/>
                <a:gd name="T60" fmla="*/ 2147483647 w 26"/>
                <a:gd name="T61" fmla="*/ 2147483647 h 27"/>
                <a:gd name="T62" fmla="*/ 2147483647 w 26"/>
                <a:gd name="T63" fmla="*/ 2147483647 h 27"/>
                <a:gd name="T64" fmla="*/ 2147483647 w 26"/>
                <a:gd name="T65" fmla="*/ 2147483647 h 27"/>
                <a:gd name="T66" fmla="*/ 2147483647 w 26"/>
                <a:gd name="T67" fmla="*/ 2147483647 h 27"/>
                <a:gd name="T68" fmla="*/ 2147483647 w 26"/>
                <a:gd name="T69" fmla="*/ 2147483647 h 27"/>
                <a:gd name="T70" fmla="*/ 2147483647 w 26"/>
                <a:gd name="T71" fmla="*/ 2147483647 h 27"/>
                <a:gd name="T72" fmla="*/ 2147483647 w 26"/>
                <a:gd name="T73" fmla="*/ 2147483647 h 27"/>
                <a:gd name="T74" fmla="*/ 2147483647 w 26"/>
                <a:gd name="T75" fmla="*/ 2147483647 h 27"/>
                <a:gd name="T76" fmla="*/ 2147483647 w 26"/>
                <a:gd name="T77" fmla="*/ 2147483647 h 27"/>
                <a:gd name="T78" fmla="*/ 2147483647 w 26"/>
                <a:gd name="T79" fmla="*/ 2147483647 h 27"/>
                <a:gd name="T80" fmla="*/ 2147483647 w 26"/>
                <a:gd name="T81" fmla="*/ 2147483647 h 27"/>
                <a:gd name="T82" fmla="*/ 2147483647 w 26"/>
                <a:gd name="T83" fmla="*/ 0 h 27"/>
                <a:gd name="T84" fmla="*/ 2147483647 w 26"/>
                <a:gd name="T85" fmla="*/ 0 h 27"/>
                <a:gd name="T86" fmla="*/ 2147483647 w 26"/>
                <a:gd name="T87" fmla="*/ 0 h 27"/>
                <a:gd name="T88" fmla="*/ 2147483647 w 26"/>
                <a:gd name="T89" fmla="*/ 2147483647 h 27"/>
                <a:gd name="T90" fmla="*/ 2147483647 w 26"/>
                <a:gd name="T91" fmla="*/ 2147483647 h 27"/>
                <a:gd name="T92" fmla="*/ 2147483647 w 26"/>
                <a:gd name="T93" fmla="*/ 2147483647 h 27"/>
                <a:gd name="T94" fmla="*/ 2147483647 w 26"/>
                <a:gd name="T95" fmla="*/ 2147483647 h 27"/>
                <a:gd name="T96" fmla="*/ 2147483647 w 26"/>
                <a:gd name="T97" fmla="*/ 2147483647 h 27"/>
                <a:gd name="T98" fmla="*/ 2147483647 w 26"/>
                <a:gd name="T99" fmla="*/ 2147483647 h 27"/>
                <a:gd name="T100" fmla="*/ 2147483647 w 26"/>
                <a:gd name="T101" fmla="*/ 2147483647 h 27"/>
                <a:gd name="T102" fmla="*/ 2147483647 w 26"/>
                <a:gd name="T103" fmla="*/ 2147483647 h 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
                <a:gd name="T157" fmla="*/ 0 h 27"/>
                <a:gd name="T158" fmla="*/ 26 w 26"/>
                <a:gd name="T159" fmla="*/ 27 h 2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 h="27">
                  <a:moveTo>
                    <a:pt x="2" y="6"/>
                  </a:moveTo>
                  <a:lnTo>
                    <a:pt x="1" y="7"/>
                  </a:lnTo>
                  <a:lnTo>
                    <a:pt x="0" y="9"/>
                  </a:lnTo>
                  <a:lnTo>
                    <a:pt x="0" y="10"/>
                  </a:lnTo>
                  <a:lnTo>
                    <a:pt x="0" y="12"/>
                  </a:lnTo>
                  <a:lnTo>
                    <a:pt x="0" y="13"/>
                  </a:lnTo>
                  <a:lnTo>
                    <a:pt x="0" y="15"/>
                  </a:lnTo>
                  <a:lnTo>
                    <a:pt x="0" y="16"/>
                  </a:lnTo>
                  <a:lnTo>
                    <a:pt x="0" y="18"/>
                  </a:lnTo>
                  <a:lnTo>
                    <a:pt x="1" y="20"/>
                  </a:lnTo>
                  <a:lnTo>
                    <a:pt x="2" y="21"/>
                  </a:lnTo>
                  <a:lnTo>
                    <a:pt x="4" y="22"/>
                  </a:lnTo>
                  <a:lnTo>
                    <a:pt x="6" y="23"/>
                  </a:lnTo>
                  <a:lnTo>
                    <a:pt x="8" y="25"/>
                  </a:lnTo>
                  <a:lnTo>
                    <a:pt x="10" y="25"/>
                  </a:lnTo>
                  <a:lnTo>
                    <a:pt x="12" y="25"/>
                  </a:lnTo>
                  <a:lnTo>
                    <a:pt x="15" y="26"/>
                  </a:lnTo>
                  <a:lnTo>
                    <a:pt x="17" y="26"/>
                  </a:lnTo>
                  <a:lnTo>
                    <a:pt x="19" y="26"/>
                  </a:lnTo>
                  <a:lnTo>
                    <a:pt x="20" y="26"/>
                  </a:lnTo>
                  <a:lnTo>
                    <a:pt x="22" y="27"/>
                  </a:lnTo>
                  <a:lnTo>
                    <a:pt x="24" y="27"/>
                  </a:lnTo>
                  <a:lnTo>
                    <a:pt x="25" y="27"/>
                  </a:lnTo>
                  <a:lnTo>
                    <a:pt x="26" y="27"/>
                  </a:lnTo>
                  <a:lnTo>
                    <a:pt x="24" y="27"/>
                  </a:lnTo>
                  <a:lnTo>
                    <a:pt x="22" y="26"/>
                  </a:lnTo>
                  <a:lnTo>
                    <a:pt x="20" y="25"/>
                  </a:lnTo>
                  <a:lnTo>
                    <a:pt x="16" y="23"/>
                  </a:lnTo>
                  <a:lnTo>
                    <a:pt x="14" y="22"/>
                  </a:lnTo>
                  <a:lnTo>
                    <a:pt x="12" y="19"/>
                  </a:lnTo>
                  <a:lnTo>
                    <a:pt x="10" y="17"/>
                  </a:lnTo>
                  <a:lnTo>
                    <a:pt x="10" y="14"/>
                  </a:lnTo>
                  <a:lnTo>
                    <a:pt x="10" y="13"/>
                  </a:lnTo>
                  <a:lnTo>
                    <a:pt x="10" y="12"/>
                  </a:lnTo>
                  <a:lnTo>
                    <a:pt x="10" y="10"/>
                  </a:lnTo>
                  <a:lnTo>
                    <a:pt x="10" y="9"/>
                  </a:lnTo>
                  <a:lnTo>
                    <a:pt x="12" y="6"/>
                  </a:lnTo>
                  <a:lnTo>
                    <a:pt x="12" y="4"/>
                  </a:lnTo>
                  <a:lnTo>
                    <a:pt x="13" y="2"/>
                  </a:lnTo>
                  <a:lnTo>
                    <a:pt x="14" y="1"/>
                  </a:lnTo>
                  <a:lnTo>
                    <a:pt x="13" y="0"/>
                  </a:lnTo>
                  <a:lnTo>
                    <a:pt x="12" y="0"/>
                  </a:lnTo>
                  <a:lnTo>
                    <a:pt x="11" y="0"/>
                  </a:lnTo>
                  <a:lnTo>
                    <a:pt x="10" y="1"/>
                  </a:lnTo>
                  <a:lnTo>
                    <a:pt x="8" y="2"/>
                  </a:lnTo>
                  <a:lnTo>
                    <a:pt x="6" y="3"/>
                  </a:lnTo>
                  <a:lnTo>
                    <a:pt x="4" y="3"/>
                  </a:lnTo>
                  <a:lnTo>
                    <a:pt x="3" y="5"/>
                  </a:lnTo>
                  <a:lnTo>
                    <a:pt x="2" y="5"/>
                  </a:lnTo>
                  <a:lnTo>
                    <a:pt x="2" y="6"/>
                  </a:lnTo>
                  <a:close/>
                </a:path>
              </a:pathLst>
            </a:custGeom>
            <a:solidFill>
              <a:srgbClr val="54C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91" name="Freeform 60"/>
            <p:cNvSpPr>
              <a:spLocks/>
            </p:cNvSpPr>
            <p:nvPr/>
          </p:nvSpPr>
          <p:spPr bwMode="auto">
            <a:xfrm>
              <a:off x="4016375" y="5622925"/>
              <a:ext cx="39687" cy="39687"/>
            </a:xfrm>
            <a:custGeom>
              <a:avLst/>
              <a:gdLst>
                <a:gd name="T0" fmla="*/ 2147483647 w 25"/>
                <a:gd name="T1" fmla="*/ 0 h 25"/>
                <a:gd name="T2" fmla="*/ 2147483647 w 25"/>
                <a:gd name="T3" fmla="*/ 2147483647 h 25"/>
                <a:gd name="T4" fmla="*/ 2147483647 w 25"/>
                <a:gd name="T5" fmla="*/ 2147483647 h 25"/>
                <a:gd name="T6" fmla="*/ 2147483647 w 25"/>
                <a:gd name="T7" fmla="*/ 2147483647 h 25"/>
                <a:gd name="T8" fmla="*/ 2147483647 w 25"/>
                <a:gd name="T9" fmla="*/ 2147483647 h 25"/>
                <a:gd name="T10" fmla="*/ 2147483647 w 25"/>
                <a:gd name="T11" fmla="*/ 2147483647 h 25"/>
                <a:gd name="T12" fmla="*/ 2147483647 w 25"/>
                <a:gd name="T13" fmla="*/ 2147483647 h 25"/>
                <a:gd name="T14" fmla="*/ 0 w 25"/>
                <a:gd name="T15" fmla="*/ 2147483647 h 25"/>
                <a:gd name="T16" fmla="*/ 0 w 25"/>
                <a:gd name="T17" fmla="*/ 2147483647 h 25"/>
                <a:gd name="T18" fmla="*/ 0 w 25"/>
                <a:gd name="T19" fmla="*/ 2147483647 h 25"/>
                <a:gd name="T20" fmla="*/ 0 w 25"/>
                <a:gd name="T21" fmla="*/ 2147483647 h 25"/>
                <a:gd name="T22" fmla="*/ 0 w 25"/>
                <a:gd name="T23" fmla="*/ 2147483647 h 25"/>
                <a:gd name="T24" fmla="*/ 2147483647 w 25"/>
                <a:gd name="T25" fmla="*/ 2147483647 h 25"/>
                <a:gd name="T26" fmla="*/ 2147483647 w 25"/>
                <a:gd name="T27" fmla="*/ 2147483647 h 25"/>
                <a:gd name="T28" fmla="*/ 2147483647 w 25"/>
                <a:gd name="T29" fmla="*/ 2147483647 h 25"/>
                <a:gd name="T30" fmla="*/ 2147483647 w 25"/>
                <a:gd name="T31" fmla="*/ 2147483647 h 25"/>
                <a:gd name="T32" fmla="*/ 2147483647 w 25"/>
                <a:gd name="T33" fmla="*/ 2147483647 h 25"/>
                <a:gd name="T34" fmla="*/ 2147483647 w 25"/>
                <a:gd name="T35" fmla="*/ 2147483647 h 25"/>
                <a:gd name="T36" fmla="*/ 2147483647 w 25"/>
                <a:gd name="T37" fmla="*/ 2147483647 h 25"/>
                <a:gd name="T38" fmla="*/ 2147483647 w 25"/>
                <a:gd name="T39" fmla="*/ 2147483647 h 25"/>
                <a:gd name="T40" fmla="*/ 2147483647 w 25"/>
                <a:gd name="T41" fmla="*/ 2147483647 h 25"/>
                <a:gd name="T42" fmla="*/ 2147483647 w 25"/>
                <a:gd name="T43" fmla="*/ 2147483647 h 25"/>
                <a:gd name="T44" fmla="*/ 2147483647 w 25"/>
                <a:gd name="T45" fmla="*/ 2147483647 h 25"/>
                <a:gd name="T46" fmla="*/ 2147483647 w 25"/>
                <a:gd name="T47" fmla="*/ 2147483647 h 25"/>
                <a:gd name="T48" fmla="*/ 2147483647 w 25"/>
                <a:gd name="T49" fmla="*/ 2147483647 h 25"/>
                <a:gd name="T50" fmla="*/ 2147483647 w 25"/>
                <a:gd name="T51" fmla="*/ 2147483647 h 25"/>
                <a:gd name="T52" fmla="*/ 2147483647 w 25"/>
                <a:gd name="T53" fmla="*/ 2147483647 h 25"/>
                <a:gd name="T54" fmla="*/ 2147483647 w 25"/>
                <a:gd name="T55" fmla="*/ 2147483647 h 25"/>
                <a:gd name="T56" fmla="*/ 2147483647 w 25"/>
                <a:gd name="T57" fmla="*/ 2147483647 h 25"/>
                <a:gd name="T58" fmla="*/ 2147483647 w 25"/>
                <a:gd name="T59" fmla="*/ 2147483647 h 25"/>
                <a:gd name="T60" fmla="*/ 2147483647 w 25"/>
                <a:gd name="T61" fmla="*/ 2147483647 h 25"/>
                <a:gd name="T62" fmla="*/ 2147483647 w 25"/>
                <a:gd name="T63" fmla="*/ 2147483647 h 25"/>
                <a:gd name="T64" fmla="*/ 2147483647 w 25"/>
                <a:gd name="T65" fmla="*/ 2147483647 h 25"/>
                <a:gd name="T66" fmla="*/ 2147483647 w 25"/>
                <a:gd name="T67" fmla="*/ 2147483647 h 25"/>
                <a:gd name="T68" fmla="*/ 2147483647 w 25"/>
                <a:gd name="T69" fmla="*/ 2147483647 h 25"/>
                <a:gd name="T70" fmla="*/ 2147483647 w 25"/>
                <a:gd name="T71" fmla="*/ 2147483647 h 25"/>
                <a:gd name="T72" fmla="*/ 2147483647 w 25"/>
                <a:gd name="T73" fmla="*/ 2147483647 h 25"/>
                <a:gd name="T74" fmla="*/ 2147483647 w 25"/>
                <a:gd name="T75" fmla="*/ 2147483647 h 25"/>
                <a:gd name="T76" fmla="*/ 2147483647 w 25"/>
                <a:gd name="T77" fmla="*/ 2147483647 h 25"/>
                <a:gd name="T78" fmla="*/ 2147483647 w 25"/>
                <a:gd name="T79" fmla="*/ 2147483647 h 25"/>
                <a:gd name="T80" fmla="*/ 2147483647 w 25"/>
                <a:gd name="T81" fmla="*/ 2147483647 h 25"/>
                <a:gd name="T82" fmla="*/ 2147483647 w 25"/>
                <a:gd name="T83" fmla="*/ 2147483647 h 25"/>
                <a:gd name="T84" fmla="*/ 2147483647 w 25"/>
                <a:gd name="T85" fmla="*/ 2147483647 h 25"/>
                <a:gd name="T86" fmla="*/ 2147483647 w 25"/>
                <a:gd name="T87" fmla="*/ 2147483647 h 25"/>
                <a:gd name="T88" fmla="*/ 2147483647 w 25"/>
                <a:gd name="T89" fmla="*/ 2147483647 h 25"/>
                <a:gd name="T90" fmla="*/ 2147483647 w 25"/>
                <a:gd name="T91" fmla="*/ 2147483647 h 25"/>
                <a:gd name="T92" fmla="*/ 2147483647 w 25"/>
                <a:gd name="T93" fmla="*/ 2147483647 h 25"/>
                <a:gd name="T94" fmla="*/ 2147483647 w 25"/>
                <a:gd name="T95" fmla="*/ 2147483647 h 25"/>
                <a:gd name="T96" fmla="*/ 2147483647 w 25"/>
                <a:gd name="T97" fmla="*/ 2147483647 h 25"/>
                <a:gd name="T98" fmla="*/ 2147483647 w 25"/>
                <a:gd name="T99" fmla="*/ 0 h 25"/>
                <a:gd name="T100" fmla="*/ 2147483647 w 25"/>
                <a:gd name="T101" fmla="*/ 0 h 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
                <a:gd name="T154" fmla="*/ 0 h 25"/>
                <a:gd name="T155" fmla="*/ 25 w 25"/>
                <a:gd name="T156" fmla="*/ 25 h 2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 h="25">
                  <a:moveTo>
                    <a:pt x="11" y="0"/>
                  </a:moveTo>
                  <a:lnTo>
                    <a:pt x="8" y="2"/>
                  </a:lnTo>
                  <a:lnTo>
                    <a:pt x="6" y="3"/>
                  </a:lnTo>
                  <a:lnTo>
                    <a:pt x="4" y="5"/>
                  </a:lnTo>
                  <a:lnTo>
                    <a:pt x="3" y="6"/>
                  </a:lnTo>
                  <a:lnTo>
                    <a:pt x="1" y="8"/>
                  </a:lnTo>
                  <a:lnTo>
                    <a:pt x="1" y="10"/>
                  </a:lnTo>
                  <a:lnTo>
                    <a:pt x="0" y="12"/>
                  </a:lnTo>
                  <a:lnTo>
                    <a:pt x="0" y="13"/>
                  </a:lnTo>
                  <a:lnTo>
                    <a:pt x="0" y="15"/>
                  </a:lnTo>
                  <a:lnTo>
                    <a:pt x="0" y="16"/>
                  </a:lnTo>
                  <a:lnTo>
                    <a:pt x="0" y="17"/>
                  </a:lnTo>
                  <a:lnTo>
                    <a:pt x="1" y="19"/>
                  </a:lnTo>
                  <a:lnTo>
                    <a:pt x="2" y="21"/>
                  </a:lnTo>
                  <a:lnTo>
                    <a:pt x="4" y="23"/>
                  </a:lnTo>
                  <a:lnTo>
                    <a:pt x="5" y="23"/>
                  </a:lnTo>
                  <a:lnTo>
                    <a:pt x="7" y="23"/>
                  </a:lnTo>
                  <a:lnTo>
                    <a:pt x="8" y="23"/>
                  </a:lnTo>
                  <a:lnTo>
                    <a:pt x="10" y="24"/>
                  </a:lnTo>
                  <a:lnTo>
                    <a:pt x="11" y="25"/>
                  </a:lnTo>
                  <a:lnTo>
                    <a:pt x="13" y="25"/>
                  </a:lnTo>
                  <a:lnTo>
                    <a:pt x="15" y="25"/>
                  </a:lnTo>
                  <a:lnTo>
                    <a:pt x="17" y="25"/>
                  </a:lnTo>
                  <a:lnTo>
                    <a:pt x="18" y="25"/>
                  </a:lnTo>
                  <a:lnTo>
                    <a:pt x="20" y="25"/>
                  </a:lnTo>
                  <a:lnTo>
                    <a:pt x="22" y="25"/>
                  </a:lnTo>
                  <a:lnTo>
                    <a:pt x="23" y="25"/>
                  </a:lnTo>
                  <a:lnTo>
                    <a:pt x="25" y="25"/>
                  </a:lnTo>
                  <a:lnTo>
                    <a:pt x="24" y="24"/>
                  </a:lnTo>
                  <a:lnTo>
                    <a:pt x="22" y="24"/>
                  </a:lnTo>
                  <a:lnTo>
                    <a:pt x="19" y="23"/>
                  </a:lnTo>
                  <a:lnTo>
                    <a:pt x="16" y="23"/>
                  </a:lnTo>
                  <a:lnTo>
                    <a:pt x="14" y="22"/>
                  </a:lnTo>
                  <a:lnTo>
                    <a:pt x="12" y="21"/>
                  </a:lnTo>
                  <a:lnTo>
                    <a:pt x="11" y="19"/>
                  </a:lnTo>
                  <a:lnTo>
                    <a:pt x="11" y="18"/>
                  </a:lnTo>
                  <a:lnTo>
                    <a:pt x="11" y="16"/>
                  </a:lnTo>
                  <a:lnTo>
                    <a:pt x="11" y="15"/>
                  </a:lnTo>
                  <a:lnTo>
                    <a:pt x="11" y="13"/>
                  </a:lnTo>
                  <a:lnTo>
                    <a:pt x="12" y="11"/>
                  </a:lnTo>
                  <a:lnTo>
                    <a:pt x="12" y="10"/>
                  </a:lnTo>
                  <a:lnTo>
                    <a:pt x="13" y="8"/>
                  </a:lnTo>
                  <a:lnTo>
                    <a:pt x="14" y="6"/>
                  </a:lnTo>
                  <a:lnTo>
                    <a:pt x="16" y="5"/>
                  </a:lnTo>
                  <a:lnTo>
                    <a:pt x="17" y="3"/>
                  </a:lnTo>
                  <a:lnTo>
                    <a:pt x="18" y="2"/>
                  </a:lnTo>
                  <a:lnTo>
                    <a:pt x="19" y="2"/>
                  </a:lnTo>
                  <a:lnTo>
                    <a:pt x="20" y="2"/>
                  </a:lnTo>
                  <a:lnTo>
                    <a:pt x="11" y="0"/>
                  </a:lnTo>
                  <a:close/>
                </a:path>
              </a:pathLst>
            </a:custGeom>
            <a:solidFill>
              <a:srgbClr val="54C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92" name="Freeform 61"/>
            <p:cNvSpPr>
              <a:spLocks/>
            </p:cNvSpPr>
            <p:nvPr/>
          </p:nvSpPr>
          <p:spPr bwMode="auto">
            <a:xfrm>
              <a:off x="3835400" y="5580063"/>
              <a:ext cx="236537" cy="44450"/>
            </a:xfrm>
            <a:custGeom>
              <a:avLst/>
              <a:gdLst>
                <a:gd name="T0" fmla="*/ 2147483647 w 149"/>
                <a:gd name="T1" fmla="*/ 2147483647 h 28"/>
                <a:gd name="T2" fmla="*/ 2147483647 w 149"/>
                <a:gd name="T3" fmla="*/ 2147483647 h 28"/>
                <a:gd name="T4" fmla="*/ 2147483647 w 149"/>
                <a:gd name="T5" fmla="*/ 2147483647 h 28"/>
                <a:gd name="T6" fmla="*/ 2147483647 w 149"/>
                <a:gd name="T7" fmla="*/ 2147483647 h 28"/>
                <a:gd name="T8" fmla="*/ 2147483647 w 149"/>
                <a:gd name="T9" fmla="*/ 2147483647 h 28"/>
                <a:gd name="T10" fmla="*/ 2147483647 w 149"/>
                <a:gd name="T11" fmla="*/ 2147483647 h 28"/>
                <a:gd name="T12" fmla="*/ 2147483647 w 149"/>
                <a:gd name="T13" fmla="*/ 2147483647 h 28"/>
                <a:gd name="T14" fmla="*/ 2147483647 w 149"/>
                <a:gd name="T15" fmla="*/ 2147483647 h 28"/>
                <a:gd name="T16" fmla="*/ 2147483647 w 149"/>
                <a:gd name="T17" fmla="*/ 2147483647 h 28"/>
                <a:gd name="T18" fmla="*/ 2147483647 w 149"/>
                <a:gd name="T19" fmla="*/ 2147483647 h 28"/>
                <a:gd name="T20" fmla="*/ 2147483647 w 149"/>
                <a:gd name="T21" fmla="*/ 2147483647 h 28"/>
                <a:gd name="T22" fmla="*/ 2147483647 w 149"/>
                <a:gd name="T23" fmla="*/ 2147483647 h 28"/>
                <a:gd name="T24" fmla="*/ 2147483647 w 149"/>
                <a:gd name="T25" fmla="*/ 2147483647 h 28"/>
                <a:gd name="T26" fmla="*/ 2147483647 w 149"/>
                <a:gd name="T27" fmla="*/ 2147483647 h 28"/>
                <a:gd name="T28" fmla="*/ 2147483647 w 149"/>
                <a:gd name="T29" fmla="*/ 2147483647 h 28"/>
                <a:gd name="T30" fmla="*/ 2147483647 w 149"/>
                <a:gd name="T31" fmla="*/ 2147483647 h 28"/>
                <a:gd name="T32" fmla="*/ 2147483647 w 149"/>
                <a:gd name="T33" fmla="*/ 2147483647 h 28"/>
                <a:gd name="T34" fmla="*/ 2147483647 w 149"/>
                <a:gd name="T35" fmla="*/ 2147483647 h 28"/>
                <a:gd name="T36" fmla="*/ 2147483647 w 149"/>
                <a:gd name="T37" fmla="*/ 2147483647 h 28"/>
                <a:gd name="T38" fmla="*/ 2147483647 w 149"/>
                <a:gd name="T39" fmla="*/ 2147483647 h 28"/>
                <a:gd name="T40" fmla="*/ 2147483647 w 149"/>
                <a:gd name="T41" fmla="*/ 2147483647 h 28"/>
                <a:gd name="T42" fmla="*/ 2147483647 w 149"/>
                <a:gd name="T43" fmla="*/ 2147483647 h 28"/>
                <a:gd name="T44" fmla="*/ 2147483647 w 149"/>
                <a:gd name="T45" fmla="*/ 2147483647 h 28"/>
                <a:gd name="T46" fmla="*/ 2147483647 w 149"/>
                <a:gd name="T47" fmla="*/ 2147483647 h 28"/>
                <a:gd name="T48" fmla="*/ 2147483647 w 149"/>
                <a:gd name="T49" fmla="*/ 2147483647 h 28"/>
                <a:gd name="T50" fmla="*/ 2147483647 w 149"/>
                <a:gd name="T51" fmla="*/ 2147483647 h 28"/>
                <a:gd name="T52" fmla="*/ 2147483647 w 149"/>
                <a:gd name="T53" fmla="*/ 2147483647 h 28"/>
                <a:gd name="T54" fmla="*/ 2147483647 w 149"/>
                <a:gd name="T55" fmla="*/ 2147483647 h 28"/>
                <a:gd name="T56" fmla="*/ 2147483647 w 149"/>
                <a:gd name="T57" fmla="*/ 2147483647 h 28"/>
                <a:gd name="T58" fmla="*/ 2147483647 w 149"/>
                <a:gd name="T59" fmla="*/ 2147483647 h 28"/>
                <a:gd name="T60" fmla="*/ 2147483647 w 149"/>
                <a:gd name="T61" fmla="*/ 2147483647 h 28"/>
                <a:gd name="T62" fmla="*/ 2147483647 w 149"/>
                <a:gd name="T63" fmla="*/ 0 h 28"/>
                <a:gd name="T64" fmla="*/ 2147483647 w 149"/>
                <a:gd name="T65" fmla="*/ 2147483647 h 28"/>
                <a:gd name="T66" fmla="*/ 2147483647 w 149"/>
                <a:gd name="T67" fmla="*/ 2147483647 h 28"/>
                <a:gd name="T68" fmla="*/ 2147483647 w 149"/>
                <a:gd name="T69" fmla="*/ 2147483647 h 28"/>
                <a:gd name="T70" fmla="*/ 2147483647 w 149"/>
                <a:gd name="T71" fmla="*/ 2147483647 h 28"/>
                <a:gd name="T72" fmla="*/ 2147483647 w 149"/>
                <a:gd name="T73" fmla="*/ 2147483647 h 28"/>
                <a:gd name="T74" fmla="*/ 2147483647 w 149"/>
                <a:gd name="T75" fmla="*/ 2147483647 h 28"/>
                <a:gd name="T76" fmla="*/ 0 w 149"/>
                <a:gd name="T77" fmla="*/ 2147483647 h 28"/>
                <a:gd name="T78" fmla="*/ 0 w 149"/>
                <a:gd name="T79" fmla="*/ 2147483647 h 28"/>
                <a:gd name="T80" fmla="*/ 2147483647 w 149"/>
                <a:gd name="T81" fmla="*/ 2147483647 h 28"/>
                <a:gd name="T82" fmla="*/ 2147483647 w 149"/>
                <a:gd name="T83" fmla="*/ 2147483647 h 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9"/>
                <a:gd name="T127" fmla="*/ 0 h 28"/>
                <a:gd name="T128" fmla="*/ 149 w 149"/>
                <a:gd name="T129" fmla="*/ 28 h 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9" h="28">
                  <a:moveTo>
                    <a:pt x="1" y="7"/>
                  </a:moveTo>
                  <a:lnTo>
                    <a:pt x="9" y="7"/>
                  </a:lnTo>
                  <a:lnTo>
                    <a:pt x="19" y="8"/>
                  </a:lnTo>
                  <a:lnTo>
                    <a:pt x="29" y="10"/>
                  </a:lnTo>
                  <a:lnTo>
                    <a:pt x="41" y="11"/>
                  </a:lnTo>
                  <a:lnTo>
                    <a:pt x="53" y="13"/>
                  </a:lnTo>
                  <a:lnTo>
                    <a:pt x="65" y="16"/>
                  </a:lnTo>
                  <a:lnTo>
                    <a:pt x="77" y="17"/>
                  </a:lnTo>
                  <a:lnTo>
                    <a:pt x="89" y="20"/>
                  </a:lnTo>
                  <a:lnTo>
                    <a:pt x="101" y="22"/>
                  </a:lnTo>
                  <a:lnTo>
                    <a:pt x="111" y="24"/>
                  </a:lnTo>
                  <a:lnTo>
                    <a:pt x="122" y="26"/>
                  </a:lnTo>
                  <a:lnTo>
                    <a:pt x="130" y="27"/>
                  </a:lnTo>
                  <a:lnTo>
                    <a:pt x="138" y="27"/>
                  </a:lnTo>
                  <a:lnTo>
                    <a:pt x="144" y="28"/>
                  </a:lnTo>
                  <a:lnTo>
                    <a:pt x="147" y="27"/>
                  </a:lnTo>
                  <a:lnTo>
                    <a:pt x="149" y="26"/>
                  </a:lnTo>
                  <a:lnTo>
                    <a:pt x="148" y="24"/>
                  </a:lnTo>
                  <a:lnTo>
                    <a:pt x="145" y="22"/>
                  </a:lnTo>
                  <a:lnTo>
                    <a:pt x="139" y="20"/>
                  </a:lnTo>
                  <a:lnTo>
                    <a:pt x="131" y="19"/>
                  </a:lnTo>
                  <a:lnTo>
                    <a:pt x="121" y="16"/>
                  </a:lnTo>
                  <a:lnTo>
                    <a:pt x="111" y="14"/>
                  </a:lnTo>
                  <a:lnTo>
                    <a:pt x="99" y="11"/>
                  </a:lnTo>
                  <a:lnTo>
                    <a:pt x="88" y="10"/>
                  </a:lnTo>
                  <a:lnTo>
                    <a:pt x="75" y="7"/>
                  </a:lnTo>
                  <a:lnTo>
                    <a:pt x="63" y="6"/>
                  </a:lnTo>
                  <a:lnTo>
                    <a:pt x="52" y="4"/>
                  </a:lnTo>
                  <a:lnTo>
                    <a:pt x="41" y="3"/>
                  </a:lnTo>
                  <a:lnTo>
                    <a:pt x="31" y="1"/>
                  </a:lnTo>
                  <a:lnTo>
                    <a:pt x="23" y="1"/>
                  </a:lnTo>
                  <a:lnTo>
                    <a:pt x="17" y="0"/>
                  </a:lnTo>
                  <a:lnTo>
                    <a:pt x="12" y="1"/>
                  </a:lnTo>
                  <a:lnTo>
                    <a:pt x="10" y="1"/>
                  </a:lnTo>
                  <a:lnTo>
                    <a:pt x="7" y="1"/>
                  </a:lnTo>
                  <a:lnTo>
                    <a:pt x="5" y="1"/>
                  </a:lnTo>
                  <a:lnTo>
                    <a:pt x="4" y="2"/>
                  </a:lnTo>
                  <a:lnTo>
                    <a:pt x="2" y="3"/>
                  </a:lnTo>
                  <a:lnTo>
                    <a:pt x="0" y="4"/>
                  </a:lnTo>
                  <a:lnTo>
                    <a:pt x="0" y="7"/>
                  </a:lnTo>
                  <a:lnTo>
                    <a:pt x="1" y="7"/>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93" name="Freeform 62"/>
            <p:cNvSpPr>
              <a:spLocks/>
            </p:cNvSpPr>
            <p:nvPr/>
          </p:nvSpPr>
          <p:spPr bwMode="auto">
            <a:xfrm>
              <a:off x="3832225" y="5570538"/>
              <a:ext cx="193675" cy="66675"/>
            </a:xfrm>
            <a:custGeom>
              <a:avLst/>
              <a:gdLst>
                <a:gd name="T0" fmla="*/ 2147483647 w 122"/>
                <a:gd name="T1" fmla="*/ 2147483647 h 42"/>
                <a:gd name="T2" fmla="*/ 2147483647 w 122"/>
                <a:gd name="T3" fmla="*/ 2147483647 h 42"/>
                <a:gd name="T4" fmla="*/ 2147483647 w 122"/>
                <a:gd name="T5" fmla="*/ 2147483647 h 42"/>
                <a:gd name="T6" fmla="*/ 2147483647 w 122"/>
                <a:gd name="T7" fmla="*/ 2147483647 h 42"/>
                <a:gd name="T8" fmla="*/ 2147483647 w 122"/>
                <a:gd name="T9" fmla="*/ 2147483647 h 42"/>
                <a:gd name="T10" fmla="*/ 2147483647 w 122"/>
                <a:gd name="T11" fmla="*/ 2147483647 h 42"/>
                <a:gd name="T12" fmla="*/ 2147483647 w 122"/>
                <a:gd name="T13" fmla="*/ 2147483647 h 42"/>
                <a:gd name="T14" fmla="*/ 2147483647 w 122"/>
                <a:gd name="T15" fmla="*/ 2147483647 h 42"/>
                <a:gd name="T16" fmla="*/ 2147483647 w 122"/>
                <a:gd name="T17" fmla="*/ 2147483647 h 42"/>
                <a:gd name="T18" fmla="*/ 2147483647 w 122"/>
                <a:gd name="T19" fmla="*/ 2147483647 h 42"/>
                <a:gd name="T20" fmla="*/ 2147483647 w 122"/>
                <a:gd name="T21" fmla="*/ 2147483647 h 42"/>
                <a:gd name="T22" fmla="*/ 2147483647 w 122"/>
                <a:gd name="T23" fmla="*/ 2147483647 h 42"/>
                <a:gd name="T24" fmla="*/ 2147483647 w 122"/>
                <a:gd name="T25" fmla="*/ 2147483647 h 42"/>
                <a:gd name="T26" fmla="*/ 2147483647 w 122"/>
                <a:gd name="T27" fmla="*/ 2147483647 h 42"/>
                <a:gd name="T28" fmla="*/ 2147483647 w 122"/>
                <a:gd name="T29" fmla="*/ 2147483647 h 42"/>
                <a:gd name="T30" fmla="*/ 2147483647 w 122"/>
                <a:gd name="T31" fmla="*/ 2147483647 h 42"/>
                <a:gd name="T32" fmla="*/ 2147483647 w 122"/>
                <a:gd name="T33" fmla="*/ 2147483647 h 42"/>
                <a:gd name="T34" fmla="*/ 2147483647 w 122"/>
                <a:gd name="T35" fmla="*/ 2147483647 h 42"/>
                <a:gd name="T36" fmla="*/ 2147483647 w 122"/>
                <a:gd name="T37" fmla="*/ 2147483647 h 42"/>
                <a:gd name="T38" fmla="*/ 2147483647 w 122"/>
                <a:gd name="T39" fmla="*/ 2147483647 h 42"/>
                <a:gd name="T40" fmla="*/ 2147483647 w 122"/>
                <a:gd name="T41" fmla="*/ 2147483647 h 42"/>
                <a:gd name="T42" fmla="*/ 2147483647 w 122"/>
                <a:gd name="T43" fmla="*/ 0 h 42"/>
                <a:gd name="T44" fmla="*/ 2147483647 w 122"/>
                <a:gd name="T45" fmla="*/ 2147483647 h 42"/>
                <a:gd name="T46" fmla="*/ 2147483647 w 122"/>
                <a:gd name="T47" fmla="*/ 2147483647 h 42"/>
                <a:gd name="T48" fmla="*/ 2147483647 w 122"/>
                <a:gd name="T49" fmla="*/ 2147483647 h 42"/>
                <a:gd name="T50" fmla="*/ 2147483647 w 122"/>
                <a:gd name="T51" fmla="*/ 2147483647 h 42"/>
                <a:gd name="T52" fmla="*/ 2147483647 w 122"/>
                <a:gd name="T53" fmla="*/ 2147483647 h 42"/>
                <a:gd name="T54" fmla="*/ 2147483647 w 122"/>
                <a:gd name="T55" fmla="*/ 2147483647 h 42"/>
                <a:gd name="T56" fmla="*/ 2147483647 w 122"/>
                <a:gd name="T57" fmla="*/ 2147483647 h 42"/>
                <a:gd name="T58" fmla="*/ 2147483647 w 122"/>
                <a:gd name="T59" fmla="*/ 2147483647 h 42"/>
                <a:gd name="T60" fmla="*/ 2147483647 w 122"/>
                <a:gd name="T61" fmla="*/ 2147483647 h 42"/>
                <a:gd name="T62" fmla="*/ 2147483647 w 122"/>
                <a:gd name="T63" fmla="*/ 2147483647 h 42"/>
                <a:gd name="T64" fmla="*/ 2147483647 w 122"/>
                <a:gd name="T65" fmla="*/ 2147483647 h 42"/>
                <a:gd name="T66" fmla="*/ 2147483647 w 122"/>
                <a:gd name="T67" fmla="*/ 2147483647 h 42"/>
                <a:gd name="T68" fmla="*/ 2147483647 w 122"/>
                <a:gd name="T69" fmla="*/ 2147483647 h 42"/>
                <a:gd name="T70" fmla="*/ 2147483647 w 122"/>
                <a:gd name="T71" fmla="*/ 2147483647 h 42"/>
                <a:gd name="T72" fmla="*/ 2147483647 w 122"/>
                <a:gd name="T73" fmla="*/ 2147483647 h 42"/>
                <a:gd name="T74" fmla="*/ 2147483647 w 122"/>
                <a:gd name="T75" fmla="*/ 2147483647 h 42"/>
                <a:gd name="T76" fmla="*/ 2147483647 w 122"/>
                <a:gd name="T77" fmla="*/ 2147483647 h 42"/>
                <a:gd name="T78" fmla="*/ 2147483647 w 122"/>
                <a:gd name="T79" fmla="*/ 2147483647 h 42"/>
                <a:gd name="T80" fmla="*/ 2147483647 w 122"/>
                <a:gd name="T81" fmla="*/ 2147483647 h 42"/>
                <a:gd name="T82" fmla="*/ 2147483647 w 122"/>
                <a:gd name="T83" fmla="*/ 2147483647 h 42"/>
                <a:gd name="T84" fmla="*/ 2147483647 w 122"/>
                <a:gd name="T85" fmla="*/ 2147483647 h 42"/>
                <a:gd name="T86" fmla="*/ 2147483647 w 122"/>
                <a:gd name="T87" fmla="*/ 2147483647 h 42"/>
                <a:gd name="T88" fmla="*/ 2147483647 w 122"/>
                <a:gd name="T89" fmla="*/ 2147483647 h 42"/>
                <a:gd name="T90" fmla="*/ 2147483647 w 122"/>
                <a:gd name="T91" fmla="*/ 2147483647 h 42"/>
                <a:gd name="T92" fmla="*/ 2147483647 w 122"/>
                <a:gd name="T93" fmla="*/ 2147483647 h 42"/>
                <a:gd name="T94" fmla="*/ 2147483647 w 122"/>
                <a:gd name="T95" fmla="*/ 2147483647 h 42"/>
                <a:gd name="T96" fmla="*/ 0 w 122"/>
                <a:gd name="T97" fmla="*/ 2147483647 h 42"/>
                <a:gd name="T98" fmla="*/ 0 w 122"/>
                <a:gd name="T99" fmla="*/ 2147483647 h 42"/>
                <a:gd name="T100" fmla="*/ 0 w 122"/>
                <a:gd name="T101" fmla="*/ 2147483647 h 42"/>
                <a:gd name="T102" fmla="*/ 2147483647 w 122"/>
                <a:gd name="T103" fmla="*/ 2147483647 h 42"/>
                <a:gd name="T104" fmla="*/ 2147483647 w 122"/>
                <a:gd name="T105" fmla="*/ 214748364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2"/>
                <a:gd name="T160" fmla="*/ 0 h 42"/>
                <a:gd name="T161" fmla="*/ 122 w 122"/>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2" h="42">
                  <a:moveTo>
                    <a:pt x="4" y="42"/>
                  </a:moveTo>
                  <a:lnTo>
                    <a:pt x="12" y="39"/>
                  </a:lnTo>
                  <a:lnTo>
                    <a:pt x="22" y="36"/>
                  </a:lnTo>
                  <a:lnTo>
                    <a:pt x="31" y="32"/>
                  </a:lnTo>
                  <a:lnTo>
                    <a:pt x="41" y="29"/>
                  </a:lnTo>
                  <a:lnTo>
                    <a:pt x="51" y="26"/>
                  </a:lnTo>
                  <a:lnTo>
                    <a:pt x="61" y="23"/>
                  </a:lnTo>
                  <a:lnTo>
                    <a:pt x="71" y="21"/>
                  </a:lnTo>
                  <a:lnTo>
                    <a:pt x="81" y="18"/>
                  </a:lnTo>
                  <a:lnTo>
                    <a:pt x="89" y="16"/>
                  </a:lnTo>
                  <a:lnTo>
                    <a:pt x="97" y="13"/>
                  </a:lnTo>
                  <a:lnTo>
                    <a:pt x="103" y="11"/>
                  </a:lnTo>
                  <a:lnTo>
                    <a:pt x="110" y="9"/>
                  </a:lnTo>
                  <a:lnTo>
                    <a:pt x="115" y="8"/>
                  </a:lnTo>
                  <a:lnTo>
                    <a:pt x="119" y="6"/>
                  </a:lnTo>
                  <a:lnTo>
                    <a:pt x="121" y="5"/>
                  </a:lnTo>
                  <a:lnTo>
                    <a:pt x="122" y="4"/>
                  </a:lnTo>
                  <a:lnTo>
                    <a:pt x="121" y="3"/>
                  </a:lnTo>
                  <a:lnTo>
                    <a:pt x="120" y="1"/>
                  </a:lnTo>
                  <a:lnTo>
                    <a:pt x="119" y="1"/>
                  </a:lnTo>
                  <a:lnTo>
                    <a:pt x="117" y="1"/>
                  </a:lnTo>
                  <a:lnTo>
                    <a:pt x="115" y="0"/>
                  </a:lnTo>
                  <a:lnTo>
                    <a:pt x="113" y="1"/>
                  </a:lnTo>
                  <a:lnTo>
                    <a:pt x="111" y="1"/>
                  </a:lnTo>
                  <a:lnTo>
                    <a:pt x="107" y="1"/>
                  </a:lnTo>
                  <a:lnTo>
                    <a:pt x="103" y="3"/>
                  </a:lnTo>
                  <a:lnTo>
                    <a:pt x="98" y="4"/>
                  </a:lnTo>
                  <a:lnTo>
                    <a:pt x="92" y="6"/>
                  </a:lnTo>
                  <a:lnTo>
                    <a:pt x="85" y="8"/>
                  </a:lnTo>
                  <a:lnTo>
                    <a:pt x="79" y="10"/>
                  </a:lnTo>
                  <a:lnTo>
                    <a:pt x="71" y="13"/>
                  </a:lnTo>
                  <a:lnTo>
                    <a:pt x="64" y="16"/>
                  </a:lnTo>
                  <a:lnTo>
                    <a:pt x="56" y="18"/>
                  </a:lnTo>
                  <a:lnTo>
                    <a:pt x="49" y="20"/>
                  </a:lnTo>
                  <a:lnTo>
                    <a:pt x="43" y="23"/>
                  </a:lnTo>
                  <a:lnTo>
                    <a:pt x="36" y="25"/>
                  </a:lnTo>
                  <a:lnTo>
                    <a:pt x="31" y="26"/>
                  </a:lnTo>
                  <a:lnTo>
                    <a:pt x="26" y="28"/>
                  </a:lnTo>
                  <a:lnTo>
                    <a:pt x="23" y="30"/>
                  </a:lnTo>
                  <a:lnTo>
                    <a:pt x="19" y="30"/>
                  </a:lnTo>
                  <a:lnTo>
                    <a:pt x="17" y="32"/>
                  </a:lnTo>
                  <a:lnTo>
                    <a:pt x="14" y="32"/>
                  </a:lnTo>
                  <a:lnTo>
                    <a:pt x="12" y="33"/>
                  </a:lnTo>
                  <a:lnTo>
                    <a:pt x="9" y="34"/>
                  </a:lnTo>
                  <a:lnTo>
                    <a:pt x="8" y="35"/>
                  </a:lnTo>
                  <a:lnTo>
                    <a:pt x="6" y="36"/>
                  </a:lnTo>
                  <a:lnTo>
                    <a:pt x="4" y="36"/>
                  </a:lnTo>
                  <a:lnTo>
                    <a:pt x="2" y="38"/>
                  </a:lnTo>
                  <a:lnTo>
                    <a:pt x="0" y="39"/>
                  </a:lnTo>
                  <a:lnTo>
                    <a:pt x="4" y="42"/>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94" name="Freeform 63"/>
            <p:cNvSpPr>
              <a:spLocks/>
            </p:cNvSpPr>
            <p:nvPr/>
          </p:nvSpPr>
          <p:spPr bwMode="auto">
            <a:xfrm>
              <a:off x="3922713" y="5518150"/>
              <a:ext cx="15875" cy="63500"/>
            </a:xfrm>
            <a:custGeom>
              <a:avLst/>
              <a:gdLst>
                <a:gd name="T0" fmla="*/ 2147483647 w 10"/>
                <a:gd name="T1" fmla="*/ 2147483647 h 40"/>
                <a:gd name="T2" fmla="*/ 2147483647 w 10"/>
                <a:gd name="T3" fmla="*/ 2147483647 h 40"/>
                <a:gd name="T4" fmla="*/ 2147483647 w 10"/>
                <a:gd name="T5" fmla="*/ 2147483647 h 40"/>
                <a:gd name="T6" fmla="*/ 2147483647 w 10"/>
                <a:gd name="T7" fmla="*/ 2147483647 h 40"/>
                <a:gd name="T8" fmla="*/ 2147483647 w 10"/>
                <a:gd name="T9" fmla="*/ 2147483647 h 40"/>
                <a:gd name="T10" fmla="*/ 0 w 10"/>
                <a:gd name="T11" fmla="*/ 2147483647 h 40"/>
                <a:gd name="T12" fmla="*/ 0 w 10"/>
                <a:gd name="T13" fmla="*/ 2147483647 h 40"/>
                <a:gd name="T14" fmla="*/ 0 w 10"/>
                <a:gd name="T15" fmla="*/ 2147483647 h 40"/>
                <a:gd name="T16" fmla="*/ 0 w 10"/>
                <a:gd name="T17" fmla="*/ 2147483647 h 40"/>
                <a:gd name="T18" fmla="*/ 0 w 10"/>
                <a:gd name="T19" fmla="*/ 2147483647 h 40"/>
                <a:gd name="T20" fmla="*/ 0 w 10"/>
                <a:gd name="T21" fmla="*/ 2147483647 h 40"/>
                <a:gd name="T22" fmla="*/ 0 w 10"/>
                <a:gd name="T23" fmla="*/ 2147483647 h 40"/>
                <a:gd name="T24" fmla="*/ 2147483647 w 10"/>
                <a:gd name="T25" fmla="*/ 2147483647 h 40"/>
                <a:gd name="T26" fmla="*/ 2147483647 w 10"/>
                <a:gd name="T27" fmla="*/ 2147483647 h 40"/>
                <a:gd name="T28" fmla="*/ 2147483647 w 10"/>
                <a:gd name="T29" fmla="*/ 2147483647 h 40"/>
                <a:gd name="T30" fmla="*/ 2147483647 w 10"/>
                <a:gd name="T31" fmla="*/ 2147483647 h 40"/>
                <a:gd name="T32" fmla="*/ 2147483647 w 10"/>
                <a:gd name="T33" fmla="*/ 2147483647 h 40"/>
                <a:gd name="T34" fmla="*/ 2147483647 w 10"/>
                <a:gd name="T35" fmla="*/ 2147483647 h 40"/>
                <a:gd name="T36" fmla="*/ 2147483647 w 10"/>
                <a:gd name="T37" fmla="*/ 2147483647 h 40"/>
                <a:gd name="T38" fmla="*/ 2147483647 w 10"/>
                <a:gd name="T39" fmla="*/ 2147483647 h 40"/>
                <a:gd name="T40" fmla="*/ 2147483647 w 10"/>
                <a:gd name="T41" fmla="*/ 2147483647 h 40"/>
                <a:gd name="T42" fmla="*/ 2147483647 w 10"/>
                <a:gd name="T43" fmla="*/ 2147483647 h 40"/>
                <a:gd name="T44" fmla="*/ 2147483647 w 10"/>
                <a:gd name="T45" fmla="*/ 2147483647 h 40"/>
                <a:gd name="T46" fmla="*/ 2147483647 w 10"/>
                <a:gd name="T47" fmla="*/ 2147483647 h 40"/>
                <a:gd name="T48" fmla="*/ 2147483647 w 10"/>
                <a:gd name="T49" fmla="*/ 2147483647 h 40"/>
                <a:gd name="T50" fmla="*/ 2147483647 w 10"/>
                <a:gd name="T51" fmla="*/ 2147483647 h 40"/>
                <a:gd name="T52" fmla="*/ 2147483647 w 10"/>
                <a:gd name="T53" fmla="*/ 2147483647 h 40"/>
                <a:gd name="T54" fmla="*/ 2147483647 w 10"/>
                <a:gd name="T55" fmla="*/ 2147483647 h 40"/>
                <a:gd name="T56" fmla="*/ 2147483647 w 10"/>
                <a:gd name="T57" fmla="*/ 2147483647 h 40"/>
                <a:gd name="T58" fmla="*/ 2147483647 w 10"/>
                <a:gd name="T59" fmla="*/ 2147483647 h 40"/>
                <a:gd name="T60" fmla="*/ 2147483647 w 10"/>
                <a:gd name="T61" fmla="*/ 2147483647 h 40"/>
                <a:gd name="T62" fmla="*/ 2147483647 w 10"/>
                <a:gd name="T63" fmla="*/ 2147483647 h 40"/>
                <a:gd name="T64" fmla="*/ 2147483647 w 10"/>
                <a:gd name="T65" fmla="*/ 2147483647 h 40"/>
                <a:gd name="T66" fmla="*/ 2147483647 w 10"/>
                <a:gd name="T67" fmla="*/ 0 h 40"/>
                <a:gd name="T68" fmla="*/ 2147483647 w 10"/>
                <a:gd name="T69" fmla="*/ 0 h 40"/>
                <a:gd name="T70" fmla="*/ 2147483647 w 10"/>
                <a:gd name="T71" fmla="*/ 0 h 40"/>
                <a:gd name="T72" fmla="*/ 2147483647 w 10"/>
                <a:gd name="T73" fmla="*/ 2147483647 h 40"/>
                <a:gd name="T74" fmla="*/ 2147483647 w 10"/>
                <a:gd name="T75" fmla="*/ 2147483647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
                <a:gd name="T115" fmla="*/ 0 h 40"/>
                <a:gd name="T116" fmla="*/ 10 w 10"/>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 h="40">
                  <a:moveTo>
                    <a:pt x="1" y="1"/>
                  </a:moveTo>
                  <a:lnTo>
                    <a:pt x="1" y="5"/>
                  </a:lnTo>
                  <a:lnTo>
                    <a:pt x="1" y="9"/>
                  </a:lnTo>
                  <a:lnTo>
                    <a:pt x="1" y="13"/>
                  </a:lnTo>
                  <a:lnTo>
                    <a:pt x="1" y="17"/>
                  </a:lnTo>
                  <a:lnTo>
                    <a:pt x="0" y="21"/>
                  </a:lnTo>
                  <a:lnTo>
                    <a:pt x="0" y="24"/>
                  </a:lnTo>
                  <a:lnTo>
                    <a:pt x="0" y="27"/>
                  </a:lnTo>
                  <a:lnTo>
                    <a:pt x="0" y="30"/>
                  </a:lnTo>
                  <a:lnTo>
                    <a:pt x="0" y="32"/>
                  </a:lnTo>
                  <a:lnTo>
                    <a:pt x="0" y="34"/>
                  </a:lnTo>
                  <a:lnTo>
                    <a:pt x="0" y="36"/>
                  </a:lnTo>
                  <a:lnTo>
                    <a:pt x="1" y="37"/>
                  </a:lnTo>
                  <a:lnTo>
                    <a:pt x="1" y="39"/>
                  </a:lnTo>
                  <a:lnTo>
                    <a:pt x="2" y="39"/>
                  </a:lnTo>
                  <a:lnTo>
                    <a:pt x="3" y="40"/>
                  </a:lnTo>
                  <a:lnTo>
                    <a:pt x="5" y="40"/>
                  </a:lnTo>
                  <a:lnTo>
                    <a:pt x="7" y="40"/>
                  </a:lnTo>
                  <a:lnTo>
                    <a:pt x="8" y="39"/>
                  </a:lnTo>
                  <a:lnTo>
                    <a:pt x="8" y="36"/>
                  </a:lnTo>
                  <a:lnTo>
                    <a:pt x="10" y="34"/>
                  </a:lnTo>
                  <a:lnTo>
                    <a:pt x="10" y="31"/>
                  </a:lnTo>
                  <a:lnTo>
                    <a:pt x="10" y="28"/>
                  </a:lnTo>
                  <a:lnTo>
                    <a:pt x="10" y="24"/>
                  </a:lnTo>
                  <a:lnTo>
                    <a:pt x="10" y="21"/>
                  </a:lnTo>
                  <a:lnTo>
                    <a:pt x="9" y="17"/>
                  </a:lnTo>
                  <a:lnTo>
                    <a:pt x="9" y="14"/>
                  </a:lnTo>
                  <a:lnTo>
                    <a:pt x="8" y="10"/>
                  </a:lnTo>
                  <a:lnTo>
                    <a:pt x="8" y="7"/>
                  </a:lnTo>
                  <a:lnTo>
                    <a:pt x="7" y="4"/>
                  </a:lnTo>
                  <a:lnTo>
                    <a:pt x="6" y="3"/>
                  </a:lnTo>
                  <a:lnTo>
                    <a:pt x="6" y="1"/>
                  </a:lnTo>
                  <a:lnTo>
                    <a:pt x="3" y="0"/>
                  </a:lnTo>
                  <a:lnTo>
                    <a:pt x="2" y="0"/>
                  </a:lnTo>
                  <a:lnTo>
                    <a:pt x="1" y="0"/>
                  </a:lnTo>
                  <a:lnTo>
                    <a:pt x="1" y="1"/>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95" name="Freeform 64"/>
            <p:cNvSpPr>
              <a:spLocks/>
            </p:cNvSpPr>
            <p:nvPr/>
          </p:nvSpPr>
          <p:spPr bwMode="auto">
            <a:xfrm>
              <a:off x="3941763" y="5514975"/>
              <a:ext cx="12700" cy="69850"/>
            </a:xfrm>
            <a:custGeom>
              <a:avLst/>
              <a:gdLst>
                <a:gd name="T0" fmla="*/ 0 w 8"/>
                <a:gd name="T1" fmla="*/ 2147483647 h 44"/>
                <a:gd name="T2" fmla="*/ 0 w 8"/>
                <a:gd name="T3" fmla="*/ 2147483647 h 44"/>
                <a:gd name="T4" fmla="*/ 0 w 8"/>
                <a:gd name="T5" fmla="*/ 2147483647 h 44"/>
                <a:gd name="T6" fmla="*/ 0 w 8"/>
                <a:gd name="T7" fmla="*/ 2147483647 h 44"/>
                <a:gd name="T8" fmla="*/ 0 w 8"/>
                <a:gd name="T9" fmla="*/ 2147483647 h 44"/>
                <a:gd name="T10" fmla="*/ 0 w 8"/>
                <a:gd name="T11" fmla="*/ 2147483647 h 44"/>
                <a:gd name="T12" fmla="*/ 2147483647 w 8"/>
                <a:gd name="T13" fmla="*/ 2147483647 h 44"/>
                <a:gd name="T14" fmla="*/ 2147483647 w 8"/>
                <a:gd name="T15" fmla="*/ 2147483647 h 44"/>
                <a:gd name="T16" fmla="*/ 2147483647 w 8"/>
                <a:gd name="T17" fmla="*/ 2147483647 h 44"/>
                <a:gd name="T18" fmla="*/ 2147483647 w 8"/>
                <a:gd name="T19" fmla="*/ 2147483647 h 44"/>
                <a:gd name="T20" fmla="*/ 2147483647 w 8"/>
                <a:gd name="T21" fmla="*/ 2147483647 h 44"/>
                <a:gd name="T22" fmla="*/ 2147483647 w 8"/>
                <a:gd name="T23" fmla="*/ 2147483647 h 44"/>
                <a:gd name="T24" fmla="*/ 2147483647 w 8"/>
                <a:gd name="T25" fmla="*/ 2147483647 h 44"/>
                <a:gd name="T26" fmla="*/ 2147483647 w 8"/>
                <a:gd name="T27" fmla="*/ 2147483647 h 44"/>
                <a:gd name="T28" fmla="*/ 2147483647 w 8"/>
                <a:gd name="T29" fmla="*/ 2147483647 h 44"/>
                <a:gd name="T30" fmla="*/ 2147483647 w 8"/>
                <a:gd name="T31" fmla="*/ 2147483647 h 44"/>
                <a:gd name="T32" fmla="*/ 2147483647 w 8"/>
                <a:gd name="T33" fmla="*/ 2147483647 h 44"/>
                <a:gd name="T34" fmla="*/ 2147483647 w 8"/>
                <a:gd name="T35" fmla="*/ 2147483647 h 44"/>
                <a:gd name="T36" fmla="*/ 2147483647 w 8"/>
                <a:gd name="T37" fmla="*/ 2147483647 h 44"/>
                <a:gd name="T38" fmla="*/ 2147483647 w 8"/>
                <a:gd name="T39" fmla="*/ 2147483647 h 44"/>
                <a:gd name="T40" fmla="*/ 2147483647 w 8"/>
                <a:gd name="T41" fmla="*/ 2147483647 h 44"/>
                <a:gd name="T42" fmla="*/ 2147483647 w 8"/>
                <a:gd name="T43" fmla="*/ 2147483647 h 44"/>
                <a:gd name="T44" fmla="*/ 2147483647 w 8"/>
                <a:gd name="T45" fmla="*/ 2147483647 h 44"/>
                <a:gd name="T46" fmla="*/ 2147483647 w 8"/>
                <a:gd name="T47" fmla="*/ 2147483647 h 44"/>
                <a:gd name="T48" fmla="*/ 2147483647 w 8"/>
                <a:gd name="T49" fmla="*/ 2147483647 h 44"/>
                <a:gd name="T50" fmla="*/ 2147483647 w 8"/>
                <a:gd name="T51" fmla="*/ 2147483647 h 44"/>
                <a:gd name="T52" fmla="*/ 2147483647 w 8"/>
                <a:gd name="T53" fmla="*/ 2147483647 h 44"/>
                <a:gd name="T54" fmla="*/ 2147483647 w 8"/>
                <a:gd name="T55" fmla="*/ 2147483647 h 44"/>
                <a:gd name="T56" fmla="*/ 2147483647 w 8"/>
                <a:gd name="T57" fmla="*/ 2147483647 h 44"/>
                <a:gd name="T58" fmla="*/ 2147483647 w 8"/>
                <a:gd name="T59" fmla="*/ 2147483647 h 44"/>
                <a:gd name="T60" fmla="*/ 2147483647 w 8"/>
                <a:gd name="T61" fmla="*/ 2147483647 h 44"/>
                <a:gd name="T62" fmla="*/ 2147483647 w 8"/>
                <a:gd name="T63" fmla="*/ 0 h 44"/>
                <a:gd name="T64" fmla="*/ 2147483647 w 8"/>
                <a:gd name="T65" fmla="*/ 0 h 44"/>
                <a:gd name="T66" fmla="*/ 0 w 8"/>
                <a:gd name="T67" fmla="*/ 2147483647 h 44"/>
                <a:gd name="T68" fmla="*/ 0 w 8"/>
                <a:gd name="T69" fmla="*/ 2147483647 h 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
                <a:gd name="T106" fmla="*/ 0 h 44"/>
                <a:gd name="T107" fmla="*/ 8 w 8"/>
                <a:gd name="T108" fmla="*/ 44 h 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 h="44">
                  <a:moveTo>
                    <a:pt x="0" y="2"/>
                  </a:moveTo>
                  <a:lnTo>
                    <a:pt x="0" y="6"/>
                  </a:lnTo>
                  <a:lnTo>
                    <a:pt x="0" y="11"/>
                  </a:lnTo>
                  <a:lnTo>
                    <a:pt x="0" y="15"/>
                  </a:lnTo>
                  <a:lnTo>
                    <a:pt x="0" y="19"/>
                  </a:lnTo>
                  <a:lnTo>
                    <a:pt x="0" y="23"/>
                  </a:lnTo>
                  <a:lnTo>
                    <a:pt x="1" y="28"/>
                  </a:lnTo>
                  <a:lnTo>
                    <a:pt x="2" y="31"/>
                  </a:lnTo>
                  <a:lnTo>
                    <a:pt x="2" y="35"/>
                  </a:lnTo>
                  <a:lnTo>
                    <a:pt x="3" y="37"/>
                  </a:lnTo>
                  <a:lnTo>
                    <a:pt x="3" y="39"/>
                  </a:lnTo>
                  <a:lnTo>
                    <a:pt x="4" y="41"/>
                  </a:lnTo>
                  <a:lnTo>
                    <a:pt x="5" y="43"/>
                  </a:lnTo>
                  <a:lnTo>
                    <a:pt x="5" y="44"/>
                  </a:lnTo>
                  <a:lnTo>
                    <a:pt x="6" y="44"/>
                  </a:lnTo>
                  <a:lnTo>
                    <a:pt x="7" y="43"/>
                  </a:lnTo>
                  <a:lnTo>
                    <a:pt x="7" y="41"/>
                  </a:lnTo>
                  <a:lnTo>
                    <a:pt x="7" y="39"/>
                  </a:lnTo>
                  <a:lnTo>
                    <a:pt x="8" y="36"/>
                  </a:lnTo>
                  <a:lnTo>
                    <a:pt x="8" y="33"/>
                  </a:lnTo>
                  <a:lnTo>
                    <a:pt x="8" y="29"/>
                  </a:lnTo>
                  <a:lnTo>
                    <a:pt x="8" y="26"/>
                  </a:lnTo>
                  <a:lnTo>
                    <a:pt x="8" y="22"/>
                  </a:lnTo>
                  <a:lnTo>
                    <a:pt x="8" y="19"/>
                  </a:lnTo>
                  <a:lnTo>
                    <a:pt x="8" y="15"/>
                  </a:lnTo>
                  <a:lnTo>
                    <a:pt x="8" y="12"/>
                  </a:lnTo>
                  <a:lnTo>
                    <a:pt x="8" y="8"/>
                  </a:lnTo>
                  <a:lnTo>
                    <a:pt x="8" y="6"/>
                  </a:lnTo>
                  <a:lnTo>
                    <a:pt x="8" y="3"/>
                  </a:lnTo>
                  <a:lnTo>
                    <a:pt x="8" y="2"/>
                  </a:lnTo>
                  <a:lnTo>
                    <a:pt x="8" y="0"/>
                  </a:lnTo>
                  <a:lnTo>
                    <a:pt x="0" y="2"/>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96" name="Freeform 65"/>
            <p:cNvSpPr>
              <a:spLocks/>
            </p:cNvSpPr>
            <p:nvPr/>
          </p:nvSpPr>
          <p:spPr bwMode="auto">
            <a:xfrm>
              <a:off x="4048125" y="5197475"/>
              <a:ext cx="227012" cy="180975"/>
            </a:xfrm>
            <a:custGeom>
              <a:avLst/>
              <a:gdLst>
                <a:gd name="T0" fmla="*/ 0 w 143"/>
                <a:gd name="T1" fmla="*/ 0 h 114"/>
                <a:gd name="T2" fmla="*/ 2147483647 w 143"/>
                <a:gd name="T3" fmla="*/ 2147483647 h 114"/>
                <a:gd name="T4" fmla="*/ 2147483647 w 143"/>
                <a:gd name="T5" fmla="*/ 2147483647 h 114"/>
                <a:gd name="T6" fmla="*/ 2147483647 w 143"/>
                <a:gd name="T7" fmla="*/ 2147483647 h 114"/>
                <a:gd name="T8" fmla="*/ 2147483647 w 143"/>
                <a:gd name="T9" fmla="*/ 2147483647 h 114"/>
                <a:gd name="T10" fmla="*/ 2147483647 w 143"/>
                <a:gd name="T11" fmla="*/ 2147483647 h 114"/>
                <a:gd name="T12" fmla="*/ 2147483647 w 143"/>
                <a:gd name="T13" fmla="*/ 2147483647 h 114"/>
                <a:gd name="T14" fmla="*/ 2147483647 w 143"/>
                <a:gd name="T15" fmla="*/ 2147483647 h 114"/>
                <a:gd name="T16" fmla="*/ 2147483647 w 143"/>
                <a:gd name="T17" fmla="*/ 2147483647 h 114"/>
                <a:gd name="T18" fmla="*/ 2147483647 w 143"/>
                <a:gd name="T19" fmla="*/ 2147483647 h 114"/>
                <a:gd name="T20" fmla="*/ 2147483647 w 143"/>
                <a:gd name="T21" fmla="*/ 2147483647 h 114"/>
                <a:gd name="T22" fmla="*/ 2147483647 w 143"/>
                <a:gd name="T23" fmla="*/ 2147483647 h 114"/>
                <a:gd name="T24" fmla="*/ 2147483647 w 143"/>
                <a:gd name="T25" fmla="*/ 2147483647 h 114"/>
                <a:gd name="T26" fmla="*/ 2147483647 w 143"/>
                <a:gd name="T27" fmla="*/ 2147483647 h 114"/>
                <a:gd name="T28" fmla="*/ 2147483647 w 143"/>
                <a:gd name="T29" fmla="*/ 2147483647 h 114"/>
                <a:gd name="T30" fmla="*/ 2147483647 w 143"/>
                <a:gd name="T31" fmla="*/ 2147483647 h 114"/>
                <a:gd name="T32" fmla="*/ 2147483647 w 143"/>
                <a:gd name="T33" fmla="*/ 2147483647 h 114"/>
                <a:gd name="T34" fmla="*/ 2147483647 w 143"/>
                <a:gd name="T35" fmla="*/ 2147483647 h 114"/>
                <a:gd name="T36" fmla="*/ 2147483647 w 143"/>
                <a:gd name="T37" fmla="*/ 2147483647 h 114"/>
                <a:gd name="T38" fmla="*/ 2147483647 w 143"/>
                <a:gd name="T39" fmla="*/ 2147483647 h 114"/>
                <a:gd name="T40" fmla="*/ 2147483647 w 143"/>
                <a:gd name="T41" fmla="*/ 2147483647 h 114"/>
                <a:gd name="T42" fmla="*/ 2147483647 w 143"/>
                <a:gd name="T43" fmla="*/ 2147483647 h 114"/>
                <a:gd name="T44" fmla="*/ 2147483647 w 143"/>
                <a:gd name="T45" fmla="*/ 2147483647 h 114"/>
                <a:gd name="T46" fmla="*/ 2147483647 w 143"/>
                <a:gd name="T47" fmla="*/ 2147483647 h 114"/>
                <a:gd name="T48" fmla="*/ 2147483647 w 143"/>
                <a:gd name="T49" fmla="*/ 2147483647 h 114"/>
                <a:gd name="T50" fmla="*/ 2147483647 w 143"/>
                <a:gd name="T51" fmla="*/ 2147483647 h 114"/>
                <a:gd name="T52" fmla="*/ 2147483647 w 143"/>
                <a:gd name="T53" fmla="*/ 2147483647 h 114"/>
                <a:gd name="T54" fmla="*/ 2147483647 w 143"/>
                <a:gd name="T55" fmla="*/ 2147483647 h 114"/>
                <a:gd name="T56" fmla="*/ 2147483647 w 143"/>
                <a:gd name="T57" fmla="*/ 2147483647 h 114"/>
                <a:gd name="T58" fmla="*/ 2147483647 w 143"/>
                <a:gd name="T59" fmla="*/ 2147483647 h 114"/>
                <a:gd name="T60" fmla="*/ 2147483647 w 143"/>
                <a:gd name="T61" fmla="*/ 2147483647 h 114"/>
                <a:gd name="T62" fmla="*/ 2147483647 w 143"/>
                <a:gd name="T63" fmla="*/ 2147483647 h 114"/>
                <a:gd name="T64" fmla="*/ 2147483647 w 143"/>
                <a:gd name="T65" fmla="*/ 2147483647 h 114"/>
                <a:gd name="T66" fmla="*/ 2147483647 w 143"/>
                <a:gd name="T67" fmla="*/ 2147483647 h 114"/>
                <a:gd name="T68" fmla="*/ 2147483647 w 143"/>
                <a:gd name="T69" fmla="*/ 2147483647 h 114"/>
                <a:gd name="T70" fmla="*/ 2147483647 w 143"/>
                <a:gd name="T71" fmla="*/ 2147483647 h 114"/>
                <a:gd name="T72" fmla="*/ 2147483647 w 143"/>
                <a:gd name="T73" fmla="*/ 2147483647 h 114"/>
                <a:gd name="T74" fmla="*/ 2147483647 w 143"/>
                <a:gd name="T75" fmla="*/ 2147483647 h 114"/>
                <a:gd name="T76" fmla="*/ 2147483647 w 143"/>
                <a:gd name="T77" fmla="*/ 2147483647 h 114"/>
                <a:gd name="T78" fmla="*/ 2147483647 w 143"/>
                <a:gd name="T79" fmla="*/ 2147483647 h 114"/>
                <a:gd name="T80" fmla="*/ 2147483647 w 143"/>
                <a:gd name="T81" fmla="*/ 2147483647 h 114"/>
                <a:gd name="T82" fmla="*/ 2147483647 w 143"/>
                <a:gd name="T83" fmla="*/ 2147483647 h 114"/>
                <a:gd name="T84" fmla="*/ 2147483647 w 143"/>
                <a:gd name="T85" fmla="*/ 2147483647 h 114"/>
                <a:gd name="T86" fmla="*/ 2147483647 w 143"/>
                <a:gd name="T87" fmla="*/ 2147483647 h 114"/>
                <a:gd name="T88" fmla="*/ 2147483647 w 143"/>
                <a:gd name="T89" fmla="*/ 2147483647 h 114"/>
                <a:gd name="T90" fmla="*/ 2147483647 w 143"/>
                <a:gd name="T91" fmla="*/ 2147483647 h 114"/>
                <a:gd name="T92" fmla="*/ 2147483647 w 143"/>
                <a:gd name="T93" fmla="*/ 2147483647 h 114"/>
                <a:gd name="T94" fmla="*/ 0 w 143"/>
                <a:gd name="T95" fmla="*/ 0 h 114"/>
                <a:gd name="T96" fmla="*/ 0 w 143"/>
                <a:gd name="T97" fmla="*/ 0 h 1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3"/>
                <a:gd name="T148" fmla="*/ 0 h 114"/>
                <a:gd name="T149" fmla="*/ 143 w 143"/>
                <a:gd name="T150" fmla="*/ 114 h 1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3" h="114">
                  <a:moveTo>
                    <a:pt x="0" y="0"/>
                  </a:moveTo>
                  <a:lnTo>
                    <a:pt x="15" y="7"/>
                  </a:lnTo>
                  <a:lnTo>
                    <a:pt x="29" y="15"/>
                  </a:lnTo>
                  <a:lnTo>
                    <a:pt x="43" y="24"/>
                  </a:lnTo>
                  <a:lnTo>
                    <a:pt x="57" y="33"/>
                  </a:lnTo>
                  <a:lnTo>
                    <a:pt x="70" y="43"/>
                  </a:lnTo>
                  <a:lnTo>
                    <a:pt x="82" y="53"/>
                  </a:lnTo>
                  <a:lnTo>
                    <a:pt x="94" y="62"/>
                  </a:lnTo>
                  <a:lnTo>
                    <a:pt x="105" y="72"/>
                  </a:lnTo>
                  <a:lnTo>
                    <a:pt x="115" y="81"/>
                  </a:lnTo>
                  <a:lnTo>
                    <a:pt x="123" y="89"/>
                  </a:lnTo>
                  <a:lnTo>
                    <a:pt x="131" y="97"/>
                  </a:lnTo>
                  <a:lnTo>
                    <a:pt x="136" y="103"/>
                  </a:lnTo>
                  <a:lnTo>
                    <a:pt x="140" y="108"/>
                  </a:lnTo>
                  <a:lnTo>
                    <a:pt x="143" y="112"/>
                  </a:lnTo>
                  <a:lnTo>
                    <a:pt x="143" y="114"/>
                  </a:lnTo>
                  <a:lnTo>
                    <a:pt x="139" y="112"/>
                  </a:lnTo>
                  <a:lnTo>
                    <a:pt x="135" y="109"/>
                  </a:lnTo>
                  <a:lnTo>
                    <a:pt x="129" y="105"/>
                  </a:lnTo>
                  <a:lnTo>
                    <a:pt x="123" y="100"/>
                  </a:lnTo>
                  <a:lnTo>
                    <a:pt x="115" y="95"/>
                  </a:lnTo>
                  <a:lnTo>
                    <a:pt x="107" y="89"/>
                  </a:lnTo>
                  <a:lnTo>
                    <a:pt x="98" y="82"/>
                  </a:lnTo>
                  <a:lnTo>
                    <a:pt x="90" y="76"/>
                  </a:lnTo>
                  <a:lnTo>
                    <a:pt x="81" y="69"/>
                  </a:lnTo>
                  <a:lnTo>
                    <a:pt x="72" y="63"/>
                  </a:lnTo>
                  <a:lnTo>
                    <a:pt x="64" y="56"/>
                  </a:lnTo>
                  <a:lnTo>
                    <a:pt x="56" y="51"/>
                  </a:lnTo>
                  <a:lnTo>
                    <a:pt x="48" y="45"/>
                  </a:lnTo>
                  <a:lnTo>
                    <a:pt x="43" y="42"/>
                  </a:lnTo>
                  <a:lnTo>
                    <a:pt x="38" y="38"/>
                  </a:lnTo>
                  <a:lnTo>
                    <a:pt x="35" y="36"/>
                  </a:lnTo>
                  <a:lnTo>
                    <a:pt x="32" y="34"/>
                  </a:lnTo>
                  <a:lnTo>
                    <a:pt x="29" y="31"/>
                  </a:lnTo>
                  <a:lnTo>
                    <a:pt x="26" y="29"/>
                  </a:lnTo>
                  <a:lnTo>
                    <a:pt x="24" y="27"/>
                  </a:lnTo>
                  <a:lnTo>
                    <a:pt x="20" y="24"/>
                  </a:lnTo>
                  <a:lnTo>
                    <a:pt x="17" y="20"/>
                  </a:lnTo>
                  <a:lnTo>
                    <a:pt x="15" y="18"/>
                  </a:lnTo>
                  <a:lnTo>
                    <a:pt x="12" y="14"/>
                  </a:lnTo>
                  <a:lnTo>
                    <a:pt x="9" y="11"/>
                  </a:lnTo>
                  <a:lnTo>
                    <a:pt x="7" y="9"/>
                  </a:lnTo>
                  <a:lnTo>
                    <a:pt x="5" y="6"/>
                  </a:lnTo>
                  <a:lnTo>
                    <a:pt x="4" y="4"/>
                  </a:lnTo>
                  <a:lnTo>
                    <a:pt x="2" y="2"/>
                  </a:lnTo>
                  <a:lnTo>
                    <a:pt x="1" y="1"/>
                  </a:lnTo>
                  <a:lnTo>
                    <a:pt x="0" y="0"/>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97" name="Freeform 71"/>
            <p:cNvSpPr>
              <a:spLocks/>
            </p:cNvSpPr>
            <p:nvPr/>
          </p:nvSpPr>
          <p:spPr bwMode="auto">
            <a:xfrm>
              <a:off x="4002088" y="4870450"/>
              <a:ext cx="119062" cy="41275"/>
            </a:xfrm>
            <a:custGeom>
              <a:avLst/>
              <a:gdLst>
                <a:gd name="T0" fmla="*/ 2147483647 w 75"/>
                <a:gd name="T1" fmla="*/ 2147483647 h 26"/>
                <a:gd name="T2" fmla="*/ 2147483647 w 75"/>
                <a:gd name="T3" fmla="*/ 2147483647 h 26"/>
                <a:gd name="T4" fmla="*/ 2147483647 w 75"/>
                <a:gd name="T5" fmla="*/ 2147483647 h 26"/>
                <a:gd name="T6" fmla="*/ 2147483647 w 75"/>
                <a:gd name="T7" fmla="*/ 2147483647 h 26"/>
                <a:gd name="T8" fmla="*/ 2147483647 w 75"/>
                <a:gd name="T9" fmla="*/ 2147483647 h 26"/>
                <a:gd name="T10" fmla="*/ 2147483647 w 75"/>
                <a:gd name="T11" fmla="*/ 2147483647 h 26"/>
                <a:gd name="T12" fmla="*/ 2147483647 w 75"/>
                <a:gd name="T13" fmla="*/ 2147483647 h 26"/>
                <a:gd name="T14" fmla="*/ 2147483647 w 75"/>
                <a:gd name="T15" fmla="*/ 2147483647 h 26"/>
                <a:gd name="T16" fmla="*/ 2147483647 w 75"/>
                <a:gd name="T17" fmla="*/ 2147483647 h 26"/>
                <a:gd name="T18" fmla="*/ 2147483647 w 75"/>
                <a:gd name="T19" fmla="*/ 2147483647 h 26"/>
                <a:gd name="T20" fmla="*/ 2147483647 w 75"/>
                <a:gd name="T21" fmla="*/ 2147483647 h 26"/>
                <a:gd name="T22" fmla="*/ 2147483647 w 75"/>
                <a:gd name="T23" fmla="*/ 2147483647 h 26"/>
                <a:gd name="T24" fmla="*/ 2147483647 w 75"/>
                <a:gd name="T25" fmla="*/ 2147483647 h 26"/>
                <a:gd name="T26" fmla="*/ 2147483647 w 75"/>
                <a:gd name="T27" fmla="*/ 2147483647 h 26"/>
                <a:gd name="T28" fmla="*/ 2147483647 w 75"/>
                <a:gd name="T29" fmla="*/ 2147483647 h 26"/>
                <a:gd name="T30" fmla="*/ 2147483647 w 75"/>
                <a:gd name="T31" fmla="*/ 2147483647 h 26"/>
                <a:gd name="T32" fmla="*/ 2147483647 w 75"/>
                <a:gd name="T33" fmla="*/ 2147483647 h 26"/>
                <a:gd name="T34" fmla="*/ 2147483647 w 75"/>
                <a:gd name="T35" fmla="*/ 2147483647 h 26"/>
                <a:gd name="T36" fmla="*/ 2147483647 w 75"/>
                <a:gd name="T37" fmla="*/ 0 h 26"/>
                <a:gd name="T38" fmla="*/ 2147483647 w 75"/>
                <a:gd name="T39" fmla="*/ 0 h 26"/>
                <a:gd name="T40" fmla="*/ 2147483647 w 75"/>
                <a:gd name="T41" fmla="*/ 0 h 26"/>
                <a:gd name="T42" fmla="*/ 2147483647 w 75"/>
                <a:gd name="T43" fmla="*/ 0 h 26"/>
                <a:gd name="T44" fmla="*/ 2147483647 w 75"/>
                <a:gd name="T45" fmla="*/ 2147483647 h 26"/>
                <a:gd name="T46" fmla="*/ 2147483647 w 75"/>
                <a:gd name="T47" fmla="*/ 2147483647 h 26"/>
                <a:gd name="T48" fmla="*/ 2147483647 w 75"/>
                <a:gd name="T49" fmla="*/ 2147483647 h 26"/>
                <a:gd name="T50" fmla="*/ 2147483647 w 75"/>
                <a:gd name="T51" fmla="*/ 2147483647 h 26"/>
                <a:gd name="T52" fmla="*/ 2147483647 w 75"/>
                <a:gd name="T53" fmla="*/ 2147483647 h 26"/>
                <a:gd name="T54" fmla="*/ 2147483647 w 75"/>
                <a:gd name="T55" fmla="*/ 2147483647 h 26"/>
                <a:gd name="T56" fmla="*/ 2147483647 w 75"/>
                <a:gd name="T57" fmla="*/ 2147483647 h 26"/>
                <a:gd name="T58" fmla="*/ 0 w 75"/>
                <a:gd name="T59" fmla="*/ 2147483647 h 26"/>
                <a:gd name="T60" fmla="*/ 2147483647 w 75"/>
                <a:gd name="T61" fmla="*/ 2147483647 h 26"/>
                <a:gd name="T62" fmla="*/ 2147483647 w 75"/>
                <a:gd name="T63" fmla="*/ 2147483647 h 26"/>
                <a:gd name="T64" fmla="*/ 2147483647 w 75"/>
                <a:gd name="T65" fmla="*/ 2147483647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26"/>
                <a:gd name="T101" fmla="*/ 75 w 75"/>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26">
                  <a:moveTo>
                    <a:pt x="6" y="16"/>
                  </a:moveTo>
                  <a:lnTo>
                    <a:pt x="14" y="11"/>
                  </a:lnTo>
                  <a:lnTo>
                    <a:pt x="21" y="10"/>
                  </a:lnTo>
                  <a:lnTo>
                    <a:pt x="27" y="8"/>
                  </a:lnTo>
                  <a:lnTo>
                    <a:pt x="34" y="8"/>
                  </a:lnTo>
                  <a:lnTo>
                    <a:pt x="40" y="8"/>
                  </a:lnTo>
                  <a:lnTo>
                    <a:pt x="45" y="9"/>
                  </a:lnTo>
                  <a:lnTo>
                    <a:pt x="50" y="10"/>
                  </a:lnTo>
                  <a:lnTo>
                    <a:pt x="56" y="13"/>
                  </a:lnTo>
                  <a:lnTo>
                    <a:pt x="60" y="14"/>
                  </a:lnTo>
                  <a:lnTo>
                    <a:pt x="64" y="17"/>
                  </a:lnTo>
                  <a:lnTo>
                    <a:pt x="67" y="18"/>
                  </a:lnTo>
                  <a:lnTo>
                    <a:pt x="70" y="21"/>
                  </a:lnTo>
                  <a:lnTo>
                    <a:pt x="73" y="23"/>
                  </a:lnTo>
                  <a:lnTo>
                    <a:pt x="74" y="24"/>
                  </a:lnTo>
                  <a:lnTo>
                    <a:pt x="75" y="26"/>
                  </a:lnTo>
                  <a:lnTo>
                    <a:pt x="75" y="24"/>
                  </a:lnTo>
                  <a:lnTo>
                    <a:pt x="75" y="22"/>
                  </a:lnTo>
                  <a:lnTo>
                    <a:pt x="74" y="20"/>
                  </a:lnTo>
                  <a:lnTo>
                    <a:pt x="73" y="18"/>
                  </a:lnTo>
                  <a:lnTo>
                    <a:pt x="73" y="17"/>
                  </a:lnTo>
                  <a:lnTo>
                    <a:pt x="73" y="16"/>
                  </a:lnTo>
                  <a:lnTo>
                    <a:pt x="71" y="14"/>
                  </a:lnTo>
                  <a:lnTo>
                    <a:pt x="71" y="13"/>
                  </a:lnTo>
                  <a:lnTo>
                    <a:pt x="69" y="11"/>
                  </a:lnTo>
                  <a:lnTo>
                    <a:pt x="68" y="10"/>
                  </a:lnTo>
                  <a:lnTo>
                    <a:pt x="67" y="8"/>
                  </a:lnTo>
                  <a:lnTo>
                    <a:pt x="65" y="7"/>
                  </a:lnTo>
                  <a:lnTo>
                    <a:pt x="63" y="5"/>
                  </a:lnTo>
                  <a:lnTo>
                    <a:pt x="62" y="4"/>
                  </a:lnTo>
                  <a:lnTo>
                    <a:pt x="60" y="4"/>
                  </a:lnTo>
                  <a:lnTo>
                    <a:pt x="57" y="3"/>
                  </a:lnTo>
                  <a:lnTo>
                    <a:pt x="55" y="3"/>
                  </a:lnTo>
                  <a:lnTo>
                    <a:pt x="53" y="2"/>
                  </a:lnTo>
                  <a:lnTo>
                    <a:pt x="51" y="1"/>
                  </a:lnTo>
                  <a:lnTo>
                    <a:pt x="49" y="1"/>
                  </a:lnTo>
                  <a:lnTo>
                    <a:pt x="46" y="0"/>
                  </a:lnTo>
                  <a:lnTo>
                    <a:pt x="44" y="0"/>
                  </a:lnTo>
                  <a:lnTo>
                    <a:pt x="42" y="0"/>
                  </a:lnTo>
                  <a:lnTo>
                    <a:pt x="39" y="0"/>
                  </a:lnTo>
                  <a:lnTo>
                    <a:pt x="36" y="0"/>
                  </a:lnTo>
                  <a:lnTo>
                    <a:pt x="34" y="0"/>
                  </a:lnTo>
                  <a:lnTo>
                    <a:pt x="31" y="0"/>
                  </a:lnTo>
                  <a:lnTo>
                    <a:pt x="27" y="1"/>
                  </a:lnTo>
                  <a:lnTo>
                    <a:pt x="25" y="3"/>
                  </a:lnTo>
                  <a:lnTo>
                    <a:pt x="21" y="3"/>
                  </a:lnTo>
                  <a:lnTo>
                    <a:pt x="18" y="4"/>
                  </a:lnTo>
                  <a:lnTo>
                    <a:pt x="15" y="5"/>
                  </a:lnTo>
                  <a:lnTo>
                    <a:pt x="13" y="6"/>
                  </a:lnTo>
                  <a:lnTo>
                    <a:pt x="10" y="8"/>
                  </a:lnTo>
                  <a:lnTo>
                    <a:pt x="8" y="9"/>
                  </a:lnTo>
                  <a:lnTo>
                    <a:pt x="6" y="11"/>
                  </a:lnTo>
                  <a:lnTo>
                    <a:pt x="5" y="13"/>
                  </a:lnTo>
                  <a:lnTo>
                    <a:pt x="4" y="14"/>
                  </a:lnTo>
                  <a:lnTo>
                    <a:pt x="3" y="16"/>
                  </a:lnTo>
                  <a:lnTo>
                    <a:pt x="2" y="17"/>
                  </a:lnTo>
                  <a:lnTo>
                    <a:pt x="1" y="18"/>
                  </a:lnTo>
                  <a:lnTo>
                    <a:pt x="1" y="20"/>
                  </a:lnTo>
                  <a:lnTo>
                    <a:pt x="0" y="21"/>
                  </a:lnTo>
                  <a:lnTo>
                    <a:pt x="1" y="21"/>
                  </a:lnTo>
                  <a:lnTo>
                    <a:pt x="2" y="18"/>
                  </a:lnTo>
                  <a:lnTo>
                    <a:pt x="4" y="17"/>
                  </a:lnTo>
                  <a:lnTo>
                    <a:pt x="6" y="16"/>
                  </a:lnTo>
                  <a:close/>
                </a:path>
              </a:pathLst>
            </a:custGeom>
            <a:solidFill>
              <a:srgbClr val="FFE3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98" name="Freeform 72"/>
            <p:cNvSpPr>
              <a:spLocks/>
            </p:cNvSpPr>
            <p:nvPr/>
          </p:nvSpPr>
          <p:spPr bwMode="auto">
            <a:xfrm>
              <a:off x="3986213" y="4887913"/>
              <a:ext cx="34925" cy="82550"/>
            </a:xfrm>
            <a:custGeom>
              <a:avLst/>
              <a:gdLst>
                <a:gd name="T0" fmla="*/ 2147483647 w 22"/>
                <a:gd name="T1" fmla="*/ 0 h 52"/>
                <a:gd name="T2" fmla="*/ 2147483647 w 22"/>
                <a:gd name="T3" fmla="*/ 2147483647 h 52"/>
                <a:gd name="T4" fmla="*/ 2147483647 w 22"/>
                <a:gd name="T5" fmla="*/ 2147483647 h 52"/>
                <a:gd name="T6" fmla="*/ 2147483647 w 22"/>
                <a:gd name="T7" fmla="*/ 2147483647 h 52"/>
                <a:gd name="T8" fmla="*/ 2147483647 w 22"/>
                <a:gd name="T9" fmla="*/ 2147483647 h 52"/>
                <a:gd name="T10" fmla="*/ 0 w 22"/>
                <a:gd name="T11" fmla="*/ 2147483647 h 52"/>
                <a:gd name="T12" fmla="*/ 0 w 22"/>
                <a:gd name="T13" fmla="*/ 2147483647 h 52"/>
                <a:gd name="T14" fmla="*/ 0 w 22"/>
                <a:gd name="T15" fmla="*/ 2147483647 h 52"/>
                <a:gd name="T16" fmla="*/ 2147483647 w 22"/>
                <a:gd name="T17" fmla="*/ 2147483647 h 52"/>
                <a:gd name="T18" fmla="*/ 2147483647 w 22"/>
                <a:gd name="T19" fmla="*/ 2147483647 h 52"/>
                <a:gd name="T20" fmla="*/ 2147483647 w 22"/>
                <a:gd name="T21" fmla="*/ 2147483647 h 52"/>
                <a:gd name="T22" fmla="*/ 2147483647 w 22"/>
                <a:gd name="T23" fmla="*/ 2147483647 h 52"/>
                <a:gd name="T24" fmla="*/ 2147483647 w 22"/>
                <a:gd name="T25" fmla="*/ 2147483647 h 52"/>
                <a:gd name="T26" fmla="*/ 2147483647 w 22"/>
                <a:gd name="T27" fmla="*/ 2147483647 h 52"/>
                <a:gd name="T28" fmla="*/ 2147483647 w 22"/>
                <a:gd name="T29" fmla="*/ 2147483647 h 52"/>
                <a:gd name="T30" fmla="*/ 2147483647 w 22"/>
                <a:gd name="T31" fmla="*/ 2147483647 h 52"/>
                <a:gd name="T32" fmla="*/ 2147483647 w 22"/>
                <a:gd name="T33" fmla="*/ 2147483647 h 52"/>
                <a:gd name="T34" fmla="*/ 2147483647 w 22"/>
                <a:gd name="T35" fmla="*/ 2147483647 h 52"/>
                <a:gd name="T36" fmla="*/ 2147483647 w 22"/>
                <a:gd name="T37" fmla="*/ 2147483647 h 52"/>
                <a:gd name="T38" fmla="*/ 2147483647 w 22"/>
                <a:gd name="T39" fmla="*/ 2147483647 h 52"/>
                <a:gd name="T40" fmla="*/ 2147483647 w 22"/>
                <a:gd name="T41" fmla="*/ 2147483647 h 52"/>
                <a:gd name="T42" fmla="*/ 2147483647 w 22"/>
                <a:gd name="T43" fmla="*/ 2147483647 h 52"/>
                <a:gd name="T44" fmla="*/ 2147483647 w 22"/>
                <a:gd name="T45" fmla="*/ 2147483647 h 52"/>
                <a:gd name="T46" fmla="*/ 2147483647 w 22"/>
                <a:gd name="T47" fmla="*/ 2147483647 h 52"/>
                <a:gd name="T48" fmla="*/ 2147483647 w 22"/>
                <a:gd name="T49" fmla="*/ 2147483647 h 52"/>
                <a:gd name="T50" fmla="*/ 2147483647 w 22"/>
                <a:gd name="T51" fmla="*/ 2147483647 h 52"/>
                <a:gd name="T52" fmla="*/ 2147483647 w 22"/>
                <a:gd name="T53" fmla="*/ 2147483647 h 52"/>
                <a:gd name="T54" fmla="*/ 2147483647 w 22"/>
                <a:gd name="T55" fmla="*/ 2147483647 h 52"/>
                <a:gd name="T56" fmla="*/ 2147483647 w 22"/>
                <a:gd name="T57" fmla="*/ 2147483647 h 52"/>
                <a:gd name="T58" fmla="*/ 2147483647 w 22"/>
                <a:gd name="T59" fmla="*/ 2147483647 h 52"/>
                <a:gd name="T60" fmla="*/ 2147483647 w 22"/>
                <a:gd name="T61" fmla="*/ 2147483647 h 52"/>
                <a:gd name="T62" fmla="*/ 2147483647 w 22"/>
                <a:gd name="T63" fmla="*/ 2147483647 h 52"/>
                <a:gd name="T64" fmla="*/ 2147483647 w 22"/>
                <a:gd name="T65" fmla="*/ 2147483647 h 52"/>
                <a:gd name="T66" fmla="*/ 2147483647 w 22"/>
                <a:gd name="T67" fmla="*/ 2147483647 h 52"/>
                <a:gd name="T68" fmla="*/ 2147483647 w 22"/>
                <a:gd name="T69" fmla="*/ 2147483647 h 52"/>
                <a:gd name="T70" fmla="*/ 2147483647 w 22"/>
                <a:gd name="T71" fmla="*/ 2147483647 h 52"/>
                <a:gd name="T72" fmla="*/ 2147483647 w 22"/>
                <a:gd name="T73" fmla="*/ 2147483647 h 52"/>
                <a:gd name="T74" fmla="*/ 2147483647 w 22"/>
                <a:gd name="T75" fmla="*/ 2147483647 h 52"/>
                <a:gd name="T76" fmla="*/ 2147483647 w 22"/>
                <a:gd name="T77" fmla="*/ 2147483647 h 52"/>
                <a:gd name="T78" fmla="*/ 2147483647 w 22"/>
                <a:gd name="T79" fmla="*/ 2147483647 h 52"/>
                <a:gd name="T80" fmla="*/ 2147483647 w 22"/>
                <a:gd name="T81" fmla="*/ 2147483647 h 52"/>
                <a:gd name="T82" fmla="*/ 2147483647 w 22"/>
                <a:gd name="T83" fmla="*/ 2147483647 h 52"/>
                <a:gd name="T84" fmla="*/ 2147483647 w 22"/>
                <a:gd name="T85" fmla="*/ 2147483647 h 52"/>
                <a:gd name="T86" fmla="*/ 2147483647 w 22"/>
                <a:gd name="T87" fmla="*/ 2147483647 h 52"/>
                <a:gd name="T88" fmla="*/ 2147483647 w 22"/>
                <a:gd name="T89" fmla="*/ 2147483647 h 52"/>
                <a:gd name="T90" fmla="*/ 2147483647 w 22"/>
                <a:gd name="T91" fmla="*/ 2147483647 h 52"/>
                <a:gd name="T92" fmla="*/ 2147483647 w 22"/>
                <a:gd name="T93" fmla="*/ 2147483647 h 52"/>
                <a:gd name="T94" fmla="*/ 2147483647 w 22"/>
                <a:gd name="T95" fmla="*/ 2147483647 h 52"/>
                <a:gd name="T96" fmla="*/ 2147483647 w 22"/>
                <a:gd name="T97" fmla="*/ 0 h 52"/>
                <a:gd name="T98" fmla="*/ 2147483647 w 22"/>
                <a:gd name="T99" fmla="*/ 0 h 52"/>
                <a:gd name="T100" fmla="*/ 2147483647 w 22"/>
                <a:gd name="T101" fmla="*/ 0 h 52"/>
                <a:gd name="T102" fmla="*/ 2147483647 w 22"/>
                <a:gd name="T103" fmla="*/ 0 h 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
                <a:gd name="T157" fmla="*/ 0 h 52"/>
                <a:gd name="T158" fmla="*/ 22 w 22"/>
                <a:gd name="T159" fmla="*/ 52 h 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 h="52">
                  <a:moveTo>
                    <a:pt x="8" y="0"/>
                  </a:moveTo>
                  <a:lnTo>
                    <a:pt x="6" y="3"/>
                  </a:lnTo>
                  <a:lnTo>
                    <a:pt x="4" y="7"/>
                  </a:lnTo>
                  <a:lnTo>
                    <a:pt x="2" y="11"/>
                  </a:lnTo>
                  <a:lnTo>
                    <a:pt x="1" y="15"/>
                  </a:lnTo>
                  <a:lnTo>
                    <a:pt x="0" y="19"/>
                  </a:lnTo>
                  <a:lnTo>
                    <a:pt x="0" y="22"/>
                  </a:lnTo>
                  <a:lnTo>
                    <a:pt x="0" y="25"/>
                  </a:lnTo>
                  <a:lnTo>
                    <a:pt x="1" y="29"/>
                  </a:lnTo>
                  <a:lnTo>
                    <a:pt x="2" y="32"/>
                  </a:lnTo>
                  <a:lnTo>
                    <a:pt x="2" y="35"/>
                  </a:lnTo>
                  <a:lnTo>
                    <a:pt x="4" y="37"/>
                  </a:lnTo>
                  <a:lnTo>
                    <a:pt x="5" y="40"/>
                  </a:lnTo>
                  <a:lnTo>
                    <a:pt x="6" y="42"/>
                  </a:lnTo>
                  <a:lnTo>
                    <a:pt x="8" y="44"/>
                  </a:lnTo>
                  <a:lnTo>
                    <a:pt x="8" y="45"/>
                  </a:lnTo>
                  <a:lnTo>
                    <a:pt x="10" y="46"/>
                  </a:lnTo>
                  <a:lnTo>
                    <a:pt x="12" y="48"/>
                  </a:lnTo>
                  <a:lnTo>
                    <a:pt x="14" y="49"/>
                  </a:lnTo>
                  <a:lnTo>
                    <a:pt x="17" y="50"/>
                  </a:lnTo>
                  <a:lnTo>
                    <a:pt x="20" y="52"/>
                  </a:lnTo>
                  <a:lnTo>
                    <a:pt x="22" y="52"/>
                  </a:lnTo>
                  <a:lnTo>
                    <a:pt x="22" y="51"/>
                  </a:lnTo>
                  <a:lnTo>
                    <a:pt x="21" y="50"/>
                  </a:lnTo>
                  <a:lnTo>
                    <a:pt x="20" y="48"/>
                  </a:lnTo>
                  <a:lnTo>
                    <a:pt x="19" y="47"/>
                  </a:lnTo>
                  <a:lnTo>
                    <a:pt x="18" y="44"/>
                  </a:lnTo>
                  <a:lnTo>
                    <a:pt x="16" y="42"/>
                  </a:lnTo>
                  <a:lnTo>
                    <a:pt x="16" y="39"/>
                  </a:lnTo>
                  <a:lnTo>
                    <a:pt x="14" y="37"/>
                  </a:lnTo>
                  <a:lnTo>
                    <a:pt x="14" y="35"/>
                  </a:lnTo>
                  <a:lnTo>
                    <a:pt x="14" y="33"/>
                  </a:lnTo>
                  <a:lnTo>
                    <a:pt x="12" y="30"/>
                  </a:lnTo>
                  <a:lnTo>
                    <a:pt x="12" y="28"/>
                  </a:lnTo>
                  <a:lnTo>
                    <a:pt x="12" y="25"/>
                  </a:lnTo>
                  <a:lnTo>
                    <a:pt x="12" y="22"/>
                  </a:lnTo>
                  <a:lnTo>
                    <a:pt x="12" y="20"/>
                  </a:lnTo>
                  <a:lnTo>
                    <a:pt x="13" y="17"/>
                  </a:lnTo>
                  <a:lnTo>
                    <a:pt x="13" y="15"/>
                  </a:lnTo>
                  <a:lnTo>
                    <a:pt x="14" y="13"/>
                  </a:lnTo>
                  <a:lnTo>
                    <a:pt x="14" y="11"/>
                  </a:lnTo>
                  <a:lnTo>
                    <a:pt x="15" y="9"/>
                  </a:lnTo>
                  <a:lnTo>
                    <a:pt x="16" y="7"/>
                  </a:lnTo>
                  <a:lnTo>
                    <a:pt x="16" y="6"/>
                  </a:lnTo>
                  <a:lnTo>
                    <a:pt x="16" y="4"/>
                  </a:lnTo>
                  <a:lnTo>
                    <a:pt x="17" y="3"/>
                  </a:lnTo>
                  <a:lnTo>
                    <a:pt x="18" y="2"/>
                  </a:lnTo>
                  <a:lnTo>
                    <a:pt x="18" y="1"/>
                  </a:lnTo>
                  <a:lnTo>
                    <a:pt x="19" y="0"/>
                  </a:lnTo>
                  <a:lnTo>
                    <a:pt x="8" y="0"/>
                  </a:lnTo>
                  <a:close/>
                </a:path>
              </a:pathLst>
            </a:custGeom>
            <a:solidFill>
              <a:srgbClr val="FFE3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99" name="Freeform 73"/>
            <p:cNvSpPr>
              <a:spLocks/>
            </p:cNvSpPr>
            <p:nvPr/>
          </p:nvSpPr>
          <p:spPr bwMode="auto">
            <a:xfrm>
              <a:off x="4200525" y="5105400"/>
              <a:ext cx="82550" cy="30162"/>
            </a:xfrm>
            <a:custGeom>
              <a:avLst/>
              <a:gdLst>
                <a:gd name="T0" fmla="*/ 0 w 52"/>
                <a:gd name="T1" fmla="*/ 2147483647 h 19"/>
                <a:gd name="T2" fmla="*/ 2147483647 w 52"/>
                <a:gd name="T3" fmla="*/ 2147483647 h 19"/>
                <a:gd name="T4" fmla="*/ 2147483647 w 52"/>
                <a:gd name="T5" fmla="*/ 2147483647 h 19"/>
                <a:gd name="T6" fmla="*/ 2147483647 w 52"/>
                <a:gd name="T7" fmla="*/ 2147483647 h 19"/>
                <a:gd name="T8" fmla="*/ 2147483647 w 52"/>
                <a:gd name="T9" fmla="*/ 2147483647 h 19"/>
                <a:gd name="T10" fmla="*/ 2147483647 w 52"/>
                <a:gd name="T11" fmla="*/ 2147483647 h 19"/>
                <a:gd name="T12" fmla="*/ 2147483647 w 52"/>
                <a:gd name="T13" fmla="*/ 2147483647 h 19"/>
                <a:gd name="T14" fmla="*/ 2147483647 w 52"/>
                <a:gd name="T15" fmla="*/ 2147483647 h 19"/>
                <a:gd name="T16" fmla="*/ 2147483647 w 52"/>
                <a:gd name="T17" fmla="*/ 2147483647 h 19"/>
                <a:gd name="T18" fmla="*/ 2147483647 w 52"/>
                <a:gd name="T19" fmla="*/ 2147483647 h 19"/>
                <a:gd name="T20" fmla="*/ 2147483647 w 52"/>
                <a:gd name="T21" fmla="*/ 2147483647 h 19"/>
                <a:gd name="T22" fmla="*/ 2147483647 w 52"/>
                <a:gd name="T23" fmla="*/ 2147483647 h 19"/>
                <a:gd name="T24" fmla="*/ 2147483647 w 52"/>
                <a:gd name="T25" fmla="*/ 2147483647 h 19"/>
                <a:gd name="T26" fmla="*/ 2147483647 w 52"/>
                <a:gd name="T27" fmla="*/ 2147483647 h 19"/>
                <a:gd name="T28" fmla="*/ 2147483647 w 52"/>
                <a:gd name="T29" fmla="*/ 2147483647 h 19"/>
                <a:gd name="T30" fmla="*/ 2147483647 w 52"/>
                <a:gd name="T31" fmla="*/ 2147483647 h 19"/>
                <a:gd name="T32" fmla="*/ 2147483647 w 52"/>
                <a:gd name="T33" fmla="*/ 2147483647 h 19"/>
                <a:gd name="T34" fmla="*/ 2147483647 w 52"/>
                <a:gd name="T35" fmla="*/ 2147483647 h 19"/>
                <a:gd name="T36" fmla="*/ 2147483647 w 52"/>
                <a:gd name="T37" fmla="*/ 2147483647 h 19"/>
                <a:gd name="T38" fmla="*/ 2147483647 w 52"/>
                <a:gd name="T39" fmla="*/ 2147483647 h 19"/>
                <a:gd name="T40" fmla="*/ 2147483647 w 52"/>
                <a:gd name="T41" fmla="*/ 2147483647 h 19"/>
                <a:gd name="T42" fmla="*/ 2147483647 w 52"/>
                <a:gd name="T43" fmla="*/ 2147483647 h 19"/>
                <a:gd name="T44" fmla="*/ 2147483647 w 52"/>
                <a:gd name="T45" fmla="*/ 2147483647 h 19"/>
                <a:gd name="T46" fmla="*/ 2147483647 w 52"/>
                <a:gd name="T47" fmla="*/ 2147483647 h 19"/>
                <a:gd name="T48" fmla="*/ 2147483647 w 52"/>
                <a:gd name="T49" fmla="*/ 2147483647 h 19"/>
                <a:gd name="T50" fmla="*/ 2147483647 w 52"/>
                <a:gd name="T51" fmla="*/ 2147483647 h 19"/>
                <a:gd name="T52" fmla="*/ 2147483647 w 52"/>
                <a:gd name="T53" fmla="*/ 2147483647 h 19"/>
                <a:gd name="T54" fmla="*/ 2147483647 w 52"/>
                <a:gd name="T55" fmla="*/ 2147483647 h 19"/>
                <a:gd name="T56" fmla="*/ 2147483647 w 52"/>
                <a:gd name="T57" fmla="*/ 2147483647 h 19"/>
                <a:gd name="T58" fmla="*/ 2147483647 w 52"/>
                <a:gd name="T59" fmla="*/ 2147483647 h 19"/>
                <a:gd name="T60" fmla="*/ 2147483647 w 52"/>
                <a:gd name="T61" fmla="*/ 2147483647 h 19"/>
                <a:gd name="T62" fmla="*/ 2147483647 w 52"/>
                <a:gd name="T63" fmla="*/ 2147483647 h 19"/>
                <a:gd name="T64" fmla="*/ 2147483647 w 52"/>
                <a:gd name="T65" fmla="*/ 2147483647 h 19"/>
                <a:gd name="T66" fmla="*/ 2147483647 w 52"/>
                <a:gd name="T67" fmla="*/ 2147483647 h 19"/>
                <a:gd name="T68" fmla="*/ 2147483647 w 52"/>
                <a:gd name="T69" fmla="*/ 2147483647 h 19"/>
                <a:gd name="T70" fmla="*/ 2147483647 w 52"/>
                <a:gd name="T71" fmla="*/ 2147483647 h 19"/>
                <a:gd name="T72" fmla="*/ 2147483647 w 52"/>
                <a:gd name="T73" fmla="*/ 2147483647 h 19"/>
                <a:gd name="T74" fmla="*/ 2147483647 w 52"/>
                <a:gd name="T75" fmla="*/ 2147483647 h 19"/>
                <a:gd name="T76" fmla="*/ 2147483647 w 52"/>
                <a:gd name="T77" fmla="*/ 2147483647 h 19"/>
                <a:gd name="T78" fmla="*/ 2147483647 w 52"/>
                <a:gd name="T79" fmla="*/ 0 h 19"/>
                <a:gd name="T80" fmla="*/ 2147483647 w 52"/>
                <a:gd name="T81" fmla="*/ 0 h 19"/>
                <a:gd name="T82" fmla="*/ 2147483647 w 52"/>
                <a:gd name="T83" fmla="*/ 0 h 19"/>
                <a:gd name="T84" fmla="*/ 2147483647 w 52"/>
                <a:gd name="T85" fmla="*/ 2147483647 h 19"/>
                <a:gd name="T86" fmla="*/ 2147483647 w 52"/>
                <a:gd name="T87" fmla="*/ 2147483647 h 19"/>
                <a:gd name="T88" fmla="*/ 2147483647 w 52"/>
                <a:gd name="T89" fmla="*/ 2147483647 h 19"/>
                <a:gd name="T90" fmla="*/ 2147483647 w 52"/>
                <a:gd name="T91" fmla="*/ 2147483647 h 19"/>
                <a:gd name="T92" fmla="*/ 2147483647 w 52"/>
                <a:gd name="T93" fmla="*/ 2147483647 h 19"/>
                <a:gd name="T94" fmla="*/ 2147483647 w 52"/>
                <a:gd name="T95" fmla="*/ 2147483647 h 19"/>
                <a:gd name="T96" fmla="*/ 2147483647 w 52"/>
                <a:gd name="T97" fmla="*/ 2147483647 h 19"/>
                <a:gd name="T98" fmla="*/ 2147483647 w 52"/>
                <a:gd name="T99" fmla="*/ 2147483647 h 19"/>
                <a:gd name="T100" fmla="*/ 2147483647 w 52"/>
                <a:gd name="T101" fmla="*/ 2147483647 h 19"/>
                <a:gd name="T102" fmla="*/ 0 w 52"/>
                <a:gd name="T103" fmla="*/ 2147483647 h 19"/>
                <a:gd name="T104" fmla="*/ 0 w 52"/>
                <a:gd name="T105" fmla="*/ 2147483647 h 19"/>
                <a:gd name="T106" fmla="*/ 0 w 52"/>
                <a:gd name="T107" fmla="*/ 2147483647 h 19"/>
                <a:gd name="T108" fmla="*/ 0 w 52"/>
                <a:gd name="T109" fmla="*/ 2147483647 h 1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2"/>
                <a:gd name="T166" fmla="*/ 0 h 19"/>
                <a:gd name="T167" fmla="*/ 52 w 52"/>
                <a:gd name="T168" fmla="*/ 19 h 1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2" h="19">
                  <a:moveTo>
                    <a:pt x="0" y="11"/>
                  </a:moveTo>
                  <a:lnTo>
                    <a:pt x="2" y="11"/>
                  </a:lnTo>
                  <a:lnTo>
                    <a:pt x="5" y="11"/>
                  </a:lnTo>
                  <a:lnTo>
                    <a:pt x="8" y="10"/>
                  </a:lnTo>
                  <a:lnTo>
                    <a:pt x="11" y="10"/>
                  </a:lnTo>
                  <a:lnTo>
                    <a:pt x="14" y="10"/>
                  </a:lnTo>
                  <a:lnTo>
                    <a:pt x="17" y="10"/>
                  </a:lnTo>
                  <a:lnTo>
                    <a:pt x="19" y="10"/>
                  </a:lnTo>
                  <a:lnTo>
                    <a:pt x="22" y="10"/>
                  </a:lnTo>
                  <a:lnTo>
                    <a:pt x="24" y="10"/>
                  </a:lnTo>
                  <a:lnTo>
                    <a:pt x="27" y="10"/>
                  </a:lnTo>
                  <a:lnTo>
                    <a:pt x="29" y="10"/>
                  </a:lnTo>
                  <a:lnTo>
                    <a:pt x="31" y="10"/>
                  </a:lnTo>
                  <a:lnTo>
                    <a:pt x="32" y="10"/>
                  </a:lnTo>
                  <a:lnTo>
                    <a:pt x="34" y="10"/>
                  </a:lnTo>
                  <a:lnTo>
                    <a:pt x="35" y="10"/>
                  </a:lnTo>
                  <a:lnTo>
                    <a:pt x="37" y="11"/>
                  </a:lnTo>
                  <a:lnTo>
                    <a:pt x="39" y="12"/>
                  </a:lnTo>
                  <a:lnTo>
                    <a:pt x="42" y="14"/>
                  </a:lnTo>
                  <a:lnTo>
                    <a:pt x="45" y="15"/>
                  </a:lnTo>
                  <a:lnTo>
                    <a:pt x="47" y="17"/>
                  </a:lnTo>
                  <a:lnTo>
                    <a:pt x="49" y="18"/>
                  </a:lnTo>
                  <a:lnTo>
                    <a:pt x="51" y="19"/>
                  </a:lnTo>
                  <a:lnTo>
                    <a:pt x="52" y="18"/>
                  </a:lnTo>
                  <a:lnTo>
                    <a:pt x="52" y="17"/>
                  </a:lnTo>
                  <a:lnTo>
                    <a:pt x="51" y="15"/>
                  </a:lnTo>
                  <a:lnTo>
                    <a:pt x="50" y="14"/>
                  </a:lnTo>
                  <a:lnTo>
                    <a:pt x="49" y="12"/>
                  </a:lnTo>
                  <a:lnTo>
                    <a:pt x="49" y="11"/>
                  </a:lnTo>
                  <a:lnTo>
                    <a:pt x="47" y="10"/>
                  </a:lnTo>
                  <a:lnTo>
                    <a:pt x="46" y="9"/>
                  </a:lnTo>
                  <a:lnTo>
                    <a:pt x="45" y="8"/>
                  </a:lnTo>
                  <a:lnTo>
                    <a:pt x="43" y="6"/>
                  </a:lnTo>
                  <a:lnTo>
                    <a:pt x="41" y="5"/>
                  </a:lnTo>
                  <a:lnTo>
                    <a:pt x="39" y="4"/>
                  </a:lnTo>
                  <a:lnTo>
                    <a:pt x="37" y="2"/>
                  </a:lnTo>
                  <a:lnTo>
                    <a:pt x="35" y="2"/>
                  </a:lnTo>
                  <a:lnTo>
                    <a:pt x="33" y="1"/>
                  </a:lnTo>
                  <a:lnTo>
                    <a:pt x="30" y="1"/>
                  </a:lnTo>
                  <a:lnTo>
                    <a:pt x="27" y="0"/>
                  </a:lnTo>
                  <a:lnTo>
                    <a:pt x="25" y="0"/>
                  </a:lnTo>
                  <a:lnTo>
                    <a:pt x="21" y="0"/>
                  </a:lnTo>
                  <a:lnTo>
                    <a:pt x="19" y="1"/>
                  </a:lnTo>
                  <a:lnTo>
                    <a:pt x="17" y="1"/>
                  </a:lnTo>
                  <a:lnTo>
                    <a:pt x="15" y="2"/>
                  </a:lnTo>
                  <a:lnTo>
                    <a:pt x="12" y="2"/>
                  </a:lnTo>
                  <a:lnTo>
                    <a:pt x="10" y="4"/>
                  </a:lnTo>
                  <a:lnTo>
                    <a:pt x="7" y="5"/>
                  </a:lnTo>
                  <a:lnTo>
                    <a:pt x="6" y="5"/>
                  </a:lnTo>
                  <a:lnTo>
                    <a:pt x="4" y="7"/>
                  </a:lnTo>
                  <a:lnTo>
                    <a:pt x="2" y="7"/>
                  </a:lnTo>
                  <a:lnTo>
                    <a:pt x="0" y="8"/>
                  </a:lnTo>
                  <a:lnTo>
                    <a:pt x="0" y="9"/>
                  </a:lnTo>
                  <a:lnTo>
                    <a:pt x="0" y="11"/>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00" name="Freeform 74"/>
            <p:cNvSpPr>
              <a:spLocks/>
            </p:cNvSpPr>
            <p:nvPr/>
          </p:nvSpPr>
          <p:spPr bwMode="auto">
            <a:xfrm>
              <a:off x="4191000" y="5086350"/>
              <a:ext cx="90487" cy="26987"/>
            </a:xfrm>
            <a:custGeom>
              <a:avLst/>
              <a:gdLst>
                <a:gd name="T0" fmla="*/ 2147483647 w 57"/>
                <a:gd name="T1" fmla="*/ 2147483647 h 17"/>
                <a:gd name="T2" fmla="*/ 2147483647 w 57"/>
                <a:gd name="T3" fmla="*/ 2147483647 h 17"/>
                <a:gd name="T4" fmla="*/ 2147483647 w 57"/>
                <a:gd name="T5" fmla="*/ 2147483647 h 17"/>
                <a:gd name="T6" fmla="*/ 2147483647 w 57"/>
                <a:gd name="T7" fmla="*/ 2147483647 h 17"/>
                <a:gd name="T8" fmla="*/ 2147483647 w 57"/>
                <a:gd name="T9" fmla="*/ 2147483647 h 17"/>
                <a:gd name="T10" fmla="*/ 2147483647 w 57"/>
                <a:gd name="T11" fmla="*/ 2147483647 h 17"/>
                <a:gd name="T12" fmla="*/ 2147483647 w 57"/>
                <a:gd name="T13" fmla="*/ 2147483647 h 17"/>
                <a:gd name="T14" fmla="*/ 2147483647 w 57"/>
                <a:gd name="T15" fmla="*/ 2147483647 h 17"/>
                <a:gd name="T16" fmla="*/ 2147483647 w 57"/>
                <a:gd name="T17" fmla="*/ 2147483647 h 17"/>
                <a:gd name="T18" fmla="*/ 2147483647 w 57"/>
                <a:gd name="T19" fmla="*/ 2147483647 h 17"/>
                <a:gd name="T20" fmla="*/ 2147483647 w 57"/>
                <a:gd name="T21" fmla="*/ 2147483647 h 17"/>
                <a:gd name="T22" fmla="*/ 2147483647 w 57"/>
                <a:gd name="T23" fmla="*/ 2147483647 h 17"/>
                <a:gd name="T24" fmla="*/ 2147483647 w 57"/>
                <a:gd name="T25" fmla="*/ 2147483647 h 17"/>
                <a:gd name="T26" fmla="*/ 2147483647 w 57"/>
                <a:gd name="T27" fmla="*/ 2147483647 h 17"/>
                <a:gd name="T28" fmla="*/ 2147483647 w 57"/>
                <a:gd name="T29" fmla="*/ 2147483647 h 17"/>
                <a:gd name="T30" fmla="*/ 2147483647 w 57"/>
                <a:gd name="T31" fmla="*/ 2147483647 h 17"/>
                <a:gd name="T32" fmla="*/ 2147483647 w 57"/>
                <a:gd name="T33" fmla="*/ 2147483647 h 17"/>
                <a:gd name="T34" fmla="*/ 2147483647 w 57"/>
                <a:gd name="T35" fmla="*/ 2147483647 h 17"/>
                <a:gd name="T36" fmla="*/ 2147483647 w 57"/>
                <a:gd name="T37" fmla="*/ 2147483647 h 17"/>
                <a:gd name="T38" fmla="*/ 2147483647 w 57"/>
                <a:gd name="T39" fmla="*/ 2147483647 h 17"/>
                <a:gd name="T40" fmla="*/ 2147483647 w 57"/>
                <a:gd name="T41" fmla="*/ 0 h 17"/>
                <a:gd name="T42" fmla="*/ 2147483647 w 57"/>
                <a:gd name="T43" fmla="*/ 0 h 17"/>
                <a:gd name="T44" fmla="*/ 2147483647 w 57"/>
                <a:gd name="T45" fmla="*/ 0 h 17"/>
                <a:gd name="T46" fmla="*/ 2147483647 w 57"/>
                <a:gd name="T47" fmla="*/ 0 h 17"/>
                <a:gd name="T48" fmla="*/ 2147483647 w 57"/>
                <a:gd name="T49" fmla="*/ 2147483647 h 17"/>
                <a:gd name="T50" fmla="*/ 2147483647 w 57"/>
                <a:gd name="T51" fmla="*/ 2147483647 h 17"/>
                <a:gd name="T52" fmla="*/ 2147483647 w 57"/>
                <a:gd name="T53" fmla="*/ 2147483647 h 17"/>
                <a:gd name="T54" fmla="*/ 2147483647 w 57"/>
                <a:gd name="T55" fmla="*/ 2147483647 h 17"/>
                <a:gd name="T56" fmla="*/ 2147483647 w 57"/>
                <a:gd name="T57" fmla="*/ 2147483647 h 17"/>
                <a:gd name="T58" fmla="*/ 2147483647 w 57"/>
                <a:gd name="T59" fmla="*/ 2147483647 h 17"/>
                <a:gd name="T60" fmla="*/ 0 w 57"/>
                <a:gd name="T61" fmla="*/ 2147483647 h 17"/>
                <a:gd name="T62" fmla="*/ 0 w 57"/>
                <a:gd name="T63" fmla="*/ 2147483647 h 17"/>
                <a:gd name="T64" fmla="*/ 2147483647 w 57"/>
                <a:gd name="T65" fmla="*/ 2147483647 h 17"/>
                <a:gd name="T66" fmla="*/ 2147483647 w 57"/>
                <a:gd name="T67" fmla="*/ 2147483647 h 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7"/>
                <a:gd name="T103" fmla="*/ 0 h 17"/>
                <a:gd name="T104" fmla="*/ 57 w 57"/>
                <a:gd name="T105" fmla="*/ 17 h 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7" h="17">
                  <a:moveTo>
                    <a:pt x="2" y="17"/>
                  </a:moveTo>
                  <a:lnTo>
                    <a:pt x="4" y="14"/>
                  </a:lnTo>
                  <a:lnTo>
                    <a:pt x="6" y="13"/>
                  </a:lnTo>
                  <a:lnTo>
                    <a:pt x="8" y="12"/>
                  </a:lnTo>
                  <a:lnTo>
                    <a:pt x="11" y="11"/>
                  </a:lnTo>
                  <a:lnTo>
                    <a:pt x="14" y="10"/>
                  </a:lnTo>
                  <a:lnTo>
                    <a:pt x="16" y="9"/>
                  </a:lnTo>
                  <a:lnTo>
                    <a:pt x="18" y="9"/>
                  </a:lnTo>
                  <a:lnTo>
                    <a:pt x="21" y="8"/>
                  </a:lnTo>
                  <a:lnTo>
                    <a:pt x="23" y="7"/>
                  </a:lnTo>
                  <a:lnTo>
                    <a:pt x="26" y="7"/>
                  </a:lnTo>
                  <a:lnTo>
                    <a:pt x="28" y="7"/>
                  </a:lnTo>
                  <a:lnTo>
                    <a:pt x="30" y="7"/>
                  </a:lnTo>
                  <a:lnTo>
                    <a:pt x="32" y="7"/>
                  </a:lnTo>
                  <a:lnTo>
                    <a:pt x="34" y="7"/>
                  </a:lnTo>
                  <a:lnTo>
                    <a:pt x="35" y="7"/>
                  </a:lnTo>
                  <a:lnTo>
                    <a:pt x="37" y="8"/>
                  </a:lnTo>
                  <a:lnTo>
                    <a:pt x="38" y="8"/>
                  </a:lnTo>
                  <a:lnTo>
                    <a:pt x="39" y="8"/>
                  </a:lnTo>
                  <a:lnTo>
                    <a:pt x="41" y="9"/>
                  </a:lnTo>
                  <a:lnTo>
                    <a:pt x="43" y="9"/>
                  </a:lnTo>
                  <a:lnTo>
                    <a:pt x="44" y="9"/>
                  </a:lnTo>
                  <a:lnTo>
                    <a:pt x="46" y="10"/>
                  </a:lnTo>
                  <a:lnTo>
                    <a:pt x="47" y="10"/>
                  </a:lnTo>
                  <a:lnTo>
                    <a:pt x="49" y="11"/>
                  </a:lnTo>
                  <a:lnTo>
                    <a:pt x="51" y="11"/>
                  </a:lnTo>
                  <a:lnTo>
                    <a:pt x="54" y="11"/>
                  </a:lnTo>
                  <a:lnTo>
                    <a:pt x="55" y="11"/>
                  </a:lnTo>
                  <a:lnTo>
                    <a:pt x="57" y="11"/>
                  </a:lnTo>
                  <a:lnTo>
                    <a:pt x="56" y="10"/>
                  </a:lnTo>
                  <a:lnTo>
                    <a:pt x="55" y="8"/>
                  </a:lnTo>
                  <a:lnTo>
                    <a:pt x="53" y="7"/>
                  </a:lnTo>
                  <a:lnTo>
                    <a:pt x="51" y="6"/>
                  </a:lnTo>
                  <a:lnTo>
                    <a:pt x="50" y="5"/>
                  </a:lnTo>
                  <a:lnTo>
                    <a:pt x="48" y="4"/>
                  </a:lnTo>
                  <a:lnTo>
                    <a:pt x="46" y="4"/>
                  </a:lnTo>
                  <a:lnTo>
                    <a:pt x="44" y="3"/>
                  </a:lnTo>
                  <a:lnTo>
                    <a:pt x="43" y="3"/>
                  </a:lnTo>
                  <a:lnTo>
                    <a:pt x="41" y="2"/>
                  </a:lnTo>
                  <a:lnTo>
                    <a:pt x="38" y="1"/>
                  </a:lnTo>
                  <a:lnTo>
                    <a:pt x="36" y="0"/>
                  </a:lnTo>
                  <a:lnTo>
                    <a:pt x="34" y="0"/>
                  </a:lnTo>
                  <a:lnTo>
                    <a:pt x="31" y="0"/>
                  </a:lnTo>
                  <a:lnTo>
                    <a:pt x="29" y="0"/>
                  </a:lnTo>
                  <a:lnTo>
                    <a:pt x="27" y="0"/>
                  </a:lnTo>
                  <a:lnTo>
                    <a:pt x="25" y="0"/>
                  </a:lnTo>
                  <a:lnTo>
                    <a:pt x="23" y="0"/>
                  </a:lnTo>
                  <a:lnTo>
                    <a:pt x="20" y="0"/>
                  </a:lnTo>
                  <a:lnTo>
                    <a:pt x="18" y="1"/>
                  </a:lnTo>
                  <a:lnTo>
                    <a:pt x="16" y="1"/>
                  </a:lnTo>
                  <a:lnTo>
                    <a:pt x="13" y="2"/>
                  </a:lnTo>
                  <a:lnTo>
                    <a:pt x="11" y="2"/>
                  </a:lnTo>
                  <a:lnTo>
                    <a:pt x="10" y="3"/>
                  </a:lnTo>
                  <a:lnTo>
                    <a:pt x="8" y="4"/>
                  </a:lnTo>
                  <a:lnTo>
                    <a:pt x="6" y="4"/>
                  </a:lnTo>
                  <a:lnTo>
                    <a:pt x="5" y="4"/>
                  </a:lnTo>
                  <a:lnTo>
                    <a:pt x="4" y="4"/>
                  </a:lnTo>
                  <a:lnTo>
                    <a:pt x="3" y="5"/>
                  </a:lnTo>
                  <a:lnTo>
                    <a:pt x="2" y="5"/>
                  </a:lnTo>
                  <a:lnTo>
                    <a:pt x="1" y="7"/>
                  </a:lnTo>
                  <a:lnTo>
                    <a:pt x="0" y="9"/>
                  </a:lnTo>
                  <a:lnTo>
                    <a:pt x="0" y="11"/>
                  </a:lnTo>
                  <a:lnTo>
                    <a:pt x="0" y="13"/>
                  </a:lnTo>
                  <a:lnTo>
                    <a:pt x="1" y="14"/>
                  </a:lnTo>
                  <a:lnTo>
                    <a:pt x="1" y="16"/>
                  </a:lnTo>
                  <a:lnTo>
                    <a:pt x="2" y="17"/>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01" name="Freeform 75"/>
            <p:cNvSpPr>
              <a:spLocks/>
            </p:cNvSpPr>
            <p:nvPr/>
          </p:nvSpPr>
          <p:spPr bwMode="auto">
            <a:xfrm>
              <a:off x="3878263" y="5194300"/>
              <a:ext cx="163512" cy="134937"/>
            </a:xfrm>
            <a:custGeom>
              <a:avLst/>
              <a:gdLst>
                <a:gd name="T0" fmla="*/ 2147483647 w 103"/>
                <a:gd name="T1" fmla="*/ 2147483647 h 85"/>
                <a:gd name="T2" fmla="*/ 2147483647 w 103"/>
                <a:gd name="T3" fmla="*/ 2147483647 h 85"/>
                <a:gd name="T4" fmla="*/ 2147483647 w 103"/>
                <a:gd name="T5" fmla="*/ 2147483647 h 85"/>
                <a:gd name="T6" fmla="*/ 2147483647 w 103"/>
                <a:gd name="T7" fmla="*/ 2147483647 h 85"/>
                <a:gd name="T8" fmla="*/ 2147483647 w 103"/>
                <a:gd name="T9" fmla="*/ 2147483647 h 85"/>
                <a:gd name="T10" fmla="*/ 2147483647 w 103"/>
                <a:gd name="T11" fmla="*/ 2147483647 h 85"/>
                <a:gd name="T12" fmla="*/ 2147483647 w 103"/>
                <a:gd name="T13" fmla="*/ 2147483647 h 85"/>
                <a:gd name="T14" fmla="*/ 2147483647 w 103"/>
                <a:gd name="T15" fmla="*/ 2147483647 h 85"/>
                <a:gd name="T16" fmla="*/ 2147483647 w 103"/>
                <a:gd name="T17" fmla="*/ 2147483647 h 85"/>
                <a:gd name="T18" fmla="*/ 2147483647 w 103"/>
                <a:gd name="T19" fmla="*/ 2147483647 h 85"/>
                <a:gd name="T20" fmla="*/ 2147483647 w 103"/>
                <a:gd name="T21" fmla="*/ 2147483647 h 85"/>
                <a:gd name="T22" fmla="*/ 2147483647 w 103"/>
                <a:gd name="T23" fmla="*/ 2147483647 h 85"/>
                <a:gd name="T24" fmla="*/ 2147483647 w 103"/>
                <a:gd name="T25" fmla="*/ 2147483647 h 85"/>
                <a:gd name="T26" fmla="*/ 2147483647 w 103"/>
                <a:gd name="T27" fmla="*/ 2147483647 h 85"/>
                <a:gd name="T28" fmla="*/ 2147483647 w 103"/>
                <a:gd name="T29" fmla="*/ 2147483647 h 85"/>
                <a:gd name="T30" fmla="*/ 2147483647 w 103"/>
                <a:gd name="T31" fmla="*/ 2147483647 h 85"/>
                <a:gd name="T32" fmla="*/ 2147483647 w 103"/>
                <a:gd name="T33" fmla="*/ 2147483647 h 85"/>
                <a:gd name="T34" fmla="*/ 2147483647 w 103"/>
                <a:gd name="T35" fmla="*/ 2147483647 h 85"/>
                <a:gd name="T36" fmla="*/ 2147483647 w 103"/>
                <a:gd name="T37" fmla="*/ 2147483647 h 85"/>
                <a:gd name="T38" fmla="*/ 2147483647 w 103"/>
                <a:gd name="T39" fmla="*/ 2147483647 h 85"/>
                <a:gd name="T40" fmla="*/ 2147483647 w 103"/>
                <a:gd name="T41" fmla="*/ 2147483647 h 85"/>
                <a:gd name="T42" fmla="*/ 2147483647 w 103"/>
                <a:gd name="T43" fmla="*/ 2147483647 h 85"/>
                <a:gd name="T44" fmla="*/ 2147483647 w 103"/>
                <a:gd name="T45" fmla="*/ 2147483647 h 85"/>
                <a:gd name="T46" fmla="*/ 2147483647 w 103"/>
                <a:gd name="T47" fmla="*/ 2147483647 h 85"/>
                <a:gd name="T48" fmla="*/ 2147483647 w 103"/>
                <a:gd name="T49" fmla="*/ 2147483647 h 85"/>
                <a:gd name="T50" fmla="*/ 2147483647 w 103"/>
                <a:gd name="T51" fmla="*/ 2147483647 h 85"/>
                <a:gd name="T52" fmla="*/ 2147483647 w 103"/>
                <a:gd name="T53" fmla="*/ 2147483647 h 85"/>
                <a:gd name="T54" fmla="*/ 2147483647 w 103"/>
                <a:gd name="T55" fmla="*/ 2147483647 h 85"/>
                <a:gd name="T56" fmla="*/ 2147483647 w 103"/>
                <a:gd name="T57" fmla="*/ 2147483647 h 85"/>
                <a:gd name="T58" fmla="*/ 2147483647 w 103"/>
                <a:gd name="T59" fmla="*/ 2147483647 h 85"/>
                <a:gd name="T60" fmla="*/ 2147483647 w 103"/>
                <a:gd name="T61" fmla="*/ 2147483647 h 85"/>
                <a:gd name="T62" fmla="*/ 2147483647 w 103"/>
                <a:gd name="T63" fmla="*/ 2147483647 h 85"/>
                <a:gd name="T64" fmla="*/ 2147483647 w 103"/>
                <a:gd name="T65" fmla="*/ 2147483647 h 85"/>
                <a:gd name="T66" fmla="*/ 2147483647 w 103"/>
                <a:gd name="T67" fmla="*/ 2147483647 h 85"/>
                <a:gd name="T68" fmla="*/ 2147483647 w 103"/>
                <a:gd name="T69" fmla="*/ 2147483647 h 85"/>
                <a:gd name="T70" fmla="*/ 2147483647 w 103"/>
                <a:gd name="T71" fmla="*/ 2147483647 h 85"/>
                <a:gd name="T72" fmla="*/ 2147483647 w 103"/>
                <a:gd name="T73" fmla="*/ 2147483647 h 85"/>
                <a:gd name="T74" fmla="*/ 2147483647 w 103"/>
                <a:gd name="T75" fmla="*/ 2147483647 h 85"/>
                <a:gd name="T76" fmla="*/ 0 w 103"/>
                <a:gd name="T77" fmla="*/ 2147483647 h 85"/>
                <a:gd name="T78" fmla="*/ 2147483647 w 103"/>
                <a:gd name="T79" fmla="*/ 2147483647 h 85"/>
                <a:gd name="T80" fmla="*/ 2147483647 w 103"/>
                <a:gd name="T81" fmla="*/ 2147483647 h 85"/>
                <a:gd name="T82" fmla="*/ 2147483647 w 103"/>
                <a:gd name="T83" fmla="*/ 2147483647 h 85"/>
                <a:gd name="T84" fmla="*/ 2147483647 w 103"/>
                <a:gd name="T85" fmla="*/ 2147483647 h 85"/>
                <a:gd name="T86" fmla="*/ 2147483647 w 103"/>
                <a:gd name="T87" fmla="*/ 2147483647 h 85"/>
                <a:gd name="T88" fmla="*/ 2147483647 w 103"/>
                <a:gd name="T89" fmla="*/ 2147483647 h 85"/>
                <a:gd name="T90" fmla="*/ 2147483647 w 103"/>
                <a:gd name="T91" fmla="*/ 2147483647 h 85"/>
                <a:gd name="T92" fmla="*/ 2147483647 w 103"/>
                <a:gd name="T93" fmla="*/ 2147483647 h 85"/>
                <a:gd name="T94" fmla="*/ 2147483647 w 103"/>
                <a:gd name="T95" fmla="*/ 2147483647 h 85"/>
                <a:gd name="T96" fmla="*/ 2147483647 w 103"/>
                <a:gd name="T97" fmla="*/ 2147483647 h 85"/>
                <a:gd name="T98" fmla="*/ 2147483647 w 103"/>
                <a:gd name="T99" fmla="*/ 2147483647 h 85"/>
                <a:gd name="T100" fmla="*/ 2147483647 w 103"/>
                <a:gd name="T101" fmla="*/ 2147483647 h 85"/>
                <a:gd name="T102" fmla="*/ 2147483647 w 103"/>
                <a:gd name="T103" fmla="*/ 0 h 85"/>
                <a:gd name="T104" fmla="*/ 2147483647 w 103"/>
                <a:gd name="T105" fmla="*/ 0 h 8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3"/>
                <a:gd name="T160" fmla="*/ 0 h 85"/>
                <a:gd name="T161" fmla="*/ 103 w 103"/>
                <a:gd name="T162" fmla="*/ 85 h 8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3" h="85">
                  <a:moveTo>
                    <a:pt x="37" y="0"/>
                  </a:moveTo>
                  <a:lnTo>
                    <a:pt x="33" y="6"/>
                  </a:lnTo>
                  <a:lnTo>
                    <a:pt x="29" y="12"/>
                  </a:lnTo>
                  <a:lnTo>
                    <a:pt x="26" y="18"/>
                  </a:lnTo>
                  <a:lnTo>
                    <a:pt x="23" y="23"/>
                  </a:lnTo>
                  <a:lnTo>
                    <a:pt x="21" y="29"/>
                  </a:lnTo>
                  <a:lnTo>
                    <a:pt x="19" y="33"/>
                  </a:lnTo>
                  <a:lnTo>
                    <a:pt x="18" y="38"/>
                  </a:lnTo>
                  <a:lnTo>
                    <a:pt x="16" y="43"/>
                  </a:lnTo>
                  <a:lnTo>
                    <a:pt x="16" y="47"/>
                  </a:lnTo>
                  <a:lnTo>
                    <a:pt x="16" y="50"/>
                  </a:lnTo>
                  <a:lnTo>
                    <a:pt x="16" y="53"/>
                  </a:lnTo>
                  <a:lnTo>
                    <a:pt x="16" y="56"/>
                  </a:lnTo>
                  <a:lnTo>
                    <a:pt x="18" y="59"/>
                  </a:lnTo>
                  <a:lnTo>
                    <a:pt x="19" y="62"/>
                  </a:lnTo>
                  <a:lnTo>
                    <a:pt x="21" y="63"/>
                  </a:lnTo>
                  <a:lnTo>
                    <a:pt x="24" y="65"/>
                  </a:lnTo>
                  <a:lnTo>
                    <a:pt x="26" y="66"/>
                  </a:lnTo>
                  <a:lnTo>
                    <a:pt x="28" y="67"/>
                  </a:lnTo>
                  <a:lnTo>
                    <a:pt x="31" y="68"/>
                  </a:lnTo>
                  <a:lnTo>
                    <a:pt x="34" y="68"/>
                  </a:lnTo>
                  <a:lnTo>
                    <a:pt x="37" y="69"/>
                  </a:lnTo>
                  <a:lnTo>
                    <a:pt x="40" y="69"/>
                  </a:lnTo>
                  <a:lnTo>
                    <a:pt x="43" y="70"/>
                  </a:lnTo>
                  <a:lnTo>
                    <a:pt x="47" y="71"/>
                  </a:lnTo>
                  <a:lnTo>
                    <a:pt x="50" y="71"/>
                  </a:lnTo>
                  <a:lnTo>
                    <a:pt x="54" y="71"/>
                  </a:lnTo>
                  <a:lnTo>
                    <a:pt x="56" y="71"/>
                  </a:lnTo>
                  <a:lnTo>
                    <a:pt x="60" y="71"/>
                  </a:lnTo>
                  <a:lnTo>
                    <a:pt x="62" y="71"/>
                  </a:lnTo>
                  <a:lnTo>
                    <a:pt x="66" y="72"/>
                  </a:lnTo>
                  <a:lnTo>
                    <a:pt x="69" y="72"/>
                  </a:lnTo>
                  <a:lnTo>
                    <a:pt x="72" y="72"/>
                  </a:lnTo>
                  <a:lnTo>
                    <a:pt x="75" y="72"/>
                  </a:lnTo>
                  <a:lnTo>
                    <a:pt x="78" y="73"/>
                  </a:lnTo>
                  <a:lnTo>
                    <a:pt x="81" y="73"/>
                  </a:lnTo>
                  <a:lnTo>
                    <a:pt x="84" y="75"/>
                  </a:lnTo>
                  <a:lnTo>
                    <a:pt x="87" y="75"/>
                  </a:lnTo>
                  <a:lnTo>
                    <a:pt x="89" y="76"/>
                  </a:lnTo>
                  <a:lnTo>
                    <a:pt x="92" y="78"/>
                  </a:lnTo>
                  <a:lnTo>
                    <a:pt x="94" y="79"/>
                  </a:lnTo>
                  <a:lnTo>
                    <a:pt x="96" y="80"/>
                  </a:lnTo>
                  <a:lnTo>
                    <a:pt x="98" y="81"/>
                  </a:lnTo>
                  <a:lnTo>
                    <a:pt x="99" y="82"/>
                  </a:lnTo>
                  <a:lnTo>
                    <a:pt x="101" y="83"/>
                  </a:lnTo>
                  <a:lnTo>
                    <a:pt x="103" y="84"/>
                  </a:lnTo>
                  <a:lnTo>
                    <a:pt x="102" y="85"/>
                  </a:lnTo>
                  <a:lnTo>
                    <a:pt x="100" y="85"/>
                  </a:lnTo>
                  <a:lnTo>
                    <a:pt x="99" y="85"/>
                  </a:lnTo>
                  <a:lnTo>
                    <a:pt x="97" y="84"/>
                  </a:lnTo>
                  <a:lnTo>
                    <a:pt x="95" y="84"/>
                  </a:lnTo>
                  <a:lnTo>
                    <a:pt x="91" y="84"/>
                  </a:lnTo>
                  <a:lnTo>
                    <a:pt x="88" y="84"/>
                  </a:lnTo>
                  <a:lnTo>
                    <a:pt x="84" y="84"/>
                  </a:lnTo>
                  <a:lnTo>
                    <a:pt x="81" y="84"/>
                  </a:lnTo>
                  <a:lnTo>
                    <a:pt x="76" y="84"/>
                  </a:lnTo>
                  <a:lnTo>
                    <a:pt x="72" y="84"/>
                  </a:lnTo>
                  <a:lnTo>
                    <a:pt x="67" y="84"/>
                  </a:lnTo>
                  <a:lnTo>
                    <a:pt x="62" y="84"/>
                  </a:lnTo>
                  <a:lnTo>
                    <a:pt x="58" y="84"/>
                  </a:lnTo>
                  <a:lnTo>
                    <a:pt x="52" y="84"/>
                  </a:lnTo>
                  <a:lnTo>
                    <a:pt x="47" y="84"/>
                  </a:lnTo>
                  <a:lnTo>
                    <a:pt x="42" y="85"/>
                  </a:lnTo>
                  <a:lnTo>
                    <a:pt x="37" y="84"/>
                  </a:lnTo>
                  <a:lnTo>
                    <a:pt x="32" y="84"/>
                  </a:lnTo>
                  <a:lnTo>
                    <a:pt x="28" y="84"/>
                  </a:lnTo>
                  <a:lnTo>
                    <a:pt x="24" y="83"/>
                  </a:lnTo>
                  <a:lnTo>
                    <a:pt x="20" y="82"/>
                  </a:lnTo>
                  <a:lnTo>
                    <a:pt x="16" y="81"/>
                  </a:lnTo>
                  <a:lnTo>
                    <a:pt x="12" y="79"/>
                  </a:lnTo>
                  <a:lnTo>
                    <a:pt x="10" y="78"/>
                  </a:lnTo>
                  <a:lnTo>
                    <a:pt x="8" y="75"/>
                  </a:lnTo>
                  <a:lnTo>
                    <a:pt x="6" y="73"/>
                  </a:lnTo>
                  <a:lnTo>
                    <a:pt x="4" y="71"/>
                  </a:lnTo>
                  <a:lnTo>
                    <a:pt x="2" y="68"/>
                  </a:lnTo>
                  <a:lnTo>
                    <a:pt x="1" y="65"/>
                  </a:lnTo>
                  <a:lnTo>
                    <a:pt x="0" y="62"/>
                  </a:lnTo>
                  <a:lnTo>
                    <a:pt x="0" y="59"/>
                  </a:lnTo>
                  <a:lnTo>
                    <a:pt x="0" y="56"/>
                  </a:lnTo>
                  <a:lnTo>
                    <a:pt x="1" y="53"/>
                  </a:lnTo>
                  <a:lnTo>
                    <a:pt x="2" y="49"/>
                  </a:lnTo>
                  <a:lnTo>
                    <a:pt x="2" y="46"/>
                  </a:lnTo>
                  <a:lnTo>
                    <a:pt x="4" y="42"/>
                  </a:lnTo>
                  <a:lnTo>
                    <a:pt x="4" y="39"/>
                  </a:lnTo>
                  <a:lnTo>
                    <a:pt x="6" y="36"/>
                  </a:lnTo>
                  <a:lnTo>
                    <a:pt x="6" y="33"/>
                  </a:lnTo>
                  <a:lnTo>
                    <a:pt x="8" y="30"/>
                  </a:lnTo>
                  <a:lnTo>
                    <a:pt x="9" y="27"/>
                  </a:lnTo>
                  <a:lnTo>
                    <a:pt x="10" y="24"/>
                  </a:lnTo>
                  <a:lnTo>
                    <a:pt x="11" y="21"/>
                  </a:lnTo>
                  <a:lnTo>
                    <a:pt x="12" y="20"/>
                  </a:lnTo>
                  <a:lnTo>
                    <a:pt x="13" y="17"/>
                  </a:lnTo>
                  <a:lnTo>
                    <a:pt x="14" y="16"/>
                  </a:lnTo>
                  <a:lnTo>
                    <a:pt x="15" y="14"/>
                  </a:lnTo>
                  <a:lnTo>
                    <a:pt x="16" y="13"/>
                  </a:lnTo>
                  <a:lnTo>
                    <a:pt x="16" y="11"/>
                  </a:lnTo>
                  <a:lnTo>
                    <a:pt x="16" y="10"/>
                  </a:lnTo>
                  <a:lnTo>
                    <a:pt x="17" y="9"/>
                  </a:lnTo>
                  <a:lnTo>
                    <a:pt x="18" y="7"/>
                  </a:lnTo>
                  <a:lnTo>
                    <a:pt x="19" y="5"/>
                  </a:lnTo>
                  <a:lnTo>
                    <a:pt x="20" y="3"/>
                  </a:lnTo>
                  <a:lnTo>
                    <a:pt x="21" y="1"/>
                  </a:lnTo>
                  <a:lnTo>
                    <a:pt x="22" y="0"/>
                  </a:lnTo>
                  <a:lnTo>
                    <a:pt x="23" y="0"/>
                  </a:lnTo>
                  <a:lnTo>
                    <a:pt x="37" y="0"/>
                  </a:lnTo>
                  <a:close/>
                </a:path>
              </a:pathLst>
            </a:custGeom>
            <a:solidFill>
              <a:srgbClr val="54C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02" name="Freeform 76"/>
            <p:cNvSpPr>
              <a:spLocks/>
            </p:cNvSpPr>
            <p:nvPr/>
          </p:nvSpPr>
          <p:spPr bwMode="auto">
            <a:xfrm>
              <a:off x="3971925" y="5216525"/>
              <a:ext cx="139700" cy="58737"/>
            </a:xfrm>
            <a:custGeom>
              <a:avLst/>
              <a:gdLst>
                <a:gd name="T0" fmla="*/ 0 w 88"/>
                <a:gd name="T1" fmla="*/ 2147483647 h 37"/>
                <a:gd name="T2" fmla="*/ 2147483647 w 88"/>
                <a:gd name="T3" fmla="*/ 2147483647 h 37"/>
                <a:gd name="T4" fmla="*/ 2147483647 w 88"/>
                <a:gd name="T5" fmla="*/ 2147483647 h 37"/>
                <a:gd name="T6" fmla="*/ 2147483647 w 88"/>
                <a:gd name="T7" fmla="*/ 2147483647 h 37"/>
                <a:gd name="T8" fmla="*/ 2147483647 w 88"/>
                <a:gd name="T9" fmla="*/ 2147483647 h 37"/>
                <a:gd name="T10" fmla="*/ 2147483647 w 88"/>
                <a:gd name="T11" fmla="*/ 2147483647 h 37"/>
                <a:gd name="T12" fmla="*/ 2147483647 w 88"/>
                <a:gd name="T13" fmla="*/ 2147483647 h 37"/>
                <a:gd name="T14" fmla="*/ 2147483647 w 88"/>
                <a:gd name="T15" fmla="*/ 2147483647 h 37"/>
                <a:gd name="T16" fmla="*/ 2147483647 w 88"/>
                <a:gd name="T17" fmla="*/ 2147483647 h 37"/>
                <a:gd name="T18" fmla="*/ 2147483647 w 88"/>
                <a:gd name="T19" fmla="*/ 2147483647 h 37"/>
                <a:gd name="T20" fmla="*/ 2147483647 w 88"/>
                <a:gd name="T21" fmla="*/ 2147483647 h 37"/>
                <a:gd name="T22" fmla="*/ 2147483647 w 88"/>
                <a:gd name="T23" fmla="*/ 2147483647 h 37"/>
                <a:gd name="T24" fmla="*/ 2147483647 w 88"/>
                <a:gd name="T25" fmla="*/ 2147483647 h 37"/>
                <a:gd name="T26" fmla="*/ 2147483647 w 88"/>
                <a:gd name="T27" fmla="*/ 2147483647 h 37"/>
                <a:gd name="T28" fmla="*/ 2147483647 w 88"/>
                <a:gd name="T29" fmla="*/ 2147483647 h 37"/>
                <a:gd name="T30" fmla="*/ 2147483647 w 88"/>
                <a:gd name="T31" fmla="*/ 2147483647 h 37"/>
                <a:gd name="T32" fmla="*/ 2147483647 w 88"/>
                <a:gd name="T33" fmla="*/ 2147483647 h 37"/>
                <a:gd name="T34" fmla="*/ 2147483647 w 88"/>
                <a:gd name="T35" fmla="*/ 2147483647 h 37"/>
                <a:gd name="T36" fmla="*/ 2147483647 w 88"/>
                <a:gd name="T37" fmla="*/ 2147483647 h 37"/>
                <a:gd name="T38" fmla="*/ 2147483647 w 88"/>
                <a:gd name="T39" fmla="*/ 2147483647 h 37"/>
                <a:gd name="T40" fmla="*/ 2147483647 w 88"/>
                <a:gd name="T41" fmla="*/ 2147483647 h 37"/>
                <a:gd name="T42" fmla="*/ 2147483647 w 88"/>
                <a:gd name="T43" fmla="*/ 2147483647 h 37"/>
                <a:gd name="T44" fmla="*/ 2147483647 w 88"/>
                <a:gd name="T45" fmla="*/ 2147483647 h 37"/>
                <a:gd name="T46" fmla="*/ 2147483647 w 88"/>
                <a:gd name="T47" fmla="*/ 2147483647 h 37"/>
                <a:gd name="T48" fmla="*/ 2147483647 w 88"/>
                <a:gd name="T49" fmla="*/ 2147483647 h 37"/>
                <a:gd name="T50" fmla="*/ 2147483647 w 88"/>
                <a:gd name="T51" fmla="*/ 2147483647 h 37"/>
                <a:gd name="T52" fmla="*/ 2147483647 w 88"/>
                <a:gd name="T53" fmla="*/ 2147483647 h 37"/>
                <a:gd name="T54" fmla="*/ 2147483647 w 88"/>
                <a:gd name="T55" fmla="*/ 2147483647 h 37"/>
                <a:gd name="T56" fmla="*/ 2147483647 w 88"/>
                <a:gd name="T57" fmla="*/ 2147483647 h 37"/>
                <a:gd name="T58" fmla="*/ 2147483647 w 88"/>
                <a:gd name="T59" fmla="*/ 2147483647 h 37"/>
                <a:gd name="T60" fmla="*/ 2147483647 w 88"/>
                <a:gd name="T61" fmla="*/ 2147483647 h 37"/>
                <a:gd name="T62" fmla="*/ 2147483647 w 88"/>
                <a:gd name="T63" fmla="*/ 0 h 37"/>
                <a:gd name="T64" fmla="*/ 2147483647 w 88"/>
                <a:gd name="T65" fmla="*/ 0 h 37"/>
                <a:gd name="T66" fmla="*/ 2147483647 w 88"/>
                <a:gd name="T67" fmla="*/ 2147483647 h 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8"/>
                <a:gd name="T103" fmla="*/ 0 h 37"/>
                <a:gd name="T104" fmla="*/ 88 w 88"/>
                <a:gd name="T105" fmla="*/ 37 h 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8" h="37">
                  <a:moveTo>
                    <a:pt x="1" y="1"/>
                  </a:moveTo>
                  <a:lnTo>
                    <a:pt x="0" y="5"/>
                  </a:lnTo>
                  <a:lnTo>
                    <a:pt x="0" y="9"/>
                  </a:lnTo>
                  <a:lnTo>
                    <a:pt x="1" y="12"/>
                  </a:lnTo>
                  <a:lnTo>
                    <a:pt x="1" y="16"/>
                  </a:lnTo>
                  <a:lnTo>
                    <a:pt x="3" y="19"/>
                  </a:lnTo>
                  <a:lnTo>
                    <a:pt x="5" y="22"/>
                  </a:lnTo>
                  <a:lnTo>
                    <a:pt x="7" y="24"/>
                  </a:lnTo>
                  <a:lnTo>
                    <a:pt x="9" y="26"/>
                  </a:lnTo>
                  <a:lnTo>
                    <a:pt x="12" y="28"/>
                  </a:lnTo>
                  <a:lnTo>
                    <a:pt x="15" y="30"/>
                  </a:lnTo>
                  <a:lnTo>
                    <a:pt x="19" y="32"/>
                  </a:lnTo>
                  <a:lnTo>
                    <a:pt x="21" y="33"/>
                  </a:lnTo>
                  <a:lnTo>
                    <a:pt x="25" y="34"/>
                  </a:lnTo>
                  <a:lnTo>
                    <a:pt x="28" y="35"/>
                  </a:lnTo>
                  <a:lnTo>
                    <a:pt x="31" y="36"/>
                  </a:lnTo>
                  <a:lnTo>
                    <a:pt x="34" y="37"/>
                  </a:lnTo>
                  <a:lnTo>
                    <a:pt x="36" y="37"/>
                  </a:lnTo>
                  <a:lnTo>
                    <a:pt x="40" y="37"/>
                  </a:lnTo>
                  <a:lnTo>
                    <a:pt x="44" y="37"/>
                  </a:lnTo>
                  <a:lnTo>
                    <a:pt x="49" y="37"/>
                  </a:lnTo>
                  <a:lnTo>
                    <a:pt x="54" y="37"/>
                  </a:lnTo>
                  <a:lnTo>
                    <a:pt x="59" y="37"/>
                  </a:lnTo>
                  <a:lnTo>
                    <a:pt x="64" y="37"/>
                  </a:lnTo>
                  <a:lnTo>
                    <a:pt x="69" y="37"/>
                  </a:lnTo>
                  <a:lnTo>
                    <a:pt x="73" y="36"/>
                  </a:lnTo>
                  <a:lnTo>
                    <a:pt x="78" y="36"/>
                  </a:lnTo>
                  <a:lnTo>
                    <a:pt x="81" y="36"/>
                  </a:lnTo>
                  <a:lnTo>
                    <a:pt x="84" y="36"/>
                  </a:lnTo>
                  <a:lnTo>
                    <a:pt x="86" y="35"/>
                  </a:lnTo>
                  <a:lnTo>
                    <a:pt x="88" y="35"/>
                  </a:lnTo>
                  <a:lnTo>
                    <a:pt x="86" y="35"/>
                  </a:lnTo>
                  <a:lnTo>
                    <a:pt x="84" y="35"/>
                  </a:lnTo>
                  <a:lnTo>
                    <a:pt x="82" y="34"/>
                  </a:lnTo>
                  <a:lnTo>
                    <a:pt x="79" y="33"/>
                  </a:lnTo>
                  <a:lnTo>
                    <a:pt x="76" y="33"/>
                  </a:lnTo>
                  <a:lnTo>
                    <a:pt x="72" y="32"/>
                  </a:lnTo>
                  <a:lnTo>
                    <a:pt x="67" y="31"/>
                  </a:lnTo>
                  <a:lnTo>
                    <a:pt x="63" y="30"/>
                  </a:lnTo>
                  <a:lnTo>
                    <a:pt x="59" y="28"/>
                  </a:lnTo>
                  <a:lnTo>
                    <a:pt x="55" y="27"/>
                  </a:lnTo>
                  <a:lnTo>
                    <a:pt x="50" y="26"/>
                  </a:lnTo>
                  <a:lnTo>
                    <a:pt x="46" y="24"/>
                  </a:lnTo>
                  <a:lnTo>
                    <a:pt x="41" y="22"/>
                  </a:lnTo>
                  <a:lnTo>
                    <a:pt x="38" y="21"/>
                  </a:lnTo>
                  <a:lnTo>
                    <a:pt x="35" y="19"/>
                  </a:lnTo>
                  <a:lnTo>
                    <a:pt x="32" y="18"/>
                  </a:lnTo>
                  <a:lnTo>
                    <a:pt x="29" y="16"/>
                  </a:lnTo>
                  <a:lnTo>
                    <a:pt x="27" y="15"/>
                  </a:lnTo>
                  <a:lnTo>
                    <a:pt x="24" y="13"/>
                  </a:lnTo>
                  <a:lnTo>
                    <a:pt x="22" y="12"/>
                  </a:lnTo>
                  <a:lnTo>
                    <a:pt x="20" y="12"/>
                  </a:lnTo>
                  <a:lnTo>
                    <a:pt x="19" y="10"/>
                  </a:lnTo>
                  <a:lnTo>
                    <a:pt x="17" y="9"/>
                  </a:lnTo>
                  <a:lnTo>
                    <a:pt x="16" y="9"/>
                  </a:lnTo>
                  <a:lnTo>
                    <a:pt x="13" y="7"/>
                  </a:lnTo>
                  <a:lnTo>
                    <a:pt x="11" y="6"/>
                  </a:lnTo>
                  <a:lnTo>
                    <a:pt x="11" y="4"/>
                  </a:lnTo>
                  <a:lnTo>
                    <a:pt x="9" y="3"/>
                  </a:lnTo>
                  <a:lnTo>
                    <a:pt x="9" y="2"/>
                  </a:lnTo>
                  <a:lnTo>
                    <a:pt x="7" y="1"/>
                  </a:lnTo>
                  <a:lnTo>
                    <a:pt x="5" y="0"/>
                  </a:lnTo>
                  <a:lnTo>
                    <a:pt x="2" y="0"/>
                  </a:lnTo>
                  <a:lnTo>
                    <a:pt x="1" y="1"/>
                  </a:lnTo>
                  <a:close/>
                </a:path>
              </a:pathLst>
            </a:custGeom>
            <a:solidFill>
              <a:srgbClr val="54C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03" name="Freeform 77"/>
            <p:cNvSpPr>
              <a:spLocks/>
            </p:cNvSpPr>
            <p:nvPr/>
          </p:nvSpPr>
          <p:spPr bwMode="auto">
            <a:xfrm>
              <a:off x="3835400" y="5311775"/>
              <a:ext cx="252412" cy="71437"/>
            </a:xfrm>
            <a:custGeom>
              <a:avLst/>
              <a:gdLst>
                <a:gd name="T0" fmla="*/ 2147483647 w 159"/>
                <a:gd name="T1" fmla="*/ 2147483647 h 45"/>
                <a:gd name="T2" fmla="*/ 2147483647 w 159"/>
                <a:gd name="T3" fmla="*/ 2147483647 h 45"/>
                <a:gd name="T4" fmla="*/ 2147483647 w 159"/>
                <a:gd name="T5" fmla="*/ 2147483647 h 45"/>
                <a:gd name="T6" fmla="*/ 2147483647 w 159"/>
                <a:gd name="T7" fmla="*/ 2147483647 h 45"/>
                <a:gd name="T8" fmla="*/ 2147483647 w 159"/>
                <a:gd name="T9" fmla="*/ 2147483647 h 45"/>
                <a:gd name="T10" fmla="*/ 2147483647 w 159"/>
                <a:gd name="T11" fmla="*/ 2147483647 h 45"/>
                <a:gd name="T12" fmla="*/ 2147483647 w 159"/>
                <a:gd name="T13" fmla="*/ 2147483647 h 45"/>
                <a:gd name="T14" fmla="*/ 2147483647 w 159"/>
                <a:gd name="T15" fmla="*/ 2147483647 h 45"/>
                <a:gd name="T16" fmla="*/ 2147483647 w 159"/>
                <a:gd name="T17" fmla="*/ 2147483647 h 45"/>
                <a:gd name="T18" fmla="*/ 2147483647 w 159"/>
                <a:gd name="T19" fmla="*/ 2147483647 h 45"/>
                <a:gd name="T20" fmla="*/ 2147483647 w 159"/>
                <a:gd name="T21" fmla="*/ 2147483647 h 45"/>
                <a:gd name="T22" fmla="*/ 2147483647 w 159"/>
                <a:gd name="T23" fmla="*/ 2147483647 h 45"/>
                <a:gd name="T24" fmla="*/ 2147483647 w 159"/>
                <a:gd name="T25" fmla="*/ 2147483647 h 45"/>
                <a:gd name="T26" fmla="*/ 2147483647 w 159"/>
                <a:gd name="T27" fmla="*/ 2147483647 h 45"/>
                <a:gd name="T28" fmla="*/ 2147483647 w 159"/>
                <a:gd name="T29" fmla="*/ 2147483647 h 45"/>
                <a:gd name="T30" fmla="*/ 2147483647 w 159"/>
                <a:gd name="T31" fmla="*/ 2147483647 h 45"/>
                <a:gd name="T32" fmla="*/ 2147483647 w 159"/>
                <a:gd name="T33" fmla="*/ 2147483647 h 45"/>
                <a:gd name="T34" fmla="*/ 2147483647 w 159"/>
                <a:gd name="T35" fmla="*/ 2147483647 h 45"/>
                <a:gd name="T36" fmla="*/ 2147483647 w 159"/>
                <a:gd name="T37" fmla="*/ 2147483647 h 45"/>
                <a:gd name="T38" fmla="*/ 2147483647 w 159"/>
                <a:gd name="T39" fmla="*/ 2147483647 h 45"/>
                <a:gd name="T40" fmla="*/ 2147483647 w 159"/>
                <a:gd name="T41" fmla="*/ 2147483647 h 45"/>
                <a:gd name="T42" fmla="*/ 2147483647 w 159"/>
                <a:gd name="T43" fmla="*/ 2147483647 h 45"/>
                <a:gd name="T44" fmla="*/ 2147483647 w 159"/>
                <a:gd name="T45" fmla="*/ 2147483647 h 45"/>
                <a:gd name="T46" fmla="*/ 2147483647 w 159"/>
                <a:gd name="T47" fmla="*/ 2147483647 h 45"/>
                <a:gd name="T48" fmla="*/ 2147483647 w 159"/>
                <a:gd name="T49" fmla="*/ 2147483647 h 45"/>
                <a:gd name="T50" fmla="*/ 2147483647 w 159"/>
                <a:gd name="T51" fmla="*/ 2147483647 h 45"/>
                <a:gd name="T52" fmla="*/ 2147483647 w 159"/>
                <a:gd name="T53" fmla="*/ 2147483647 h 45"/>
                <a:gd name="T54" fmla="*/ 2147483647 w 159"/>
                <a:gd name="T55" fmla="*/ 2147483647 h 45"/>
                <a:gd name="T56" fmla="*/ 2147483647 w 159"/>
                <a:gd name="T57" fmla="*/ 2147483647 h 45"/>
                <a:gd name="T58" fmla="*/ 2147483647 w 159"/>
                <a:gd name="T59" fmla="*/ 2147483647 h 45"/>
                <a:gd name="T60" fmla="*/ 2147483647 w 159"/>
                <a:gd name="T61" fmla="*/ 2147483647 h 45"/>
                <a:gd name="T62" fmla="*/ 2147483647 w 159"/>
                <a:gd name="T63" fmla="*/ 2147483647 h 45"/>
                <a:gd name="T64" fmla="*/ 2147483647 w 159"/>
                <a:gd name="T65" fmla="*/ 2147483647 h 45"/>
                <a:gd name="T66" fmla="*/ 2147483647 w 159"/>
                <a:gd name="T67" fmla="*/ 2147483647 h 45"/>
                <a:gd name="T68" fmla="*/ 2147483647 w 159"/>
                <a:gd name="T69" fmla="*/ 2147483647 h 45"/>
                <a:gd name="T70" fmla="*/ 2147483647 w 159"/>
                <a:gd name="T71" fmla="*/ 2147483647 h 45"/>
                <a:gd name="T72" fmla="*/ 2147483647 w 159"/>
                <a:gd name="T73" fmla="*/ 2147483647 h 45"/>
                <a:gd name="T74" fmla="*/ 2147483647 w 159"/>
                <a:gd name="T75" fmla="*/ 2147483647 h 45"/>
                <a:gd name="T76" fmla="*/ 2147483647 w 159"/>
                <a:gd name="T77" fmla="*/ 2147483647 h 45"/>
                <a:gd name="T78" fmla="*/ 0 w 159"/>
                <a:gd name="T79" fmla="*/ 2147483647 h 45"/>
                <a:gd name="T80" fmla="*/ 0 w 159"/>
                <a:gd name="T81" fmla="*/ 2147483647 h 45"/>
                <a:gd name="T82" fmla="*/ 2147483647 w 159"/>
                <a:gd name="T83" fmla="*/ 2147483647 h 45"/>
                <a:gd name="T84" fmla="*/ 2147483647 w 159"/>
                <a:gd name="T85" fmla="*/ 2147483647 h 45"/>
                <a:gd name="T86" fmla="*/ 2147483647 w 159"/>
                <a:gd name="T87" fmla="*/ 2147483647 h 45"/>
                <a:gd name="T88" fmla="*/ 2147483647 w 159"/>
                <a:gd name="T89" fmla="*/ 2147483647 h 45"/>
                <a:gd name="T90" fmla="*/ 2147483647 w 159"/>
                <a:gd name="T91" fmla="*/ 2147483647 h 45"/>
                <a:gd name="T92" fmla="*/ 2147483647 w 159"/>
                <a:gd name="T93" fmla="*/ 2147483647 h 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9"/>
                <a:gd name="T142" fmla="*/ 0 h 45"/>
                <a:gd name="T143" fmla="*/ 159 w 159"/>
                <a:gd name="T144" fmla="*/ 45 h 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9" h="45">
                  <a:moveTo>
                    <a:pt x="19" y="7"/>
                  </a:moveTo>
                  <a:lnTo>
                    <a:pt x="16" y="8"/>
                  </a:lnTo>
                  <a:lnTo>
                    <a:pt x="15" y="10"/>
                  </a:lnTo>
                  <a:lnTo>
                    <a:pt x="12" y="12"/>
                  </a:lnTo>
                  <a:lnTo>
                    <a:pt x="12" y="14"/>
                  </a:lnTo>
                  <a:lnTo>
                    <a:pt x="10" y="16"/>
                  </a:lnTo>
                  <a:lnTo>
                    <a:pt x="10" y="18"/>
                  </a:lnTo>
                  <a:lnTo>
                    <a:pt x="10" y="21"/>
                  </a:lnTo>
                  <a:lnTo>
                    <a:pt x="12" y="24"/>
                  </a:lnTo>
                  <a:lnTo>
                    <a:pt x="12" y="25"/>
                  </a:lnTo>
                  <a:lnTo>
                    <a:pt x="13" y="27"/>
                  </a:lnTo>
                  <a:lnTo>
                    <a:pt x="15" y="28"/>
                  </a:lnTo>
                  <a:lnTo>
                    <a:pt x="15" y="30"/>
                  </a:lnTo>
                  <a:lnTo>
                    <a:pt x="17" y="31"/>
                  </a:lnTo>
                  <a:lnTo>
                    <a:pt x="18" y="32"/>
                  </a:lnTo>
                  <a:lnTo>
                    <a:pt x="19" y="33"/>
                  </a:lnTo>
                  <a:lnTo>
                    <a:pt x="21" y="34"/>
                  </a:lnTo>
                  <a:lnTo>
                    <a:pt x="23" y="35"/>
                  </a:lnTo>
                  <a:lnTo>
                    <a:pt x="25" y="36"/>
                  </a:lnTo>
                  <a:lnTo>
                    <a:pt x="26" y="36"/>
                  </a:lnTo>
                  <a:lnTo>
                    <a:pt x="28" y="37"/>
                  </a:lnTo>
                  <a:lnTo>
                    <a:pt x="30" y="37"/>
                  </a:lnTo>
                  <a:lnTo>
                    <a:pt x="32" y="37"/>
                  </a:lnTo>
                  <a:lnTo>
                    <a:pt x="35" y="38"/>
                  </a:lnTo>
                  <a:lnTo>
                    <a:pt x="37" y="38"/>
                  </a:lnTo>
                  <a:lnTo>
                    <a:pt x="39" y="38"/>
                  </a:lnTo>
                  <a:lnTo>
                    <a:pt x="41" y="38"/>
                  </a:lnTo>
                  <a:lnTo>
                    <a:pt x="43" y="38"/>
                  </a:lnTo>
                  <a:lnTo>
                    <a:pt x="45" y="38"/>
                  </a:lnTo>
                  <a:lnTo>
                    <a:pt x="47" y="38"/>
                  </a:lnTo>
                  <a:lnTo>
                    <a:pt x="50" y="38"/>
                  </a:lnTo>
                  <a:lnTo>
                    <a:pt x="51" y="38"/>
                  </a:lnTo>
                  <a:lnTo>
                    <a:pt x="54" y="38"/>
                  </a:lnTo>
                  <a:lnTo>
                    <a:pt x="56" y="37"/>
                  </a:lnTo>
                  <a:lnTo>
                    <a:pt x="58" y="37"/>
                  </a:lnTo>
                  <a:lnTo>
                    <a:pt x="60" y="37"/>
                  </a:lnTo>
                  <a:lnTo>
                    <a:pt x="62" y="37"/>
                  </a:lnTo>
                  <a:lnTo>
                    <a:pt x="64" y="37"/>
                  </a:lnTo>
                  <a:lnTo>
                    <a:pt x="66" y="37"/>
                  </a:lnTo>
                  <a:lnTo>
                    <a:pt x="69" y="37"/>
                  </a:lnTo>
                  <a:lnTo>
                    <a:pt x="71" y="36"/>
                  </a:lnTo>
                  <a:lnTo>
                    <a:pt x="77" y="36"/>
                  </a:lnTo>
                  <a:lnTo>
                    <a:pt x="81" y="34"/>
                  </a:lnTo>
                  <a:lnTo>
                    <a:pt x="85" y="34"/>
                  </a:lnTo>
                  <a:lnTo>
                    <a:pt x="89" y="33"/>
                  </a:lnTo>
                  <a:lnTo>
                    <a:pt x="93" y="33"/>
                  </a:lnTo>
                  <a:lnTo>
                    <a:pt x="97" y="32"/>
                  </a:lnTo>
                  <a:lnTo>
                    <a:pt x="99" y="31"/>
                  </a:lnTo>
                  <a:lnTo>
                    <a:pt x="103" y="31"/>
                  </a:lnTo>
                  <a:lnTo>
                    <a:pt x="106" y="30"/>
                  </a:lnTo>
                  <a:lnTo>
                    <a:pt x="109" y="29"/>
                  </a:lnTo>
                  <a:lnTo>
                    <a:pt x="113" y="28"/>
                  </a:lnTo>
                  <a:lnTo>
                    <a:pt x="118" y="27"/>
                  </a:lnTo>
                  <a:lnTo>
                    <a:pt x="122" y="26"/>
                  </a:lnTo>
                  <a:lnTo>
                    <a:pt x="127" y="24"/>
                  </a:lnTo>
                  <a:lnTo>
                    <a:pt x="132" y="22"/>
                  </a:lnTo>
                  <a:lnTo>
                    <a:pt x="139" y="20"/>
                  </a:lnTo>
                  <a:lnTo>
                    <a:pt x="140" y="20"/>
                  </a:lnTo>
                  <a:lnTo>
                    <a:pt x="141" y="20"/>
                  </a:lnTo>
                  <a:lnTo>
                    <a:pt x="143" y="20"/>
                  </a:lnTo>
                  <a:lnTo>
                    <a:pt x="145" y="20"/>
                  </a:lnTo>
                  <a:lnTo>
                    <a:pt x="146" y="20"/>
                  </a:lnTo>
                  <a:lnTo>
                    <a:pt x="148" y="21"/>
                  </a:lnTo>
                  <a:lnTo>
                    <a:pt x="150" y="21"/>
                  </a:lnTo>
                  <a:lnTo>
                    <a:pt x="152" y="22"/>
                  </a:lnTo>
                  <a:lnTo>
                    <a:pt x="154" y="23"/>
                  </a:lnTo>
                  <a:lnTo>
                    <a:pt x="155" y="23"/>
                  </a:lnTo>
                  <a:lnTo>
                    <a:pt x="157" y="24"/>
                  </a:lnTo>
                  <a:lnTo>
                    <a:pt x="158" y="24"/>
                  </a:lnTo>
                  <a:lnTo>
                    <a:pt x="159" y="26"/>
                  </a:lnTo>
                  <a:lnTo>
                    <a:pt x="159" y="27"/>
                  </a:lnTo>
                  <a:lnTo>
                    <a:pt x="152" y="28"/>
                  </a:lnTo>
                  <a:lnTo>
                    <a:pt x="146" y="30"/>
                  </a:lnTo>
                  <a:lnTo>
                    <a:pt x="140" y="32"/>
                  </a:lnTo>
                  <a:lnTo>
                    <a:pt x="134" y="33"/>
                  </a:lnTo>
                  <a:lnTo>
                    <a:pt x="130" y="34"/>
                  </a:lnTo>
                  <a:lnTo>
                    <a:pt x="124" y="36"/>
                  </a:lnTo>
                  <a:lnTo>
                    <a:pt x="120" y="36"/>
                  </a:lnTo>
                  <a:lnTo>
                    <a:pt x="115" y="37"/>
                  </a:lnTo>
                  <a:lnTo>
                    <a:pt x="110" y="38"/>
                  </a:lnTo>
                  <a:lnTo>
                    <a:pt x="105" y="39"/>
                  </a:lnTo>
                  <a:lnTo>
                    <a:pt x="101" y="39"/>
                  </a:lnTo>
                  <a:lnTo>
                    <a:pt x="95" y="39"/>
                  </a:lnTo>
                  <a:lnTo>
                    <a:pt x="89" y="39"/>
                  </a:lnTo>
                  <a:lnTo>
                    <a:pt x="84" y="40"/>
                  </a:lnTo>
                  <a:lnTo>
                    <a:pt x="77" y="40"/>
                  </a:lnTo>
                  <a:lnTo>
                    <a:pt x="71" y="41"/>
                  </a:lnTo>
                  <a:lnTo>
                    <a:pt x="69" y="41"/>
                  </a:lnTo>
                  <a:lnTo>
                    <a:pt x="66" y="41"/>
                  </a:lnTo>
                  <a:lnTo>
                    <a:pt x="64" y="41"/>
                  </a:lnTo>
                  <a:lnTo>
                    <a:pt x="61" y="42"/>
                  </a:lnTo>
                  <a:lnTo>
                    <a:pt x="59" y="43"/>
                  </a:lnTo>
                  <a:lnTo>
                    <a:pt x="57" y="43"/>
                  </a:lnTo>
                  <a:lnTo>
                    <a:pt x="54" y="43"/>
                  </a:lnTo>
                  <a:lnTo>
                    <a:pt x="52" y="43"/>
                  </a:lnTo>
                  <a:lnTo>
                    <a:pt x="50" y="43"/>
                  </a:lnTo>
                  <a:lnTo>
                    <a:pt x="47" y="44"/>
                  </a:lnTo>
                  <a:lnTo>
                    <a:pt x="45" y="44"/>
                  </a:lnTo>
                  <a:lnTo>
                    <a:pt x="43" y="45"/>
                  </a:lnTo>
                  <a:lnTo>
                    <a:pt x="40" y="45"/>
                  </a:lnTo>
                  <a:lnTo>
                    <a:pt x="37" y="45"/>
                  </a:lnTo>
                  <a:lnTo>
                    <a:pt x="35" y="45"/>
                  </a:lnTo>
                  <a:lnTo>
                    <a:pt x="33" y="45"/>
                  </a:lnTo>
                  <a:lnTo>
                    <a:pt x="30" y="45"/>
                  </a:lnTo>
                  <a:lnTo>
                    <a:pt x="27" y="45"/>
                  </a:lnTo>
                  <a:lnTo>
                    <a:pt x="24" y="44"/>
                  </a:lnTo>
                  <a:lnTo>
                    <a:pt x="21" y="44"/>
                  </a:lnTo>
                  <a:lnTo>
                    <a:pt x="19" y="43"/>
                  </a:lnTo>
                  <a:lnTo>
                    <a:pt x="17" y="43"/>
                  </a:lnTo>
                  <a:lnTo>
                    <a:pt x="15" y="41"/>
                  </a:lnTo>
                  <a:lnTo>
                    <a:pt x="12" y="41"/>
                  </a:lnTo>
                  <a:lnTo>
                    <a:pt x="10" y="39"/>
                  </a:lnTo>
                  <a:lnTo>
                    <a:pt x="8" y="39"/>
                  </a:lnTo>
                  <a:lnTo>
                    <a:pt x="6" y="37"/>
                  </a:lnTo>
                  <a:lnTo>
                    <a:pt x="5" y="36"/>
                  </a:lnTo>
                  <a:lnTo>
                    <a:pt x="3" y="33"/>
                  </a:lnTo>
                  <a:lnTo>
                    <a:pt x="2" y="31"/>
                  </a:lnTo>
                  <a:lnTo>
                    <a:pt x="1" y="29"/>
                  </a:lnTo>
                  <a:lnTo>
                    <a:pt x="0" y="27"/>
                  </a:lnTo>
                  <a:lnTo>
                    <a:pt x="0" y="24"/>
                  </a:lnTo>
                  <a:lnTo>
                    <a:pt x="0" y="23"/>
                  </a:lnTo>
                  <a:lnTo>
                    <a:pt x="0" y="21"/>
                  </a:lnTo>
                  <a:lnTo>
                    <a:pt x="0" y="19"/>
                  </a:lnTo>
                  <a:lnTo>
                    <a:pt x="1" y="17"/>
                  </a:lnTo>
                  <a:lnTo>
                    <a:pt x="2" y="15"/>
                  </a:lnTo>
                  <a:lnTo>
                    <a:pt x="4" y="14"/>
                  </a:lnTo>
                  <a:lnTo>
                    <a:pt x="6" y="12"/>
                  </a:lnTo>
                  <a:lnTo>
                    <a:pt x="7" y="10"/>
                  </a:lnTo>
                  <a:lnTo>
                    <a:pt x="8" y="8"/>
                  </a:lnTo>
                  <a:lnTo>
                    <a:pt x="10" y="7"/>
                  </a:lnTo>
                  <a:lnTo>
                    <a:pt x="13" y="5"/>
                  </a:lnTo>
                  <a:lnTo>
                    <a:pt x="15" y="4"/>
                  </a:lnTo>
                  <a:lnTo>
                    <a:pt x="17" y="2"/>
                  </a:lnTo>
                  <a:lnTo>
                    <a:pt x="19" y="1"/>
                  </a:lnTo>
                  <a:lnTo>
                    <a:pt x="21" y="1"/>
                  </a:lnTo>
                  <a:lnTo>
                    <a:pt x="23" y="0"/>
                  </a:lnTo>
                  <a:lnTo>
                    <a:pt x="23" y="2"/>
                  </a:lnTo>
                  <a:lnTo>
                    <a:pt x="21" y="3"/>
                  </a:lnTo>
                  <a:lnTo>
                    <a:pt x="21" y="4"/>
                  </a:lnTo>
                  <a:lnTo>
                    <a:pt x="19" y="5"/>
                  </a:lnTo>
                  <a:lnTo>
                    <a:pt x="19" y="7"/>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04" name="Freeform 78"/>
            <p:cNvSpPr>
              <a:spLocks/>
            </p:cNvSpPr>
            <p:nvPr/>
          </p:nvSpPr>
          <p:spPr bwMode="auto">
            <a:xfrm>
              <a:off x="3924300" y="5381625"/>
              <a:ext cx="26987" cy="123825"/>
            </a:xfrm>
            <a:custGeom>
              <a:avLst/>
              <a:gdLst>
                <a:gd name="T0" fmla="*/ 0 w 17"/>
                <a:gd name="T1" fmla="*/ 2147483647 h 78"/>
                <a:gd name="T2" fmla="*/ 2147483647 w 17"/>
                <a:gd name="T3" fmla="*/ 2147483647 h 78"/>
                <a:gd name="T4" fmla="*/ 2147483647 w 17"/>
                <a:gd name="T5" fmla="*/ 2147483647 h 78"/>
                <a:gd name="T6" fmla="*/ 2147483647 w 17"/>
                <a:gd name="T7" fmla="*/ 2147483647 h 78"/>
                <a:gd name="T8" fmla="*/ 2147483647 w 17"/>
                <a:gd name="T9" fmla="*/ 2147483647 h 78"/>
                <a:gd name="T10" fmla="*/ 2147483647 w 17"/>
                <a:gd name="T11" fmla="*/ 2147483647 h 78"/>
                <a:gd name="T12" fmla="*/ 2147483647 w 17"/>
                <a:gd name="T13" fmla="*/ 2147483647 h 78"/>
                <a:gd name="T14" fmla="*/ 2147483647 w 17"/>
                <a:gd name="T15" fmla="*/ 2147483647 h 78"/>
                <a:gd name="T16" fmla="*/ 2147483647 w 17"/>
                <a:gd name="T17" fmla="*/ 2147483647 h 78"/>
                <a:gd name="T18" fmla="*/ 2147483647 w 17"/>
                <a:gd name="T19" fmla="*/ 2147483647 h 78"/>
                <a:gd name="T20" fmla="*/ 2147483647 w 17"/>
                <a:gd name="T21" fmla="*/ 2147483647 h 78"/>
                <a:gd name="T22" fmla="*/ 2147483647 w 17"/>
                <a:gd name="T23" fmla="*/ 2147483647 h 78"/>
                <a:gd name="T24" fmla="*/ 2147483647 w 17"/>
                <a:gd name="T25" fmla="*/ 2147483647 h 78"/>
                <a:gd name="T26" fmla="*/ 2147483647 w 17"/>
                <a:gd name="T27" fmla="*/ 2147483647 h 78"/>
                <a:gd name="T28" fmla="*/ 2147483647 w 17"/>
                <a:gd name="T29" fmla="*/ 2147483647 h 78"/>
                <a:gd name="T30" fmla="*/ 2147483647 w 17"/>
                <a:gd name="T31" fmla="*/ 2147483647 h 78"/>
                <a:gd name="T32" fmla="*/ 2147483647 w 17"/>
                <a:gd name="T33" fmla="*/ 2147483647 h 78"/>
                <a:gd name="T34" fmla="*/ 2147483647 w 17"/>
                <a:gd name="T35" fmla="*/ 2147483647 h 78"/>
                <a:gd name="T36" fmla="*/ 2147483647 w 17"/>
                <a:gd name="T37" fmla="*/ 2147483647 h 78"/>
                <a:gd name="T38" fmla="*/ 2147483647 w 17"/>
                <a:gd name="T39" fmla="*/ 2147483647 h 78"/>
                <a:gd name="T40" fmla="*/ 2147483647 w 17"/>
                <a:gd name="T41" fmla="*/ 2147483647 h 78"/>
                <a:gd name="T42" fmla="*/ 2147483647 w 17"/>
                <a:gd name="T43" fmla="*/ 2147483647 h 78"/>
                <a:gd name="T44" fmla="*/ 2147483647 w 17"/>
                <a:gd name="T45" fmla="*/ 2147483647 h 78"/>
                <a:gd name="T46" fmla="*/ 2147483647 w 17"/>
                <a:gd name="T47" fmla="*/ 2147483647 h 78"/>
                <a:gd name="T48" fmla="*/ 2147483647 w 17"/>
                <a:gd name="T49" fmla="*/ 2147483647 h 78"/>
                <a:gd name="T50" fmla="*/ 2147483647 w 17"/>
                <a:gd name="T51" fmla="*/ 2147483647 h 78"/>
                <a:gd name="T52" fmla="*/ 2147483647 w 17"/>
                <a:gd name="T53" fmla="*/ 2147483647 h 78"/>
                <a:gd name="T54" fmla="*/ 2147483647 w 17"/>
                <a:gd name="T55" fmla="*/ 2147483647 h 78"/>
                <a:gd name="T56" fmla="*/ 2147483647 w 17"/>
                <a:gd name="T57" fmla="*/ 2147483647 h 78"/>
                <a:gd name="T58" fmla="*/ 2147483647 w 17"/>
                <a:gd name="T59" fmla="*/ 0 h 78"/>
                <a:gd name="T60" fmla="*/ 2147483647 w 17"/>
                <a:gd name="T61" fmla="*/ 0 h 78"/>
                <a:gd name="T62" fmla="*/ 0 w 17"/>
                <a:gd name="T63" fmla="*/ 2147483647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
                <a:gd name="T97" fmla="*/ 0 h 78"/>
                <a:gd name="T98" fmla="*/ 17 w 17"/>
                <a:gd name="T99" fmla="*/ 78 h 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 h="78">
                  <a:moveTo>
                    <a:pt x="0" y="1"/>
                  </a:moveTo>
                  <a:lnTo>
                    <a:pt x="0" y="5"/>
                  </a:lnTo>
                  <a:lnTo>
                    <a:pt x="1" y="10"/>
                  </a:lnTo>
                  <a:lnTo>
                    <a:pt x="1" y="15"/>
                  </a:lnTo>
                  <a:lnTo>
                    <a:pt x="1" y="20"/>
                  </a:lnTo>
                  <a:lnTo>
                    <a:pt x="1" y="25"/>
                  </a:lnTo>
                  <a:lnTo>
                    <a:pt x="2" y="31"/>
                  </a:lnTo>
                  <a:lnTo>
                    <a:pt x="2" y="36"/>
                  </a:lnTo>
                  <a:lnTo>
                    <a:pt x="2" y="41"/>
                  </a:lnTo>
                  <a:lnTo>
                    <a:pt x="2" y="47"/>
                  </a:lnTo>
                  <a:lnTo>
                    <a:pt x="2" y="51"/>
                  </a:lnTo>
                  <a:lnTo>
                    <a:pt x="2" y="56"/>
                  </a:lnTo>
                  <a:lnTo>
                    <a:pt x="3" y="61"/>
                  </a:lnTo>
                  <a:lnTo>
                    <a:pt x="3" y="65"/>
                  </a:lnTo>
                  <a:lnTo>
                    <a:pt x="3" y="68"/>
                  </a:lnTo>
                  <a:lnTo>
                    <a:pt x="4" y="72"/>
                  </a:lnTo>
                  <a:lnTo>
                    <a:pt x="5" y="75"/>
                  </a:lnTo>
                  <a:lnTo>
                    <a:pt x="5" y="76"/>
                  </a:lnTo>
                  <a:lnTo>
                    <a:pt x="5" y="77"/>
                  </a:lnTo>
                  <a:lnTo>
                    <a:pt x="6" y="78"/>
                  </a:lnTo>
                  <a:lnTo>
                    <a:pt x="7" y="78"/>
                  </a:lnTo>
                  <a:lnTo>
                    <a:pt x="9" y="78"/>
                  </a:lnTo>
                  <a:lnTo>
                    <a:pt x="11" y="77"/>
                  </a:lnTo>
                  <a:lnTo>
                    <a:pt x="13" y="76"/>
                  </a:lnTo>
                  <a:lnTo>
                    <a:pt x="15" y="74"/>
                  </a:lnTo>
                  <a:lnTo>
                    <a:pt x="16" y="72"/>
                  </a:lnTo>
                  <a:lnTo>
                    <a:pt x="17" y="71"/>
                  </a:lnTo>
                  <a:lnTo>
                    <a:pt x="16" y="68"/>
                  </a:lnTo>
                  <a:lnTo>
                    <a:pt x="16" y="67"/>
                  </a:lnTo>
                  <a:lnTo>
                    <a:pt x="16" y="64"/>
                  </a:lnTo>
                  <a:lnTo>
                    <a:pt x="15" y="61"/>
                  </a:lnTo>
                  <a:lnTo>
                    <a:pt x="15" y="58"/>
                  </a:lnTo>
                  <a:lnTo>
                    <a:pt x="15" y="55"/>
                  </a:lnTo>
                  <a:lnTo>
                    <a:pt x="14" y="52"/>
                  </a:lnTo>
                  <a:lnTo>
                    <a:pt x="14" y="50"/>
                  </a:lnTo>
                  <a:lnTo>
                    <a:pt x="14" y="47"/>
                  </a:lnTo>
                  <a:lnTo>
                    <a:pt x="13" y="44"/>
                  </a:lnTo>
                  <a:lnTo>
                    <a:pt x="13" y="41"/>
                  </a:lnTo>
                  <a:lnTo>
                    <a:pt x="12" y="38"/>
                  </a:lnTo>
                  <a:lnTo>
                    <a:pt x="12" y="35"/>
                  </a:lnTo>
                  <a:lnTo>
                    <a:pt x="11" y="34"/>
                  </a:lnTo>
                  <a:lnTo>
                    <a:pt x="11" y="31"/>
                  </a:lnTo>
                  <a:lnTo>
                    <a:pt x="11" y="30"/>
                  </a:lnTo>
                  <a:lnTo>
                    <a:pt x="10" y="28"/>
                  </a:lnTo>
                  <a:lnTo>
                    <a:pt x="10" y="26"/>
                  </a:lnTo>
                  <a:lnTo>
                    <a:pt x="10" y="25"/>
                  </a:lnTo>
                  <a:lnTo>
                    <a:pt x="9" y="22"/>
                  </a:lnTo>
                  <a:lnTo>
                    <a:pt x="9" y="20"/>
                  </a:lnTo>
                  <a:lnTo>
                    <a:pt x="9" y="18"/>
                  </a:lnTo>
                  <a:lnTo>
                    <a:pt x="8" y="15"/>
                  </a:lnTo>
                  <a:lnTo>
                    <a:pt x="8" y="13"/>
                  </a:lnTo>
                  <a:lnTo>
                    <a:pt x="7" y="11"/>
                  </a:lnTo>
                  <a:lnTo>
                    <a:pt x="7" y="9"/>
                  </a:lnTo>
                  <a:lnTo>
                    <a:pt x="7" y="6"/>
                  </a:lnTo>
                  <a:lnTo>
                    <a:pt x="7" y="5"/>
                  </a:lnTo>
                  <a:lnTo>
                    <a:pt x="6" y="4"/>
                  </a:lnTo>
                  <a:lnTo>
                    <a:pt x="6" y="3"/>
                  </a:lnTo>
                  <a:lnTo>
                    <a:pt x="6" y="2"/>
                  </a:lnTo>
                  <a:lnTo>
                    <a:pt x="6" y="1"/>
                  </a:lnTo>
                  <a:lnTo>
                    <a:pt x="4" y="0"/>
                  </a:lnTo>
                  <a:lnTo>
                    <a:pt x="2" y="0"/>
                  </a:lnTo>
                  <a:lnTo>
                    <a:pt x="1" y="0"/>
                  </a:lnTo>
                  <a:lnTo>
                    <a:pt x="0" y="1"/>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05" name="Freeform 79"/>
            <p:cNvSpPr>
              <a:spLocks/>
            </p:cNvSpPr>
            <p:nvPr/>
          </p:nvSpPr>
          <p:spPr bwMode="auto">
            <a:xfrm>
              <a:off x="4637088" y="5302250"/>
              <a:ext cx="28575" cy="295275"/>
            </a:xfrm>
            <a:custGeom>
              <a:avLst/>
              <a:gdLst>
                <a:gd name="T0" fmla="*/ 2147483647 w 18"/>
                <a:gd name="T1" fmla="*/ 2147483647 h 186"/>
                <a:gd name="T2" fmla="*/ 2147483647 w 18"/>
                <a:gd name="T3" fmla="*/ 2147483647 h 186"/>
                <a:gd name="T4" fmla="*/ 2147483647 w 18"/>
                <a:gd name="T5" fmla="*/ 2147483647 h 186"/>
                <a:gd name="T6" fmla="*/ 2147483647 w 18"/>
                <a:gd name="T7" fmla="*/ 2147483647 h 186"/>
                <a:gd name="T8" fmla="*/ 2147483647 w 18"/>
                <a:gd name="T9" fmla="*/ 2147483647 h 186"/>
                <a:gd name="T10" fmla="*/ 2147483647 w 18"/>
                <a:gd name="T11" fmla="*/ 2147483647 h 186"/>
                <a:gd name="T12" fmla="*/ 2147483647 w 18"/>
                <a:gd name="T13" fmla="*/ 2147483647 h 186"/>
                <a:gd name="T14" fmla="*/ 2147483647 w 18"/>
                <a:gd name="T15" fmla="*/ 2147483647 h 186"/>
                <a:gd name="T16" fmla="*/ 2147483647 w 18"/>
                <a:gd name="T17" fmla="*/ 2147483647 h 186"/>
                <a:gd name="T18" fmla="*/ 2147483647 w 18"/>
                <a:gd name="T19" fmla="*/ 2147483647 h 186"/>
                <a:gd name="T20" fmla="*/ 2147483647 w 18"/>
                <a:gd name="T21" fmla="*/ 2147483647 h 186"/>
                <a:gd name="T22" fmla="*/ 2147483647 w 18"/>
                <a:gd name="T23" fmla="*/ 2147483647 h 186"/>
                <a:gd name="T24" fmla="*/ 2147483647 w 18"/>
                <a:gd name="T25" fmla="*/ 2147483647 h 186"/>
                <a:gd name="T26" fmla="*/ 2147483647 w 18"/>
                <a:gd name="T27" fmla="*/ 2147483647 h 186"/>
                <a:gd name="T28" fmla="*/ 2147483647 w 18"/>
                <a:gd name="T29" fmla="*/ 2147483647 h 186"/>
                <a:gd name="T30" fmla="*/ 2147483647 w 18"/>
                <a:gd name="T31" fmla="*/ 2147483647 h 186"/>
                <a:gd name="T32" fmla="*/ 2147483647 w 18"/>
                <a:gd name="T33" fmla="*/ 2147483647 h 186"/>
                <a:gd name="T34" fmla="*/ 2147483647 w 18"/>
                <a:gd name="T35" fmla="*/ 2147483647 h 186"/>
                <a:gd name="T36" fmla="*/ 2147483647 w 18"/>
                <a:gd name="T37" fmla="*/ 2147483647 h 186"/>
                <a:gd name="T38" fmla="*/ 2147483647 w 18"/>
                <a:gd name="T39" fmla="*/ 2147483647 h 186"/>
                <a:gd name="T40" fmla="*/ 2147483647 w 18"/>
                <a:gd name="T41" fmla="*/ 2147483647 h 186"/>
                <a:gd name="T42" fmla="*/ 2147483647 w 18"/>
                <a:gd name="T43" fmla="*/ 2147483647 h 186"/>
                <a:gd name="T44" fmla="*/ 2147483647 w 18"/>
                <a:gd name="T45" fmla="*/ 2147483647 h 186"/>
                <a:gd name="T46" fmla="*/ 2147483647 w 18"/>
                <a:gd name="T47" fmla="*/ 2147483647 h 186"/>
                <a:gd name="T48" fmla="*/ 2147483647 w 18"/>
                <a:gd name="T49" fmla="*/ 2147483647 h 186"/>
                <a:gd name="T50" fmla="*/ 2147483647 w 18"/>
                <a:gd name="T51" fmla="*/ 2147483647 h 186"/>
                <a:gd name="T52" fmla="*/ 2147483647 w 18"/>
                <a:gd name="T53" fmla="*/ 2147483647 h 186"/>
                <a:gd name="T54" fmla="*/ 2147483647 w 18"/>
                <a:gd name="T55" fmla="*/ 2147483647 h 186"/>
                <a:gd name="T56" fmla="*/ 2147483647 w 18"/>
                <a:gd name="T57" fmla="*/ 2147483647 h 186"/>
                <a:gd name="T58" fmla="*/ 2147483647 w 18"/>
                <a:gd name="T59" fmla="*/ 2147483647 h 186"/>
                <a:gd name="T60" fmla="*/ 2147483647 w 18"/>
                <a:gd name="T61" fmla="*/ 2147483647 h 186"/>
                <a:gd name="T62" fmla="*/ 0 w 18"/>
                <a:gd name="T63" fmla="*/ 2147483647 h 186"/>
                <a:gd name="T64" fmla="*/ 0 w 18"/>
                <a:gd name="T65" fmla="*/ 2147483647 h 186"/>
                <a:gd name="T66" fmla="*/ 0 w 18"/>
                <a:gd name="T67" fmla="*/ 2147483647 h 186"/>
                <a:gd name="T68" fmla="*/ 0 w 18"/>
                <a:gd name="T69" fmla="*/ 2147483647 h 186"/>
                <a:gd name="T70" fmla="*/ 0 w 18"/>
                <a:gd name="T71" fmla="*/ 2147483647 h 186"/>
                <a:gd name="T72" fmla="*/ 0 w 18"/>
                <a:gd name="T73" fmla="*/ 2147483647 h 186"/>
                <a:gd name="T74" fmla="*/ 2147483647 w 18"/>
                <a:gd name="T75" fmla="*/ 2147483647 h 186"/>
                <a:gd name="T76" fmla="*/ 2147483647 w 18"/>
                <a:gd name="T77" fmla="*/ 2147483647 h 186"/>
                <a:gd name="T78" fmla="*/ 2147483647 w 18"/>
                <a:gd name="T79" fmla="*/ 2147483647 h 186"/>
                <a:gd name="T80" fmla="*/ 2147483647 w 18"/>
                <a:gd name="T81" fmla="*/ 2147483647 h 186"/>
                <a:gd name="T82" fmla="*/ 2147483647 w 18"/>
                <a:gd name="T83" fmla="*/ 2147483647 h 186"/>
                <a:gd name="T84" fmla="*/ 2147483647 w 18"/>
                <a:gd name="T85" fmla="*/ 0 h 186"/>
                <a:gd name="T86" fmla="*/ 2147483647 w 18"/>
                <a:gd name="T87" fmla="*/ 0 h 186"/>
                <a:gd name="T88" fmla="*/ 2147483647 w 18"/>
                <a:gd name="T89" fmla="*/ 0 h 186"/>
                <a:gd name="T90" fmla="*/ 2147483647 w 18"/>
                <a:gd name="T91" fmla="*/ 0 h 186"/>
                <a:gd name="T92" fmla="*/ 2147483647 w 18"/>
                <a:gd name="T93" fmla="*/ 0 h 186"/>
                <a:gd name="T94" fmla="*/ 2147483647 w 18"/>
                <a:gd name="T95" fmla="*/ 0 h 186"/>
                <a:gd name="T96" fmla="*/ 2147483647 w 18"/>
                <a:gd name="T97" fmla="*/ 2147483647 h 186"/>
                <a:gd name="T98" fmla="*/ 2147483647 w 18"/>
                <a:gd name="T99" fmla="*/ 2147483647 h 1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
                <a:gd name="T151" fmla="*/ 0 h 186"/>
                <a:gd name="T152" fmla="*/ 18 w 18"/>
                <a:gd name="T153" fmla="*/ 186 h 1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 h="186">
                  <a:moveTo>
                    <a:pt x="18" y="1"/>
                  </a:moveTo>
                  <a:lnTo>
                    <a:pt x="18" y="13"/>
                  </a:lnTo>
                  <a:lnTo>
                    <a:pt x="17" y="25"/>
                  </a:lnTo>
                  <a:lnTo>
                    <a:pt x="17" y="36"/>
                  </a:lnTo>
                  <a:lnTo>
                    <a:pt x="16" y="47"/>
                  </a:lnTo>
                  <a:lnTo>
                    <a:pt x="15" y="58"/>
                  </a:lnTo>
                  <a:lnTo>
                    <a:pt x="14" y="69"/>
                  </a:lnTo>
                  <a:lnTo>
                    <a:pt x="14" y="81"/>
                  </a:lnTo>
                  <a:lnTo>
                    <a:pt x="13" y="92"/>
                  </a:lnTo>
                  <a:lnTo>
                    <a:pt x="12" y="103"/>
                  </a:lnTo>
                  <a:lnTo>
                    <a:pt x="11" y="114"/>
                  </a:lnTo>
                  <a:lnTo>
                    <a:pt x="10" y="126"/>
                  </a:lnTo>
                  <a:lnTo>
                    <a:pt x="10" y="137"/>
                  </a:lnTo>
                  <a:lnTo>
                    <a:pt x="8" y="149"/>
                  </a:lnTo>
                  <a:lnTo>
                    <a:pt x="8" y="160"/>
                  </a:lnTo>
                  <a:lnTo>
                    <a:pt x="8" y="172"/>
                  </a:lnTo>
                  <a:lnTo>
                    <a:pt x="8" y="185"/>
                  </a:lnTo>
                  <a:lnTo>
                    <a:pt x="8" y="186"/>
                  </a:lnTo>
                  <a:lnTo>
                    <a:pt x="6" y="186"/>
                  </a:lnTo>
                  <a:lnTo>
                    <a:pt x="4" y="186"/>
                  </a:lnTo>
                  <a:lnTo>
                    <a:pt x="3" y="185"/>
                  </a:lnTo>
                  <a:lnTo>
                    <a:pt x="3" y="172"/>
                  </a:lnTo>
                  <a:lnTo>
                    <a:pt x="3" y="160"/>
                  </a:lnTo>
                  <a:lnTo>
                    <a:pt x="2" y="149"/>
                  </a:lnTo>
                  <a:lnTo>
                    <a:pt x="2" y="138"/>
                  </a:lnTo>
                  <a:lnTo>
                    <a:pt x="2" y="127"/>
                  </a:lnTo>
                  <a:lnTo>
                    <a:pt x="2" y="116"/>
                  </a:lnTo>
                  <a:lnTo>
                    <a:pt x="2" y="105"/>
                  </a:lnTo>
                  <a:lnTo>
                    <a:pt x="2" y="95"/>
                  </a:lnTo>
                  <a:lnTo>
                    <a:pt x="1" y="84"/>
                  </a:lnTo>
                  <a:lnTo>
                    <a:pt x="1" y="73"/>
                  </a:lnTo>
                  <a:lnTo>
                    <a:pt x="0" y="62"/>
                  </a:lnTo>
                  <a:lnTo>
                    <a:pt x="0" y="51"/>
                  </a:lnTo>
                  <a:lnTo>
                    <a:pt x="0" y="40"/>
                  </a:lnTo>
                  <a:lnTo>
                    <a:pt x="0" y="29"/>
                  </a:lnTo>
                  <a:lnTo>
                    <a:pt x="0" y="17"/>
                  </a:lnTo>
                  <a:lnTo>
                    <a:pt x="0" y="5"/>
                  </a:lnTo>
                  <a:lnTo>
                    <a:pt x="1" y="4"/>
                  </a:lnTo>
                  <a:lnTo>
                    <a:pt x="3" y="3"/>
                  </a:lnTo>
                  <a:lnTo>
                    <a:pt x="4" y="2"/>
                  </a:lnTo>
                  <a:lnTo>
                    <a:pt x="6" y="1"/>
                  </a:lnTo>
                  <a:lnTo>
                    <a:pt x="8" y="1"/>
                  </a:lnTo>
                  <a:lnTo>
                    <a:pt x="9" y="0"/>
                  </a:lnTo>
                  <a:lnTo>
                    <a:pt x="10" y="0"/>
                  </a:lnTo>
                  <a:lnTo>
                    <a:pt x="12" y="0"/>
                  </a:lnTo>
                  <a:lnTo>
                    <a:pt x="13" y="0"/>
                  </a:lnTo>
                  <a:lnTo>
                    <a:pt x="14" y="0"/>
                  </a:lnTo>
                  <a:lnTo>
                    <a:pt x="17" y="0"/>
                  </a:lnTo>
                  <a:lnTo>
                    <a:pt x="18" y="1"/>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06" name="Freeform 80"/>
            <p:cNvSpPr>
              <a:spLocks/>
            </p:cNvSpPr>
            <p:nvPr/>
          </p:nvSpPr>
          <p:spPr bwMode="auto">
            <a:xfrm>
              <a:off x="4514850" y="5146675"/>
              <a:ext cx="214312" cy="152400"/>
            </a:xfrm>
            <a:custGeom>
              <a:avLst/>
              <a:gdLst>
                <a:gd name="T0" fmla="*/ 2147483647 w 135"/>
                <a:gd name="T1" fmla="*/ 2147483647 h 96"/>
                <a:gd name="T2" fmla="*/ 2147483647 w 135"/>
                <a:gd name="T3" fmla="*/ 2147483647 h 96"/>
                <a:gd name="T4" fmla="*/ 2147483647 w 135"/>
                <a:gd name="T5" fmla="*/ 2147483647 h 96"/>
                <a:gd name="T6" fmla="*/ 2147483647 w 135"/>
                <a:gd name="T7" fmla="*/ 2147483647 h 96"/>
                <a:gd name="T8" fmla="*/ 2147483647 w 135"/>
                <a:gd name="T9" fmla="*/ 2147483647 h 96"/>
                <a:gd name="T10" fmla="*/ 2147483647 w 135"/>
                <a:gd name="T11" fmla="*/ 2147483647 h 96"/>
                <a:gd name="T12" fmla="*/ 2147483647 w 135"/>
                <a:gd name="T13" fmla="*/ 2147483647 h 96"/>
                <a:gd name="T14" fmla="*/ 2147483647 w 135"/>
                <a:gd name="T15" fmla="*/ 2147483647 h 96"/>
                <a:gd name="T16" fmla="*/ 2147483647 w 135"/>
                <a:gd name="T17" fmla="*/ 2147483647 h 96"/>
                <a:gd name="T18" fmla="*/ 2147483647 w 135"/>
                <a:gd name="T19" fmla="*/ 2147483647 h 96"/>
                <a:gd name="T20" fmla="*/ 2147483647 w 135"/>
                <a:gd name="T21" fmla="*/ 2147483647 h 96"/>
                <a:gd name="T22" fmla="*/ 2147483647 w 135"/>
                <a:gd name="T23" fmla="*/ 2147483647 h 96"/>
                <a:gd name="T24" fmla="*/ 2147483647 w 135"/>
                <a:gd name="T25" fmla="*/ 2147483647 h 96"/>
                <a:gd name="T26" fmla="*/ 2147483647 w 135"/>
                <a:gd name="T27" fmla="*/ 2147483647 h 96"/>
                <a:gd name="T28" fmla="*/ 2147483647 w 135"/>
                <a:gd name="T29" fmla="*/ 2147483647 h 96"/>
                <a:gd name="T30" fmla="*/ 2147483647 w 135"/>
                <a:gd name="T31" fmla="*/ 2147483647 h 96"/>
                <a:gd name="T32" fmla="*/ 2147483647 w 135"/>
                <a:gd name="T33" fmla="*/ 2147483647 h 96"/>
                <a:gd name="T34" fmla="*/ 2147483647 w 135"/>
                <a:gd name="T35" fmla="*/ 2147483647 h 96"/>
                <a:gd name="T36" fmla="*/ 2147483647 w 135"/>
                <a:gd name="T37" fmla="*/ 2147483647 h 96"/>
                <a:gd name="T38" fmla="*/ 2147483647 w 135"/>
                <a:gd name="T39" fmla="*/ 2147483647 h 96"/>
                <a:gd name="T40" fmla="*/ 2147483647 w 135"/>
                <a:gd name="T41" fmla="*/ 2147483647 h 96"/>
                <a:gd name="T42" fmla="*/ 2147483647 w 135"/>
                <a:gd name="T43" fmla="*/ 2147483647 h 96"/>
                <a:gd name="T44" fmla="*/ 2147483647 w 135"/>
                <a:gd name="T45" fmla="*/ 2147483647 h 96"/>
                <a:gd name="T46" fmla="*/ 2147483647 w 135"/>
                <a:gd name="T47" fmla="*/ 2147483647 h 96"/>
                <a:gd name="T48" fmla="*/ 2147483647 w 135"/>
                <a:gd name="T49" fmla="*/ 2147483647 h 96"/>
                <a:gd name="T50" fmla="*/ 2147483647 w 135"/>
                <a:gd name="T51" fmla="*/ 2147483647 h 96"/>
                <a:gd name="T52" fmla="*/ 2147483647 w 135"/>
                <a:gd name="T53" fmla="*/ 2147483647 h 96"/>
                <a:gd name="T54" fmla="*/ 2147483647 w 135"/>
                <a:gd name="T55" fmla="*/ 2147483647 h 96"/>
                <a:gd name="T56" fmla="*/ 2147483647 w 135"/>
                <a:gd name="T57" fmla="*/ 2147483647 h 96"/>
                <a:gd name="T58" fmla="*/ 2147483647 w 135"/>
                <a:gd name="T59" fmla="*/ 2147483647 h 96"/>
                <a:gd name="T60" fmla="*/ 2147483647 w 135"/>
                <a:gd name="T61" fmla="*/ 2147483647 h 96"/>
                <a:gd name="T62" fmla="*/ 2147483647 w 135"/>
                <a:gd name="T63" fmla="*/ 2147483647 h 96"/>
                <a:gd name="T64" fmla="*/ 2147483647 w 135"/>
                <a:gd name="T65" fmla="*/ 2147483647 h 96"/>
                <a:gd name="T66" fmla="*/ 2147483647 w 135"/>
                <a:gd name="T67" fmla="*/ 2147483647 h 96"/>
                <a:gd name="T68" fmla="*/ 2147483647 w 135"/>
                <a:gd name="T69" fmla="*/ 2147483647 h 96"/>
                <a:gd name="T70" fmla="*/ 2147483647 w 135"/>
                <a:gd name="T71" fmla="*/ 2147483647 h 96"/>
                <a:gd name="T72" fmla="*/ 2147483647 w 135"/>
                <a:gd name="T73" fmla="*/ 2147483647 h 96"/>
                <a:gd name="T74" fmla="*/ 2147483647 w 135"/>
                <a:gd name="T75" fmla="*/ 2147483647 h 96"/>
                <a:gd name="T76" fmla="*/ 2147483647 w 135"/>
                <a:gd name="T77" fmla="*/ 2147483647 h 96"/>
                <a:gd name="T78" fmla="*/ 2147483647 w 135"/>
                <a:gd name="T79" fmla="*/ 0 h 96"/>
                <a:gd name="T80" fmla="*/ 2147483647 w 135"/>
                <a:gd name="T81" fmla="*/ 0 h 96"/>
                <a:gd name="T82" fmla="*/ 2147483647 w 135"/>
                <a:gd name="T83" fmla="*/ 0 h 96"/>
                <a:gd name="T84" fmla="*/ 0 w 135"/>
                <a:gd name="T85" fmla="*/ 2147483647 h 96"/>
                <a:gd name="T86" fmla="*/ 0 w 135"/>
                <a:gd name="T87" fmla="*/ 2147483647 h 96"/>
                <a:gd name="T88" fmla="*/ 2147483647 w 135"/>
                <a:gd name="T89" fmla="*/ 2147483647 h 96"/>
                <a:gd name="T90" fmla="*/ 2147483647 w 135"/>
                <a:gd name="T91" fmla="*/ 2147483647 h 96"/>
                <a:gd name="T92" fmla="*/ 2147483647 w 135"/>
                <a:gd name="T93" fmla="*/ 2147483647 h 96"/>
                <a:gd name="T94" fmla="*/ 2147483647 w 135"/>
                <a:gd name="T95" fmla="*/ 2147483647 h 96"/>
                <a:gd name="T96" fmla="*/ 2147483647 w 135"/>
                <a:gd name="T97" fmla="*/ 2147483647 h 96"/>
                <a:gd name="T98" fmla="*/ 2147483647 w 135"/>
                <a:gd name="T99" fmla="*/ 2147483647 h 96"/>
                <a:gd name="T100" fmla="*/ 2147483647 w 135"/>
                <a:gd name="T101" fmla="*/ 2147483647 h 96"/>
                <a:gd name="T102" fmla="*/ 2147483647 w 135"/>
                <a:gd name="T103" fmla="*/ 2147483647 h 96"/>
                <a:gd name="T104" fmla="*/ 2147483647 w 135"/>
                <a:gd name="T105" fmla="*/ 2147483647 h 96"/>
                <a:gd name="T106" fmla="*/ 2147483647 w 135"/>
                <a:gd name="T107" fmla="*/ 2147483647 h 96"/>
                <a:gd name="T108" fmla="*/ 2147483647 w 135"/>
                <a:gd name="T109" fmla="*/ 2147483647 h 96"/>
                <a:gd name="T110" fmla="*/ 2147483647 w 135"/>
                <a:gd name="T111" fmla="*/ 2147483647 h 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5"/>
                <a:gd name="T169" fmla="*/ 0 h 96"/>
                <a:gd name="T170" fmla="*/ 135 w 135"/>
                <a:gd name="T171" fmla="*/ 96 h 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5" h="96">
                  <a:moveTo>
                    <a:pt x="16" y="18"/>
                  </a:moveTo>
                  <a:lnTo>
                    <a:pt x="23" y="24"/>
                  </a:lnTo>
                  <a:lnTo>
                    <a:pt x="32" y="30"/>
                  </a:lnTo>
                  <a:lnTo>
                    <a:pt x="42" y="37"/>
                  </a:lnTo>
                  <a:lnTo>
                    <a:pt x="51" y="44"/>
                  </a:lnTo>
                  <a:lnTo>
                    <a:pt x="61" y="51"/>
                  </a:lnTo>
                  <a:lnTo>
                    <a:pt x="71" y="58"/>
                  </a:lnTo>
                  <a:lnTo>
                    <a:pt x="81" y="64"/>
                  </a:lnTo>
                  <a:lnTo>
                    <a:pt x="91" y="71"/>
                  </a:lnTo>
                  <a:lnTo>
                    <a:pt x="100" y="77"/>
                  </a:lnTo>
                  <a:lnTo>
                    <a:pt x="108" y="83"/>
                  </a:lnTo>
                  <a:lnTo>
                    <a:pt x="116" y="87"/>
                  </a:lnTo>
                  <a:lnTo>
                    <a:pt x="123" y="91"/>
                  </a:lnTo>
                  <a:lnTo>
                    <a:pt x="127" y="94"/>
                  </a:lnTo>
                  <a:lnTo>
                    <a:pt x="131" y="96"/>
                  </a:lnTo>
                  <a:lnTo>
                    <a:pt x="134" y="96"/>
                  </a:lnTo>
                  <a:lnTo>
                    <a:pt x="135" y="95"/>
                  </a:lnTo>
                  <a:lnTo>
                    <a:pt x="132" y="91"/>
                  </a:lnTo>
                  <a:lnTo>
                    <a:pt x="128" y="86"/>
                  </a:lnTo>
                  <a:lnTo>
                    <a:pt x="122" y="80"/>
                  </a:lnTo>
                  <a:lnTo>
                    <a:pt x="115" y="75"/>
                  </a:lnTo>
                  <a:lnTo>
                    <a:pt x="106" y="67"/>
                  </a:lnTo>
                  <a:lnTo>
                    <a:pt x="97" y="61"/>
                  </a:lnTo>
                  <a:lnTo>
                    <a:pt x="87" y="53"/>
                  </a:lnTo>
                  <a:lnTo>
                    <a:pt x="77" y="47"/>
                  </a:lnTo>
                  <a:lnTo>
                    <a:pt x="67" y="40"/>
                  </a:lnTo>
                  <a:lnTo>
                    <a:pt x="56" y="33"/>
                  </a:lnTo>
                  <a:lnTo>
                    <a:pt x="46" y="27"/>
                  </a:lnTo>
                  <a:lnTo>
                    <a:pt x="38" y="21"/>
                  </a:lnTo>
                  <a:lnTo>
                    <a:pt x="30" y="17"/>
                  </a:lnTo>
                  <a:lnTo>
                    <a:pt x="23" y="12"/>
                  </a:lnTo>
                  <a:lnTo>
                    <a:pt x="19" y="9"/>
                  </a:lnTo>
                  <a:lnTo>
                    <a:pt x="16" y="8"/>
                  </a:lnTo>
                  <a:lnTo>
                    <a:pt x="15" y="7"/>
                  </a:lnTo>
                  <a:lnTo>
                    <a:pt x="13" y="6"/>
                  </a:lnTo>
                  <a:lnTo>
                    <a:pt x="11" y="4"/>
                  </a:lnTo>
                  <a:lnTo>
                    <a:pt x="10" y="4"/>
                  </a:lnTo>
                  <a:lnTo>
                    <a:pt x="8" y="2"/>
                  </a:lnTo>
                  <a:lnTo>
                    <a:pt x="6" y="1"/>
                  </a:lnTo>
                  <a:lnTo>
                    <a:pt x="3" y="0"/>
                  </a:lnTo>
                  <a:lnTo>
                    <a:pt x="2" y="0"/>
                  </a:lnTo>
                  <a:lnTo>
                    <a:pt x="1" y="0"/>
                  </a:lnTo>
                  <a:lnTo>
                    <a:pt x="0" y="1"/>
                  </a:lnTo>
                  <a:lnTo>
                    <a:pt x="0" y="2"/>
                  </a:lnTo>
                  <a:lnTo>
                    <a:pt x="2" y="4"/>
                  </a:lnTo>
                  <a:lnTo>
                    <a:pt x="2" y="6"/>
                  </a:lnTo>
                  <a:lnTo>
                    <a:pt x="4" y="7"/>
                  </a:lnTo>
                  <a:lnTo>
                    <a:pt x="6" y="8"/>
                  </a:lnTo>
                  <a:lnTo>
                    <a:pt x="8" y="10"/>
                  </a:lnTo>
                  <a:lnTo>
                    <a:pt x="9" y="11"/>
                  </a:lnTo>
                  <a:lnTo>
                    <a:pt x="10" y="13"/>
                  </a:lnTo>
                  <a:lnTo>
                    <a:pt x="12" y="14"/>
                  </a:lnTo>
                  <a:lnTo>
                    <a:pt x="13" y="15"/>
                  </a:lnTo>
                  <a:lnTo>
                    <a:pt x="15" y="17"/>
                  </a:lnTo>
                  <a:lnTo>
                    <a:pt x="16" y="18"/>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07" name="Freeform 81"/>
            <p:cNvSpPr>
              <a:spLocks/>
            </p:cNvSpPr>
            <p:nvPr/>
          </p:nvSpPr>
          <p:spPr bwMode="auto">
            <a:xfrm>
              <a:off x="4271963" y="5297488"/>
              <a:ext cx="425450" cy="82550"/>
            </a:xfrm>
            <a:custGeom>
              <a:avLst/>
              <a:gdLst>
                <a:gd name="T0" fmla="*/ 2147483647 w 268"/>
                <a:gd name="T1" fmla="*/ 2147483647 h 52"/>
                <a:gd name="T2" fmla="*/ 2147483647 w 268"/>
                <a:gd name="T3" fmla="*/ 2147483647 h 52"/>
                <a:gd name="T4" fmla="*/ 2147483647 w 268"/>
                <a:gd name="T5" fmla="*/ 2147483647 h 52"/>
                <a:gd name="T6" fmla="*/ 2147483647 w 268"/>
                <a:gd name="T7" fmla="*/ 2147483647 h 52"/>
                <a:gd name="T8" fmla="*/ 2147483647 w 268"/>
                <a:gd name="T9" fmla="*/ 2147483647 h 52"/>
                <a:gd name="T10" fmla="*/ 2147483647 w 268"/>
                <a:gd name="T11" fmla="*/ 2147483647 h 52"/>
                <a:gd name="T12" fmla="*/ 2147483647 w 268"/>
                <a:gd name="T13" fmla="*/ 2147483647 h 52"/>
                <a:gd name="T14" fmla="*/ 2147483647 w 268"/>
                <a:gd name="T15" fmla="*/ 2147483647 h 52"/>
                <a:gd name="T16" fmla="*/ 2147483647 w 268"/>
                <a:gd name="T17" fmla="*/ 2147483647 h 52"/>
                <a:gd name="T18" fmla="*/ 2147483647 w 268"/>
                <a:gd name="T19" fmla="*/ 2147483647 h 52"/>
                <a:gd name="T20" fmla="*/ 2147483647 w 268"/>
                <a:gd name="T21" fmla="*/ 0 h 52"/>
                <a:gd name="T22" fmla="*/ 2147483647 w 268"/>
                <a:gd name="T23" fmla="*/ 0 h 52"/>
                <a:gd name="T24" fmla="*/ 2147483647 w 268"/>
                <a:gd name="T25" fmla="*/ 2147483647 h 52"/>
                <a:gd name="T26" fmla="*/ 2147483647 w 268"/>
                <a:gd name="T27" fmla="*/ 2147483647 h 52"/>
                <a:gd name="T28" fmla="*/ 2147483647 w 268"/>
                <a:gd name="T29" fmla="*/ 2147483647 h 52"/>
                <a:gd name="T30" fmla="*/ 2147483647 w 268"/>
                <a:gd name="T31" fmla="*/ 2147483647 h 52"/>
                <a:gd name="T32" fmla="*/ 2147483647 w 268"/>
                <a:gd name="T33" fmla="*/ 2147483647 h 52"/>
                <a:gd name="T34" fmla="*/ 2147483647 w 268"/>
                <a:gd name="T35" fmla="*/ 2147483647 h 52"/>
                <a:gd name="T36" fmla="*/ 2147483647 w 268"/>
                <a:gd name="T37" fmla="*/ 2147483647 h 52"/>
                <a:gd name="T38" fmla="*/ 2147483647 w 268"/>
                <a:gd name="T39" fmla="*/ 2147483647 h 52"/>
                <a:gd name="T40" fmla="*/ 2147483647 w 268"/>
                <a:gd name="T41" fmla="*/ 2147483647 h 52"/>
                <a:gd name="T42" fmla="*/ 2147483647 w 268"/>
                <a:gd name="T43" fmla="*/ 2147483647 h 52"/>
                <a:gd name="T44" fmla="*/ 2147483647 w 268"/>
                <a:gd name="T45" fmla="*/ 2147483647 h 52"/>
                <a:gd name="T46" fmla="*/ 2147483647 w 268"/>
                <a:gd name="T47" fmla="*/ 2147483647 h 52"/>
                <a:gd name="T48" fmla="*/ 2147483647 w 268"/>
                <a:gd name="T49" fmla="*/ 2147483647 h 52"/>
                <a:gd name="T50" fmla="*/ 2147483647 w 268"/>
                <a:gd name="T51" fmla="*/ 2147483647 h 52"/>
                <a:gd name="T52" fmla="*/ 2147483647 w 268"/>
                <a:gd name="T53" fmla="*/ 2147483647 h 52"/>
                <a:gd name="T54" fmla="*/ 2147483647 w 268"/>
                <a:gd name="T55" fmla="*/ 2147483647 h 52"/>
                <a:gd name="T56" fmla="*/ 2147483647 w 268"/>
                <a:gd name="T57" fmla="*/ 2147483647 h 52"/>
                <a:gd name="T58" fmla="*/ 2147483647 w 268"/>
                <a:gd name="T59" fmla="*/ 2147483647 h 52"/>
                <a:gd name="T60" fmla="*/ 2147483647 w 268"/>
                <a:gd name="T61" fmla="*/ 2147483647 h 52"/>
                <a:gd name="T62" fmla="*/ 2147483647 w 268"/>
                <a:gd name="T63" fmla="*/ 2147483647 h 52"/>
                <a:gd name="T64" fmla="*/ 2147483647 w 268"/>
                <a:gd name="T65" fmla="*/ 2147483647 h 52"/>
                <a:gd name="T66" fmla="*/ 2147483647 w 268"/>
                <a:gd name="T67" fmla="*/ 2147483647 h 52"/>
                <a:gd name="T68" fmla="*/ 2147483647 w 268"/>
                <a:gd name="T69" fmla="*/ 2147483647 h 52"/>
                <a:gd name="T70" fmla="*/ 2147483647 w 268"/>
                <a:gd name="T71" fmla="*/ 2147483647 h 52"/>
                <a:gd name="T72" fmla="*/ 2147483647 w 268"/>
                <a:gd name="T73" fmla="*/ 2147483647 h 52"/>
                <a:gd name="T74" fmla="*/ 2147483647 w 268"/>
                <a:gd name="T75" fmla="*/ 2147483647 h 52"/>
                <a:gd name="T76" fmla="*/ 2147483647 w 268"/>
                <a:gd name="T77" fmla="*/ 2147483647 h 52"/>
                <a:gd name="T78" fmla="*/ 2147483647 w 268"/>
                <a:gd name="T79" fmla="*/ 2147483647 h 52"/>
                <a:gd name="T80" fmla="*/ 2147483647 w 268"/>
                <a:gd name="T81" fmla="*/ 2147483647 h 52"/>
                <a:gd name="T82" fmla="*/ 2147483647 w 268"/>
                <a:gd name="T83" fmla="*/ 2147483647 h 52"/>
                <a:gd name="T84" fmla="*/ 2147483647 w 268"/>
                <a:gd name="T85" fmla="*/ 2147483647 h 52"/>
                <a:gd name="T86" fmla="*/ 2147483647 w 268"/>
                <a:gd name="T87" fmla="*/ 2147483647 h 52"/>
                <a:gd name="T88" fmla="*/ 2147483647 w 268"/>
                <a:gd name="T89" fmla="*/ 2147483647 h 52"/>
                <a:gd name="T90" fmla="*/ 2147483647 w 268"/>
                <a:gd name="T91" fmla="*/ 2147483647 h 52"/>
                <a:gd name="T92" fmla="*/ 2147483647 w 268"/>
                <a:gd name="T93" fmla="*/ 2147483647 h 52"/>
                <a:gd name="T94" fmla="*/ 0 w 268"/>
                <a:gd name="T95" fmla="*/ 2147483647 h 52"/>
                <a:gd name="T96" fmla="*/ 0 w 268"/>
                <a:gd name="T97" fmla="*/ 2147483647 h 52"/>
                <a:gd name="T98" fmla="*/ 2147483647 w 268"/>
                <a:gd name="T99" fmla="*/ 2147483647 h 52"/>
                <a:gd name="T100" fmla="*/ 2147483647 w 268"/>
                <a:gd name="T101" fmla="*/ 2147483647 h 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8"/>
                <a:gd name="T154" fmla="*/ 0 h 52"/>
                <a:gd name="T155" fmla="*/ 268 w 268"/>
                <a:gd name="T156" fmla="*/ 52 h 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8" h="52">
                  <a:moveTo>
                    <a:pt x="2" y="46"/>
                  </a:moveTo>
                  <a:lnTo>
                    <a:pt x="29" y="36"/>
                  </a:lnTo>
                  <a:lnTo>
                    <a:pt x="56" y="28"/>
                  </a:lnTo>
                  <a:lnTo>
                    <a:pt x="83" y="21"/>
                  </a:lnTo>
                  <a:lnTo>
                    <a:pt x="108" y="15"/>
                  </a:lnTo>
                  <a:lnTo>
                    <a:pt x="133" y="10"/>
                  </a:lnTo>
                  <a:lnTo>
                    <a:pt x="155" y="7"/>
                  </a:lnTo>
                  <a:lnTo>
                    <a:pt x="177" y="4"/>
                  </a:lnTo>
                  <a:lnTo>
                    <a:pt x="197" y="3"/>
                  </a:lnTo>
                  <a:lnTo>
                    <a:pt x="214" y="1"/>
                  </a:lnTo>
                  <a:lnTo>
                    <a:pt x="230" y="0"/>
                  </a:lnTo>
                  <a:lnTo>
                    <a:pt x="242" y="0"/>
                  </a:lnTo>
                  <a:lnTo>
                    <a:pt x="253" y="1"/>
                  </a:lnTo>
                  <a:lnTo>
                    <a:pt x="261" y="1"/>
                  </a:lnTo>
                  <a:lnTo>
                    <a:pt x="266" y="1"/>
                  </a:lnTo>
                  <a:lnTo>
                    <a:pt x="268" y="2"/>
                  </a:lnTo>
                  <a:lnTo>
                    <a:pt x="266" y="3"/>
                  </a:lnTo>
                  <a:lnTo>
                    <a:pt x="261" y="3"/>
                  </a:lnTo>
                  <a:lnTo>
                    <a:pt x="255" y="4"/>
                  </a:lnTo>
                  <a:lnTo>
                    <a:pt x="247" y="5"/>
                  </a:lnTo>
                  <a:lnTo>
                    <a:pt x="238" y="6"/>
                  </a:lnTo>
                  <a:lnTo>
                    <a:pt x="226" y="8"/>
                  </a:lnTo>
                  <a:lnTo>
                    <a:pt x="214" y="10"/>
                  </a:lnTo>
                  <a:lnTo>
                    <a:pt x="202" y="11"/>
                  </a:lnTo>
                  <a:lnTo>
                    <a:pt x="189" y="13"/>
                  </a:lnTo>
                  <a:lnTo>
                    <a:pt x="174" y="16"/>
                  </a:lnTo>
                  <a:lnTo>
                    <a:pt x="161" y="18"/>
                  </a:lnTo>
                  <a:lnTo>
                    <a:pt x="147" y="20"/>
                  </a:lnTo>
                  <a:lnTo>
                    <a:pt x="134" y="23"/>
                  </a:lnTo>
                  <a:lnTo>
                    <a:pt x="121" y="25"/>
                  </a:lnTo>
                  <a:lnTo>
                    <a:pt x="109" y="28"/>
                  </a:lnTo>
                  <a:lnTo>
                    <a:pt x="99" y="30"/>
                  </a:lnTo>
                  <a:lnTo>
                    <a:pt x="89" y="33"/>
                  </a:lnTo>
                  <a:lnTo>
                    <a:pt x="80" y="36"/>
                  </a:lnTo>
                  <a:lnTo>
                    <a:pt x="71" y="37"/>
                  </a:lnTo>
                  <a:lnTo>
                    <a:pt x="62" y="40"/>
                  </a:lnTo>
                  <a:lnTo>
                    <a:pt x="55" y="42"/>
                  </a:lnTo>
                  <a:lnTo>
                    <a:pt x="47" y="43"/>
                  </a:lnTo>
                  <a:lnTo>
                    <a:pt x="40" y="45"/>
                  </a:lnTo>
                  <a:lnTo>
                    <a:pt x="33" y="46"/>
                  </a:lnTo>
                  <a:lnTo>
                    <a:pt x="27" y="48"/>
                  </a:lnTo>
                  <a:lnTo>
                    <a:pt x="20" y="48"/>
                  </a:lnTo>
                  <a:lnTo>
                    <a:pt x="15" y="49"/>
                  </a:lnTo>
                  <a:lnTo>
                    <a:pt x="11" y="50"/>
                  </a:lnTo>
                  <a:lnTo>
                    <a:pt x="7" y="50"/>
                  </a:lnTo>
                  <a:lnTo>
                    <a:pt x="4" y="50"/>
                  </a:lnTo>
                  <a:lnTo>
                    <a:pt x="2" y="51"/>
                  </a:lnTo>
                  <a:lnTo>
                    <a:pt x="0" y="51"/>
                  </a:lnTo>
                  <a:lnTo>
                    <a:pt x="0" y="52"/>
                  </a:lnTo>
                  <a:lnTo>
                    <a:pt x="2" y="46"/>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08" name="Freeform 86"/>
            <p:cNvSpPr>
              <a:spLocks/>
            </p:cNvSpPr>
            <p:nvPr/>
          </p:nvSpPr>
          <p:spPr bwMode="auto">
            <a:xfrm>
              <a:off x="4308475" y="5360988"/>
              <a:ext cx="33337" cy="285750"/>
            </a:xfrm>
            <a:custGeom>
              <a:avLst/>
              <a:gdLst>
                <a:gd name="T0" fmla="*/ 2147483647 w 21"/>
                <a:gd name="T1" fmla="*/ 2147483647 h 180"/>
                <a:gd name="T2" fmla="*/ 2147483647 w 21"/>
                <a:gd name="T3" fmla="*/ 2147483647 h 180"/>
                <a:gd name="T4" fmla="*/ 2147483647 w 21"/>
                <a:gd name="T5" fmla="*/ 2147483647 h 180"/>
                <a:gd name="T6" fmla="*/ 2147483647 w 21"/>
                <a:gd name="T7" fmla="*/ 2147483647 h 180"/>
                <a:gd name="T8" fmla="*/ 2147483647 w 21"/>
                <a:gd name="T9" fmla="*/ 2147483647 h 180"/>
                <a:gd name="T10" fmla="*/ 2147483647 w 21"/>
                <a:gd name="T11" fmla="*/ 2147483647 h 180"/>
                <a:gd name="T12" fmla="*/ 2147483647 w 21"/>
                <a:gd name="T13" fmla="*/ 2147483647 h 180"/>
                <a:gd name="T14" fmla="*/ 2147483647 w 21"/>
                <a:gd name="T15" fmla="*/ 2147483647 h 180"/>
                <a:gd name="T16" fmla="*/ 2147483647 w 21"/>
                <a:gd name="T17" fmla="*/ 2147483647 h 180"/>
                <a:gd name="T18" fmla="*/ 2147483647 w 21"/>
                <a:gd name="T19" fmla="*/ 2147483647 h 180"/>
                <a:gd name="T20" fmla="*/ 2147483647 w 21"/>
                <a:gd name="T21" fmla="*/ 2147483647 h 180"/>
                <a:gd name="T22" fmla="*/ 2147483647 w 21"/>
                <a:gd name="T23" fmla="*/ 2147483647 h 180"/>
                <a:gd name="T24" fmla="*/ 2147483647 w 21"/>
                <a:gd name="T25" fmla="*/ 2147483647 h 180"/>
                <a:gd name="T26" fmla="*/ 2147483647 w 21"/>
                <a:gd name="T27" fmla="*/ 2147483647 h 180"/>
                <a:gd name="T28" fmla="*/ 2147483647 w 21"/>
                <a:gd name="T29" fmla="*/ 2147483647 h 180"/>
                <a:gd name="T30" fmla="*/ 2147483647 w 21"/>
                <a:gd name="T31" fmla="*/ 2147483647 h 180"/>
                <a:gd name="T32" fmla="*/ 2147483647 w 21"/>
                <a:gd name="T33" fmla="*/ 2147483647 h 180"/>
                <a:gd name="T34" fmla="*/ 2147483647 w 21"/>
                <a:gd name="T35" fmla="*/ 2147483647 h 180"/>
                <a:gd name="T36" fmla="*/ 2147483647 w 21"/>
                <a:gd name="T37" fmla="*/ 2147483647 h 180"/>
                <a:gd name="T38" fmla="*/ 2147483647 w 21"/>
                <a:gd name="T39" fmla="*/ 2147483647 h 180"/>
                <a:gd name="T40" fmla="*/ 2147483647 w 21"/>
                <a:gd name="T41" fmla="*/ 2147483647 h 180"/>
                <a:gd name="T42" fmla="*/ 2147483647 w 21"/>
                <a:gd name="T43" fmla="*/ 2147483647 h 180"/>
                <a:gd name="T44" fmla="*/ 2147483647 w 21"/>
                <a:gd name="T45" fmla="*/ 2147483647 h 180"/>
                <a:gd name="T46" fmla="*/ 2147483647 w 21"/>
                <a:gd name="T47" fmla="*/ 2147483647 h 180"/>
                <a:gd name="T48" fmla="*/ 2147483647 w 21"/>
                <a:gd name="T49" fmla="*/ 2147483647 h 180"/>
                <a:gd name="T50" fmla="*/ 2147483647 w 21"/>
                <a:gd name="T51" fmla="*/ 2147483647 h 180"/>
                <a:gd name="T52" fmla="*/ 2147483647 w 21"/>
                <a:gd name="T53" fmla="*/ 2147483647 h 180"/>
                <a:gd name="T54" fmla="*/ 2147483647 w 21"/>
                <a:gd name="T55" fmla="*/ 2147483647 h 180"/>
                <a:gd name="T56" fmla="*/ 2147483647 w 21"/>
                <a:gd name="T57" fmla="*/ 2147483647 h 180"/>
                <a:gd name="T58" fmla="*/ 2147483647 w 21"/>
                <a:gd name="T59" fmla="*/ 2147483647 h 180"/>
                <a:gd name="T60" fmla="*/ 2147483647 w 21"/>
                <a:gd name="T61" fmla="*/ 2147483647 h 180"/>
                <a:gd name="T62" fmla="*/ 2147483647 w 21"/>
                <a:gd name="T63" fmla="*/ 2147483647 h 180"/>
                <a:gd name="T64" fmla="*/ 2147483647 w 21"/>
                <a:gd name="T65" fmla="*/ 2147483647 h 180"/>
                <a:gd name="T66" fmla="*/ 2147483647 w 21"/>
                <a:gd name="T67" fmla="*/ 2147483647 h 180"/>
                <a:gd name="T68" fmla="*/ 2147483647 w 21"/>
                <a:gd name="T69" fmla="*/ 2147483647 h 180"/>
                <a:gd name="T70" fmla="*/ 2147483647 w 21"/>
                <a:gd name="T71" fmla="*/ 2147483647 h 180"/>
                <a:gd name="T72" fmla="*/ 2147483647 w 21"/>
                <a:gd name="T73" fmla="*/ 2147483647 h 180"/>
                <a:gd name="T74" fmla="*/ 2147483647 w 21"/>
                <a:gd name="T75" fmla="*/ 2147483647 h 180"/>
                <a:gd name="T76" fmla="*/ 2147483647 w 21"/>
                <a:gd name="T77" fmla="*/ 2147483647 h 180"/>
                <a:gd name="T78" fmla="*/ 2147483647 w 21"/>
                <a:gd name="T79" fmla="*/ 2147483647 h 180"/>
                <a:gd name="T80" fmla="*/ 2147483647 w 21"/>
                <a:gd name="T81" fmla="*/ 2147483647 h 180"/>
                <a:gd name="T82" fmla="*/ 2147483647 w 21"/>
                <a:gd name="T83" fmla="*/ 2147483647 h 180"/>
                <a:gd name="T84" fmla="*/ 2147483647 w 21"/>
                <a:gd name="T85" fmla="*/ 2147483647 h 180"/>
                <a:gd name="T86" fmla="*/ 2147483647 w 21"/>
                <a:gd name="T87" fmla="*/ 2147483647 h 180"/>
                <a:gd name="T88" fmla="*/ 2147483647 w 21"/>
                <a:gd name="T89" fmla="*/ 2147483647 h 180"/>
                <a:gd name="T90" fmla="*/ 2147483647 w 21"/>
                <a:gd name="T91" fmla="*/ 2147483647 h 180"/>
                <a:gd name="T92" fmla="*/ 0 w 21"/>
                <a:gd name="T93" fmla="*/ 2147483647 h 180"/>
                <a:gd name="T94" fmla="*/ 2147483647 w 21"/>
                <a:gd name="T95" fmla="*/ 2147483647 h 180"/>
                <a:gd name="T96" fmla="*/ 2147483647 w 21"/>
                <a:gd name="T97" fmla="*/ 0 h 180"/>
                <a:gd name="T98" fmla="*/ 2147483647 w 21"/>
                <a:gd name="T99" fmla="*/ 0 h 180"/>
                <a:gd name="T100" fmla="*/ 2147483647 w 21"/>
                <a:gd name="T101" fmla="*/ 0 h 180"/>
                <a:gd name="T102" fmla="*/ 2147483647 w 21"/>
                <a:gd name="T103" fmla="*/ 0 h 180"/>
                <a:gd name="T104" fmla="*/ 2147483647 w 21"/>
                <a:gd name="T105" fmla="*/ 0 h 180"/>
                <a:gd name="T106" fmla="*/ 2147483647 w 21"/>
                <a:gd name="T107" fmla="*/ 0 h 180"/>
                <a:gd name="T108" fmla="*/ 2147483647 w 21"/>
                <a:gd name="T109" fmla="*/ 0 h 180"/>
                <a:gd name="T110" fmla="*/ 2147483647 w 21"/>
                <a:gd name="T111" fmla="*/ 2147483647 h 180"/>
                <a:gd name="T112" fmla="*/ 2147483647 w 21"/>
                <a:gd name="T113" fmla="*/ 2147483647 h 180"/>
                <a:gd name="T114" fmla="*/ 2147483647 w 21"/>
                <a:gd name="T115" fmla="*/ 2147483647 h 180"/>
                <a:gd name="T116" fmla="*/ 2147483647 w 21"/>
                <a:gd name="T117" fmla="*/ 2147483647 h 180"/>
                <a:gd name="T118" fmla="*/ 2147483647 w 21"/>
                <a:gd name="T119" fmla="*/ 2147483647 h 180"/>
                <a:gd name="T120" fmla="*/ 2147483647 w 21"/>
                <a:gd name="T121" fmla="*/ 2147483647 h 180"/>
                <a:gd name="T122" fmla="*/ 2147483647 w 21"/>
                <a:gd name="T123" fmla="*/ 2147483647 h 1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
                <a:gd name="T187" fmla="*/ 0 h 180"/>
                <a:gd name="T188" fmla="*/ 21 w 21"/>
                <a:gd name="T189" fmla="*/ 180 h 1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 h="180">
                  <a:moveTo>
                    <a:pt x="21" y="5"/>
                  </a:moveTo>
                  <a:lnTo>
                    <a:pt x="21" y="16"/>
                  </a:lnTo>
                  <a:lnTo>
                    <a:pt x="21" y="27"/>
                  </a:lnTo>
                  <a:lnTo>
                    <a:pt x="20" y="38"/>
                  </a:lnTo>
                  <a:lnTo>
                    <a:pt x="19" y="47"/>
                  </a:lnTo>
                  <a:lnTo>
                    <a:pt x="19" y="56"/>
                  </a:lnTo>
                  <a:lnTo>
                    <a:pt x="19" y="65"/>
                  </a:lnTo>
                  <a:lnTo>
                    <a:pt x="17" y="74"/>
                  </a:lnTo>
                  <a:lnTo>
                    <a:pt x="17" y="84"/>
                  </a:lnTo>
                  <a:lnTo>
                    <a:pt x="16" y="93"/>
                  </a:lnTo>
                  <a:lnTo>
                    <a:pt x="15" y="102"/>
                  </a:lnTo>
                  <a:lnTo>
                    <a:pt x="14" y="112"/>
                  </a:lnTo>
                  <a:lnTo>
                    <a:pt x="13" y="122"/>
                  </a:lnTo>
                  <a:lnTo>
                    <a:pt x="13" y="131"/>
                  </a:lnTo>
                  <a:lnTo>
                    <a:pt x="13" y="142"/>
                  </a:lnTo>
                  <a:lnTo>
                    <a:pt x="12" y="153"/>
                  </a:lnTo>
                  <a:lnTo>
                    <a:pt x="12" y="165"/>
                  </a:lnTo>
                  <a:lnTo>
                    <a:pt x="11" y="167"/>
                  </a:lnTo>
                  <a:lnTo>
                    <a:pt x="11" y="168"/>
                  </a:lnTo>
                  <a:lnTo>
                    <a:pt x="11" y="170"/>
                  </a:lnTo>
                  <a:lnTo>
                    <a:pt x="10" y="171"/>
                  </a:lnTo>
                  <a:lnTo>
                    <a:pt x="9" y="172"/>
                  </a:lnTo>
                  <a:lnTo>
                    <a:pt x="9" y="173"/>
                  </a:lnTo>
                  <a:lnTo>
                    <a:pt x="9" y="175"/>
                  </a:lnTo>
                  <a:lnTo>
                    <a:pt x="7" y="176"/>
                  </a:lnTo>
                  <a:lnTo>
                    <a:pt x="7" y="178"/>
                  </a:lnTo>
                  <a:lnTo>
                    <a:pt x="6" y="178"/>
                  </a:lnTo>
                  <a:lnTo>
                    <a:pt x="5" y="180"/>
                  </a:lnTo>
                  <a:lnTo>
                    <a:pt x="4" y="180"/>
                  </a:lnTo>
                  <a:lnTo>
                    <a:pt x="4" y="168"/>
                  </a:lnTo>
                  <a:lnTo>
                    <a:pt x="4" y="157"/>
                  </a:lnTo>
                  <a:lnTo>
                    <a:pt x="4" y="145"/>
                  </a:lnTo>
                  <a:lnTo>
                    <a:pt x="4" y="135"/>
                  </a:lnTo>
                  <a:lnTo>
                    <a:pt x="4" y="123"/>
                  </a:lnTo>
                  <a:lnTo>
                    <a:pt x="4" y="113"/>
                  </a:lnTo>
                  <a:lnTo>
                    <a:pt x="4" y="102"/>
                  </a:lnTo>
                  <a:lnTo>
                    <a:pt x="4" y="92"/>
                  </a:lnTo>
                  <a:lnTo>
                    <a:pt x="3" y="81"/>
                  </a:lnTo>
                  <a:lnTo>
                    <a:pt x="3" y="71"/>
                  </a:lnTo>
                  <a:lnTo>
                    <a:pt x="3" y="60"/>
                  </a:lnTo>
                  <a:lnTo>
                    <a:pt x="3" y="49"/>
                  </a:lnTo>
                  <a:lnTo>
                    <a:pt x="2" y="38"/>
                  </a:lnTo>
                  <a:lnTo>
                    <a:pt x="1" y="26"/>
                  </a:lnTo>
                  <a:lnTo>
                    <a:pt x="1" y="15"/>
                  </a:lnTo>
                  <a:lnTo>
                    <a:pt x="0" y="4"/>
                  </a:lnTo>
                  <a:lnTo>
                    <a:pt x="1" y="2"/>
                  </a:lnTo>
                  <a:lnTo>
                    <a:pt x="3" y="0"/>
                  </a:lnTo>
                  <a:lnTo>
                    <a:pt x="4" y="0"/>
                  </a:lnTo>
                  <a:lnTo>
                    <a:pt x="6" y="0"/>
                  </a:lnTo>
                  <a:lnTo>
                    <a:pt x="9" y="0"/>
                  </a:lnTo>
                  <a:lnTo>
                    <a:pt x="11" y="0"/>
                  </a:lnTo>
                  <a:lnTo>
                    <a:pt x="12" y="0"/>
                  </a:lnTo>
                  <a:lnTo>
                    <a:pt x="14" y="0"/>
                  </a:lnTo>
                  <a:lnTo>
                    <a:pt x="15" y="1"/>
                  </a:lnTo>
                  <a:lnTo>
                    <a:pt x="17" y="1"/>
                  </a:lnTo>
                  <a:lnTo>
                    <a:pt x="19" y="2"/>
                  </a:lnTo>
                  <a:lnTo>
                    <a:pt x="20" y="3"/>
                  </a:lnTo>
                  <a:lnTo>
                    <a:pt x="21" y="4"/>
                  </a:lnTo>
                  <a:lnTo>
                    <a:pt x="21" y="5"/>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09" name="Freeform 87"/>
            <p:cNvSpPr>
              <a:spLocks/>
            </p:cNvSpPr>
            <p:nvPr/>
          </p:nvSpPr>
          <p:spPr bwMode="auto">
            <a:xfrm>
              <a:off x="4608513" y="5300663"/>
              <a:ext cx="25400" cy="300037"/>
            </a:xfrm>
            <a:custGeom>
              <a:avLst/>
              <a:gdLst>
                <a:gd name="T0" fmla="*/ 2147483647 w 16"/>
                <a:gd name="T1" fmla="*/ 2147483647 h 189"/>
                <a:gd name="T2" fmla="*/ 2147483647 w 16"/>
                <a:gd name="T3" fmla="*/ 2147483647 h 189"/>
                <a:gd name="T4" fmla="*/ 2147483647 w 16"/>
                <a:gd name="T5" fmla="*/ 2147483647 h 189"/>
                <a:gd name="T6" fmla="*/ 2147483647 w 16"/>
                <a:gd name="T7" fmla="*/ 2147483647 h 189"/>
                <a:gd name="T8" fmla="*/ 2147483647 w 16"/>
                <a:gd name="T9" fmla="*/ 2147483647 h 189"/>
                <a:gd name="T10" fmla="*/ 2147483647 w 16"/>
                <a:gd name="T11" fmla="*/ 2147483647 h 189"/>
                <a:gd name="T12" fmla="*/ 2147483647 w 16"/>
                <a:gd name="T13" fmla="*/ 2147483647 h 189"/>
                <a:gd name="T14" fmla="*/ 2147483647 w 16"/>
                <a:gd name="T15" fmla="*/ 2147483647 h 189"/>
                <a:gd name="T16" fmla="*/ 2147483647 w 16"/>
                <a:gd name="T17" fmla="*/ 2147483647 h 189"/>
                <a:gd name="T18" fmla="*/ 2147483647 w 16"/>
                <a:gd name="T19" fmla="*/ 2147483647 h 189"/>
                <a:gd name="T20" fmla="*/ 2147483647 w 16"/>
                <a:gd name="T21" fmla="*/ 2147483647 h 189"/>
                <a:gd name="T22" fmla="*/ 2147483647 w 16"/>
                <a:gd name="T23" fmla="*/ 2147483647 h 189"/>
                <a:gd name="T24" fmla="*/ 2147483647 w 16"/>
                <a:gd name="T25" fmla="*/ 2147483647 h 189"/>
                <a:gd name="T26" fmla="*/ 2147483647 w 16"/>
                <a:gd name="T27" fmla="*/ 2147483647 h 189"/>
                <a:gd name="T28" fmla="*/ 2147483647 w 16"/>
                <a:gd name="T29" fmla="*/ 2147483647 h 189"/>
                <a:gd name="T30" fmla="*/ 2147483647 w 16"/>
                <a:gd name="T31" fmla="*/ 2147483647 h 189"/>
                <a:gd name="T32" fmla="*/ 2147483647 w 16"/>
                <a:gd name="T33" fmla="*/ 2147483647 h 189"/>
                <a:gd name="T34" fmla="*/ 2147483647 w 16"/>
                <a:gd name="T35" fmla="*/ 2147483647 h 189"/>
                <a:gd name="T36" fmla="*/ 2147483647 w 16"/>
                <a:gd name="T37" fmla="*/ 2147483647 h 189"/>
                <a:gd name="T38" fmla="*/ 2147483647 w 16"/>
                <a:gd name="T39" fmla="*/ 2147483647 h 189"/>
                <a:gd name="T40" fmla="*/ 2147483647 w 16"/>
                <a:gd name="T41" fmla="*/ 2147483647 h 189"/>
                <a:gd name="T42" fmla="*/ 2147483647 w 16"/>
                <a:gd name="T43" fmla="*/ 2147483647 h 189"/>
                <a:gd name="T44" fmla="*/ 2147483647 w 16"/>
                <a:gd name="T45" fmla="*/ 2147483647 h 189"/>
                <a:gd name="T46" fmla="*/ 2147483647 w 16"/>
                <a:gd name="T47" fmla="*/ 2147483647 h 189"/>
                <a:gd name="T48" fmla="*/ 2147483647 w 16"/>
                <a:gd name="T49" fmla="*/ 2147483647 h 189"/>
                <a:gd name="T50" fmla="*/ 2147483647 w 16"/>
                <a:gd name="T51" fmla="*/ 2147483647 h 189"/>
                <a:gd name="T52" fmla="*/ 0 w 16"/>
                <a:gd name="T53" fmla="*/ 2147483647 h 189"/>
                <a:gd name="T54" fmla="*/ 0 w 16"/>
                <a:gd name="T55" fmla="*/ 2147483647 h 189"/>
                <a:gd name="T56" fmla="*/ 0 w 16"/>
                <a:gd name="T57" fmla="*/ 2147483647 h 189"/>
                <a:gd name="T58" fmla="*/ 0 w 16"/>
                <a:gd name="T59" fmla="*/ 2147483647 h 189"/>
                <a:gd name="T60" fmla="*/ 2147483647 w 16"/>
                <a:gd name="T61" fmla="*/ 2147483647 h 189"/>
                <a:gd name="T62" fmla="*/ 2147483647 w 16"/>
                <a:gd name="T63" fmla="*/ 2147483647 h 189"/>
                <a:gd name="T64" fmla="*/ 2147483647 w 16"/>
                <a:gd name="T65" fmla="*/ 2147483647 h 189"/>
                <a:gd name="T66" fmla="*/ 2147483647 w 16"/>
                <a:gd name="T67" fmla="*/ 2147483647 h 189"/>
                <a:gd name="T68" fmla="*/ 2147483647 w 16"/>
                <a:gd name="T69" fmla="*/ 2147483647 h 189"/>
                <a:gd name="T70" fmla="*/ 2147483647 w 16"/>
                <a:gd name="T71" fmla="*/ 2147483647 h 189"/>
                <a:gd name="T72" fmla="*/ 2147483647 w 16"/>
                <a:gd name="T73" fmla="*/ 0 h 189"/>
                <a:gd name="T74" fmla="*/ 2147483647 w 16"/>
                <a:gd name="T75" fmla="*/ 2147483647 h 189"/>
                <a:gd name="T76" fmla="*/ 2147483647 w 16"/>
                <a:gd name="T77" fmla="*/ 2147483647 h 18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
                <a:gd name="T118" fmla="*/ 0 h 189"/>
                <a:gd name="T119" fmla="*/ 16 w 16"/>
                <a:gd name="T120" fmla="*/ 189 h 18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 h="189">
                  <a:moveTo>
                    <a:pt x="10" y="4"/>
                  </a:moveTo>
                  <a:lnTo>
                    <a:pt x="10" y="8"/>
                  </a:lnTo>
                  <a:lnTo>
                    <a:pt x="10" y="14"/>
                  </a:lnTo>
                  <a:lnTo>
                    <a:pt x="10" y="19"/>
                  </a:lnTo>
                  <a:lnTo>
                    <a:pt x="10" y="23"/>
                  </a:lnTo>
                  <a:lnTo>
                    <a:pt x="11" y="28"/>
                  </a:lnTo>
                  <a:lnTo>
                    <a:pt x="12" y="33"/>
                  </a:lnTo>
                  <a:lnTo>
                    <a:pt x="12" y="37"/>
                  </a:lnTo>
                  <a:lnTo>
                    <a:pt x="12" y="41"/>
                  </a:lnTo>
                  <a:lnTo>
                    <a:pt x="13" y="46"/>
                  </a:lnTo>
                  <a:lnTo>
                    <a:pt x="14" y="50"/>
                  </a:lnTo>
                  <a:lnTo>
                    <a:pt x="14" y="55"/>
                  </a:lnTo>
                  <a:lnTo>
                    <a:pt x="15" y="60"/>
                  </a:lnTo>
                  <a:lnTo>
                    <a:pt x="15" y="64"/>
                  </a:lnTo>
                  <a:lnTo>
                    <a:pt x="16" y="70"/>
                  </a:lnTo>
                  <a:lnTo>
                    <a:pt x="16" y="74"/>
                  </a:lnTo>
                  <a:lnTo>
                    <a:pt x="16" y="80"/>
                  </a:lnTo>
                  <a:lnTo>
                    <a:pt x="16" y="88"/>
                  </a:lnTo>
                  <a:lnTo>
                    <a:pt x="16" y="95"/>
                  </a:lnTo>
                  <a:lnTo>
                    <a:pt x="16" y="101"/>
                  </a:lnTo>
                  <a:lnTo>
                    <a:pt x="16" y="108"/>
                  </a:lnTo>
                  <a:lnTo>
                    <a:pt x="16" y="114"/>
                  </a:lnTo>
                  <a:lnTo>
                    <a:pt x="16" y="119"/>
                  </a:lnTo>
                  <a:lnTo>
                    <a:pt x="15" y="125"/>
                  </a:lnTo>
                  <a:lnTo>
                    <a:pt x="15" y="131"/>
                  </a:lnTo>
                  <a:lnTo>
                    <a:pt x="15" y="137"/>
                  </a:lnTo>
                  <a:lnTo>
                    <a:pt x="14" y="143"/>
                  </a:lnTo>
                  <a:lnTo>
                    <a:pt x="14" y="149"/>
                  </a:lnTo>
                  <a:lnTo>
                    <a:pt x="14" y="155"/>
                  </a:lnTo>
                  <a:lnTo>
                    <a:pt x="14" y="161"/>
                  </a:lnTo>
                  <a:lnTo>
                    <a:pt x="14" y="169"/>
                  </a:lnTo>
                  <a:lnTo>
                    <a:pt x="14" y="175"/>
                  </a:lnTo>
                  <a:lnTo>
                    <a:pt x="14" y="183"/>
                  </a:lnTo>
                  <a:lnTo>
                    <a:pt x="14" y="186"/>
                  </a:lnTo>
                  <a:lnTo>
                    <a:pt x="13" y="187"/>
                  </a:lnTo>
                  <a:lnTo>
                    <a:pt x="12" y="188"/>
                  </a:lnTo>
                  <a:lnTo>
                    <a:pt x="12" y="189"/>
                  </a:lnTo>
                  <a:lnTo>
                    <a:pt x="10" y="189"/>
                  </a:lnTo>
                  <a:lnTo>
                    <a:pt x="9" y="187"/>
                  </a:lnTo>
                  <a:lnTo>
                    <a:pt x="8" y="186"/>
                  </a:lnTo>
                  <a:lnTo>
                    <a:pt x="8" y="183"/>
                  </a:lnTo>
                  <a:lnTo>
                    <a:pt x="8" y="176"/>
                  </a:lnTo>
                  <a:lnTo>
                    <a:pt x="8" y="169"/>
                  </a:lnTo>
                  <a:lnTo>
                    <a:pt x="8" y="161"/>
                  </a:lnTo>
                  <a:lnTo>
                    <a:pt x="7" y="155"/>
                  </a:lnTo>
                  <a:lnTo>
                    <a:pt x="6" y="148"/>
                  </a:lnTo>
                  <a:lnTo>
                    <a:pt x="6" y="143"/>
                  </a:lnTo>
                  <a:lnTo>
                    <a:pt x="5" y="136"/>
                  </a:lnTo>
                  <a:lnTo>
                    <a:pt x="4" y="130"/>
                  </a:lnTo>
                  <a:lnTo>
                    <a:pt x="4" y="124"/>
                  </a:lnTo>
                  <a:lnTo>
                    <a:pt x="3" y="118"/>
                  </a:lnTo>
                  <a:lnTo>
                    <a:pt x="2" y="111"/>
                  </a:lnTo>
                  <a:lnTo>
                    <a:pt x="2" y="105"/>
                  </a:lnTo>
                  <a:lnTo>
                    <a:pt x="0" y="98"/>
                  </a:lnTo>
                  <a:lnTo>
                    <a:pt x="0" y="92"/>
                  </a:lnTo>
                  <a:lnTo>
                    <a:pt x="0" y="85"/>
                  </a:lnTo>
                  <a:lnTo>
                    <a:pt x="0" y="77"/>
                  </a:lnTo>
                  <a:lnTo>
                    <a:pt x="0" y="72"/>
                  </a:lnTo>
                  <a:lnTo>
                    <a:pt x="0" y="66"/>
                  </a:lnTo>
                  <a:lnTo>
                    <a:pt x="0" y="61"/>
                  </a:lnTo>
                  <a:lnTo>
                    <a:pt x="0" y="57"/>
                  </a:lnTo>
                  <a:lnTo>
                    <a:pt x="1" y="52"/>
                  </a:lnTo>
                  <a:lnTo>
                    <a:pt x="1" y="47"/>
                  </a:lnTo>
                  <a:lnTo>
                    <a:pt x="2" y="43"/>
                  </a:lnTo>
                  <a:lnTo>
                    <a:pt x="2" y="39"/>
                  </a:lnTo>
                  <a:lnTo>
                    <a:pt x="2" y="34"/>
                  </a:lnTo>
                  <a:lnTo>
                    <a:pt x="2" y="30"/>
                  </a:lnTo>
                  <a:lnTo>
                    <a:pt x="2" y="25"/>
                  </a:lnTo>
                  <a:lnTo>
                    <a:pt x="3" y="21"/>
                  </a:lnTo>
                  <a:lnTo>
                    <a:pt x="4" y="16"/>
                  </a:lnTo>
                  <a:lnTo>
                    <a:pt x="4" y="11"/>
                  </a:lnTo>
                  <a:lnTo>
                    <a:pt x="4" y="6"/>
                  </a:lnTo>
                  <a:lnTo>
                    <a:pt x="4" y="1"/>
                  </a:lnTo>
                  <a:lnTo>
                    <a:pt x="4" y="0"/>
                  </a:lnTo>
                  <a:lnTo>
                    <a:pt x="6" y="0"/>
                  </a:lnTo>
                  <a:lnTo>
                    <a:pt x="8" y="1"/>
                  </a:lnTo>
                  <a:lnTo>
                    <a:pt x="10" y="4"/>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10" name="Freeform 95"/>
            <p:cNvSpPr>
              <a:spLocks/>
            </p:cNvSpPr>
            <p:nvPr/>
          </p:nvSpPr>
          <p:spPr bwMode="auto">
            <a:xfrm>
              <a:off x="3981450" y="5133975"/>
              <a:ext cx="34925" cy="76200"/>
            </a:xfrm>
            <a:custGeom>
              <a:avLst/>
              <a:gdLst>
                <a:gd name="T0" fmla="*/ 2147483647 w 22"/>
                <a:gd name="T1" fmla="*/ 0 h 48"/>
                <a:gd name="T2" fmla="*/ 2147483647 w 22"/>
                <a:gd name="T3" fmla="*/ 2147483647 h 48"/>
                <a:gd name="T4" fmla="*/ 2147483647 w 22"/>
                <a:gd name="T5" fmla="*/ 2147483647 h 48"/>
                <a:gd name="T6" fmla="*/ 2147483647 w 22"/>
                <a:gd name="T7" fmla="*/ 2147483647 h 48"/>
                <a:gd name="T8" fmla="*/ 2147483647 w 22"/>
                <a:gd name="T9" fmla="*/ 2147483647 h 48"/>
                <a:gd name="T10" fmla="*/ 2147483647 w 22"/>
                <a:gd name="T11" fmla="*/ 2147483647 h 48"/>
                <a:gd name="T12" fmla="*/ 2147483647 w 22"/>
                <a:gd name="T13" fmla="*/ 2147483647 h 48"/>
                <a:gd name="T14" fmla="*/ 0 w 22"/>
                <a:gd name="T15" fmla="*/ 2147483647 h 48"/>
                <a:gd name="T16" fmla="*/ 0 w 22"/>
                <a:gd name="T17" fmla="*/ 2147483647 h 48"/>
                <a:gd name="T18" fmla="*/ 0 w 22"/>
                <a:gd name="T19" fmla="*/ 2147483647 h 48"/>
                <a:gd name="T20" fmla="*/ 2147483647 w 22"/>
                <a:gd name="T21" fmla="*/ 2147483647 h 48"/>
                <a:gd name="T22" fmla="*/ 2147483647 w 22"/>
                <a:gd name="T23" fmla="*/ 2147483647 h 48"/>
                <a:gd name="T24" fmla="*/ 2147483647 w 22"/>
                <a:gd name="T25" fmla="*/ 2147483647 h 48"/>
                <a:gd name="T26" fmla="*/ 2147483647 w 22"/>
                <a:gd name="T27" fmla="*/ 2147483647 h 48"/>
                <a:gd name="T28" fmla="*/ 2147483647 w 22"/>
                <a:gd name="T29" fmla="*/ 2147483647 h 48"/>
                <a:gd name="T30" fmla="*/ 2147483647 w 22"/>
                <a:gd name="T31" fmla="*/ 2147483647 h 48"/>
                <a:gd name="T32" fmla="*/ 2147483647 w 22"/>
                <a:gd name="T33" fmla="*/ 2147483647 h 48"/>
                <a:gd name="T34" fmla="*/ 2147483647 w 22"/>
                <a:gd name="T35" fmla="*/ 2147483647 h 48"/>
                <a:gd name="T36" fmla="*/ 2147483647 w 22"/>
                <a:gd name="T37" fmla="*/ 2147483647 h 48"/>
                <a:gd name="T38" fmla="*/ 2147483647 w 22"/>
                <a:gd name="T39" fmla="*/ 2147483647 h 48"/>
                <a:gd name="T40" fmla="*/ 2147483647 w 22"/>
                <a:gd name="T41" fmla="*/ 2147483647 h 48"/>
                <a:gd name="T42" fmla="*/ 2147483647 w 22"/>
                <a:gd name="T43" fmla="*/ 2147483647 h 48"/>
                <a:gd name="T44" fmla="*/ 2147483647 w 22"/>
                <a:gd name="T45" fmla="*/ 2147483647 h 48"/>
                <a:gd name="T46" fmla="*/ 2147483647 w 22"/>
                <a:gd name="T47" fmla="*/ 2147483647 h 48"/>
                <a:gd name="T48" fmla="*/ 2147483647 w 22"/>
                <a:gd name="T49" fmla="*/ 2147483647 h 48"/>
                <a:gd name="T50" fmla="*/ 2147483647 w 22"/>
                <a:gd name="T51" fmla="*/ 2147483647 h 48"/>
                <a:gd name="T52" fmla="*/ 2147483647 w 22"/>
                <a:gd name="T53" fmla="*/ 2147483647 h 48"/>
                <a:gd name="T54" fmla="*/ 2147483647 w 22"/>
                <a:gd name="T55" fmla="*/ 2147483647 h 48"/>
                <a:gd name="T56" fmla="*/ 2147483647 w 22"/>
                <a:gd name="T57" fmla="*/ 2147483647 h 48"/>
                <a:gd name="T58" fmla="*/ 2147483647 w 22"/>
                <a:gd name="T59" fmla="*/ 2147483647 h 48"/>
                <a:gd name="T60" fmla="*/ 2147483647 w 22"/>
                <a:gd name="T61" fmla="*/ 2147483647 h 48"/>
                <a:gd name="T62" fmla="*/ 2147483647 w 22"/>
                <a:gd name="T63" fmla="*/ 2147483647 h 48"/>
                <a:gd name="T64" fmla="*/ 2147483647 w 22"/>
                <a:gd name="T65" fmla="*/ 2147483647 h 48"/>
                <a:gd name="T66" fmla="*/ 2147483647 w 22"/>
                <a:gd name="T67" fmla="*/ 2147483647 h 48"/>
                <a:gd name="T68" fmla="*/ 2147483647 w 22"/>
                <a:gd name="T69" fmla="*/ 2147483647 h 48"/>
                <a:gd name="T70" fmla="*/ 2147483647 w 22"/>
                <a:gd name="T71" fmla="*/ 2147483647 h 48"/>
                <a:gd name="T72" fmla="*/ 2147483647 w 22"/>
                <a:gd name="T73" fmla="*/ 2147483647 h 48"/>
                <a:gd name="T74" fmla="*/ 2147483647 w 22"/>
                <a:gd name="T75" fmla="*/ 2147483647 h 48"/>
                <a:gd name="T76" fmla="*/ 2147483647 w 22"/>
                <a:gd name="T77" fmla="*/ 2147483647 h 48"/>
                <a:gd name="T78" fmla="*/ 2147483647 w 22"/>
                <a:gd name="T79" fmla="*/ 2147483647 h 48"/>
                <a:gd name="T80" fmla="*/ 2147483647 w 22"/>
                <a:gd name="T81" fmla="*/ 2147483647 h 48"/>
                <a:gd name="T82" fmla="*/ 2147483647 w 22"/>
                <a:gd name="T83" fmla="*/ 2147483647 h 48"/>
                <a:gd name="T84" fmla="*/ 2147483647 w 22"/>
                <a:gd name="T85" fmla="*/ 2147483647 h 48"/>
                <a:gd name="T86" fmla="*/ 2147483647 w 22"/>
                <a:gd name="T87" fmla="*/ 2147483647 h 48"/>
                <a:gd name="T88" fmla="*/ 2147483647 w 22"/>
                <a:gd name="T89" fmla="*/ 2147483647 h 48"/>
                <a:gd name="T90" fmla="*/ 2147483647 w 22"/>
                <a:gd name="T91" fmla="*/ 0 h 48"/>
                <a:gd name="T92" fmla="*/ 2147483647 w 22"/>
                <a:gd name="T93" fmla="*/ 0 h 4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
                <a:gd name="T142" fmla="*/ 0 h 48"/>
                <a:gd name="T143" fmla="*/ 22 w 22"/>
                <a:gd name="T144" fmla="*/ 48 h 4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 h="48">
                  <a:moveTo>
                    <a:pt x="15" y="0"/>
                  </a:moveTo>
                  <a:lnTo>
                    <a:pt x="11" y="4"/>
                  </a:lnTo>
                  <a:lnTo>
                    <a:pt x="7" y="9"/>
                  </a:lnTo>
                  <a:lnTo>
                    <a:pt x="5" y="12"/>
                  </a:lnTo>
                  <a:lnTo>
                    <a:pt x="3" y="17"/>
                  </a:lnTo>
                  <a:lnTo>
                    <a:pt x="1" y="21"/>
                  </a:lnTo>
                  <a:lnTo>
                    <a:pt x="1" y="25"/>
                  </a:lnTo>
                  <a:lnTo>
                    <a:pt x="0" y="29"/>
                  </a:lnTo>
                  <a:lnTo>
                    <a:pt x="0" y="32"/>
                  </a:lnTo>
                  <a:lnTo>
                    <a:pt x="0" y="36"/>
                  </a:lnTo>
                  <a:lnTo>
                    <a:pt x="1" y="39"/>
                  </a:lnTo>
                  <a:lnTo>
                    <a:pt x="1" y="41"/>
                  </a:lnTo>
                  <a:lnTo>
                    <a:pt x="1" y="43"/>
                  </a:lnTo>
                  <a:lnTo>
                    <a:pt x="2" y="45"/>
                  </a:lnTo>
                  <a:lnTo>
                    <a:pt x="3" y="47"/>
                  </a:lnTo>
                  <a:lnTo>
                    <a:pt x="3" y="48"/>
                  </a:lnTo>
                  <a:lnTo>
                    <a:pt x="4" y="47"/>
                  </a:lnTo>
                  <a:lnTo>
                    <a:pt x="5" y="45"/>
                  </a:lnTo>
                  <a:lnTo>
                    <a:pt x="6" y="43"/>
                  </a:lnTo>
                  <a:lnTo>
                    <a:pt x="7" y="42"/>
                  </a:lnTo>
                  <a:lnTo>
                    <a:pt x="7" y="41"/>
                  </a:lnTo>
                  <a:lnTo>
                    <a:pt x="9" y="39"/>
                  </a:lnTo>
                  <a:lnTo>
                    <a:pt x="9" y="38"/>
                  </a:lnTo>
                  <a:lnTo>
                    <a:pt x="10" y="36"/>
                  </a:lnTo>
                  <a:lnTo>
                    <a:pt x="11" y="34"/>
                  </a:lnTo>
                  <a:lnTo>
                    <a:pt x="11" y="33"/>
                  </a:lnTo>
                  <a:lnTo>
                    <a:pt x="13" y="32"/>
                  </a:lnTo>
                  <a:lnTo>
                    <a:pt x="13" y="30"/>
                  </a:lnTo>
                  <a:lnTo>
                    <a:pt x="13" y="29"/>
                  </a:lnTo>
                  <a:lnTo>
                    <a:pt x="15" y="29"/>
                  </a:lnTo>
                  <a:lnTo>
                    <a:pt x="15" y="28"/>
                  </a:lnTo>
                  <a:lnTo>
                    <a:pt x="15" y="26"/>
                  </a:lnTo>
                  <a:lnTo>
                    <a:pt x="15" y="25"/>
                  </a:lnTo>
                  <a:lnTo>
                    <a:pt x="16" y="24"/>
                  </a:lnTo>
                  <a:lnTo>
                    <a:pt x="17" y="22"/>
                  </a:lnTo>
                  <a:lnTo>
                    <a:pt x="17" y="21"/>
                  </a:lnTo>
                  <a:lnTo>
                    <a:pt x="18" y="19"/>
                  </a:lnTo>
                  <a:lnTo>
                    <a:pt x="19" y="17"/>
                  </a:lnTo>
                  <a:lnTo>
                    <a:pt x="19" y="16"/>
                  </a:lnTo>
                  <a:lnTo>
                    <a:pt x="19" y="15"/>
                  </a:lnTo>
                  <a:lnTo>
                    <a:pt x="20" y="13"/>
                  </a:lnTo>
                  <a:lnTo>
                    <a:pt x="21" y="12"/>
                  </a:lnTo>
                  <a:lnTo>
                    <a:pt x="21" y="10"/>
                  </a:lnTo>
                  <a:lnTo>
                    <a:pt x="22" y="10"/>
                  </a:lnTo>
                  <a:lnTo>
                    <a:pt x="15" y="0"/>
                  </a:lnTo>
                  <a:close/>
                </a:path>
              </a:pathLst>
            </a:custGeom>
            <a:solidFill>
              <a:srgbClr val="FF66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11" name="Freeform 96"/>
            <p:cNvSpPr>
              <a:spLocks/>
            </p:cNvSpPr>
            <p:nvPr/>
          </p:nvSpPr>
          <p:spPr bwMode="auto">
            <a:xfrm>
              <a:off x="4151313" y="5338763"/>
              <a:ext cx="52387" cy="77787"/>
            </a:xfrm>
            <a:custGeom>
              <a:avLst/>
              <a:gdLst>
                <a:gd name="T0" fmla="*/ 2147483647 w 33"/>
                <a:gd name="T1" fmla="*/ 2147483647 h 49"/>
                <a:gd name="T2" fmla="*/ 2147483647 w 33"/>
                <a:gd name="T3" fmla="*/ 2147483647 h 49"/>
                <a:gd name="T4" fmla="*/ 2147483647 w 33"/>
                <a:gd name="T5" fmla="*/ 2147483647 h 49"/>
                <a:gd name="T6" fmla="*/ 2147483647 w 33"/>
                <a:gd name="T7" fmla="*/ 2147483647 h 49"/>
                <a:gd name="T8" fmla="*/ 2147483647 w 33"/>
                <a:gd name="T9" fmla="*/ 2147483647 h 49"/>
                <a:gd name="T10" fmla="*/ 2147483647 w 33"/>
                <a:gd name="T11" fmla="*/ 2147483647 h 49"/>
                <a:gd name="T12" fmla="*/ 2147483647 w 33"/>
                <a:gd name="T13" fmla="*/ 2147483647 h 49"/>
                <a:gd name="T14" fmla="*/ 2147483647 w 33"/>
                <a:gd name="T15" fmla="*/ 2147483647 h 49"/>
                <a:gd name="T16" fmla="*/ 2147483647 w 33"/>
                <a:gd name="T17" fmla="*/ 2147483647 h 49"/>
                <a:gd name="T18" fmla="*/ 2147483647 w 33"/>
                <a:gd name="T19" fmla="*/ 2147483647 h 49"/>
                <a:gd name="T20" fmla="*/ 2147483647 w 33"/>
                <a:gd name="T21" fmla="*/ 2147483647 h 49"/>
                <a:gd name="T22" fmla="*/ 2147483647 w 33"/>
                <a:gd name="T23" fmla="*/ 2147483647 h 49"/>
                <a:gd name="T24" fmla="*/ 2147483647 w 33"/>
                <a:gd name="T25" fmla="*/ 2147483647 h 49"/>
                <a:gd name="T26" fmla="*/ 2147483647 w 33"/>
                <a:gd name="T27" fmla="*/ 2147483647 h 49"/>
                <a:gd name="T28" fmla="*/ 2147483647 w 33"/>
                <a:gd name="T29" fmla="*/ 2147483647 h 49"/>
                <a:gd name="T30" fmla="*/ 2147483647 w 33"/>
                <a:gd name="T31" fmla="*/ 2147483647 h 49"/>
                <a:gd name="T32" fmla="*/ 2147483647 w 33"/>
                <a:gd name="T33" fmla="*/ 2147483647 h 49"/>
                <a:gd name="T34" fmla="*/ 2147483647 w 33"/>
                <a:gd name="T35" fmla="*/ 2147483647 h 49"/>
                <a:gd name="T36" fmla="*/ 2147483647 w 33"/>
                <a:gd name="T37" fmla="*/ 2147483647 h 49"/>
                <a:gd name="T38" fmla="*/ 2147483647 w 33"/>
                <a:gd name="T39" fmla="*/ 2147483647 h 49"/>
                <a:gd name="T40" fmla="*/ 2147483647 w 33"/>
                <a:gd name="T41" fmla="*/ 2147483647 h 49"/>
                <a:gd name="T42" fmla="*/ 2147483647 w 33"/>
                <a:gd name="T43" fmla="*/ 2147483647 h 49"/>
                <a:gd name="T44" fmla="*/ 2147483647 w 33"/>
                <a:gd name="T45" fmla="*/ 2147483647 h 49"/>
                <a:gd name="T46" fmla="*/ 2147483647 w 33"/>
                <a:gd name="T47" fmla="*/ 2147483647 h 49"/>
                <a:gd name="T48" fmla="*/ 2147483647 w 33"/>
                <a:gd name="T49" fmla="*/ 2147483647 h 49"/>
                <a:gd name="T50" fmla="*/ 2147483647 w 33"/>
                <a:gd name="T51" fmla="*/ 2147483647 h 49"/>
                <a:gd name="T52" fmla="*/ 2147483647 w 33"/>
                <a:gd name="T53" fmla="*/ 2147483647 h 49"/>
                <a:gd name="T54" fmla="*/ 2147483647 w 33"/>
                <a:gd name="T55" fmla="*/ 2147483647 h 49"/>
                <a:gd name="T56" fmla="*/ 2147483647 w 33"/>
                <a:gd name="T57" fmla="*/ 0 h 49"/>
                <a:gd name="T58" fmla="*/ 2147483647 w 33"/>
                <a:gd name="T59" fmla="*/ 0 h 49"/>
                <a:gd name="T60" fmla="*/ 2147483647 w 33"/>
                <a:gd name="T61" fmla="*/ 2147483647 h 49"/>
                <a:gd name="T62" fmla="*/ 2147483647 w 33"/>
                <a:gd name="T63" fmla="*/ 2147483647 h 49"/>
                <a:gd name="T64" fmla="*/ 2147483647 w 33"/>
                <a:gd name="T65" fmla="*/ 2147483647 h 49"/>
                <a:gd name="T66" fmla="*/ 2147483647 w 33"/>
                <a:gd name="T67" fmla="*/ 2147483647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
                <a:gd name="T103" fmla="*/ 0 h 49"/>
                <a:gd name="T104" fmla="*/ 33 w 33"/>
                <a:gd name="T105" fmla="*/ 49 h 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 h="49">
                  <a:moveTo>
                    <a:pt x="16" y="7"/>
                  </a:moveTo>
                  <a:lnTo>
                    <a:pt x="17" y="9"/>
                  </a:lnTo>
                  <a:lnTo>
                    <a:pt x="18" y="10"/>
                  </a:lnTo>
                  <a:lnTo>
                    <a:pt x="19" y="11"/>
                  </a:lnTo>
                  <a:lnTo>
                    <a:pt x="20" y="13"/>
                  </a:lnTo>
                  <a:lnTo>
                    <a:pt x="21" y="15"/>
                  </a:lnTo>
                  <a:lnTo>
                    <a:pt x="23" y="17"/>
                  </a:lnTo>
                  <a:lnTo>
                    <a:pt x="23" y="19"/>
                  </a:lnTo>
                  <a:lnTo>
                    <a:pt x="24" y="20"/>
                  </a:lnTo>
                  <a:lnTo>
                    <a:pt x="24" y="22"/>
                  </a:lnTo>
                  <a:lnTo>
                    <a:pt x="23" y="24"/>
                  </a:lnTo>
                  <a:lnTo>
                    <a:pt x="23" y="26"/>
                  </a:lnTo>
                  <a:lnTo>
                    <a:pt x="21" y="28"/>
                  </a:lnTo>
                  <a:lnTo>
                    <a:pt x="19" y="30"/>
                  </a:lnTo>
                  <a:lnTo>
                    <a:pt x="16" y="32"/>
                  </a:lnTo>
                  <a:lnTo>
                    <a:pt x="12" y="33"/>
                  </a:lnTo>
                  <a:lnTo>
                    <a:pt x="8" y="36"/>
                  </a:lnTo>
                  <a:lnTo>
                    <a:pt x="6" y="37"/>
                  </a:lnTo>
                  <a:lnTo>
                    <a:pt x="4" y="39"/>
                  </a:lnTo>
                  <a:lnTo>
                    <a:pt x="3" y="39"/>
                  </a:lnTo>
                  <a:lnTo>
                    <a:pt x="2" y="40"/>
                  </a:lnTo>
                  <a:lnTo>
                    <a:pt x="2" y="42"/>
                  </a:lnTo>
                  <a:lnTo>
                    <a:pt x="2" y="43"/>
                  </a:lnTo>
                  <a:lnTo>
                    <a:pt x="1" y="46"/>
                  </a:lnTo>
                  <a:lnTo>
                    <a:pt x="0" y="48"/>
                  </a:lnTo>
                  <a:lnTo>
                    <a:pt x="1" y="49"/>
                  </a:lnTo>
                  <a:lnTo>
                    <a:pt x="2" y="49"/>
                  </a:lnTo>
                  <a:lnTo>
                    <a:pt x="3" y="48"/>
                  </a:lnTo>
                  <a:lnTo>
                    <a:pt x="5" y="48"/>
                  </a:lnTo>
                  <a:lnTo>
                    <a:pt x="7" y="46"/>
                  </a:lnTo>
                  <a:lnTo>
                    <a:pt x="9" y="46"/>
                  </a:lnTo>
                  <a:lnTo>
                    <a:pt x="11" y="44"/>
                  </a:lnTo>
                  <a:lnTo>
                    <a:pt x="14" y="43"/>
                  </a:lnTo>
                  <a:lnTo>
                    <a:pt x="17" y="42"/>
                  </a:lnTo>
                  <a:lnTo>
                    <a:pt x="19" y="40"/>
                  </a:lnTo>
                  <a:lnTo>
                    <a:pt x="22" y="39"/>
                  </a:lnTo>
                  <a:lnTo>
                    <a:pt x="25" y="37"/>
                  </a:lnTo>
                  <a:lnTo>
                    <a:pt x="27" y="36"/>
                  </a:lnTo>
                  <a:lnTo>
                    <a:pt x="29" y="35"/>
                  </a:lnTo>
                  <a:lnTo>
                    <a:pt x="31" y="33"/>
                  </a:lnTo>
                  <a:lnTo>
                    <a:pt x="32" y="32"/>
                  </a:lnTo>
                  <a:lnTo>
                    <a:pt x="33" y="32"/>
                  </a:lnTo>
                  <a:lnTo>
                    <a:pt x="33" y="30"/>
                  </a:lnTo>
                  <a:lnTo>
                    <a:pt x="33" y="28"/>
                  </a:lnTo>
                  <a:lnTo>
                    <a:pt x="33" y="26"/>
                  </a:lnTo>
                  <a:lnTo>
                    <a:pt x="33" y="24"/>
                  </a:lnTo>
                  <a:lnTo>
                    <a:pt x="33" y="22"/>
                  </a:lnTo>
                  <a:lnTo>
                    <a:pt x="32" y="19"/>
                  </a:lnTo>
                  <a:lnTo>
                    <a:pt x="31" y="16"/>
                  </a:lnTo>
                  <a:lnTo>
                    <a:pt x="31" y="14"/>
                  </a:lnTo>
                  <a:lnTo>
                    <a:pt x="29" y="11"/>
                  </a:lnTo>
                  <a:lnTo>
                    <a:pt x="29" y="9"/>
                  </a:lnTo>
                  <a:lnTo>
                    <a:pt x="28" y="7"/>
                  </a:lnTo>
                  <a:lnTo>
                    <a:pt x="27" y="4"/>
                  </a:lnTo>
                  <a:lnTo>
                    <a:pt x="27" y="3"/>
                  </a:lnTo>
                  <a:lnTo>
                    <a:pt x="26" y="1"/>
                  </a:lnTo>
                  <a:lnTo>
                    <a:pt x="25" y="0"/>
                  </a:lnTo>
                  <a:lnTo>
                    <a:pt x="24" y="0"/>
                  </a:lnTo>
                  <a:lnTo>
                    <a:pt x="23" y="0"/>
                  </a:lnTo>
                  <a:lnTo>
                    <a:pt x="21" y="1"/>
                  </a:lnTo>
                  <a:lnTo>
                    <a:pt x="20" y="3"/>
                  </a:lnTo>
                  <a:lnTo>
                    <a:pt x="18" y="4"/>
                  </a:lnTo>
                  <a:lnTo>
                    <a:pt x="17" y="6"/>
                  </a:lnTo>
                  <a:lnTo>
                    <a:pt x="16" y="7"/>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12" name="Freeform 97"/>
            <p:cNvSpPr>
              <a:spLocks/>
            </p:cNvSpPr>
            <p:nvPr/>
          </p:nvSpPr>
          <p:spPr bwMode="auto">
            <a:xfrm>
              <a:off x="4073525" y="5314950"/>
              <a:ext cx="122237" cy="252412"/>
            </a:xfrm>
            <a:custGeom>
              <a:avLst/>
              <a:gdLst>
                <a:gd name="T0" fmla="*/ 2147483647 w 77"/>
                <a:gd name="T1" fmla="*/ 2147483647 h 159"/>
                <a:gd name="T2" fmla="*/ 2147483647 w 77"/>
                <a:gd name="T3" fmla="*/ 2147483647 h 159"/>
                <a:gd name="T4" fmla="*/ 2147483647 w 77"/>
                <a:gd name="T5" fmla="*/ 2147483647 h 159"/>
                <a:gd name="T6" fmla="*/ 2147483647 w 77"/>
                <a:gd name="T7" fmla="*/ 2147483647 h 159"/>
                <a:gd name="T8" fmla="*/ 2147483647 w 77"/>
                <a:gd name="T9" fmla="*/ 2147483647 h 159"/>
                <a:gd name="T10" fmla="*/ 2147483647 w 77"/>
                <a:gd name="T11" fmla="*/ 2147483647 h 159"/>
                <a:gd name="T12" fmla="*/ 2147483647 w 77"/>
                <a:gd name="T13" fmla="*/ 2147483647 h 159"/>
                <a:gd name="T14" fmla="*/ 2147483647 w 77"/>
                <a:gd name="T15" fmla="*/ 2147483647 h 159"/>
                <a:gd name="T16" fmla="*/ 2147483647 w 77"/>
                <a:gd name="T17" fmla="*/ 2147483647 h 159"/>
                <a:gd name="T18" fmla="*/ 0 w 77"/>
                <a:gd name="T19" fmla="*/ 2147483647 h 159"/>
                <a:gd name="T20" fmla="*/ 0 w 77"/>
                <a:gd name="T21" fmla="*/ 2147483647 h 159"/>
                <a:gd name="T22" fmla="*/ 2147483647 w 77"/>
                <a:gd name="T23" fmla="*/ 2147483647 h 159"/>
                <a:gd name="T24" fmla="*/ 2147483647 w 77"/>
                <a:gd name="T25" fmla="*/ 2147483647 h 159"/>
                <a:gd name="T26" fmla="*/ 2147483647 w 77"/>
                <a:gd name="T27" fmla="*/ 2147483647 h 159"/>
                <a:gd name="T28" fmla="*/ 2147483647 w 77"/>
                <a:gd name="T29" fmla="*/ 2147483647 h 159"/>
                <a:gd name="T30" fmla="*/ 2147483647 w 77"/>
                <a:gd name="T31" fmla="*/ 2147483647 h 159"/>
                <a:gd name="T32" fmla="*/ 2147483647 w 77"/>
                <a:gd name="T33" fmla="*/ 2147483647 h 159"/>
                <a:gd name="T34" fmla="*/ 2147483647 w 77"/>
                <a:gd name="T35" fmla="*/ 2147483647 h 159"/>
                <a:gd name="T36" fmla="*/ 2147483647 w 77"/>
                <a:gd name="T37" fmla="*/ 2147483647 h 159"/>
                <a:gd name="T38" fmla="*/ 2147483647 w 77"/>
                <a:gd name="T39" fmla="*/ 2147483647 h 159"/>
                <a:gd name="T40" fmla="*/ 2147483647 w 77"/>
                <a:gd name="T41" fmla="*/ 2147483647 h 159"/>
                <a:gd name="T42" fmla="*/ 2147483647 w 77"/>
                <a:gd name="T43" fmla="*/ 2147483647 h 159"/>
                <a:gd name="T44" fmla="*/ 2147483647 w 77"/>
                <a:gd name="T45" fmla="*/ 2147483647 h 159"/>
                <a:gd name="T46" fmla="*/ 2147483647 w 77"/>
                <a:gd name="T47" fmla="*/ 2147483647 h 159"/>
                <a:gd name="T48" fmla="*/ 2147483647 w 77"/>
                <a:gd name="T49" fmla="*/ 2147483647 h 159"/>
                <a:gd name="T50" fmla="*/ 2147483647 w 77"/>
                <a:gd name="T51" fmla="*/ 2147483647 h 159"/>
                <a:gd name="T52" fmla="*/ 2147483647 w 77"/>
                <a:gd name="T53" fmla="*/ 2147483647 h 159"/>
                <a:gd name="T54" fmla="*/ 2147483647 w 77"/>
                <a:gd name="T55" fmla="*/ 2147483647 h 159"/>
                <a:gd name="T56" fmla="*/ 2147483647 w 77"/>
                <a:gd name="T57" fmla="*/ 2147483647 h 159"/>
                <a:gd name="T58" fmla="*/ 2147483647 w 77"/>
                <a:gd name="T59" fmla="*/ 2147483647 h 159"/>
                <a:gd name="T60" fmla="*/ 2147483647 w 77"/>
                <a:gd name="T61" fmla="*/ 2147483647 h 159"/>
                <a:gd name="T62" fmla="*/ 2147483647 w 77"/>
                <a:gd name="T63" fmla="*/ 2147483647 h 159"/>
                <a:gd name="T64" fmla="*/ 2147483647 w 77"/>
                <a:gd name="T65" fmla="*/ 2147483647 h 159"/>
                <a:gd name="T66" fmla="*/ 2147483647 w 77"/>
                <a:gd name="T67" fmla="*/ 2147483647 h 159"/>
                <a:gd name="T68" fmla="*/ 2147483647 w 77"/>
                <a:gd name="T69" fmla="*/ 2147483647 h 159"/>
                <a:gd name="T70" fmla="*/ 2147483647 w 77"/>
                <a:gd name="T71" fmla="*/ 2147483647 h 159"/>
                <a:gd name="T72" fmla="*/ 2147483647 w 77"/>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159"/>
                <a:gd name="T113" fmla="*/ 77 w 77"/>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159">
                  <a:moveTo>
                    <a:pt x="65" y="0"/>
                  </a:moveTo>
                  <a:lnTo>
                    <a:pt x="60" y="7"/>
                  </a:lnTo>
                  <a:lnTo>
                    <a:pt x="54" y="15"/>
                  </a:lnTo>
                  <a:lnTo>
                    <a:pt x="48" y="24"/>
                  </a:lnTo>
                  <a:lnTo>
                    <a:pt x="44" y="32"/>
                  </a:lnTo>
                  <a:lnTo>
                    <a:pt x="38" y="41"/>
                  </a:lnTo>
                  <a:lnTo>
                    <a:pt x="34" y="51"/>
                  </a:lnTo>
                  <a:lnTo>
                    <a:pt x="28" y="61"/>
                  </a:lnTo>
                  <a:lnTo>
                    <a:pt x="24" y="70"/>
                  </a:lnTo>
                  <a:lnTo>
                    <a:pt x="20" y="79"/>
                  </a:lnTo>
                  <a:lnTo>
                    <a:pt x="16" y="89"/>
                  </a:lnTo>
                  <a:lnTo>
                    <a:pt x="13" y="97"/>
                  </a:lnTo>
                  <a:lnTo>
                    <a:pt x="10" y="106"/>
                  </a:lnTo>
                  <a:lnTo>
                    <a:pt x="8" y="113"/>
                  </a:lnTo>
                  <a:lnTo>
                    <a:pt x="5" y="120"/>
                  </a:lnTo>
                  <a:lnTo>
                    <a:pt x="3" y="125"/>
                  </a:lnTo>
                  <a:lnTo>
                    <a:pt x="2" y="131"/>
                  </a:lnTo>
                  <a:lnTo>
                    <a:pt x="1" y="134"/>
                  </a:lnTo>
                  <a:lnTo>
                    <a:pt x="0" y="138"/>
                  </a:lnTo>
                  <a:lnTo>
                    <a:pt x="0" y="141"/>
                  </a:lnTo>
                  <a:lnTo>
                    <a:pt x="0" y="144"/>
                  </a:lnTo>
                  <a:lnTo>
                    <a:pt x="0" y="147"/>
                  </a:lnTo>
                  <a:lnTo>
                    <a:pt x="1" y="149"/>
                  </a:lnTo>
                  <a:lnTo>
                    <a:pt x="1" y="151"/>
                  </a:lnTo>
                  <a:lnTo>
                    <a:pt x="2" y="154"/>
                  </a:lnTo>
                  <a:lnTo>
                    <a:pt x="3" y="155"/>
                  </a:lnTo>
                  <a:lnTo>
                    <a:pt x="4" y="157"/>
                  </a:lnTo>
                  <a:lnTo>
                    <a:pt x="4" y="158"/>
                  </a:lnTo>
                  <a:lnTo>
                    <a:pt x="5" y="158"/>
                  </a:lnTo>
                  <a:lnTo>
                    <a:pt x="6" y="159"/>
                  </a:lnTo>
                  <a:lnTo>
                    <a:pt x="7" y="158"/>
                  </a:lnTo>
                  <a:lnTo>
                    <a:pt x="7" y="157"/>
                  </a:lnTo>
                  <a:lnTo>
                    <a:pt x="8" y="154"/>
                  </a:lnTo>
                  <a:lnTo>
                    <a:pt x="9" y="149"/>
                  </a:lnTo>
                  <a:lnTo>
                    <a:pt x="11" y="144"/>
                  </a:lnTo>
                  <a:lnTo>
                    <a:pt x="12" y="138"/>
                  </a:lnTo>
                  <a:lnTo>
                    <a:pt x="15" y="132"/>
                  </a:lnTo>
                  <a:lnTo>
                    <a:pt x="18" y="125"/>
                  </a:lnTo>
                  <a:lnTo>
                    <a:pt x="20" y="118"/>
                  </a:lnTo>
                  <a:lnTo>
                    <a:pt x="24" y="110"/>
                  </a:lnTo>
                  <a:lnTo>
                    <a:pt x="26" y="103"/>
                  </a:lnTo>
                  <a:lnTo>
                    <a:pt x="29" y="96"/>
                  </a:lnTo>
                  <a:lnTo>
                    <a:pt x="32" y="89"/>
                  </a:lnTo>
                  <a:lnTo>
                    <a:pt x="34" y="83"/>
                  </a:lnTo>
                  <a:lnTo>
                    <a:pt x="36" y="78"/>
                  </a:lnTo>
                  <a:lnTo>
                    <a:pt x="38" y="74"/>
                  </a:lnTo>
                  <a:lnTo>
                    <a:pt x="40" y="71"/>
                  </a:lnTo>
                  <a:lnTo>
                    <a:pt x="42" y="68"/>
                  </a:lnTo>
                  <a:lnTo>
                    <a:pt x="44" y="65"/>
                  </a:lnTo>
                  <a:lnTo>
                    <a:pt x="46" y="61"/>
                  </a:lnTo>
                  <a:lnTo>
                    <a:pt x="48" y="57"/>
                  </a:lnTo>
                  <a:lnTo>
                    <a:pt x="52" y="53"/>
                  </a:lnTo>
                  <a:lnTo>
                    <a:pt x="55" y="48"/>
                  </a:lnTo>
                  <a:lnTo>
                    <a:pt x="58" y="44"/>
                  </a:lnTo>
                  <a:lnTo>
                    <a:pt x="61" y="40"/>
                  </a:lnTo>
                  <a:lnTo>
                    <a:pt x="64" y="35"/>
                  </a:lnTo>
                  <a:lnTo>
                    <a:pt x="67" y="31"/>
                  </a:lnTo>
                  <a:lnTo>
                    <a:pt x="69" y="27"/>
                  </a:lnTo>
                  <a:lnTo>
                    <a:pt x="72" y="24"/>
                  </a:lnTo>
                  <a:lnTo>
                    <a:pt x="74" y="21"/>
                  </a:lnTo>
                  <a:lnTo>
                    <a:pt x="76" y="19"/>
                  </a:lnTo>
                  <a:lnTo>
                    <a:pt x="76" y="16"/>
                  </a:lnTo>
                  <a:lnTo>
                    <a:pt x="77" y="16"/>
                  </a:lnTo>
                  <a:lnTo>
                    <a:pt x="76" y="13"/>
                  </a:lnTo>
                  <a:lnTo>
                    <a:pt x="76" y="12"/>
                  </a:lnTo>
                  <a:lnTo>
                    <a:pt x="74" y="9"/>
                  </a:lnTo>
                  <a:lnTo>
                    <a:pt x="72" y="7"/>
                  </a:lnTo>
                  <a:lnTo>
                    <a:pt x="70" y="6"/>
                  </a:lnTo>
                  <a:lnTo>
                    <a:pt x="69" y="4"/>
                  </a:lnTo>
                  <a:lnTo>
                    <a:pt x="68" y="3"/>
                  </a:lnTo>
                  <a:lnTo>
                    <a:pt x="67" y="2"/>
                  </a:lnTo>
                  <a:lnTo>
                    <a:pt x="65" y="1"/>
                  </a:lnTo>
                  <a:lnTo>
                    <a:pt x="65" y="0"/>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13" name="Freeform 98"/>
            <p:cNvSpPr>
              <a:spLocks/>
            </p:cNvSpPr>
            <p:nvPr/>
          </p:nvSpPr>
          <p:spPr bwMode="auto">
            <a:xfrm>
              <a:off x="4054475" y="5319713"/>
              <a:ext cx="90487" cy="249237"/>
            </a:xfrm>
            <a:custGeom>
              <a:avLst/>
              <a:gdLst>
                <a:gd name="T0" fmla="*/ 2147483647 w 57"/>
                <a:gd name="T1" fmla="*/ 0 h 157"/>
                <a:gd name="T2" fmla="*/ 2147483647 w 57"/>
                <a:gd name="T3" fmla="*/ 2147483647 h 157"/>
                <a:gd name="T4" fmla="*/ 2147483647 w 57"/>
                <a:gd name="T5" fmla="*/ 2147483647 h 157"/>
                <a:gd name="T6" fmla="*/ 2147483647 w 57"/>
                <a:gd name="T7" fmla="*/ 2147483647 h 157"/>
                <a:gd name="T8" fmla="*/ 2147483647 w 57"/>
                <a:gd name="T9" fmla="*/ 2147483647 h 157"/>
                <a:gd name="T10" fmla="*/ 2147483647 w 57"/>
                <a:gd name="T11" fmla="*/ 2147483647 h 157"/>
                <a:gd name="T12" fmla="*/ 2147483647 w 57"/>
                <a:gd name="T13" fmla="*/ 2147483647 h 157"/>
                <a:gd name="T14" fmla="*/ 2147483647 w 57"/>
                <a:gd name="T15" fmla="*/ 2147483647 h 157"/>
                <a:gd name="T16" fmla="*/ 2147483647 w 57"/>
                <a:gd name="T17" fmla="*/ 2147483647 h 157"/>
                <a:gd name="T18" fmla="*/ 2147483647 w 57"/>
                <a:gd name="T19" fmla="*/ 2147483647 h 157"/>
                <a:gd name="T20" fmla="*/ 2147483647 w 57"/>
                <a:gd name="T21" fmla="*/ 2147483647 h 157"/>
                <a:gd name="T22" fmla="*/ 2147483647 w 57"/>
                <a:gd name="T23" fmla="*/ 2147483647 h 157"/>
                <a:gd name="T24" fmla="*/ 2147483647 w 57"/>
                <a:gd name="T25" fmla="*/ 2147483647 h 157"/>
                <a:gd name="T26" fmla="*/ 2147483647 w 57"/>
                <a:gd name="T27" fmla="*/ 2147483647 h 157"/>
                <a:gd name="T28" fmla="*/ 2147483647 w 57"/>
                <a:gd name="T29" fmla="*/ 2147483647 h 157"/>
                <a:gd name="T30" fmla="*/ 2147483647 w 57"/>
                <a:gd name="T31" fmla="*/ 2147483647 h 157"/>
                <a:gd name="T32" fmla="*/ 2147483647 w 57"/>
                <a:gd name="T33" fmla="*/ 2147483647 h 157"/>
                <a:gd name="T34" fmla="*/ 2147483647 w 57"/>
                <a:gd name="T35" fmla="*/ 2147483647 h 157"/>
                <a:gd name="T36" fmla="*/ 2147483647 w 57"/>
                <a:gd name="T37" fmla="*/ 2147483647 h 157"/>
                <a:gd name="T38" fmla="*/ 2147483647 w 57"/>
                <a:gd name="T39" fmla="*/ 2147483647 h 157"/>
                <a:gd name="T40" fmla="*/ 2147483647 w 57"/>
                <a:gd name="T41" fmla="*/ 2147483647 h 157"/>
                <a:gd name="T42" fmla="*/ 2147483647 w 57"/>
                <a:gd name="T43" fmla="*/ 2147483647 h 157"/>
                <a:gd name="T44" fmla="*/ 2147483647 w 57"/>
                <a:gd name="T45" fmla="*/ 2147483647 h 157"/>
                <a:gd name="T46" fmla="*/ 2147483647 w 57"/>
                <a:gd name="T47" fmla="*/ 2147483647 h 157"/>
                <a:gd name="T48" fmla="*/ 2147483647 w 57"/>
                <a:gd name="T49" fmla="*/ 2147483647 h 157"/>
                <a:gd name="T50" fmla="*/ 2147483647 w 57"/>
                <a:gd name="T51" fmla="*/ 2147483647 h 157"/>
                <a:gd name="T52" fmla="*/ 2147483647 w 57"/>
                <a:gd name="T53" fmla="*/ 2147483647 h 157"/>
                <a:gd name="T54" fmla="*/ 2147483647 w 57"/>
                <a:gd name="T55" fmla="*/ 2147483647 h 157"/>
                <a:gd name="T56" fmla="*/ 2147483647 w 57"/>
                <a:gd name="T57" fmla="*/ 2147483647 h 157"/>
                <a:gd name="T58" fmla="*/ 2147483647 w 57"/>
                <a:gd name="T59" fmla="*/ 2147483647 h 157"/>
                <a:gd name="T60" fmla="*/ 2147483647 w 57"/>
                <a:gd name="T61" fmla="*/ 2147483647 h 157"/>
                <a:gd name="T62" fmla="*/ 2147483647 w 57"/>
                <a:gd name="T63" fmla="*/ 2147483647 h 157"/>
                <a:gd name="T64" fmla="*/ 2147483647 w 57"/>
                <a:gd name="T65" fmla="*/ 2147483647 h 157"/>
                <a:gd name="T66" fmla="*/ 2147483647 w 57"/>
                <a:gd name="T67" fmla="*/ 2147483647 h 157"/>
                <a:gd name="T68" fmla="*/ 2147483647 w 57"/>
                <a:gd name="T69" fmla="*/ 2147483647 h 157"/>
                <a:gd name="T70" fmla="*/ 2147483647 w 57"/>
                <a:gd name="T71" fmla="*/ 2147483647 h 157"/>
                <a:gd name="T72" fmla="*/ 2147483647 w 57"/>
                <a:gd name="T73" fmla="*/ 2147483647 h 157"/>
                <a:gd name="T74" fmla="*/ 2147483647 w 57"/>
                <a:gd name="T75" fmla="*/ 2147483647 h 157"/>
                <a:gd name="T76" fmla="*/ 2147483647 w 57"/>
                <a:gd name="T77" fmla="*/ 2147483647 h 157"/>
                <a:gd name="T78" fmla="*/ 2147483647 w 57"/>
                <a:gd name="T79" fmla="*/ 2147483647 h 157"/>
                <a:gd name="T80" fmla="*/ 2147483647 w 57"/>
                <a:gd name="T81" fmla="*/ 2147483647 h 157"/>
                <a:gd name="T82" fmla="*/ 2147483647 w 57"/>
                <a:gd name="T83" fmla="*/ 2147483647 h 157"/>
                <a:gd name="T84" fmla="*/ 2147483647 w 57"/>
                <a:gd name="T85" fmla="*/ 2147483647 h 157"/>
                <a:gd name="T86" fmla="*/ 2147483647 w 57"/>
                <a:gd name="T87" fmla="*/ 2147483647 h 157"/>
                <a:gd name="T88" fmla="*/ 2147483647 w 57"/>
                <a:gd name="T89" fmla="*/ 2147483647 h 157"/>
                <a:gd name="T90" fmla="*/ 2147483647 w 57"/>
                <a:gd name="T91" fmla="*/ 2147483647 h 157"/>
                <a:gd name="T92" fmla="*/ 2147483647 w 57"/>
                <a:gd name="T93" fmla="*/ 2147483647 h 157"/>
                <a:gd name="T94" fmla="*/ 2147483647 w 57"/>
                <a:gd name="T95" fmla="*/ 2147483647 h 157"/>
                <a:gd name="T96" fmla="*/ 2147483647 w 57"/>
                <a:gd name="T97" fmla="*/ 2147483647 h 157"/>
                <a:gd name="T98" fmla="*/ 2147483647 w 57"/>
                <a:gd name="T99" fmla="*/ 2147483647 h 157"/>
                <a:gd name="T100" fmla="*/ 2147483647 w 57"/>
                <a:gd name="T101" fmla="*/ 2147483647 h 157"/>
                <a:gd name="T102" fmla="*/ 2147483647 w 57"/>
                <a:gd name="T103" fmla="*/ 2147483647 h 157"/>
                <a:gd name="T104" fmla="*/ 2147483647 w 57"/>
                <a:gd name="T105" fmla="*/ 2147483647 h 157"/>
                <a:gd name="T106" fmla="*/ 2147483647 w 57"/>
                <a:gd name="T107" fmla="*/ 2147483647 h 157"/>
                <a:gd name="T108" fmla="*/ 2147483647 w 57"/>
                <a:gd name="T109" fmla="*/ 2147483647 h 157"/>
                <a:gd name="T110" fmla="*/ 2147483647 w 57"/>
                <a:gd name="T111" fmla="*/ 2147483647 h 157"/>
                <a:gd name="T112" fmla="*/ 2147483647 w 57"/>
                <a:gd name="T113" fmla="*/ 2147483647 h 157"/>
                <a:gd name="T114" fmla="*/ 2147483647 w 57"/>
                <a:gd name="T115" fmla="*/ 2147483647 h 157"/>
                <a:gd name="T116" fmla="*/ 2147483647 w 57"/>
                <a:gd name="T117" fmla="*/ 2147483647 h 157"/>
                <a:gd name="T118" fmla="*/ 0 w 57"/>
                <a:gd name="T119" fmla="*/ 2147483647 h 157"/>
                <a:gd name="T120" fmla="*/ 2147483647 w 57"/>
                <a:gd name="T121" fmla="*/ 2147483647 h 157"/>
                <a:gd name="T122" fmla="*/ 2147483647 w 57"/>
                <a:gd name="T123" fmla="*/ 0 h 157"/>
                <a:gd name="T124" fmla="*/ 2147483647 w 57"/>
                <a:gd name="T125" fmla="*/ 0 h 1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
                <a:gd name="T190" fmla="*/ 0 h 157"/>
                <a:gd name="T191" fmla="*/ 57 w 57"/>
                <a:gd name="T192" fmla="*/ 157 h 15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 h="157">
                  <a:moveTo>
                    <a:pt x="5" y="0"/>
                  </a:moveTo>
                  <a:lnTo>
                    <a:pt x="10" y="0"/>
                  </a:lnTo>
                  <a:lnTo>
                    <a:pt x="15" y="1"/>
                  </a:lnTo>
                  <a:lnTo>
                    <a:pt x="20" y="2"/>
                  </a:lnTo>
                  <a:lnTo>
                    <a:pt x="25" y="3"/>
                  </a:lnTo>
                  <a:lnTo>
                    <a:pt x="30" y="5"/>
                  </a:lnTo>
                  <a:lnTo>
                    <a:pt x="34" y="6"/>
                  </a:lnTo>
                  <a:lnTo>
                    <a:pt x="39" y="8"/>
                  </a:lnTo>
                  <a:lnTo>
                    <a:pt x="43" y="9"/>
                  </a:lnTo>
                  <a:lnTo>
                    <a:pt x="46" y="10"/>
                  </a:lnTo>
                  <a:lnTo>
                    <a:pt x="50" y="12"/>
                  </a:lnTo>
                  <a:lnTo>
                    <a:pt x="52" y="14"/>
                  </a:lnTo>
                  <a:lnTo>
                    <a:pt x="55" y="16"/>
                  </a:lnTo>
                  <a:lnTo>
                    <a:pt x="56" y="18"/>
                  </a:lnTo>
                  <a:lnTo>
                    <a:pt x="57" y="19"/>
                  </a:lnTo>
                  <a:lnTo>
                    <a:pt x="57" y="21"/>
                  </a:lnTo>
                  <a:lnTo>
                    <a:pt x="56" y="22"/>
                  </a:lnTo>
                  <a:lnTo>
                    <a:pt x="55" y="23"/>
                  </a:lnTo>
                  <a:lnTo>
                    <a:pt x="54" y="25"/>
                  </a:lnTo>
                  <a:lnTo>
                    <a:pt x="52" y="26"/>
                  </a:lnTo>
                  <a:lnTo>
                    <a:pt x="50" y="28"/>
                  </a:lnTo>
                  <a:lnTo>
                    <a:pt x="48" y="29"/>
                  </a:lnTo>
                  <a:lnTo>
                    <a:pt x="47" y="31"/>
                  </a:lnTo>
                  <a:lnTo>
                    <a:pt x="46" y="34"/>
                  </a:lnTo>
                  <a:lnTo>
                    <a:pt x="44" y="36"/>
                  </a:lnTo>
                  <a:lnTo>
                    <a:pt x="42" y="38"/>
                  </a:lnTo>
                  <a:lnTo>
                    <a:pt x="40" y="41"/>
                  </a:lnTo>
                  <a:lnTo>
                    <a:pt x="38" y="44"/>
                  </a:lnTo>
                  <a:lnTo>
                    <a:pt x="37" y="46"/>
                  </a:lnTo>
                  <a:lnTo>
                    <a:pt x="35" y="49"/>
                  </a:lnTo>
                  <a:lnTo>
                    <a:pt x="33" y="51"/>
                  </a:lnTo>
                  <a:lnTo>
                    <a:pt x="32" y="54"/>
                  </a:lnTo>
                  <a:lnTo>
                    <a:pt x="30" y="58"/>
                  </a:lnTo>
                  <a:lnTo>
                    <a:pt x="28" y="61"/>
                  </a:lnTo>
                  <a:lnTo>
                    <a:pt x="26" y="64"/>
                  </a:lnTo>
                  <a:lnTo>
                    <a:pt x="25" y="67"/>
                  </a:lnTo>
                  <a:lnTo>
                    <a:pt x="24" y="70"/>
                  </a:lnTo>
                  <a:lnTo>
                    <a:pt x="22" y="73"/>
                  </a:lnTo>
                  <a:lnTo>
                    <a:pt x="20" y="77"/>
                  </a:lnTo>
                  <a:lnTo>
                    <a:pt x="19" y="80"/>
                  </a:lnTo>
                  <a:lnTo>
                    <a:pt x="17" y="84"/>
                  </a:lnTo>
                  <a:lnTo>
                    <a:pt x="16" y="87"/>
                  </a:lnTo>
                  <a:lnTo>
                    <a:pt x="15" y="91"/>
                  </a:lnTo>
                  <a:lnTo>
                    <a:pt x="14" y="94"/>
                  </a:lnTo>
                  <a:lnTo>
                    <a:pt x="13" y="98"/>
                  </a:lnTo>
                  <a:lnTo>
                    <a:pt x="12" y="102"/>
                  </a:lnTo>
                  <a:lnTo>
                    <a:pt x="12" y="106"/>
                  </a:lnTo>
                  <a:lnTo>
                    <a:pt x="11" y="109"/>
                  </a:lnTo>
                  <a:lnTo>
                    <a:pt x="11" y="113"/>
                  </a:lnTo>
                  <a:lnTo>
                    <a:pt x="11" y="116"/>
                  </a:lnTo>
                  <a:lnTo>
                    <a:pt x="11" y="120"/>
                  </a:lnTo>
                  <a:lnTo>
                    <a:pt x="11" y="124"/>
                  </a:lnTo>
                  <a:lnTo>
                    <a:pt x="11" y="128"/>
                  </a:lnTo>
                  <a:lnTo>
                    <a:pt x="11" y="132"/>
                  </a:lnTo>
                  <a:lnTo>
                    <a:pt x="11" y="136"/>
                  </a:lnTo>
                  <a:lnTo>
                    <a:pt x="11" y="139"/>
                  </a:lnTo>
                  <a:lnTo>
                    <a:pt x="11" y="144"/>
                  </a:lnTo>
                  <a:lnTo>
                    <a:pt x="11" y="146"/>
                  </a:lnTo>
                  <a:lnTo>
                    <a:pt x="11" y="149"/>
                  </a:lnTo>
                  <a:lnTo>
                    <a:pt x="11" y="152"/>
                  </a:lnTo>
                  <a:lnTo>
                    <a:pt x="11" y="154"/>
                  </a:lnTo>
                  <a:lnTo>
                    <a:pt x="11" y="155"/>
                  </a:lnTo>
                  <a:lnTo>
                    <a:pt x="11" y="157"/>
                  </a:lnTo>
                  <a:lnTo>
                    <a:pt x="10" y="155"/>
                  </a:lnTo>
                  <a:lnTo>
                    <a:pt x="9" y="152"/>
                  </a:lnTo>
                  <a:lnTo>
                    <a:pt x="8" y="149"/>
                  </a:lnTo>
                  <a:lnTo>
                    <a:pt x="8" y="145"/>
                  </a:lnTo>
                  <a:lnTo>
                    <a:pt x="7" y="140"/>
                  </a:lnTo>
                  <a:lnTo>
                    <a:pt x="6" y="135"/>
                  </a:lnTo>
                  <a:lnTo>
                    <a:pt x="5" y="129"/>
                  </a:lnTo>
                  <a:lnTo>
                    <a:pt x="4" y="122"/>
                  </a:lnTo>
                  <a:lnTo>
                    <a:pt x="3" y="116"/>
                  </a:lnTo>
                  <a:lnTo>
                    <a:pt x="3" y="110"/>
                  </a:lnTo>
                  <a:lnTo>
                    <a:pt x="2" y="104"/>
                  </a:lnTo>
                  <a:lnTo>
                    <a:pt x="2" y="98"/>
                  </a:lnTo>
                  <a:lnTo>
                    <a:pt x="2" y="92"/>
                  </a:lnTo>
                  <a:lnTo>
                    <a:pt x="2" y="87"/>
                  </a:lnTo>
                  <a:lnTo>
                    <a:pt x="3" y="82"/>
                  </a:lnTo>
                  <a:lnTo>
                    <a:pt x="4" y="78"/>
                  </a:lnTo>
                  <a:lnTo>
                    <a:pt x="4" y="75"/>
                  </a:lnTo>
                  <a:lnTo>
                    <a:pt x="6" y="71"/>
                  </a:lnTo>
                  <a:lnTo>
                    <a:pt x="8" y="68"/>
                  </a:lnTo>
                  <a:lnTo>
                    <a:pt x="10" y="64"/>
                  </a:lnTo>
                  <a:lnTo>
                    <a:pt x="12" y="60"/>
                  </a:lnTo>
                  <a:lnTo>
                    <a:pt x="15" y="56"/>
                  </a:lnTo>
                  <a:lnTo>
                    <a:pt x="17" y="52"/>
                  </a:lnTo>
                  <a:lnTo>
                    <a:pt x="20" y="49"/>
                  </a:lnTo>
                  <a:lnTo>
                    <a:pt x="22" y="45"/>
                  </a:lnTo>
                  <a:lnTo>
                    <a:pt x="25" y="42"/>
                  </a:lnTo>
                  <a:lnTo>
                    <a:pt x="28" y="38"/>
                  </a:lnTo>
                  <a:lnTo>
                    <a:pt x="30" y="36"/>
                  </a:lnTo>
                  <a:lnTo>
                    <a:pt x="32" y="34"/>
                  </a:lnTo>
                  <a:lnTo>
                    <a:pt x="33" y="31"/>
                  </a:lnTo>
                  <a:lnTo>
                    <a:pt x="35" y="30"/>
                  </a:lnTo>
                  <a:lnTo>
                    <a:pt x="36" y="29"/>
                  </a:lnTo>
                  <a:lnTo>
                    <a:pt x="38" y="27"/>
                  </a:lnTo>
                  <a:lnTo>
                    <a:pt x="40" y="26"/>
                  </a:lnTo>
                  <a:lnTo>
                    <a:pt x="42" y="24"/>
                  </a:lnTo>
                  <a:lnTo>
                    <a:pt x="44" y="23"/>
                  </a:lnTo>
                  <a:lnTo>
                    <a:pt x="46" y="22"/>
                  </a:lnTo>
                  <a:lnTo>
                    <a:pt x="46" y="21"/>
                  </a:lnTo>
                  <a:lnTo>
                    <a:pt x="47" y="21"/>
                  </a:lnTo>
                  <a:lnTo>
                    <a:pt x="46" y="19"/>
                  </a:lnTo>
                  <a:lnTo>
                    <a:pt x="44" y="18"/>
                  </a:lnTo>
                  <a:lnTo>
                    <a:pt x="41" y="18"/>
                  </a:lnTo>
                  <a:lnTo>
                    <a:pt x="38" y="16"/>
                  </a:lnTo>
                  <a:lnTo>
                    <a:pt x="34" y="16"/>
                  </a:lnTo>
                  <a:lnTo>
                    <a:pt x="30" y="14"/>
                  </a:lnTo>
                  <a:lnTo>
                    <a:pt x="26" y="13"/>
                  </a:lnTo>
                  <a:lnTo>
                    <a:pt x="22" y="12"/>
                  </a:lnTo>
                  <a:lnTo>
                    <a:pt x="18" y="10"/>
                  </a:lnTo>
                  <a:lnTo>
                    <a:pt x="14" y="10"/>
                  </a:lnTo>
                  <a:lnTo>
                    <a:pt x="10" y="9"/>
                  </a:lnTo>
                  <a:lnTo>
                    <a:pt x="7" y="8"/>
                  </a:lnTo>
                  <a:lnTo>
                    <a:pt x="4" y="7"/>
                  </a:lnTo>
                  <a:lnTo>
                    <a:pt x="2" y="6"/>
                  </a:lnTo>
                  <a:lnTo>
                    <a:pt x="0" y="5"/>
                  </a:lnTo>
                  <a:lnTo>
                    <a:pt x="1" y="3"/>
                  </a:lnTo>
                  <a:lnTo>
                    <a:pt x="3" y="1"/>
                  </a:lnTo>
                  <a:lnTo>
                    <a:pt x="4" y="0"/>
                  </a:lnTo>
                  <a:lnTo>
                    <a:pt x="5" y="0"/>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14" name="Freeform 99"/>
            <p:cNvSpPr>
              <a:spLocks/>
            </p:cNvSpPr>
            <p:nvPr/>
          </p:nvSpPr>
          <p:spPr bwMode="auto">
            <a:xfrm>
              <a:off x="4017963" y="5456238"/>
              <a:ext cx="44450" cy="100012"/>
            </a:xfrm>
            <a:custGeom>
              <a:avLst/>
              <a:gdLst>
                <a:gd name="T0" fmla="*/ 2147483647 w 28"/>
                <a:gd name="T1" fmla="*/ 2147483647 h 63"/>
                <a:gd name="T2" fmla="*/ 2147483647 w 28"/>
                <a:gd name="T3" fmla="*/ 2147483647 h 63"/>
                <a:gd name="T4" fmla="*/ 2147483647 w 28"/>
                <a:gd name="T5" fmla="*/ 2147483647 h 63"/>
                <a:gd name="T6" fmla="*/ 2147483647 w 28"/>
                <a:gd name="T7" fmla="*/ 2147483647 h 63"/>
                <a:gd name="T8" fmla="*/ 2147483647 w 28"/>
                <a:gd name="T9" fmla="*/ 2147483647 h 63"/>
                <a:gd name="T10" fmla="*/ 2147483647 w 28"/>
                <a:gd name="T11" fmla="*/ 2147483647 h 63"/>
                <a:gd name="T12" fmla="*/ 2147483647 w 28"/>
                <a:gd name="T13" fmla="*/ 2147483647 h 63"/>
                <a:gd name="T14" fmla="*/ 2147483647 w 28"/>
                <a:gd name="T15" fmla="*/ 2147483647 h 63"/>
                <a:gd name="T16" fmla="*/ 0 w 28"/>
                <a:gd name="T17" fmla="*/ 2147483647 h 63"/>
                <a:gd name="T18" fmla="*/ 0 w 28"/>
                <a:gd name="T19" fmla="*/ 2147483647 h 63"/>
                <a:gd name="T20" fmla="*/ 0 w 28"/>
                <a:gd name="T21" fmla="*/ 2147483647 h 63"/>
                <a:gd name="T22" fmla="*/ 0 w 28"/>
                <a:gd name="T23" fmla="*/ 2147483647 h 63"/>
                <a:gd name="T24" fmla="*/ 0 w 28"/>
                <a:gd name="T25" fmla="*/ 2147483647 h 63"/>
                <a:gd name="T26" fmla="*/ 2147483647 w 28"/>
                <a:gd name="T27" fmla="*/ 2147483647 h 63"/>
                <a:gd name="T28" fmla="*/ 2147483647 w 28"/>
                <a:gd name="T29" fmla="*/ 2147483647 h 63"/>
                <a:gd name="T30" fmla="*/ 2147483647 w 28"/>
                <a:gd name="T31" fmla="*/ 2147483647 h 63"/>
                <a:gd name="T32" fmla="*/ 2147483647 w 28"/>
                <a:gd name="T33" fmla="*/ 2147483647 h 63"/>
                <a:gd name="T34" fmla="*/ 2147483647 w 28"/>
                <a:gd name="T35" fmla="*/ 2147483647 h 63"/>
                <a:gd name="T36" fmla="*/ 2147483647 w 28"/>
                <a:gd name="T37" fmla="*/ 2147483647 h 63"/>
                <a:gd name="T38" fmla="*/ 2147483647 w 28"/>
                <a:gd name="T39" fmla="*/ 2147483647 h 63"/>
                <a:gd name="T40" fmla="*/ 2147483647 w 28"/>
                <a:gd name="T41" fmla="*/ 2147483647 h 63"/>
                <a:gd name="T42" fmla="*/ 2147483647 w 28"/>
                <a:gd name="T43" fmla="*/ 2147483647 h 63"/>
                <a:gd name="T44" fmla="*/ 2147483647 w 28"/>
                <a:gd name="T45" fmla="*/ 2147483647 h 63"/>
                <a:gd name="T46" fmla="*/ 2147483647 w 28"/>
                <a:gd name="T47" fmla="*/ 2147483647 h 63"/>
                <a:gd name="T48" fmla="*/ 2147483647 w 28"/>
                <a:gd name="T49" fmla="*/ 2147483647 h 63"/>
                <a:gd name="T50" fmla="*/ 2147483647 w 28"/>
                <a:gd name="T51" fmla="*/ 2147483647 h 63"/>
                <a:gd name="T52" fmla="*/ 2147483647 w 28"/>
                <a:gd name="T53" fmla="*/ 2147483647 h 63"/>
                <a:gd name="T54" fmla="*/ 2147483647 w 28"/>
                <a:gd name="T55" fmla="*/ 2147483647 h 63"/>
                <a:gd name="T56" fmla="*/ 2147483647 w 28"/>
                <a:gd name="T57" fmla="*/ 2147483647 h 63"/>
                <a:gd name="T58" fmla="*/ 2147483647 w 28"/>
                <a:gd name="T59" fmla="*/ 2147483647 h 63"/>
                <a:gd name="T60" fmla="*/ 2147483647 w 28"/>
                <a:gd name="T61" fmla="*/ 2147483647 h 63"/>
                <a:gd name="T62" fmla="*/ 2147483647 w 28"/>
                <a:gd name="T63" fmla="*/ 2147483647 h 63"/>
                <a:gd name="T64" fmla="*/ 2147483647 w 28"/>
                <a:gd name="T65" fmla="*/ 2147483647 h 63"/>
                <a:gd name="T66" fmla="*/ 2147483647 w 28"/>
                <a:gd name="T67" fmla="*/ 2147483647 h 63"/>
                <a:gd name="T68" fmla="*/ 2147483647 w 28"/>
                <a:gd name="T69" fmla="*/ 2147483647 h 63"/>
                <a:gd name="T70" fmla="*/ 2147483647 w 28"/>
                <a:gd name="T71" fmla="*/ 2147483647 h 63"/>
                <a:gd name="T72" fmla="*/ 2147483647 w 28"/>
                <a:gd name="T73" fmla="*/ 2147483647 h 63"/>
                <a:gd name="T74" fmla="*/ 2147483647 w 28"/>
                <a:gd name="T75" fmla="*/ 2147483647 h 63"/>
                <a:gd name="T76" fmla="*/ 2147483647 w 28"/>
                <a:gd name="T77" fmla="*/ 2147483647 h 63"/>
                <a:gd name="T78" fmla="*/ 2147483647 w 28"/>
                <a:gd name="T79" fmla="*/ 2147483647 h 63"/>
                <a:gd name="T80" fmla="*/ 2147483647 w 28"/>
                <a:gd name="T81" fmla="*/ 2147483647 h 63"/>
                <a:gd name="T82" fmla="*/ 2147483647 w 28"/>
                <a:gd name="T83" fmla="*/ 2147483647 h 63"/>
                <a:gd name="T84" fmla="*/ 2147483647 w 28"/>
                <a:gd name="T85" fmla="*/ 2147483647 h 63"/>
                <a:gd name="T86" fmla="*/ 2147483647 w 28"/>
                <a:gd name="T87" fmla="*/ 2147483647 h 63"/>
                <a:gd name="T88" fmla="*/ 2147483647 w 28"/>
                <a:gd name="T89" fmla="*/ 2147483647 h 63"/>
                <a:gd name="T90" fmla="*/ 2147483647 w 28"/>
                <a:gd name="T91" fmla="*/ 2147483647 h 63"/>
                <a:gd name="T92" fmla="*/ 2147483647 w 28"/>
                <a:gd name="T93" fmla="*/ 2147483647 h 63"/>
                <a:gd name="T94" fmla="*/ 2147483647 w 28"/>
                <a:gd name="T95" fmla="*/ 2147483647 h 63"/>
                <a:gd name="T96" fmla="*/ 2147483647 w 28"/>
                <a:gd name="T97" fmla="*/ 2147483647 h 63"/>
                <a:gd name="T98" fmla="*/ 2147483647 w 28"/>
                <a:gd name="T99" fmla="*/ 2147483647 h 63"/>
                <a:gd name="T100" fmla="*/ 2147483647 w 28"/>
                <a:gd name="T101" fmla="*/ 2147483647 h 63"/>
                <a:gd name="T102" fmla="*/ 2147483647 w 28"/>
                <a:gd name="T103" fmla="*/ 2147483647 h 63"/>
                <a:gd name="T104" fmla="*/ 2147483647 w 28"/>
                <a:gd name="T105" fmla="*/ 0 h 63"/>
                <a:gd name="T106" fmla="*/ 2147483647 w 28"/>
                <a:gd name="T107" fmla="*/ 2147483647 h 63"/>
                <a:gd name="T108" fmla="*/ 2147483647 w 28"/>
                <a:gd name="T109" fmla="*/ 2147483647 h 6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
                <a:gd name="T166" fmla="*/ 0 h 63"/>
                <a:gd name="T167" fmla="*/ 28 w 28"/>
                <a:gd name="T168" fmla="*/ 63 h 6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 h="63">
                  <a:moveTo>
                    <a:pt x="22" y="3"/>
                  </a:moveTo>
                  <a:lnTo>
                    <a:pt x="17" y="9"/>
                  </a:lnTo>
                  <a:lnTo>
                    <a:pt x="12" y="15"/>
                  </a:lnTo>
                  <a:lnTo>
                    <a:pt x="8" y="21"/>
                  </a:lnTo>
                  <a:lnTo>
                    <a:pt x="5" y="27"/>
                  </a:lnTo>
                  <a:lnTo>
                    <a:pt x="3" y="33"/>
                  </a:lnTo>
                  <a:lnTo>
                    <a:pt x="2" y="38"/>
                  </a:lnTo>
                  <a:lnTo>
                    <a:pt x="1" y="43"/>
                  </a:lnTo>
                  <a:lnTo>
                    <a:pt x="0" y="48"/>
                  </a:lnTo>
                  <a:lnTo>
                    <a:pt x="0" y="52"/>
                  </a:lnTo>
                  <a:lnTo>
                    <a:pt x="0" y="56"/>
                  </a:lnTo>
                  <a:lnTo>
                    <a:pt x="0" y="59"/>
                  </a:lnTo>
                  <a:lnTo>
                    <a:pt x="0" y="61"/>
                  </a:lnTo>
                  <a:lnTo>
                    <a:pt x="1" y="63"/>
                  </a:lnTo>
                  <a:lnTo>
                    <a:pt x="2" y="63"/>
                  </a:lnTo>
                  <a:lnTo>
                    <a:pt x="2" y="62"/>
                  </a:lnTo>
                  <a:lnTo>
                    <a:pt x="3" y="60"/>
                  </a:lnTo>
                  <a:lnTo>
                    <a:pt x="3" y="58"/>
                  </a:lnTo>
                  <a:lnTo>
                    <a:pt x="4" y="56"/>
                  </a:lnTo>
                  <a:lnTo>
                    <a:pt x="4" y="55"/>
                  </a:lnTo>
                  <a:lnTo>
                    <a:pt x="5" y="53"/>
                  </a:lnTo>
                  <a:lnTo>
                    <a:pt x="6" y="50"/>
                  </a:lnTo>
                  <a:lnTo>
                    <a:pt x="7" y="48"/>
                  </a:lnTo>
                  <a:lnTo>
                    <a:pt x="8" y="46"/>
                  </a:lnTo>
                  <a:lnTo>
                    <a:pt x="9" y="43"/>
                  </a:lnTo>
                  <a:lnTo>
                    <a:pt x="10" y="42"/>
                  </a:lnTo>
                  <a:lnTo>
                    <a:pt x="11" y="40"/>
                  </a:lnTo>
                  <a:lnTo>
                    <a:pt x="11" y="38"/>
                  </a:lnTo>
                  <a:lnTo>
                    <a:pt x="12" y="36"/>
                  </a:lnTo>
                  <a:lnTo>
                    <a:pt x="12" y="35"/>
                  </a:lnTo>
                  <a:lnTo>
                    <a:pt x="13" y="34"/>
                  </a:lnTo>
                  <a:lnTo>
                    <a:pt x="15" y="33"/>
                  </a:lnTo>
                  <a:lnTo>
                    <a:pt x="15" y="31"/>
                  </a:lnTo>
                  <a:lnTo>
                    <a:pt x="17" y="29"/>
                  </a:lnTo>
                  <a:lnTo>
                    <a:pt x="18" y="28"/>
                  </a:lnTo>
                  <a:lnTo>
                    <a:pt x="19" y="26"/>
                  </a:lnTo>
                  <a:lnTo>
                    <a:pt x="19" y="25"/>
                  </a:lnTo>
                  <a:lnTo>
                    <a:pt x="20" y="24"/>
                  </a:lnTo>
                  <a:lnTo>
                    <a:pt x="21" y="23"/>
                  </a:lnTo>
                  <a:lnTo>
                    <a:pt x="21" y="21"/>
                  </a:lnTo>
                  <a:lnTo>
                    <a:pt x="21" y="20"/>
                  </a:lnTo>
                  <a:lnTo>
                    <a:pt x="22" y="18"/>
                  </a:lnTo>
                  <a:lnTo>
                    <a:pt x="22" y="17"/>
                  </a:lnTo>
                  <a:lnTo>
                    <a:pt x="23" y="14"/>
                  </a:lnTo>
                  <a:lnTo>
                    <a:pt x="24" y="13"/>
                  </a:lnTo>
                  <a:lnTo>
                    <a:pt x="25" y="10"/>
                  </a:lnTo>
                  <a:lnTo>
                    <a:pt x="25" y="8"/>
                  </a:lnTo>
                  <a:lnTo>
                    <a:pt x="26" y="5"/>
                  </a:lnTo>
                  <a:lnTo>
                    <a:pt x="27" y="3"/>
                  </a:lnTo>
                  <a:lnTo>
                    <a:pt x="27" y="1"/>
                  </a:lnTo>
                  <a:lnTo>
                    <a:pt x="28" y="0"/>
                  </a:lnTo>
                  <a:lnTo>
                    <a:pt x="22" y="3"/>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15" name="Freeform 100"/>
            <p:cNvSpPr>
              <a:spLocks/>
            </p:cNvSpPr>
            <p:nvPr/>
          </p:nvSpPr>
          <p:spPr bwMode="auto">
            <a:xfrm>
              <a:off x="4002088" y="5394325"/>
              <a:ext cx="84137" cy="166687"/>
            </a:xfrm>
            <a:custGeom>
              <a:avLst/>
              <a:gdLst>
                <a:gd name="T0" fmla="*/ 2147483647 w 53"/>
                <a:gd name="T1" fmla="*/ 2147483647 h 105"/>
                <a:gd name="T2" fmla="*/ 2147483647 w 53"/>
                <a:gd name="T3" fmla="*/ 2147483647 h 105"/>
                <a:gd name="T4" fmla="*/ 2147483647 w 53"/>
                <a:gd name="T5" fmla="*/ 2147483647 h 105"/>
                <a:gd name="T6" fmla="*/ 2147483647 w 53"/>
                <a:gd name="T7" fmla="*/ 2147483647 h 105"/>
                <a:gd name="T8" fmla="*/ 2147483647 w 53"/>
                <a:gd name="T9" fmla="*/ 2147483647 h 105"/>
                <a:gd name="T10" fmla="*/ 2147483647 w 53"/>
                <a:gd name="T11" fmla="*/ 2147483647 h 105"/>
                <a:gd name="T12" fmla="*/ 2147483647 w 53"/>
                <a:gd name="T13" fmla="*/ 2147483647 h 105"/>
                <a:gd name="T14" fmla="*/ 2147483647 w 53"/>
                <a:gd name="T15" fmla="*/ 2147483647 h 105"/>
                <a:gd name="T16" fmla="*/ 0 w 53"/>
                <a:gd name="T17" fmla="*/ 2147483647 h 105"/>
                <a:gd name="T18" fmla="*/ 0 w 53"/>
                <a:gd name="T19" fmla="*/ 2147483647 h 105"/>
                <a:gd name="T20" fmla="*/ 0 w 53"/>
                <a:gd name="T21" fmla="*/ 2147483647 h 105"/>
                <a:gd name="T22" fmla="*/ 2147483647 w 53"/>
                <a:gd name="T23" fmla="*/ 2147483647 h 105"/>
                <a:gd name="T24" fmla="*/ 2147483647 w 53"/>
                <a:gd name="T25" fmla="*/ 2147483647 h 105"/>
                <a:gd name="T26" fmla="*/ 2147483647 w 53"/>
                <a:gd name="T27" fmla="*/ 2147483647 h 105"/>
                <a:gd name="T28" fmla="*/ 2147483647 w 53"/>
                <a:gd name="T29" fmla="*/ 2147483647 h 105"/>
                <a:gd name="T30" fmla="*/ 2147483647 w 53"/>
                <a:gd name="T31" fmla="*/ 2147483647 h 105"/>
                <a:gd name="T32" fmla="*/ 2147483647 w 53"/>
                <a:gd name="T33" fmla="*/ 2147483647 h 105"/>
                <a:gd name="T34" fmla="*/ 2147483647 w 53"/>
                <a:gd name="T35" fmla="*/ 2147483647 h 105"/>
                <a:gd name="T36" fmla="*/ 2147483647 w 53"/>
                <a:gd name="T37" fmla="*/ 2147483647 h 105"/>
                <a:gd name="T38" fmla="*/ 2147483647 w 53"/>
                <a:gd name="T39" fmla="*/ 2147483647 h 105"/>
                <a:gd name="T40" fmla="*/ 2147483647 w 53"/>
                <a:gd name="T41" fmla="*/ 2147483647 h 105"/>
                <a:gd name="T42" fmla="*/ 2147483647 w 53"/>
                <a:gd name="T43" fmla="*/ 2147483647 h 105"/>
                <a:gd name="T44" fmla="*/ 2147483647 w 53"/>
                <a:gd name="T45" fmla="*/ 2147483647 h 105"/>
                <a:gd name="T46" fmla="*/ 2147483647 w 53"/>
                <a:gd name="T47" fmla="*/ 2147483647 h 105"/>
                <a:gd name="T48" fmla="*/ 2147483647 w 53"/>
                <a:gd name="T49" fmla="*/ 2147483647 h 105"/>
                <a:gd name="T50" fmla="*/ 2147483647 w 53"/>
                <a:gd name="T51" fmla="*/ 2147483647 h 105"/>
                <a:gd name="T52" fmla="*/ 2147483647 w 53"/>
                <a:gd name="T53" fmla="*/ 2147483647 h 105"/>
                <a:gd name="T54" fmla="*/ 2147483647 w 53"/>
                <a:gd name="T55" fmla="*/ 2147483647 h 105"/>
                <a:gd name="T56" fmla="*/ 2147483647 w 53"/>
                <a:gd name="T57" fmla="*/ 2147483647 h 105"/>
                <a:gd name="T58" fmla="*/ 2147483647 w 53"/>
                <a:gd name="T59" fmla="*/ 2147483647 h 105"/>
                <a:gd name="T60" fmla="*/ 2147483647 w 53"/>
                <a:gd name="T61" fmla="*/ 0 h 105"/>
                <a:gd name="T62" fmla="*/ 2147483647 w 53"/>
                <a:gd name="T63" fmla="*/ 0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105"/>
                <a:gd name="T98" fmla="*/ 53 w 53"/>
                <a:gd name="T99" fmla="*/ 105 h 1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105">
                  <a:moveTo>
                    <a:pt x="53" y="0"/>
                  </a:moveTo>
                  <a:lnTo>
                    <a:pt x="44" y="4"/>
                  </a:lnTo>
                  <a:lnTo>
                    <a:pt x="37" y="9"/>
                  </a:lnTo>
                  <a:lnTo>
                    <a:pt x="30" y="15"/>
                  </a:lnTo>
                  <a:lnTo>
                    <a:pt x="25" y="20"/>
                  </a:lnTo>
                  <a:lnTo>
                    <a:pt x="19" y="25"/>
                  </a:lnTo>
                  <a:lnTo>
                    <a:pt x="15" y="30"/>
                  </a:lnTo>
                  <a:lnTo>
                    <a:pt x="12" y="36"/>
                  </a:lnTo>
                  <a:lnTo>
                    <a:pt x="9" y="40"/>
                  </a:lnTo>
                  <a:lnTo>
                    <a:pt x="6" y="46"/>
                  </a:lnTo>
                  <a:lnTo>
                    <a:pt x="5" y="50"/>
                  </a:lnTo>
                  <a:lnTo>
                    <a:pt x="4" y="55"/>
                  </a:lnTo>
                  <a:lnTo>
                    <a:pt x="3" y="59"/>
                  </a:lnTo>
                  <a:lnTo>
                    <a:pt x="2" y="63"/>
                  </a:lnTo>
                  <a:lnTo>
                    <a:pt x="2" y="67"/>
                  </a:lnTo>
                  <a:lnTo>
                    <a:pt x="1" y="70"/>
                  </a:lnTo>
                  <a:lnTo>
                    <a:pt x="0" y="73"/>
                  </a:lnTo>
                  <a:lnTo>
                    <a:pt x="0" y="77"/>
                  </a:lnTo>
                  <a:lnTo>
                    <a:pt x="0" y="80"/>
                  </a:lnTo>
                  <a:lnTo>
                    <a:pt x="0" y="84"/>
                  </a:lnTo>
                  <a:lnTo>
                    <a:pt x="0" y="88"/>
                  </a:lnTo>
                  <a:lnTo>
                    <a:pt x="0" y="91"/>
                  </a:lnTo>
                  <a:lnTo>
                    <a:pt x="1" y="95"/>
                  </a:lnTo>
                  <a:lnTo>
                    <a:pt x="2" y="98"/>
                  </a:lnTo>
                  <a:lnTo>
                    <a:pt x="3" y="105"/>
                  </a:lnTo>
                  <a:lnTo>
                    <a:pt x="4" y="97"/>
                  </a:lnTo>
                  <a:lnTo>
                    <a:pt x="4" y="92"/>
                  </a:lnTo>
                  <a:lnTo>
                    <a:pt x="4" y="88"/>
                  </a:lnTo>
                  <a:lnTo>
                    <a:pt x="5" y="82"/>
                  </a:lnTo>
                  <a:lnTo>
                    <a:pt x="6" y="77"/>
                  </a:lnTo>
                  <a:lnTo>
                    <a:pt x="6" y="72"/>
                  </a:lnTo>
                  <a:lnTo>
                    <a:pt x="8" y="66"/>
                  </a:lnTo>
                  <a:lnTo>
                    <a:pt x="9" y="61"/>
                  </a:lnTo>
                  <a:lnTo>
                    <a:pt x="11" y="56"/>
                  </a:lnTo>
                  <a:lnTo>
                    <a:pt x="13" y="52"/>
                  </a:lnTo>
                  <a:lnTo>
                    <a:pt x="15" y="48"/>
                  </a:lnTo>
                  <a:lnTo>
                    <a:pt x="17" y="45"/>
                  </a:lnTo>
                  <a:lnTo>
                    <a:pt x="19" y="42"/>
                  </a:lnTo>
                  <a:lnTo>
                    <a:pt x="22" y="39"/>
                  </a:lnTo>
                  <a:lnTo>
                    <a:pt x="25" y="36"/>
                  </a:lnTo>
                  <a:lnTo>
                    <a:pt x="27" y="34"/>
                  </a:lnTo>
                  <a:lnTo>
                    <a:pt x="30" y="31"/>
                  </a:lnTo>
                  <a:lnTo>
                    <a:pt x="33" y="29"/>
                  </a:lnTo>
                  <a:lnTo>
                    <a:pt x="36" y="26"/>
                  </a:lnTo>
                  <a:lnTo>
                    <a:pt x="39" y="24"/>
                  </a:lnTo>
                  <a:lnTo>
                    <a:pt x="41" y="22"/>
                  </a:lnTo>
                  <a:lnTo>
                    <a:pt x="43" y="21"/>
                  </a:lnTo>
                  <a:lnTo>
                    <a:pt x="45" y="19"/>
                  </a:lnTo>
                  <a:lnTo>
                    <a:pt x="47" y="18"/>
                  </a:lnTo>
                  <a:lnTo>
                    <a:pt x="49" y="17"/>
                  </a:lnTo>
                  <a:lnTo>
                    <a:pt x="50" y="15"/>
                  </a:lnTo>
                  <a:lnTo>
                    <a:pt x="51" y="15"/>
                  </a:lnTo>
                  <a:lnTo>
                    <a:pt x="51" y="13"/>
                  </a:lnTo>
                  <a:lnTo>
                    <a:pt x="52" y="11"/>
                  </a:lnTo>
                  <a:lnTo>
                    <a:pt x="52" y="10"/>
                  </a:lnTo>
                  <a:lnTo>
                    <a:pt x="52" y="9"/>
                  </a:lnTo>
                  <a:lnTo>
                    <a:pt x="52" y="7"/>
                  </a:lnTo>
                  <a:lnTo>
                    <a:pt x="53" y="7"/>
                  </a:lnTo>
                  <a:lnTo>
                    <a:pt x="53" y="4"/>
                  </a:lnTo>
                  <a:lnTo>
                    <a:pt x="53" y="2"/>
                  </a:lnTo>
                  <a:lnTo>
                    <a:pt x="53" y="0"/>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16" name="Freeform 101"/>
            <p:cNvSpPr>
              <a:spLocks/>
            </p:cNvSpPr>
            <p:nvPr/>
          </p:nvSpPr>
          <p:spPr bwMode="auto">
            <a:xfrm>
              <a:off x="4027488" y="5268913"/>
              <a:ext cx="79375" cy="65087"/>
            </a:xfrm>
            <a:custGeom>
              <a:avLst/>
              <a:gdLst>
                <a:gd name="T0" fmla="*/ 2147483647 w 50"/>
                <a:gd name="T1" fmla="*/ 2147483647 h 41"/>
                <a:gd name="T2" fmla="*/ 2147483647 w 50"/>
                <a:gd name="T3" fmla="*/ 2147483647 h 41"/>
                <a:gd name="T4" fmla="*/ 2147483647 w 50"/>
                <a:gd name="T5" fmla="*/ 2147483647 h 41"/>
                <a:gd name="T6" fmla="*/ 2147483647 w 50"/>
                <a:gd name="T7" fmla="*/ 2147483647 h 41"/>
                <a:gd name="T8" fmla="*/ 2147483647 w 50"/>
                <a:gd name="T9" fmla="*/ 2147483647 h 41"/>
                <a:gd name="T10" fmla="*/ 2147483647 w 50"/>
                <a:gd name="T11" fmla="*/ 2147483647 h 41"/>
                <a:gd name="T12" fmla="*/ 2147483647 w 50"/>
                <a:gd name="T13" fmla="*/ 2147483647 h 41"/>
                <a:gd name="T14" fmla="*/ 2147483647 w 50"/>
                <a:gd name="T15" fmla="*/ 2147483647 h 41"/>
                <a:gd name="T16" fmla="*/ 0 w 50"/>
                <a:gd name="T17" fmla="*/ 2147483647 h 41"/>
                <a:gd name="T18" fmla="*/ 0 w 50"/>
                <a:gd name="T19" fmla="*/ 2147483647 h 41"/>
                <a:gd name="T20" fmla="*/ 0 w 50"/>
                <a:gd name="T21" fmla="*/ 2147483647 h 41"/>
                <a:gd name="T22" fmla="*/ 0 w 50"/>
                <a:gd name="T23" fmla="*/ 2147483647 h 41"/>
                <a:gd name="T24" fmla="*/ 0 w 50"/>
                <a:gd name="T25" fmla="*/ 2147483647 h 41"/>
                <a:gd name="T26" fmla="*/ 2147483647 w 50"/>
                <a:gd name="T27" fmla="*/ 2147483647 h 41"/>
                <a:gd name="T28" fmla="*/ 2147483647 w 50"/>
                <a:gd name="T29" fmla="*/ 2147483647 h 41"/>
                <a:gd name="T30" fmla="*/ 2147483647 w 50"/>
                <a:gd name="T31" fmla="*/ 2147483647 h 41"/>
                <a:gd name="T32" fmla="*/ 2147483647 w 50"/>
                <a:gd name="T33" fmla="*/ 2147483647 h 41"/>
                <a:gd name="T34" fmla="*/ 2147483647 w 50"/>
                <a:gd name="T35" fmla="*/ 2147483647 h 41"/>
                <a:gd name="T36" fmla="*/ 2147483647 w 50"/>
                <a:gd name="T37" fmla="*/ 2147483647 h 41"/>
                <a:gd name="T38" fmla="*/ 2147483647 w 50"/>
                <a:gd name="T39" fmla="*/ 2147483647 h 41"/>
                <a:gd name="T40" fmla="*/ 2147483647 w 50"/>
                <a:gd name="T41" fmla="*/ 2147483647 h 41"/>
                <a:gd name="T42" fmla="*/ 2147483647 w 50"/>
                <a:gd name="T43" fmla="*/ 2147483647 h 41"/>
                <a:gd name="T44" fmla="*/ 2147483647 w 50"/>
                <a:gd name="T45" fmla="*/ 2147483647 h 41"/>
                <a:gd name="T46" fmla="*/ 2147483647 w 50"/>
                <a:gd name="T47" fmla="*/ 2147483647 h 41"/>
                <a:gd name="T48" fmla="*/ 2147483647 w 50"/>
                <a:gd name="T49" fmla="*/ 2147483647 h 41"/>
                <a:gd name="T50" fmla="*/ 2147483647 w 50"/>
                <a:gd name="T51" fmla="*/ 2147483647 h 41"/>
                <a:gd name="T52" fmla="*/ 2147483647 w 50"/>
                <a:gd name="T53" fmla="*/ 2147483647 h 41"/>
                <a:gd name="T54" fmla="*/ 2147483647 w 50"/>
                <a:gd name="T55" fmla="*/ 2147483647 h 41"/>
                <a:gd name="T56" fmla="*/ 2147483647 w 50"/>
                <a:gd name="T57" fmla="*/ 2147483647 h 41"/>
                <a:gd name="T58" fmla="*/ 2147483647 w 50"/>
                <a:gd name="T59" fmla="*/ 2147483647 h 41"/>
                <a:gd name="T60" fmla="*/ 2147483647 w 50"/>
                <a:gd name="T61" fmla="*/ 2147483647 h 41"/>
                <a:gd name="T62" fmla="*/ 2147483647 w 50"/>
                <a:gd name="T63" fmla="*/ 2147483647 h 41"/>
                <a:gd name="T64" fmla="*/ 2147483647 w 50"/>
                <a:gd name="T65" fmla="*/ 2147483647 h 41"/>
                <a:gd name="T66" fmla="*/ 2147483647 w 50"/>
                <a:gd name="T67" fmla="*/ 2147483647 h 41"/>
                <a:gd name="T68" fmla="*/ 2147483647 w 50"/>
                <a:gd name="T69" fmla="*/ 2147483647 h 41"/>
                <a:gd name="T70" fmla="*/ 2147483647 w 50"/>
                <a:gd name="T71" fmla="*/ 2147483647 h 41"/>
                <a:gd name="T72" fmla="*/ 2147483647 w 50"/>
                <a:gd name="T73" fmla="*/ 2147483647 h 41"/>
                <a:gd name="T74" fmla="*/ 2147483647 w 50"/>
                <a:gd name="T75" fmla="*/ 2147483647 h 41"/>
                <a:gd name="T76" fmla="*/ 2147483647 w 50"/>
                <a:gd name="T77" fmla="*/ 2147483647 h 41"/>
                <a:gd name="T78" fmla="*/ 2147483647 w 50"/>
                <a:gd name="T79" fmla="*/ 2147483647 h 41"/>
                <a:gd name="T80" fmla="*/ 2147483647 w 50"/>
                <a:gd name="T81" fmla="*/ 2147483647 h 41"/>
                <a:gd name="T82" fmla="*/ 2147483647 w 50"/>
                <a:gd name="T83" fmla="*/ 2147483647 h 41"/>
                <a:gd name="T84" fmla="*/ 2147483647 w 50"/>
                <a:gd name="T85" fmla="*/ 2147483647 h 41"/>
                <a:gd name="T86" fmla="*/ 2147483647 w 50"/>
                <a:gd name="T87" fmla="*/ 0 h 41"/>
                <a:gd name="T88" fmla="*/ 2147483647 w 50"/>
                <a:gd name="T89" fmla="*/ 0 h 41"/>
                <a:gd name="T90" fmla="*/ 2147483647 w 50"/>
                <a:gd name="T91" fmla="*/ 0 h 41"/>
                <a:gd name="T92" fmla="*/ 2147483647 w 50"/>
                <a:gd name="T93" fmla="*/ 0 h 41"/>
                <a:gd name="T94" fmla="*/ 2147483647 w 50"/>
                <a:gd name="T95" fmla="*/ 0 h 41"/>
                <a:gd name="T96" fmla="*/ 2147483647 w 50"/>
                <a:gd name="T97" fmla="*/ 0 h 41"/>
                <a:gd name="T98" fmla="*/ 2147483647 w 50"/>
                <a:gd name="T99" fmla="*/ 0 h 41"/>
                <a:gd name="T100" fmla="*/ 2147483647 w 50"/>
                <a:gd name="T101" fmla="*/ 0 h 41"/>
                <a:gd name="T102" fmla="*/ 2147483647 w 50"/>
                <a:gd name="T103" fmla="*/ 0 h 41"/>
                <a:gd name="T104" fmla="*/ 2147483647 w 50"/>
                <a:gd name="T105" fmla="*/ 0 h 41"/>
                <a:gd name="T106" fmla="*/ 2147483647 w 50"/>
                <a:gd name="T107" fmla="*/ 2147483647 h 41"/>
                <a:gd name="T108" fmla="*/ 2147483647 w 50"/>
                <a:gd name="T109" fmla="*/ 2147483647 h 41"/>
                <a:gd name="T110" fmla="*/ 2147483647 w 50"/>
                <a:gd name="T111" fmla="*/ 2147483647 h 41"/>
                <a:gd name="T112" fmla="*/ 2147483647 w 50"/>
                <a:gd name="T113" fmla="*/ 2147483647 h 41"/>
                <a:gd name="T114" fmla="*/ 2147483647 w 50"/>
                <a:gd name="T115" fmla="*/ 2147483647 h 41"/>
                <a:gd name="T116" fmla="*/ 2147483647 w 50"/>
                <a:gd name="T117" fmla="*/ 2147483647 h 41"/>
                <a:gd name="T118" fmla="*/ 2147483647 w 50"/>
                <a:gd name="T119" fmla="*/ 2147483647 h 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
                <a:gd name="T181" fmla="*/ 0 h 41"/>
                <a:gd name="T182" fmla="*/ 50 w 50"/>
                <a:gd name="T183" fmla="*/ 41 h 4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 h="41">
                  <a:moveTo>
                    <a:pt x="25" y="2"/>
                  </a:moveTo>
                  <a:lnTo>
                    <a:pt x="19" y="5"/>
                  </a:lnTo>
                  <a:lnTo>
                    <a:pt x="13" y="8"/>
                  </a:lnTo>
                  <a:lnTo>
                    <a:pt x="9" y="11"/>
                  </a:lnTo>
                  <a:lnTo>
                    <a:pt x="6" y="15"/>
                  </a:lnTo>
                  <a:lnTo>
                    <a:pt x="4" y="18"/>
                  </a:lnTo>
                  <a:lnTo>
                    <a:pt x="2" y="22"/>
                  </a:lnTo>
                  <a:lnTo>
                    <a:pt x="1" y="25"/>
                  </a:lnTo>
                  <a:lnTo>
                    <a:pt x="0" y="29"/>
                  </a:lnTo>
                  <a:lnTo>
                    <a:pt x="0" y="31"/>
                  </a:lnTo>
                  <a:lnTo>
                    <a:pt x="0" y="35"/>
                  </a:lnTo>
                  <a:lnTo>
                    <a:pt x="0" y="37"/>
                  </a:lnTo>
                  <a:lnTo>
                    <a:pt x="0" y="39"/>
                  </a:lnTo>
                  <a:lnTo>
                    <a:pt x="1" y="40"/>
                  </a:lnTo>
                  <a:lnTo>
                    <a:pt x="1" y="41"/>
                  </a:lnTo>
                  <a:lnTo>
                    <a:pt x="2" y="41"/>
                  </a:lnTo>
                  <a:lnTo>
                    <a:pt x="3" y="38"/>
                  </a:lnTo>
                  <a:lnTo>
                    <a:pt x="4" y="36"/>
                  </a:lnTo>
                  <a:lnTo>
                    <a:pt x="5" y="34"/>
                  </a:lnTo>
                  <a:lnTo>
                    <a:pt x="7" y="31"/>
                  </a:lnTo>
                  <a:lnTo>
                    <a:pt x="9" y="28"/>
                  </a:lnTo>
                  <a:lnTo>
                    <a:pt x="11" y="26"/>
                  </a:lnTo>
                  <a:lnTo>
                    <a:pt x="13" y="25"/>
                  </a:lnTo>
                  <a:lnTo>
                    <a:pt x="15" y="24"/>
                  </a:lnTo>
                  <a:lnTo>
                    <a:pt x="16" y="22"/>
                  </a:lnTo>
                  <a:lnTo>
                    <a:pt x="18" y="21"/>
                  </a:lnTo>
                  <a:lnTo>
                    <a:pt x="20" y="20"/>
                  </a:lnTo>
                  <a:lnTo>
                    <a:pt x="22" y="19"/>
                  </a:lnTo>
                  <a:lnTo>
                    <a:pt x="25" y="17"/>
                  </a:lnTo>
                  <a:lnTo>
                    <a:pt x="28" y="16"/>
                  </a:lnTo>
                  <a:lnTo>
                    <a:pt x="30" y="15"/>
                  </a:lnTo>
                  <a:lnTo>
                    <a:pt x="33" y="13"/>
                  </a:lnTo>
                  <a:lnTo>
                    <a:pt x="36" y="11"/>
                  </a:lnTo>
                  <a:lnTo>
                    <a:pt x="39" y="10"/>
                  </a:lnTo>
                  <a:lnTo>
                    <a:pt x="41" y="9"/>
                  </a:lnTo>
                  <a:lnTo>
                    <a:pt x="43" y="8"/>
                  </a:lnTo>
                  <a:lnTo>
                    <a:pt x="45" y="6"/>
                  </a:lnTo>
                  <a:lnTo>
                    <a:pt x="47" y="5"/>
                  </a:lnTo>
                  <a:lnTo>
                    <a:pt x="49" y="4"/>
                  </a:lnTo>
                  <a:lnTo>
                    <a:pt x="49" y="3"/>
                  </a:lnTo>
                  <a:lnTo>
                    <a:pt x="50" y="2"/>
                  </a:lnTo>
                  <a:lnTo>
                    <a:pt x="49" y="0"/>
                  </a:lnTo>
                  <a:lnTo>
                    <a:pt x="48" y="0"/>
                  </a:lnTo>
                  <a:lnTo>
                    <a:pt x="47" y="0"/>
                  </a:lnTo>
                  <a:lnTo>
                    <a:pt x="45" y="0"/>
                  </a:lnTo>
                  <a:lnTo>
                    <a:pt x="43" y="0"/>
                  </a:lnTo>
                  <a:lnTo>
                    <a:pt x="41" y="0"/>
                  </a:lnTo>
                  <a:lnTo>
                    <a:pt x="39" y="0"/>
                  </a:lnTo>
                  <a:lnTo>
                    <a:pt x="37" y="0"/>
                  </a:lnTo>
                  <a:lnTo>
                    <a:pt x="34" y="0"/>
                  </a:lnTo>
                  <a:lnTo>
                    <a:pt x="32" y="0"/>
                  </a:lnTo>
                  <a:lnTo>
                    <a:pt x="30" y="1"/>
                  </a:lnTo>
                  <a:lnTo>
                    <a:pt x="28" y="1"/>
                  </a:lnTo>
                  <a:lnTo>
                    <a:pt x="26" y="2"/>
                  </a:lnTo>
                  <a:lnTo>
                    <a:pt x="25" y="2"/>
                  </a:lnTo>
                  <a:close/>
                </a:path>
              </a:pathLst>
            </a:custGeom>
            <a:solidFill>
              <a:srgbClr val="54C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17" name="Freeform 102"/>
            <p:cNvSpPr>
              <a:spLocks/>
            </p:cNvSpPr>
            <p:nvPr/>
          </p:nvSpPr>
          <p:spPr bwMode="auto">
            <a:xfrm>
              <a:off x="3802063" y="5202238"/>
              <a:ext cx="57150" cy="160337"/>
            </a:xfrm>
            <a:custGeom>
              <a:avLst/>
              <a:gdLst>
                <a:gd name="T0" fmla="*/ 2147483647 w 36"/>
                <a:gd name="T1" fmla="*/ 2147483647 h 101"/>
                <a:gd name="T2" fmla="*/ 2147483647 w 36"/>
                <a:gd name="T3" fmla="*/ 2147483647 h 101"/>
                <a:gd name="T4" fmla="*/ 2147483647 w 36"/>
                <a:gd name="T5" fmla="*/ 2147483647 h 101"/>
                <a:gd name="T6" fmla="*/ 2147483647 w 36"/>
                <a:gd name="T7" fmla="*/ 2147483647 h 101"/>
                <a:gd name="T8" fmla="*/ 2147483647 w 36"/>
                <a:gd name="T9" fmla="*/ 2147483647 h 101"/>
                <a:gd name="T10" fmla="*/ 2147483647 w 36"/>
                <a:gd name="T11" fmla="*/ 2147483647 h 101"/>
                <a:gd name="T12" fmla="*/ 2147483647 w 36"/>
                <a:gd name="T13" fmla="*/ 2147483647 h 101"/>
                <a:gd name="T14" fmla="*/ 2147483647 w 36"/>
                <a:gd name="T15" fmla="*/ 2147483647 h 101"/>
                <a:gd name="T16" fmla="*/ 2147483647 w 36"/>
                <a:gd name="T17" fmla="*/ 2147483647 h 101"/>
                <a:gd name="T18" fmla="*/ 2147483647 w 36"/>
                <a:gd name="T19" fmla="*/ 2147483647 h 101"/>
                <a:gd name="T20" fmla="*/ 2147483647 w 36"/>
                <a:gd name="T21" fmla="*/ 2147483647 h 101"/>
                <a:gd name="T22" fmla="*/ 2147483647 w 36"/>
                <a:gd name="T23" fmla="*/ 2147483647 h 101"/>
                <a:gd name="T24" fmla="*/ 2147483647 w 36"/>
                <a:gd name="T25" fmla="*/ 2147483647 h 101"/>
                <a:gd name="T26" fmla="*/ 2147483647 w 36"/>
                <a:gd name="T27" fmla="*/ 2147483647 h 101"/>
                <a:gd name="T28" fmla="*/ 2147483647 w 36"/>
                <a:gd name="T29" fmla="*/ 2147483647 h 101"/>
                <a:gd name="T30" fmla="*/ 2147483647 w 36"/>
                <a:gd name="T31" fmla="*/ 2147483647 h 101"/>
                <a:gd name="T32" fmla="*/ 2147483647 w 36"/>
                <a:gd name="T33" fmla="*/ 2147483647 h 101"/>
                <a:gd name="T34" fmla="*/ 2147483647 w 36"/>
                <a:gd name="T35" fmla="*/ 2147483647 h 101"/>
                <a:gd name="T36" fmla="*/ 2147483647 w 36"/>
                <a:gd name="T37" fmla="*/ 2147483647 h 101"/>
                <a:gd name="T38" fmla="*/ 2147483647 w 36"/>
                <a:gd name="T39" fmla="*/ 2147483647 h 101"/>
                <a:gd name="T40" fmla="*/ 2147483647 w 36"/>
                <a:gd name="T41" fmla="*/ 2147483647 h 101"/>
                <a:gd name="T42" fmla="*/ 2147483647 w 36"/>
                <a:gd name="T43" fmla="*/ 2147483647 h 101"/>
                <a:gd name="T44" fmla="*/ 2147483647 w 36"/>
                <a:gd name="T45" fmla="*/ 2147483647 h 101"/>
                <a:gd name="T46" fmla="*/ 2147483647 w 36"/>
                <a:gd name="T47" fmla="*/ 2147483647 h 101"/>
                <a:gd name="T48" fmla="*/ 2147483647 w 36"/>
                <a:gd name="T49" fmla="*/ 2147483647 h 101"/>
                <a:gd name="T50" fmla="*/ 2147483647 w 36"/>
                <a:gd name="T51" fmla="*/ 2147483647 h 101"/>
                <a:gd name="T52" fmla="*/ 2147483647 w 36"/>
                <a:gd name="T53" fmla="*/ 2147483647 h 101"/>
                <a:gd name="T54" fmla="*/ 2147483647 w 36"/>
                <a:gd name="T55" fmla="*/ 2147483647 h 101"/>
                <a:gd name="T56" fmla="*/ 2147483647 w 36"/>
                <a:gd name="T57" fmla="*/ 2147483647 h 101"/>
                <a:gd name="T58" fmla="*/ 2147483647 w 36"/>
                <a:gd name="T59" fmla="*/ 2147483647 h 101"/>
                <a:gd name="T60" fmla="*/ 0 w 36"/>
                <a:gd name="T61" fmla="*/ 2147483647 h 101"/>
                <a:gd name="T62" fmla="*/ 0 w 36"/>
                <a:gd name="T63" fmla="*/ 2147483647 h 101"/>
                <a:gd name="T64" fmla="*/ 2147483647 w 36"/>
                <a:gd name="T65" fmla="*/ 2147483647 h 101"/>
                <a:gd name="T66" fmla="*/ 2147483647 w 36"/>
                <a:gd name="T67" fmla="*/ 2147483647 h 101"/>
                <a:gd name="T68" fmla="*/ 2147483647 w 36"/>
                <a:gd name="T69" fmla="*/ 2147483647 h 101"/>
                <a:gd name="T70" fmla="*/ 2147483647 w 36"/>
                <a:gd name="T71" fmla="*/ 2147483647 h 101"/>
                <a:gd name="T72" fmla="*/ 2147483647 w 36"/>
                <a:gd name="T73" fmla="*/ 2147483647 h 101"/>
                <a:gd name="T74" fmla="*/ 2147483647 w 36"/>
                <a:gd name="T75" fmla="*/ 2147483647 h 101"/>
                <a:gd name="T76" fmla="*/ 2147483647 w 36"/>
                <a:gd name="T77" fmla="*/ 2147483647 h 101"/>
                <a:gd name="T78" fmla="*/ 2147483647 w 36"/>
                <a:gd name="T79" fmla="*/ 2147483647 h 101"/>
                <a:gd name="T80" fmla="*/ 2147483647 w 36"/>
                <a:gd name="T81" fmla="*/ 2147483647 h 101"/>
                <a:gd name="T82" fmla="*/ 2147483647 w 36"/>
                <a:gd name="T83" fmla="*/ 2147483647 h 101"/>
                <a:gd name="T84" fmla="*/ 2147483647 w 36"/>
                <a:gd name="T85" fmla="*/ 2147483647 h 101"/>
                <a:gd name="T86" fmla="*/ 2147483647 w 36"/>
                <a:gd name="T87" fmla="*/ 2147483647 h 101"/>
                <a:gd name="T88" fmla="*/ 2147483647 w 36"/>
                <a:gd name="T89" fmla="*/ 2147483647 h 101"/>
                <a:gd name="T90" fmla="*/ 2147483647 w 36"/>
                <a:gd name="T91" fmla="*/ 2147483647 h 101"/>
                <a:gd name="T92" fmla="*/ 2147483647 w 36"/>
                <a:gd name="T93" fmla="*/ 2147483647 h 101"/>
                <a:gd name="T94" fmla="*/ 2147483647 w 36"/>
                <a:gd name="T95" fmla="*/ 2147483647 h 101"/>
                <a:gd name="T96" fmla="*/ 2147483647 w 36"/>
                <a:gd name="T97" fmla="*/ 2147483647 h 101"/>
                <a:gd name="T98" fmla="*/ 2147483647 w 36"/>
                <a:gd name="T99" fmla="*/ 2147483647 h 101"/>
                <a:gd name="T100" fmla="*/ 2147483647 w 36"/>
                <a:gd name="T101" fmla="*/ 2147483647 h 101"/>
                <a:gd name="T102" fmla="*/ 2147483647 w 36"/>
                <a:gd name="T103" fmla="*/ 0 h 101"/>
                <a:gd name="T104" fmla="*/ 2147483647 w 36"/>
                <a:gd name="T105" fmla="*/ 0 h 101"/>
                <a:gd name="T106" fmla="*/ 2147483647 w 36"/>
                <a:gd name="T107" fmla="*/ 0 h 101"/>
                <a:gd name="T108" fmla="*/ 2147483647 w 36"/>
                <a:gd name="T109" fmla="*/ 2147483647 h 1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
                <a:gd name="T166" fmla="*/ 0 h 101"/>
                <a:gd name="T167" fmla="*/ 36 w 36"/>
                <a:gd name="T168" fmla="*/ 101 h 1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 h="101">
                  <a:moveTo>
                    <a:pt x="21" y="1"/>
                  </a:moveTo>
                  <a:lnTo>
                    <a:pt x="23" y="4"/>
                  </a:lnTo>
                  <a:lnTo>
                    <a:pt x="27" y="8"/>
                  </a:lnTo>
                  <a:lnTo>
                    <a:pt x="29" y="11"/>
                  </a:lnTo>
                  <a:lnTo>
                    <a:pt x="31" y="14"/>
                  </a:lnTo>
                  <a:lnTo>
                    <a:pt x="32" y="17"/>
                  </a:lnTo>
                  <a:lnTo>
                    <a:pt x="33" y="21"/>
                  </a:lnTo>
                  <a:lnTo>
                    <a:pt x="34" y="24"/>
                  </a:lnTo>
                  <a:lnTo>
                    <a:pt x="36" y="28"/>
                  </a:lnTo>
                  <a:lnTo>
                    <a:pt x="35" y="31"/>
                  </a:lnTo>
                  <a:lnTo>
                    <a:pt x="35" y="35"/>
                  </a:lnTo>
                  <a:lnTo>
                    <a:pt x="35" y="39"/>
                  </a:lnTo>
                  <a:lnTo>
                    <a:pt x="34" y="42"/>
                  </a:lnTo>
                  <a:lnTo>
                    <a:pt x="33" y="46"/>
                  </a:lnTo>
                  <a:lnTo>
                    <a:pt x="31" y="50"/>
                  </a:lnTo>
                  <a:lnTo>
                    <a:pt x="31" y="54"/>
                  </a:lnTo>
                  <a:lnTo>
                    <a:pt x="29" y="58"/>
                  </a:lnTo>
                  <a:lnTo>
                    <a:pt x="28" y="60"/>
                  </a:lnTo>
                  <a:lnTo>
                    <a:pt x="27" y="61"/>
                  </a:lnTo>
                  <a:lnTo>
                    <a:pt x="27" y="63"/>
                  </a:lnTo>
                  <a:lnTo>
                    <a:pt x="26" y="64"/>
                  </a:lnTo>
                  <a:lnTo>
                    <a:pt x="25" y="66"/>
                  </a:lnTo>
                  <a:lnTo>
                    <a:pt x="24" y="67"/>
                  </a:lnTo>
                  <a:lnTo>
                    <a:pt x="23" y="69"/>
                  </a:lnTo>
                  <a:lnTo>
                    <a:pt x="22" y="71"/>
                  </a:lnTo>
                  <a:lnTo>
                    <a:pt x="21" y="71"/>
                  </a:lnTo>
                  <a:lnTo>
                    <a:pt x="20" y="73"/>
                  </a:lnTo>
                  <a:lnTo>
                    <a:pt x="19" y="74"/>
                  </a:lnTo>
                  <a:lnTo>
                    <a:pt x="19" y="77"/>
                  </a:lnTo>
                  <a:lnTo>
                    <a:pt x="17" y="79"/>
                  </a:lnTo>
                  <a:lnTo>
                    <a:pt x="15" y="81"/>
                  </a:lnTo>
                  <a:lnTo>
                    <a:pt x="14" y="83"/>
                  </a:lnTo>
                  <a:lnTo>
                    <a:pt x="13" y="84"/>
                  </a:lnTo>
                  <a:lnTo>
                    <a:pt x="13" y="85"/>
                  </a:lnTo>
                  <a:lnTo>
                    <a:pt x="13" y="86"/>
                  </a:lnTo>
                  <a:lnTo>
                    <a:pt x="13" y="88"/>
                  </a:lnTo>
                  <a:lnTo>
                    <a:pt x="15" y="90"/>
                  </a:lnTo>
                  <a:lnTo>
                    <a:pt x="17" y="90"/>
                  </a:lnTo>
                  <a:lnTo>
                    <a:pt x="19" y="91"/>
                  </a:lnTo>
                  <a:lnTo>
                    <a:pt x="21" y="90"/>
                  </a:lnTo>
                  <a:lnTo>
                    <a:pt x="25" y="90"/>
                  </a:lnTo>
                  <a:lnTo>
                    <a:pt x="26" y="90"/>
                  </a:lnTo>
                  <a:lnTo>
                    <a:pt x="27" y="90"/>
                  </a:lnTo>
                  <a:lnTo>
                    <a:pt x="29" y="90"/>
                  </a:lnTo>
                  <a:lnTo>
                    <a:pt x="31" y="91"/>
                  </a:lnTo>
                  <a:lnTo>
                    <a:pt x="31" y="92"/>
                  </a:lnTo>
                  <a:lnTo>
                    <a:pt x="32" y="93"/>
                  </a:lnTo>
                  <a:lnTo>
                    <a:pt x="33" y="95"/>
                  </a:lnTo>
                  <a:lnTo>
                    <a:pt x="33" y="97"/>
                  </a:lnTo>
                  <a:lnTo>
                    <a:pt x="33" y="98"/>
                  </a:lnTo>
                  <a:lnTo>
                    <a:pt x="32" y="100"/>
                  </a:lnTo>
                  <a:lnTo>
                    <a:pt x="31" y="101"/>
                  </a:lnTo>
                  <a:lnTo>
                    <a:pt x="23" y="100"/>
                  </a:lnTo>
                  <a:lnTo>
                    <a:pt x="17" y="99"/>
                  </a:lnTo>
                  <a:lnTo>
                    <a:pt x="13" y="97"/>
                  </a:lnTo>
                  <a:lnTo>
                    <a:pt x="9" y="97"/>
                  </a:lnTo>
                  <a:lnTo>
                    <a:pt x="6" y="95"/>
                  </a:lnTo>
                  <a:lnTo>
                    <a:pt x="3" y="94"/>
                  </a:lnTo>
                  <a:lnTo>
                    <a:pt x="2" y="93"/>
                  </a:lnTo>
                  <a:lnTo>
                    <a:pt x="1" y="92"/>
                  </a:lnTo>
                  <a:lnTo>
                    <a:pt x="0" y="90"/>
                  </a:lnTo>
                  <a:lnTo>
                    <a:pt x="0" y="88"/>
                  </a:lnTo>
                  <a:lnTo>
                    <a:pt x="0" y="86"/>
                  </a:lnTo>
                  <a:lnTo>
                    <a:pt x="1" y="85"/>
                  </a:lnTo>
                  <a:lnTo>
                    <a:pt x="2" y="83"/>
                  </a:lnTo>
                  <a:lnTo>
                    <a:pt x="2" y="82"/>
                  </a:lnTo>
                  <a:lnTo>
                    <a:pt x="3" y="80"/>
                  </a:lnTo>
                  <a:lnTo>
                    <a:pt x="4" y="78"/>
                  </a:lnTo>
                  <a:lnTo>
                    <a:pt x="5" y="76"/>
                  </a:lnTo>
                  <a:lnTo>
                    <a:pt x="5" y="74"/>
                  </a:lnTo>
                  <a:lnTo>
                    <a:pt x="7" y="72"/>
                  </a:lnTo>
                  <a:lnTo>
                    <a:pt x="7" y="71"/>
                  </a:lnTo>
                  <a:lnTo>
                    <a:pt x="9" y="70"/>
                  </a:lnTo>
                  <a:lnTo>
                    <a:pt x="10" y="68"/>
                  </a:lnTo>
                  <a:lnTo>
                    <a:pt x="11" y="67"/>
                  </a:lnTo>
                  <a:lnTo>
                    <a:pt x="13" y="66"/>
                  </a:lnTo>
                  <a:lnTo>
                    <a:pt x="13" y="64"/>
                  </a:lnTo>
                  <a:lnTo>
                    <a:pt x="15" y="63"/>
                  </a:lnTo>
                  <a:lnTo>
                    <a:pt x="16" y="61"/>
                  </a:lnTo>
                  <a:lnTo>
                    <a:pt x="17" y="60"/>
                  </a:lnTo>
                  <a:lnTo>
                    <a:pt x="19" y="59"/>
                  </a:lnTo>
                  <a:lnTo>
                    <a:pt x="19" y="57"/>
                  </a:lnTo>
                  <a:lnTo>
                    <a:pt x="21" y="55"/>
                  </a:lnTo>
                  <a:lnTo>
                    <a:pt x="22" y="54"/>
                  </a:lnTo>
                  <a:lnTo>
                    <a:pt x="23" y="50"/>
                  </a:lnTo>
                  <a:lnTo>
                    <a:pt x="24" y="47"/>
                  </a:lnTo>
                  <a:lnTo>
                    <a:pt x="25" y="44"/>
                  </a:lnTo>
                  <a:lnTo>
                    <a:pt x="25" y="41"/>
                  </a:lnTo>
                  <a:lnTo>
                    <a:pt x="25" y="37"/>
                  </a:lnTo>
                  <a:lnTo>
                    <a:pt x="25" y="34"/>
                  </a:lnTo>
                  <a:lnTo>
                    <a:pt x="25" y="31"/>
                  </a:lnTo>
                  <a:lnTo>
                    <a:pt x="25" y="28"/>
                  </a:lnTo>
                  <a:lnTo>
                    <a:pt x="23" y="24"/>
                  </a:lnTo>
                  <a:lnTo>
                    <a:pt x="22" y="21"/>
                  </a:lnTo>
                  <a:lnTo>
                    <a:pt x="21" y="18"/>
                  </a:lnTo>
                  <a:lnTo>
                    <a:pt x="19" y="15"/>
                  </a:lnTo>
                  <a:lnTo>
                    <a:pt x="17" y="12"/>
                  </a:lnTo>
                  <a:lnTo>
                    <a:pt x="15" y="9"/>
                  </a:lnTo>
                  <a:lnTo>
                    <a:pt x="13" y="6"/>
                  </a:lnTo>
                  <a:lnTo>
                    <a:pt x="11" y="4"/>
                  </a:lnTo>
                  <a:lnTo>
                    <a:pt x="9" y="2"/>
                  </a:lnTo>
                  <a:lnTo>
                    <a:pt x="10" y="2"/>
                  </a:lnTo>
                  <a:lnTo>
                    <a:pt x="11" y="0"/>
                  </a:lnTo>
                  <a:lnTo>
                    <a:pt x="13" y="0"/>
                  </a:lnTo>
                  <a:lnTo>
                    <a:pt x="15" y="0"/>
                  </a:lnTo>
                  <a:lnTo>
                    <a:pt x="17" y="0"/>
                  </a:lnTo>
                  <a:lnTo>
                    <a:pt x="19" y="0"/>
                  </a:lnTo>
                  <a:lnTo>
                    <a:pt x="21" y="1"/>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18" name="Freeform 103"/>
            <p:cNvSpPr>
              <a:spLocks/>
            </p:cNvSpPr>
            <p:nvPr/>
          </p:nvSpPr>
          <p:spPr bwMode="auto">
            <a:xfrm>
              <a:off x="3789363" y="5056188"/>
              <a:ext cx="111125" cy="152400"/>
            </a:xfrm>
            <a:custGeom>
              <a:avLst/>
              <a:gdLst>
                <a:gd name="T0" fmla="*/ 2147483647 w 70"/>
                <a:gd name="T1" fmla="*/ 2147483647 h 96"/>
                <a:gd name="T2" fmla="*/ 2147483647 w 70"/>
                <a:gd name="T3" fmla="*/ 2147483647 h 96"/>
                <a:gd name="T4" fmla="*/ 2147483647 w 70"/>
                <a:gd name="T5" fmla="*/ 2147483647 h 96"/>
                <a:gd name="T6" fmla="*/ 2147483647 w 70"/>
                <a:gd name="T7" fmla="*/ 2147483647 h 96"/>
                <a:gd name="T8" fmla="*/ 2147483647 w 70"/>
                <a:gd name="T9" fmla="*/ 2147483647 h 96"/>
                <a:gd name="T10" fmla="*/ 2147483647 w 70"/>
                <a:gd name="T11" fmla="*/ 2147483647 h 96"/>
                <a:gd name="T12" fmla="*/ 2147483647 w 70"/>
                <a:gd name="T13" fmla="*/ 2147483647 h 96"/>
                <a:gd name="T14" fmla="*/ 2147483647 w 70"/>
                <a:gd name="T15" fmla="*/ 2147483647 h 96"/>
                <a:gd name="T16" fmla="*/ 2147483647 w 70"/>
                <a:gd name="T17" fmla="*/ 2147483647 h 96"/>
                <a:gd name="T18" fmla="*/ 2147483647 w 70"/>
                <a:gd name="T19" fmla="*/ 2147483647 h 96"/>
                <a:gd name="T20" fmla="*/ 2147483647 w 70"/>
                <a:gd name="T21" fmla="*/ 2147483647 h 96"/>
                <a:gd name="T22" fmla="*/ 2147483647 w 70"/>
                <a:gd name="T23" fmla="*/ 2147483647 h 96"/>
                <a:gd name="T24" fmla="*/ 2147483647 w 70"/>
                <a:gd name="T25" fmla="*/ 2147483647 h 96"/>
                <a:gd name="T26" fmla="*/ 2147483647 w 70"/>
                <a:gd name="T27" fmla="*/ 2147483647 h 96"/>
                <a:gd name="T28" fmla="*/ 2147483647 w 70"/>
                <a:gd name="T29" fmla="*/ 2147483647 h 96"/>
                <a:gd name="T30" fmla="*/ 2147483647 w 70"/>
                <a:gd name="T31" fmla="*/ 2147483647 h 96"/>
                <a:gd name="T32" fmla="*/ 2147483647 w 70"/>
                <a:gd name="T33" fmla="*/ 2147483647 h 96"/>
                <a:gd name="T34" fmla="*/ 2147483647 w 70"/>
                <a:gd name="T35" fmla="*/ 2147483647 h 96"/>
                <a:gd name="T36" fmla="*/ 2147483647 w 70"/>
                <a:gd name="T37" fmla="*/ 2147483647 h 96"/>
                <a:gd name="T38" fmla="*/ 2147483647 w 70"/>
                <a:gd name="T39" fmla="*/ 2147483647 h 96"/>
                <a:gd name="T40" fmla="*/ 2147483647 w 70"/>
                <a:gd name="T41" fmla="*/ 2147483647 h 96"/>
                <a:gd name="T42" fmla="*/ 2147483647 w 70"/>
                <a:gd name="T43" fmla="*/ 2147483647 h 96"/>
                <a:gd name="T44" fmla="*/ 2147483647 w 70"/>
                <a:gd name="T45" fmla="*/ 2147483647 h 96"/>
                <a:gd name="T46" fmla="*/ 2147483647 w 70"/>
                <a:gd name="T47" fmla="*/ 2147483647 h 96"/>
                <a:gd name="T48" fmla="*/ 2147483647 w 70"/>
                <a:gd name="T49" fmla="*/ 2147483647 h 96"/>
                <a:gd name="T50" fmla="*/ 2147483647 w 70"/>
                <a:gd name="T51" fmla="*/ 2147483647 h 96"/>
                <a:gd name="T52" fmla="*/ 2147483647 w 70"/>
                <a:gd name="T53" fmla="*/ 2147483647 h 96"/>
                <a:gd name="T54" fmla="*/ 2147483647 w 70"/>
                <a:gd name="T55" fmla="*/ 2147483647 h 96"/>
                <a:gd name="T56" fmla="*/ 2147483647 w 70"/>
                <a:gd name="T57" fmla="*/ 2147483647 h 96"/>
                <a:gd name="T58" fmla="*/ 2147483647 w 70"/>
                <a:gd name="T59" fmla="*/ 2147483647 h 96"/>
                <a:gd name="T60" fmla="*/ 2147483647 w 70"/>
                <a:gd name="T61" fmla="*/ 2147483647 h 96"/>
                <a:gd name="T62" fmla="*/ 2147483647 w 70"/>
                <a:gd name="T63" fmla="*/ 2147483647 h 96"/>
                <a:gd name="T64" fmla="*/ 2147483647 w 70"/>
                <a:gd name="T65" fmla="*/ 2147483647 h 96"/>
                <a:gd name="T66" fmla="*/ 2147483647 w 70"/>
                <a:gd name="T67" fmla="*/ 2147483647 h 96"/>
                <a:gd name="T68" fmla="*/ 2147483647 w 70"/>
                <a:gd name="T69" fmla="*/ 2147483647 h 96"/>
                <a:gd name="T70" fmla="*/ 2147483647 w 70"/>
                <a:gd name="T71" fmla="*/ 2147483647 h 96"/>
                <a:gd name="T72" fmla="*/ 0 w 70"/>
                <a:gd name="T73" fmla="*/ 2147483647 h 96"/>
                <a:gd name="T74" fmla="*/ 0 w 70"/>
                <a:gd name="T75" fmla="*/ 2147483647 h 96"/>
                <a:gd name="T76" fmla="*/ 2147483647 w 70"/>
                <a:gd name="T77" fmla="*/ 2147483647 h 96"/>
                <a:gd name="T78" fmla="*/ 2147483647 w 70"/>
                <a:gd name="T79" fmla="*/ 2147483647 h 96"/>
                <a:gd name="T80" fmla="*/ 2147483647 w 70"/>
                <a:gd name="T81" fmla="*/ 2147483647 h 96"/>
                <a:gd name="T82" fmla="*/ 2147483647 w 70"/>
                <a:gd name="T83" fmla="*/ 2147483647 h 96"/>
                <a:gd name="T84" fmla="*/ 2147483647 w 70"/>
                <a:gd name="T85" fmla="*/ 2147483647 h 96"/>
                <a:gd name="T86" fmla="*/ 2147483647 w 70"/>
                <a:gd name="T87" fmla="*/ 2147483647 h 96"/>
                <a:gd name="T88" fmla="*/ 2147483647 w 70"/>
                <a:gd name="T89" fmla="*/ 2147483647 h 96"/>
                <a:gd name="T90" fmla="*/ 2147483647 w 70"/>
                <a:gd name="T91" fmla="*/ 2147483647 h 9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0"/>
                <a:gd name="T139" fmla="*/ 0 h 96"/>
                <a:gd name="T140" fmla="*/ 70 w 70"/>
                <a:gd name="T141" fmla="*/ 96 h 9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0" h="96">
                  <a:moveTo>
                    <a:pt x="66" y="24"/>
                  </a:moveTo>
                  <a:lnTo>
                    <a:pt x="64" y="23"/>
                  </a:lnTo>
                  <a:lnTo>
                    <a:pt x="62" y="22"/>
                  </a:lnTo>
                  <a:lnTo>
                    <a:pt x="60" y="20"/>
                  </a:lnTo>
                  <a:lnTo>
                    <a:pt x="58" y="19"/>
                  </a:lnTo>
                  <a:lnTo>
                    <a:pt x="56" y="18"/>
                  </a:lnTo>
                  <a:lnTo>
                    <a:pt x="54" y="17"/>
                  </a:lnTo>
                  <a:lnTo>
                    <a:pt x="52" y="16"/>
                  </a:lnTo>
                  <a:lnTo>
                    <a:pt x="51" y="15"/>
                  </a:lnTo>
                  <a:lnTo>
                    <a:pt x="48" y="14"/>
                  </a:lnTo>
                  <a:lnTo>
                    <a:pt x="47" y="14"/>
                  </a:lnTo>
                  <a:lnTo>
                    <a:pt x="45" y="13"/>
                  </a:lnTo>
                  <a:lnTo>
                    <a:pt x="43" y="13"/>
                  </a:lnTo>
                  <a:lnTo>
                    <a:pt x="41" y="13"/>
                  </a:lnTo>
                  <a:lnTo>
                    <a:pt x="39" y="13"/>
                  </a:lnTo>
                  <a:lnTo>
                    <a:pt x="37" y="13"/>
                  </a:lnTo>
                  <a:lnTo>
                    <a:pt x="35" y="13"/>
                  </a:lnTo>
                  <a:lnTo>
                    <a:pt x="31" y="15"/>
                  </a:lnTo>
                  <a:lnTo>
                    <a:pt x="27" y="16"/>
                  </a:lnTo>
                  <a:lnTo>
                    <a:pt x="25" y="17"/>
                  </a:lnTo>
                  <a:lnTo>
                    <a:pt x="23" y="19"/>
                  </a:lnTo>
                  <a:lnTo>
                    <a:pt x="21" y="20"/>
                  </a:lnTo>
                  <a:lnTo>
                    <a:pt x="19" y="22"/>
                  </a:lnTo>
                  <a:lnTo>
                    <a:pt x="18" y="24"/>
                  </a:lnTo>
                  <a:lnTo>
                    <a:pt x="17" y="26"/>
                  </a:lnTo>
                  <a:lnTo>
                    <a:pt x="17" y="28"/>
                  </a:lnTo>
                  <a:lnTo>
                    <a:pt x="16" y="30"/>
                  </a:lnTo>
                  <a:lnTo>
                    <a:pt x="16" y="33"/>
                  </a:lnTo>
                  <a:lnTo>
                    <a:pt x="16" y="36"/>
                  </a:lnTo>
                  <a:lnTo>
                    <a:pt x="16" y="39"/>
                  </a:lnTo>
                  <a:lnTo>
                    <a:pt x="17" y="42"/>
                  </a:lnTo>
                  <a:lnTo>
                    <a:pt x="17" y="45"/>
                  </a:lnTo>
                  <a:lnTo>
                    <a:pt x="17" y="49"/>
                  </a:lnTo>
                  <a:lnTo>
                    <a:pt x="18" y="53"/>
                  </a:lnTo>
                  <a:lnTo>
                    <a:pt x="19" y="57"/>
                  </a:lnTo>
                  <a:lnTo>
                    <a:pt x="21" y="61"/>
                  </a:lnTo>
                  <a:lnTo>
                    <a:pt x="23" y="65"/>
                  </a:lnTo>
                  <a:lnTo>
                    <a:pt x="25" y="68"/>
                  </a:lnTo>
                  <a:lnTo>
                    <a:pt x="27" y="72"/>
                  </a:lnTo>
                  <a:lnTo>
                    <a:pt x="30" y="75"/>
                  </a:lnTo>
                  <a:lnTo>
                    <a:pt x="33" y="78"/>
                  </a:lnTo>
                  <a:lnTo>
                    <a:pt x="37" y="81"/>
                  </a:lnTo>
                  <a:lnTo>
                    <a:pt x="40" y="83"/>
                  </a:lnTo>
                  <a:lnTo>
                    <a:pt x="44" y="85"/>
                  </a:lnTo>
                  <a:lnTo>
                    <a:pt x="48" y="87"/>
                  </a:lnTo>
                  <a:lnTo>
                    <a:pt x="52" y="87"/>
                  </a:lnTo>
                  <a:lnTo>
                    <a:pt x="56" y="88"/>
                  </a:lnTo>
                  <a:lnTo>
                    <a:pt x="61" y="88"/>
                  </a:lnTo>
                  <a:lnTo>
                    <a:pt x="66" y="88"/>
                  </a:lnTo>
                  <a:lnTo>
                    <a:pt x="67" y="87"/>
                  </a:lnTo>
                  <a:lnTo>
                    <a:pt x="68" y="88"/>
                  </a:lnTo>
                  <a:lnTo>
                    <a:pt x="69" y="88"/>
                  </a:lnTo>
                  <a:lnTo>
                    <a:pt x="70" y="90"/>
                  </a:lnTo>
                  <a:lnTo>
                    <a:pt x="68" y="91"/>
                  </a:lnTo>
                  <a:lnTo>
                    <a:pt x="68" y="92"/>
                  </a:lnTo>
                  <a:lnTo>
                    <a:pt x="66" y="94"/>
                  </a:lnTo>
                  <a:lnTo>
                    <a:pt x="64" y="95"/>
                  </a:lnTo>
                  <a:lnTo>
                    <a:pt x="59" y="95"/>
                  </a:lnTo>
                  <a:lnTo>
                    <a:pt x="54" y="96"/>
                  </a:lnTo>
                  <a:lnTo>
                    <a:pt x="48" y="95"/>
                  </a:lnTo>
                  <a:lnTo>
                    <a:pt x="42" y="95"/>
                  </a:lnTo>
                  <a:lnTo>
                    <a:pt x="37" y="93"/>
                  </a:lnTo>
                  <a:lnTo>
                    <a:pt x="31" y="91"/>
                  </a:lnTo>
                  <a:lnTo>
                    <a:pt x="27" y="89"/>
                  </a:lnTo>
                  <a:lnTo>
                    <a:pt x="23" y="87"/>
                  </a:lnTo>
                  <a:lnTo>
                    <a:pt x="18" y="84"/>
                  </a:lnTo>
                  <a:lnTo>
                    <a:pt x="14" y="80"/>
                  </a:lnTo>
                  <a:lnTo>
                    <a:pt x="10" y="76"/>
                  </a:lnTo>
                  <a:lnTo>
                    <a:pt x="7" y="72"/>
                  </a:lnTo>
                  <a:lnTo>
                    <a:pt x="5" y="68"/>
                  </a:lnTo>
                  <a:lnTo>
                    <a:pt x="3" y="64"/>
                  </a:lnTo>
                  <a:lnTo>
                    <a:pt x="1" y="59"/>
                  </a:lnTo>
                  <a:lnTo>
                    <a:pt x="0" y="54"/>
                  </a:lnTo>
                  <a:lnTo>
                    <a:pt x="0" y="49"/>
                  </a:lnTo>
                  <a:lnTo>
                    <a:pt x="0" y="45"/>
                  </a:lnTo>
                  <a:lnTo>
                    <a:pt x="0" y="40"/>
                  </a:lnTo>
                  <a:lnTo>
                    <a:pt x="1" y="36"/>
                  </a:lnTo>
                  <a:lnTo>
                    <a:pt x="2" y="32"/>
                  </a:lnTo>
                  <a:lnTo>
                    <a:pt x="3" y="28"/>
                  </a:lnTo>
                  <a:lnTo>
                    <a:pt x="5" y="24"/>
                  </a:lnTo>
                  <a:lnTo>
                    <a:pt x="7" y="21"/>
                  </a:lnTo>
                  <a:lnTo>
                    <a:pt x="9" y="17"/>
                  </a:lnTo>
                  <a:lnTo>
                    <a:pt x="12" y="14"/>
                  </a:lnTo>
                  <a:lnTo>
                    <a:pt x="15" y="11"/>
                  </a:lnTo>
                  <a:lnTo>
                    <a:pt x="19" y="8"/>
                  </a:lnTo>
                  <a:lnTo>
                    <a:pt x="22" y="6"/>
                  </a:lnTo>
                  <a:lnTo>
                    <a:pt x="27" y="3"/>
                  </a:lnTo>
                  <a:lnTo>
                    <a:pt x="31" y="1"/>
                  </a:lnTo>
                  <a:lnTo>
                    <a:pt x="35" y="0"/>
                  </a:lnTo>
                  <a:lnTo>
                    <a:pt x="67" y="15"/>
                  </a:lnTo>
                  <a:lnTo>
                    <a:pt x="66" y="24"/>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19" name="Freeform 104"/>
            <p:cNvSpPr>
              <a:spLocks/>
            </p:cNvSpPr>
            <p:nvPr/>
          </p:nvSpPr>
          <p:spPr bwMode="auto">
            <a:xfrm>
              <a:off x="3990975" y="4978400"/>
              <a:ext cx="36512" cy="25400"/>
            </a:xfrm>
            <a:custGeom>
              <a:avLst/>
              <a:gdLst>
                <a:gd name="T0" fmla="*/ 2147483647 w 23"/>
                <a:gd name="T1" fmla="*/ 2147483647 h 16"/>
                <a:gd name="T2" fmla="*/ 2147483647 w 23"/>
                <a:gd name="T3" fmla="*/ 2147483647 h 16"/>
                <a:gd name="T4" fmla="*/ 2147483647 w 23"/>
                <a:gd name="T5" fmla="*/ 2147483647 h 16"/>
                <a:gd name="T6" fmla="*/ 2147483647 w 23"/>
                <a:gd name="T7" fmla="*/ 2147483647 h 16"/>
                <a:gd name="T8" fmla="*/ 2147483647 w 23"/>
                <a:gd name="T9" fmla="*/ 2147483647 h 16"/>
                <a:gd name="T10" fmla="*/ 2147483647 w 23"/>
                <a:gd name="T11" fmla="*/ 2147483647 h 16"/>
                <a:gd name="T12" fmla="*/ 2147483647 w 23"/>
                <a:gd name="T13" fmla="*/ 2147483647 h 16"/>
                <a:gd name="T14" fmla="*/ 2147483647 w 23"/>
                <a:gd name="T15" fmla="*/ 2147483647 h 16"/>
                <a:gd name="T16" fmla="*/ 2147483647 w 23"/>
                <a:gd name="T17" fmla="*/ 2147483647 h 16"/>
                <a:gd name="T18" fmla="*/ 2147483647 w 23"/>
                <a:gd name="T19" fmla="*/ 2147483647 h 16"/>
                <a:gd name="T20" fmla="*/ 2147483647 w 23"/>
                <a:gd name="T21" fmla="*/ 2147483647 h 16"/>
                <a:gd name="T22" fmla="*/ 2147483647 w 23"/>
                <a:gd name="T23" fmla="*/ 2147483647 h 16"/>
                <a:gd name="T24" fmla="*/ 2147483647 w 23"/>
                <a:gd name="T25" fmla="*/ 2147483647 h 16"/>
                <a:gd name="T26" fmla="*/ 2147483647 w 23"/>
                <a:gd name="T27" fmla="*/ 2147483647 h 16"/>
                <a:gd name="T28" fmla="*/ 2147483647 w 23"/>
                <a:gd name="T29" fmla="*/ 2147483647 h 16"/>
                <a:gd name="T30" fmla="*/ 2147483647 w 23"/>
                <a:gd name="T31" fmla="*/ 2147483647 h 16"/>
                <a:gd name="T32" fmla="*/ 2147483647 w 23"/>
                <a:gd name="T33" fmla="*/ 2147483647 h 16"/>
                <a:gd name="T34" fmla="*/ 0 w 23"/>
                <a:gd name="T35" fmla="*/ 2147483647 h 16"/>
                <a:gd name="T36" fmla="*/ 0 w 23"/>
                <a:gd name="T37" fmla="*/ 2147483647 h 16"/>
                <a:gd name="T38" fmla="*/ 2147483647 w 23"/>
                <a:gd name="T39" fmla="*/ 2147483647 h 16"/>
                <a:gd name="T40" fmla="*/ 2147483647 w 23"/>
                <a:gd name="T41" fmla="*/ 2147483647 h 16"/>
                <a:gd name="T42" fmla="*/ 2147483647 w 23"/>
                <a:gd name="T43" fmla="*/ 2147483647 h 16"/>
                <a:gd name="T44" fmla="*/ 2147483647 w 23"/>
                <a:gd name="T45" fmla="*/ 2147483647 h 16"/>
                <a:gd name="T46" fmla="*/ 2147483647 w 23"/>
                <a:gd name="T47" fmla="*/ 2147483647 h 16"/>
                <a:gd name="T48" fmla="*/ 2147483647 w 23"/>
                <a:gd name="T49" fmla="*/ 2147483647 h 16"/>
                <a:gd name="T50" fmla="*/ 2147483647 w 23"/>
                <a:gd name="T51" fmla="*/ 0 h 16"/>
                <a:gd name="T52" fmla="*/ 2147483647 w 23"/>
                <a:gd name="T53" fmla="*/ 0 h 16"/>
                <a:gd name="T54" fmla="*/ 2147483647 w 23"/>
                <a:gd name="T55" fmla="*/ 0 h 16"/>
                <a:gd name="T56" fmla="*/ 2147483647 w 23"/>
                <a:gd name="T57" fmla="*/ 0 h 16"/>
                <a:gd name="T58" fmla="*/ 2147483647 w 23"/>
                <a:gd name="T59" fmla="*/ 2147483647 h 16"/>
                <a:gd name="T60" fmla="*/ 2147483647 w 23"/>
                <a:gd name="T61" fmla="*/ 2147483647 h 16"/>
                <a:gd name="T62" fmla="*/ 2147483647 w 23"/>
                <a:gd name="T63" fmla="*/ 2147483647 h 16"/>
                <a:gd name="T64" fmla="*/ 2147483647 w 23"/>
                <a:gd name="T65" fmla="*/ 2147483647 h 16"/>
                <a:gd name="T66" fmla="*/ 2147483647 w 23"/>
                <a:gd name="T67" fmla="*/ 2147483647 h 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
                <a:gd name="T103" fmla="*/ 0 h 16"/>
                <a:gd name="T104" fmla="*/ 23 w 23"/>
                <a:gd name="T105" fmla="*/ 16 h 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 h="16">
                  <a:moveTo>
                    <a:pt x="23" y="2"/>
                  </a:moveTo>
                  <a:lnTo>
                    <a:pt x="22" y="4"/>
                  </a:lnTo>
                  <a:lnTo>
                    <a:pt x="21" y="5"/>
                  </a:lnTo>
                  <a:lnTo>
                    <a:pt x="19" y="7"/>
                  </a:lnTo>
                  <a:lnTo>
                    <a:pt x="19" y="8"/>
                  </a:lnTo>
                  <a:lnTo>
                    <a:pt x="17" y="10"/>
                  </a:lnTo>
                  <a:lnTo>
                    <a:pt x="17" y="11"/>
                  </a:lnTo>
                  <a:lnTo>
                    <a:pt x="16" y="12"/>
                  </a:lnTo>
                  <a:lnTo>
                    <a:pt x="15" y="13"/>
                  </a:lnTo>
                  <a:lnTo>
                    <a:pt x="12" y="15"/>
                  </a:lnTo>
                  <a:lnTo>
                    <a:pt x="10" y="16"/>
                  </a:lnTo>
                  <a:lnTo>
                    <a:pt x="8" y="16"/>
                  </a:lnTo>
                  <a:lnTo>
                    <a:pt x="7" y="16"/>
                  </a:lnTo>
                  <a:lnTo>
                    <a:pt x="5" y="15"/>
                  </a:lnTo>
                  <a:lnTo>
                    <a:pt x="3" y="15"/>
                  </a:lnTo>
                  <a:lnTo>
                    <a:pt x="1" y="14"/>
                  </a:lnTo>
                  <a:lnTo>
                    <a:pt x="1" y="13"/>
                  </a:lnTo>
                  <a:lnTo>
                    <a:pt x="0" y="12"/>
                  </a:lnTo>
                  <a:lnTo>
                    <a:pt x="0" y="11"/>
                  </a:lnTo>
                  <a:lnTo>
                    <a:pt x="1" y="10"/>
                  </a:lnTo>
                  <a:lnTo>
                    <a:pt x="3" y="7"/>
                  </a:lnTo>
                  <a:lnTo>
                    <a:pt x="5" y="5"/>
                  </a:lnTo>
                  <a:lnTo>
                    <a:pt x="7" y="3"/>
                  </a:lnTo>
                  <a:lnTo>
                    <a:pt x="9" y="2"/>
                  </a:lnTo>
                  <a:lnTo>
                    <a:pt x="11" y="1"/>
                  </a:lnTo>
                  <a:lnTo>
                    <a:pt x="11" y="0"/>
                  </a:lnTo>
                  <a:lnTo>
                    <a:pt x="13" y="0"/>
                  </a:lnTo>
                  <a:lnTo>
                    <a:pt x="15" y="0"/>
                  </a:lnTo>
                  <a:lnTo>
                    <a:pt x="17" y="0"/>
                  </a:lnTo>
                  <a:lnTo>
                    <a:pt x="19" y="1"/>
                  </a:lnTo>
                  <a:lnTo>
                    <a:pt x="21" y="1"/>
                  </a:lnTo>
                  <a:lnTo>
                    <a:pt x="23" y="2"/>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20" name="Freeform 105"/>
            <p:cNvSpPr>
              <a:spLocks/>
            </p:cNvSpPr>
            <p:nvPr/>
          </p:nvSpPr>
          <p:spPr bwMode="auto">
            <a:xfrm>
              <a:off x="4051300" y="4918075"/>
              <a:ext cx="69850" cy="85725"/>
            </a:xfrm>
            <a:custGeom>
              <a:avLst/>
              <a:gdLst>
                <a:gd name="T0" fmla="*/ 0 w 44"/>
                <a:gd name="T1" fmla="*/ 2147483647 h 54"/>
                <a:gd name="T2" fmla="*/ 2147483647 w 44"/>
                <a:gd name="T3" fmla="*/ 2147483647 h 54"/>
                <a:gd name="T4" fmla="*/ 2147483647 w 44"/>
                <a:gd name="T5" fmla="*/ 2147483647 h 54"/>
                <a:gd name="T6" fmla="*/ 2147483647 w 44"/>
                <a:gd name="T7" fmla="*/ 2147483647 h 54"/>
                <a:gd name="T8" fmla="*/ 2147483647 w 44"/>
                <a:gd name="T9" fmla="*/ 2147483647 h 54"/>
                <a:gd name="T10" fmla="*/ 2147483647 w 44"/>
                <a:gd name="T11" fmla="*/ 2147483647 h 54"/>
                <a:gd name="T12" fmla="*/ 2147483647 w 44"/>
                <a:gd name="T13" fmla="*/ 2147483647 h 54"/>
                <a:gd name="T14" fmla="*/ 2147483647 w 44"/>
                <a:gd name="T15" fmla="*/ 2147483647 h 54"/>
                <a:gd name="T16" fmla="*/ 2147483647 w 44"/>
                <a:gd name="T17" fmla="*/ 2147483647 h 54"/>
                <a:gd name="T18" fmla="*/ 2147483647 w 44"/>
                <a:gd name="T19" fmla="*/ 2147483647 h 54"/>
                <a:gd name="T20" fmla="*/ 2147483647 w 44"/>
                <a:gd name="T21" fmla="*/ 2147483647 h 54"/>
                <a:gd name="T22" fmla="*/ 2147483647 w 44"/>
                <a:gd name="T23" fmla="*/ 2147483647 h 54"/>
                <a:gd name="T24" fmla="*/ 2147483647 w 44"/>
                <a:gd name="T25" fmla="*/ 2147483647 h 54"/>
                <a:gd name="T26" fmla="*/ 2147483647 w 44"/>
                <a:gd name="T27" fmla="*/ 2147483647 h 54"/>
                <a:gd name="T28" fmla="*/ 2147483647 w 44"/>
                <a:gd name="T29" fmla="*/ 2147483647 h 54"/>
                <a:gd name="T30" fmla="*/ 2147483647 w 44"/>
                <a:gd name="T31" fmla="*/ 2147483647 h 54"/>
                <a:gd name="T32" fmla="*/ 2147483647 w 44"/>
                <a:gd name="T33" fmla="*/ 2147483647 h 54"/>
                <a:gd name="T34" fmla="*/ 2147483647 w 44"/>
                <a:gd name="T35" fmla="*/ 2147483647 h 54"/>
                <a:gd name="T36" fmla="*/ 2147483647 w 44"/>
                <a:gd name="T37" fmla="*/ 2147483647 h 54"/>
                <a:gd name="T38" fmla="*/ 2147483647 w 44"/>
                <a:gd name="T39" fmla="*/ 2147483647 h 54"/>
                <a:gd name="T40" fmla="*/ 2147483647 w 44"/>
                <a:gd name="T41" fmla="*/ 2147483647 h 54"/>
                <a:gd name="T42" fmla="*/ 2147483647 w 44"/>
                <a:gd name="T43" fmla="*/ 2147483647 h 54"/>
                <a:gd name="T44" fmla="*/ 2147483647 w 44"/>
                <a:gd name="T45" fmla="*/ 2147483647 h 54"/>
                <a:gd name="T46" fmla="*/ 2147483647 w 44"/>
                <a:gd name="T47" fmla="*/ 2147483647 h 54"/>
                <a:gd name="T48" fmla="*/ 2147483647 w 44"/>
                <a:gd name="T49" fmla="*/ 2147483647 h 54"/>
                <a:gd name="T50" fmla="*/ 2147483647 w 44"/>
                <a:gd name="T51" fmla="*/ 0 h 54"/>
                <a:gd name="T52" fmla="*/ 2147483647 w 44"/>
                <a:gd name="T53" fmla="*/ 0 h 54"/>
                <a:gd name="T54" fmla="*/ 2147483647 w 44"/>
                <a:gd name="T55" fmla="*/ 2147483647 h 54"/>
                <a:gd name="T56" fmla="*/ 2147483647 w 44"/>
                <a:gd name="T57" fmla="*/ 2147483647 h 54"/>
                <a:gd name="T58" fmla="*/ 2147483647 w 44"/>
                <a:gd name="T59" fmla="*/ 2147483647 h 54"/>
                <a:gd name="T60" fmla="*/ 2147483647 w 44"/>
                <a:gd name="T61" fmla="*/ 2147483647 h 54"/>
                <a:gd name="T62" fmla="*/ 2147483647 w 44"/>
                <a:gd name="T63" fmla="*/ 2147483647 h 54"/>
                <a:gd name="T64" fmla="*/ 2147483647 w 44"/>
                <a:gd name="T65" fmla="*/ 2147483647 h 54"/>
                <a:gd name="T66" fmla="*/ 2147483647 w 44"/>
                <a:gd name="T67" fmla="*/ 2147483647 h 54"/>
                <a:gd name="T68" fmla="*/ 2147483647 w 44"/>
                <a:gd name="T69" fmla="*/ 2147483647 h 54"/>
                <a:gd name="T70" fmla="*/ 2147483647 w 44"/>
                <a:gd name="T71" fmla="*/ 2147483647 h 54"/>
                <a:gd name="T72" fmla="*/ 2147483647 w 44"/>
                <a:gd name="T73" fmla="*/ 2147483647 h 54"/>
                <a:gd name="T74" fmla="*/ 2147483647 w 44"/>
                <a:gd name="T75" fmla="*/ 2147483647 h 54"/>
                <a:gd name="T76" fmla="*/ 2147483647 w 44"/>
                <a:gd name="T77" fmla="*/ 2147483647 h 54"/>
                <a:gd name="T78" fmla="*/ 2147483647 w 44"/>
                <a:gd name="T79" fmla="*/ 2147483647 h 54"/>
                <a:gd name="T80" fmla="*/ 2147483647 w 44"/>
                <a:gd name="T81" fmla="*/ 2147483647 h 54"/>
                <a:gd name="T82" fmla="*/ 2147483647 w 44"/>
                <a:gd name="T83" fmla="*/ 2147483647 h 54"/>
                <a:gd name="T84" fmla="*/ 2147483647 w 44"/>
                <a:gd name="T85" fmla="*/ 2147483647 h 54"/>
                <a:gd name="T86" fmla="*/ 2147483647 w 44"/>
                <a:gd name="T87" fmla="*/ 2147483647 h 54"/>
                <a:gd name="T88" fmla="*/ 2147483647 w 44"/>
                <a:gd name="T89" fmla="*/ 2147483647 h 54"/>
                <a:gd name="T90" fmla="*/ 2147483647 w 44"/>
                <a:gd name="T91" fmla="*/ 2147483647 h 54"/>
                <a:gd name="T92" fmla="*/ 0 w 44"/>
                <a:gd name="T93" fmla="*/ 2147483647 h 54"/>
                <a:gd name="T94" fmla="*/ 0 w 44"/>
                <a:gd name="T95" fmla="*/ 2147483647 h 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4"/>
                <a:gd name="T145" fmla="*/ 0 h 54"/>
                <a:gd name="T146" fmla="*/ 44 w 44"/>
                <a:gd name="T147" fmla="*/ 54 h 5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4" h="54">
                  <a:moveTo>
                    <a:pt x="0" y="42"/>
                  </a:moveTo>
                  <a:lnTo>
                    <a:pt x="0" y="43"/>
                  </a:lnTo>
                  <a:lnTo>
                    <a:pt x="1" y="45"/>
                  </a:lnTo>
                  <a:lnTo>
                    <a:pt x="2" y="46"/>
                  </a:lnTo>
                  <a:lnTo>
                    <a:pt x="4" y="48"/>
                  </a:lnTo>
                  <a:lnTo>
                    <a:pt x="5" y="48"/>
                  </a:lnTo>
                  <a:lnTo>
                    <a:pt x="7" y="49"/>
                  </a:lnTo>
                  <a:lnTo>
                    <a:pt x="9" y="50"/>
                  </a:lnTo>
                  <a:lnTo>
                    <a:pt x="11" y="51"/>
                  </a:lnTo>
                  <a:lnTo>
                    <a:pt x="13" y="51"/>
                  </a:lnTo>
                  <a:lnTo>
                    <a:pt x="15" y="52"/>
                  </a:lnTo>
                  <a:lnTo>
                    <a:pt x="17" y="52"/>
                  </a:lnTo>
                  <a:lnTo>
                    <a:pt x="19" y="53"/>
                  </a:lnTo>
                  <a:lnTo>
                    <a:pt x="21" y="53"/>
                  </a:lnTo>
                  <a:lnTo>
                    <a:pt x="23" y="53"/>
                  </a:lnTo>
                  <a:lnTo>
                    <a:pt x="24" y="54"/>
                  </a:lnTo>
                  <a:lnTo>
                    <a:pt x="26" y="54"/>
                  </a:lnTo>
                  <a:lnTo>
                    <a:pt x="28" y="54"/>
                  </a:lnTo>
                  <a:lnTo>
                    <a:pt x="30" y="54"/>
                  </a:lnTo>
                  <a:lnTo>
                    <a:pt x="32" y="53"/>
                  </a:lnTo>
                  <a:lnTo>
                    <a:pt x="34" y="52"/>
                  </a:lnTo>
                  <a:lnTo>
                    <a:pt x="36" y="51"/>
                  </a:lnTo>
                  <a:lnTo>
                    <a:pt x="37" y="51"/>
                  </a:lnTo>
                  <a:lnTo>
                    <a:pt x="38" y="49"/>
                  </a:lnTo>
                  <a:lnTo>
                    <a:pt x="39" y="48"/>
                  </a:lnTo>
                  <a:lnTo>
                    <a:pt x="40" y="46"/>
                  </a:lnTo>
                  <a:lnTo>
                    <a:pt x="40" y="44"/>
                  </a:lnTo>
                  <a:lnTo>
                    <a:pt x="41" y="42"/>
                  </a:lnTo>
                  <a:lnTo>
                    <a:pt x="42" y="41"/>
                  </a:lnTo>
                  <a:lnTo>
                    <a:pt x="42" y="39"/>
                  </a:lnTo>
                  <a:lnTo>
                    <a:pt x="42" y="36"/>
                  </a:lnTo>
                  <a:lnTo>
                    <a:pt x="43" y="35"/>
                  </a:lnTo>
                  <a:lnTo>
                    <a:pt x="44" y="33"/>
                  </a:lnTo>
                  <a:lnTo>
                    <a:pt x="44" y="32"/>
                  </a:lnTo>
                  <a:lnTo>
                    <a:pt x="44" y="30"/>
                  </a:lnTo>
                  <a:lnTo>
                    <a:pt x="43" y="28"/>
                  </a:lnTo>
                  <a:lnTo>
                    <a:pt x="43" y="26"/>
                  </a:lnTo>
                  <a:lnTo>
                    <a:pt x="43" y="23"/>
                  </a:lnTo>
                  <a:lnTo>
                    <a:pt x="42" y="22"/>
                  </a:lnTo>
                  <a:lnTo>
                    <a:pt x="42" y="19"/>
                  </a:lnTo>
                  <a:lnTo>
                    <a:pt x="42" y="16"/>
                  </a:lnTo>
                  <a:lnTo>
                    <a:pt x="42" y="13"/>
                  </a:lnTo>
                  <a:lnTo>
                    <a:pt x="42" y="11"/>
                  </a:lnTo>
                  <a:lnTo>
                    <a:pt x="42" y="9"/>
                  </a:lnTo>
                  <a:lnTo>
                    <a:pt x="42" y="6"/>
                  </a:lnTo>
                  <a:lnTo>
                    <a:pt x="41" y="4"/>
                  </a:lnTo>
                  <a:lnTo>
                    <a:pt x="41" y="3"/>
                  </a:lnTo>
                  <a:lnTo>
                    <a:pt x="41" y="2"/>
                  </a:lnTo>
                  <a:lnTo>
                    <a:pt x="40" y="2"/>
                  </a:lnTo>
                  <a:lnTo>
                    <a:pt x="39" y="2"/>
                  </a:lnTo>
                  <a:lnTo>
                    <a:pt x="37" y="0"/>
                  </a:lnTo>
                  <a:lnTo>
                    <a:pt x="34" y="0"/>
                  </a:lnTo>
                  <a:lnTo>
                    <a:pt x="32" y="0"/>
                  </a:lnTo>
                  <a:lnTo>
                    <a:pt x="31" y="0"/>
                  </a:lnTo>
                  <a:lnTo>
                    <a:pt x="30" y="1"/>
                  </a:lnTo>
                  <a:lnTo>
                    <a:pt x="30" y="2"/>
                  </a:lnTo>
                  <a:lnTo>
                    <a:pt x="30" y="3"/>
                  </a:lnTo>
                  <a:lnTo>
                    <a:pt x="31" y="5"/>
                  </a:lnTo>
                  <a:lnTo>
                    <a:pt x="32" y="7"/>
                  </a:lnTo>
                  <a:lnTo>
                    <a:pt x="32" y="10"/>
                  </a:lnTo>
                  <a:lnTo>
                    <a:pt x="32" y="13"/>
                  </a:lnTo>
                  <a:lnTo>
                    <a:pt x="33" y="15"/>
                  </a:lnTo>
                  <a:lnTo>
                    <a:pt x="34" y="17"/>
                  </a:lnTo>
                  <a:lnTo>
                    <a:pt x="34" y="20"/>
                  </a:lnTo>
                  <a:lnTo>
                    <a:pt x="34" y="22"/>
                  </a:lnTo>
                  <a:lnTo>
                    <a:pt x="34" y="25"/>
                  </a:lnTo>
                  <a:lnTo>
                    <a:pt x="33" y="27"/>
                  </a:lnTo>
                  <a:lnTo>
                    <a:pt x="33" y="29"/>
                  </a:lnTo>
                  <a:lnTo>
                    <a:pt x="32" y="32"/>
                  </a:lnTo>
                  <a:lnTo>
                    <a:pt x="32" y="34"/>
                  </a:lnTo>
                  <a:lnTo>
                    <a:pt x="30" y="36"/>
                  </a:lnTo>
                  <a:lnTo>
                    <a:pt x="30" y="38"/>
                  </a:lnTo>
                  <a:lnTo>
                    <a:pt x="28" y="40"/>
                  </a:lnTo>
                  <a:lnTo>
                    <a:pt x="28" y="42"/>
                  </a:lnTo>
                  <a:lnTo>
                    <a:pt x="26" y="42"/>
                  </a:lnTo>
                  <a:lnTo>
                    <a:pt x="24" y="41"/>
                  </a:lnTo>
                  <a:lnTo>
                    <a:pt x="22" y="41"/>
                  </a:lnTo>
                  <a:lnTo>
                    <a:pt x="21" y="40"/>
                  </a:lnTo>
                  <a:lnTo>
                    <a:pt x="19" y="40"/>
                  </a:lnTo>
                  <a:lnTo>
                    <a:pt x="18" y="39"/>
                  </a:lnTo>
                  <a:lnTo>
                    <a:pt x="16" y="38"/>
                  </a:lnTo>
                  <a:lnTo>
                    <a:pt x="15" y="38"/>
                  </a:lnTo>
                  <a:lnTo>
                    <a:pt x="12" y="36"/>
                  </a:lnTo>
                  <a:lnTo>
                    <a:pt x="11" y="35"/>
                  </a:lnTo>
                  <a:lnTo>
                    <a:pt x="9" y="35"/>
                  </a:lnTo>
                  <a:lnTo>
                    <a:pt x="7" y="35"/>
                  </a:lnTo>
                  <a:lnTo>
                    <a:pt x="6" y="35"/>
                  </a:lnTo>
                  <a:lnTo>
                    <a:pt x="4" y="35"/>
                  </a:lnTo>
                  <a:lnTo>
                    <a:pt x="2" y="36"/>
                  </a:lnTo>
                  <a:lnTo>
                    <a:pt x="1" y="38"/>
                  </a:lnTo>
                  <a:lnTo>
                    <a:pt x="0" y="38"/>
                  </a:lnTo>
                  <a:lnTo>
                    <a:pt x="0" y="40"/>
                  </a:lnTo>
                  <a:lnTo>
                    <a:pt x="0" y="41"/>
                  </a:lnTo>
                  <a:lnTo>
                    <a:pt x="0" y="42"/>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21" name="Freeform 106"/>
            <p:cNvSpPr>
              <a:spLocks/>
            </p:cNvSpPr>
            <p:nvPr/>
          </p:nvSpPr>
          <p:spPr bwMode="auto">
            <a:xfrm>
              <a:off x="4129088" y="5180013"/>
              <a:ext cx="77787" cy="12700"/>
            </a:xfrm>
            <a:custGeom>
              <a:avLst/>
              <a:gdLst>
                <a:gd name="T0" fmla="*/ 0 w 49"/>
                <a:gd name="T1" fmla="*/ 2147483647 h 8"/>
                <a:gd name="T2" fmla="*/ 2147483647 w 49"/>
                <a:gd name="T3" fmla="*/ 2147483647 h 8"/>
                <a:gd name="T4" fmla="*/ 2147483647 w 49"/>
                <a:gd name="T5" fmla="*/ 2147483647 h 8"/>
                <a:gd name="T6" fmla="*/ 2147483647 w 49"/>
                <a:gd name="T7" fmla="*/ 2147483647 h 8"/>
                <a:gd name="T8" fmla="*/ 2147483647 w 49"/>
                <a:gd name="T9" fmla="*/ 2147483647 h 8"/>
                <a:gd name="T10" fmla="*/ 2147483647 w 49"/>
                <a:gd name="T11" fmla="*/ 2147483647 h 8"/>
                <a:gd name="T12" fmla="*/ 2147483647 w 49"/>
                <a:gd name="T13" fmla="*/ 0 h 8"/>
                <a:gd name="T14" fmla="*/ 2147483647 w 49"/>
                <a:gd name="T15" fmla="*/ 0 h 8"/>
                <a:gd name="T16" fmla="*/ 2147483647 w 49"/>
                <a:gd name="T17" fmla="*/ 0 h 8"/>
                <a:gd name="T18" fmla="*/ 2147483647 w 49"/>
                <a:gd name="T19" fmla="*/ 0 h 8"/>
                <a:gd name="T20" fmla="*/ 2147483647 w 49"/>
                <a:gd name="T21" fmla="*/ 0 h 8"/>
                <a:gd name="T22" fmla="*/ 2147483647 w 49"/>
                <a:gd name="T23" fmla="*/ 0 h 8"/>
                <a:gd name="T24" fmla="*/ 2147483647 w 49"/>
                <a:gd name="T25" fmla="*/ 0 h 8"/>
                <a:gd name="T26" fmla="*/ 2147483647 w 49"/>
                <a:gd name="T27" fmla="*/ 0 h 8"/>
                <a:gd name="T28" fmla="*/ 2147483647 w 49"/>
                <a:gd name="T29" fmla="*/ 0 h 8"/>
                <a:gd name="T30" fmla="*/ 2147483647 w 49"/>
                <a:gd name="T31" fmla="*/ 0 h 8"/>
                <a:gd name="T32" fmla="*/ 2147483647 w 49"/>
                <a:gd name="T33" fmla="*/ 0 h 8"/>
                <a:gd name="T34" fmla="*/ 2147483647 w 49"/>
                <a:gd name="T35" fmla="*/ 0 h 8"/>
                <a:gd name="T36" fmla="*/ 2147483647 w 49"/>
                <a:gd name="T37" fmla="*/ 0 h 8"/>
                <a:gd name="T38" fmla="*/ 2147483647 w 49"/>
                <a:gd name="T39" fmla="*/ 2147483647 h 8"/>
                <a:gd name="T40" fmla="*/ 2147483647 w 49"/>
                <a:gd name="T41" fmla="*/ 2147483647 h 8"/>
                <a:gd name="T42" fmla="*/ 2147483647 w 49"/>
                <a:gd name="T43" fmla="*/ 2147483647 h 8"/>
                <a:gd name="T44" fmla="*/ 2147483647 w 49"/>
                <a:gd name="T45" fmla="*/ 2147483647 h 8"/>
                <a:gd name="T46" fmla="*/ 2147483647 w 49"/>
                <a:gd name="T47" fmla="*/ 2147483647 h 8"/>
                <a:gd name="T48" fmla="*/ 2147483647 w 49"/>
                <a:gd name="T49" fmla="*/ 2147483647 h 8"/>
                <a:gd name="T50" fmla="*/ 2147483647 w 49"/>
                <a:gd name="T51" fmla="*/ 2147483647 h 8"/>
                <a:gd name="T52" fmla="*/ 2147483647 w 49"/>
                <a:gd name="T53" fmla="*/ 2147483647 h 8"/>
                <a:gd name="T54" fmla="*/ 2147483647 w 49"/>
                <a:gd name="T55" fmla="*/ 2147483647 h 8"/>
                <a:gd name="T56" fmla="*/ 2147483647 w 49"/>
                <a:gd name="T57" fmla="*/ 2147483647 h 8"/>
                <a:gd name="T58" fmla="*/ 2147483647 w 49"/>
                <a:gd name="T59" fmla="*/ 2147483647 h 8"/>
                <a:gd name="T60" fmla="*/ 2147483647 w 49"/>
                <a:gd name="T61" fmla="*/ 2147483647 h 8"/>
                <a:gd name="T62" fmla="*/ 2147483647 w 49"/>
                <a:gd name="T63" fmla="*/ 2147483647 h 8"/>
                <a:gd name="T64" fmla="*/ 2147483647 w 49"/>
                <a:gd name="T65" fmla="*/ 2147483647 h 8"/>
                <a:gd name="T66" fmla="*/ 2147483647 w 49"/>
                <a:gd name="T67" fmla="*/ 2147483647 h 8"/>
                <a:gd name="T68" fmla="*/ 2147483647 w 49"/>
                <a:gd name="T69" fmla="*/ 2147483647 h 8"/>
                <a:gd name="T70" fmla="*/ 2147483647 w 49"/>
                <a:gd name="T71" fmla="*/ 2147483647 h 8"/>
                <a:gd name="T72" fmla="*/ 2147483647 w 49"/>
                <a:gd name="T73" fmla="*/ 2147483647 h 8"/>
                <a:gd name="T74" fmla="*/ 2147483647 w 49"/>
                <a:gd name="T75" fmla="*/ 2147483647 h 8"/>
                <a:gd name="T76" fmla="*/ 2147483647 w 49"/>
                <a:gd name="T77" fmla="*/ 2147483647 h 8"/>
                <a:gd name="T78" fmla="*/ 2147483647 w 49"/>
                <a:gd name="T79" fmla="*/ 2147483647 h 8"/>
                <a:gd name="T80" fmla="*/ 2147483647 w 49"/>
                <a:gd name="T81" fmla="*/ 2147483647 h 8"/>
                <a:gd name="T82" fmla="*/ 2147483647 w 49"/>
                <a:gd name="T83" fmla="*/ 2147483647 h 8"/>
                <a:gd name="T84" fmla="*/ 2147483647 w 49"/>
                <a:gd name="T85" fmla="*/ 2147483647 h 8"/>
                <a:gd name="T86" fmla="*/ 2147483647 w 49"/>
                <a:gd name="T87" fmla="*/ 2147483647 h 8"/>
                <a:gd name="T88" fmla="*/ 2147483647 w 49"/>
                <a:gd name="T89" fmla="*/ 2147483647 h 8"/>
                <a:gd name="T90" fmla="*/ 2147483647 w 49"/>
                <a:gd name="T91" fmla="*/ 2147483647 h 8"/>
                <a:gd name="T92" fmla="*/ 2147483647 w 49"/>
                <a:gd name="T93" fmla="*/ 2147483647 h 8"/>
                <a:gd name="T94" fmla="*/ 2147483647 w 49"/>
                <a:gd name="T95" fmla="*/ 2147483647 h 8"/>
                <a:gd name="T96" fmla="*/ 2147483647 w 49"/>
                <a:gd name="T97" fmla="*/ 2147483647 h 8"/>
                <a:gd name="T98" fmla="*/ 2147483647 w 49"/>
                <a:gd name="T99" fmla="*/ 2147483647 h 8"/>
                <a:gd name="T100" fmla="*/ 2147483647 w 49"/>
                <a:gd name="T101" fmla="*/ 2147483647 h 8"/>
                <a:gd name="T102" fmla="*/ 2147483647 w 49"/>
                <a:gd name="T103" fmla="*/ 2147483647 h 8"/>
                <a:gd name="T104" fmla="*/ 2147483647 w 49"/>
                <a:gd name="T105" fmla="*/ 2147483647 h 8"/>
                <a:gd name="T106" fmla="*/ 2147483647 w 49"/>
                <a:gd name="T107" fmla="*/ 2147483647 h 8"/>
                <a:gd name="T108" fmla="*/ 2147483647 w 49"/>
                <a:gd name="T109" fmla="*/ 2147483647 h 8"/>
                <a:gd name="T110" fmla="*/ 0 w 49"/>
                <a:gd name="T111" fmla="*/ 2147483647 h 8"/>
                <a:gd name="T112" fmla="*/ 0 w 49"/>
                <a:gd name="T113" fmla="*/ 2147483647 h 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8"/>
                <a:gd name="T173" fmla="*/ 49 w 49"/>
                <a:gd name="T174" fmla="*/ 8 h 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8">
                  <a:moveTo>
                    <a:pt x="0" y="2"/>
                  </a:moveTo>
                  <a:lnTo>
                    <a:pt x="3" y="1"/>
                  </a:lnTo>
                  <a:lnTo>
                    <a:pt x="5" y="1"/>
                  </a:lnTo>
                  <a:lnTo>
                    <a:pt x="8" y="1"/>
                  </a:lnTo>
                  <a:lnTo>
                    <a:pt x="10" y="1"/>
                  </a:lnTo>
                  <a:lnTo>
                    <a:pt x="12" y="1"/>
                  </a:lnTo>
                  <a:lnTo>
                    <a:pt x="14" y="0"/>
                  </a:lnTo>
                  <a:lnTo>
                    <a:pt x="16" y="0"/>
                  </a:lnTo>
                  <a:lnTo>
                    <a:pt x="18" y="0"/>
                  </a:lnTo>
                  <a:lnTo>
                    <a:pt x="19" y="0"/>
                  </a:lnTo>
                  <a:lnTo>
                    <a:pt x="21" y="0"/>
                  </a:lnTo>
                  <a:lnTo>
                    <a:pt x="22" y="0"/>
                  </a:lnTo>
                  <a:lnTo>
                    <a:pt x="24" y="0"/>
                  </a:lnTo>
                  <a:lnTo>
                    <a:pt x="26" y="0"/>
                  </a:lnTo>
                  <a:lnTo>
                    <a:pt x="28" y="0"/>
                  </a:lnTo>
                  <a:lnTo>
                    <a:pt x="29" y="0"/>
                  </a:lnTo>
                  <a:lnTo>
                    <a:pt x="32" y="0"/>
                  </a:lnTo>
                  <a:lnTo>
                    <a:pt x="34" y="0"/>
                  </a:lnTo>
                  <a:lnTo>
                    <a:pt x="36" y="0"/>
                  </a:lnTo>
                  <a:lnTo>
                    <a:pt x="37" y="1"/>
                  </a:lnTo>
                  <a:lnTo>
                    <a:pt x="39" y="1"/>
                  </a:lnTo>
                  <a:lnTo>
                    <a:pt x="41" y="3"/>
                  </a:lnTo>
                  <a:lnTo>
                    <a:pt x="43" y="3"/>
                  </a:lnTo>
                  <a:lnTo>
                    <a:pt x="44" y="4"/>
                  </a:lnTo>
                  <a:lnTo>
                    <a:pt x="45" y="5"/>
                  </a:lnTo>
                  <a:lnTo>
                    <a:pt x="47" y="6"/>
                  </a:lnTo>
                  <a:lnTo>
                    <a:pt x="49" y="7"/>
                  </a:lnTo>
                  <a:lnTo>
                    <a:pt x="49" y="8"/>
                  </a:lnTo>
                  <a:lnTo>
                    <a:pt x="47" y="7"/>
                  </a:lnTo>
                  <a:lnTo>
                    <a:pt x="45" y="7"/>
                  </a:lnTo>
                  <a:lnTo>
                    <a:pt x="43" y="7"/>
                  </a:lnTo>
                  <a:lnTo>
                    <a:pt x="41" y="7"/>
                  </a:lnTo>
                  <a:lnTo>
                    <a:pt x="39" y="7"/>
                  </a:lnTo>
                  <a:lnTo>
                    <a:pt x="38" y="7"/>
                  </a:lnTo>
                  <a:lnTo>
                    <a:pt x="37" y="7"/>
                  </a:lnTo>
                  <a:lnTo>
                    <a:pt x="35" y="7"/>
                  </a:lnTo>
                  <a:lnTo>
                    <a:pt x="33" y="7"/>
                  </a:lnTo>
                  <a:lnTo>
                    <a:pt x="31" y="7"/>
                  </a:lnTo>
                  <a:lnTo>
                    <a:pt x="29" y="7"/>
                  </a:lnTo>
                  <a:lnTo>
                    <a:pt x="27" y="7"/>
                  </a:lnTo>
                  <a:lnTo>
                    <a:pt x="25" y="7"/>
                  </a:lnTo>
                  <a:lnTo>
                    <a:pt x="23" y="7"/>
                  </a:lnTo>
                  <a:lnTo>
                    <a:pt x="21" y="7"/>
                  </a:lnTo>
                  <a:lnTo>
                    <a:pt x="19" y="7"/>
                  </a:lnTo>
                  <a:lnTo>
                    <a:pt x="17" y="7"/>
                  </a:lnTo>
                  <a:lnTo>
                    <a:pt x="16" y="7"/>
                  </a:lnTo>
                  <a:lnTo>
                    <a:pt x="13" y="7"/>
                  </a:lnTo>
                  <a:lnTo>
                    <a:pt x="9" y="6"/>
                  </a:lnTo>
                  <a:lnTo>
                    <a:pt x="7" y="5"/>
                  </a:lnTo>
                  <a:lnTo>
                    <a:pt x="5" y="4"/>
                  </a:lnTo>
                  <a:lnTo>
                    <a:pt x="4" y="4"/>
                  </a:lnTo>
                  <a:lnTo>
                    <a:pt x="1" y="3"/>
                  </a:lnTo>
                  <a:lnTo>
                    <a:pt x="0" y="2"/>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22" name="Freeform 107"/>
            <p:cNvSpPr>
              <a:spLocks/>
            </p:cNvSpPr>
            <p:nvPr/>
          </p:nvSpPr>
          <p:spPr bwMode="auto">
            <a:xfrm>
              <a:off x="4141788" y="5157788"/>
              <a:ext cx="85725" cy="26987"/>
            </a:xfrm>
            <a:custGeom>
              <a:avLst/>
              <a:gdLst>
                <a:gd name="T0" fmla="*/ 0 w 54"/>
                <a:gd name="T1" fmla="*/ 2147483647 h 17"/>
                <a:gd name="T2" fmla="*/ 2147483647 w 54"/>
                <a:gd name="T3" fmla="*/ 2147483647 h 17"/>
                <a:gd name="T4" fmla="*/ 2147483647 w 54"/>
                <a:gd name="T5" fmla="*/ 2147483647 h 17"/>
                <a:gd name="T6" fmla="*/ 2147483647 w 54"/>
                <a:gd name="T7" fmla="*/ 2147483647 h 17"/>
                <a:gd name="T8" fmla="*/ 2147483647 w 54"/>
                <a:gd name="T9" fmla="*/ 2147483647 h 17"/>
                <a:gd name="T10" fmla="*/ 2147483647 w 54"/>
                <a:gd name="T11" fmla="*/ 2147483647 h 17"/>
                <a:gd name="T12" fmla="*/ 2147483647 w 54"/>
                <a:gd name="T13" fmla="*/ 2147483647 h 17"/>
                <a:gd name="T14" fmla="*/ 2147483647 w 54"/>
                <a:gd name="T15" fmla="*/ 2147483647 h 17"/>
                <a:gd name="T16" fmla="*/ 2147483647 w 54"/>
                <a:gd name="T17" fmla="*/ 2147483647 h 17"/>
                <a:gd name="T18" fmla="*/ 2147483647 w 54"/>
                <a:gd name="T19" fmla="*/ 2147483647 h 17"/>
                <a:gd name="T20" fmla="*/ 2147483647 w 54"/>
                <a:gd name="T21" fmla="*/ 2147483647 h 17"/>
                <a:gd name="T22" fmla="*/ 2147483647 w 54"/>
                <a:gd name="T23" fmla="*/ 2147483647 h 17"/>
                <a:gd name="T24" fmla="*/ 2147483647 w 54"/>
                <a:gd name="T25" fmla="*/ 2147483647 h 17"/>
                <a:gd name="T26" fmla="*/ 2147483647 w 54"/>
                <a:gd name="T27" fmla="*/ 2147483647 h 17"/>
                <a:gd name="T28" fmla="*/ 2147483647 w 54"/>
                <a:gd name="T29" fmla="*/ 2147483647 h 17"/>
                <a:gd name="T30" fmla="*/ 2147483647 w 54"/>
                <a:gd name="T31" fmla="*/ 2147483647 h 17"/>
                <a:gd name="T32" fmla="*/ 2147483647 w 54"/>
                <a:gd name="T33" fmla="*/ 2147483647 h 17"/>
                <a:gd name="T34" fmla="*/ 2147483647 w 54"/>
                <a:gd name="T35" fmla="*/ 2147483647 h 17"/>
                <a:gd name="T36" fmla="*/ 2147483647 w 54"/>
                <a:gd name="T37" fmla="*/ 2147483647 h 17"/>
                <a:gd name="T38" fmla="*/ 2147483647 w 54"/>
                <a:gd name="T39" fmla="*/ 2147483647 h 17"/>
                <a:gd name="T40" fmla="*/ 2147483647 w 54"/>
                <a:gd name="T41" fmla="*/ 2147483647 h 17"/>
                <a:gd name="T42" fmla="*/ 2147483647 w 54"/>
                <a:gd name="T43" fmla="*/ 2147483647 h 17"/>
                <a:gd name="T44" fmla="*/ 2147483647 w 54"/>
                <a:gd name="T45" fmla="*/ 2147483647 h 17"/>
                <a:gd name="T46" fmla="*/ 2147483647 w 54"/>
                <a:gd name="T47" fmla="*/ 2147483647 h 17"/>
                <a:gd name="T48" fmla="*/ 2147483647 w 54"/>
                <a:gd name="T49" fmla="*/ 2147483647 h 17"/>
                <a:gd name="T50" fmla="*/ 2147483647 w 54"/>
                <a:gd name="T51" fmla="*/ 2147483647 h 17"/>
                <a:gd name="T52" fmla="*/ 2147483647 w 54"/>
                <a:gd name="T53" fmla="*/ 2147483647 h 17"/>
                <a:gd name="T54" fmla="*/ 2147483647 w 54"/>
                <a:gd name="T55" fmla="*/ 2147483647 h 17"/>
                <a:gd name="T56" fmla="*/ 2147483647 w 54"/>
                <a:gd name="T57" fmla="*/ 2147483647 h 17"/>
                <a:gd name="T58" fmla="*/ 2147483647 w 54"/>
                <a:gd name="T59" fmla="*/ 2147483647 h 17"/>
                <a:gd name="T60" fmla="*/ 2147483647 w 54"/>
                <a:gd name="T61" fmla="*/ 2147483647 h 17"/>
                <a:gd name="T62" fmla="*/ 2147483647 w 54"/>
                <a:gd name="T63" fmla="*/ 2147483647 h 17"/>
                <a:gd name="T64" fmla="*/ 2147483647 w 54"/>
                <a:gd name="T65" fmla="*/ 2147483647 h 17"/>
                <a:gd name="T66" fmla="*/ 2147483647 w 54"/>
                <a:gd name="T67" fmla="*/ 2147483647 h 17"/>
                <a:gd name="T68" fmla="*/ 2147483647 w 54"/>
                <a:gd name="T69" fmla="*/ 2147483647 h 17"/>
                <a:gd name="T70" fmla="*/ 2147483647 w 54"/>
                <a:gd name="T71" fmla="*/ 2147483647 h 17"/>
                <a:gd name="T72" fmla="*/ 2147483647 w 54"/>
                <a:gd name="T73" fmla="*/ 2147483647 h 17"/>
                <a:gd name="T74" fmla="*/ 2147483647 w 54"/>
                <a:gd name="T75" fmla="*/ 2147483647 h 17"/>
                <a:gd name="T76" fmla="*/ 2147483647 w 54"/>
                <a:gd name="T77" fmla="*/ 2147483647 h 17"/>
                <a:gd name="T78" fmla="*/ 2147483647 w 54"/>
                <a:gd name="T79" fmla="*/ 2147483647 h 17"/>
                <a:gd name="T80" fmla="*/ 2147483647 w 54"/>
                <a:gd name="T81" fmla="*/ 2147483647 h 17"/>
                <a:gd name="T82" fmla="*/ 2147483647 w 54"/>
                <a:gd name="T83" fmla="*/ 2147483647 h 17"/>
                <a:gd name="T84" fmla="*/ 2147483647 w 54"/>
                <a:gd name="T85" fmla="*/ 0 h 17"/>
                <a:gd name="T86" fmla="*/ 2147483647 w 54"/>
                <a:gd name="T87" fmla="*/ 0 h 17"/>
                <a:gd name="T88" fmla="*/ 2147483647 w 54"/>
                <a:gd name="T89" fmla="*/ 0 h 17"/>
                <a:gd name="T90" fmla="*/ 2147483647 w 54"/>
                <a:gd name="T91" fmla="*/ 0 h 17"/>
                <a:gd name="T92" fmla="*/ 2147483647 w 54"/>
                <a:gd name="T93" fmla="*/ 0 h 17"/>
                <a:gd name="T94" fmla="*/ 2147483647 w 54"/>
                <a:gd name="T95" fmla="*/ 0 h 17"/>
                <a:gd name="T96" fmla="*/ 2147483647 w 54"/>
                <a:gd name="T97" fmla="*/ 0 h 17"/>
                <a:gd name="T98" fmla="*/ 2147483647 w 54"/>
                <a:gd name="T99" fmla="*/ 0 h 17"/>
                <a:gd name="T100" fmla="*/ 2147483647 w 54"/>
                <a:gd name="T101" fmla="*/ 0 h 17"/>
                <a:gd name="T102" fmla="*/ 2147483647 w 54"/>
                <a:gd name="T103" fmla="*/ 2147483647 h 17"/>
                <a:gd name="T104" fmla="*/ 2147483647 w 54"/>
                <a:gd name="T105" fmla="*/ 2147483647 h 17"/>
                <a:gd name="T106" fmla="*/ 2147483647 w 54"/>
                <a:gd name="T107" fmla="*/ 2147483647 h 17"/>
                <a:gd name="T108" fmla="*/ 2147483647 w 54"/>
                <a:gd name="T109" fmla="*/ 2147483647 h 17"/>
                <a:gd name="T110" fmla="*/ 2147483647 w 54"/>
                <a:gd name="T111" fmla="*/ 2147483647 h 17"/>
                <a:gd name="T112" fmla="*/ 2147483647 w 54"/>
                <a:gd name="T113" fmla="*/ 2147483647 h 17"/>
                <a:gd name="T114" fmla="*/ 0 w 54"/>
                <a:gd name="T115" fmla="*/ 2147483647 h 17"/>
                <a:gd name="T116" fmla="*/ 0 w 54"/>
                <a:gd name="T117" fmla="*/ 2147483647 h 17"/>
                <a:gd name="T118" fmla="*/ 0 w 54"/>
                <a:gd name="T119" fmla="*/ 2147483647 h 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4"/>
                <a:gd name="T181" fmla="*/ 0 h 17"/>
                <a:gd name="T182" fmla="*/ 54 w 54"/>
                <a:gd name="T183" fmla="*/ 17 h 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4" h="17">
                  <a:moveTo>
                    <a:pt x="0" y="7"/>
                  </a:moveTo>
                  <a:lnTo>
                    <a:pt x="3" y="7"/>
                  </a:lnTo>
                  <a:lnTo>
                    <a:pt x="6" y="7"/>
                  </a:lnTo>
                  <a:lnTo>
                    <a:pt x="10" y="7"/>
                  </a:lnTo>
                  <a:lnTo>
                    <a:pt x="13" y="7"/>
                  </a:lnTo>
                  <a:lnTo>
                    <a:pt x="16" y="7"/>
                  </a:lnTo>
                  <a:lnTo>
                    <a:pt x="20" y="7"/>
                  </a:lnTo>
                  <a:lnTo>
                    <a:pt x="23" y="7"/>
                  </a:lnTo>
                  <a:lnTo>
                    <a:pt x="27" y="8"/>
                  </a:lnTo>
                  <a:lnTo>
                    <a:pt x="30" y="8"/>
                  </a:lnTo>
                  <a:lnTo>
                    <a:pt x="33" y="8"/>
                  </a:lnTo>
                  <a:lnTo>
                    <a:pt x="35" y="8"/>
                  </a:lnTo>
                  <a:lnTo>
                    <a:pt x="38" y="9"/>
                  </a:lnTo>
                  <a:lnTo>
                    <a:pt x="40" y="10"/>
                  </a:lnTo>
                  <a:lnTo>
                    <a:pt x="41" y="10"/>
                  </a:lnTo>
                  <a:lnTo>
                    <a:pt x="43" y="10"/>
                  </a:lnTo>
                  <a:lnTo>
                    <a:pt x="44" y="11"/>
                  </a:lnTo>
                  <a:lnTo>
                    <a:pt x="45" y="12"/>
                  </a:lnTo>
                  <a:lnTo>
                    <a:pt x="47" y="14"/>
                  </a:lnTo>
                  <a:lnTo>
                    <a:pt x="49" y="14"/>
                  </a:lnTo>
                  <a:lnTo>
                    <a:pt x="50" y="15"/>
                  </a:lnTo>
                  <a:lnTo>
                    <a:pt x="52" y="16"/>
                  </a:lnTo>
                  <a:lnTo>
                    <a:pt x="54" y="17"/>
                  </a:lnTo>
                  <a:lnTo>
                    <a:pt x="54" y="16"/>
                  </a:lnTo>
                  <a:lnTo>
                    <a:pt x="53" y="14"/>
                  </a:lnTo>
                  <a:lnTo>
                    <a:pt x="52" y="12"/>
                  </a:lnTo>
                  <a:lnTo>
                    <a:pt x="50" y="10"/>
                  </a:lnTo>
                  <a:lnTo>
                    <a:pt x="48" y="8"/>
                  </a:lnTo>
                  <a:lnTo>
                    <a:pt x="47" y="6"/>
                  </a:lnTo>
                  <a:lnTo>
                    <a:pt x="45" y="5"/>
                  </a:lnTo>
                  <a:lnTo>
                    <a:pt x="45" y="4"/>
                  </a:lnTo>
                  <a:lnTo>
                    <a:pt x="43" y="4"/>
                  </a:lnTo>
                  <a:lnTo>
                    <a:pt x="41" y="4"/>
                  </a:lnTo>
                  <a:lnTo>
                    <a:pt x="39" y="2"/>
                  </a:lnTo>
                  <a:lnTo>
                    <a:pt x="37" y="2"/>
                  </a:lnTo>
                  <a:lnTo>
                    <a:pt x="35" y="2"/>
                  </a:lnTo>
                  <a:lnTo>
                    <a:pt x="32" y="1"/>
                  </a:lnTo>
                  <a:lnTo>
                    <a:pt x="29" y="1"/>
                  </a:lnTo>
                  <a:lnTo>
                    <a:pt x="26" y="1"/>
                  </a:lnTo>
                  <a:lnTo>
                    <a:pt x="24" y="0"/>
                  </a:lnTo>
                  <a:lnTo>
                    <a:pt x="21" y="0"/>
                  </a:lnTo>
                  <a:lnTo>
                    <a:pt x="19" y="0"/>
                  </a:lnTo>
                  <a:lnTo>
                    <a:pt x="16" y="0"/>
                  </a:lnTo>
                  <a:lnTo>
                    <a:pt x="14" y="0"/>
                  </a:lnTo>
                  <a:lnTo>
                    <a:pt x="12" y="0"/>
                  </a:lnTo>
                  <a:lnTo>
                    <a:pt x="11" y="0"/>
                  </a:lnTo>
                  <a:lnTo>
                    <a:pt x="10" y="0"/>
                  </a:lnTo>
                  <a:lnTo>
                    <a:pt x="9" y="0"/>
                  </a:lnTo>
                  <a:lnTo>
                    <a:pt x="8" y="1"/>
                  </a:lnTo>
                  <a:lnTo>
                    <a:pt x="6" y="1"/>
                  </a:lnTo>
                  <a:lnTo>
                    <a:pt x="5" y="2"/>
                  </a:lnTo>
                  <a:lnTo>
                    <a:pt x="3" y="4"/>
                  </a:lnTo>
                  <a:lnTo>
                    <a:pt x="1" y="5"/>
                  </a:lnTo>
                  <a:lnTo>
                    <a:pt x="1" y="6"/>
                  </a:lnTo>
                  <a:lnTo>
                    <a:pt x="0" y="7"/>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23" name="Freeform 108"/>
            <p:cNvSpPr>
              <a:spLocks/>
            </p:cNvSpPr>
            <p:nvPr/>
          </p:nvSpPr>
          <p:spPr bwMode="auto">
            <a:xfrm>
              <a:off x="4002088" y="5010150"/>
              <a:ext cx="182562" cy="142875"/>
            </a:xfrm>
            <a:custGeom>
              <a:avLst/>
              <a:gdLst>
                <a:gd name="T0" fmla="*/ 2147483647 w 115"/>
                <a:gd name="T1" fmla="*/ 2147483647 h 90"/>
                <a:gd name="T2" fmla="*/ 2147483647 w 115"/>
                <a:gd name="T3" fmla="*/ 2147483647 h 90"/>
                <a:gd name="T4" fmla="*/ 2147483647 w 115"/>
                <a:gd name="T5" fmla="*/ 2147483647 h 90"/>
                <a:gd name="T6" fmla="*/ 2147483647 w 115"/>
                <a:gd name="T7" fmla="*/ 2147483647 h 90"/>
                <a:gd name="T8" fmla="*/ 2147483647 w 115"/>
                <a:gd name="T9" fmla="*/ 2147483647 h 90"/>
                <a:gd name="T10" fmla="*/ 2147483647 w 115"/>
                <a:gd name="T11" fmla="*/ 2147483647 h 90"/>
                <a:gd name="T12" fmla="*/ 2147483647 w 115"/>
                <a:gd name="T13" fmla="*/ 2147483647 h 90"/>
                <a:gd name="T14" fmla="*/ 2147483647 w 115"/>
                <a:gd name="T15" fmla="*/ 2147483647 h 90"/>
                <a:gd name="T16" fmla="*/ 2147483647 w 115"/>
                <a:gd name="T17" fmla="*/ 2147483647 h 90"/>
                <a:gd name="T18" fmla="*/ 2147483647 w 115"/>
                <a:gd name="T19" fmla="*/ 2147483647 h 90"/>
                <a:gd name="T20" fmla="*/ 2147483647 w 115"/>
                <a:gd name="T21" fmla="*/ 2147483647 h 90"/>
                <a:gd name="T22" fmla="*/ 2147483647 w 115"/>
                <a:gd name="T23" fmla="*/ 2147483647 h 90"/>
                <a:gd name="T24" fmla="*/ 2147483647 w 115"/>
                <a:gd name="T25" fmla="*/ 2147483647 h 90"/>
                <a:gd name="T26" fmla="*/ 2147483647 w 115"/>
                <a:gd name="T27" fmla="*/ 2147483647 h 90"/>
                <a:gd name="T28" fmla="*/ 2147483647 w 115"/>
                <a:gd name="T29" fmla="*/ 2147483647 h 90"/>
                <a:gd name="T30" fmla="*/ 2147483647 w 115"/>
                <a:gd name="T31" fmla="*/ 2147483647 h 90"/>
                <a:gd name="T32" fmla="*/ 2147483647 w 115"/>
                <a:gd name="T33" fmla="*/ 2147483647 h 90"/>
                <a:gd name="T34" fmla="*/ 2147483647 w 115"/>
                <a:gd name="T35" fmla="*/ 2147483647 h 90"/>
                <a:gd name="T36" fmla="*/ 2147483647 w 115"/>
                <a:gd name="T37" fmla="*/ 2147483647 h 90"/>
                <a:gd name="T38" fmla="*/ 2147483647 w 115"/>
                <a:gd name="T39" fmla="*/ 2147483647 h 90"/>
                <a:gd name="T40" fmla="*/ 2147483647 w 115"/>
                <a:gd name="T41" fmla="*/ 2147483647 h 90"/>
                <a:gd name="T42" fmla="*/ 2147483647 w 115"/>
                <a:gd name="T43" fmla="*/ 2147483647 h 90"/>
                <a:gd name="T44" fmla="*/ 2147483647 w 115"/>
                <a:gd name="T45" fmla="*/ 2147483647 h 90"/>
                <a:gd name="T46" fmla="*/ 2147483647 w 115"/>
                <a:gd name="T47" fmla="*/ 2147483647 h 90"/>
                <a:gd name="T48" fmla="*/ 2147483647 w 115"/>
                <a:gd name="T49" fmla="*/ 2147483647 h 90"/>
                <a:gd name="T50" fmla="*/ 2147483647 w 115"/>
                <a:gd name="T51" fmla="*/ 2147483647 h 90"/>
                <a:gd name="T52" fmla="*/ 2147483647 w 115"/>
                <a:gd name="T53" fmla="*/ 2147483647 h 90"/>
                <a:gd name="T54" fmla="*/ 2147483647 w 115"/>
                <a:gd name="T55" fmla="*/ 2147483647 h 90"/>
                <a:gd name="T56" fmla="*/ 2147483647 w 115"/>
                <a:gd name="T57" fmla="*/ 2147483647 h 90"/>
                <a:gd name="T58" fmla="*/ 2147483647 w 115"/>
                <a:gd name="T59" fmla="*/ 2147483647 h 90"/>
                <a:gd name="T60" fmla="*/ 2147483647 w 115"/>
                <a:gd name="T61" fmla="*/ 2147483647 h 90"/>
                <a:gd name="T62" fmla="*/ 2147483647 w 115"/>
                <a:gd name="T63" fmla="*/ 2147483647 h 90"/>
                <a:gd name="T64" fmla="*/ 2147483647 w 115"/>
                <a:gd name="T65" fmla="*/ 2147483647 h 90"/>
                <a:gd name="T66" fmla="*/ 2147483647 w 115"/>
                <a:gd name="T67" fmla="*/ 2147483647 h 90"/>
                <a:gd name="T68" fmla="*/ 2147483647 w 115"/>
                <a:gd name="T69" fmla="*/ 2147483647 h 90"/>
                <a:gd name="T70" fmla="*/ 2147483647 w 115"/>
                <a:gd name="T71" fmla="*/ 2147483647 h 90"/>
                <a:gd name="T72" fmla="*/ 2147483647 w 115"/>
                <a:gd name="T73" fmla="*/ 2147483647 h 90"/>
                <a:gd name="T74" fmla="*/ 2147483647 w 115"/>
                <a:gd name="T75" fmla="*/ 2147483647 h 90"/>
                <a:gd name="T76" fmla="*/ 2147483647 w 115"/>
                <a:gd name="T77" fmla="*/ 2147483647 h 90"/>
                <a:gd name="T78" fmla="*/ 2147483647 w 115"/>
                <a:gd name="T79" fmla="*/ 2147483647 h 90"/>
                <a:gd name="T80" fmla="*/ 2147483647 w 115"/>
                <a:gd name="T81" fmla="*/ 2147483647 h 90"/>
                <a:gd name="T82" fmla="*/ 2147483647 w 115"/>
                <a:gd name="T83" fmla="*/ 2147483647 h 90"/>
                <a:gd name="T84" fmla="*/ 2147483647 w 115"/>
                <a:gd name="T85" fmla="*/ 2147483647 h 90"/>
                <a:gd name="T86" fmla="*/ 2147483647 w 115"/>
                <a:gd name="T87" fmla="*/ 2147483647 h 90"/>
                <a:gd name="T88" fmla="*/ 2147483647 w 115"/>
                <a:gd name="T89" fmla="*/ 2147483647 h 90"/>
                <a:gd name="T90" fmla="*/ 2147483647 w 115"/>
                <a:gd name="T91" fmla="*/ 2147483647 h 90"/>
                <a:gd name="T92" fmla="*/ 2147483647 w 115"/>
                <a:gd name="T93" fmla="*/ 2147483647 h 90"/>
                <a:gd name="T94" fmla="*/ 0 w 115"/>
                <a:gd name="T95" fmla="*/ 0 h 90"/>
                <a:gd name="T96" fmla="*/ 2147483647 w 115"/>
                <a:gd name="T97" fmla="*/ 2147483647 h 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5"/>
                <a:gd name="T148" fmla="*/ 0 h 90"/>
                <a:gd name="T149" fmla="*/ 115 w 115"/>
                <a:gd name="T150" fmla="*/ 90 h 9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5" h="90">
                  <a:moveTo>
                    <a:pt x="6" y="3"/>
                  </a:moveTo>
                  <a:lnTo>
                    <a:pt x="10" y="7"/>
                  </a:lnTo>
                  <a:lnTo>
                    <a:pt x="13" y="11"/>
                  </a:lnTo>
                  <a:lnTo>
                    <a:pt x="16" y="14"/>
                  </a:lnTo>
                  <a:lnTo>
                    <a:pt x="18" y="18"/>
                  </a:lnTo>
                  <a:lnTo>
                    <a:pt x="20" y="22"/>
                  </a:lnTo>
                  <a:lnTo>
                    <a:pt x="21" y="25"/>
                  </a:lnTo>
                  <a:lnTo>
                    <a:pt x="22" y="28"/>
                  </a:lnTo>
                  <a:lnTo>
                    <a:pt x="24" y="32"/>
                  </a:lnTo>
                  <a:lnTo>
                    <a:pt x="25" y="34"/>
                  </a:lnTo>
                  <a:lnTo>
                    <a:pt x="25" y="37"/>
                  </a:lnTo>
                  <a:lnTo>
                    <a:pt x="27" y="40"/>
                  </a:lnTo>
                  <a:lnTo>
                    <a:pt x="27" y="43"/>
                  </a:lnTo>
                  <a:lnTo>
                    <a:pt x="28" y="46"/>
                  </a:lnTo>
                  <a:lnTo>
                    <a:pt x="29" y="49"/>
                  </a:lnTo>
                  <a:lnTo>
                    <a:pt x="31" y="52"/>
                  </a:lnTo>
                  <a:lnTo>
                    <a:pt x="32" y="55"/>
                  </a:lnTo>
                  <a:lnTo>
                    <a:pt x="34" y="57"/>
                  </a:lnTo>
                  <a:lnTo>
                    <a:pt x="35" y="61"/>
                  </a:lnTo>
                  <a:lnTo>
                    <a:pt x="37" y="62"/>
                  </a:lnTo>
                  <a:lnTo>
                    <a:pt x="38" y="65"/>
                  </a:lnTo>
                  <a:lnTo>
                    <a:pt x="40" y="68"/>
                  </a:lnTo>
                  <a:lnTo>
                    <a:pt x="42" y="70"/>
                  </a:lnTo>
                  <a:lnTo>
                    <a:pt x="44" y="72"/>
                  </a:lnTo>
                  <a:lnTo>
                    <a:pt x="46" y="74"/>
                  </a:lnTo>
                  <a:lnTo>
                    <a:pt x="48" y="75"/>
                  </a:lnTo>
                  <a:lnTo>
                    <a:pt x="50" y="77"/>
                  </a:lnTo>
                  <a:lnTo>
                    <a:pt x="53" y="78"/>
                  </a:lnTo>
                  <a:lnTo>
                    <a:pt x="55" y="79"/>
                  </a:lnTo>
                  <a:lnTo>
                    <a:pt x="57" y="80"/>
                  </a:lnTo>
                  <a:lnTo>
                    <a:pt x="61" y="80"/>
                  </a:lnTo>
                  <a:lnTo>
                    <a:pt x="64" y="80"/>
                  </a:lnTo>
                  <a:lnTo>
                    <a:pt x="68" y="79"/>
                  </a:lnTo>
                  <a:lnTo>
                    <a:pt x="71" y="78"/>
                  </a:lnTo>
                  <a:lnTo>
                    <a:pt x="75" y="77"/>
                  </a:lnTo>
                  <a:lnTo>
                    <a:pt x="79" y="75"/>
                  </a:lnTo>
                  <a:lnTo>
                    <a:pt x="83" y="72"/>
                  </a:lnTo>
                  <a:lnTo>
                    <a:pt x="87" y="70"/>
                  </a:lnTo>
                  <a:lnTo>
                    <a:pt x="91" y="68"/>
                  </a:lnTo>
                  <a:lnTo>
                    <a:pt x="95" y="65"/>
                  </a:lnTo>
                  <a:lnTo>
                    <a:pt x="99" y="63"/>
                  </a:lnTo>
                  <a:lnTo>
                    <a:pt x="102" y="61"/>
                  </a:lnTo>
                  <a:lnTo>
                    <a:pt x="105" y="59"/>
                  </a:lnTo>
                  <a:lnTo>
                    <a:pt x="108" y="57"/>
                  </a:lnTo>
                  <a:lnTo>
                    <a:pt x="111" y="56"/>
                  </a:lnTo>
                  <a:lnTo>
                    <a:pt x="112" y="55"/>
                  </a:lnTo>
                  <a:lnTo>
                    <a:pt x="114" y="55"/>
                  </a:lnTo>
                  <a:lnTo>
                    <a:pt x="115" y="55"/>
                  </a:lnTo>
                  <a:lnTo>
                    <a:pt x="115" y="57"/>
                  </a:lnTo>
                  <a:lnTo>
                    <a:pt x="114" y="58"/>
                  </a:lnTo>
                  <a:lnTo>
                    <a:pt x="114" y="59"/>
                  </a:lnTo>
                  <a:lnTo>
                    <a:pt x="112" y="61"/>
                  </a:lnTo>
                  <a:lnTo>
                    <a:pt x="111" y="63"/>
                  </a:lnTo>
                  <a:lnTo>
                    <a:pt x="109" y="65"/>
                  </a:lnTo>
                  <a:lnTo>
                    <a:pt x="106" y="68"/>
                  </a:lnTo>
                  <a:lnTo>
                    <a:pt x="104" y="70"/>
                  </a:lnTo>
                  <a:lnTo>
                    <a:pt x="101" y="72"/>
                  </a:lnTo>
                  <a:lnTo>
                    <a:pt x="98" y="74"/>
                  </a:lnTo>
                  <a:lnTo>
                    <a:pt x="93" y="77"/>
                  </a:lnTo>
                  <a:lnTo>
                    <a:pt x="89" y="79"/>
                  </a:lnTo>
                  <a:lnTo>
                    <a:pt x="86" y="81"/>
                  </a:lnTo>
                  <a:lnTo>
                    <a:pt x="81" y="83"/>
                  </a:lnTo>
                  <a:lnTo>
                    <a:pt x="77" y="85"/>
                  </a:lnTo>
                  <a:lnTo>
                    <a:pt x="73" y="87"/>
                  </a:lnTo>
                  <a:lnTo>
                    <a:pt x="67" y="88"/>
                  </a:lnTo>
                  <a:lnTo>
                    <a:pt x="63" y="90"/>
                  </a:lnTo>
                  <a:lnTo>
                    <a:pt x="58" y="90"/>
                  </a:lnTo>
                  <a:lnTo>
                    <a:pt x="53" y="89"/>
                  </a:lnTo>
                  <a:lnTo>
                    <a:pt x="49" y="88"/>
                  </a:lnTo>
                  <a:lnTo>
                    <a:pt x="45" y="87"/>
                  </a:lnTo>
                  <a:lnTo>
                    <a:pt x="42" y="85"/>
                  </a:lnTo>
                  <a:lnTo>
                    <a:pt x="39" y="82"/>
                  </a:lnTo>
                  <a:lnTo>
                    <a:pt x="36" y="80"/>
                  </a:lnTo>
                  <a:lnTo>
                    <a:pt x="33" y="76"/>
                  </a:lnTo>
                  <a:lnTo>
                    <a:pt x="30" y="72"/>
                  </a:lnTo>
                  <a:lnTo>
                    <a:pt x="28" y="68"/>
                  </a:lnTo>
                  <a:lnTo>
                    <a:pt x="25" y="65"/>
                  </a:lnTo>
                  <a:lnTo>
                    <a:pt x="23" y="59"/>
                  </a:lnTo>
                  <a:lnTo>
                    <a:pt x="22" y="55"/>
                  </a:lnTo>
                  <a:lnTo>
                    <a:pt x="20" y="51"/>
                  </a:lnTo>
                  <a:lnTo>
                    <a:pt x="19" y="46"/>
                  </a:lnTo>
                  <a:lnTo>
                    <a:pt x="17" y="40"/>
                  </a:lnTo>
                  <a:lnTo>
                    <a:pt x="16" y="36"/>
                  </a:lnTo>
                  <a:lnTo>
                    <a:pt x="14" y="32"/>
                  </a:lnTo>
                  <a:lnTo>
                    <a:pt x="13" y="28"/>
                  </a:lnTo>
                  <a:lnTo>
                    <a:pt x="11" y="23"/>
                  </a:lnTo>
                  <a:lnTo>
                    <a:pt x="10" y="20"/>
                  </a:lnTo>
                  <a:lnTo>
                    <a:pt x="8" y="16"/>
                  </a:lnTo>
                  <a:lnTo>
                    <a:pt x="6" y="13"/>
                  </a:lnTo>
                  <a:lnTo>
                    <a:pt x="5" y="10"/>
                  </a:lnTo>
                  <a:lnTo>
                    <a:pt x="4" y="7"/>
                  </a:lnTo>
                  <a:lnTo>
                    <a:pt x="3" y="5"/>
                  </a:lnTo>
                  <a:lnTo>
                    <a:pt x="2" y="3"/>
                  </a:lnTo>
                  <a:lnTo>
                    <a:pt x="2" y="1"/>
                  </a:lnTo>
                  <a:lnTo>
                    <a:pt x="1" y="0"/>
                  </a:lnTo>
                  <a:lnTo>
                    <a:pt x="0" y="0"/>
                  </a:lnTo>
                  <a:lnTo>
                    <a:pt x="6" y="3"/>
                  </a:lnTo>
                  <a:close/>
                </a:path>
              </a:pathLst>
            </a:custGeom>
            <a:solidFill>
              <a:srgbClr val="FF66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24" name="Freeform 109"/>
            <p:cNvSpPr>
              <a:spLocks/>
            </p:cNvSpPr>
            <p:nvPr/>
          </p:nvSpPr>
          <p:spPr bwMode="auto">
            <a:xfrm>
              <a:off x="3967163" y="5065713"/>
              <a:ext cx="225425" cy="125412"/>
            </a:xfrm>
            <a:custGeom>
              <a:avLst/>
              <a:gdLst>
                <a:gd name="T0" fmla="*/ 2147483647 w 142"/>
                <a:gd name="T1" fmla="*/ 2147483647 h 79"/>
                <a:gd name="T2" fmla="*/ 2147483647 w 142"/>
                <a:gd name="T3" fmla="*/ 2147483647 h 79"/>
                <a:gd name="T4" fmla="*/ 2147483647 w 142"/>
                <a:gd name="T5" fmla="*/ 2147483647 h 79"/>
                <a:gd name="T6" fmla="*/ 2147483647 w 142"/>
                <a:gd name="T7" fmla="*/ 2147483647 h 79"/>
                <a:gd name="T8" fmla="*/ 2147483647 w 142"/>
                <a:gd name="T9" fmla="*/ 2147483647 h 79"/>
                <a:gd name="T10" fmla="*/ 2147483647 w 142"/>
                <a:gd name="T11" fmla="*/ 2147483647 h 79"/>
                <a:gd name="T12" fmla="*/ 2147483647 w 142"/>
                <a:gd name="T13" fmla="*/ 2147483647 h 79"/>
                <a:gd name="T14" fmla="*/ 2147483647 w 142"/>
                <a:gd name="T15" fmla="*/ 2147483647 h 79"/>
                <a:gd name="T16" fmla="*/ 2147483647 w 142"/>
                <a:gd name="T17" fmla="*/ 2147483647 h 79"/>
                <a:gd name="T18" fmla="*/ 2147483647 w 142"/>
                <a:gd name="T19" fmla="*/ 2147483647 h 79"/>
                <a:gd name="T20" fmla="*/ 2147483647 w 142"/>
                <a:gd name="T21" fmla="*/ 2147483647 h 79"/>
                <a:gd name="T22" fmla="*/ 2147483647 w 142"/>
                <a:gd name="T23" fmla="*/ 2147483647 h 79"/>
                <a:gd name="T24" fmla="*/ 2147483647 w 142"/>
                <a:gd name="T25" fmla="*/ 2147483647 h 79"/>
                <a:gd name="T26" fmla="*/ 2147483647 w 142"/>
                <a:gd name="T27" fmla="*/ 2147483647 h 79"/>
                <a:gd name="T28" fmla="*/ 2147483647 w 142"/>
                <a:gd name="T29" fmla="*/ 2147483647 h 79"/>
                <a:gd name="T30" fmla="*/ 2147483647 w 142"/>
                <a:gd name="T31" fmla="*/ 2147483647 h 79"/>
                <a:gd name="T32" fmla="*/ 2147483647 w 142"/>
                <a:gd name="T33" fmla="*/ 2147483647 h 79"/>
                <a:gd name="T34" fmla="*/ 2147483647 w 142"/>
                <a:gd name="T35" fmla="*/ 2147483647 h 79"/>
                <a:gd name="T36" fmla="*/ 2147483647 w 142"/>
                <a:gd name="T37" fmla="*/ 2147483647 h 79"/>
                <a:gd name="T38" fmla="*/ 2147483647 w 142"/>
                <a:gd name="T39" fmla="*/ 2147483647 h 79"/>
                <a:gd name="T40" fmla="*/ 2147483647 w 142"/>
                <a:gd name="T41" fmla="*/ 2147483647 h 79"/>
                <a:gd name="T42" fmla="*/ 2147483647 w 142"/>
                <a:gd name="T43" fmla="*/ 2147483647 h 79"/>
                <a:gd name="T44" fmla="*/ 2147483647 w 142"/>
                <a:gd name="T45" fmla="*/ 2147483647 h 79"/>
                <a:gd name="T46" fmla="*/ 2147483647 w 142"/>
                <a:gd name="T47" fmla="*/ 2147483647 h 79"/>
                <a:gd name="T48" fmla="*/ 2147483647 w 142"/>
                <a:gd name="T49" fmla="*/ 2147483647 h 79"/>
                <a:gd name="T50" fmla="*/ 2147483647 w 142"/>
                <a:gd name="T51" fmla="*/ 2147483647 h 79"/>
                <a:gd name="T52" fmla="*/ 2147483647 w 142"/>
                <a:gd name="T53" fmla="*/ 2147483647 h 79"/>
                <a:gd name="T54" fmla="*/ 2147483647 w 142"/>
                <a:gd name="T55" fmla="*/ 2147483647 h 79"/>
                <a:gd name="T56" fmla="*/ 2147483647 w 142"/>
                <a:gd name="T57" fmla="*/ 2147483647 h 79"/>
                <a:gd name="T58" fmla="*/ 2147483647 w 142"/>
                <a:gd name="T59" fmla="*/ 2147483647 h 79"/>
                <a:gd name="T60" fmla="*/ 2147483647 w 142"/>
                <a:gd name="T61" fmla="*/ 2147483647 h 79"/>
                <a:gd name="T62" fmla="*/ 2147483647 w 142"/>
                <a:gd name="T63" fmla="*/ 2147483647 h 79"/>
                <a:gd name="T64" fmla="*/ 2147483647 w 142"/>
                <a:gd name="T65" fmla="*/ 2147483647 h 79"/>
                <a:gd name="T66" fmla="*/ 2147483647 w 142"/>
                <a:gd name="T67" fmla="*/ 2147483647 h 79"/>
                <a:gd name="T68" fmla="*/ 2147483647 w 142"/>
                <a:gd name="T69" fmla="*/ 2147483647 h 79"/>
                <a:gd name="T70" fmla="*/ 2147483647 w 142"/>
                <a:gd name="T71" fmla="*/ 2147483647 h 79"/>
                <a:gd name="T72" fmla="*/ 2147483647 w 142"/>
                <a:gd name="T73" fmla="*/ 2147483647 h 79"/>
                <a:gd name="T74" fmla="*/ 2147483647 w 142"/>
                <a:gd name="T75" fmla="*/ 2147483647 h 79"/>
                <a:gd name="T76" fmla="*/ 2147483647 w 142"/>
                <a:gd name="T77" fmla="*/ 2147483647 h 79"/>
                <a:gd name="T78" fmla="*/ 2147483647 w 142"/>
                <a:gd name="T79" fmla="*/ 2147483647 h 79"/>
                <a:gd name="T80" fmla="*/ 2147483647 w 142"/>
                <a:gd name="T81" fmla="*/ 2147483647 h 79"/>
                <a:gd name="T82" fmla="*/ 2147483647 w 142"/>
                <a:gd name="T83" fmla="*/ 2147483647 h 79"/>
                <a:gd name="T84" fmla="*/ 2147483647 w 142"/>
                <a:gd name="T85" fmla="*/ 2147483647 h 79"/>
                <a:gd name="T86" fmla="*/ 2147483647 w 142"/>
                <a:gd name="T87" fmla="*/ 2147483647 h 79"/>
                <a:gd name="T88" fmla="*/ 2147483647 w 142"/>
                <a:gd name="T89" fmla="*/ 2147483647 h 79"/>
                <a:gd name="T90" fmla="*/ 2147483647 w 142"/>
                <a:gd name="T91" fmla="*/ 2147483647 h 79"/>
                <a:gd name="T92" fmla="*/ 2147483647 w 142"/>
                <a:gd name="T93" fmla="*/ 2147483647 h 79"/>
                <a:gd name="T94" fmla="*/ 2147483647 w 142"/>
                <a:gd name="T95" fmla="*/ 2147483647 h 79"/>
                <a:gd name="T96" fmla="*/ 2147483647 w 142"/>
                <a:gd name="T97" fmla="*/ 2147483647 h 79"/>
                <a:gd name="T98" fmla="*/ 2147483647 w 142"/>
                <a:gd name="T99" fmla="*/ 2147483647 h 79"/>
                <a:gd name="T100" fmla="*/ 2147483647 w 142"/>
                <a:gd name="T101" fmla="*/ 2147483647 h 79"/>
                <a:gd name="T102" fmla="*/ 2147483647 w 142"/>
                <a:gd name="T103" fmla="*/ 2147483647 h 79"/>
                <a:gd name="T104" fmla="*/ 2147483647 w 142"/>
                <a:gd name="T105" fmla="*/ 2147483647 h 79"/>
                <a:gd name="T106" fmla="*/ 2147483647 w 142"/>
                <a:gd name="T107" fmla="*/ 2147483647 h 79"/>
                <a:gd name="T108" fmla="*/ 0 w 142"/>
                <a:gd name="T109" fmla="*/ 2147483647 h 79"/>
                <a:gd name="T110" fmla="*/ 0 w 142"/>
                <a:gd name="T111" fmla="*/ 0 h 79"/>
                <a:gd name="T112" fmla="*/ 2147483647 w 142"/>
                <a:gd name="T113" fmla="*/ 0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2"/>
                <a:gd name="T172" fmla="*/ 0 h 79"/>
                <a:gd name="T173" fmla="*/ 142 w 142"/>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2" h="79">
                  <a:moveTo>
                    <a:pt x="5" y="0"/>
                  </a:moveTo>
                  <a:lnTo>
                    <a:pt x="10" y="3"/>
                  </a:lnTo>
                  <a:lnTo>
                    <a:pt x="14" y="5"/>
                  </a:lnTo>
                  <a:lnTo>
                    <a:pt x="18" y="9"/>
                  </a:lnTo>
                  <a:lnTo>
                    <a:pt x="21" y="13"/>
                  </a:lnTo>
                  <a:lnTo>
                    <a:pt x="24" y="16"/>
                  </a:lnTo>
                  <a:lnTo>
                    <a:pt x="26" y="19"/>
                  </a:lnTo>
                  <a:lnTo>
                    <a:pt x="29" y="23"/>
                  </a:lnTo>
                  <a:lnTo>
                    <a:pt x="32" y="26"/>
                  </a:lnTo>
                  <a:lnTo>
                    <a:pt x="34" y="30"/>
                  </a:lnTo>
                  <a:lnTo>
                    <a:pt x="36" y="33"/>
                  </a:lnTo>
                  <a:lnTo>
                    <a:pt x="38" y="37"/>
                  </a:lnTo>
                  <a:lnTo>
                    <a:pt x="40" y="40"/>
                  </a:lnTo>
                  <a:lnTo>
                    <a:pt x="42" y="43"/>
                  </a:lnTo>
                  <a:lnTo>
                    <a:pt x="44" y="47"/>
                  </a:lnTo>
                  <a:lnTo>
                    <a:pt x="47" y="50"/>
                  </a:lnTo>
                  <a:lnTo>
                    <a:pt x="49" y="54"/>
                  </a:lnTo>
                  <a:lnTo>
                    <a:pt x="52" y="57"/>
                  </a:lnTo>
                  <a:lnTo>
                    <a:pt x="55" y="60"/>
                  </a:lnTo>
                  <a:lnTo>
                    <a:pt x="57" y="63"/>
                  </a:lnTo>
                  <a:lnTo>
                    <a:pt x="60" y="65"/>
                  </a:lnTo>
                  <a:lnTo>
                    <a:pt x="62" y="68"/>
                  </a:lnTo>
                  <a:lnTo>
                    <a:pt x="64" y="69"/>
                  </a:lnTo>
                  <a:lnTo>
                    <a:pt x="67" y="70"/>
                  </a:lnTo>
                  <a:lnTo>
                    <a:pt x="70" y="72"/>
                  </a:lnTo>
                  <a:lnTo>
                    <a:pt x="72" y="72"/>
                  </a:lnTo>
                  <a:lnTo>
                    <a:pt x="75" y="72"/>
                  </a:lnTo>
                  <a:lnTo>
                    <a:pt x="77" y="71"/>
                  </a:lnTo>
                  <a:lnTo>
                    <a:pt x="81" y="70"/>
                  </a:lnTo>
                  <a:lnTo>
                    <a:pt x="83" y="69"/>
                  </a:lnTo>
                  <a:lnTo>
                    <a:pt x="87" y="68"/>
                  </a:lnTo>
                  <a:lnTo>
                    <a:pt x="89" y="65"/>
                  </a:lnTo>
                  <a:lnTo>
                    <a:pt x="93" y="62"/>
                  </a:lnTo>
                  <a:lnTo>
                    <a:pt x="96" y="59"/>
                  </a:lnTo>
                  <a:lnTo>
                    <a:pt x="100" y="57"/>
                  </a:lnTo>
                  <a:lnTo>
                    <a:pt x="103" y="53"/>
                  </a:lnTo>
                  <a:lnTo>
                    <a:pt x="108" y="52"/>
                  </a:lnTo>
                  <a:lnTo>
                    <a:pt x="112" y="49"/>
                  </a:lnTo>
                  <a:lnTo>
                    <a:pt x="116" y="47"/>
                  </a:lnTo>
                  <a:lnTo>
                    <a:pt x="120" y="45"/>
                  </a:lnTo>
                  <a:lnTo>
                    <a:pt x="125" y="43"/>
                  </a:lnTo>
                  <a:lnTo>
                    <a:pt x="128" y="41"/>
                  </a:lnTo>
                  <a:lnTo>
                    <a:pt x="132" y="40"/>
                  </a:lnTo>
                  <a:lnTo>
                    <a:pt x="135" y="39"/>
                  </a:lnTo>
                  <a:lnTo>
                    <a:pt x="137" y="38"/>
                  </a:lnTo>
                  <a:lnTo>
                    <a:pt x="139" y="37"/>
                  </a:lnTo>
                  <a:lnTo>
                    <a:pt x="141" y="37"/>
                  </a:lnTo>
                  <a:lnTo>
                    <a:pt x="142" y="37"/>
                  </a:lnTo>
                  <a:lnTo>
                    <a:pt x="141" y="38"/>
                  </a:lnTo>
                  <a:lnTo>
                    <a:pt x="139" y="39"/>
                  </a:lnTo>
                  <a:lnTo>
                    <a:pt x="137" y="40"/>
                  </a:lnTo>
                  <a:lnTo>
                    <a:pt x="135" y="42"/>
                  </a:lnTo>
                  <a:lnTo>
                    <a:pt x="132" y="45"/>
                  </a:lnTo>
                  <a:lnTo>
                    <a:pt x="129" y="47"/>
                  </a:lnTo>
                  <a:lnTo>
                    <a:pt x="126" y="50"/>
                  </a:lnTo>
                  <a:lnTo>
                    <a:pt x="122" y="53"/>
                  </a:lnTo>
                  <a:lnTo>
                    <a:pt x="118" y="56"/>
                  </a:lnTo>
                  <a:lnTo>
                    <a:pt x="113" y="59"/>
                  </a:lnTo>
                  <a:lnTo>
                    <a:pt x="109" y="62"/>
                  </a:lnTo>
                  <a:lnTo>
                    <a:pt x="105" y="65"/>
                  </a:lnTo>
                  <a:lnTo>
                    <a:pt x="99" y="68"/>
                  </a:lnTo>
                  <a:lnTo>
                    <a:pt x="95" y="70"/>
                  </a:lnTo>
                  <a:lnTo>
                    <a:pt x="90" y="72"/>
                  </a:lnTo>
                  <a:lnTo>
                    <a:pt x="85" y="75"/>
                  </a:lnTo>
                  <a:lnTo>
                    <a:pt x="80" y="75"/>
                  </a:lnTo>
                  <a:lnTo>
                    <a:pt x="76" y="77"/>
                  </a:lnTo>
                  <a:lnTo>
                    <a:pt x="72" y="78"/>
                  </a:lnTo>
                  <a:lnTo>
                    <a:pt x="68" y="79"/>
                  </a:lnTo>
                  <a:lnTo>
                    <a:pt x="65" y="79"/>
                  </a:lnTo>
                  <a:lnTo>
                    <a:pt x="63" y="79"/>
                  </a:lnTo>
                  <a:lnTo>
                    <a:pt x="60" y="78"/>
                  </a:lnTo>
                  <a:lnTo>
                    <a:pt x="58" y="78"/>
                  </a:lnTo>
                  <a:lnTo>
                    <a:pt x="55" y="77"/>
                  </a:lnTo>
                  <a:lnTo>
                    <a:pt x="54" y="75"/>
                  </a:lnTo>
                  <a:lnTo>
                    <a:pt x="51" y="74"/>
                  </a:lnTo>
                  <a:lnTo>
                    <a:pt x="50" y="73"/>
                  </a:lnTo>
                  <a:lnTo>
                    <a:pt x="48" y="71"/>
                  </a:lnTo>
                  <a:lnTo>
                    <a:pt x="47" y="69"/>
                  </a:lnTo>
                  <a:lnTo>
                    <a:pt x="45" y="68"/>
                  </a:lnTo>
                  <a:lnTo>
                    <a:pt x="43" y="65"/>
                  </a:lnTo>
                  <a:lnTo>
                    <a:pt x="41" y="62"/>
                  </a:lnTo>
                  <a:lnTo>
                    <a:pt x="40" y="60"/>
                  </a:lnTo>
                  <a:lnTo>
                    <a:pt x="38" y="58"/>
                  </a:lnTo>
                  <a:lnTo>
                    <a:pt x="37" y="56"/>
                  </a:lnTo>
                  <a:lnTo>
                    <a:pt x="35" y="53"/>
                  </a:lnTo>
                  <a:lnTo>
                    <a:pt x="34" y="52"/>
                  </a:lnTo>
                  <a:lnTo>
                    <a:pt x="33" y="49"/>
                  </a:lnTo>
                  <a:lnTo>
                    <a:pt x="32" y="47"/>
                  </a:lnTo>
                  <a:lnTo>
                    <a:pt x="31" y="45"/>
                  </a:lnTo>
                  <a:lnTo>
                    <a:pt x="30" y="43"/>
                  </a:lnTo>
                  <a:lnTo>
                    <a:pt x="28" y="40"/>
                  </a:lnTo>
                  <a:lnTo>
                    <a:pt x="28" y="39"/>
                  </a:lnTo>
                  <a:lnTo>
                    <a:pt x="26" y="37"/>
                  </a:lnTo>
                  <a:lnTo>
                    <a:pt x="25" y="35"/>
                  </a:lnTo>
                  <a:lnTo>
                    <a:pt x="24" y="33"/>
                  </a:lnTo>
                  <a:lnTo>
                    <a:pt x="23" y="32"/>
                  </a:lnTo>
                  <a:lnTo>
                    <a:pt x="22" y="30"/>
                  </a:lnTo>
                  <a:lnTo>
                    <a:pt x="20" y="27"/>
                  </a:lnTo>
                  <a:lnTo>
                    <a:pt x="18" y="25"/>
                  </a:lnTo>
                  <a:lnTo>
                    <a:pt x="16" y="23"/>
                  </a:lnTo>
                  <a:lnTo>
                    <a:pt x="14" y="20"/>
                  </a:lnTo>
                  <a:lnTo>
                    <a:pt x="12" y="17"/>
                  </a:lnTo>
                  <a:lnTo>
                    <a:pt x="10" y="14"/>
                  </a:lnTo>
                  <a:lnTo>
                    <a:pt x="8" y="12"/>
                  </a:lnTo>
                  <a:lnTo>
                    <a:pt x="6" y="9"/>
                  </a:lnTo>
                  <a:lnTo>
                    <a:pt x="4" y="7"/>
                  </a:lnTo>
                  <a:lnTo>
                    <a:pt x="3" y="5"/>
                  </a:lnTo>
                  <a:lnTo>
                    <a:pt x="2" y="3"/>
                  </a:lnTo>
                  <a:lnTo>
                    <a:pt x="0" y="2"/>
                  </a:lnTo>
                  <a:lnTo>
                    <a:pt x="0" y="1"/>
                  </a:lnTo>
                  <a:lnTo>
                    <a:pt x="0" y="0"/>
                  </a:lnTo>
                  <a:lnTo>
                    <a:pt x="5" y="0"/>
                  </a:lnTo>
                  <a:close/>
                </a:path>
              </a:pathLst>
            </a:custGeom>
            <a:solidFill>
              <a:srgbClr val="FF66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25" name="Freeform 110"/>
            <p:cNvSpPr>
              <a:spLocks/>
            </p:cNvSpPr>
            <p:nvPr/>
          </p:nvSpPr>
          <p:spPr bwMode="auto">
            <a:xfrm>
              <a:off x="3913188" y="5000625"/>
              <a:ext cx="82550" cy="188912"/>
            </a:xfrm>
            <a:custGeom>
              <a:avLst/>
              <a:gdLst>
                <a:gd name="T0" fmla="*/ 2147483647 w 52"/>
                <a:gd name="T1" fmla="*/ 2147483647 h 119"/>
                <a:gd name="T2" fmla="*/ 2147483647 w 52"/>
                <a:gd name="T3" fmla="*/ 2147483647 h 119"/>
                <a:gd name="T4" fmla="*/ 2147483647 w 52"/>
                <a:gd name="T5" fmla="*/ 2147483647 h 119"/>
                <a:gd name="T6" fmla="*/ 2147483647 w 52"/>
                <a:gd name="T7" fmla="*/ 2147483647 h 119"/>
                <a:gd name="T8" fmla="*/ 2147483647 w 52"/>
                <a:gd name="T9" fmla="*/ 2147483647 h 119"/>
                <a:gd name="T10" fmla="*/ 2147483647 w 52"/>
                <a:gd name="T11" fmla="*/ 2147483647 h 119"/>
                <a:gd name="T12" fmla="*/ 2147483647 w 52"/>
                <a:gd name="T13" fmla="*/ 2147483647 h 119"/>
                <a:gd name="T14" fmla="*/ 2147483647 w 52"/>
                <a:gd name="T15" fmla="*/ 2147483647 h 119"/>
                <a:gd name="T16" fmla="*/ 2147483647 w 52"/>
                <a:gd name="T17" fmla="*/ 2147483647 h 119"/>
                <a:gd name="T18" fmla="*/ 2147483647 w 52"/>
                <a:gd name="T19" fmla="*/ 2147483647 h 119"/>
                <a:gd name="T20" fmla="*/ 2147483647 w 52"/>
                <a:gd name="T21" fmla="*/ 2147483647 h 119"/>
                <a:gd name="T22" fmla="*/ 2147483647 w 52"/>
                <a:gd name="T23" fmla="*/ 2147483647 h 119"/>
                <a:gd name="T24" fmla="*/ 2147483647 w 52"/>
                <a:gd name="T25" fmla="*/ 2147483647 h 119"/>
                <a:gd name="T26" fmla="*/ 2147483647 w 52"/>
                <a:gd name="T27" fmla="*/ 2147483647 h 119"/>
                <a:gd name="T28" fmla="*/ 2147483647 w 52"/>
                <a:gd name="T29" fmla="*/ 2147483647 h 119"/>
                <a:gd name="T30" fmla="*/ 2147483647 w 52"/>
                <a:gd name="T31" fmla="*/ 2147483647 h 119"/>
                <a:gd name="T32" fmla="*/ 2147483647 w 52"/>
                <a:gd name="T33" fmla="*/ 2147483647 h 119"/>
                <a:gd name="T34" fmla="*/ 2147483647 w 52"/>
                <a:gd name="T35" fmla="*/ 2147483647 h 119"/>
                <a:gd name="T36" fmla="*/ 2147483647 w 52"/>
                <a:gd name="T37" fmla="*/ 2147483647 h 119"/>
                <a:gd name="T38" fmla="*/ 2147483647 w 52"/>
                <a:gd name="T39" fmla="*/ 2147483647 h 119"/>
                <a:gd name="T40" fmla="*/ 2147483647 w 52"/>
                <a:gd name="T41" fmla="*/ 2147483647 h 119"/>
                <a:gd name="T42" fmla="*/ 2147483647 w 52"/>
                <a:gd name="T43" fmla="*/ 2147483647 h 119"/>
                <a:gd name="T44" fmla="*/ 2147483647 w 52"/>
                <a:gd name="T45" fmla="*/ 2147483647 h 119"/>
                <a:gd name="T46" fmla="*/ 2147483647 w 52"/>
                <a:gd name="T47" fmla="*/ 2147483647 h 119"/>
                <a:gd name="T48" fmla="*/ 0 w 52"/>
                <a:gd name="T49" fmla="*/ 2147483647 h 119"/>
                <a:gd name="T50" fmla="*/ 0 w 52"/>
                <a:gd name="T51" fmla="*/ 2147483647 h 119"/>
                <a:gd name="T52" fmla="*/ 2147483647 w 52"/>
                <a:gd name="T53" fmla="*/ 2147483647 h 119"/>
                <a:gd name="T54" fmla="*/ 2147483647 w 52"/>
                <a:gd name="T55" fmla="*/ 2147483647 h 119"/>
                <a:gd name="T56" fmla="*/ 2147483647 w 52"/>
                <a:gd name="T57" fmla="*/ 2147483647 h 119"/>
                <a:gd name="T58" fmla="*/ 2147483647 w 52"/>
                <a:gd name="T59" fmla="*/ 2147483647 h 119"/>
                <a:gd name="T60" fmla="*/ 2147483647 w 52"/>
                <a:gd name="T61" fmla="*/ 2147483647 h 119"/>
                <a:gd name="T62" fmla="*/ 2147483647 w 52"/>
                <a:gd name="T63" fmla="*/ 2147483647 h 119"/>
                <a:gd name="T64" fmla="*/ 2147483647 w 52"/>
                <a:gd name="T65" fmla="*/ 2147483647 h 119"/>
                <a:gd name="T66" fmla="*/ 2147483647 w 52"/>
                <a:gd name="T67" fmla="*/ 2147483647 h 119"/>
                <a:gd name="T68" fmla="*/ 2147483647 w 52"/>
                <a:gd name="T69" fmla="*/ 0 h 119"/>
                <a:gd name="T70" fmla="*/ 2147483647 w 52"/>
                <a:gd name="T71" fmla="*/ 2147483647 h 119"/>
                <a:gd name="T72" fmla="*/ 2147483647 w 52"/>
                <a:gd name="T73" fmla="*/ 2147483647 h 119"/>
                <a:gd name="T74" fmla="*/ 2147483647 w 52"/>
                <a:gd name="T75" fmla="*/ 2147483647 h 119"/>
                <a:gd name="T76" fmla="*/ 2147483647 w 52"/>
                <a:gd name="T77" fmla="*/ 2147483647 h 1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
                <a:gd name="T118" fmla="*/ 0 h 119"/>
                <a:gd name="T119" fmla="*/ 52 w 52"/>
                <a:gd name="T120" fmla="*/ 119 h 1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 h="119">
                  <a:moveTo>
                    <a:pt x="40" y="9"/>
                  </a:moveTo>
                  <a:lnTo>
                    <a:pt x="31" y="16"/>
                  </a:lnTo>
                  <a:lnTo>
                    <a:pt x="24" y="22"/>
                  </a:lnTo>
                  <a:lnTo>
                    <a:pt x="19" y="28"/>
                  </a:lnTo>
                  <a:lnTo>
                    <a:pt x="15" y="35"/>
                  </a:lnTo>
                  <a:lnTo>
                    <a:pt x="12" y="40"/>
                  </a:lnTo>
                  <a:lnTo>
                    <a:pt x="10" y="46"/>
                  </a:lnTo>
                  <a:lnTo>
                    <a:pt x="9" y="51"/>
                  </a:lnTo>
                  <a:lnTo>
                    <a:pt x="9" y="57"/>
                  </a:lnTo>
                  <a:lnTo>
                    <a:pt x="10" y="61"/>
                  </a:lnTo>
                  <a:lnTo>
                    <a:pt x="10" y="67"/>
                  </a:lnTo>
                  <a:lnTo>
                    <a:pt x="12" y="71"/>
                  </a:lnTo>
                  <a:lnTo>
                    <a:pt x="13" y="75"/>
                  </a:lnTo>
                  <a:lnTo>
                    <a:pt x="14" y="80"/>
                  </a:lnTo>
                  <a:lnTo>
                    <a:pt x="15" y="84"/>
                  </a:lnTo>
                  <a:lnTo>
                    <a:pt x="15" y="88"/>
                  </a:lnTo>
                  <a:lnTo>
                    <a:pt x="16" y="93"/>
                  </a:lnTo>
                  <a:lnTo>
                    <a:pt x="15" y="96"/>
                  </a:lnTo>
                  <a:lnTo>
                    <a:pt x="14" y="100"/>
                  </a:lnTo>
                  <a:lnTo>
                    <a:pt x="13" y="102"/>
                  </a:lnTo>
                  <a:lnTo>
                    <a:pt x="13" y="105"/>
                  </a:lnTo>
                  <a:lnTo>
                    <a:pt x="11" y="107"/>
                  </a:lnTo>
                  <a:lnTo>
                    <a:pt x="10" y="110"/>
                  </a:lnTo>
                  <a:lnTo>
                    <a:pt x="9" y="112"/>
                  </a:lnTo>
                  <a:lnTo>
                    <a:pt x="8" y="113"/>
                  </a:lnTo>
                  <a:lnTo>
                    <a:pt x="6" y="114"/>
                  </a:lnTo>
                  <a:lnTo>
                    <a:pt x="5" y="116"/>
                  </a:lnTo>
                  <a:lnTo>
                    <a:pt x="4" y="117"/>
                  </a:lnTo>
                  <a:lnTo>
                    <a:pt x="4" y="118"/>
                  </a:lnTo>
                  <a:lnTo>
                    <a:pt x="2" y="119"/>
                  </a:lnTo>
                  <a:lnTo>
                    <a:pt x="2" y="118"/>
                  </a:lnTo>
                  <a:lnTo>
                    <a:pt x="2" y="117"/>
                  </a:lnTo>
                  <a:lnTo>
                    <a:pt x="2" y="116"/>
                  </a:lnTo>
                  <a:lnTo>
                    <a:pt x="2" y="114"/>
                  </a:lnTo>
                  <a:lnTo>
                    <a:pt x="2" y="112"/>
                  </a:lnTo>
                  <a:lnTo>
                    <a:pt x="2" y="109"/>
                  </a:lnTo>
                  <a:lnTo>
                    <a:pt x="2" y="107"/>
                  </a:lnTo>
                  <a:lnTo>
                    <a:pt x="2" y="104"/>
                  </a:lnTo>
                  <a:lnTo>
                    <a:pt x="2" y="101"/>
                  </a:lnTo>
                  <a:lnTo>
                    <a:pt x="2" y="98"/>
                  </a:lnTo>
                  <a:lnTo>
                    <a:pt x="3" y="95"/>
                  </a:lnTo>
                  <a:lnTo>
                    <a:pt x="2" y="91"/>
                  </a:lnTo>
                  <a:lnTo>
                    <a:pt x="2" y="88"/>
                  </a:lnTo>
                  <a:lnTo>
                    <a:pt x="2" y="85"/>
                  </a:lnTo>
                  <a:lnTo>
                    <a:pt x="2" y="81"/>
                  </a:lnTo>
                  <a:lnTo>
                    <a:pt x="1" y="77"/>
                  </a:lnTo>
                  <a:lnTo>
                    <a:pt x="1" y="73"/>
                  </a:lnTo>
                  <a:lnTo>
                    <a:pt x="0" y="68"/>
                  </a:lnTo>
                  <a:lnTo>
                    <a:pt x="0" y="64"/>
                  </a:lnTo>
                  <a:lnTo>
                    <a:pt x="0" y="59"/>
                  </a:lnTo>
                  <a:lnTo>
                    <a:pt x="1" y="54"/>
                  </a:lnTo>
                  <a:lnTo>
                    <a:pt x="1" y="49"/>
                  </a:lnTo>
                  <a:lnTo>
                    <a:pt x="2" y="44"/>
                  </a:lnTo>
                  <a:lnTo>
                    <a:pt x="3" y="39"/>
                  </a:lnTo>
                  <a:lnTo>
                    <a:pt x="4" y="33"/>
                  </a:lnTo>
                  <a:lnTo>
                    <a:pt x="6" y="28"/>
                  </a:lnTo>
                  <a:lnTo>
                    <a:pt x="8" y="24"/>
                  </a:lnTo>
                  <a:lnTo>
                    <a:pt x="9" y="19"/>
                  </a:lnTo>
                  <a:lnTo>
                    <a:pt x="12" y="16"/>
                  </a:lnTo>
                  <a:lnTo>
                    <a:pt x="14" y="12"/>
                  </a:lnTo>
                  <a:lnTo>
                    <a:pt x="17" y="9"/>
                  </a:lnTo>
                  <a:lnTo>
                    <a:pt x="20" y="6"/>
                  </a:lnTo>
                  <a:lnTo>
                    <a:pt x="24" y="4"/>
                  </a:lnTo>
                  <a:lnTo>
                    <a:pt x="26" y="3"/>
                  </a:lnTo>
                  <a:lnTo>
                    <a:pt x="30" y="2"/>
                  </a:lnTo>
                  <a:lnTo>
                    <a:pt x="32" y="1"/>
                  </a:lnTo>
                  <a:lnTo>
                    <a:pt x="36" y="1"/>
                  </a:lnTo>
                  <a:lnTo>
                    <a:pt x="38" y="0"/>
                  </a:lnTo>
                  <a:lnTo>
                    <a:pt x="41" y="1"/>
                  </a:lnTo>
                  <a:lnTo>
                    <a:pt x="43" y="1"/>
                  </a:lnTo>
                  <a:lnTo>
                    <a:pt x="45" y="1"/>
                  </a:lnTo>
                  <a:lnTo>
                    <a:pt x="47" y="1"/>
                  </a:lnTo>
                  <a:lnTo>
                    <a:pt x="49" y="2"/>
                  </a:lnTo>
                  <a:lnTo>
                    <a:pt x="51" y="3"/>
                  </a:lnTo>
                  <a:lnTo>
                    <a:pt x="52" y="3"/>
                  </a:lnTo>
                  <a:lnTo>
                    <a:pt x="40" y="9"/>
                  </a:lnTo>
                  <a:close/>
                </a:path>
              </a:pathLst>
            </a:custGeom>
            <a:solidFill>
              <a:srgbClr val="FF66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26" name="Freeform 117"/>
            <p:cNvSpPr>
              <a:spLocks/>
            </p:cNvSpPr>
            <p:nvPr/>
          </p:nvSpPr>
          <p:spPr bwMode="auto">
            <a:xfrm>
              <a:off x="4164013" y="5187950"/>
              <a:ext cx="146050" cy="87312"/>
            </a:xfrm>
            <a:custGeom>
              <a:avLst/>
              <a:gdLst>
                <a:gd name="T0" fmla="*/ 2147483647 w 92"/>
                <a:gd name="T1" fmla="*/ 2147483647 h 55"/>
                <a:gd name="T2" fmla="*/ 2147483647 w 92"/>
                <a:gd name="T3" fmla="*/ 2147483647 h 55"/>
                <a:gd name="T4" fmla="*/ 2147483647 w 92"/>
                <a:gd name="T5" fmla="*/ 2147483647 h 55"/>
                <a:gd name="T6" fmla="*/ 2147483647 w 92"/>
                <a:gd name="T7" fmla="*/ 2147483647 h 55"/>
                <a:gd name="T8" fmla="*/ 2147483647 w 92"/>
                <a:gd name="T9" fmla="*/ 2147483647 h 55"/>
                <a:gd name="T10" fmla="*/ 2147483647 w 92"/>
                <a:gd name="T11" fmla="*/ 2147483647 h 55"/>
                <a:gd name="T12" fmla="*/ 2147483647 w 92"/>
                <a:gd name="T13" fmla="*/ 2147483647 h 55"/>
                <a:gd name="T14" fmla="*/ 2147483647 w 92"/>
                <a:gd name="T15" fmla="*/ 2147483647 h 55"/>
                <a:gd name="T16" fmla="*/ 2147483647 w 92"/>
                <a:gd name="T17" fmla="*/ 2147483647 h 55"/>
                <a:gd name="T18" fmla="*/ 2147483647 w 92"/>
                <a:gd name="T19" fmla="*/ 2147483647 h 55"/>
                <a:gd name="T20" fmla="*/ 2147483647 w 92"/>
                <a:gd name="T21" fmla="*/ 2147483647 h 55"/>
                <a:gd name="T22" fmla="*/ 2147483647 w 92"/>
                <a:gd name="T23" fmla="*/ 2147483647 h 55"/>
                <a:gd name="T24" fmla="*/ 2147483647 w 92"/>
                <a:gd name="T25" fmla="*/ 2147483647 h 55"/>
                <a:gd name="T26" fmla="*/ 2147483647 w 92"/>
                <a:gd name="T27" fmla="*/ 2147483647 h 55"/>
                <a:gd name="T28" fmla="*/ 2147483647 w 92"/>
                <a:gd name="T29" fmla="*/ 2147483647 h 55"/>
                <a:gd name="T30" fmla="*/ 2147483647 w 92"/>
                <a:gd name="T31" fmla="*/ 2147483647 h 55"/>
                <a:gd name="T32" fmla="*/ 2147483647 w 92"/>
                <a:gd name="T33" fmla="*/ 2147483647 h 55"/>
                <a:gd name="T34" fmla="*/ 2147483647 w 92"/>
                <a:gd name="T35" fmla="*/ 2147483647 h 55"/>
                <a:gd name="T36" fmla="*/ 2147483647 w 92"/>
                <a:gd name="T37" fmla="*/ 2147483647 h 55"/>
                <a:gd name="T38" fmla="*/ 2147483647 w 92"/>
                <a:gd name="T39" fmla="*/ 2147483647 h 55"/>
                <a:gd name="T40" fmla="*/ 2147483647 w 92"/>
                <a:gd name="T41" fmla="*/ 2147483647 h 55"/>
                <a:gd name="T42" fmla="*/ 2147483647 w 92"/>
                <a:gd name="T43" fmla="*/ 2147483647 h 55"/>
                <a:gd name="T44" fmla="*/ 2147483647 w 92"/>
                <a:gd name="T45" fmla="*/ 2147483647 h 55"/>
                <a:gd name="T46" fmla="*/ 2147483647 w 92"/>
                <a:gd name="T47" fmla="*/ 2147483647 h 55"/>
                <a:gd name="T48" fmla="*/ 2147483647 w 92"/>
                <a:gd name="T49" fmla="*/ 2147483647 h 55"/>
                <a:gd name="T50" fmla="*/ 2147483647 w 92"/>
                <a:gd name="T51" fmla="*/ 2147483647 h 55"/>
                <a:gd name="T52" fmla="*/ 2147483647 w 92"/>
                <a:gd name="T53" fmla="*/ 2147483647 h 55"/>
                <a:gd name="T54" fmla="*/ 2147483647 w 92"/>
                <a:gd name="T55" fmla="*/ 2147483647 h 55"/>
                <a:gd name="T56" fmla="*/ 2147483647 w 92"/>
                <a:gd name="T57" fmla="*/ 2147483647 h 55"/>
                <a:gd name="T58" fmla="*/ 2147483647 w 92"/>
                <a:gd name="T59" fmla="*/ 2147483647 h 55"/>
                <a:gd name="T60" fmla="*/ 2147483647 w 92"/>
                <a:gd name="T61" fmla="*/ 2147483647 h 55"/>
                <a:gd name="T62" fmla="*/ 2147483647 w 92"/>
                <a:gd name="T63" fmla="*/ 2147483647 h 55"/>
                <a:gd name="T64" fmla="*/ 2147483647 w 92"/>
                <a:gd name="T65" fmla="*/ 2147483647 h 55"/>
                <a:gd name="T66" fmla="*/ 2147483647 w 92"/>
                <a:gd name="T67" fmla="*/ 2147483647 h 55"/>
                <a:gd name="T68" fmla="*/ 2147483647 w 92"/>
                <a:gd name="T69" fmla="*/ 2147483647 h 55"/>
                <a:gd name="T70" fmla="*/ 2147483647 w 92"/>
                <a:gd name="T71" fmla="*/ 2147483647 h 55"/>
                <a:gd name="T72" fmla="*/ 2147483647 w 92"/>
                <a:gd name="T73" fmla="*/ 2147483647 h 55"/>
                <a:gd name="T74" fmla="*/ 2147483647 w 92"/>
                <a:gd name="T75" fmla="*/ 2147483647 h 55"/>
                <a:gd name="T76" fmla="*/ 0 w 92"/>
                <a:gd name="T77" fmla="*/ 2147483647 h 55"/>
                <a:gd name="T78" fmla="*/ 0 w 92"/>
                <a:gd name="T79" fmla="*/ 2147483647 h 55"/>
                <a:gd name="T80" fmla="*/ 2147483647 w 92"/>
                <a:gd name="T81" fmla="*/ 2147483647 h 55"/>
                <a:gd name="T82" fmla="*/ 2147483647 w 92"/>
                <a:gd name="T83" fmla="*/ 2147483647 h 55"/>
                <a:gd name="T84" fmla="*/ 2147483647 w 92"/>
                <a:gd name="T85" fmla="*/ 0 h 55"/>
                <a:gd name="T86" fmla="*/ 2147483647 w 92"/>
                <a:gd name="T87" fmla="*/ 0 h 55"/>
                <a:gd name="T88" fmla="*/ 2147483647 w 92"/>
                <a:gd name="T89" fmla="*/ 2147483647 h 55"/>
                <a:gd name="T90" fmla="*/ 2147483647 w 92"/>
                <a:gd name="T91" fmla="*/ 2147483647 h 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
                <a:gd name="T139" fmla="*/ 0 h 55"/>
                <a:gd name="T140" fmla="*/ 92 w 92"/>
                <a:gd name="T141" fmla="*/ 55 h 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 h="55">
                  <a:moveTo>
                    <a:pt x="11" y="1"/>
                  </a:moveTo>
                  <a:lnTo>
                    <a:pt x="17" y="4"/>
                  </a:lnTo>
                  <a:lnTo>
                    <a:pt x="22" y="7"/>
                  </a:lnTo>
                  <a:lnTo>
                    <a:pt x="27" y="10"/>
                  </a:lnTo>
                  <a:lnTo>
                    <a:pt x="32" y="13"/>
                  </a:lnTo>
                  <a:lnTo>
                    <a:pt x="37" y="17"/>
                  </a:lnTo>
                  <a:lnTo>
                    <a:pt x="42" y="20"/>
                  </a:lnTo>
                  <a:lnTo>
                    <a:pt x="46" y="23"/>
                  </a:lnTo>
                  <a:lnTo>
                    <a:pt x="51" y="25"/>
                  </a:lnTo>
                  <a:lnTo>
                    <a:pt x="56" y="28"/>
                  </a:lnTo>
                  <a:lnTo>
                    <a:pt x="60" y="31"/>
                  </a:lnTo>
                  <a:lnTo>
                    <a:pt x="64" y="35"/>
                  </a:lnTo>
                  <a:lnTo>
                    <a:pt x="70" y="38"/>
                  </a:lnTo>
                  <a:lnTo>
                    <a:pt x="74" y="40"/>
                  </a:lnTo>
                  <a:lnTo>
                    <a:pt x="80" y="44"/>
                  </a:lnTo>
                  <a:lnTo>
                    <a:pt x="85" y="47"/>
                  </a:lnTo>
                  <a:lnTo>
                    <a:pt x="91" y="50"/>
                  </a:lnTo>
                  <a:lnTo>
                    <a:pt x="92" y="51"/>
                  </a:lnTo>
                  <a:lnTo>
                    <a:pt x="92" y="54"/>
                  </a:lnTo>
                  <a:lnTo>
                    <a:pt x="90" y="55"/>
                  </a:lnTo>
                  <a:lnTo>
                    <a:pt x="88" y="55"/>
                  </a:lnTo>
                  <a:lnTo>
                    <a:pt x="82" y="51"/>
                  </a:lnTo>
                  <a:lnTo>
                    <a:pt x="76" y="49"/>
                  </a:lnTo>
                  <a:lnTo>
                    <a:pt x="70" y="46"/>
                  </a:lnTo>
                  <a:lnTo>
                    <a:pt x="66" y="43"/>
                  </a:lnTo>
                  <a:lnTo>
                    <a:pt x="60" y="40"/>
                  </a:lnTo>
                  <a:lnTo>
                    <a:pt x="56" y="37"/>
                  </a:lnTo>
                  <a:lnTo>
                    <a:pt x="50" y="34"/>
                  </a:lnTo>
                  <a:lnTo>
                    <a:pt x="46" y="31"/>
                  </a:lnTo>
                  <a:lnTo>
                    <a:pt x="40" y="27"/>
                  </a:lnTo>
                  <a:lnTo>
                    <a:pt x="35" y="25"/>
                  </a:lnTo>
                  <a:lnTo>
                    <a:pt x="29" y="22"/>
                  </a:lnTo>
                  <a:lnTo>
                    <a:pt x="25" y="19"/>
                  </a:lnTo>
                  <a:lnTo>
                    <a:pt x="19" y="16"/>
                  </a:lnTo>
                  <a:lnTo>
                    <a:pt x="14" y="13"/>
                  </a:lnTo>
                  <a:lnTo>
                    <a:pt x="8" y="9"/>
                  </a:lnTo>
                  <a:lnTo>
                    <a:pt x="3" y="7"/>
                  </a:lnTo>
                  <a:lnTo>
                    <a:pt x="1" y="5"/>
                  </a:lnTo>
                  <a:lnTo>
                    <a:pt x="0" y="4"/>
                  </a:lnTo>
                  <a:lnTo>
                    <a:pt x="0" y="2"/>
                  </a:lnTo>
                  <a:lnTo>
                    <a:pt x="2" y="2"/>
                  </a:lnTo>
                  <a:lnTo>
                    <a:pt x="3" y="1"/>
                  </a:lnTo>
                  <a:lnTo>
                    <a:pt x="6" y="0"/>
                  </a:lnTo>
                  <a:lnTo>
                    <a:pt x="8" y="0"/>
                  </a:lnTo>
                  <a:lnTo>
                    <a:pt x="11" y="1"/>
                  </a:lnTo>
                  <a:close/>
                </a:path>
              </a:pathLst>
            </a:custGeom>
            <a:solidFill>
              <a:srgbClr val="9E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27" name="Freeform 118"/>
            <p:cNvSpPr>
              <a:spLocks/>
            </p:cNvSpPr>
            <p:nvPr/>
          </p:nvSpPr>
          <p:spPr bwMode="auto">
            <a:xfrm>
              <a:off x="4452938" y="5035550"/>
              <a:ext cx="28575" cy="176212"/>
            </a:xfrm>
            <a:custGeom>
              <a:avLst/>
              <a:gdLst>
                <a:gd name="T0" fmla="*/ 2147483647 w 18"/>
                <a:gd name="T1" fmla="*/ 2147483647 h 111"/>
                <a:gd name="T2" fmla="*/ 2147483647 w 18"/>
                <a:gd name="T3" fmla="*/ 2147483647 h 111"/>
                <a:gd name="T4" fmla="*/ 2147483647 w 18"/>
                <a:gd name="T5" fmla="*/ 2147483647 h 111"/>
                <a:gd name="T6" fmla="*/ 2147483647 w 18"/>
                <a:gd name="T7" fmla="*/ 2147483647 h 111"/>
                <a:gd name="T8" fmla="*/ 2147483647 w 18"/>
                <a:gd name="T9" fmla="*/ 2147483647 h 111"/>
                <a:gd name="T10" fmla="*/ 2147483647 w 18"/>
                <a:gd name="T11" fmla="*/ 2147483647 h 111"/>
                <a:gd name="T12" fmla="*/ 2147483647 w 18"/>
                <a:gd name="T13" fmla="*/ 2147483647 h 111"/>
                <a:gd name="T14" fmla="*/ 2147483647 w 18"/>
                <a:gd name="T15" fmla="*/ 2147483647 h 111"/>
                <a:gd name="T16" fmla="*/ 2147483647 w 18"/>
                <a:gd name="T17" fmla="*/ 2147483647 h 111"/>
                <a:gd name="T18" fmla="*/ 2147483647 w 18"/>
                <a:gd name="T19" fmla="*/ 2147483647 h 111"/>
                <a:gd name="T20" fmla="*/ 2147483647 w 18"/>
                <a:gd name="T21" fmla="*/ 2147483647 h 111"/>
                <a:gd name="T22" fmla="*/ 2147483647 w 18"/>
                <a:gd name="T23" fmla="*/ 2147483647 h 111"/>
                <a:gd name="T24" fmla="*/ 2147483647 w 18"/>
                <a:gd name="T25" fmla="*/ 2147483647 h 111"/>
                <a:gd name="T26" fmla="*/ 2147483647 w 18"/>
                <a:gd name="T27" fmla="*/ 2147483647 h 111"/>
                <a:gd name="T28" fmla="*/ 2147483647 w 18"/>
                <a:gd name="T29" fmla="*/ 2147483647 h 111"/>
                <a:gd name="T30" fmla="*/ 2147483647 w 18"/>
                <a:gd name="T31" fmla="*/ 2147483647 h 111"/>
                <a:gd name="T32" fmla="*/ 2147483647 w 18"/>
                <a:gd name="T33" fmla="*/ 2147483647 h 111"/>
                <a:gd name="T34" fmla="*/ 2147483647 w 18"/>
                <a:gd name="T35" fmla="*/ 2147483647 h 111"/>
                <a:gd name="T36" fmla="*/ 2147483647 w 18"/>
                <a:gd name="T37" fmla="*/ 2147483647 h 111"/>
                <a:gd name="T38" fmla="*/ 2147483647 w 18"/>
                <a:gd name="T39" fmla="*/ 2147483647 h 111"/>
                <a:gd name="T40" fmla="*/ 2147483647 w 18"/>
                <a:gd name="T41" fmla="*/ 2147483647 h 111"/>
                <a:gd name="T42" fmla="*/ 2147483647 w 18"/>
                <a:gd name="T43" fmla="*/ 2147483647 h 111"/>
                <a:gd name="T44" fmla="*/ 2147483647 w 18"/>
                <a:gd name="T45" fmla="*/ 2147483647 h 111"/>
                <a:gd name="T46" fmla="*/ 2147483647 w 18"/>
                <a:gd name="T47" fmla="*/ 2147483647 h 111"/>
                <a:gd name="T48" fmla="*/ 2147483647 w 18"/>
                <a:gd name="T49" fmla="*/ 2147483647 h 111"/>
                <a:gd name="T50" fmla="*/ 2147483647 w 18"/>
                <a:gd name="T51" fmla="*/ 2147483647 h 111"/>
                <a:gd name="T52" fmla="*/ 2147483647 w 18"/>
                <a:gd name="T53" fmla="*/ 2147483647 h 111"/>
                <a:gd name="T54" fmla="*/ 0 w 18"/>
                <a:gd name="T55" fmla="*/ 2147483647 h 111"/>
                <a:gd name="T56" fmla="*/ 2147483647 w 18"/>
                <a:gd name="T57" fmla="*/ 2147483647 h 111"/>
                <a:gd name="T58" fmla="*/ 2147483647 w 18"/>
                <a:gd name="T59" fmla="*/ 2147483647 h 111"/>
                <a:gd name="T60" fmla="*/ 2147483647 w 18"/>
                <a:gd name="T61" fmla="*/ 2147483647 h 111"/>
                <a:gd name="T62" fmla="*/ 2147483647 w 18"/>
                <a:gd name="T63" fmla="*/ 2147483647 h 111"/>
                <a:gd name="T64" fmla="*/ 2147483647 w 18"/>
                <a:gd name="T65" fmla="*/ 2147483647 h 111"/>
                <a:gd name="T66" fmla="*/ 2147483647 w 18"/>
                <a:gd name="T67" fmla="*/ 2147483647 h 111"/>
                <a:gd name="T68" fmla="*/ 2147483647 w 18"/>
                <a:gd name="T69" fmla="*/ 2147483647 h 111"/>
                <a:gd name="T70" fmla="*/ 2147483647 w 18"/>
                <a:gd name="T71" fmla="*/ 2147483647 h 111"/>
                <a:gd name="T72" fmla="*/ 2147483647 w 18"/>
                <a:gd name="T73" fmla="*/ 2147483647 h 111"/>
                <a:gd name="T74" fmla="*/ 2147483647 w 18"/>
                <a:gd name="T75" fmla="*/ 2147483647 h 111"/>
                <a:gd name="T76" fmla="*/ 2147483647 w 18"/>
                <a:gd name="T77" fmla="*/ 2147483647 h 111"/>
                <a:gd name="T78" fmla="*/ 2147483647 w 18"/>
                <a:gd name="T79" fmla="*/ 2147483647 h 111"/>
                <a:gd name="T80" fmla="*/ 2147483647 w 18"/>
                <a:gd name="T81" fmla="*/ 2147483647 h 111"/>
                <a:gd name="T82" fmla="*/ 2147483647 w 18"/>
                <a:gd name="T83" fmla="*/ 2147483647 h 111"/>
                <a:gd name="T84" fmla="*/ 2147483647 w 18"/>
                <a:gd name="T85" fmla="*/ 2147483647 h 111"/>
                <a:gd name="T86" fmla="*/ 2147483647 w 18"/>
                <a:gd name="T87" fmla="*/ 2147483647 h 111"/>
                <a:gd name="T88" fmla="*/ 2147483647 w 18"/>
                <a:gd name="T89" fmla="*/ 2147483647 h 111"/>
                <a:gd name="T90" fmla="*/ 2147483647 w 18"/>
                <a:gd name="T91" fmla="*/ 2147483647 h 111"/>
                <a:gd name="T92" fmla="*/ 2147483647 w 18"/>
                <a:gd name="T93" fmla="*/ 2147483647 h 111"/>
                <a:gd name="T94" fmla="*/ 2147483647 w 18"/>
                <a:gd name="T95" fmla="*/ 0 h 111"/>
                <a:gd name="T96" fmla="*/ 2147483647 w 18"/>
                <a:gd name="T97" fmla="*/ 0 h 111"/>
                <a:gd name="T98" fmla="*/ 2147483647 w 18"/>
                <a:gd name="T99" fmla="*/ 0 h 111"/>
                <a:gd name="T100" fmla="*/ 2147483647 w 18"/>
                <a:gd name="T101" fmla="*/ 2147483647 h 111"/>
                <a:gd name="T102" fmla="*/ 2147483647 w 18"/>
                <a:gd name="T103" fmla="*/ 2147483647 h 111"/>
                <a:gd name="T104" fmla="*/ 2147483647 w 18"/>
                <a:gd name="T105" fmla="*/ 2147483647 h 111"/>
                <a:gd name="T106" fmla="*/ 2147483647 w 18"/>
                <a:gd name="T107" fmla="*/ 2147483647 h 1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
                <a:gd name="T163" fmla="*/ 0 h 111"/>
                <a:gd name="T164" fmla="*/ 18 w 18"/>
                <a:gd name="T165" fmla="*/ 111 h 11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 h="111">
                  <a:moveTo>
                    <a:pt x="18" y="4"/>
                  </a:moveTo>
                  <a:lnTo>
                    <a:pt x="17" y="10"/>
                  </a:lnTo>
                  <a:lnTo>
                    <a:pt x="17" y="17"/>
                  </a:lnTo>
                  <a:lnTo>
                    <a:pt x="17" y="23"/>
                  </a:lnTo>
                  <a:lnTo>
                    <a:pt x="17" y="29"/>
                  </a:lnTo>
                  <a:lnTo>
                    <a:pt x="17" y="35"/>
                  </a:lnTo>
                  <a:lnTo>
                    <a:pt x="17" y="41"/>
                  </a:lnTo>
                  <a:lnTo>
                    <a:pt x="17" y="46"/>
                  </a:lnTo>
                  <a:lnTo>
                    <a:pt x="17" y="53"/>
                  </a:lnTo>
                  <a:lnTo>
                    <a:pt x="16" y="59"/>
                  </a:lnTo>
                  <a:lnTo>
                    <a:pt x="15" y="64"/>
                  </a:lnTo>
                  <a:lnTo>
                    <a:pt x="15" y="71"/>
                  </a:lnTo>
                  <a:lnTo>
                    <a:pt x="14" y="77"/>
                  </a:lnTo>
                  <a:lnTo>
                    <a:pt x="13" y="83"/>
                  </a:lnTo>
                  <a:lnTo>
                    <a:pt x="13" y="90"/>
                  </a:lnTo>
                  <a:lnTo>
                    <a:pt x="12" y="97"/>
                  </a:lnTo>
                  <a:lnTo>
                    <a:pt x="11" y="104"/>
                  </a:lnTo>
                  <a:lnTo>
                    <a:pt x="11" y="105"/>
                  </a:lnTo>
                  <a:lnTo>
                    <a:pt x="10" y="107"/>
                  </a:lnTo>
                  <a:lnTo>
                    <a:pt x="9" y="108"/>
                  </a:lnTo>
                  <a:lnTo>
                    <a:pt x="9" y="109"/>
                  </a:lnTo>
                  <a:lnTo>
                    <a:pt x="7" y="111"/>
                  </a:lnTo>
                  <a:lnTo>
                    <a:pt x="5" y="111"/>
                  </a:lnTo>
                  <a:lnTo>
                    <a:pt x="3" y="110"/>
                  </a:lnTo>
                  <a:lnTo>
                    <a:pt x="1" y="109"/>
                  </a:lnTo>
                  <a:lnTo>
                    <a:pt x="1" y="107"/>
                  </a:lnTo>
                  <a:lnTo>
                    <a:pt x="1" y="106"/>
                  </a:lnTo>
                  <a:lnTo>
                    <a:pt x="0" y="104"/>
                  </a:lnTo>
                  <a:lnTo>
                    <a:pt x="1" y="103"/>
                  </a:lnTo>
                  <a:lnTo>
                    <a:pt x="1" y="96"/>
                  </a:lnTo>
                  <a:lnTo>
                    <a:pt x="2" y="89"/>
                  </a:lnTo>
                  <a:lnTo>
                    <a:pt x="3" y="83"/>
                  </a:lnTo>
                  <a:lnTo>
                    <a:pt x="4" y="77"/>
                  </a:lnTo>
                  <a:lnTo>
                    <a:pt x="5" y="71"/>
                  </a:lnTo>
                  <a:lnTo>
                    <a:pt x="5" y="65"/>
                  </a:lnTo>
                  <a:lnTo>
                    <a:pt x="7" y="59"/>
                  </a:lnTo>
                  <a:lnTo>
                    <a:pt x="7" y="53"/>
                  </a:lnTo>
                  <a:lnTo>
                    <a:pt x="7" y="47"/>
                  </a:lnTo>
                  <a:lnTo>
                    <a:pt x="8" y="41"/>
                  </a:lnTo>
                  <a:lnTo>
                    <a:pt x="9" y="35"/>
                  </a:lnTo>
                  <a:lnTo>
                    <a:pt x="9" y="29"/>
                  </a:lnTo>
                  <a:lnTo>
                    <a:pt x="9" y="23"/>
                  </a:lnTo>
                  <a:lnTo>
                    <a:pt x="9" y="17"/>
                  </a:lnTo>
                  <a:lnTo>
                    <a:pt x="10" y="10"/>
                  </a:lnTo>
                  <a:lnTo>
                    <a:pt x="10" y="4"/>
                  </a:lnTo>
                  <a:lnTo>
                    <a:pt x="10" y="2"/>
                  </a:lnTo>
                  <a:lnTo>
                    <a:pt x="11" y="1"/>
                  </a:lnTo>
                  <a:lnTo>
                    <a:pt x="13" y="0"/>
                  </a:lnTo>
                  <a:lnTo>
                    <a:pt x="14" y="0"/>
                  </a:lnTo>
                  <a:lnTo>
                    <a:pt x="15" y="0"/>
                  </a:lnTo>
                  <a:lnTo>
                    <a:pt x="17" y="1"/>
                  </a:lnTo>
                  <a:lnTo>
                    <a:pt x="17" y="2"/>
                  </a:lnTo>
                  <a:lnTo>
                    <a:pt x="18" y="4"/>
                  </a:lnTo>
                  <a:close/>
                </a:path>
              </a:pathLst>
            </a:custGeom>
            <a:solidFill>
              <a:srgbClr val="9E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28" name="Freeform 119"/>
            <p:cNvSpPr>
              <a:spLocks/>
            </p:cNvSpPr>
            <p:nvPr/>
          </p:nvSpPr>
          <p:spPr bwMode="auto">
            <a:xfrm>
              <a:off x="4316413" y="4981575"/>
              <a:ext cx="192087" cy="66675"/>
            </a:xfrm>
            <a:custGeom>
              <a:avLst/>
              <a:gdLst>
                <a:gd name="T0" fmla="*/ 2147483647 w 121"/>
                <a:gd name="T1" fmla="*/ 2147483647 h 42"/>
                <a:gd name="T2" fmla="*/ 2147483647 w 121"/>
                <a:gd name="T3" fmla="*/ 2147483647 h 42"/>
                <a:gd name="T4" fmla="*/ 2147483647 w 121"/>
                <a:gd name="T5" fmla="*/ 2147483647 h 42"/>
                <a:gd name="T6" fmla="*/ 2147483647 w 121"/>
                <a:gd name="T7" fmla="*/ 2147483647 h 42"/>
                <a:gd name="T8" fmla="*/ 2147483647 w 121"/>
                <a:gd name="T9" fmla="*/ 2147483647 h 42"/>
                <a:gd name="T10" fmla="*/ 2147483647 w 121"/>
                <a:gd name="T11" fmla="*/ 2147483647 h 42"/>
                <a:gd name="T12" fmla="*/ 2147483647 w 121"/>
                <a:gd name="T13" fmla="*/ 2147483647 h 42"/>
                <a:gd name="T14" fmla="*/ 2147483647 w 121"/>
                <a:gd name="T15" fmla="*/ 2147483647 h 42"/>
                <a:gd name="T16" fmla="*/ 2147483647 w 121"/>
                <a:gd name="T17" fmla="*/ 2147483647 h 42"/>
                <a:gd name="T18" fmla="*/ 2147483647 w 121"/>
                <a:gd name="T19" fmla="*/ 2147483647 h 42"/>
                <a:gd name="T20" fmla="*/ 2147483647 w 121"/>
                <a:gd name="T21" fmla="*/ 2147483647 h 42"/>
                <a:gd name="T22" fmla="*/ 2147483647 w 121"/>
                <a:gd name="T23" fmla="*/ 2147483647 h 42"/>
                <a:gd name="T24" fmla="*/ 2147483647 w 121"/>
                <a:gd name="T25" fmla="*/ 2147483647 h 42"/>
                <a:gd name="T26" fmla="*/ 2147483647 w 121"/>
                <a:gd name="T27" fmla="*/ 2147483647 h 42"/>
                <a:gd name="T28" fmla="*/ 2147483647 w 121"/>
                <a:gd name="T29" fmla="*/ 2147483647 h 42"/>
                <a:gd name="T30" fmla="*/ 2147483647 w 121"/>
                <a:gd name="T31" fmla="*/ 2147483647 h 42"/>
                <a:gd name="T32" fmla="*/ 2147483647 w 121"/>
                <a:gd name="T33" fmla="*/ 2147483647 h 42"/>
                <a:gd name="T34" fmla="*/ 2147483647 w 121"/>
                <a:gd name="T35" fmla="*/ 2147483647 h 42"/>
                <a:gd name="T36" fmla="*/ 2147483647 w 121"/>
                <a:gd name="T37" fmla="*/ 2147483647 h 42"/>
                <a:gd name="T38" fmla="*/ 2147483647 w 121"/>
                <a:gd name="T39" fmla="*/ 2147483647 h 42"/>
                <a:gd name="T40" fmla="*/ 2147483647 w 121"/>
                <a:gd name="T41" fmla="*/ 2147483647 h 42"/>
                <a:gd name="T42" fmla="*/ 2147483647 w 121"/>
                <a:gd name="T43" fmla="*/ 2147483647 h 42"/>
                <a:gd name="T44" fmla="*/ 2147483647 w 121"/>
                <a:gd name="T45" fmla="*/ 2147483647 h 42"/>
                <a:gd name="T46" fmla="*/ 2147483647 w 121"/>
                <a:gd name="T47" fmla="*/ 2147483647 h 42"/>
                <a:gd name="T48" fmla="*/ 2147483647 w 121"/>
                <a:gd name="T49" fmla="*/ 2147483647 h 42"/>
                <a:gd name="T50" fmla="*/ 2147483647 w 121"/>
                <a:gd name="T51" fmla="*/ 2147483647 h 42"/>
                <a:gd name="T52" fmla="*/ 2147483647 w 121"/>
                <a:gd name="T53" fmla="*/ 2147483647 h 42"/>
                <a:gd name="T54" fmla="*/ 2147483647 w 121"/>
                <a:gd name="T55" fmla="*/ 2147483647 h 42"/>
                <a:gd name="T56" fmla="*/ 2147483647 w 121"/>
                <a:gd name="T57" fmla="*/ 2147483647 h 42"/>
                <a:gd name="T58" fmla="*/ 2147483647 w 121"/>
                <a:gd name="T59" fmla="*/ 2147483647 h 42"/>
                <a:gd name="T60" fmla="*/ 2147483647 w 121"/>
                <a:gd name="T61" fmla="*/ 2147483647 h 42"/>
                <a:gd name="T62" fmla="*/ 2147483647 w 121"/>
                <a:gd name="T63" fmla="*/ 2147483647 h 42"/>
                <a:gd name="T64" fmla="*/ 2147483647 w 121"/>
                <a:gd name="T65" fmla="*/ 2147483647 h 42"/>
                <a:gd name="T66" fmla="*/ 2147483647 w 121"/>
                <a:gd name="T67" fmla="*/ 2147483647 h 42"/>
                <a:gd name="T68" fmla="*/ 2147483647 w 121"/>
                <a:gd name="T69" fmla="*/ 2147483647 h 42"/>
                <a:gd name="T70" fmla="*/ 2147483647 w 121"/>
                <a:gd name="T71" fmla="*/ 2147483647 h 42"/>
                <a:gd name="T72" fmla="*/ 2147483647 w 121"/>
                <a:gd name="T73" fmla="*/ 2147483647 h 42"/>
                <a:gd name="T74" fmla="*/ 2147483647 w 121"/>
                <a:gd name="T75" fmla="*/ 2147483647 h 42"/>
                <a:gd name="T76" fmla="*/ 2147483647 w 121"/>
                <a:gd name="T77" fmla="*/ 2147483647 h 42"/>
                <a:gd name="T78" fmla="*/ 2147483647 w 121"/>
                <a:gd name="T79" fmla="*/ 2147483647 h 42"/>
                <a:gd name="T80" fmla="*/ 2147483647 w 121"/>
                <a:gd name="T81" fmla="*/ 2147483647 h 42"/>
                <a:gd name="T82" fmla="*/ 2147483647 w 121"/>
                <a:gd name="T83" fmla="*/ 2147483647 h 42"/>
                <a:gd name="T84" fmla="*/ 2147483647 w 121"/>
                <a:gd name="T85" fmla="*/ 2147483647 h 42"/>
                <a:gd name="T86" fmla="*/ 0 w 121"/>
                <a:gd name="T87" fmla="*/ 2147483647 h 42"/>
                <a:gd name="T88" fmla="*/ 0 w 121"/>
                <a:gd name="T89" fmla="*/ 2147483647 h 42"/>
                <a:gd name="T90" fmla="*/ 0 w 121"/>
                <a:gd name="T91" fmla="*/ 2147483647 h 42"/>
                <a:gd name="T92" fmla="*/ 2147483647 w 121"/>
                <a:gd name="T93" fmla="*/ 2147483647 h 42"/>
                <a:gd name="T94" fmla="*/ 2147483647 w 121"/>
                <a:gd name="T95" fmla="*/ 0 h 42"/>
                <a:gd name="T96" fmla="*/ 2147483647 w 121"/>
                <a:gd name="T97" fmla="*/ 2147483647 h 42"/>
                <a:gd name="T98" fmla="*/ 2147483647 w 121"/>
                <a:gd name="T99" fmla="*/ 2147483647 h 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1"/>
                <a:gd name="T151" fmla="*/ 0 h 42"/>
                <a:gd name="T152" fmla="*/ 121 w 121"/>
                <a:gd name="T153" fmla="*/ 42 h 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1" h="42">
                  <a:moveTo>
                    <a:pt x="4" y="1"/>
                  </a:moveTo>
                  <a:lnTo>
                    <a:pt x="11" y="3"/>
                  </a:lnTo>
                  <a:lnTo>
                    <a:pt x="18" y="6"/>
                  </a:lnTo>
                  <a:lnTo>
                    <a:pt x="26" y="9"/>
                  </a:lnTo>
                  <a:lnTo>
                    <a:pt x="32" y="11"/>
                  </a:lnTo>
                  <a:lnTo>
                    <a:pt x="39" y="13"/>
                  </a:lnTo>
                  <a:lnTo>
                    <a:pt x="46" y="15"/>
                  </a:lnTo>
                  <a:lnTo>
                    <a:pt x="53" y="17"/>
                  </a:lnTo>
                  <a:lnTo>
                    <a:pt x="61" y="19"/>
                  </a:lnTo>
                  <a:lnTo>
                    <a:pt x="67" y="20"/>
                  </a:lnTo>
                  <a:lnTo>
                    <a:pt x="74" y="22"/>
                  </a:lnTo>
                  <a:lnTo>
                    <a:pt x="81" y="24"/>
                  </a:lnTo>
                  <a:lnTo>
                    <a:pt x="88" y="25"/>
                  </a:lnTo>
                  <a:lnTo>
                    <a:pt x="95" y="27"/>
                  </a:lnTo>
                  <a:lnTo>
                    <a:pt x="103" y="28"/>
                  </a:lnTo>
                  <a:lnTo>
                    <a:pt x="110" y="31"/>
                  </a:lnTo>
                  <a:lnTo>
                    <a:pt x="117" y="33"/>
                  </a:lnTo>
                  <a:lnTo>
                    <a:pt x="119" y="34"/>
                  </a:lnTo>
                  <a:lnTo>
                    <a:pt x="121" y="35"/>
                  </a:lnTo>
                  <a:lnTo>
                    <a:pt x="120" y="37"/>
                  </a:lnTo>
                  <a:lnTo>
                    <a:pt x="119" y="38"/>
                  </a:lnTo>
                  <a:lnTo>
                    <a:pt x="117" y="40"/>
                  </a:lnTo>
                  <a:lnTo>
                    <a:pt x="115" y="41"/>
                  </a:lnTo>
                  <a:lnTo>
                    <a:pt x="113" y="42"/>
                  </a:lnTo>
                  <a:lnTo>
                    <a:pt x="110" y="42"/>
                  </a:lnTo>
                  <a:lnTo>
                    <a:pt x="103" y="40"/>
                  </a:lnTo>
                  <a:lnTo>
                    <a:pt x="95" y="38"/>
                  </a:lnTo>
                  <a:lnTo>
                    <a:pt x="88" y="35"/>
                  </a:lnTo>
                  <a:lnTo>
                    <a:pt x="82" y="34"/>
                  </a:lnTo>
                  <a:lnTo>
                    <a:pt x="76" y="32"/>
                  </a:lnTo>
                  <a:lnTo>
                    <a:pt x="69" y="31"/>
                  </a:lnTo>
                  <a:lnTo>
                    <a:pt x="63" y="29"/>
                  </a:lnTo>
                  <a:lnTo>
                    <a:pt x="57" y="27"/>
                  </a:lnTo>
                  <a:lnTo>
                    <a:pt x="50" y="25"/>
                  </a:lnTo>
                  <a:lnTo>
                    <a:pt x="44" y="23"/>
                  </a:lnTo>
                  <a:lnTo>
                    <a:pt x="37" y="21"/>
                  </a:lnTo>
                  <a:lnTo>
                    <a:pt x="30" y="19"/>
                  </a:lnTo>
                  <a:lnTo>
                    <a:pt x="24" y="16"/>
                  </a:lnTo>
                  <a:lnTo>
                    <a:pt x="18" y="14"/>
                  </a:lnTo>
                  <a:lnTo>
                    <a:pt x="10" y="11"/>
                  </a:lnTo>
                  <a:lnTo>
                    <a:pt x="4" y="8"/>
                  </a:lnTo>
                  <a:lnTo>
                    <a:pt x="2" y="6"/>
                  </a:lnTo>
                  <a:lnTo>
                    <a:pt x="1" y="5"/>
                  </a:lnTo>
                  <a:lnTo>
                    <a:pt x="0" y="3"/>
                  </a:lnTo>
                  <a:lnTo>
                    <a:pt x="0" y="1"/>
                  </a:lnTo>
                  <a:lnTo>
                    <a:pt x="1" y="1"/>
                  </a:lnTo>
                  <a:lnTo>
                    <a:pt x="2" y="0"/>
                  </a:lnTo>
                  <a:lnTo>
                    <a:pt x="4" y="1"/>
                  </a:lnTo>
                  <a:close/>
                </a:path>
              </a:pathLst>
            </a:custGeom>
            <a:solidFill>
              <a:srgbClr val="9E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29" name="Freeform 120"/>
            <p:cNvSpPr>
              <a:spLocks/>
            </p:cNvSpPr>
            <p:nvPr/>
          </p:nvSpPr>
          <p:spPr bwMode="auto">
            <a:xfrm>
              <a:off x="4313238" y="5037138"/>
              <a:ext cx="134937" cy="138112"/>
            </a:xfrm>
            <a:custGeom>
              <a:avLst/>
              <a:gdLst>
                <a:gd name="T0" fmla="*/ 2147483647 w 85"/>
                <a:gd name="T1" fmla="*/ 0 h 87"/>
                <a:gd name="T2" fmla="*/ 2147483647 w 85"/>
                <a:gd name="T3" fmla="*/ 2147483647 h 87"/>
                <a:gd name="T4" fmla="*/ 2147483647 w 85"/>
                <a:gd name="T5" fmla="*/ 2147483647 h 87"/>
                <a:gd name="T6" fmla="*/ 2147483647 w 85"/>
                <a:gd name="T7" fmla="*/ 2147483647 h 87"/>
                <a:gd name="T8" fmla="*/ 2147483647 w 85"/>
                <a:gd name="T9" fmla="*/ 2147483647 h 87"/>
                <a:gd name="T10" fmla="*/ 2147483647 w 85"/>
                <a:gd name="T11" fmla="*/ 2147483647 h 87"/>
                <a:gd name="T12" fmla="*/ 2147483647 w 85"/>
                <a:gd name="T13" fmla="*/ 2147483647 h 87"/>
                <a:gd name="T14" fmla="*/ 2147483647 w 85"/>
                <a:gd name="T15" fmla="*/ 2147483647 h 87"/>
                <a:gd name="T16" fmla="*/ 2147483647 w 85"/>
                <a:gd name="T17" fmla="*/ 2147483647 h 87"/>
                <a:gd name="T18" fmla="*/ 2147483647 w 85"/>
                <a:gd name="T19" fmla="*/ 2147483647 h 87"/>
                <a:gd name="T20" fmla="*/ 2147483647 w 85"/>
                <a:gd name="T21" fmla="*/ 2147483647 h 87"/>
                <a:gd name="T22" fmla="*/ 2147483647 w 85"/>
                <a:gd name="T23" fmla="*/ 2147483647 h 87"/>
                <a:gd name="T24" fmla="*/ 2147483647 w 85"/>
                <a:gd name="T25" fmla="*/ 2147483647 h 87"/>
                <a:gd name="T26" fmla="*/ 2147483647 w 85"/>
                <a:gd name="T27" fmla="*/ 2147483647 h 87"/>
                <a:gd name="T28" fmla="*/ 2147483647 w 85"/>
                <a:gd name="T29" fmla="*/ 2147483647 h 87"/>
                <a:gd name="T30" fmla="*/ 2147483647 w 85"/>
                <a:gd name="T31" fmla="*/ 2147483647 h 87"/>
                <a:gd name="T32" fmla="*/ 2147483647 w 85"/>
                <a:gd name="T33" fmla="*/ 2147483647 h 87"/>
                <a:gd name="T34" fmla="*/ 2147483647 w 85"/>
                <a:gd name="T35" fmla="*/ 2147483647 h 87"/>
                <a:gd name="T36" fmla="*/ 2147483647 w 85"/>
                <a:gd name="T37" fmla="*/ 2147483647 h 87"/>
                <a:gd name="T38" fmla="*/ 2147483647 w 85"/>
                <a:gd name="T39" fmla="*/ 2147483647 h 87"/>
                <a:gd name="T40" fmla="*/ 2147483647 w 85"/>
                <a:gd name="T41" fmla="*/ 2147483647 h 87"/>
                <a:gd name="T42" fmla="*/ 2147483647 w 85"/>
                <a:gd name="T43" fmla="*/ 2147483647 h 87"/>
                <a:gd name="T44" fmla="*/ 2147483647 w 85"/>
                <a:gd name="T45" fmla="*/ 2147483647 h 87"/>
                <a:gd name="T46" fmla="*/ 2147483647 w 85"/>
                <a:gd name="T47" fmla="*/ 2147483647 h 87"/>
                <a:gd name="T48" fmla="*/ 2147483647 w 85"/>
                <a:gd name="T49" fmla="*/ 2147483647 h 87"/>
                <a:gd name="T50" fmla="*/ 2147483647 w 85"/>
                <a:gd name="T51" fmla="*/ 2147483647 h 87"/>
                <a:gd name="T52" fmla="*/ 2147483647 w 85"/>
                <a:gd name="T53" fmla="*/ 2147483647 h 87"/>
                <a:gd name="T54" fmla="*/ 2147483647 w 85"/>
                <a:gd name="T55" fmla="*/ 2147483647 h 87"/>
                <a:gd name="T56" fmla="*/ 2147483647 w 85"/>
                <a:gd name="T57" fmla="*/ 2147483647 h 87"/>
                <a:gd name="T58" fmla="*/ 2147483647 w 85"/>
                <a:gd name="T59" fmla="*/ 2147483647 h 87"/>
                <a:gd name="T60" fmla="*/ 2147483647 w 85"/>
                <a:gd name="T61" fmla="*/ 2147483647 h 87"/>
                <a:gd name="T62" fmla="*/ 2147483647 w 85"/>
                <a:gd name="T63" fmla="*/ 2147483647 h 87"/>
                <a:gd name="T64" fmla="*/ 2147483647 w 85"/>
                <a:gd name="T65" fmla="*/ 2147483647 h 87"/>
                <a:gd name="T66" fmla="*/ 2147483647 w 85"/>
                <a:gd name="T67" fmla="*/ 2147483647 h 87"/>
                <a:gd name="T68" fmla="*/ 2147483647 w 85"/>
                <a:gd name="T69" fmla="*/ 2147483647 h 87"/>
                <a:gd name="T70" fmla="*/ 2147483647 w 85"/>
                <a:gd name="T71" fmla="*/ 2147483647 h 87"/>
                <a:gd name="T72" fmla="*/ 2147483647 w 85"/>
                <a:gd name="T73" fmla="*/ 2147483647 h 87"/>
                <a:gd name="T74" fmla="*/ 2147483647 w 85"/>
                <a:gd name="T75" fmla="*/ 2147483647 h 87"/>
                <a:gd name="T76" fmla="*/ 2147483647 w 85"/>
                <a:gd name="T77" fmla="*/ 2147483647 h 87"/>
                <a:gd name="T78" fmla="*/ 2147483647 w 85"/>
                <a:gd name="T79" fmla="*/ 2147483647 h 87"/>
                <a:gd name="T80" fmla="*/ 2147483647 w 85"/>
                <a:gd name="T81" fmla="*/ 2147483647 h 87"/>
                <a:gd name="T82" fmla="*/ 2147483647 w 85"/>
                <a:gd name="T83" fmla="*/ 2147483647 h 87"/>
                <a:gd name="T84" fmla="*/ 0 w 85"/>
                <a:gd name="T85" fmla="*/ 2147483647 h 87"/>
                <a:gd name="T86" fmla="*/ 0 w 85"/>
                <a:gd name="T87" fmla="*/ 2147483647 h 87"/>
                <a:gd name="T88" fmla="*/ 2147483647 w 85"/>
                <a:gd name="T89" fmla="*/ 0 h 87"/>
                <a:gd name="T90" fmla="*/ 2147483647 w 85"/>
                <a:gd name="T91" fmla="*/ 0 h 8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5"/>
                <a:gd name="T139" fmla="*/ 0 h 87"/>
                <a:gd name="T140" fmla="*/ 85 w 85"/>
                <a:gd name="T141" fmla="*/ 87 h 8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5" h="87">
                  <a:moveTo>
                    <a:pt x="4" y="0"/>
                  </a:moveTo>
                  <a:lnTo>
                    <a:pt x="7" y="0"/>
                  </a:lnTo>
                  <a:lnTo>
                    <a:pt x="11" y="0"/>
                  </a:lnTo>
                  <a:lnTo>
                    <a:pt x="16" y="2"/>
                  </a:lnTo>
                  <a:lnTo>
                    <a:pt x="20" y="3"/>
                  </a:lnTo>
                  <a:lnTo>
                    <a:pt x="24" y="3"/>
                  </a:lnTo>
                  <a:lnTo>
                    <a:pt x="29" y="5"/>
                  </a:lnTo>
                  <a:lnTo>
                    <a:pt x="34" y="7"/>
                  </a:lnTo>
                  <a:lnTo>
                    <a:pt x="38" y="9"/>
                  </a:lnTo>
                  <a:lnTo>
                    <a:pt x="44" y="10"/>
                  </a:lnTo>
                  <a:lnTo>
                    <a:pt x="49" y="12"/>
                  </a:lnTo>
                  <a:lnTo>
                    <a:pt x="54" y="13"/>
                  </a:lnTo>
                  <a:lnTo>
                    <a:pt x="59" y="16"/>
                  </a:lnTo>
                  <a:lnTo>
                    <a:pt x="64" y="17"/>
                  </a:lnTo>
                  <a:lnTo>
                    <a:pt x="69" y="19"/>
                  </a:lnTo>
                  <a:lnTo>
                    <a:pt x="73" y="20"/>
                  </a:lnTo>
                  <a:lnTo>
                    <a:pt x="78" y="21"/>
                  </a:lnTo>
                  <a:lnTo>
                    <a:pt x="80" y="22"/>
                  </a:lnTo>
                  <a:lnTo>
                    <a:pt x="82" y="22"/>
                  </a:lnTo>
                  <a:lnTo>
                    <a:pt x="83" y="23"/>
                  </a:lnTo>
                  <a:lnTo>
                    <a:pt x="84" y="25"/>
                  </a:lnTo>
                  <a:lnTo>
                    <a:pt x="85" y="26"/>
                  </a:lnTo>
                  <a:lnTo>
                    <a:pt x="85" y="29"/>
                  </a:lnTo>
                  <a:lnTo>
                    <a:pt x="85" y="31"/>
                  </a:lnTo>
                  <a:lnTo>
                    <a:pt x="85" y="32"/>
                  </a:lnTo>
                  <a:lnTo>
                    <a:pt x="85" y="34"/>
                  </a:lnTo>
                  <a:lnTo>
                    <a:pt x="85" y="37"/>
                  </a:lnTo>
                  <a:lnTo>
                    <a:pt x="85" y="41"/>
                  </a:lnTo>
                  <a:lnTo>
                    <a:pt x="85" y="44"/>
                  </a:lnTo>
                  <a:lnTo>
                    <a:pt x="84" y="48"/>
                  </a:lnTo>
                  <a:lnTo>
                    <a:pt x="84" y="51"/>
                  </a:lnTo>
                  <a:lnTo>
                    <a:pt x="83" y="53"/>
                  </a:lnTo>
                  <a:lnTo>
                    <a:pt x="83" y="57"/>
                  </a:lnTo>
                  <a:lnTo>
                    <a:pt x="82" y="59"/>
                  </a:lnTo>
                  <a:lnTo>
                    <a:pt x="81" y="62"/>
                  </a:lnTo>
                  <a:lnTo>
                    <a:pt x="80" y="64"/>
                  </a:lnTo>
                  <a:lnTo>
                    <a:pt x="79" y="67"/>
                  </a:lnTo>
                  <a:lnTo>
                    <a:pt x="79" y="70"/>
                  </a:lnTo>
                  <a:lnTo>
                    <a:pt x="78" y="73"/>
                  </a:lnTo>
                  <a:lnTo>
                    <a:pt x="77" y="77"/>
                  </a:lnTo>
                  <a:lnTo>
                    <a:pt x="76" y="80"/>
                  </a:lnTo>
                  <a:lnTo>
                    <a:pt x="74" y="84"/>
                  </a:lnTo>
                  <a:lnTo>
                    <a:pt x="73" y="86"/>
                  </a:lnTo>
                  <a:lnTo>
                    <a:pt x="71" y="87"/>
                  </a:lnTo>
                  <a:lnTo>
                    <a:pt x="69" y="87"/>
                  </a:lnTo>
                  <a:lnTo>
                    <a:pt x="67" y="86"/>
                  </a:lnTo>
                  <a:lnTo>
                    <a:pt x="65" y="85"/>
                  </a:lnTo>
                  <a:lnTo>
                    <a:pt x="63" y="83"/>
                  </a:lnTo>
                  <a:lnTo>
                    <a:pt x="63" y="80"/>
                  </a:lnTo>
                  <a:lnTo>
                    <a:pt x="63" y="78"/>
                  </a:lnTo>
                  <a:lnTo>
                    <a:pt x="65" y="75"/>
                  </a:lnTo>
                  <a:lnTo>
                    <a:pt x="65" y="71"/>
                  </a:lnTo>
                  <a:lnTo>
                    <a:pt x="66" y="68"/>
                  </a:lnTo>
                  <a:lnTo>
                    <a:pt x="67" y="65"/>
                  </a:lnTo>
                  <a:lnTo>
                    <a:pt x="67" y="62"/>
                  </a:lnTo>
                  <a:lnTo>
                    <a:pt x="68" y="60"/>
                  </a:lnTo>
                  <a:lnTo>
                    <a:pt x="69" y="57"/>
                  </a:lnTo>
                  <a:lnTo>
                    <a:pt x="69" y="55"/>
                  </a:lnTo>
                  <a:lnTo>
                    <a:pt x="70" y="51"/>
                  </a:lnTo>
                  <a:lnTo>
                    <a:pt x="70" y="49"/>
                  </a:lnTo>
                  <a:lnTo>
                    <a:pt x="70" y="46"/>
                  </a:lnTo>
                  <a:lnTo>
                    <a:pt x="70" y="44"/>
                  </a:lnTo>
                  <a:lnTo>
                    <a:pt x="70" y="40"/>
                  </a:lnTo>
                  <a:lnTo>
                    <a:pt x="71" y="36"/>
                  </a:lnTo>
                  <a:lnTo>
                    <a:pt x="71" y="33"/>
                  </a:lnTo>
                  <a:lnTo>
                    <a:pt x="71" y="29"/>
                  </a:lnTo>
                  <a:lnTo>
                    <a:pt x="70" y="28"/>
                  </a:lnTo>
                  <a:lnTo>
                    <a:pt x="68" y="26"/>
                  </a:lnTo>
                  <a:lnTo>
                    <a:pt x="65" y="25"/>
                  </a:lnTo>
                  <a:lnTo>
                    <a:pt x="61" y="23"/>
                  </a:lnTo>
                  <a:lnTo>
                    <a:pt x="57" y="21"/>
                  </a:lnTo>
                  <a:lnTo>
                    <a:pt x="52" y="19"/>
                  </a:lnTo>
                  <a:lnTo>
                    <a:pt x="46" y="18"/>
                  </a:lnTo>
                  <a:lnTo>
                    <a:pt x="40" y="16"/>
                  </a:lnTo>
                  <a:lnTo>
                    <a:pt x="34" y="14"/>
                  </a:lnTo>
                  <a:lnTo>
                    <a:pt x="29" y="13"/>
                  </a:lnTo>
                  <a:lnTo>
                    <a:pt x="24" y="11"/>
                  </a:lnTo>
                  <a:lnTo>
                    <a:pt x="18" y="10"/>
                  </a:lnTo>
                  <a:lnTo>
                    <a:pt x="14" y="9"/>
                  </a:lnTo>
                  <a:lnTo>
                    <a:pt x="10" y="8"/>
                  </a:lnTo>
                  <a:lnTo>
                    <a:pt x="6" y="7"/>
                  </a:lnTo>
                  <a:lnTo>
                    <a:pt x="4" y="7"/>
                  </a:lnTo>
                  <a:lnTo>
                    <a:pt x="2" y="7"/>
                  </a:lnTo>
                  <a:lnTo>
                    <a:pt x="1" y="6"/>
                  </a:lnTo>
                  <a:lnTo>
                    <a:pt x="0" y="5"/>
                  </a:lnTo>
                  <a:lnTo>
                    <a:pt x="0" y="3"/>
                  </a:lnTo>
                  <a:lnTo>
                    <a:pt x="0" y="2"/>
                  </a:lnTo>
                  <a:lnTo>
                    <a:pt x="1" y="1"/>
                  </a:lnTo>
                  <a:lnTo>
                    <a:pt x="2" y="0"/>
                  </a:lnTo>
                  <a:lnTo>
                    <a:pt x="4" y="0"/>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30" name="Freeform 121"/>
            <p:cNvSpPr>
              <a:spLocks/>
            </p:cNvSpPr>
            <p:nvPr/>
          </p:nvSpPr>
          <p:spPr bwMode="auto">
            <a:xfrm>
              <a:off x="4294188" y="5135563"/>
              <a:ext cx="166687" cy="76200"/>
            </a:xfrm>
            <a:custGeom>
              <a:avLst/>
              <a:gdLst>
                <a:gd name="T0" fmla="*/ 2147483647 w 105"/>
                <a:gd name="T1" fmla="*/ 0 h 48"/>
                <a:gd name="T2" fmla="*/ 2147483647 w 105"/>
                <a:gd name="T3" fmla="*/ 2147483647 h 48"/>
                <a:gd name="T4" fmla="*/ 2147483647 w 105"/>
                <a:gd name="T5" fmla="*/ 2147483647 h 48"/>
                <a:gd name="T6" fmla="*/ 2147483647 w 105"/>
                <a:gd name="T7" fmla="*/ 2147483647 h 48"/>
                <a:gd name="T8" fmla="*/ 2147483647 w 105"/>
                <a:gd name="T9" fmla="*/ 2147483647 h 48"/>
                <a:gd name="T10" fmla="*/ 2147483647 w 105"/>
                <a:gd name="T11" fmla="*/ 2147483647 h 48"/>
                <a:gd name="T12" fmla="*/ 2147483647 w 105"/>
                <a:gd name="T13" fmla="*/ 2147483647 h 48"/>
                <a:gd name="T14" fmla="*/ 2147483647 w 105"/>
                <a:gd name="T15" fmla="*/ 2147483647 h 48"/>
                <a:gd name="T16" fmla="*/ 2147483647 w 105"/>
                <a:gd name="T17" fmla="*/ 2147483647 h 48"/>
                <a:gd name="T18" fmla="*/ 2147483647 w 105"/>
                <a:gd name="T19" fmla="*/ 2147483647 h 48"/>
                <a:gd name="T20" fmla="*/ 2147483647 w 105"/>
                <a:gd name="T21" fmla="*/ 2147483647 h 48"/>
                <a:gd name="T22" fmla="*/ 2147483647 w 105"/>
                <a:gd name="T23" fmla="*/ 2147483647 h 48"/>
                <a:gd name="T24" fmla="*/ 2147483647 w 105"/>
                <a:gd name="T25" fmla="*/ 2147483647 h 48"/>
                <a:gd name="T26" fmla="*/ 2147483647 w 105"/>
                <a:gd name="T27" fmla="*/ 2147483647 h 48"/>
                <a:gd name="T28" fmla="*/ 2147483647 w 105"/>
                <a:gd name="T29" fmla="*/ 2147483647 h 48"/>
                <a:gd name="T30" fmla="*/ 2147483647 w 105"/>
                <a:gd name="T31" fmla="*/ 2147483647 h 48"/>
                <a:gd name="T32" fmla="*/ 2147483647 w 105"/>
                <a:gd name="T33" fmla="*/ 2147483647 h 48"/>
                <a:gd name="T34" fmla="*/ 2147483647 w 105"/>
                <a:gd name="T35" fmla="*/ 2147483647 h 48"/>
                <a:gd name="T36" fmla="*/ 2147483647 w 105"/>
                <a:gd name="T37" fmla="*/ 2147483647 h 48"/>
                <a:gd name="T38" fmla="*/ 2147483647 w 105"/>
                <a:gd name="T39" fmla="*/ 2147483647 h 48"/>
                <a:gd name="T40" fmla="*/ 2147483647 w 105"/>
                <a:gd name="T41" fmla="*/ 2147483647 h 48"/>
                <a:gd name="T42" fmla="*/ 2147483647 w 105"/>
                <a:gd name="T43" fmla="*/ 2147483647 h 48"/>
                <a:gd name="T44" fmla="*/ 2147483647 w 105"/>
                <a:gd name="T45" fmla="*/ 2147483647 h 48"/>
                <a:gd name="T46" fmla="*/ 2147483647 w 105"/>
                <a:gd name="T47" fmla="*/ 2147483647 h 48"/>
                <a:gd name="T48" fmla="*/ 2147483647 w 105"/>
                <a:gd name="T49" fmla="*/ 2147483647 h 48"/>
                <a:gd name="T50" fmla="*/ 2147483647 w 105"/>
                <a:gd name="T51" fmla="*/ 2147483647 h 48"/>
                <a:gd name="T52" fmla="*/ 2147483647 w 105"/>
                <a:gd name="T53" fmla="*/ 2147483647 h 48"/>
                <a:gd name="T54" fmla="*/ 2147483647 w 105"/>
                <a:gd name="T55" fmla="*/ 2147483647 h 48"/>
                <a:gd name="T56" fmla="*/ 2147483647 w 105"/>
                <a:gd name="T57" fmla="*/ 2147483647 h 48"/>
                <a:gd name="T58" fmla="*/ 2147483647 w 105"/>
                <a:gd name="T59" fmla="*/ 2147483647 h 48"/>
                <a:gd name="T60" fmla="*/ 2147483647 w 105"/>
                <a:gd name="T61" fmla="*/ 2147483647 h 48"/>
                <a:gd name="T62" fmla="*/ 2147483647 w 105"/>
                <a:gd name="T63" fmla="*/ 2147483647 h 48"/>
                <a:gd name="T64" fmla="*/ 2147483647 w 105"/>
                <a:gd name="T65" fmla="*/ 2147483647 h 48"/>
                <a:gd name="T66" fmla="*/ 2147483647 w 105"/>
                <a:gd name="T67" fmla="*/ 2147483647 h 48"/>
                <a:gd name="T68" fmla="*/ 2147483647 w 105"/>
                <a:gd name="T69" fmla="*/ 2147483647 h 48"/>
                <a:gd name="T70" fmla="*/ 2147483647 w 105"/>
                <a:gd name="T71" fmla="*/ 2147483647 h 48"/>
                <a:gd name="T72" fmla="*/ 2147483647 w 105"/>
                <a:gd name="T73" fmla="*/ 2147483647 h 48"/>
                <a:gd name="T74" fmla="*/ 2147483647 w 105"/>
                <a:gd name="T75" fmla="*/ 2147483647 h 48"/>
                <a:gd name="T76" fmla="*/ 2147483647 w 105"/>
                <a:gd name="T77" fmla="*/ 2147483647 h 48"/>
                <a:gd name="T78" fmla="*/ 2147483647 w 105"/>
                <a:gd name="T79" fmla="*/ 2147483647 h 48"/>
                <a:gd name="T80" fmla="*/ 2147483647 w 105"/>
                <a:gd name="T81" fmla="*/ 2147483647 h 48"/>
                <a:gd name="T82" fmla="*/ 2147483647 w 105"/>
                <a:gd name="T83" fmla="*/ 2147483647 h 48"/>
                <a:gd name="T84" fmla="*/ 2147483647 w 105"/>
                <a:gd name="T85" fmla="*/ 2147483647 h 48"/>
                <a:gd name="T86" fmla="*/ 0 w 105"/>
                <a:gd name="T87" fmla="*/ 2147483647 h 48"/>
                <a:gd name="T88" fmla="*/ 0 w 105"/>
                <a:gd name="T89" fmla="*/ 2147483647 h 48"/>
                <a:gd name="T90" fmla="*/ 0 w 105"/>
                <a:gd name="T91" fmla="*/ 2147483647 h 48"/>
                <a:gd name="T92" fmla="*/ 2147483647 w 105"/>
                <a:gd name="T93" fmla="*/ 0 h 48"/>
                <a:gd name="T94" fmla="*/ 2147483647 w 105"/>
                <a:gd name="T95" fmla="*/ 0 h 48"/>
                <a:gd name="T96" fmla="*/ 2147483647 w 105"/>
                <a:gd name="T97" fmla="*/ 0 h 48"/>
                <a:gd name="T98" fmla="*/ 2147483647 w 105"/>
                <a:gd name="T99" fmla="*/ 0 h 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5"/>
                <a:gd name="T151" fmla="*/ 0 h 48"/>
                <a:gd name="T152" fmla="*/ 105 w 105"/>
                <a:gd name="T153" fmla="*/ 48 h 4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5" h="48">
                  <a:moveTo>
                    <a:pt x="6" y="0"/>
                  </a:moveTo>
                  <a:lnTo>
                    <a:pt x="10" y="1"/>
                  </a:lnTo>
                  <a:lnTo>
                    <a:pt x="14" y="2"/>
                  </a:lnTo>
                  <a:lnTo>
                    <a:pt x="20" y="4"/>
                  </a:lnTo>
                  <a:lnTo>
                    <a:pt x="26" y="6"/>
                  </a:lnTo>
                  <a:lnTo>
                    <a:pt x="32" y="8"/>
                  </a:lnTo>
                  <a:lnTo>
                    <a:pt x="40" y="11"/>
                  </a:lnTo>
                  <a:lnTo>
                    <a:pt x="46" y="13"/>
                  </a:lnTo>
                  <a:lnTo>
                    <a:pt x="53" y="16"/>
                  </a:lnTo>
                  <a:lnTo>
                    <a:pt x="60" y="18"/>
                  </a:lnTo>
                  <a:lnTo>
                    <a:pt x="67" y="22"/>
                  </a:lnTo>
                  <a:lnTo>
                    <a:pt x="74" y="24"/>
                  </a:lnTo>
                  <a:lnTo>
                    <a:pt x="81" y="27"/>
                  </a:lnTo>
                  <a:lnTo>
                    <a:pt x="86" y="29"/>
                  </a:lnTo>
                  <a:lnTo>
                    <a:pt x="92" y="32"/>
                  </a:lnTo>
                  <a:lnTo>
                    <a:pt x="97" y="35"/>
                  </a:lnTo>
                  <a:lnTo>
                    <a:pt x="101" y="38"/>
                  </a:lnTo>
                  <a:lnTo>
                    <a:pt x="102" y="38"/>
                  </a:lnTo>
                  <a:lnTo>
                    <a:pt x="103" y="41"/>
                  </a:lnTo>
                  <a:lnTo>
                    <a:pt x="105" y="42"/>
                  </a:lnTo>
                  <a:lnTo>
                    <a:pt x="105" y="45"/>
                  </a:lnTo>
                  <a:lnTo>
                    <a:pt x="103" y="46"/>
                  </a:lnTo>
                  <a:lnTo>
                    <a:pt x="102" y="47"/>
                  </a:lnTo>
                  <a:lnTo>
                    <a:pt x="101" y="48"/>
                  </a:lnTo>
                  <a:lnTo>
                    <a:pt x="99" y="47"/>
                  </a:lnTo>
                  <a:lnTo>
                    <a:pt x="95" y="44"/>
                  </a:lnTo>
                  <a:lnTo>
                    <a:pt x="91" y="42"/>
                  </a:lnTo>
                  <a:lnTo>
                    <a:pt x="85" y="40"/>
                  </a:lnTo>
                  <a:lnTo>
                    <a:pt x="79" y="37"/>
                  </a:lnTo>
                  <a:lnTo>
                    <a:pt x="72" y="34"/>
                  </a:lnTo>
                  <a:lnTo>
                    <a:pt x="65" y="31"/>
                  </a:lnTo>
                  <a:lnTo>
                    <a:pt x="57" y="28"/>
                  </a:lnTo>
                  <a:lnTo>
                    <a:pt x="50" y="25"/>
                  </a:lnTo>
                  <a:lnTo>
                    <a:pt x="42" y="22"/>
                  </a:lnTo>
                  <a:lnTo>
                    <a:pt x="34" y="19"/>
                  </a:lnTo>
                  <a:lnTo>
                    <a:pt x="28" y="16"/>
                  </a:lnTo>
                  <a:lnTo>
                    <a:pt x="22" y="14"/>
                  </a:lnTo>
                  <a:lnTo>
                    <a:pt x="16" y="11"/>
                  </a:lnTo>
                  <a:lnTo>
                    <a:pt x="11" y="10"/>
                  </a:lnTo>
                  <a:lnTo>
                    <a:pt x="7" y="8"/>
                  </a:lnTo>
                  <a:lnTo>
                    <a:pt x="5" y="8"/>
                  </a:lnTo>
                  <a:lnTo>
                    <a:pt x="2" y="6"/>
                  </a:lnTo>
                  <a:lnTo>
                    <a:pt x="1" y="5"/>
                  </a:lnTo>
                  <a:lnTo>
                    <a:pt x="0" y="3"/>
                  </a:lnTo>
                  <a:lnTo>
                    <a:pt x="0" y="2"/>
                  </a:lnTo>
                  <a:lnTo>
                    <a:pt x="0" y="1"/>
                  </a:lnTo>
                  <a:lnTo>
                    <a:pt x="2" y="0"/>
                  </a:lnTo>
                  <a:lnTo>
                    <a:pt x="4" y="0"/>
                  </a:lnTo>
                  <a:lnTo>
                    <a:pt x="6" y="0"/>
                  </a:lnTo>
                  <a:close/>
                </a:path>
              </a:pathLst>
            </a:custGeom>
            <a:solidFill>
              <a:srgbClr val="9E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31" name="Freeform 122"/>
            <p:cNvSpPr>
              <a:spLocks/>
            </p:cNvSpPr>
            <p:nvPr/>
          </p:nvSpPr>
          <p:spPr bwMode="auto">
            <a:xfrm>
              <a:off x="4271963" y="5211763"/>
              <a:ext cx="138112" cy="52387"/>
            </a:xfrm>
            <a:custGeom>
              <a:avLst/>
              <a:gdLst>
                <a:gd name="T0" fmla="*/ 2147483647 w 87"/>
                <a:gd name="T1" fmla="*/ 2147483647 h 33"/>
                <a:gd name="T2" fmla="*/ 2147483647 w 87"/>
                <a:gd name="T3" fmla="*/ 2147483647 h 33"/>
                <a:gd name="T4" fmla="*/ 2147483647 w 87"/>
                <a:gd name="T5" fmla="*/ 2147483647 h 33"/>
                <a:gd name="T6" fmla="*/ 2147483647 w 87"/>
                <a:gd name="T7" fmla="*/ 2147483647 h 33"/>
                <a:gd name="T8" fmla="*/ 2147483647 w 87"/>
                <a:gd name="T9" fmla="*/ 2147483647 h 33"/>
                <a:gd name="T10" fmla="*/ 2147483647 w 87"/>
                <a:gd name="T11" fmla="*/ 2147483647 h 33"/>
                <a:gd name="T12" fmla="*/ 2147483647 w 87"/>
                <a:gd name="T13" fmla="*/ 2147483647 h 33"/>
                <a:gd name="T14" fmla="*/ 2147483647 w 87"/>
                <a:gd name="T15" fmla="*/ 2147483647 h 33"/>
                <a:gd name="T16" fmla="*/ 2147483647 w 87"/>
                <a:gd name="T17" fmla="*/ 2147483647 h 33"/>
                <a:gd name="T18" fmla="*/ 2147483647 w 87"/>
                <a:gd name="T19" fmla="*/ 2147483647 h 33"/>
                <a:gd name="T20" fmla="*/ 2147483647 w 87"/>
                <a:gd name="T21" fmla="*/ 2147483647 h 33"/>
                <a:gd name="T22" fmla="*/ 2147483647 w 87"/>
                <a:gd name="T23" fmla="*/ 2147483647 h 33"/>
                <a:gd name="T24" fmla="*/ 2147483647 w 87"/>
                <a:gd name="T25" fmla="*/ 2147483647 h 33"/>
                <a:gd name="T26" fmla="*/ 2147483647 w 87"/>
                <a:gd name="T27" fmla="*/ 2147483647 h 33"/>
                <a:gd name="T28" fmla="*/ 2147483647 w 87"/>
                <a:gd name="T29" fmla="*/ 2147483647 h 33"/>
                <a:gd name="T30" fmla="*/ 2147483647 w 87"/>
                <a:gd name="T31" fmla="*/ 2147483647 h 33"/>
                <a:gd name="T32" fmla="*/ 2147483647 w 87"/>
                <a:gd name="T33" fmla="*/ 2147483647 h 33"/>
                <a:gd name="T34" fmla="*/ 2147483647 w 87"/>
                <a:gd name="T35" fmla="*/ 2147483647 h 33"/>
                <a:gd name="T36" fmla="*/ 2147483647 w 87"/>
                <a:gd name="T37" fmla="*/ 2147483647 h 33"/>
                <a:gd name="T38" fmla="*/ 2147483647 w 87"/>
                <a:gd name="T39" fmla="*/ 2147483647 h 33"/>
                <a:gd name="T40" fmla="*/ 2147483647 w 87"/>
                <a:gd name="T41" fmla="*/ 0 h 33"/>
                <a:gd name="T42" fmla="*/ 2147483647 w 87"/>
                <a:gd name="T43" fmla="*/ 0 h 33"/>
                <a:gd name="T44" fmla="*/ 2147483647 w 87"/>
                <a:gd name="T45" fmla="*/ 2147483647 h 33"/>
                <a:gd name="T46" fmla="*/ 2147483647 w 87"/>
                <a:gd name="T47" fmla="*/ 2147483647 h 33"/>
                <a:gd name="T48" fmla="*/ 2147483647 w 87"/>
                <a:gd name="T49" fmla="*/ 2147483647 h 33"/>
                <a:gd name="T50" fmla="*/ 2147483647 w 87"/>
                <a:gd name="T51" fmla="*/ 2147483647 h 33"/>
                <a:gd name="T52" fmla="*/ 2147483647 w 87"/>
                <a:gd name="T53" fmla="*/ 2147483647 h 33"/>
                <a:gd name="T54" fmla="*/ 2147483647 w 87"/>
                <a:gd name="T55" fmla="*/ 2147483647 h 33"/>
                <a:gd name="T56" fmla="*/ 2147483647 w 87"/>
                <a:gd name="T57" fmla="*/ 2147483647 h 33"/>
                <a:gd name="T58" fmla="*/ 2147483647 w 87"/>
                <a:gd name="T59" fmla="*/ 2147483647 h 33"/>
                <a:gd name="T60" fmla="*/ 2147483647 w 87"/>
                <a:gd name="T61" fmla="*/ 2147483647 h 33"/>
                <a:gd name="T62" fmla="*/ 2147483647 w 87"/>
                <a:gd name="T63" fmla="*/ 2147483647 h 33"/>
                <a:gd name="T64" fmla="*/ 2147483647 w 87"/>
                <a:gd name="T65" fmla="*/ 2147483647 h 33"/>
                <a:gd name="T66" fmla="*/ 2147483647 w 87"/>
                <a:gd name="T67" fmla="*/ 2147483647 h 33"/>
                <a:gd name="T68" fmla="*/ 2147483647 w 87"/>
                <a:gd name="T69" fmla="*/ 2147483647 h 33"/>
                <a:gd name="T70" fmla="*/ 2147483647 w 87"/>
                <a:gd name="T71" fmla="*/ 2147483647 h 33"/>
                <a:gd name="T72" fmla="*/ 2147483647 w 87"/>
                <a:gd name="T73" fmla="*/ 2147483647 h 33"/>
                <a:gd name="T74" fmla="*/ 2147483647 w 87"/>
                <a:gd name="T75" fmla="*/ 2147483647 h 33"/>
                <a:gd name="T76" fmla="*/ 2147483647 w 87"/>
                <a:gd name="T77" fmla="*/ 2147483647 h 33"/>
                <a:gd name="T78" fmla="*/ 2147483647 w 87"/>
                <a:gd name="T79" fmla="*/ 2147483647 h 33"/>
                <a:gd name="T80" fmla="*/ 2147483647 w 87"/>
                <a:gd name="T81" fmla="*/ 2147483647 h 33"/>
                <a:gd name="T82" fmla="*/ 2147483647 w 87"/>
                <a:gd name="T83" fmla="*/ 2147483647 h 33"/>
                <a:gd name="T84" fmla="*/ 2147483647 w 87"/>
                <a:gd name="T85" fmla="*/ 2147483647 h 33"/>
                <a:gd name="T86" fmla="*/ 2147483647 w 87"/>
                <a:gd name="T87" fmla="*/ 2147483647 h 33"/>
                <a:gd name="T88" fmla="*/ 2147483647 w 87"/>
                <a:gd name="T89" fmla="*/ 2147483647 h 33"/>
                <a:gd name="T90" fmla="*/ 2147483647 w 87"/>
                <a:gd name="T91" fmla="*/ 2147483647 h 33"/>
                <a:gd name="T92" fmla="*/ 2147483647 w 87"/>
                <a:gd name="T93" fmla="*/ 2147483647 h 33"/>
                <a:gd name="T94" fmla="*/ 2147483647 w 87"/>
                <a:gd name="T95" fmla="*/ 2147483647 h 33"/>
                <a:gd name="T96" fmla="*/ 2147483647 w 87"/>
                <a:gd name="T97" fmla="*/ 2147483647 h 33"/>
                <a:gd name="T98" fmla="*/ 2147483647 w 87"/>
                <a:gd name="T99" fmla="*/ 2147483647 h 33"/>
                <a:gd name="T100" fmla="*/ 0 w 87"/>
                <a:gd name="T101" fmla="*/ 2147483647 h 33"/>
                <a:gd name="T102" fmla="*/ 0 w 87"/>
                <a:gd name="T103" fmla="*/ 2147483647 h 33"/>
                <a:gd name="T104" fmla="*/ 2147483647 w 87"/>
                <a:gd name="T105" fmla="*/ 2147483647 h 33"/>
                <a:gd name="T106" fmla="*/ 2147483647 w 87"/>
                <a:gd name="T107" fmla="*/ 2147483647 h 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
                <a:gd name="T163" fmla="*/ 0 h 33"/>
                <a:gd name="T164" fmla="*/ 87 w 87"/>
                <a:gd name="T165" fmla="*/ 33 h 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 h="33">
                  <a:moveTo>
                    <a:pt x="1" y="28"/>
                  </a:moveTo>
                  <a:lnTo>
                    <a:pt x="2" y="26"/>
                  </a:lnTo>
                  <a:lnTo>
                    <a:pt x="4" y="25"/>
                  </a:lnTo>
                  <a:lnTo>
                    <a:pt x="6" y="23"/>
                  </a:lnTo>
                  <a:lnTo>
                    <a:pt x="8" y="23"/>
                  </a:lnTo>
                  <a:lnTo>
                    <a:pt x="13" y="21"/>
                  </a:lnTo>
                  <a:lnTo>
                    <a:pt x="18" y="19"/>
                  </a:lnTo>
                  <a:lnTo>
                    <a:pt x="22" y="17"/>
                  </a:lnTo>
                  <a:lnTo>
                    <a:pt x="27" y="16"/>
                  </a:lnTo>
                  <a:lnTo>
                    <a:pt x="31" y="14"/>
                  </a:lnTo>
                  <a:lnTo>
                    <a:pt x="35" y="12"/>
                  </a:lnTo>
                  <a:lnTo>
                    <a:pt x="39" y="11"/>
                  </a:lnTo>
                  <a:lnTo>
                    <a:pt x="43" y="10"/>
                  </a:lnTo>
                  <a:lnTo>
                    <a:pt x="47" y="8"/>
                  </a:lnTo>
                  <a:lnTo>
                    <a:pt x="50" y="7"/>
                  </a:lnTo>
                  <a:lnTo>
                    <a:pt x="54" y="5"/>
                  </a:lnTo>
                  <a:lnTo>
                    <a:pt x="59" y="5"/>
                  </a:lnTo>
                  <a:lnTo>
                    <a:pt x="63" y="3"/>
                  </a:lnTo>
                  <a:lnTo>
                    <a:pt x="68" y="2"/>
                  </a:lnTo>
                  <a:lnTo>
                    <a:pt x="73" y="1"/>
                  </a:lnTo>
                  <a:lnTo>
                    <a:pt x="79" y="0"/>
                  </a:lnTo>
                  <a:lnTo>
                    <a:pt x="82" y="0"/>
                  </a:lnTo>
                  <a:lnTo>
                    <a:pt x="84" y="1"/>
                  </a:lnTo>
                  <a:lnTo>
                    <a:pt x="86" y="3"/>
                  </a:lnTo>
                  <a:lnTo>
                    <a:pt x="87" y="5"/>
                  </a:lnTo>
                  <a:lnTo>
                    <a:pt x="87" y="7"/>
                  </a:lnTo>
                  <a:lnTo>
                    <a:pt x="87" y="9"/>
                  </a:lnTo>
                  <a:lnTo>
                    <a:pt x="86" y="10"/>
                  </a:lnTo>
                  <a:lnTo>
                    <a:pt x="84" y="12"/>
                  </a:lnTo>
                  <a:lnTo>
                    <a:pt x="78" y="12"/>
                  </a:lnTo>
                  <a:lnTo>
                    <a:pt x="73" y="13"/>
                  </a:lnTo>
                  <a:lnTo>
                    <a:pt x="68" y="15"/>
                  </a:lnTo>
                  <a:lnTo>
                    <a:pt x="64" y="15"/>
                  </a:lnTo>
                  <a:lnTo>
                    <a:pt x="60" y="16"/>
                  </a:lnTo>
                  <a:lnTo>
                    <a:pt x="55" y="17"/>
                  </a:lnTo>
                  <a:lnTo>
                    <a:pt x="51" y="18"/>
                  </a:lnTo>
                  <a:lnTo>
                    <a:pt x="47" y="19"/>
                  </a:lnTo>
                  <a:lnTo>
                    <a:pt x="42" y="20"/>
                  </a:lnTo>
                  <a:lnTo>
                    <a:pt x="38" y="21"/>
                  </a:lnTo>
                  <a:lnTo>
                    <a:pt x="34" y="22"/>
                  </a:lnTo>
                  <a:lnTo>
                    <a:pt x="30" y="23"/>
                  </a:lnTo>
                  <a:lnTo>
                    <a:pt x="25" y="24"/>
                  </a:lnTo>
                  <a:lnTo>
                    <a:pt x="21" y="25"/>
                  </a:lnTo>
                  <a:lnTo>
                    <a:pt x="16" y="27"/>
                  </a:lnTo>
                  <a:lnTo>
                    <a:pt x="11" y="29"/>
                  </a:lnTo>
                  <a:lnTo>
                    <a:pt x="9" y="29"/>
                  </a:lnTo>
                  <a:lnTo>
                    <a:pt x="8" y="31"/>
                  </a:lnTo>
                  <a:lnTo>
                    <a:pt x="6" y="31"/>
                  </a:lnTo>
                  <a:lnTo>
                    <a:pt x="4" y="32"/>
                  </a:lnTo>
                  <a:lnTo>
                    <a:pt x="2" y="33"/>
                  </a:lnTo>
                  <a:lnTo>
                    <a:pt x="0" y="31"/>
                  </a:lnTo>
                  <a:lnTo>
                    <a:pt x="0" y="29"/>
                  </a:lnTo>
                  <a:lnTo>
                    <a:pt x="1" y="28"/>
                  </a:lnTo>
                  <a:close/>
                </a:path>
              </a:pathLst>
            </a:custGeom>
            <a:solidFill>
              <a:srgbClr val="9E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32" name="Freeform 123"/>
            <p:cNvSpPr>
              <a:spLocks/>
            </p:cNvSpPr>
            <p:nvPr/>
          </p:nvSpPr>
          <p:spPr bwMode="auto">
            <a:xfrm>
              <a:off x="4237038" y="5140325"/>
              <a:ext cx="190500" cy="95250"/>
            </a:xfrm>
            <a:custGeom>
              <a:avLst/>
              <a:gdLst>
                <a:gd name="T0" fmla="*/ 2147483647 w 120"/>
                <a:gd name="T1" fmla="*/ 2147483647 h 60"/>
                <a:gd name="T2" fmla="*/ 2147483647 w 120"/>
                <a:gd name="T3" fmla="*/ 2147483647 h 60"/>
                <a:gd name="T4" fmla="*/ 2147483647 w 120"/>
                <a:gd name="T5" fmla="*/ 2147483647 h 60"/>
                <a:gd name="T6" fmla="*/ 2147483647 w 120"/>
                <a:gd name="T7" fmla="*/ 2147483647 h 60"/>
                <a:gd name="T8" fmla="*/ 2147483647 w 120"/>
                <a:gd name="T9" fmla="*/ 2147483647 h 60"/>
                <a:gd name="T10" fmla="*/ 2147483647 w 120"/>
                <a:gd name="T11" fmla="*/ 2147483647 h 60"/>
                <a:gd name="T12" fmla="*/ 2147483647 w 120"/>
                <a:gd name="T13" fmla="*/ 2147483647 h 60"/>
                <a:gd name="T14" fmla="*/ 2147483647 w 120"/>
                <a:gd name="T15" fmla="*/ 2147483647 h 60"/>
                <a:gd name="T16" fmla="*/ 2147483647 w 120"/>
                <a:gd name="T17" fmla="*/ 2147483647 h 60"/>
                <a:gd name="T18" fmla="*/ 2147483647 w 120"/>
                <a:gd name="T19" fmla="*/ 2147483647 h 60"/>
                <a:gd name="T20" fmla="*/ 2147483647 w 120"/>
                <a:gd name="T21" fmla="*/ 2147483647 h 60"/>
                <a:gd name="T22" fmla="*/ 2147483647 w 120"/>
                <a:gd name="T23" fmla="*/ 2147483647 h 60"/>
                <a:gd name="T24" fmla="*/ 2147483647 w 120"/>
                <a:gd name="T25" fmla="*/ 2147483647 h 60"/>
                <a:gd name="T26" fmla="*/ 2147483647 w 120"/>
                <a:gd name="T27" fmla="*/ 2147483647 h 60"/>
                <a:gd name="T28" fmla="*/ 2147483647 w 120"/>
                <a:gd name="T29" fmla="*/ 2147483647 h 60"/>
                <a:gd name="T30" fmla="*/ 2147483647 w 120"/>
                <a:gd name="T31" fmla="*/ 2147483647 h 60"/>
                <a:gd name="T32" fmla="*/ 2147483647 w 120"/>
                <a:gd name="T33" fmla="*/ 2147483647 h 60"/>
                <a:gd name="T34" fmla="*/ 2147483647 w 120"/>
                <a:gd name="T35" fmla="*/ 2147483647 h 60"/>
                <a:gd name="T36" fmla="*/ 2147483647 w 120"/>
                <a:gd name="T37" fmla="*/ 2147483647 h 60"/>
                <a:gd name="T38" fmla="*/ 2147483647 w 120"/>
                <a:gd name="T39" fmla="*/ 2147483647 h 60"/>
                <a:gd name="T40" fmla="*/ 2147483647 w 120"/>
                <a:gd name="T41" fmla="*/ 2147483647 h 60"/>
                <a:gd name="T42" fmla="*/ 2147483647 w 120"/>
                <a:gd name="T43" fmla="*/ 2147483647 h 60"/>
                <a:gd name="T44" fmla="*/ 2147483647 w 120"/>
                <a:gd name="T45" fmla="*/ 2147483647 h 60"/>
                <a:gd name="T46" fmla="*/ 2147483647 w 120"/>
                <a:gd name="T47" fmla="*/ 2147483647 h 60"/>
                <a:gd name="T48" fmla="*/ 2147483647 w 120"/>
                <a:gd name="T49" fmla="*/ 2147483647 h 60"/>
                <a:gd name="T50" fmla="*/ 2147483647 w 120"/>
                <a:gd name="T51" fmla="*/ 2147483647 h 60"/>
                <a:gd name="T52" fmla="*/ 2147483647 w 120"/>
                <a:gd name="T53" fmla="*/ 2147483647 h 60"/>
                <a:gd name="T54" fmla="*/ 2147483647 w 120"/>
                <a:gd name="T55" fmla="*/ 2147483647 h 60"/>
                <a:gd name="T56" fmla="*/ 2147483647 w 120"/>
                <a:gd name="T57" fmla="*/ 2147483647 h 60"/>
                <a:gd name="T58" fmla="*/ 2147483647 w 120"/>
                <a:gd name="T59" fmla="*/ 2147483647 h 60"/>
                <a:gd name="T60" fmla="*/ 2147483647 w 120"/>
                <a:gd name="T61" fmla="*/ 2147483647 h 60"/>
                <a:gd name="T62" fmla="*/ 2147483647 w 120"/>
                <a:gd name="T63" fmla="*/ 2147483647 h 60"/>
                <a:gd name="T64" fmla="*/ 2147483647 w 120"/>
                <a:gd name="T65" fmla="*/ 2147483647 h 60"/>
                <a:gd name="T66" fmla="*/ 2147483647 w 120"/>
                <a:gd name="T67" fmla="*/ 2147483647 h 60"/>
                <a:gd name="T68" fmla="*/ 2147483647 w 120"/>
                <a:gd name="T69" fmla="*/ 2147483647 h 60"/>
                <a:gd name="T70" fmla="*/ 2147483647 w 120"/>
                <a:gd name="T71" fmla="*/ 2147483647 h 60"/>
                <a:gd name="T72" fmla="*/ 2147483647 w 120"/>
                <a:gd name="T73" fmla="*/ 2147483647 h 60"/>
                <a:gd name="T74" fmla="*/ 2147483647 w 120"/>
                <a:gd name="T75" fmla="*/ 2147483647 h 60"/>
                <a:gd name="T76" fmla="*/ 2147483647 w 120"/>
                <a:gd name="T77" fmla="*/ 2147483647 h 60"/>
                <a:gd name="T78" fmla="*/ 2147483647 w 120"/>
                <a:gd name="T79" fmla="*/ 2147483647 h 60"/>
                <a:gd name="T80" fmla="*/ 2147483647 w 120"/>
                <a:gd name="T81" fmla="*/ 2147483647 h 60"/>
                <a:gd name="T82" fmla="*/ 0 w 120"/>
                <a:gd name="T83" fmla="*/ 2147483647 h 60"/>
                <a:gd name="T84" fmla="*/ 0 w 120"/>
                <a:gd name="T85" fmla="*/ 2147483647 h 60"/>
                <a:gd name="T86" fmla="*/ 0 w 120"/>
                <a:gd name="T87" fmla="*/ 2147483647 h 60"/>
                <a:gd name="T88" fmla="*/ 0 w 120"/>
                <a:gd name="T89" fmla="*/ 2147483647 h 60"/>
                <a:gd name="T90" fmla="*/ 0 w 120"/>
                <a:gd name="T91" fmla="*/ 2147483647 h 60"/>
                <a:gd name="T92" fmla="*/ 2147483647 w 120"/>
                <a:gd name="T93" fmla="*/ 0 h 60"/>
                <a:gd name="T94" fmla="*/ 2147483647 w 120"/>
                <a:gd name="T95" fmla="*/ 0 h 60"/>
                <a:gd name="T96" fmla="*/ 2147483647 w 120"/>
                <a:gd name="T97" fmla="*/ 2147483647 h 60"/>
                <a:gd name="T98" fmla="*/ 2147483647 w 120"/>
                <a:gd name="T99" fmla="*/ 2147483647 h 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0"/>
                <a:gd name="T151" fmla="*/ 0 h 60"/>
                <a:gd name="T152" fmla="*/ 120 w 120"/>
                <a:gd name="T153" fmla="*/ 60 h 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0" h="60">
                  <a:moveTo>
                    <a:pt x="6" y="1"/>
                  </a:moveTo>
                  <a:lnTo>
                    <a:pt x="12" y="3"/>
                  </a:lnTo>
                  <a:lnTo>
                    <a:pt x="18" y="6"/>
                  </a:lnTo>
                  <a:lnTo>
                    <a:pt x="24" y="8"/>
                  </a:lnTo>
                  <a:lnTo>
                    <a:pt x="30" y="12"/>
                  </a:lnTo>
                  <a:lnTo>
                    <a:pt x="37" y="14"/>
                  </a:lnTo>
                  <a:lnTo>
                    <a:pt x="44" y="17"/>
                  </a:lnTo>
                  <a:lnTo>
                    <a:pt x="51" y="21"/>
                  </a:lnTo>
                  <a:lnTo>
                    <a:pt x="58" y="24"/>
                  </a:lnTo>
                  <a:lnTo>
                    <a:pt x="65" y="27"/>
                  </a:lnTo>
                  <a:lnTo>
                    <a:pt x="72" y="30"/>
                  </a:lnTo>
                  <a:lnTo>
                    <a:pt x="79" y="34"/>
                  </a:lnTo>
                  <a:lnTo>
                    <a:pt x="86" y="37"/>
                  </a:lnTo>
                  <a:lnTo>
                    <a:pt x="94" y="40"/>
                  </a:lnTo>
                  <a:lnTo>
                    <a:pt x="101" y="43"/>
                  </a:lnTo>
                  <a:lnTo>
                    <a:pt x="109" y="47"/>
                  </a:lnTo>
                  <a:lnTo>
                    <a:pt x="117" y="50"/>
                  </a:lnTo>
                  <a:lnTo>
                    <a:pt x="118" y="50"/>
                  </a:lnTo>
                  <a:lnTo>
                    <a:pt x="119" y="52"/>
                  </a:lnTo>
                  <a:lnTo>
                    <a:pt x="120" y="54"/>
                  </a:lnTo>
                  <a:lnTo>
                    <a:pt x="120" y="56"/>
                  </a:lnTo>
                  <a:lnTo>
                    <a:pt x="120" y="57"/>
                  </a:lnTo>
                  <a:lnTo>
                    <a:pt x="119" y="60"/>
                  </a:lnTo>
                  <a:lnTo>
                    <a:pt x="118" y="60"/>
                  </a:lnTo>
                  <a:lnTo>
                    <a:pt x="116" y="60"/>
                  </a:lnTo>
                  <a:lnTo>
                    <a:pt x="109" y="57"/>
                  </a:lnTo>
                  <a:lnTo>
                    <a:pt x="101" y="54"/>
                  </a:lnTo>
                  <a:lnTo>
                    <a:pt x="94" y="51"/>
                  </a:lnTo>
                  <a:lnTo>
                    <a:pt x="86" y="47"/>
                  </a:lnTo>
                  <a:lnTo>
                    <a:pt x="78" y="44"/>
                  </a:lnTo>
                  <a:lnTo>
                    <a:pt x="72" y="39"/>
                  </a:lnTo>
                  <a:lnTo>
                    <a:pt x="64" y="36"/>
                  </a:lnTo>
                  <a:lnTo>
                    <a:pt x="56" y="32"/>
                  </a:lnTo>
                  <a:lnTo>
                    <a:pt x="49" y="28"/>
                  </a:lnTo>
                  <a:lnTo>
                    <a:pt x="42" y="25"/>
                  </a:lnTo>
                  <a:lnTo>
                    <a:pt x="34" y="21"/>
                  </a:lnTo>
                  <a:lnTo>
                    <a:pt x="28" y="18"/>
                  </a:lnTo>
                  <a:lnTo>
                    <a:pt x="20" y="15"/>
                  </a:lnTo>
                  <a:lnTo>
                    <a:pt x="14" y="12"/>
                  </a:lnTo>
                  <a:lnTo>
                    <a:pt x="8" y="10"/>
                  </a:lnTo>
                  <a:lnTo>
                    <a:pt x="2" y="8"/>
                  </a:lnTo>
                  <a:lnTo>
                    <a:pt x="0" y="6"/>
                  </a:lnTo>
                  <a:lnTo>
                    <a:pt x="0" y="5"/>
                  </a:lnTo>
                  <a:lnTo>
                    <a:pt x="0" y="3"/>
                  </a:lnTo>
                  <a:lnTo>
                    <a:pt x="0" y="2"/>
                  </a:lnTo>
                  <a:lnTo>
                    <a:pt x="2" y="0"/>
                  </a:lnTo>
                  <a:lnTo>
                    <a:pt x="3" y="0"/>
                  </a:lnTo>
                  <a:lnTo>
                    <a:pt x="6" y="1"/>
                  </a:lnTo>
                  <a:close/>
                </a:path>
              </a:pathLst>
            </a:custGeom>
            <a:solidFill>
              <a:srgbClr val="9E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33" name="Freeform 124"/>
            <p:cNvSpPr>
              <a:spLocks/>
            </p:cNvSpPr>
            <p:nvPr/>
          </p:nvSpPr>
          <p:spPr bwMode="auto">
            <a:xfrm>
              <a:off x="4276725" y="5021263"/>
              <a:ext cx="244475" cy="261937"/>
            </a:xfrm>
            <a:custGeom>
              <a:avLst/>
              <a:gdLst>
                <a:gd name="T0" fmla="*/ 2147483647 w 154"/>
                <a:gd name="T1" fmla="*/ 2147483647 h 165"/>
                <a:gd name="T2" fmla="*/ 2147483647 w 154"/>
                <a:gd name="T3" fmla="*/ 2147483647 h 165"/>
                <a:gd name="T4" fmla="*/ 2147483647 w 154"/>
                <a:gd name="T5" fmla="*/ 2147483647 h 165"/>
                <a:gd name="T6" fmla="*/ 2147483647 w 154"/>
                <a:gd name="T7" fmla="*/ 2147483647 h 165"/>
                <a:gd name="T8" fmla="*/ 2147483647 w 154"/>
                <a:gd name="T9" fmla="*/ 2147483647 h 165"/>
                <a:gd name="T10" fmla="*/ 2147483647 w 154"/>
                <a:gd name="T11" fmla="*/ 2147483647 h 165"/>
                <a:gd name="T12" fmla="*/ 2147483647 w 154"/>
                <a:gd name="T13" fmla="*/ 2147483647 h 165"/>
                <a:gd name="T14" fmla="*/ 2147483647 w 154"/>
                <a:gd name="T15" fmla="*/ 2147483647 h 165"/>
                <a:gd name="T16" fmla="*/ 2147483647 w 154"/>
                <a:gd name="T17" fmla="*/ 2147483647 h 165"/>
                <a:gd name="T18" fmla="*/ 2147483647 w 154"/>
                <a:gd name="T19" fmla="*/ 2147483647 h 165"/>
                <a:gd name="T20" fmla="*/ 2147483647 w 154"/>
                <a:gd name="T21" fmla="*/ 2147483647 h 165"/>
                <a:gd name="T22" fmla="*/ 2147483647 w 154"/>
                <a:gd name="T23" fmla="*/ 2147483647 h 165"/>
                <a:gd name="T24" fmla="*/ 2147483647 w 154"/>
                <a:gd name="T25" fmla="*/ 2147483647 h 165"/>
                <a:gd name="T26" fmla="*/ 2147483647 w 154"/>
                <a:gd name="T27" fmla="*/ 2147483647 h 165"/>
                <a:gd name="T28" fmla="*/ 2147483647 w 154"/>
                <a:gd name="T29" fmla="*/ 2147483647 h 165"/>
                <a:gd name="T30" fmla="*/ 2147483647 w 154"/>
                <a:gd name="T31" fmla="*/ 2147483647 h 165"/>
                <a:gd name="T32" fmla="*/ 2147483647 w 154"/>
                <a:gd name="T33" fmla="*/ 2147483647 h 165"/>
                <a:gd name="T34" fmla="*/ 2147483647 w 154"/>
                <a:gd name="T35" fmla="*/ 2147483647 h 165"/>
                <a:gd name="T36" fmla="*/ 2147483647 w 154"/>
                <a:gd name="T37" fmla="*/ 2147483647 h 165"/>
                <a:gd name="T38" fmla="*/ 2147483647 w 154"/>
                <a:gd name="T39" fmla="*/ 2147483647 h 165"/>
                <a:gd name="T40" fmla="*/ 2147483647 w 154"/>
                <a:gd name="T41" fmla="*/ 2147483647 h 165"/>
                <a:gd name="T42" fmla="*/ 2147483647 w 154"/>
                <a:gd name="T43" fmla="*/ 2147483647 h 165"/>
                <a:gd name="T44" fmla="*/ 2147483647 w 154"/>
                <a:gd name="T45" fmla="*/ 2147483647 h 165"/>
                <a:gd name="T46" fmla="*/ 2147483647 w 154"/>
                <a:gd name="T47" fmla="*/ 2147483647 h 165"/>
                <a:gd name="T48" fmla="*/ 2147483647 w 154"/>
                <a:gd name="T49" fmla="*/ 2147483647 h 165"/>
                <a:gd name="T50" fmla="*/ 2147483647 w 154"/>
                <a:gd name="T51" fmla="*/ 2147483647 h 165"/>
                <a:gd name="T52" fmla="*/ 2147483647 w 154"/>
                <a:gd name="T53" fmla="*/ 2147483647 h 165"/>
                <a:gd name="T54" fmla="*/ 2147483647 w 154"/>
                <a:gd name="T55" fmla="*/ 2147483647 h 165"/>
                <a:gd name="T56" fmla="*/ 2147483647 w 154"/>
                <a:gd name="T57" fmla="*/ 2147483647 h 165"/>
                <a:gd name="T58" fmla="*/ 2147483647 w 154"/>
                <a:gd name="T59" fmla="*/ 2147483647 h 165"/>
                <a:gd name="T60" fmla="*/ 2147483647 w 154"/>
                <a:gd name="T61" fmla="*/ 2147483647 h 165"/>
                <a:gd name="T62" fmla="*/ 2147483647 w 154"/>
                <a:gd name="T63" fmla="*/ 2147483647 h 165"/>
                <a:gd name="T64" fmla="*/ 2147483647 w 154"/>
                <a:gd name="T65" fmla="*/ 2147483647 h 165"/>
                <a:gd name="T66" fmla="*/ 2147483647 w 154"/>
                <a:gd name="T67" fmla="*/ 0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4"/>
                <a:gd name="T103" fmla="*/ 0 h 165"/>
                <a:gd name="T104" fmla="*/ 154 w 154"/>
                <a:gd name="T105" fmla="*/ 165 h 1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4" h="165">
                  <a:moveTo>
                    <a:pt x="154" y="0"/>
                  </a:moveTo>
                  <a:lnTo>
                    <a:pt x="154" y="2"/>
                  </a:lnTo>
                  <a:lnTo>
                    <a:pt x="154" y="6"/>
                  </a:lnTo>
                  <a:lnTo>
                    <a:pt x="154" y="12"/>
                  </a:lnTo>
                  <a:lnTo>
                    <a:pt x="154" y="19"/>
                  </a:lnTo>
                  <a:lnTo>
                    <a:pt x="154" y="29"/>
                  </a:lnTo>
                  <a:lnTo>
                    <a:pt x="154" y="39"/>
                  </a:lnTo>
                  <a:lnTo>
                    <a:pt x="154" y="50"/>
                  </a:lnTo>
                  <a:lnTo>
                    <a:pt x="154" y="62"/>
                  </a:lnTo>
                  <a:lnTo>
                    <a:pt x="154" y="74"/>
                  </a:lnTo>
                  <a:lnTo>
                    <a:pt x="153" y="86"/>
                  </a:lnTo>
                  <a:lnTo>
                    <a:pt x="152" y="97"/>
                  </a:lnTo>
                  <a:lnTo>
                    <a:pt x="152" y="107"/>
                  </a:lnTo>
                  <a:lnTo>
                    <a:pt x="151" y="116"/>
                  </a:lnTo>
                  <a:lnTo>
                    <a:pt x="150" y="123"/>
                  </a:lnTo>
                  <a:lnTo>
                    <a:pt x="148" y="128"/>
                  </a:lnTo>
                  <a:lnTo>
                    <a:pt x="148" y="131"/>
                  </a:lnTo>
                  <a:lnTo>
                    <a:pt x="144" y="132"/>
                  </a:lnTo>
                  <a:lnTo>
                    <a:pt x="139" y="135"/>
                  </a:lnTo>
                  <a:lnTo>
                    <a:pt x="131" y="137"/>
                  </a:lnTo>
                  <a:lnTo>
                    <a:pt x="122" y="140"/>
                  </a:lnTo>
                  <a:lnTo>
                    <a:pt x="110" y="142"/>
                  </a:lnTo>
                  <a:lnTo>
                    <a:pt x="99" y="145"/>
                  </a:lnTo>
                  <a:lnTo>
                    <a:pt x="86" y="149"/>
                  </a:lnTo>
                  <a:lnTo>
                    <a:pt x="73" y="152"/>
                  </a:lnTo>
                  <a:lnTo>
                    <a:pt x="59" y="155"/>
                  </a:lnTo>
                  <a:lnTo>
                    <a:pt x="47" y="156"/>
                  </a:lnTo>
                  <a:lnTo>
                    <a:pt x="35" y="159"/>
                  </a:lnTo>
                  <a:lnTo>
                    <a:pt x="25" y="162"/>
                  </a:lnTo>
                  <a:lnTo>
                    <a:pt x="15" y="163"/>
                  </a:lnTo>
                  <a:lnTo>
                    <a:pt x="8" y="164"/>
                  </a:lnTo>
                  <a:lnTo>
                    <a:pt x="3" y="165"/>
                  </a:lnTo>
                  <a:lnTo>
                    <a:pt x="0" y="165"/>
                  </a:lnTo>
                  <a:lnTo>
                    <a:pt x="1" y="159"/>
                  </a:lnTo>
                  <a:lnTo>
                    <a:pt x="2" y="159"/>
                  </a:lnTo>
                  <a:lnTo>
                    <a:pt x="5" y="158"/>
                  </a:lnTo>
                  <a:lnTo>
                    <a:pt x="12" y="156"/>
                  </a:lnTo>
                  <a:lnTo>
                    <a:pt x="20" y="155"/>
                  </a:lnTo>
                  <a:lnTo>
                    <a:pt x="29" y="152"/>
                  </a:lnTo>
                  <a:lnTo>
                    <a:pt x="39" y="150"/>
                  </a:lnTo>
                  <a:lnTo>
                    <a:pt x="51" y="147"/>
                  </a:lnTo>
                  <a:lnTo>
                    <a:pt x="62" y="145"/>
                  </a:lnTo>
                  <a:lnTo>
                    <a:pt x="74" y="142"/>
                  </a:lnTo>
                  <a:lnTo>
                    <a:pt x="86" y="139"/>
                  </a:lnTo>
                  <a:lnTo>
                    <a:pt x="98" y="136"/>
                  </a:lnTo>
                  <a:lnTo>
                    <a:pt x="109" y="133"/>
                  </a:lnTo>
                  <a:lnTo>
                    <a:pt x="119" y="130"/>
                  </a:lnTo>
                  <a:lnTo>
                    <a:pt x="128" y="129"/>
                  </a:lnTo>
                  <a:lnTo>
                    <a:pt x="134" y="127"/>
                  </a:lnTo>
                  <a:lnTo>
                    <a:pt x="139" y="125"/>
                  </a:lnTo>
                  <a:lnTo>
                    <a:pt x="139" y="122"/>
                  </a:lnTo>
                  <a:lnTo>
                    <a:pt x="139" y="116"/>
                  </a:lnTo>
                  <a:lnTo>
                    <a:pt x="140" y="109"/>
                  </a:lnTo>
                  <a:lnTo>
                    <a:pt x="140" y="100"/>
                  </a:lnTo>
                  <a:lnTo>
                    <a:pt x="140" y="90"/>
                  </a:lnTo>
                  <a:lnTo>
                    <a:pt x="141" y="80"/>
                  </a:lnTo>
                  <a:lnTo>
                    <a:pt x="141" y="70"/>
                  </a:lnTo>
                  <a:lnTo>
                    <a:pt x="142" y="60"/>
                  </a:lnTo>
                  <a:lnTo>
                    <a:pt x="142" y="48"/>
                  </a:lnTo>
                  <a:lnTo>
                    <a:pt x="143" y="39"/>
                  </a:lnTo>
                  <a:lnTo>
                    <a:pt x="143" y="29"/>
                  </a:lnTo>
                  <a:lnTo>
                    <a:pt x="144" y="21"/>
                  </a:lnTo>
                  <a:lnTo>
                    <a:pt x="144" y="14"/>
                  </a:lnTo>
                  <a:lnTo>
                    <a:pt x="144" y="9"/>
                  </a:lnTo>
                  <a:lnTo>
                    <a:pt x="144" y="6"/>
                  </a:lnTo>
                  <a:lnTo>
                    <a:pt x="144" y="5"/>
                  </a:lnTo>
                  <a:lnTo>
                    <a:pt x="154" y="0"/>
                  </a:lnTo>
                  <a:close/>
                </a:path>
              </a:pathLst>
            </a:custGeom>
            <a:solidFill>
              <a:srgbClr val="9E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34" name="Freeform 125"/>
            <p:cNvSpPr>
              <a:spLocks/>
            </p:cNvSpPr>
            <p:nvPr/>
          </p:nvSpPr>
          <p:spPr bwMode="auto">
            <a:xfrm>
              <a:off x="4332288" y="4976813"/>
              <a:ext cx="207962" cy="53975"/>
            </a:xfrm>
            <a:custGeom>
              <a:avLst/>
              <a:gdLst>
                <a:gd name="T0" fmla="*/ 2147483647 w 131"/>
                <a:gd name="T1" fmla="*/ 2147483647 h 34"/>
                <a:gd name="T2" fmla="*/ 2147483647 w 131"/>
                <a:gd name="T3" fmla="*/ 2147483647 h 34"/>
                <a:gd name="T4" fmla="*/ 2147483647 w 131"/>
                <a:gd name="T5" fmla="*/ 2147483647 h 34"/>
                <a:gd name="T6" fmla="*/ 2147483647 w 131"/>
                <a:gd name="T7" fmla="*/ 2147483647 h 34"/>
                <a:gd name="T8" fmla="*/ 2147483647 w 131"/>
                <a:gd name="T9" fmla="*/ 2147483647 h 34"/>
                <a:gd name="T10" fmla="*/ 2147483647 w 131"/>
                <a:gd name="T11" fmla="*/ 2147483647 h 34"/>
                <a:gd name="T12" fmla="*/ 2147483647 w 131"/>
                <a:gd name="T13" fmla="*/ 2147483647 h 34"/>
                <a:gd name="T14" fmla="*/ 2147483647 w 131"/>
                <a:gd name="T15" fmla="*/ 2147483647 h 34"/>
                <a:gd name="T16" fmla="*/ 2147483647 w 131"/>
                <a:gd name="T17" fmla="*/ 2147483647 h 34"/>
                <a:gd name="T18" fmla="*/ 2147483647 w 131"/>
                <a:gd name="T19" fmla="*/ 2147483647 h 34"/>
                <a:gd name="T20" fmla="*/ 2147483647 w 131"/>
                <a:gd name="T21" fmla="*/ 2147483647 h 34"/>
                <a:gd name="T22" fmla="*/ 2147483647 w 131"/>
                <a:gd name="T23" fmla="*/ 2147483647 h 34"/>
                <a:gd name="T24" fmla="*/ 2147483647 w 131"/>
                <a:gd name="T25" fmla="*/ 2147483647 h 34"/>
                <a:gd name="T26" fmla="*/ 2147483647 w 131"/>
                <a:gd name="T27" fmla="*/ 2147483647 h 34"/>
                <a:gd name="T28" fmla="*/ 2147483647 w 131"/>
                <a:gd name="T29" fmla="*/ 2147483647 h 34"/>
                <a:gd name="T30" fmla="*/ 2147483647 w 131"/>
                <a:gd name="T31" fmla="*/ 2147483647 h 34"/>
                <a:gd name="T32" fmla="*/ 2147483647 w 131"/>
                <a:gd name="T33" fmla="*/ 2147483647 h 34"/>
                <a:gd name="T34" fmla="*/ 2147483647 w 131"/>
                <a:gd name="T35" fmla="*/ 2147483647 h 34"/>
                <a:gd name="T36" fmla="*/ 2147483647 w 131"/>
                <a:gd name="T37" fmla="*/ 2147483647 h 34"/>
                <a:gd name="T38" fmla="*/ 2147483647 w 131"/>
                <a:gd name="T39" fmla="*/ 0 h 34"/>
                <a:gd name="T40" fmla="*/ 2147483647 w 131"/>
                <a:gd name="T41" fmla="*/ 0 h 34"/>
                <a:gd name="T42" fmla="*/ 2147483647 w 131"/>
                <a:gd name="T43" fmla="*/ 0 h 34"/>
                <a:gd name="T44" fmla="*/ 2147483647 w 131"/>
                <a:gd name="T45" fmla="*/ 0 h 34"/>
                <a:gd name="T46" fmla="*/ 2147483647 w 131"/>
                <a:gd name="T47" fmla="*/ 2147483647 h 34"/>
                <a:gd name="T48" fmla="*/ 2147483647 w 131"/>
                <a:gd name="T49" fmla="*/ 2147483647 h 34"/>
                <a:gd name="T50" fmla="*/ 0 w 131"/>
                <a:gd name="T51" fmla="*/ 2147483647 h 34"/>
                <a:gd name="T52" fmla="*/ 0 w 131"/>
                <a:gd name="T53" fmla="*/ 2147483647 h 34"/>
                <a:gd name="T54" fmla="*/ 2147483647 w 131"/>
                <a:gd name="T55" fmla="*/ 2147483647 h 34"/>
                <a:gd name="T56" fmla="*/ 2147483647 w 131"/>
                <a:gd name="T57" fmla="*/ 2147483647 h 34"/>
                <a:gd name="T58" fmla="*/ 2147483647 w 131"/>
                <a:gd name="T59" fmla="*/ 2147483647 h 34"/>
                <a:gd name="T60" fmla="*/ 2147483647 w 131"/>
                <a:gd name="T61" fmla="*/ 2147483647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1"/>
                <a:gd name="T94" fmla="*/ 0 h 34"/>
                <a:gd name="T95" fmla="*/ 131 w 131"/>
                <a:gd name="T96" fmla="*/ 34 h 3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1" h="34">
                  <a:moveTo>
                    <a:pt x="131" y="30"/>
                  </a:moveTo>
                  <a:lnTo>
                    <a:pt x="130" y="29"/>
                  </a:lnTo>
                  <a:lnTo>
                    <a:pt x="127" y="28"/>
                  </a:lnTo>
                  <a:lnTo>
                    <a:pt x="122" y="27"/>
                  </a:lnTo>
                  <a:lnTo>
                    <a:pt x="115" y="25"/>
                  </a:lnTo>
                  <a:lnTo>
                    <a:pt x="108" y="23"/>
                  </a:lnTo>
                  <a:lnTo>
                    <a:pt x="99" y="21"/>
                  </a:lnTo>
                  <a:lnTo>
                    <a:pt x="89" y="19"/>
                  </a:lnTo>
                  <a:lnTo>
                    <a:pt x="81" y="17"/>
                  </a:lnTo>
                  <a:lnTo>
                    <a:pt x="70" y="14"/>
                  </a:lnTo>
                  <a:lnTo>
                    <a:pt x="60" y="11"/>
                  </a:lnTo>
                  <a:lnTo>
                    <a:pt x="50" y="9"/>
                  </a:lnTo>
                  <a:lnTo>
                    <a:pt x="41" y="6"/>
                  </a:lnTo>
                  <a:lnTo>
                    <a:pt x="32" y="5"/>
                  </a:lnTo>
                  <a:lnTo>
                    <a:pt x="24" y="3"/>
                  </a:lnTo>
                  <a:lnTo>
                    <a:pt x="18" y="2"/>
                  </a:lnTo>
                  <a:lnTo>
                    <a:pt x="14" y="1"/>
                  </a:lnTo>
                  <a:lnTo>
                    <a:pt x="12" y="1"/>
                  </a:lnTo>
                  <a:lnTo>
                    <a:pt x="9" y="1"/>
                  </a:lnTo>
                  <a:lnTo>
                    <a:pt x="6" y="0"/>
                  </a:lnTo>
                  <a:lnTo>
                    <a:pt x="5" y="0"/>
                  </a:lnTo>
                  <a:lnTo>
                    <a:pt x="4" y="0"/>
                  </a:lnTo>
                  <a:lnTo>
                    <a:pt x="2" y="0"/>
                  </a:lnTo>
                  <a:lnTo>
                    <a:pt x="2" y="1"/>
                  </a:lnTo>
                  <a:lnTo>
                    <a:pt x="1" y="1"/>
                  </a:lnTo>
                  <a:lnTo>
                    <a:pt x="0" y="1"/>
                  </a:lnTo>
                  <a:lnTo>
                    <a:pt x="0" y="2"/>
                  </a:lnTo>
                  <a:lnTo>
                    <a:pt x="18" y="7"/>
                  </a:lnTo>
                  <a:lnTo>
                    <a:pt x="122" y="34"/>
                  </a:lnTo>
                  <a:lnTo>
                    <a:pt x="131" y="30"/>
                  </a:lnTo>
                  <a:close/>
                </a:path>
              </a:pathLst>
            </a:custGeom>
            <a:solidFill>
              <a:srgbClr val="9E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35" name="Freeform 126"/>
            <p:cNvSpPr>
              <a:spLocks/>
            </p:cNvSpPr>
            <p:nvPr/>
          </p:nvSpPr>
          <p:spPr bwMode="auto">
            <a:xfrm>
              <a:off x="4281488" y="5376863"/>
              <a:ext cx="25400" cy="274637"/>
            </a:xfrm>
            <a:custGeom>
              <a:avLst/>
              <a:gdLst>
                <a:gd name="T0" fmla="*/ 2147483647 w 16"/>
                <a:gd name="T1" fmla="*/ 2147483647 h 173"/>
                <a:gd name="T2" fmla="*/ 2147483647 w 16"/>
                <a:gd name="T3" fmla="*/ 2147483647 h 173"/>
                <a:gd name="T4" fmla="*/ 2147483647 w 16"/>
                <a:gd name="T5" fmla="*/ 2147483647 h 173"/>
                <a:gd name="T6" fmla="*/ 2147483647 w 16"/>
                <a:gd name="T7" fmla="*/ 2147483647 h 173"/>
                <a:gd name="T8" fmla="*/ 2147483647 w 16"/>
                <a:gd name="T9" fmla="*/ 2147483647 h 173"/>
                <a:gd name="T10" fmla="*/ 2147483647 w 16"/>
                <a:gd name="T11" fmla="*/ 2147483647 h 173"/>
                <a:gd name="T12" fmla="*/ 2147483647 w 16"/>
                <a:gd name="T13" fmla="*/ 2147483647 h 173"/>
                <a:gd name="T14" fmla="*/ 2147483647 w 16"/>
                <a:gd name="T15" fmla="*/ 2147483647 h 173"/>
                <a:gd name="T16" fmla="*/ 2147483647 w 16"/>
                <a:gd name="T17" fmla="*/ 2147483647 h 173"/>
                <a:gd name="T18" fmla="*/ 2147483647 w 16"/>
                <a:gd name="T19" fmla="*/ 2147483647 h 173"/>
                <a:gd name="T20" fmla="*/ 2147483647 w 16"/>
                <a:gd name="T21" fmla="*/ 2147483647 h 173"/>
                <a:gd name="T22" fmla="*/ 2147483647 w 16"/>
                <a:gd name="T23" fmla="*/ 2147483647 h 173"/>
                <a:gd name="T24" fmla="*/ 2147483647 w 16"/>
                <a:gd name="T25" fmla="*/ 2147483647 h 173"/>
                <a:gd name="T26" fmla="*/ 2147483647 w 16"/>
                <a:gd name="T27" fmla="*/ 2147483647 h 173"/>
                <a:gd name="T28" fmla="*/ 2147483647 w 16"/>
                <a:gd name="T29" fmla="*/ 2147483647 h 173"/>
                <a:gd name="T30" fmla="*/ 2147483647 w 16"/>
                <a:gd name="T31" fmla="*/ 2147483647 h 173"/>
                <a:gd name="T32" fmla="*/ 2147483647 w 16"/>
                <a:gd name="T33" fmla="*/ 2147483647 h 173"/>
                <a:gd name="T34" fmla="*/ 2147483647 w 16"/>
                <a:gd name="T35" fmla="*/ 2147483647 h 173"/>
                <a:gd name="T36" fmla="*/ 2147483647 w 16"/>
                <a:gd name="T37" fmla="*/ 2147483647 h 173"/>
                <a:gd name="T38" fmla="*/ 2147483647 w 16"/>
                <a:gd name="T39" fmla="*/ 2147483647 h 173"/>
                <a:gd name="T40" fmla="*/ 2147483647 w 16"/>
                <a:gd name="T41" fmla="*/ 2147483647 h 173"/>
                <a:gd name="T42" fmla="*/ 2147483647 w 16"/>
                <a:gd name="T43" fmla="*/ 2147483647 h 173"/>
                <a:gd name="T44" fmla="*/ 2147483647 w 16"/>
                <a:gd name="T45" fmla="*/ 2147483647 h 173"/>
                <a:gd name="T46" fmla="*/ 2147483647 w 16"/>
                <a:gd name="T47" fmla="*/ 2147483647 h 173"/>
                <a:gd name="T48" fmla="*/ 2147483647 w 16"/>
                <a:gd name="T49" fmla="*/ 2147483647 h 173"/>
                <a:gd name="T50" fmla="*/ 2147483647 w 16"/>
                <a:gd name="T51" fmla="*/ 2147483647 h 173"/>
                <a:gd name="T52" fmla="*/ 2147483647 w 16"/>
                <a:gd name="T53" fmla="*/ 2147483647 h 173"/>
                <a:gd name="T54" fmla="*/ 2147483647 w 16"/>
                <a:gd name="T55" fmla="*/ 2147483647 h 173"/>
                <a:gd name="T56" fmla="*/ 2147483647 w 16"/>
                <a:gd name="T57" fmla="*/ 2147483647 h 173"/>
                <a:gd name="T58" fmla="*/ 2147483647 w 16"/>
                <a:gd name="T59" fmla="*/ 2147483647 h 173"/>
                <a:gd name="T60" fmla="*/ 2147483647 w 16"/>
                <a:gd name="T61" fmla="*/ 2147483647 h 173"/>
                <a:gd name="T62" fmla="*/ 2147483647 w 16"/>
                <a:gd name="T63" fmla="*/ 2147483647 h 173"/>
                <a:gd name="T64" fmla="*/ 2147483647 w 16"/>
                <a:gd name="T65" fmla="*/ 2147483647 h 173"/>
                <a:gd name="T66" fmla="*/ 2147483647 w 16"/>
                <a:gd name="T67" fmla="*/ 2147483647 h 173"/>
                <a:gd name="T68" fmla="*/ 2147483647 w 16"/>
                <a:gd name="T69" fmla="*/ 2147483647 h 173"/>
                <a:gd name="T70" fmla="*/ 2147483647 w 16"/>
                <a:gd name="T71" fmla="*/ 2147483647 h 173"/>
                <a:gd name="T72" fmla="*/ 2147483647 w 16"/>
                <a:gd name="T73" fmla="*/ 2147483647 h 173"/>
                <a:gd name="T74" fmla="*/ 2147483647 w 16"/>
                <a:gd name="T75" fmla="*/ 2147483647 h 173"/>
                <a:gd name="T76" fmla="*/ 2147483647 w 16"/>
                <a:gd name="T77" fmla="*/ 2147483647 h 173"/>
                <a:gd name="T78" fmla="*/ 2147483647 w 16"/>
                <a:gd name="T79" fmla="*/ 2147483647 h 173"/>
                <a:gd name="T80" fmla="*/ 2147483647 w 16"/>
                <a:gd name="T81" fmla="*/ 2147483647 h 173"/>
                <a:gd name="T82" fmla="*/ 2147483647 w 16"/>
                <a:gd name="T83" fmla="*/ 2147483647 h 173"/>
                <a:gd name="T84" fmla="*/ 0 w 16"/>
                <a:gd name="T85" fmla="*/ 2147483647 h 173"/>
                <a:gd name="T86" fmla="*/ 0 w 16"/>
                <a:gd name="T87" fmla="*/ 2147483647 h 173"/>
                <a:gd name="T88" fmla="*/ 0 w 16"/>
                <a:gd name="T89" fmla="*/ 2147483647 h 173"/>
                <a:gd name="T90" fmla="*/ 2147483647 w 16"/>
                <a:gd name="T91" fmla="*/ 2147483647 h 173"/>
                <a:gd name="T92" fmla="*/ 2147483647 w 16"/>
                <a:gd name="T93" fmla="*/ 0 h 173"/>
                <a:gd name="T94" fmla="*/ 2147483647 w 16"/>
                <a:gd name="T95" fmla="*/ 2147483647 h 173"/>
                <a:gd name="T96" fmla="*/ 2147483647 w 16"/>
                <a:gd name="T97" fmla="*/ 2147483647 h 1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
                <a:gd name="T148" fmla="*/ 0 h 173"/>
                <a:gd name="T149" fmla="*/ 16 w 16"/>
                <a:gd name="T150" fmla="*/ 173 h 1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 h="173">
                  <a:moveTo>
                    <a:pt x="10" y="2"/>
                  </a:moveTo>
                  <a:lnTo>
                    <a:pt x="10" y="9"/>
                  </a:lnTo>
                  <a:lnTo>
                    <a:pt x="10" y="17"/>
                  </a:lnTo>
                  <a:lnTo>
                    <a:pt x="11" y="24"/>
                  </a:lnTo>
                  <a:lnTo>
                    <a:pt x="11" y="31"/>
                  </a:lnTo>
                  <a:lnTo>
                    <a:pt x="12" y="38"/>
                  </a:lnTo>
                  <a:lnTo>
                    <a:pt x="12" y="45"/>
                  </a:lnTo>
                  <a:lnTo>
                    <a:pt x="12" y="52"/>
                  </a:lnTo>
                  <a:lnTo>
                    <a:pt x="13" y="59"/>
                  </a:lnTo>
                  <a:lnTo>
                    <a:pt x="13" y="66"/>
                  </a:lnTo>
                  <a:lnTo>
                    <a:pt x="14" y="73"/>
                  </a:lnTo>
                  <a:lnTo>
                    <a:pt x="14" y="79"/>
                  </a:lnTo>
                  <a:lnTo>
                    <a:pt x="15" y="86"/>
                  </a:lnTo>
                  <a:lnTo>
                    <a:pt x="15" y="93"/>
                  </a:lnTo>
                  <a:lnTo>
                    <a:pt x="16" y="101"/>
                  </a:lnTo>
                  <a:lnTo>
                    <a:pt x="16" y="108"/>
                  </a:lnTo>
                  <a:lnTo>
                    <a:pt x="16" y="116"/>
                  </a:lnTo>
                  <a:lnTo>
                    <a:pt x="16" y="120"/>
                  </a:lnTo>
                  <a:lnTo>
                    <a:pt x="16" y="123"/>
                  </a:lnTo>
                  <a:lnTo>
                    <a:pt x="16" y="126"/>
                  </a:lnTo>
                  <a:lnTo>
                    <a:pt x="16" y="130"/>
                  </a:lnTo>
                  <a:lnTo>
                    <a:pt x="15" y="134"/>
                  </a:lnTo>
                  <a:lnTo>
                    <a:pt x="15" y="136"/>
                  </a:lnTo>
                  <a:lnTo>
                    <a:pt x="15" y="139"/>
                  </a:lnTo>
                  <a:lnTo>
                    <a:pt x="15" y="143"/>
                  </a:lnTo>
                  <a:lnTo>
                    <a:pt x="14" y="145"/>
                  </a:lnTo>
                  <a:lnTo>
                    <a:pt x="14" y="148"/>
                  </a:lnTo>
                  <a:lnTo>
                    <a:pt x="14" y="152"/>
                  </a:lnTo>
                  <a:lnTo>
                    <a:pt x="13" y="155"/>
                  </a:lnTo>
                  <a:lnTo>
                    <a:pt x="13" y="158"/>
                  </a:lnTo>
                  <a:lnTo>
                    <a:pt x="13" y="161"/>
                  </a:lnTo>
                  <a:lnTo>
                    <a:pt x="13" y="165"/>
                  </a:lnTo>
                  <a:lnTo>
                    <a:pt x="13" y="169"/>
                  </a:lnTo>
                  <a:lnTo>
                    <a:pt x="13" y="170"/>
                  </a:lnTo>
                  <a:lnTo>
                    <a:pt x="12" y="171"/>
                  </a:lnTo>
                  <a:lnTo>
                    <a:pt x="11" y="172"/>
                  </a:lnTo>
                  <a:lnTo>
                    <a:pt x="10" y="173"/>
                  </a:lnTo>
                  <a:lnTo>
                    <a:pt x="9" y="172"/>
                  </a:lnTo>
                  <a:lnTo>
                    <a:pt x="8" y="171"/>
                  </a:lnTo>
                  <a:lnTo>
                    <a:pt x="8" y="170"/>
                  </a:lnTo>
                  <a:lnTo>
                    <a:pt x="8" y="167"/>
                  </a:lnTo>
                  <a:lnTo>
                    <a:pt x="8" y="163"/>
                  </a:lnTo>
                  <a:lnTo>
                    <a:pt x="8" y="160"/>
                  </a:lnTo>
                  <a:lnTo>
                    <a:pt x="8" y="157"/>
                  </a:lnTo>
                  <a:lnTo>
                    <a:pt x="8" y="152"/>
                  </a:lnTo>
                  <a:lnTo>
                    <a:pt x="8" y="150"/>
                  </a:lnTo>
                  <a:lnTo>
                    <a:pt x="8" y="147"/>
                  </a:lnTo>
                  <a:lnTo>
                    <a:pt x="8" y="144"/>
                  </a:lnTo>
                  <a:lnTo>
                    <a:pt x="8" y="140"/>
                  </a:lnTo>
                  <a:lnTo>
                    <a:pt x="8" y="137"/>
                  </a:lnTo>
                  <a:lnTo>
                    <a:pt x="8" y="134"/>
                  </a:lnTo>
                  <a:lnTo>
                    <a:pt x="9" y="131"/>
                  </a:lnTo>
                  <a:lnTo>
                    <a:pt x="9" y="127"/>
                  </a:lnTo>
                  <a:lnTo>
                    <a:pt x="9" y="124"/>
                  </a:lnTo>
                  <a:lnTo>
                    <a:pt x="9" y="121"/>
                  </a:lnTo>
                  <a:lnTo>
                    <a:pt x="9" y="117"/>
                  </a:lnTo>
                  <a:lnTo>
                    <a:pt x="9" y="115"/>
                  </a:lnTo>
                  <a:lnTo>
                    <a:pt x="9" y="112"/>
                  </a:lnTo>
                  <a:lnTo>
                    <a:pt x="9" y="110"/>
                  </a:lnTo>
                  <a:lnTo>
                    <a:pt x="9" y="108"/>
                  </a:lnTo>
                  <a:lnTo>
                    <a:pt x="8" y="106"/>
                  </a:lnTo>
                  <a:lnTo>
                    <a:pt x="8" y="105"/>
                  </a:lnTo>
                  <a:lnTo>
                    <a:pt x="8" y="103"/>
                  </a:lnTo>
                  <a:lnTo>
                    <a:pt x="8" y="101"/>
                  </a:lnTo>
                  <a:lnTo>
                    <a:pt x="7" y="99"/>
                  </a:lnTo>
                  <a:lnTo>
                    <a:pt x="7" y="97"/>
                  </a:lnTo>
                  <a:lnTo>
                    <a:pt x="7" y="95"/>
                  </a:lnTo>
                  <a:lnTo>
                    <a:pt x="7" y="93"/>
                  </a:lnTo>
                  <a:lnTo>
                    <a:pt x="6" y="92"/>
                  </a:lnTo>
                  <a:lnTo>
                    <a:pt x="6" y="90"/>
                  </a:lnTo>
                  <a:lnTo>
                    <a:pt x="6" y="87"/>
                  </a:lnTo>
                  <a:lnTo>
                    <a:pt x="6" y="86"/>
                  </a:lnTo>
                  <a:lnTo>
                    <a:pt x="6" y="79"/>
                  </a:lnTo>
                  <a:lnTo>
                    <a:pt x="6" y="74"/>
                  </a:lnTo>
                  <a:lnTo>
                    <a:pt x="6" y="69"/>
                  </a:lnTo>
                  <a:lnTo>
                    <a:pt x="5" y="64"/>
                  </a:lnTo>
                  <a:lnTo>
                    <a:pt x="5" y="60"/>
                  </a:lnTo>
                  <a:lnTo>
                    <a:pt x="4" y="55"/>
                  </a:lnTo>
                  <a:lnTo>
                    <a:pt x="4" y="51"/>
                  </a:lnTo>
                  <a:lnTo>
                    <a:pt x="3" y="46"/>
                  </a:lnTo>
                  <a:lnTo>
                    <a:pt x="2" y="42"/>
                  </a:lnTo>
                  <a:lnTo>
                    <a:pt x="2" y="37"/>
                  </a:lnTo>
                  <a:lnTo>
                    <a:pt x="1" y="32"/>
                  </a:lnTo>
                  <a:lnTo>
                    <a:pt x="0" y="28"/>
                  </a:lnTo>
                  <a:lnTo>
                    <a:pt x="0" y="23"/>
                  </a:lnTo>
                  <a:lnTo>
                    <a:pt x="0" y="18"/>
                  </a:lnTo>
                  <a:lnTo>
                    <a:pt x="0" y="13"/>
                  </a:lnTo>
                  <a:lnTo>
                    <a:pt x="0" y="8"/>
                  </a:lnTo>
                  <a:lnTo>
                    <a:pt x="0" y="5"/>
                  </a:lnTo>
                  <a:lnTo>
                    <a:pt x="1" y="4"/>
                  </a:lnTo>
                  <a:lnTo>
                    <a:pt x="2" y="2"/>
                  </a:lnTo>
                  <a:lnTo>
                    <a:pt x="5" y="1"/>
                  </a:lnTo>
                  <a:lnTo>
                    <a:pt x="7" y="0"/>
                  </a:lnTo>
                  <a:lnTo>
                    <a:pt x="9" y="0"/>
                  </a:lnTo>
                  <a:lnTo>
                    <a:pt x="10" y="1"/>
                  </a:lnTo>
                  <a:lnTo>
                    <a:pt x="10" y="2"/>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36" name="Freeform 127"/>
            <p:cNvSpPr>
              <a:spLocks/>
            </p:cNvSpPr>
            <p:nvPr/>
          </p:nvSpPr>
          <p:spPr bwMode="auto">
            <a:xfrm>
              <a:off x="3906838" y="5481638"/>
              <a:ext cx="69850" cy="42862"/>
            </a:xfrm>
            <a:custGeom>
              <a:avLst/>
              <a:gdLst>
                <a:gd name="T0" fmla="*/ 2147483647 w 44"/>
                <a:gd name="T1" fmla="*/ 2147483647 h 27"/>
                <a:gd name="T2" fmla="*/ 0 w 44"/>
                <a:gd name="T3" fmla="*/ 2147483647 h 27"/>
                <a:gd name="T4" fmla="*/ 0 w 44"/>
                <a:gd name="T5" fmla="*/ 2147483647 h 27"/>
                <a:gd name="T6" fmla="*/ 2147483647 w 44"/>
                <a:gd name="T7" fmla="*/ 2147483647 h 27"/>
                <a:gd name="T8" fmla="*/ 2147483647 w 44"/>
                <a:gd name="T9" fmla="*/ 2147483647 h 27"/>
                <a:gd name="T10" fmla="*/ 2147483647 w 44"/>
                <a:gd name="T11" fmla="*/ 2147483647 h 27"/>
                <a:gd name="T12" fmla="*/ 2147483647 w 44"/>
                <a:gd name="T13" fmla="*/ 2147483647 h 27"/>
                <a:gd name="T14" fmla="*/ 2147483647 w 44"/>
                <a:gd name="T15" fmla="*/ 2147483647 h 27"/>
                <a:gd name="T16" fmla="*/ 2147483647 w 44"/>
                <a:gd name="T17" fmla="*/ 2147483647 h 27"/>
                <a:gd name="T18" fmla="*/ 2147483647 w 44"/>
                <a:gd name="T19" fmla="*/ 2147483647 h 27"/>
                <a:gd name="T20" fmla="*/ 2147483647 w 44"/>
                <a:gd name="T21" fmla="*/ 2147483647 h 27"/>
                <a:gd name="T22" fmla="*/ 2147483647 w 44"/>
                <a:gd name="T23" fmla="*/ 2147483647 h 27"/>
                <a:gd name="T24" fmla="*/ 2147483647 w 44"/>
                <a:gd name="T25" fmla="*/ 2147483647 h 27"/>
                <a:gd name="T26" fmla="*/ 2147483647 w 44"/>
                <a:gd name="T27" fmla="*/ 2147483647 h 27"/>
                <a:gd name="T28" fmla="*/ 2147483647 w 44"/>
                <a:gd name="T29" fmla="*/ 2147483647 h 27"/>
                <a:gd name="T30" fmla="*/ 2147483647 w 44"/>
                <a:gd name="T31" fmla="*/ 2147483647 h 27"/>
                <a:gd name="T32" fmla="*/ 2147483647 w 44"/>
                <a:gd name="T33" fmla="*/ 2147483647 h 27"/>
                <a:gd name="T34" fmla="*/ 2147483647 w 44"/>
                <a:gd name="T35" fmla="*/ 2147483647 h 27"/>
                <a:gd name="T36" fmla="*/ 2147483647 w 44"/>
                <a:gd name="T37" fmla="*/ 2147483647 h 27"/>
                <a:gd name="T38" fmla="*/ 2147483647 w 44"/>
                <a:gd name="T39" fmla="*/ 2147483647 h 27"/>
                <a:gd name="T40" fmla="*/ 2147483647 w 44"/>
                <a:gd name="T41" fmla="*/ 2147483647 h 27"/>
                <a:gd name="T42" fmla="*/ 2147483647 w 44"/>
                <a:gd name="T43" fmla="*/ 2147483647 h 27"/>
                <a:gd name="T44" fmla="*/ 2147483647 w 44"/>
                <a:gd name="T45" fmla="*/ 2147483647 h 27"/>
                <a:gd name="T46" fmla="*/ 2147483647 w 44"/>
                <a:gd name="T47" fmla="*/ 2147483647 h 27"/>
                <a:gd name="T48" fmla="*/ 2147483647 w 44"/>
                <a:gd name="T49" fmla="*/ 2147483647 h 27"/>
                <a:gd name="T50" fmla="*/ 2147483647 w 44"/>
                <a:gd name="T51" fmla="*/ 2147483647 h 27"/>
                <a:gd name="T52" fmla="*/ 2147483647 w 44"/>
                <a:gd name="T53" fmla="*/ 2147483647 h 27"/>
                <a:gd name="T54" fmla="*/ 2147483647 w 44"/>
                <a:gd name="T55" fmla="*/ 2147483647 h 27"/>
                <a:gd name="T56" fmla="*/ 2147483647 w 44"/>
                <a:gd name="T57" fmla="*/ 2147483647 h 27"/>
                <a:gd name="T58" fmla="*/ 2147483647 w 44"/>
                <a:gd name="T59" fmla="*/ 2147483647 h 27"/>
                <a:gd name="T60" fmla="*/ 2147483647 w 44"/>
                <a:gd name="T61" fmla="*/ 0 h 27"/>
                <a:gd name="T62" fmla="*/ 2147483647 w 44"/>
                <a:gd name="T63" fmla="*/ 0 h 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
                <a:gd name="T97" fmla="*/ 0 h 27"/>
                <a:gd name="T98" fmla="*/ 44 w 44"/>
                <a:gd name="T99" fmla="*/ 27 h 2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 h="27">
                  <a:moveTo>
                    <a:pt x="6" y="0"/>
                  </a:moveTo>
                  <a:lnTo>
                    <a:pt x="4" y="4"/>
                  </a:lnTo>
                  <a:lnTo>
                    <a:pt x="2" y="7"/>
                  </a:lnTo>
                  <a:lnTo>
                    <a:pt x="0" y="9"/>
                  </a:lnTo>
                  <a:lnTo>
                    <a:pt x="0" y="13"/>
                  </a:lnTo>
                  <a:lnTo>
                    <a:pt x="0" y="15"/>
                  </a:lnTo>
                  <a:lnTo>
                    <a:pt x="0" y="17"/>
                  </a:lnTo>
                  <a:lnTo>
                    <a:pt x="1" y="19"/>
                  </a:lnTo>
                  <a:lnTo>
                    <a:pt x="2" y="21"/>
                  </a:lnTo>
                  <a:lnTo>
                    <a:pt x="4" y="22"/>
                  </a:lnTo>
                  <a:lnTo>
                    <a:pt x="6" y="24"/>
                  </a:lnTo>
                  <a:lnTo>
                    <a:pt x="8" y="25"/>
                  </a:lnTo>
                  <a:lnTo>
                    <a:pt x="11" y="26"/>
                  </a:lnTo>
                  <a:lnTo>
                    <a:pt x="13" y="26"/>
                  </a:lnTo>
                  <a:lnTo>
                    <a:pt x="16" y="27"/>
                  </a:lnTo>
                  <a:lnTo>
                    <a:pt x="19" y="27"/>
                  </a:lnTo>
                  <a:lnTo>
                    <a:pt x="23" y="27"/>
                  </a:lnTo>
                  <a:lnTo>
                    <a:pt x="26" y="26"/>
                  </a:lnTo>
                  <a:lnTo>
                    <a:pt x="29" y="26"/>
                  </a:lnTo>
                  <a:lnTo>
                    <a:pt x="32" y="24"/>
                  </a:lnTo>
                  <a:lnTo>
                    <a:pt x="34" y="23"/>
                  </a:lnTo>
                  <a:lnTo>
                    <a:pt x="36" y="21"/>
                  </a:lnTo>
                  <a:lnTo>
                    <a:pt x="38" y="19"/>
                  </a:lnTo>
                  <a:lnTo>
                    <a:pt x="39" y="17"/>
                  </a:lnTo>
                  <a:lnTo>
                    <a:pt x="40" y="15"/>
                  </a:lnTo>
                  <a:lnTo>
                    <a:pt x="42" y="13"/>
                  </a:lnTo>
                  <a:lnTo>
                    <a:pt x="42" y="11"/>
                  </a:lnTo>
                  <a:lnTo>
                    <a:pt x="43" y="9"/>
                  </a:lnTo>
                  <a:lnTo>
                    <a:pt x="44" y="8"/>
                  </a:lnTo>
                  <a:lnTo>
                    <a:pt x="44" y="6"/>
                  </a:lnTo>
                  <a:lnTo>
                    <a:pt x="44" y="5"/>
                  </a:lnTo>
                  <a:lnTo>
                    <a:pt x="43" y="5"/>
                  </a:lnTo>
                  <a:lnTo>
                    <a:pt x="42" y="5"/>
                  </a:lnTo>
                  <a:lnTo>
                    <a:pt x="40" y="5"/>
                  </a:lnTo>
                  <a:lnTo>
                    <a:pt x="39" y="7"/>
                  </a:lnTo>
                  <a:lnTo>
                    <a:pt x="38" y="8"/>
                  </a:lnTo>
                  <a:lnTo>
                    <a:pt x="36" y="9"/>
                  </a:lnTo>
                  <a:lnTo>
                    <a:pt x="34" y="11"/>
                  </a:lnTo>
                  <a:lnTo>
                    <a:pt x="33" y="13"/>
                  </a:lnTo>
                  <a:lnTo>
                    <a:pt x="31" y="14"/>
                  </a:lnTo>
                  <a:lnTo>
                    <a:pt x="29" y="15"/>
                  </a:lnTo>
                  <a:lnTo>
                    <a:pt x="26" y="17"/>
                  </a:lnTo>
                  <a:lnTo>
                    <a:pt x="24" y="17"/>
                  </a:lnTo>
                  <a:lnTo>
                    <a:pt x="22" y="18"/>
                  </a:lnTo>
                  <a:lnTo>
                    <a:pt x="20" y="18"/>
                  </a:lnTo>
                  <a:lnTo>
                    <a:pt x="18" y="18"/>
                  </a:lnTo>
                  <a:lnTo>
                    <a:pt x="16" y="18"/>
                  </a:lnTo>
                  <a:lnTo>
                    <a:pt x="14" y="17"/>
                  </a:lnTo>
                  <a:lnTo>
                    <a:pt x="12" y="15"/>
                  </a:lnTo>
                  <a:lnTo>
                    <a:pt x="10" y="14"/>
                  </a:lnTo>
                  <a:lnTo>
                    <a:pt x="9" y="13"/>
                  </a:lnTo>
                  <a:lnTo>
                    <a:pt x="9" y="11"/>
                  </a:lnTo>
                  <a:lnTo>
                    <a:pt x="8" y="9"/>
                  </a:lnTo>
                  <a:lnTo>
                    <a:pt x="8" y="8"/>
                  </a:lnTo>
                  <a:lnTo>
                    <a:pt x="8" y="7"/>
                  </a:lnTo>
                  <a:lnTo>
                    <a:pt x="9" y="5"/>
                  </a:lnTo>
                  <a:lnTo>
                    <a:pt x="9" y="4"/>
                  </a:lnTo>
                  <a:lnTo>
                    <a:pt x="10" y="2"/>
                  </a:lnTo>
                  <a:lnTo>
                    <a:pt x="11" y="1"/>
                  </a:lnTo>
                  <a:lnTo>
                    <a:pt x="12" y="0"/>
                  </a:lnTo>
                  <a:lnTo>
                    <a:pt x="6" y="0"/>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37" name="Freeform 128"/>
            <p:cNvSpPr>
              <a:spLocks/>
            </p:cNvSpPr>
            <p:nvPr/>
          </p:nvSpPr>
          <p:spPr bwMode="auto">
            <a:xfrm>
              <a:off x="4014788" y="5464175"/>
              <a:ext cx="50800" cy="92075"/>
            </a:xfrm>
            <a:custGeom>
              <a:avLst/>
              <a:gdLst>
                <a:gd name="T0" fmla="*/ 2147483647 w 32"/>
                <a:gd name="T1" fmla="*/ 0 h 58"/>
                <a:gd name="T2" fmla="*/ 2147483647 w 32"/>
                <a:gd name="T3" fmla="*/ 2147483647 h 58"/>
                <a:gd name="T4" fmla="*/ 2147483647 w 32"/>
                <a:gd name="T5" fmla="*/ 2147483647 h 58"/>
                <a:gd name="T6" fmla="*/ 2147483647 w 32"/>
                <a:gd name="T7" fmla="*/ 2147483647 h 58"/>
                <a:gd name="T8" fmla="*/ 2147483647 w 32"/>
                <a:gd name="T9" fmla="*/ 2147483647 h 58"/>
                <a:gd name="T10" fmla="*/ 2147483647 w 32"/>
                <a:gd name="T11" fmla="*/ 2147483647 h 58"/>
                <a:gd name="T12" fmla="*/ 2147483647 w 32"/>
                <a:gd name="T13" fmla="*/ 2147483647 h 58"/>
                <a:gd name="T14" fmla="*/ 2147483647 w 32"/>
                <a:gd name="T15" fmla="*/ 2147483647 h 58"/>
                <a:gd name="T16" fmla="*/ 2147483647 w 32"/>
                <a:gd name="T17" fmla="*/ 2147483647 h 58"/>
                <a:gd name="T18" fmla="*/ 2147483647 w 32"/>
                <a:gd name="T19" fmla="*/ 2147483647 h 58"/>
                <a:gd name="T20" fmla="*/ 2147483647 w 32"/>
                <a:gd name="T21" fmla="*/ 2147483647 h 58"/>
                <a:gd name="T22" fmla="*/ 2147483647 w 32"/>
                <a:gd name="T23" fmla="*/ 2147483647 h 58"/>
                <a:gd name="T24" fmla="*/ 2147483647 w 32"/>
                <a:gd name="T25" fmla="*/ 2147483647 h 58"/>
                <a:gd name="T26" fmla="*/ 2147483647 w 32"/>
                <a:gd name="T27" fmla="*/ 2147483647 h 58"/>
                <a:gd name="T28" fmla="*/ 2147483647 w 32"/>
                <a:gd name="T29" fmla="*/ 2147483647 h 58"/>
                <a:gd name="T30" fmla="*/ 0 w 32"/>
                <a:gd name="T31" fmla="*/ 2147483647 h 58"/>
                <a:gd name="T32" fmla="*/ 2147483647 w 32"/>
                <a:gd name="T33" fmla="*/ 2147483647 h 58"/>
                <a:gd name="T34" fmla="*/ 2147483647 w 32"/>
                <a:gd name="T35" fmla="*/ 2147483647 h 58"/>
                <a:gd name="T36" fmla="*/ 2147483647 w 32"/>
                <a:gd name="T37" fmla="*/ 2147483647 h 58"/>
                <a:gd name="T38" fmla="*/ 2147483647 w 32"/>
                <a:gd name="T39" fmla="*/ 2147483647 h 58"/>
                <a:gd name="T40" fmla="*/ 2147483647 w 32"/>
                <a:gd name="T41" fmla="*/ 2147483647 h 58"/>
                <a:gd name="T42" fmla="*/ 2147483647 w 32"/>
                <a:gd name="T43" fmla="*/ 2147483647 h 58"/>
                <a:gd name="T44" fmla="*/ 2147483647 w 32"/>
                <a:gd name="T45" fmla="*/ 2147483647 h 58"/>
                <a:gd name="T46" fmla="*/ 2147483647 w 32"/>
                <a:gd name="T47" fmla="*/ 2147483647 h 58"/>
                <a:gd name="T48" fmla="*/ 2147483647 w 32"/>
                <a:gd name="T49" fmla="*/ 2147483647 h 58"/>
                <a:gd name="T50" fmla="*/ 2147483647 w 32"/>
                <a:gd name="T51" fmla="*/ 2147483647 h 58"/>
                <a:gd name="T52" fmla="*/ 2147483647 w 32"/>
                <a:gd name="T53" fmla="*/ 2147483647 h 58"/>
                <a:gd name="T54" fmla="*/ 2147483647 w 32"/>
                <a:gd name="T55" fmla="*/ 2147483647 h 58"/>
                <a:gd name="T56" fmla="*/ 2147483647 w 32"/>
                <a:gd name="T57" fmla="*/ 2147483647 h 58"/>
                <a:gd name="T58" fmla="*/ 2147483647 w 32"/>
                <a:gd name="T59" fmla="*/ 2147483647 h 58"/>
                <a:gd name="T60" fmla="*/ 2147483647 w 32"/>
                <a:gd name="T61" fmla="*/ 2147483647 h 58"/>
                <a:gd name="T62" fmla="*/ 2147483647 w 32"/>
                <a:gd name="T63" fmla="*/ 2147483647 h 58"/>
                <a:gd name="T64" fmla="*/ 2147483647 w 32"/>
                <a:gd name="T65" fmla="*/ 2147483647 h 58"/>
                <a:gd name="T66" fmla="*/ 2147483647 w 32"/>
                <a:gd name="T67" fmla="*/ 0 h 58"/>
                <a:gd name="T68" fmla="*/ 2147483647 w 32"/>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58"/>
                <a:gd name="T107" fmla="*/ 32 w 32"/>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58">
                  <a:moveTo>
                    <a:pt x="32" y="0"/>
                  </a:moveTo>
                  <a:lnTo>
                    <a:pt x="29" y="3"/>
                  </a:lnTo>
                  <a:lnTo>
                    <a:pt x="26" y="5"/>
                  </a:lnTo>
                  <a:lnTo>
                    <a:pt x="24" y="8"/>
                  </a:lnTo>
                  <a:lnTo>
                    <a:pt x="22" y="10"/>
                  </a:lnTo>
                  <a:lnTo>
                    <a:pt x="20" y="12"/>
                  </a:lnTo>
                  <a:lnTo>
                    <a:pt x="19" y="15"/>
                  </a:lnTo>
                  <a:lnTo>
                    <a:pt x="17" y="17"/>
                  </a:lnTo>
                  <a:lnTo>
                    <a:pt x="16" y="19"/>
                  </a:lnTo>
                  <a:lnTo>
                    <a:pt x="14" y="21"/>
                  </a:lnTo>
                  <a:lnTo>
                    <a:pt x="14" y="23"/>
                  </a:lnTo>
                  <a:lnTo>
                    <a:pt x="13" y="25"/>
                  </a:lnTo>
                  <a:lnTo>
                    <a:pt x="13" y="26"/>
                  </a:lnTo>
                  <a:lnTo>
                    <a:pt x="12" y="28"/>
                  </a:lnTo>
                  <a:lnTo>
                    <a:pt x="12" y="29"/>
                  </a:lnTo>
                  <a:lnTo>
                    <a:pt x="0" y="58"/>
                  </a:lnTo>
                  <a:lnTo>
                    <a:pt x="9" y="57"/>
                  </a:lnTo>
                  <a:lnTo>
                    <a:pt x="9" y="55"/>
                  </a:lnTo>
                  <a:lnTo>
                    <a:pt x="10" y="54"/>
                  </a:lnTo>
                  <a:lnTo>
                    <a:pt x="10" y="53"/>
                  </a:lnTo>
                  <a:lnTo>
                    <a:pt x="10" y="51"/>
                  </a:lnTo>
                  <a:lnTo>
                    <a:pt x="11" y="50"/>
                  </a:lnTo>
                  <a:lnTo>
                    <a:pt x="12" y="47"/>
                  </a:lnTo>
                  <a:lnTo>
                    <a:pt x="13" y="45"/>
                  </a:lnTo>
                  <a:lnTo>
                    <a:pt x="14" y="42"/>
                  </a:lnTo>
                  <a:lnTo>
                    <a:pt x="17" y="38"/>
                  </a:lnTo>
                  <a:lnTo>
                    <a:pt x="18" y="35"/>
                  </a:lnTo>
                  <a:lnTo>
                    <a:pt x="20" y="32"/>
                  </a:lnTo>
                  <a:lnTo>
                    <a:pt x="22" y="28"/>
                  </a:lnTo>
                  <a:lnTo>
                    <a:pt x="25" y="24"/>
                  </a:lnTo>
                  <a:lnTo>
                    <a:pt x="28" y="20"/>
                  </a:lnTo>
                  <a:lnTo>
                    <a:pt x="31" y="16"/>
                  </a:lnTo>
                  <a:lnTo>
                    <a:pt x="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38" name="Freeform 129"/>
            <p:cNvSpPr>
              <a:spLocks/>
            </p:cNvSpPr>
            <p:nvPr/>
          </p:nvSpPr>
          <p:spPr bwMode="auto">
            <a:xfrm>
              <a:off x="4127500" y="5335588"/>
              <a:ext cx="84137" cy="100012"/>
            </a:xfrm>
            <a:custGeom>
              <a:avLst/>
              <a:gdLst>
                <a:gd name="T0" fmla="*/ 2147483647 w 53"/>
                <a:gd name="T1" fmla="*/ 2147483647 h 63"/>
                <a:gd name="T2" fmla="*/ 2147483647 w 53"/>
                <a:gd name="T3" fmla="*/ 2147483647 h 63"/>
                <a:gd name="T4" fmla="*/ 2147483647 w 53"/>
                <a:gd name="T5" fmla="*/ 2147483647 h 63"/>
                <a:gd name="T6" fmla="*/ 2147483647 w 53"/>
                <a:gd name="T7" fmla="*/ 2147483647 h 63"/>
                <a:gd name="T8" fmla="*/ 2147483647 w 53"/>
                <a:gd name="T9" fmla="*/ 2147483647 h 63"/>
                <a:gd name="T10" fmla="*/ 2147483647 w 53"/>
                <a:gd name="T11" fmla="*/ 2147483647 h 63"/>
                <a:gd name="T12" fmla="*/ 2147483647 w 53"/>
                <a:gd name="T13" fmla="*/ 2147483647 h 63"/>
                <a:gd name="T14" fmla="*/ 2147483647 w 53"/>
                <a:gd name="T15" fmla="*/ 2147483647 h 63"/>
                <a:gd name="T16" fmla="*/ 2147483647 w 53"/>
                <a:gd name="T17" fmla="*/ 2147483647 h 63"/>
                <a:gd name="T18" fmla="*/ 2147483647 w 53"/>
                <a:gd name="T19" fmla="*/ 2147483647 h 63"/>
                <a:gd name="T20" fmla="*/ 2147483647 w 53"/>
                <a:gd name="T21" fmla="*/ 2147483647 h 63"/>
                <a:gd name="T22" fmla="*/ 2147483647 w 53"/>
                <a:gd name="T23" fmla="*/ 2147483647 h 63"/>
                <a:gd name="T24" fmla="*/ 2147483647 w 53"/>
                <a:gd name="T25" fmla="*/ 2147483647 h 63"/>
                <a:gd name="T26" fmla="*/ 2147483647 w 53"/>
                <a:gd name="T27" fmla="*/ 2147483647 h 63"/>
                <a:gd name="T28" fmla="*/ 2147483647 w 53"/>
                <a:gd name="T29" fmla="*/ 2147483647 h 63"/>
                <a:gd name="T30" fmla="*/ 2147483647 w 53"/>
                <a:gd name="T31" fmla="*/ 2147483647 h 63"/>
                <a:gd name="T32" fmla="*/ 2147483647 w 53"/>
                <a:gd name="T33" fmla="*/ 2147483647 h 63"/>
                <a:gd name="T34" fmla="*/ 2147483647 w 53"/>
                <a:gd name="T35" fmla="*/ 2147483647 h 63"/>
                <a:gd name="T36" fmla="*/ 2147483647 w 53"/>
                <a:gd name="T37" fmla="*/ 2147483647 h 63"/>
                <a:gd name="T38" fmla="*/ 2147483647 w 53"/>
                <a:gd name="T39" fmla="*/ 2147483647 h 63"/>
                <a:gd name="T40" fmla="*/ 2147483647 w 53"/>
                <a:gd name="T41" fmla="*/ 2147483647 h 63"/>
                <a:gd name="T42" fmla="*/ 2147483647 w 53"/>
                <a:gd name="T43" fmla="*/ 2147483647 h 63"/>
                <a:gd name="T44" fmla="*/ 2147483647 w 53"/>
                <a:gd name="T45" fmla="*/ 2147483647 h 63"/>
                <a:gd name="T46" fmla="*/ 2147483647 w 53"/>
                <a:gd name="T47" fmla="*/ 2147483647 h 63"/>
                <a:gd name="T48" fmla="*/ 2147483647 w 53"/>
                <a:gd name="T49" fmla="*/ 2147483647 h 63"/>
                <a:gd name="T50" fmla="*/ 2147483647 w 53"/>
                <a:gd name="T51" fmla="*/ 2147483647 h 63"/>
                <a:gd name="T52" fmla="*/ 2147483647 w 53"/>
                <a:gd name="T53" fmla="*/ 2147483647 h 63"/>
                <a:gd name="T54" fmla="*/ 2147483647 w 53"/>
                <a:gd name="T55" fmla="*/ 2147483647 h 63"/>
                <a:gd name="T56" fmla="*/ 2147483647 w 53"/>
                <a:gd name="T57" fmla="*/ 2147483647 h 63"/>
                <a:gd name="T58" fmla="*/ 2147483647 w 53"/>
                <a:gd name="T59" fmla="*/ 2147483647 h 63"/>
                <a:gd name="T60" fmla="*/ 2147483647 w 53"/>
                <a:gd name="T61" fmla="*/ 2147483647 h 63"/>
                <a:gd name="T62" fmla="*/ 2147483647 w 53"/>
                <a:gd name="T63" fmla="*/ 2147483647 h 63"/>
                <a:gd name="T64" fmla="*/ 2147483647 w 53"/>
                <a:gd name="T65" fmla="*/ 2147483647 h 63"/>
                <a:gd name="T66" fmla="*/ 2147483647 w 53"/>
                <a:gd name="T67" fmla="*/ 2147483647 h 63"/>
                <a:gd name="T68" fmla="*/ 2147483647 w 53"/>
                <a:gd name="T69" fmla="*/ 2147483647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
                <a:gd name="T106" fmla="*/ 0 h 63"/>
                <a:gd name="T107" fmla="*/ 53 w 53"/>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 h="63">
                  <a:moveTo>
                    <a:pt x="9" y="57"/>
                  </a:moveTo>
                  <a:lnTo>
                    <a:pt x="12" y="55"/>
                  </a:lnTo>
                  <a:lnTo>
                    <a:pt x="16" y="52"/>
                  </a:lnTo>
                  <a:lnTo>
                    <a:pt x="19" y="51"/>
                  </a:lnTo>
                  <a:lnTo>
                    <a:pt x="23" y="49"/>
                  </a:lnTo>
                  <a:lnTo>
                    <a:pt x="26" y="47"/>
                  </a:lnTo>
                  <a:lnTo>
                    <a:pt x="29" y="46"/>
                  </a:lnTo>
                  <a:lnTo>
                    <a:pt x="32" y="44"/>
                  </a:lnTo>
                  <a:lnTo>
                    <a:pt x="35" y="43"/>
                  </a:lnTo>
                  <a:lnTo>
                    <a:pt x="38" y="42"/>
                  </a:lnTo>
                  <a:lnTo>
                    <a:pt x="41" y="41"/>
                  </a:lnTo>
                  <a:lnTo>
                    <a:pt x="43" y="39"/>
                  </a:lnTo>
                  <a:lnTo>
                    <a:pt x="46" y="39"/>
                  </a:lnTo>
                  <a:lnTo>
                    <a:pt x="46" y="38"/>
                  </a:lnTo>
                  <a:lnTo>
                    <a:pt x="48" y="38"/>
                  </a:lnTo>
                  <a:lnTo>
                    <a:pt x="49" y="38"/>
                  </a:lnTo>
                  <a:lnTo>
                    <a:pt x="50" y="38"/>
                  </a:lnTo>
                  <a:lnTo>
                    <a:pt x="50" y="37"/>
                  </a:lnTo>
                  <a:lnTo>
                    <a:pt x="50" y="35"/>
                  </a:lnTo>
                  <a:lnTo>
                    <a:pt x="51" y="34"/>
                  </a:lnTo>
                  <a:lnTo>
                    <a:pt x="52" y="33"/>
                  </a:lnTo>
                  <a:lnTo>
                    <a:pt x="52" y="31"/>
                  </a:lnTo>
                  <a:lnTo>
                    <a:pt x="53" y="29"/>
                  </a:lnTo>
                  <a:lnTo>
                    <a:pt x="53" y="27"/>
                  </a:lnTo>
                  <a:lnTo>
                    <a:pt x="53" y="24"/>
                  </a:lnTo>
                  <a:lnTo>
                    <a:pt x="52" y="21"/>
                  </a:lnTo>
                  <a:lnTo>
                    <a:pt x="52" y="18"/>
                  </a:lnTo>
                  <a:lnTo>
                    <a:pt x="50" y="14"/>
                  </a:lnTo>
                  <a:lnTo>
                    <a:pt x="49" y="9"/>
                  </a:lnTo>
                  <a:lnTo>
                    <a:pt x="46" y="5"/>
                  </a:lnTo>
                  <a:lnTo>
                    <a:pt x="44" y="0"/>
                  </a:lnTo>
                  <a:lnTo>
                    <a:pt x="38" y="8"/>
                  </a:lnTo>
                  <a:lnTo>
                    <a:pt x="40" y="10"/>
                  </a:lnTo>
                  <a:lnTo>
                    <a:pt x="40" y="11"/>
                  </a:lnTo>
                  <a:lnTo>
                    <a:pt x="40" y="13"/>
                  </a:lnTo>
                  <a:lnTo>
                    <a:pt x="41" y="14"/>
                  </a:lnTo>
                  <a:lnTo>
                    <a:pt x="42" y="16"/>
                  </a:lnTo>
                  <a:lnTo>
                    <a:pt x="42" y="18"/>
                  </a:lnTo>
                  <a:lnTo>
                    <a:pt x="43" y="20"/>
                  </a:lnTo>
                  <a:lnTo>
                    <a:pt x="44" y="22"/>
                  </a:lnTo>
                  <a:lnTo>
                    <a:pt x="44" y="24"/>
                  </a:lnTo>
                  <a:lnTo>
                    <a:pt x="44" y="25"/>
                  </a:lnTo>
                  <a:lnTo>
                    <a:pt x="45" y="27"/>
                  </a:lnTo>
                  <a:lnTo>
                    <a:pt x="45" y="28"/>
                  </a:lnTo>
                  <a:lnTo>
                    <a:pt x="46" y="30"/>
                  </a:lnTo>
                  <a:lnTo>
                    <a:pt x="45" y="31"/>
                  </a:lnTo>
                  <a:lnTo>
                    <a:pt x="44" y="32"/>
                  </a:lnTo>
                  <a:lnTo>
                    <a:pt x="42" y="33"/>
                  </a:lnTo>
                  <a:lnTo>
                    <a:pt x="40" y="34"/>
                  </a:lnTo>
                  <a:lnTo>
                    <a:pt x="36" y="34"/>
                  </a:lnTo>
                  <a:lnTo>
                    <a:pt x="33" y="35"/>
                  </a:lnTo>
                  <a:lnTo>
                    <a:pt x="30" y="37"/>
                  </a:lnTo>
                  <a:lnTo>
                    <a:pt x="26" y="38"/>
                  </a:lnTo>
                  <a:lnTo>
                    <a:pt x="23" y="40"/>
                  </a:lnTo>
                  <a:lnTo>
                    <a:pt x="19" y="42"/>
                  </a:lnTo>
                  <a:lnTo>
                    <a:pt x="14" y="44"/>
                  </a:lnTo>
                  <a:lnTo>
                    <a:pt x="12" y="46"/>
                  </a:lnTo>
                  <a:lnTo>
                    <a:pt x="8" y="50"/>
                  </a:lnTo>
                  <a:lnTo>
                    <a:pt x="6" y="52"/>
                  </a:lnTo>
                  <a:lnTo>
                    <a:pt x="2" y="57"/>
                  </a:lnTo>
                  <a:lnTo>
                    <a:pt x="1" y="61"/>
                  </a:lnTo>
                  <a:lnTo>
                    <a:pt x="0" y="63"/>
                  </a:lnTo>
                  <a:lnTo>
                    <a:pt x="2" y="63"/>
                  </a:lnTo>
                  <a:lnTo>
                    <a:pt x="2" y="62"/>
                  </a:lnTo>
                  <a:lnTo>
                    <a:pt x="4" y="61"/>
                  </a:lnTo>
                  <a:lnTo>
                    <a:pt x="6" y="59"/>
                  </a:lnTo>
                  <a:lnTo>
                    <a:pt x="7" y="58"/>
                  </a:lnTo>
                  <a:lnTo>
                    <a:pt x="8" y="57"/>
                  </a:lnTo>
                  <a:lnTo>
                    <a:pt x="9"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39" name="Freeform 130"/>
            <p:cNvSpPr>
              <a:spLocks/>
            </p:cNvSpPr>
            <p:nvPr/>
          </p:nvSpPr>
          <p:spPr bwMode="auto">
            <a:xfrm>
              <a:off x="4154488" y="5189538"/>
              <a:ext cx="138112" cy="88900"/>
            </a:xfrm>
            <a:custGeom>
              <a:avLst/>
              <a:gdLst>
                <a:gd name="T0" fmla="*/ 2147483647 w 87"/>
                <a:gd name="T1" fmla="*/ 2147483647 h 56"/>
                <a:gd name="T2" fmla="*/ 2147483647 w 87"/>
                <a:gd name="T3" fmla="*/ 2147483647 h 56"/>
                <a:gd name="T4" fmla="*/ 2147483647 w 87"/>
                <a:gd name="T5" fmla="*/ 2147483647 h 56"/>
                <a:gd name="T6" fmla="*/ 2147483647 w 87"/>
                <a:gd name="T7" fmla="*/ 2147483647 h 56"/>
                <a:gd name="T8" fmla="*/ 2147483647 w 87"/>
                <a:gd name="T9" fmla="*/ 2147483647 h 56"/>
                <a:gd name="T10" fmla="*/ 2147483647 w 87"/>
                <a:gd name="T11" fmla="*/ 2147483647 h 56"/>
                <a:gd name="T12" fmla="*/ 2147483647 w 87"/>
                <a:gd name="T13" fmla="*/ 2147483647 h 56"/>
                <a:gd name="T14" fmla="*/ 2147483647 w 87"/>
                <a:gd name="T15" fmla="*/ 2147483647 h 56"/>
                <a:gd name="T16" fmla="*/ 2147483647 w 87"/>
                <a:gd name="T17" fmla="*/ 2147483647 h 56"/>
                <a:gd name="T18" fmla="*/ 2147483647 w 87"/>
                <a:gd name="T19" fmla="*/ 2147483647 h 56"/>
                <a:gd name="T20" fmla="*/ 2147483647 w 87"/>
                <a:gd name="T21" fmla="*/ 2147483647 h 56"/>
                <a:gd name="T22" fmla="*/ 2147483647 w 87"/>
                <a:gd name="T23" fmla="*/ 2147483647 h 56"/>
                <a:gd name="T24" fmla="*/ 2147483647 w 87"/>
                <a:gd name="T25" fmla="*/ 2147483647 h 56"/>
                <a:gd name="T26" fmla="*/ 2147483647 w 87"/>
                <a:gd name="T27" fmla="*/ 2147483647 h 56"/>
                <a:gd name="T28" fmla="*/ 2147483647 w 87"/>
                <a:gd name="T29" fmla="*/ 2147483647 h 56"/>
                <a:gd name="T30" fmla="*/ 2147483647 w 87"/>
                <a:gd name="T31" fmla="*/ 2147483647 h 56"/>
                <a:gd name="T32" fmla="*/ 2147483647 w 87"/>
                <a:gd name="T33" fmla="*/ 2147483647 h 56"/>
                <a:gd name="T34" fmla="*/ 2147483647 w 87"/>
                <a:gd name="T35" fmla="*/ 2147483647 h 56"/>
                <a:gd name="T36" fmla="*/ 2147483647 w 87"/>
                <a:gd name="T37" fmla="*/ 2147483647 h 56"/>
                <a:gd name="T38" fmla="*/ 2147483647 w 87"/>
                <a:gd name="T39" fmla="*/ 2147483647 h 56"/>
                <a:gd name="T40" fmla="*/ 2147483647 w 87"/>
                <a:gd name="T41" fmla="*/ 2147483647 h 56"/>
                <a:gd name="T42" fmla="*/ 2147483647 w 87"/>
                <a:gd name="T43" fmla="*/ 2147483647 h 56"/>
                <a:gd name="T44" fmla="*/ 2147483647 w 87"/>
                <a:gd name="T45" fmla="*/ 2147483647 h 56"/>
                <a:gd name="T46" fmla="*/ 2147483647 w 87"/>
                <a:gd name="T47" fmla="*/ 2147483647 h 56"/>
                <a:gd name="T48" fmla="*/ 2147483647 w 87"/>
                <a:gd name="T49" fmla="*/ 2147483647 h 56"/>
                <a:gd name="T50" fmla="*/ 2147483647 w 87"/>
                <a:gd name="T51" fmla="*/ 2147483647 h 56"/>
                <a:gd name="T52" fmla="*/ 2147483647 w 87"/>
                <a:gd name="T53" fmla="*/ 2147483647 h 56"/>
                <a:gd name="T54" fmla="*/ 2147483647 w 87"/>
                <a:gd name="T55" fmla="*/ 2147483647 h 56"/>
                <a:gd name="T56" fmla="*/ 2147483647 w 87"/>
                <a:gd name="T57" fmla="*/ 2147483647 h 56"/>
                <a:gd name="T58" fmla="*/ 2147483647 w 87"/>
                <a:gd name="T59" fmla="*/ 2147483647 h 56"/>
                <a:gd name="T60" fmla="*/ 2147483647 w 87"/>
                <a:gd name="T61" fmla="*/ 2147483647 h 56"/>
                <a:gd name="T62" fmla="*/ 2147483647 w 87"/>
                <a:gd name="T63" fmla="*/ 2147483647 h 56"/>
                <a:gd name="T64" fmla="*/ 2147483647 w 87"/>
                <a:gd name="T65" fmla="*/ 2147483647 h 56"/>
                <a:gd name="T66" fmla="*/ 2147483647 w 87"/>
                <a:gd name="T67" fmla="*/ 2147483647 h 56"/>
                <a:gd name="T68" fmla="*/ 2147483647 w 87"/>
                <a:gd name="T69" fmla="*/ 2147483647 h 56"/>
                <a:gd name="T70" fmla="*/ 2147483647 w 87"/>
                <a:gd name="T71" fmla="*/ 2147483647 h 56"/>
                <a:gd name="T72" fmla="*/ 2147483647 w 87"/>
                <a:gd name="T73" fmla="*/ 2147483647 h 56"/>
                <a:gd name="T74" fmla="*/ 2147483647 w 87"/>
                <a:gd name="T75" fmla="*/ 2147483647 h 56"/>
                <a:gd name="T76" fmla="*/ 2147483647 w 87"/>
                <a:gd name="T77" fmla="*/ 2147483647 h 56"/>
                <a:gd name="T78" fmla="*/ 2147483647 w 87"/>
                <a:gd name="T79" fmla="*/ 2147483647 h 56"/>
                <a:gd name="T80" fmla="*/ 2147483647 w 87"/>
                <a:gd name="T81" fmla="*/ 2147483647 h 56"/>
                <a:gd name="T82" fmla="*/ 0 w 87"/>
                <a:gd name="T83" fmla="*/ 2147483647 h 56"/>
                <a:gd name="T84" fmla="*/ 0 w 87"/>
                <a:gd name="T85" fmla="*/ 2147483647 h 56"/>
                <a:gd name="T86" fmla="*/ 2147483647 w 87"/>
                <a:gd name="T87" fmla="*/ 2147483647 h 56"/>
                <a:gd name="T88" fmla="*/ 2147483647 w 87"/>
                <a:gd name="T89" fmla="*/ 0 h 56"/>
                <a:gd name="T90" fmla="*/ 2147483647 w 87"/>
                <a:gd name="T91" fmla="*/ 0 h 56"/>
                <a:gd name="T92" fmla="*/ 2147483647 w 87"/>
                <a:gd name="T93" fmla="*/ 2147483647 h 56"/>
                <a:gd name="T94" fmla="*/ 2147483647 w 87"/>
                <a:gd name="T95" fmla="*/ 2147483647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7"/>
                <a:gd name="T145" fmla="*/ 0 h 56"/>
                <a:gd name="T146" fmla="*/ 87 w 87"/>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7" h="56">
                  <a:moveTo>
                    <a:pt x="6" y="1"/>
                  </a:moveTo>
                  <a:lnTo>
                    <a:pt x="11" y="4"/>
                  </a:lnTo>
                  <a:lnTo>
                    <a:pt x="16" y="7"/>
                  </a:lnTo>
                  <a:lnTo>
                    <a:pt x="21" y="10"/>
                  </a:lnTo>
                  <a:lnTo>
                    <a:pt x="27" y="14"/>
                  </a:lnTo>
                  <a:lnTo>
                    <a:pt x="31" y="16"/>
                  </a:lnTo>
                  <a:lnTo>
                    <a:pt x="36" y="19"/>
                  </a:lnTo>
                  <a:lnTo>
                    <a:pt x="41" y="23"/>
                  </a:lnTo>
                  <a:lnTo>
                    <a:pt x="46" y="26"/>
                  </a:lnTo>
                  <a:lnTo>
                    <a:pt x="50" y="29"/>
                  </a:lnTo>
                  <a:lnTo>
                    <a:pt x="55" y="32"/>
                  </a:lnTo>
                  <a:lnTo>
                    <a:pt x="60" y="35"/>
                  </a:lnTo>
                  <a:lnTo>
                    <a:pt x="64" y="37"/>
                  </a:lnTo>
                  <a:lnTo>
                    <a:pt x="70" y="40"/>
                  </a:lnTo>
                  <a:lnTo>
                    <a:pt x="74" y="43"/>
                  </a:lnTo>
                  <a:lnTo>
                    <a:pt x="80" y="47"/>
                  </a:lnTo>
                  <a:lnTo>
                    <a:pt x="86" y="50"/>
                  </a:lnTo>
                  <a:lnTo>
                    <a:pt x="87" y="50"/>
                  </a:lnTo>
                  <a:lnTo>
                    <a:pt x="87" y="52"/>
                  </a:lnTo>
                  <a:lnTo>
                    <a:pt x="87" y="53"/>
                  </a:lnTo>
                  <a:lnTo>
                    <a:pt x="87" y="54"/>
                  </a:lnTo>
                  <a:lnTo>
                    <a:pt x="85" y="56"/>
                  </a:lnTo>
                  <a:lnTo>
                    <a:pt x="82" y="55"/>
                  </a:lnTo>
                  <a:lnTo>
                    <a:pt x="76" y="52"/>
                  </a:lnTo>
                  <a:lnTo>
                    <a:pt x="72" y="49"/>
                  </a:lnTo>
                  <a:lnTo>
                    <a:pt x="66" y="46"/>
                  </a:lnTo>
                  <a:lnTo>
                    <a:pt x="62" y="43"/>
                  </a:lnTo>
                  <a:lnTo>
                    <a:pt x="56" y="39"/>
                  </a:lnTo>
                  <a:lnTo>
                    <a:pt x="52" y="37"/>
                  </a:lnTo>
                  <a:lnTo>
                    <a:pt x="48" y="34"/>
                  </a:lnTo>
                  <a:lnTo>
                    <a:pt x="44" y="31"/>
                  </a:lnTo>
                  <a:lnTo>
                    <a:pt x="39" y="28"/>
                  </a:lnTo>
                  <a:lnTo>
                    <a:pt x="34" y="24"/>
                  </a:lnTo>
                  <a:lnTo>
                    <a:pt x="29" y="22"/>
                  </a:lnTo>
                  <a:lnTo>
                    <a:pt x="25" y="19"/>
                  </a:lnTo>
                  <a:lnTo>
                    <a:pt x="20" y="16"/>
                  </a:lnTo>
                  <a:lnTo>
                    <a:pt x="15" y="13"/>
                  </a:lnTo>
                  <a:lnTo>
                    <a:pt x="10" y="10"/>
                  </a:lnTo>
                  <a:lnTo>
                    <a:pt x="5" y="7"/>
                  </a:lnTo>
                  <a:lnTo>
                    <a:pt x="2" y="6"/>
                  </a:lnTo>
                  <a:lnTo>
                    <a:pt x="1" y="4"/>
                  </a:lnTo>
                  <a:lnTo>
                    <a:pt x="0" y="3"/>
                  </a:lnTo>
                  <a:lnTo>
                    <a:pt x="0" y="1"/>
                  </a:lnTo>
                  <a:lnTo>
                    <a:pt x="1" y="1"/>
                  </a:lnTo>
                  <a:lnTo>
                    <a:pt x="2" y="0"/>
                  </a:lnTo>
                  <a:lnTo>
                    <a:pt x="3" y="0"/>
                  </a:lnTo>
                  <a:lnTo>
                    <a:pt x="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40" name="Freeform 131"/>
            <p:cNvSpPr>
              <a:spLocks/>
            </p:cNvSpPr>
            <p:nvPr/>
          </p:nvSpPr>
          <p:spPr bwMode="auto">
            <a:xfrm>
              <a:off x="4044950" y="4910138"/>
              <a:ext cx="76200" cy="57150"/>
            </a:xfrm>
            <a:custGeom>
              <a:avLst/>
              <a:gdLst>
                <a:gd name="T0" fmla="*/ 2147483647 w 48"/>
                <a:gd name="T1" fmla="*/ 2147483647 h 36"/>
                <a:gd name="T2" fmla="*/ 2147483647 w 48"/>
                <a:gd name="T3" fmla="*/ 2147483647 h 36"/>
                <a:gd name="T4" fmla="*/ 2147483647 w 48"/>
                <a:gd name="T5" fmla="*/ 2147483647 h 36"/>
                <a:gd name="T6" fmla="*/ 2147483647 w 48"/>
                <a:gd name="T7" fmla="*/ 2147483647 h 36"/>
                <a:gd name="T8" fmla="*/ 2147483647 w 48"/>
                <a:gd name="T9" fmla="*/ 2147483647 h 36"/>
                <a:gd name="T10" fmla="*/ 2147483647 w 48"/>
                <a:gd name="T11" fmla="*/ 2147483647 h 36"/>
                <a:gd name="T12" fmla="*/ 2147483647 w 48"/>
                <a:gd name="T13" fmla="*/ 2147483647 h 36"/>
                <a:gd name="T14" fmla="*/ 2147483647 w 48"/>
                <a:gd name="T15" fmla="*/ 2147483647 h 36"/>
                <a:gd name="T16" fmla="*/ 2147483647 w 48"/>
                <a:gd name="T17" fmla="*/ 2147483647 h 36"/>
                <a:gd name="T18" fmla="*/ 2147483647 w 48"/>
                <a:gd name="T19" fmla="*/ 2147483647 h 36"/>
                <a:gd name="T20" fmla="*/ 2147483647 w 48"/>
                <a:gd name="T21" fmla="*/ 2147483647 h 36"/>
                <a:gd name="T22" fmla="*/ 2147483647 w 48"/>
                <a:gd name="T23" fmla="*/ 2147483647 h 36"/>
                <a:gd name="T24" fmla="*/ 2147483647 w 48"/>
                <a:gd name="T25" fmla="*/ 2147483647 h 36"/>
                <a:gd name="T26" fmla="*/ 2147483647 w 48"/>
                <a:gd name="T27" fmla="*/ 2147483647 h 36"/>
                <a:gd name="T28" fmla="*/ 2147483647 w 48"/>
                <a:gd name="T29" fmla="*/ 2147483647 h 36"/>
                <a:gd name="T30" fmla="*/ 2147483647 w 48"/>
                <a:gd name="T31" fmla="*/ 2147483647 h 36"/>
                <a:gd name="T32" fmla="*/ 2147483647 w 48"/>
                <a:gd name="T33" fmla="*/ 2147483647 h 36"/>
                <a:gd name="T34" fmla="*/ 2147483647 w 48"/>
                <a:gd name="T35" fmla="*/ 2147483647 h 36"/>
                <a:gd name="T36" fmla="*/ 2147483647 w 48"/>
                <a:gd name="T37" fmla="*/ 2147483647 h 36"/>
                <a:gd name="T38" fmla="*/ 2147483647 w 48"/>
                <a:gd name="T39" fmla="*/ 2147483647 h 36"/>
                <a:gd name="T40" fmla="*/ 2147483647 w 48"/>
                <a:gd name="T41" fmla="*/ 2147483647 h 36"/>
                <a:gd name="T42" fmla="*/ 2147483647 w 48"/>
                <a:gd name="T43" fmla="*/ 2147483647 h 36"/>
                <a:gd name="T44" fmla="*/ 2147483647 w 48"/>
                <a:gd name="T45" fmla="*/ 2147483647 h 36"/>
                <a:gd name="T46" fmla="*/ 2147483647 w 48"/>
                <a:gd name="T47" fmla="*/ 2147483647 h 36"/>
                <a:gd name="T48" fmla="*/ 2147483647 w 48"/>
                <a:gd name="T49" fmla="*/ 2147483647 h 36"/>
                <a:gd name="T50" fmla="*/ 2147483647 w 48"/>
                <a:gd name="T51" fmla="*/ 2147483647 h 36"/>
                <a:gd name="T52" fmla="*/ 2147483647 w 48"/>
                <a:gd name="T53" fmla="*/ 2147483647 h 36"/>
                <a:gd name="T54" fmla="*/ 2147483647 w 48"/>
                <a:gd name="T55" fmla="*/ 2147483647 h 36"/>
                <a:gd name="T56" fmla="*/ 2147483647 w 48"/>
                <a:gd name="T57" fmla="*/ 2147483647 h 36"/>
                <a:gd name="T58" fmla="*/ 2147483647 w 48"/>
                <a:gd name="T59" fmla="*/ 2147483647 h 36"/>
                <a:gd name="T60" fmla="*/ 0 w 48"/>
                <a:gd name="T61" fmla="*/ 2147483647 h 36"/>
                <a:gd name="T62" fmla="*/ 0 w 48"/>
                <a:gd name="T63" fmla="*/ 2147483647 h 36"/>
                <a:gd name="T64" fmla="*/ 0 w 48"/>
                <a:gd name="T65" fmla="*/ 2147483647 h 36"/>
                <a:gd name="T66" fmla="*/ 0 w 48"/>
                <a:gd name="T67" fmla="*/ 2147483647 h 36"/>
                <a:gd name="T68" fmla="*/ 0 w 48"/>
                <a:gd name="T69" fmla="*/ 2147483647 h 36"/>
                <a:gd name="T70" fmla="*/ 0 w 48"/>
                <a:gd name="T71" fmla="*/ 2147483647 h 36"/>
                <a:gd name="T72" fmla="*/ 0 w 48"/>
                <a:gd name="T73" fmla="*/ 2147483647 h 36"/>
                <a:gd name="T74" fmla="*/ 2147483647 w 48"/>
                <a:gd name="T75" fmla="*/ 2147483647 h 36"/>
                <a:gd name="T76" fmla="*/ 2147483647 w 48"/>
                <a:gd name="T77" fmla="*/ 2147483647 h 36"/>
                <a:gd name="T78" fmla="*/ 2147483647 w 48"/>
                <a:gd name="T79" fmla="*/ 2147483647 h 36"/>
                <a:gd name="T80" fmla="*/ 2147483647 w 48"/>
                <a:gd name="T81" fmla="*/ 2147483647 h 36"/>
                <a:gd name="T82" fmla="*/ 2147483647 w 48"/>
                <a:gd name="T83" fmla="*/ 2147483647 h 36"/>
                <a:gd name="T84" fmla="*/ 2147483647 w 48"/>
                <a:gd name="T85" fmla="*/ 2147483647 h 36"/>
                <a:gd name="T86" fmla="*/ 2147483647 w 48"/>
                <a:gd name="T87" fmla="*/ 2147483647 h 36"/>
                <a:gd name="T88" fmla="*/ 2147483647 w 48"/>
                <a:gd name="T89" fmla="*/ 2147483647 h 36"/>
                <a:gd name="T90" fmla="*/ 2147483647 w 48"/>
                <a:gd name="T91" fmla="*/ 2147483647 h 36"/>
                <a:gd name="T92" fmla="*/ 2147483647 w 48"/>
                <a:gd name="T93" fmla="*/ 2147483647 h 36"/>
                <a:gd name="T94" fmla="*/ 2147483647 w 48"/>
                <a:gd name="T95" fmla="*/ 0 h 36"/>
                <a:gd name="T96" fmla="*/ 2147483647 w 48"/>
                <a:gd name="T97" fmla="*/ 0 h 36"/>
                <a:gd name="T98" fmla="*/ 2147483647 w 48"/>
                <a:gd name="T99" fmla="*/ 0 h 36"/>
                <a:gd name="T100" fmla="*/ 2147483647 w 48"/>
                <a:gd name="T101" fmla="*/ 2147483647 h 36"/>
                <a:gd name="T102" fmla="*/ 2147483647 w 48"/>
                <a:gd name="T103" fmla="*/ 2147483647 h 36"/>
                <a:gd name="T104" fmla="*/ 2147483647 w 48"/>
                <a:gd name="T105" fmla="*/ 2147483647 h 36"/>
                <a:gd name="T106" fmla="*/ 2147483647 w 48"/>
                <a:gd name="T107" fmla="*/ 2147483647 h 36"/>
                <a:gd name="T108" fmla="*/ 2147483647 w 48"/>
                <a:gd name="T109" fmla="*/ 2147483647 h 36"/>
                <a:gd name="T110" fmla="*/ 2147483647 w 48"/>
                <a:gd name="T111" fmla="*/ 2147483647 h 36"/>
                <a:gd name="T112" fmla="*/ 2147483647 w 48"/>
                <a:gd name="T113" fmla="*/ 2147483647 h 36"/>
                <a:gd name="T114" fmla="*/ 2147483647 w 48"/>
                <a:gd name="T115" fmla="*/ 2147483647 h 36"/>
                <a:gd name="T116" fmla="*/ 2147483647 w 48"/>
                <a:gd name="T117" fmla="*/ 2147483647 h 36"/>
                <a:gd name="T118" fmla="*/ 2147483647 w 48"/>
                <a:gd name="T119" fmla="*/ 2147483647 h 36"/>
                <a:gd name="T120" fmla="*/ 2147483647 w 48"/>
                <a:gd name="T121" fmla="*/ 2147483647 h 36"/>
                <a:gd name="T122" fmla="*/ 2147483647 w 48"/>
                <a:gd name="T123" fmla="*/ 2147483647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
                <a:gd name="T187" fmla="*/ 0 h 36"/>
                <a:gd name="T188" fmla="*/ 48 w 4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 h="36">
                  <a:moveTo>
                    <a:pt x="46" y="12"/>
                  </a:moveTo>
                  <a:lnTo>
                    <a:pt x="44" y="10"/>
                  </a:lnTo>
                  <a:lnTo>
                    <a:pt x="41" y="9"/>
                  </a:lnTo>
                  <a:lnTo>
                    <a:pt x="38" y="8"/>
                  </a:lnTo>
                  <a:lnTo>
                    <a:pt x="36" y="8"/>
                  </a:lnTo>
                  <a:lnTo>
                    <a:pt x="34" y="8"/>
                  </a:lnTo>
                  <a:lnTo>
                    <a:pt x="31" y="8"/>
                  </a:lnTo>
                  <a:lnTo>
                    <a:pt x="28" y="8"/>
                  </a:lnTo>
                  <a:lnTo>
                    <a:pt x="26" y="9"/>
                  </a:lnTo>
                  <a:lnTo>
                    <a:pt x="23" y="9"/>
                  </a:lnTo>
                  <a:lnTo>
                    <a:pt x="20" y="10"/>
                  </a:lnTo>
                  <a:lnTo>
                    <a:pt x="18" y="11"/>
                  </a:lnTo>
                  <a:lnTo>
                    <a:pt x="15" y="12"/>
                  </a:lnTo>
                  <a:lnTo>
                    <a:pt x="13" y="13"/>
                  </a:lnTo>
                  <a:lnTo>
                    <a:pt x="12" y="14"/>
                  </a:lnTo>
                  <a:lnTo>
                    <a:pt x="10" y="16"/>
                  </a:lnTo>
                  <a:lnTo>
                    <a:pt x="9" y="17"/>
                  </a:lnTo>
                  <a:lnTo>
                    <a:pt x="7" y="18"/>
                  </a:lnTo>
                  <a:lnTo>
                    <a:pt x="6" y="20"/>
                  </a:lnTo>
                  <a:lnTo>
                    <a:pt x="6" y="21"/>
                  </a:lnTo>
                  <a:lnTo>
                    <a:pt x="5" y="24"/>
                  </a:lnTo>
                  <a:lnTo>
                    <a:pt x="4" y="26"/>
                  </a:lnTo>
                  <a:lnTo>
                    <a:pt x="4" y="28"/>
                  </a:lnTo>
                  <a:lnTo>
                    <a:pt x="4" y="31"/>
                  </a:lnTo>
                  <a:lnTo>
                    <a:pt x="5" y="34"/>
                  </a:lnTo>
                  <a:lnTo>
                    <a:pt x="4" y="34"/>
                  </a:lnTo>
                  <a:lnTo>
                    <a:pt x="4" y="35"/>
                  </a:lnTo>
                  <a:lnTo>
                    <a:pt x="3" y="36"/>
                  </a:lnTo>
                  <a:lnTo>
                    <a:pt x="2" y="36"/>
                  </a:lnTo>
                  <a:lnTo>
                    <a:pt x="1" y="35"/>
                  </a:lnTo>
                  <a:lnTo>
                    <a:pt x="0" y="34"/>
                  </a:lnTo>
                  <a:lnTo>
                    <a:pt x="0" y="30"/>
                  </a:lnTo>
                  <a:lnTo>
                    <a:pt x="0" y="27"/>
                  </a:lnTo>
                  <a:lnTo>
                    <a:pt x="0" y="24"/>
                  </a:lnTo>
                  <a:lnTo>
                    <a:pt x="0" y="21"/>
                  </a:lnTo>
                  <a:lnTo>
                    <a:pt x="0" y="18"/>
                  </a:lnTo>
                  <a:lnTo>
                    <a:pt x="0" y="16"/>
                  </a:lnTo>
                  <a:lnTo>
                    <a:pt x="1" y="14"/>
                  </a:lnTo>
                  <a:lnTo>
                    <a:pt x="2" y="12"/>
                  </a:lnTo>
                  <a:lnTo>
                    <a:pt x="2" y="10"/>
                  </a:lnTo>
                  <a:lnTo>
                    <a:pt x="4" y="9"/>
                  </a:lnTo>
                  <a:lnTo>
                    <a:pt x="6" y="7"/>
                  </a:lnTo>
                  <a:lnTo>
                    <a:pt x="8" y="7"/>
                  </a:lnTo>
                  <a:lnTo>
                    <a:pt x="10" y="5"/>
                  </a:lnTo>
                  <a:lnTo>
                    <a:pt x="13" y="4"/>
                  </a:lnTo>
                  <a:lnTo>
                    <a:pt x="15" y="2"/>
                  </a:lnTo>
                  <a:lnTo>
                    <a:pt x="19" y="1"/>
                  </a:lnTo>
                  <a:lnTo>
                    <a:pt x="23" y="0"/>
                  </a:lnTo>
                  <a:lnTo>
                    <a:pt x="26" y="0"/>
                  </a:lnTo>
                  <a:lnTo>
                    <a:pt x="30" y="0"/>
                  </a:lnTo>
                  <a:lnTo>
                    <a:pt x="34" y="1"/>
                  </a:lnTo>
                  <a:lnTo>
                    <a:pt x="36" y="1"/>
                  </a:lnTo>
                  <a:lnTo>
                    <a:pt x="39" y="3"/>
                  </a:lnTo>
                  <a:lnTo>
                    <a:pt x="42" y="4"/>
                  </a:lnTo>
                  <a:lnTo>
                    <a:pt x="44" y="6"/>
                  </a:lnTo>
                  <a:lnTo>
                    <a:pt x="46" y="7"/>
                  </a:lnTo>
                  <a:lnTo>
                    <a:pt x="47" y="8"/>
                  </a:lnTo>
                  <a:lnTo>
                    <a:pt x="48" y="10"/>
                  </a:lnTo>
                  <a:lnTo>
                    <a:pt x="48" y="11"/>
                  </a:lnTo>
                  <a:lnTo>
                    <a:pt x="48" y="12"/>
                  </a:lnTo>
                  <a:lnTo>
                    <a:pt x="4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41" name="Freeform 132"/>
            <p:cNvSpPr>
              <a:spLocks/>
            </p:cNvSpPr>
            <p:nvPr/>
          </p:nvSpPr>
          <p:spPr bwMode="auto">
            <a:xfrm>
              <a:off x="3976688" y="4883150"/>
              <a:ext cx="71437" cy="103187"/>
            </a:xfrm>
            <a:custGeom>
              <a:avLst/>
              <a:gdLst>
                <a:gd name="T0" fmla="*/ 2147483647 w 45"/>
                <a:gd name="T1" fmla="*/ 2147483647 h 65"/>
                <a:gd name="T2" fmla="*/ 2147483647 w 45"/>
                <a:gd name="T3" fmla="*/ 2147483647 h 65"/>
                <a:gd name="T4" fmla="*/ 2147483647 w 45"/>
                <a:gd name="T5" fmla="*/ 2147483647 h 65"/>
                <a:gd name="T6" fmla="*/ 2147483647 w 45"/>
                <a:gd name="T7" fmla="*/ 2147483647 h 65"/>
                <a:gd name="T8" fmla="*/ 2147483647 w 45"/>
                <a:gd name="T9" fmla="*/ 2147483647 h 65"/>
                <a:gd name="T10" fmla="*/ 2147483647 w 45"/>
                <a:gd name="T11" fmla="*/ 2147483647 h 65"/>
                <a:gd name="T12" fmla="*/ 2147483647 w 45"/>
                <a:gd name="T13" fmla="*/ 2147483647 h 65"/>
                <a:gd name="T14" fmla="*/ 2147483647 w 45"/>
                <a:gd name="T15" fmla="*/ 2147483647 h 65"/>
                <a:gd name="T16" fmla="*/ 2147483647 w 45"/>
                <a:gd name="T17" fmla="*/ 2147483647 h 65"/>
                <a:gd name="T18" fmla="*/ 2147483647 w 45"/>
                <a:gd name="T19" fmla="*/ 2147483647 h 65"/>
                <a:gd name="T20" fmla="*/ 2147483647 w 45"/>
                <a:gd name="T21" fmla="*/ 2147483647 h 65"/>
                <a:gd name="T22" fmla="*/ 2147483647 w 45"/>
                <a:gd name="T23" fmla="*/ 2147483647 h 65"/>
                <a:gd name="T24" fmla="*/ 2147483647 w 45"/>
                <a:gd name="T25" fmla="*/ 2147483647 h 65"/>
                <a:gd name="T26" fmla="*/ 2147483647 w 45"/>
                <a:gd name="T27" fmla="*/ 2147483647 h 65"/>
                <a:gd name="T28" fmla="*/ 2147483647 w 45"/>
                <a:gd name="T29" fmla="*/ 2147483647 h 65"/>
                <a:gd name="T30" fmla="*/ 2147483647 w 45"/>
                <a:gd name="T31" fmla="*/ 2147483647 h 65"/>
                <a:gd name="T32" fmla="*/ 2147483647 w 45"/>
                <a:gd name="T33" fmla="*/ 2147483647 h 65"/>
                <a:gd name="T34" fmla="*/ 2147483647 w 45"/>
                <a:gd name="T35" fmla="*/ 2147483647 h 65"/>
                <a:gd name="T36" fmla="*/ 2147483647 w 45"/>
                <a:gd name="T37" fmla="*/ 2147483647 h 65"/>
                <a:gd name="T38" fmla="*/ 2147483647 w 45"/>
                <a:gd name="T39" fmla="*/ 2147483647 h 65"/>
                <a:gd name="T40" fmla="*/ 2147483647 w 45"/>
                <a:gd name="T41" fmla="*/ 2147483647 h 65"/>
                <a:gd name="T42" fmla="*/ 2147483647 w 45"/>
                <a:gd name="T43" fmla="*/ 2147483647 h 65"/>
                <a:gd name="T44" fmla="*/ 2147483647 w 45"/>
                <a:gd name="T45" fmla="*/ 2147483647 h 65"/>
                <a:gd name="T46" fmla="*/ 2147483647 w 45"/>
                <a:gd name="T47" fmla="*/ 2147483647 h 65"/>
                <a:gd name="T48" fmla="*/ 2147483647 w 45"/>
                <a:gd name="T49" fmla="*/ 2147483647 h 65"/>
                <a:gd name="T50" fmla="*/ 2147483647 w 45"/>
                <a:gd name="T51" fmla="*/ 2147483647 h 65"/>
                <a:gd name="T52" fmla="*/ 2147483647 w 45"/>
                <a:gd name="T53" fmla="*/ 2147483647 h 65"/>
                <a:gd name="T54" fmla="*/ 0 w 45"/>
                <a:gd name="T55" fmla="*/ 2147483647 h 65"/>
                <a:gd name="T56" fmla="*/ 0 w 45"/>
                <a:gd name="T57" fmla="*/ 2147483647 h 65"/>
                <a:gd name="T58" fmla="*/ 0 w 45"/>
                <a:gd name="T59" fmla="*/ 2147483647 h 65"/>
                <a:gd name="T60" fmla="*/ 2147483647 w 45"/>
                <a:gd name="T61" fmla="*/ 2147483647 h 65"/>
                <a:gd name="T62" fmla="*/ 2147483647 w 45"/>
                <a:gd name="T63" fmla="*/ 2147483647 h 65"/>
                <a:gd name="T64" fmla="*/ 2147483647 w 45"/>
                <a:gd name="T65" fmla="*/ 0 h 65"/>
                <a:gd name="T66" fmla="*/ 2147483647 w 45"/>
                <a:gd name="T67" fmla="*/ 2147483647 h 65"/>
                <a:gd name="T68" fmla="*/ 2147483647 w 45"/>
                <a:gd name="T69" fmla="*/ 2147483647 h 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65"/>
                <a:gd name="T107" fmla="*/ 45 w 45"/>
                <a:gd name="T108" fmla="*/ 65 h 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65">
                  <a:moveTo>
                    <a:pt x="10" y="3"/>
                  </a:moveTo>
                  <a:lnTo>
                    <a:pt x="9" y="6"/>
                  </a:lnTo>
                  <a:lnTo>
                    <a:pt x="8" y="9"/>
                  </a:lnTo>
                  <a:lnTo>
                    <a:pt x="8" y="13"/>
                  </a:lnTo>
                  <a:lnTo>
                    <a:pt x="7" y="16"/>
                  </a:lnTo>
                  <a:lnTo>
                    <a:pt x="7" y="19"/>
                  </a:lnTo>
                  <a:lnTo>
                    <a:pt x="7" y="22"/>
                  </a:lnTo>
                  <a:lnTo>
                    <a:pt x="8" y="25"/>
                  </a:lnTo>
                  <a:lnTo>
                    <a:pt x="8" y="28"/>
                  </a:lnTo>
                  <a:lnTo>
                    <a:pt x="9" y="31"/>
                  </a:lnTo>
                  <a:lnTo>
                    <a:pt x="10" y="33"/>
                  </a:lnTo>
                  <a:lnTo>
                    <a:pt x="12" y="36"/>
                  </a:lnTo>
                  <a:lnTo>
                    <a:pt x="13" y="38"/>
                  </a:lnTo>
                  <a:lnTo>
                    <a:pt x="14" y="41"/>
                  </a:lnTo>
                  <a:lnTo>
                    <a:pt x="17" y="44"/>
                  </a:lnTo>
                  <a:lnTo>
                    <a:pt x="20" y="46"/>
                  </a:lnTo>
                  <a:lnTo>
                    <a:pt x="22" y="49"/>
                  </a:lnTo>
                  <a:lnTo>
                    <a:pt x="24" y="50"/>
                  </a:lnTo>
                  <a:lnTo>
                    <a:pt x="26" y="51"/>
                  </a:lnTo>
                  <a:lnTo>
                    <a:pt x="27" y="52"/>
                  </a:lnTo>
                  <a:lnTo>
                    <a:pt x="28" y="53"/>
                  </a:lnTo>
                  <a:lnTo>
                    <a:pt x="30" y="55"/>
                  </a:lnTo>
                  <a:lnTo>
                    <a:pt x="32" y="55"/>
                  </a:lnTo>
                  <a:lnTo>
                    <a:pt x="33" y="57"/>
                  </a:lnTo>
                  <a:lnTo>
                    <a:pt x="35" y="58"/>
                  </a:lnTo>
                  <a:lnTo>
                    <a:pt x="36" y="58"/>
                  </a:lnTo>
                  <a:lnTo>
                    <a:pt x="38" y="58"/>
                  </a:lnTo>
                  <a:lnTo>
                    <a:pt x="41" y="59"/>
                  </a:lnTo>
                  <a:lnTo>
                    <a:pt x="43" y="60"/>
                  </a:lnTo>
                  <a:lnTo>
                    <a:pt x="44" y="60"/>
                  </a:lnTo>
                  <a:lnTo>
                    <a:pt x="45" y="62"/>
                  </a:lnTo>
                  <a:lnTo>
                    <a:pt x="45" y="63"/>
                  </a:lnTo>
                  <a:lnTo>
                    <a:pt x="45" y="64"/>
                  </a:lnTo>
                  <a:lnTo>
                    <a:pt x="43" y="65"/>
                  </a:lnTo>
                  <a:lnTo>
                    <a:pt x="42" y="65"/>
                  </a:lnTo>
                  <a:lnTo>
                    <a:pt x="41" y="65"/>
                  </a:lnTo>
                  <a:lnTo>
                    <a:pt x="39" y="65"/>
                  </a:lnTo>
                  <a:lnTo>
                    <a:pt x="37" y="65"/>
                  </a:lnTo>
                  <a:lnTo>
                    <a:pt x="34" y="64"/>
                  </a:lnTo>
                  <a:lnTo>
                    <a:pt x="33" y="64"/>
                  </a:lnTo>
                  <a:lnTo>
                    <a:pt x="31" y="64"/>
                  </a:lnTo>
                  <a:lnTo>
                    <a:pt x="28" y="63"/>
                  </a:lnTo>
                  <a:lnTo>
                    <a:pt x="26" y="63"/>
                  </a:lnTo>
                  <a:lnTo>
                    <a:pt x="24" y="62"/>
                  </a:lnTo>
                  <a:lnTo>
                    <a:pt x="22" y="61"/>
                  </a:lnTo>
                  <a:lnTo>
                    <a:pt x="20" y="60"/>
                  </a:lnTo>
                  <a:lnTo>
                    <a:pt x="19" y="59"/>
                  </a:lnTo>
                  <a:lnTo>
                    <a:pt x="17" y="58"/>
                  </a:lnTo>
                  <a:lnTo>
                    <a:pt x="16" y="57"/>
                  </a:lnTo>
                  <a:lnTo>
                    <a:pt x="12" y="54"/>
                  </a:lnTo>
                  <a:lnTo>
                    <a:pt x="9" y="51"/>
                  </a:lnTo>
                  <a:lnTo>
                    <a:pt x="6" y="48"/>
                  </a:lnTo>
                  <a:lnTo>
                    <a:pt x="4" y="45"/>
                  </a:lnTo>
                  <a:lnTo>
                    <a:pt x="2" y="41"/>
                  </a:lnTo>
                  <a:lnTo>
                    <a:pt x="2" y="38"/>
                  </a:lnTo>
                  <a:lnTo>
                    <a:pt x="0" y="35"/>
                  </a:lnTo>
                  <a:lnTo>
                    <a:pt x="0" y="31"/>
                  </a:lnTo>
                  <a:lnTo>
                    <a:pt x="0" y="27"/>
                  </a:lnTo>
                  <a:lnTo>
                    <a:pt x="0" y="24"/>
                  </a:lnTo>
                  <a:lnTo>
                    <a:pt x="0" y="20"/>
                  </a:lnTo>
                  <a:lnTo>
                    <a:pt x="1" y="16"/>
                  </a:lnTo>
                  <a:lnTo>
                    <a:pt x="2" y="13"/>
                  </a:lnTo>
                  <a:lnTo>
                    <a:pt x="3" y="9"/>
                  </a:lnTo>
                  <a:lnTo>
                    <a:pt x="4" y="5"/>
                  </a:lnTo>
                  <a:lnTo>
                    <a:pt x="6" y="2"/>
                  </a:lnTo>
                  <a:lnTo>
                    <a:pt x="8" y="0"/>
                  </a:lnTo>
                  <a:lnTo>
                    <a:pt x="10" y="0"/>
                  </a:lnTo>
                  <a:lnTo>
                    <a:pt x="10" y="2"/>
                  </a:lnTo>
                  <a:lnTo>
                    <a:pt x="1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42" name="Freeform 133"/>
            <p:cNvSpPr>
              <a:spLocks/>
            </p:cNvSpPr>
            <p:nvPr/>
          </p:nvSpPr>
          <p:spPr bwMode="auto">
            <a:xfrm>
              <a:off x="4010025" y="4865688"/>
              <a:ext cx="127000" cy="69850"/>
            </a:xfrm>
            <a:custGeom>
              <a:avLst/>
              <a:gdLst>
                <a:gd name="T0" fmla="*/ 2147483647 w 80"/>
                <a:gd name="T1" fmla="*/ 2147483647 h 44"/>
                <a:gd name="T2" fmla="*/ 2147483647 w 80"/>
                <a:gd name="T3" fmla="*/ 2147483647 h 44"/>
                <a:gd name="T4" fmla="*/ 2147483647 w 80"/>
                <a:gd name="T5" fmla="*/ 2147483647 h 44"/>
                <a:gd name="T6" fmla="*/ 2147483647 w 80"/>
                <a:gd name="T7" fmla="*/ 2147483647 h 44"/>
                <a:gd name="T8" fmla="*/ 2147483647 w 80"/>
                <a:gd name="T9" fmla="*/ 2147483647 h 44"/>
                <a:gd name="T10" fmla="*/ 2147483647 w 80"/>
                <a:gd name="T11" fmla="*/ 2147483647 h 44"/>
                <a:gd name="T12" fmla="*/ 2147483647 w 80"/>
                <a:gd name="T13" fmla="*/ 2147483647 h 44"/>
                <a:gd name="T14" fmla="*/ 2147483647 w 80"/>
                <a:gd name="T15" fmla="*/ 2147483647 h 44"/>
                <a:gd name="T16" fmla="*/ 2147483647 w 80"/>
                <a:gd name="T17" fmla="*/ 2147483647 h 44"/>
                <a:gd name="T18" fmla="*/ 2147483647 w 80"/>
                <a:gd name="T19" fmla="*/ 2147483647 h 44"/>
                <a:gd name="T20" fmla="*/ 2147483647 w 80"/>
                <a:gd name="T21" fmla="*/ 2147483647 h 44"/>
                <a:gd name="T22" fmla="*/ 2147483647 w 80"/>
                <a:gd name="T23" fmla="*/ 2147483647 h 44"/>
                <a:gd name="T24" fmla="*/ 2147483647 w 80"/>
                <a:gd name="T25" fmla="*/ 2147483647 h 44"/>
                <a:gd name="T26" fmla="*/ 2147483647 w 80"/>
                <a:gd name="T27" fmla="*/ 2147483647 h 44"/>
                <a:gd name="T28" fmla="*/ 2147483647 w 80"/>
                <a:gd name="T29" fmla="*/ 2147483647 h 44"/>
                <a:gd name="T30" fmla="*/ 2147483647 w 80"/>
                <a:gd name="T31" fmla="*/ 2147483647 h 44"/>
                <a:gd name="T32" fmla="*/ 2147483647 w 80"/>
                <a:gd name="T33" fmla="*/ 2147483647 h 44"/>
                <a:gd name="T34" fmla="*/ 2147483647 w 80"/>
                <a:gd name="T35" fmla="*/ 2147483647 h 44"/>
                <a:gd name="T36" fmla="*/ 2147483647 w 80"/>
                <a:gd name="T37" fmla="*/ 2147483647 h 44"/>
                <a:gd name="T38" fmla="*/ 2147483647 w 80"/>
                <a:gd name="T39" fmla="*/ 2147483647 h 44"/>
                <a:gd name="T40" fmla="*/ 2147483647 w 80"/>
                <a:gd name="T41" fmla="*/ 2147483647 h 44"/>
                <a:gd name="T42" fmla="*/ 0 w 80"/>
                <a:gd name="T43" fmla="*/ 2147483647 h 44"/>
                <a:gd name="T44" fmla="*/ 2147483647 w 80"/>
                <a:gd name="T45" fmla="*/ 2147483647 h 44"/>
                <a:gd name="T46" fmla="*/ 2147483647 w 80"/>
                <a:gd name="T47" fmla="*/ 2147483647 h 44"/>
                <a:gd name="T48" fmla="*/ 2147483647 w 80"/>
                <a:gd name="T49" fmla="*/ 2147483647 h 44"/>
                <a:gd name="T50" fmla="*/ 2147483647 w 80"/>
                <a:gd name="T51" fmla="*/ 2147483647 h 44"/>
                <a:gd name="T52" fmla="*/ 2147483647 w 80"/>
                <a:gd name="T53" fmla="*/ 2147483647 h 44"/>
                <a:gd name="T54" fmla="*/ 2147483647 w 80"/>
                <a:gd name="T55" fmla="*/ 0 h 44"/>
                <a:gd name="T56" fmla="*/ 2147483647 w 80"/>
                <a:gd name="T57" fmla="*/ 0 h 44"/>
                <a:gd name="T58" fmla="*/ 2147483647 w 80"/>
                <a:gd name="T59" fmla="*/ 0 h 44"/>
                <a:gd name="T60" fmla="*/ 2147483647 w 80"/>
                <a:gd name="T61" fmla="*/ 2147483647 h 44"/>
                <a:gd name="T62" fmla="*/ 2147483647 w 80"/>
                <a:gd name="T63" fmla="*/ 2147483647 h 44"/>
                <a:gd name="T64" fmla="*/ 2147483647 w 80"/>
                <a:gd name="T65" fmla="*/ 2147483647 h 44"/>
                <a:gd name="T66" fmla="*/ 2147483647 w 80"/>
                <a:gd name="T67" fmla="*/ 2147483647 h 44"/>
                <a:gd name="T68" fmla="*/ 2147483647 w 80"/>
                <a:gd name="T69" fmla="*/ 2147483647 h 44"/>
                <a:gd name="T70" fmla="*/ 2147483647 w 80"/>
                <a:gd name="T71" fmla="*/ 2147483647 h 44"/>
                <a:gd name="T72" fmla="*/ 2147483647 w 80"/>
                <a:gd name="T73" fmla="*/ 2147483647 h 44"/>
                <a:gd name="T74" fmla="*/ 2147483647 w 80"/>
                <a:gd name="T75" fmla="*/ 2147483647 h 44"/>
                <a:gd name="T76" fmla="*/ 2147483647 w 80"/>
                <a:gd name="T77" fmla="*/ 2147483647 h 44"/>
                <a:gd name="T78" fmla="*/ 2147483647 w 80"/>
                <a:gd name="T79" fmla="*/ 2147483647 h 44"/>
                <a:gd name="T80" fmla="*/ 2147483647 w 80"/>
                <a:gd name="T81" fmla="*/ 2147483647 h 44"/>
                <a:gd name="T82" fmla="*/ 2147483647 w 80"/>
                <a:gd name="T83" fmla="*/ 2147483647 h 44"/>
                <a:gd name="T84" fmla="*/ 2147483647 w 80"/>
                <a:gd name="T85" fmla="*/ 2147483647 h 44"/>
                <a:gd name="T86" fmla="*/ 2147483647 w 80"/>
                <a:gd name="T87" fmla="*/ 2147483647 h 44"/>
                <a:gd name="T88" fmla="*/ 2147483647 w 80"/>
                <a:gd name="T89" fmla="*/ 2147483647 h 44"/>
                <a:gd name="T90" fmla="*/ 2147483647 w 80"/>
                <a:gd name="T91" fmla="*/ 2147483647 h 44"/>
                <a:gd name="T92" fmla="*/ 2147483647 w 80"/>
                <a:gd name="T93" fmla="*/ 2147483647 h 44"/>
                <a:gd name="T94" fmla="*/ 2147483647 w 80"/>
                <a:gd name="T95" fmla="*/ 2147483647 h 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
                <a:gd name="T145" fmla="*/ 0 h 44"/>
                <a:gd name="T146" fmla="*/ 80 w 80"/>
                <a:gd name="T147" fmla="*/ 44 h 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 h="44">
                  <a:moveTo>
                    <a:pt x="73" y="42"/>
                  </a:moveTo>
                  <a:lnTo>
                    <a:pt x="73" y="36"/>
                  </a:lnTo>
                  <a:lnTo>
                    <a:pt x="72" y="31"/>
                  </a:lnTo>
                  <a:lnTo>
                    <a:pt x="70" y="26"/>
                  </a:lnTo>
                  <a:lnTo>
                    <a:pt x="68" y="21"/>
                  </a:lnTo>
                  <a:lnTo>
                    <a:pt x="64" y="17"/>
                  </a:lnTo>
                  <a:lnTo>
                    <a:pt x="61" y="14"/>
                  </a:lnTo>
                  <a:lnTo>
                    <a:pt x="56" y="11"/>
                  </a:lnTo>
                  <a:lnTo>
                    <a:pt x="52" y="10"/>
                  </a:lnTo>
                  <a:lnTo>
                    <a:pt x="47" y="8"/>
                  </a:lnTo>
                  <a:lnTo>
                    <a:pt x="41" y="7"/>
                  </a:lnTo>
                  <a:lnTo>
                    <a:pt x="36" y="7"/>
                  </a:lnTo>
                  <a:lnTo>
                    <a:pt x="30" y="7"/>
                  </a:lnTo>
                  <a:lnTo>
                    <a:pt x="24" y="7"/>
                  </a:lnTo>
                  <a:lnTo>
                    <a:pt x="19" y="8"/>
                  </a:lnTo>
                  <a:lnTo>
                    <a:pt x="13" y="10"/>
                  </a:lnTo>
                  <a:lnTo>
                    <a:pt x="8" y="13"/>
                  </a:lnTo>
                  <a:lnTo>
                    <a:pt x="5" y="13"/>
                  </a:lnTo>
                  <a:lnTo>
                    <a:pt x="4" y="13"/>
                  </a:lnTo>
                  <a:lnTo>
                    <a:pt x="1" y="12"/>
                  </a:lnTo>
                  <a:lnTo>
                    <a:pt x="1" y="11"/>
                  </a:lnTo>
                  <a:lnTo>
                    <a:pt x="0" y="9"/>
                  </a:lnTo>
                  <a:lnTo>
                    <a:pt x="1" y="7"/>
                  </a:lnTo>
                  <a:lnTo>
                    <a:pt x="1" y="6"/>
                  </a:lnTo>
                  <a:lnTo>
                    <a:pt x="3" y="6"/>
                  </a:lnTo>
                  <a:lnTo>
                    <a:pt x="8" y="3"/>
                  </a:lnTo>
                  <a:lnTo>
                    <a:pt x="15" y="1"/>
                  </a:lnTo>
                  <a:lnTo>
                    <a:pt x="21" y="0"/>
                  </a:lnTo>
                  <a:lnTo>
                    <a:pt x="28" y="0"/>
                  </a:lnTo>
                  <a:lnTo>
                    <a:pt x="35" y="0"/>
                  </a:lnTo>
                  <a:lnTo>
                    <a:pt x="42" y="1"/>
                  </a:lnTo>
                  <a:lnTo>
                    <a:pt x="48" y="2"/>
                  </a:lnTo>
                  <a:lnTo>
                    <a:pt x="56" y="4"/>
                  </a:lnTo>
                  <a:lnTo>
                    <a:pt x="61" y="6"/>
                  </a:lnTo>
                  <a:lnTo>
                    <a:pt x="66" y="9"/>
                  </a:lnTo>
                  <a:lnTo>
                    <a:pt x="72" y="13"/>
                  </a:lnTo>
                  <a:lnTo>
                    <a:pt x="76" y="16"/>
                  </a:lnTo>
                  <a:lnTo>
                    <a:pt x="78" y="21"/>
                  </a:lnTo>
                  <a:lnTo>
                    <a:pt x="80" y="27"/>
                  </a:lnTo>
                  <a:lnTo>
                    <a:pt x="80" y="33"/>
                  </a:lnTo>
                  <a:lnTo>
                    <a:pt x="79" y="39"/>
                  </a:lnTo>
                  <a:lnTo>
                    <a:pt x="78" y="40"/>
                  </a:lnTo>
                  <a:lnTo>
                    <a:pt x="78" y="42"/>
                  </a:lnTo>
                  <a:lnTo>
                    <a:pt x="76" y="43"/>
                  </a:lnTo>
                  <a:lnTo>
                    <a:pt x="76" y="44"/>
                  </a:lnTo>
                  <a:lnTo>
                    <a:pt x="74" y="44"/>
                  </a:lnTo>
                  <a:lnTo>
                    <a:pt x="73"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43" name="Freeform 134"/>
            <p:cNvSpPr>
              <a:spLocks/>
            </p:cNvSpPr>
            <p:nvPr/>
          </p:nvSpPr>
          <p:spPr bwMode="auto">
            <a:xfrm>
              <a:off x="3978275" y="4964113"/>
              <a:ext cx="38100" cy="34925"/>
            </a:xfrm>
            <a:custGeom>
              <a:avLst/>
              <a:gdLst>
                <a:gd name="T0" fmla="*/ 2147483647 w 24"/>
                <a:gd name="T1" fmla="*/ 2147483647 h 22"/>
                <a:gd name="T2" fmla="*/ 2147483647 w 24"/>
                <a:gd name="T3" fmla="*/ 2147483647 h 22"/>
                <a:gd name="T4" fmla="*/ 2147483647 w 24"/>
                <a:gd name="T5" fmla="*/ 2147483647 h 22"/>
                <a:gd name="T6" fmla="*/ 2147483647 w 24"/>
                <a:gd name="T7" fmla="*/ 2147483647 h 22"/>
                <a:gd name="T8" fmla="*/ 2147483647 w 24"/>
                <a:gd name="T9" fmla="*/ 2147483647 h 22"/>
                <a:gd name="T10" fmla="*/ 2147483647 w 24"/>
                <a:gd name="T11" fmla="*/ 2147483647 h 22"/>
                <a:gd name="T12" fmla="*/ 2147483647 w 24"/>
                <a:gd name="T13" fmla="*/ 2147483647 h 22"/>
                <a:gd name="T14" fmla="*/ 2147483647 w 24"/>
                <a:gd name="T15" fmla="*/ 2147483647 h 22"/>
                <a:gd name="T16" fmla="*/ 2147483647 w 24"/>
                <a:gd name="T17" fmla="*/ 2147483647 h 22"/>
                <a:gd name="T18" fmla="*/ 2147483647 w 24"/>
                <a:gd name="T19" fmla="*/ 2147483647 h 22"/>
                <a:gd name="T20" fmla="*/ 2147483647 w 24"/>
                <a:gd name="T21" fmla="*/ 2147483647 h 22"/>
                <a:gd name="T22" fmla="*/ 2147483647 w 24"/>
                <a:gd name="T23" fmla="*/ 2147483647 h 22"/>
                <a:gd name="T24" fmla="*/ 2147483647 w 24"/>
                <a:gd name="T25" fmla="*/ 2147483647 h 22"/>
                <a:gd name="T26" fmla="*/ 2147483647 w 24"/>
                <a:gd name="T27" fmla="*/ 2147483647 h 22"/>
                <a:gd name="T28" fmla="*/ 2147483647 w 24"/>
                <a:gd name="T29" fmla="*/ 2147483647 h 22"/>
                <a:gd name="T30" fmla="*/ 2147483647 w 24"/>
                <a:gd name="T31" fmla="*/ 2147483647 h 22"/>
                <a:gd name="T32" fmla="*/ 2147483647 w 24"/>
                <a:gd name="T33" fmla="*/ 2147483647 h 22"/>
                <a:gd name="T34" fmla="*/ 0 w 24"/>
                <a:gd name="T35" fmla="*/ 2147483647 h 22"/>
                <a:gd name="T36" fmla="*/ 2147483647 w 24"/>
                <a:gd name="T37" fmla="*/ 2147483647 h 22"/>
                <a:gd name="T38" fmla="*/ 2147483647 w 24"/>
                <a:gd name="T39" fmla="*/ 2147483647 h 22"/>
                <a:gd name="T40" fmla="*/ 2147483647 w 24"/>
                <a:gd name="T41" fmla="*/ 2147483647 h 22"/>
                <a:gd name="T42" fmla="*/ 2147483647 w 24"/>
                <a:gd name="T43" fmla="*/ 2147483647 h 22"/>
                <a:gd name="T44" fmla="*/ 2147483647 w 24"/>
                <a:gd name="T45" fmla="*/ 2147483647 h 22"/>
                <a:gd name="T46" fmla="*/ 2147483647 w 24"/>
                <a:gd name="T47" fmla="*/ 2147483647 h 22"/>
                <a:gd name="T48" fmla="*/ 2147483647 w 24"/>
                <a:gd name="T49" fmla="*/ 2147483647 h 22"/>
                <a:gd name="T50" fmla="*/ 2147483647 w 24"/>
                <a:gd name="T51" fmla="*/ 2147483647 h 22"/>
                <a:gd name="T52" fmla="*/ 2147483647 w 24"/>
                <a:gd name="T53" fmla="*/ 2147483647 h 22"/>
                <a:gd name="T54" fmla="*/ 2147483647 w 24"/>
                <a:gd name="T55" fmla="*/ 2147483647 h 22"/>
                <a:gd name="T56" fmla="*/ 2147483647 w 24"/>
                <a:gd name="T57" fmla="*/ 2147483647 h 22"/>
                <a:gd name="T58" fmla="*/ 2147483647 w 24"/>
                <a:gd name="T59" fmla="*/ 2147483647 h 22"/>
                <a:gd name="T60" fmla="*/ 2147483647 w 24"/>
                <a:gd name="T61" fmla="*/ 2147483647 h 22"/>
                <a:gd name="T62" fmla="*/ 2147483647 w 24"/>
                <a:gd name="T63" fmla="*/ 0 h 22"/>
                <a:gd name="T64" fmla="*/ 2147483647 w 24"/>
                <a:gd name="T65" fmla="*/ 2147483647 h 22"/>
                <a:gd name="T66" fmla="*/ 2147483647 w 24"/>
                <a:gd name="T67" fmla="*/ 2147483647 h 22"/>
                <a:gd name="T68" fmla="*/ 2147483647 w 24"/>
                <a:gd name="T69" fmla="*/ 2147483647 h 22"/>
                <a:gd name="T70" fmla="*/ 2147483647 w 24"/>
                <a:gd name="T71" fmla="*/ 2147483647 h 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
                <a:gd name="T109" fmla="*/ 0 h 22"/>
                <a:gd name="T110" fmla="*/ 24 w 24"/>
                <a:gd name="T111" fmla="*/ 22 h 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 h="22">
                  <a:moveTo>
                    <a:pt x="24" y="6"/>
                  </a:moveTo>
                  <a:lnTo>
                    <a:pt x="23" y="7"/>
                  </a:lnTo>
                  <a:lnTo>
                    <a:pt x="23" y="9"/>
                  </a:lnTo>
                  <a:lnTo>
                    <a:pt x="21" y="10"/>
                  </a:lnTo>
                  <a:lnTo>
                    <a:pt x="21" y="12"/>
                  </a:lnTo>
                  <a:lnTo>
                    <a:pt x="19" y="13"/>
                  </a:lnTo>
                  <a:lnTo>
                    <a:pt x="17" y="14"/>
                  </a:lnTo>
                  <a:lnTo>
                    <a:pt x="15" y="15"/>
                  </a:lnTo>
                  <a:lnTo>
                    <a:pt x="15" y="16"/>
                  </a:lnTo>
                  <a:lnTo>
                    <a:pt x="13" y="17"/>
                  </a:lnTo>
                  <a:lnTo>
                    <a:pt x="12" y="17"/>
                  </a:lnTo>
                  <a:lnTo>
                    <a:pt x="11" y="19"/>
                  </a:lnTo>
                  <a:lnTo>
                    <a:pt x="9" y="19"/>
                  </a:lnTo>
                  <a:lnTo>
                    <a:pt x="7" y="20"/>
                  </a:lnTo>
                  <a:lnTo>
                    <a:pt x="5" y="21"/>
                  </a:lnTo>
                  <a:lnTo>
                    <a:pt x="3" y="22"/>
                  </a:lnTo>
                  <a:lnTo>
                    <a:pt x="1" y="20"/>
                  </a:lnTo>
                  <a:lnTo>
                    <a:pt x="0" y="18"/>
                  </a:lnTo>
                  <a:lnTo>
                    <a:pt x="2" y="16"/>
                  </a:lnTo>
                  <a:lnTo>
                    <a:pt x="3" y="15"/>
                  </a:lnTo>
                  <a:lnTo>
                    <a:pt x="5" y="14"/>
                  </a:lnTo>
                  <a:lnTo>
                    <a:pt x="7" y="14"/>
                  </a:lnTo>
                  <a:lnTo>
                    <a:pt x="8" y="13"/>
                  </a:lnTo>
                  <a:lnTo>
                    <a:pt x="11" y="12"/>
                  </a:lnTo>
                  <a:lnTo>
                    <a:pt x="13" y="10"/>
                  </a:lnTo>
                  <a:lnTo>
                    <a:pt x="15" y="9"/>
                  </a:lnTo>
                  <a:lnTo>
                    <a:pt x="17" y="7"/>
                  </a:lnTo>
                  <a:lnTo>
                    <a:pt x="17" y="6"/>
                  </a:lnTo>
                  <a:lnTo>
                    <a:pt x="18" y="4"/>
                  </a:lnTo>
                  <a:lnTo>
                    <a:pt x="19" y="3"/>
                  </a:lnTo>
                  <a:lnTo>
                    <a:pt x="19" y="1"/>
                  </a:lnTo>
                  <a:lnTo>
                    <a:pt x="21" y="0"/>
                  </a:lnTo>
                  <a:lnTo>
                    <a:pt x="23" y="1"/>
                  </a:lnTo>
                  <a:lnTo>
                    <a:pt x="24" y="3"/>
                  </a:lnTo>
                  <a:lnTo>
                    <a:pt x="2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44" name="Freeform 135"/>
            <p:cNvSpPr>
              <a:spLocks/>
            </p:cNvSpPr>
            <p:nvPr/>
          </p:nvSpPr>
          <p:spPr bwMode="auto">
            <a:xfrm>
              <a:off x="3903663" y="4989513"/>
              <a:ext cx="125412" cy="209550"/>
            </a:xfrm>
            <a:custGeom>
              <a:avLst/>
              <a:gdLst>
                <a:gd name="T0" fmla="*/ 2147483647 w 79"/>
                <a:gd name="T1" fmla="*/ 2147483647 h 132"/>
                <a:gd name="T2" fmla="*/ 2147483647 w 79"/>
                <a:gd name="T3" fmla="*/ 2147483647 h 132"/>
                <a:gd name="T4" fmla="*/ 2147483647 w 79"/>
                <a:gd name="T5" fmla="*/ 2147483647 h 132"/>
                <a:gd name="T6" fmla="*/ 2147483647 w 79"/>
                <a:gd name="T7" fmla="*/ 2147483647 h 132"/>
                <a:gd name="T8" fmla="*/ 2147483647 w 79"/>
                <a:gd name="T9" fmla="*/ 2147483647 h 132"/>
                <a:gd name="T10" fmla="*/ 2147483647 w 79"/>
                <a:gd name="T11" fmla="*/ 2147483647 h 132"/>
                <a:gd name="T12" fmla="*/ 2147483647 w 79"/>
                <a:gd name="T13" fmla="*/ 2147483647 h 132"/>
                <a:gd name="T14" fmla="*/ 2147483647 w 79"/>
                <a:gd name="T15" fmla="*/ 2147483647 h 132"/>
                <a:gd name="T16" fmla="*/ 2147483647 w 79"/>
                <a:gd name="T17" fmla="*/ 2147483647 h 132"/>
                <a:gd name="T18" fmla="*/ 2147483647 w 79"/>
                <a:gd name="T19" fmla="*/ 2147483647 h 132"/>
                <a:gd name="T20" fmla="*/ 2147483647 w 79"/>
                <a:gd name="T21" fmla="*/ 2147483647 h 132"/>
                <a:gd name="T22" fmla="*/ 2147483647 w 79"/>
                <a:gd name="T23" fmla="*/ 2147483647 h 132"/>
                <a:gd name="T24" fmla="*/ 2147483647 w 79"/>
                <a:gd name="T25" fmla="*/ 2147483647 h 132"/>
                <a:gd name="T26" fmla="*/ 2147483647 w 79"/>
                <a:gd name="T27" fmla="*/ 2147483647 h 132"/>
                <a:gd name="T28" fmla="*/ 2147483647 w 79"/>
                <a:gd name="T29" fmla="*/ 2147483647 h 132"/>
                <a:gd name="T30" fmla="*/ 2147483647 w 79"/>
                <a:gd name="T31" fmla="*/ 2147483647 h 132"/>
                <a:gd name="T32" fmla="*/ 2147483647 w 79"/>
                <a:gd name="T33" fmla="*/ 2147483647 h 132"/>
                <a:gd name="T34" fmla="*/ 2147483647 w 79"/>
                <a:gd name="T35" fmla="*/ 2147483647 h 132"/>
                <a:gd name="T36" fmla="*/ 2147483647 w 79"/>
                <a:gd name="T37" fmla="*/ 2147483647 h 132"/>
                <a:gd name="T38" fmla="*/ 2147483647 w 79"/>
                <a:gd name="T39" fmla="*/ 2147483647 h 132"/>
                <a:gd name="T40" fmla="*/ 2147483647 w 79"/>
                <a:gd name="T41" fmla="*/ 2147483647 h 132"/>
                <a:gd name="T42" fmla="*/ 2147483647 w 79"/>
                <a:gd name="T43" fmla="*/ 2147483647 h 132"/>
                <a:gd name="T44" fmla="*/ 2147483647 w 79"/>
                <a:gd name="T45" fmla="*/ 2147483647 h 132"/>
                <a:gd name="T46" fmla="*/ 2147483647 w 79"/>
                <a:gd name="T47" fmla="*/ 2147483647 h 132"/>
                <a:gd name="T48" fmla="*/ 2147483647 w 79"/>
                <a:gd name="T49" fmla="*/ 2147483647 h 132"/>
                <a:gd name="T50" fmla="*/ 0 w 79"/>
                <a:gd name="T51" fmla="*/ 2147483647 h 132"/>
                <a:gd name="T52" fmla="*/ 0 w 79"/>
                <a:gd name="T53" fmla="*/ 2147483647 h 132"/>
                <a:gd name="T54" fmla="*/ 0 w 79"/>
                <a:gd name="T55" fmla="*/ 2147483647 h 132"/>
                <a:gd name="T56" fmla="*/ 2147483647 w 79"/>
                <a:gd name="T57" fmla="*/ 2147483647 h 132"/>
                <a:gd name="T58" fmla="*/ 2147483647 w 79"/>
                <a:gd name="T59" fmla="*/ 2147483647 h 132"/>
                <a:gd name="T60" fmla="*/ 2147483647 w 79"/>
                <a:gd name="T61" fmla="*/ 2147483647 h 132"/>
                <a:gd name="T62" fmla="*/ 2147483647 w 79"/>
                <a:gd name="T63" fmla="*/ 2147483647 h 132"/>
                <a:gd name="T64" fmla="*/ 2147483647 w 79"/>
                <a:gd name="T65" fmla="*/ 2147483647 h 132"/>
                <a:gd name="T66" fmla="*/ 2147483647 w 79"/>
                <a:gd name="T67" fmla="*/ 2147483647 h 132"/>
                <a:gd name="T68" fmla="*/ 2147483647 w 79"/>
                <a:gd name="T69" fmla="*/ 2147483647 h 132"/>
                <a:gd name="T70" fmla="*/ 2147483647 w 79"/>
                <a:gd name="T71" fmla="*/ 2147483647 h 132"/>
                <a:gd name="T72" fmla="*/ 2147483647 w 79"/>
                <a:gd name="T73" fmla="*/ 2147483647 h 132"/>
                <a:gd name="T74" fmla="*/ 2147483647 w 79"/>
                <a:gd name="T75" fmla="*/ 2147483647 h 132"/>
                <a:gd name="T76" fmla="*/ 2147483647 w 79"/>
                <a:gd name="T77" fmla="*/ 2147483647 h 132"/>
                <a:gd name="T78" fmla="*/ 2147483647 w 79"/>
                <a:gd name="T79" fmla="*/ 2147483647 h 132"/>
                <a:gd name="T80" fmla="*/ 2147483647 w 79"/>
                <a:gd name="T81" fmla="*/ 2147483647 h 132"/>
                <a:gd name="T82" fmla="*/ 2147483647 w 79"/>
                <a:gd name="T83" fmla="*/ 2147483647 h 132"/>
                <a:gd name="T84" fmla="*/ 2147483647 w 79"/>
                <a:gd name="T85" fmla="*/ 2147483647 h 132"/>
                <a:gd name="T86" fmla="*/ 2147483647 w 79"/>
                <a:gd name="T87" fmla="*/ 2147483647 h 132"/>
                <a:gd name="T88" fmla="*/ 2147483647 w 79"/>
                <a:gd name="T89" fmla="*/ 2147483647 h 132"/>
                <a:gd name="T90" fmla="*/ 2147483647 w 79"/>
                <a:gd name="T91" fmla="*/ 2147483647 h 132"/>
                <a:gd name="T92" fmla="*/ 2147483647 w 79"/>
                <a:gd name="T93" fmla="*/ 2147483647 h 132"/>
                <a:gd name="T94" fmla="*/ 2147483647 w 79"/>
                <a:gd name="T95" fmla="*/ 0 h 132"/>
                <a:gd name="T96" fmla="*/ 2147483647 w 79"/>
                <a:gd name="T97" fmla="*/ 2147483647 h 132"/>
                <a:gd name="T98" fmla="*/ 2147483647 w 79"/>
                <a:gd name="T99" fmla="*/ 2147483647 h 132"/>
                <a:gd name="T100" fmla="*/ 2147483647 w 79"/>
                <a:gd name="T101" fmla="*/ 2147483647 h 132"/>
                <a:gd name="T102" fmla="*/ 2147483647 w 79"/>
                <a:gd name="T103" fmla="*/ 2147483647 h 132"/>
                <a:gd name="T104" fmla="*/ 2147483647 w 79"/>
                <a:gd name="T105" fmla="*/ 2147483647 h 132"/>
                <a:gd name="T106" fmla="*/ 2147483647 w 79"/>
                <a:gd name="T107" fmla="*/ 2147483647 h 132"/>
                <a:gd name="T108" fmla="*/ 2147483647 w 79"/>
                <a:gd name="T109" fmla="*/ 2147483647 h 132"/>
                <a:gd name="T110" fmla="*/ 2147483647 w 79"/>
                <a:gd name="T111" fmla="*/ 2147483647 h 1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9"/>
                <a:gd name="T169" fmla="*/ 0 h 132"/>
                <a:gd name="T170" fmla="*/ 79 w 79"/>
                <a:gd name="T171" fmla="*/ 132 h 1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9" h="132">
                  <a:moveTo>
                    <a:pt x="74" y="23"/>
                  </a:moveTo>
                  <a:lnTo>
                    <a:pt x="73" y="20"/>
                  </a:lnTo>
                  <a:lnTo>
                    <a:pt x="71" y="19"/>
                  </a:lnTo>
                  <a:lnTo>
                    <a:pt x="68" y="17"/>
                  </a:lnTo>
                  <a:lnTo>
                    <a:pt x="66" y="15"/>
                  </a:lnTo>
                  <a:lnTo>
                    <a:pt x="65" y="14"/>
                  </a:lnTo>
                  <a:lnTo>
                    <a:pt x="64" y="13"/>
                  </a:lnTo>
                  <a:lnTo>
                    <a:pt x="62" y="12"/>
                  </a:lnTo>
                  <a:lnTo>
                    <a:pt x="60" y="11"/>
                  </a:lnTo>
                  <a:lnTo>
                    <a:pt x="58" y="11"/>
                  </a:lnTo>
                  <a:lnTo>
                    <a:pt x="57" y="10"/>
                  </a:lnTo>
                  <a:lnTo>
                    <a:pt x="56" y="10"/>
                  </a:lnTo>
                  <a:lnTo>
                    <a:pt x="54" y="10"/>
                  </a:lnTo>
                  <a:lnTo>
                    <a:pt x="52" y="9"/>
                  </a:lnTo>
                  <a:lnTo>
                    <a:pt x="50" y="9"/>
                  </a:lnTo>
                  <a:lnTo>
                    <a:pt x="48" y="9"/>
                  </a:lnTo>
                  <a:lnTo>
                    <a:pt x="47" y="9"/>
                  </a:lnTo>
                  <a:lnTo>
                    <a:pt x="46" y="9"/>
                  </a:lnTo>
                  <a:lnTo>
                    <a:pt x="44" y="10"/>
                  </a:lnTo>
                  <a:lnTo>
                    <a:pt x="42" y="10"/>
                  </a:lnTo>
                  <a:lnTo>
                    <a:pt x="40" y="11"/>
                  </a:lnTo>
                  <a:lnTo>
                    <a:pt x="38" y="11"/>
                  </a:lnTo>
                  <a:lnTo>
                    <a:pt x="37" y="12"/>
                  </a:lnTo>
                  <a:lnTo>
                    <a:pt x="35" y="13"/>
                  </a:lnTo>
                  <a:lnTo>
                    <a:pt x="34" y="15"/>
                  </a:lnTo>
                  <a:lnTo>
                    <a:pt x="32" y="16"/>
                  </a:lnTo>
                  <a:lnTo>
                    <a:pt x="30" y="18"/>
                  </a:lnTo>
                  <a:lnTo>
                    <a:pt x="28" y="19"/>
                  </a:lnTo>
                  <a:lnTo>
                    <a:pt x="26" y="22"/>
                  </a:lnTo>
                  <a:lnTo>
                    <a:pt x="24" y="23"/>
                  </a:lnTo>
                  <a:lnTo>
                    <a:pt x="23" y="25"/>
                  </a:lnTo>
                  <a:lnTo>
                    <a:pt x="22" y="26"/>
                  </a:lnTo>
                  <a:lnTo>
                    <a:pt x="20" y="29"/>
                  </a:lnTo>
                  <a:lnTo>
                    <a:pt x="19" y="30"/>
                  </a:lnTo>
                  <a:lnTo>
                    <a:pt x="18" y="32"/>
                  </a:lnTo>
                  <a:lnTo>
                    <a:pt x="18" y="33"/>
                  </a:lnTo>
                  <a:lnTo>
                    <a:pt x="17" y="34"/>
                  </a:lnTo>
                  <a:lnTo>
                    <a:pt x="16" y="36"/>
                  </a:lnTo>
                  <a:lnTo>
                    <a:pt x="15" y="39"/>
                  </a:lnTo>
                  <a:lnTo>
                    <a:pt x="14" y="41"/>
                  </a:lnTo>
                  <a:lnTo>
                    <a:pt x="13" y="43"/>
                  </a:lnTo>
                  <a:lnTo>
                    <a:pt x="12" y="45"/>
                  </a:lnTo>
                  <a:lnTo>
                    <a:pt x="11" y="48"/>
                  </a:lnTo>
                  <a:lnTo>
                    <a:pt x="11" y="50"/>
                  </a:lnTo>
                  <a:lnTo>
                    <a:pt x="10" y="52"/>
                  </a:lnTo>
                  <a:lnTo>
                    <a:pt x="9" y="56"/>
                  </a:lnTo>
                  <a:lnTo>
                    <a:pt x="9" y="61"/>
                  </a:lnTo>
                  <a:lnTo>
                    <a:pt x="9" y="64"/>
                  </a:lnTo>
                  <a:lnTo>
                    <a:pt x="9" y="68"/>
                  </a:lnTo>
                  <a:lnTo>
                    <a:pt x="9" y="72"/>
                  </a:lnTo>
                  <a:lnTo>
                    <a:pt x="9" y="75"/>
                  </a:lnTo>
                  <a:lnTo>
                    <a:pt x="10" y="79"/>
                  </a:lnTo>
                  <a:lnTo>
                    <a:pt x="10" y="82"/>
                  </a:lnTo>
                  <a:lnTo>
                    <a:pt x="10" y="85"/>
                  </a:lnTo>
                  <a:lnTo>
                    <a:pt x="11" y="89"/>
                  </a:lnTo>
                  <a:lnTo>
                    <a:pt x="11" y="93"/>
                  </a:lnTo>
                  <a:lnTo>
                    <a:pt x="12" y="97"/>
                  </a:lnTo>
                  <a:lnTo>
                    <a:pt x="12" y="100"/>
                  </a:lnTo>
                  <a:lnTo>
                    <a:pt x="12" y="104"/>
                  </a:lnTo>
                  <a:lnTo>
                    <a:pt x="12" y="108"/>
                  </a:lnTo>
                  <a:lnTo>
                    <a:pt x="12" y="113"/>
                  </a:lnTo>
                  <a:lnTo>
                    <a:pt x="11" y="114"/>
                  </a:lnTo>
                  <a:lnTo>
                    <a:pt x="11" y="115"/>
                  </a:lnTo>
                  <a:lnTo>
                    <a:pt x="11" y="116"/>
                  </a:lnTo>
                  <a:lnTo>
                    <a:pt x="11" y="117"/>
                  </a:lnTo>
                  <a:lnTo>
                    <a:pt x="10" y="119"/>
                  </a:lnTo>
                  <a:lnTo>
                    <a:pt x="10" y="120"/>
                  </a:lnTo>
                  <a:lnTo>
                    <a:pt x="9" y="122"/>
                  </a:lnTo>
                  <a:lnTo>
                    <a:pt x="9" y="123"/>
                  </a:lnTo>
                  <a:lnTo>
                    <a:pt x="8" y="124"/>
                  </a:lnTo>
                  <a:lnTo>
                    <a:pt x="8" y="126"/>
                  </a:lnTo>
                  <a:lnTo>
                    <a:pt x="8" y="127"/>
                  </a:lnTo>
                  <a:lnTo>
                    <a:pt x="8" y="129"/>
                  </a:lnTo>
                  <a:lnTo>
                    <a:pt x="7" y="130"/>
                  </a:lnTo>
                  <a:lnTo>
                    <a:pt x="6" y="131"/>
                  </a:lnTo>
                  <a:lnTo>
                    <a:pt x="4" y="132"/>
                  </a:lnTo>
                  <a:lnTo>
                    <a:pt x="2" y="132"/>
                  </a:lnTo>
                  <a:lnTo>
                    <a:pt x="0" y="132"/>
                  </a:lnTo>
                  <a:lnTo>
                    <a:pt x="0" y="131"/>
                  </a:lnTo>
                  <a:lnTo>
                    <a:pt x="0" y="130"/>
                  </a:lnTo>
                  <a:lnTo>
                    <a:pt x="0" y="129"/>
                  </a:lnTo>
                  <a:lnTo>
                    <a:pt x="0" y="127"/>
                  </a:lnTo>
                  <a:lnTo>
                    <a:pt x="0" y="126"/>
                  </a:lnTo>
                  <a:lnTo>
                    <a:pt x="0" y="124"/>
                  </a:lnTo>
                  <a:lnTo>
                    <a:pt x="0" y="123"/>
                  </a:lnTo>
                  <a:lnTo>
                    <a:pt x="0" y="121"/>
                  </a:lnTo>
                  <a:lnTo>
                    <a:pt x="2" y="120"/>
                  </a:lnTo>
                  <a:lnTo>
                    <a:pt x="2" y="119"/>
                  </a:lnTo>
                  <a:lnTo>
                    <a:pt x="2" y="117"/>
                  </a:lnTo>
                  <a:lnTo>
                    <a:pt x="2" y="116"/>
                  </a:lnTo>
                  <a:lnTo>
                    <a:pt x="2" y="114"/>
                  </a:lnTo>
                  <a:lnTo>
                    <a:pt x="2" y="113"/>
                  </a:lnTo>
                  <a:lnTo>
                    <a:pt x="2" y="111"/>
                  </a:lnTo>
                  <a:lnTo>
                    <a:pt x="2" y="110"/>
                  </a:lnTo>
                  <a:lnTo>
                    <a:pt x="3" y="108"/>
                  </a:lnTo>
                  <a:lnTo>
                    <a:pt x="3" y="107"/>
                  </a:lnTo>
                  <a:lnTo>
                    <a:pt x="4" y="106"/>
                  </a:lnTo>
                  <a:lnTo>
                    <a:pt x="4" y="101"/>
                  </a:lnTo>
                  <a:lnTo>
                    <a:pt x="4" y="97"/>
                  </a:lnTo>
                  <a:lnTo>
                    <a:pt x="4" y="93"/>
                  </a:lnTo>
                  <a:lnTo>
                    <a:pt x="4" y="90"/>
                  </a:lnTo>
                  <a:lnTo>
                    <a:pt x="4" y="86"/>
                  </a:lnTo>
                  <a:lnTo>
                    <a:pt x="4" y="82"/>
                  </a:lnTo>
                  <a:lnTo>
                    <a:pt x="4" y="79"/>
                  </a:lnTo>
                  <a:lnTo>
                    <a:pt x="4" y="75"/>
                  </a:lnTo>
                  <a:lnTo>
                    <a:pt x="3" y="72"/>
                  </a:lnTo>
                  <a:lnTo>
                    <a:pt x="3" y="68"/>
                  </a:lnTo>
                  <a:lnTo>
                    <a:pt x="3" y="65"/>
                  </a:lnTo>
                  <a:lnTo>
                    <a:pt x="3" y="61"/>
                  </a:lnTo>
                  <a:lnTo>
                    <a:pt x="3" y="57"/>
                  </a:lnTo>
                  <a:lnTo>
                    <a:pt x="4" y="53"/>
                  </a:lnTo>
                  <a:lnTo>
                    <a:pt x="4" y="49"/>
                  </a:lnTo>
                  <a:lnTo>
                    <a:pt x="5" y="46"/>
                  </a:lnTo>
                  <a:lnTo>
                    <a:pt x="5" y="44"/>
                  </a:lnTo>
                  <a:lnTo>
                    <a:pt x="5" y="43"/>
                  </a:lnTo>
                  <a:lnTo>
                    <a:pt x="6" y="42"/>
                  </a:lnTo>
                  <a:lnTo>
                    <a:pt x="6" y="41"/>
                  </a:lnTo>
                  <a:lnTo>
                    <a:pt x="7" y="39"/>
                  </a:lnTo>
                  <a:lnTo>
                    <a:pt x="7" y="37"/>
                  </a:lnTo>
                  <a:lnTo>
                    <a:pt x="8" y="35"/>
                  </a:lnTo>
                  <a:lnTo>
                    <a:pt x="9" y="33"/>
                  </a:lnTo>
                  <a:lnTo>
                    <a:pt x="10" y="31"/>
                  </a:lnTo>
                  <a:lnTo>
                    <a:pt x="11" y="29"/>
                  </a:lnTo>
                  <a:lnTo>
                    <a:pt x="11" y="27"/>
                  </a:lnTo>
                  <a:lnTo>
                    <a:pt x="12" y="26"/>
                  </a:lnTo>
                  <a:lnTo>
                    <a:pt x="13" y="25"/>
                  </a:lnTo>
                  <a:lnTo>
                    <a:pt x="14" y="23"/>
                  </a:lnTo>
                  <a:lnTo>
                    <a:pt x="15" y="21"/>
                  </a:lnTo>
                  <a:lnTo>
                    <a:pt x="17" y="19"/>
                  </a:lnTo>
                  <a:lnTo>
                    <a:pt x="18" y="17"/>
                  </a:lnTo>
                  <a:lnTo>
                    <a:pt x="20" y="15"/>
                  </a:lnTo>
                  <a:lnTo>
                    <a:pt x="22" y="13"/>
                  </a:lnTo>
                  <a:lnTo>
                    <a:pt x="24" y="11"/>
                  </a:lnTo>
                  <a:lnTo>
                    <a:pt x="26" y="9"/>
                  </a:lnTo>
                  <a:lnTo>
                    <a:pt x="28" y="8"/>
                  </a:lnTo>
                  <a:lnTo>
                    <a:pt x="30" y="6"/>
                  </a:lnTo>
                  <a:lnTo>
                    <a:pt x="32" y="4"/>
                  </a:lnTo>
                  <a:lnTo>
                    <a:pt x="34" y="4"/>
                  </a:lnTo>
                  <a:lnTo>
                    <a:pt x="36" y="3"/>
                  </a:lnTo>
                  <a:lnTo>
                    <a:pt x="39" y="2"/>
                  </a:lnTo>
                  <a:lnTo>
                    <a:pt x="42" y="1"/>
                  </a:lnTo>
                  <a:lnTo>
                    <a:pt x="44" y="0"/>
                  </a:lnTo>
                  <a:lnTo>
                    <a:pt x="46" y="0"/>
                  </a:lnTo>
                  <a:lnTo>
                    <a:pt x="48" y="0"/>
                  </a:lnTo>
                  <a:lnTo>
                    <a:pt x="50" y="0"/>
                  </a:lnTo>
                  <a:lnTo>
                    <a:pt x="52" y="0"/>
                  </a:lnTo>
                  <a:lnTo>
                    <a:pt x="55" y="1"/>
                  </a:lnTo>
                  <a:lnTo>
                    <a:pt x="56" y="1"/>
                  </a:lnTo>
                  <a:lnTo>
                    <a:pt x="59" y="2"/>
                  </a:lnTo>
                  <a:lnTo>
                    <a:pt x="61" y="3"/>
                  </a:lnTo>
                  <a:lnTo>
                    <a:pt x="64" y="4"/>
                  </a:lnTo>
                  <a:lnTo>
                    <a:pt x="66" y="4"/>
                  </a:lnTo>
                  <a:lnTo>
                    <a:pt x="68" y="6"/>
                  </a:lnTo>
                  <a:lnTo>
                    <a:pt x="70" y="7"/>
                  </a:lnTo>
                  <a:lnTo>
                    <a:pt x="72" y="9"/>
                  </a:lnTo>
                  <a:lnTo>
                    <a:pt x="74" y="9"/>
                  </a:lnTo>
                  <a:lnTo>
                    <a:pt x="75" y="11"/>
                  </a:lnTo>
                  <a:lnTo>
                    <a:pt x="76" y="12"/>
                  </a:lnTo>
                  <a:lnTo>
                    <a:pt x="77" y="14"/>
                  </a:lnTo>
                  <a:lnTo>
                    <a:pt x="77" y="15"/>
                  </a:lnTo>
                  <a:lnTo>
                    <a:pt x="78" y="17"/>
                  </a:lnTo>
                  <a:lnTo>
                    <a:pt x="78" y="19"/>
                  </a:lnTo>
                  <a:lnTo>
                    <a:pt x="79" y="21"/>
                  </a:lnTo>
                  <a:lnTo>
                    <a:pt x="79" y="23"/>
                  </a:lnTo>
                  <a:lnTo>
                    <a:pt x="78" y="24"/>
                  </a:lnTo>
                  <a:lnTo>
                    <a:pt x="75" y="24"/>
                  </a:lnTo>
                  <a:lnTo>
                    <a:pt x="74"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45" name="Freeform 136"/>
            <p:cNvSpPr>
              <a:spLocks/>
            </p:cNvSpPr>
            <p:nvPr/>
          </p:nvSpPr>
          <p:spPr bwMode="auto">
            <a:xfrm>
              <a:off x="3890963" y="5186363"/>
              <a:ext cx="104775" cy="41275"/>
            </a:xfrm>
            <a:custGeom>
              <a:avLst/>
              <a:gdLst>
                <a:gd name="T0" fmla="*/ 2147483647 w 66"/>
                <a:gd name="T1" fmla="*/ 2147483647 h 26"/>
                <a:gd name="T2" fmla="*/ 2147483647 w 66"/>
                <a:gd name="T3" fmla="*/ 2147483647 h 26"/>
                <a:gd name="T4" fmla="*/ 2147483647 w 66"/>
                <a:gd name="T5" fmla="*/ 2147483647 h 26"/>
                <a:gd name="T6" fmla="*/ 2147483647 w 66"/>
                <a:gd name="T7" fmla="*/ 2147483647 h 26"/>
                <a:gd name="T8" fmla="*/ 2147483647 w 66"/>
                <a:gd name="T9" fmla="*/ 2147483647 h 26"/>
                <a:gd name="T10" fmla="*/ 2147483647 w 66"/>
                <a:gd name="T11" fmla="*/ 2147483647 h 26"/>
                <a:gd name="T12" fmla="*/ 2147483647 w 66"/>
                <a:gd name="T13" fmla="*/ 2147483647 h 26"/>
                <a:gd name="T14" fmla="*/ 2147483647 w 66"/>
                <a:gd name="T15" fmla="*/ 2147483647 h 26"/>
                <a:gd name="T16" fmla="*/ 2147483647 w 66"/>
                <a:gd name="T17" fmla="*/ 2147483647 h 26"/>
                <a:gd name="T18" fmla="*/ 2147483647 w 66"/>
                <a:gd name="T19" fmla="*/ 0 h 26"/>
                <a:gd name="T20" fmla="*/ 2147483647 w 66"/>
                <a:gd name="T21" fmla="*/ 2147483647 h 26"/>
                <a:gd name="T22" fmla="*/ 2147483647 w 66"/>
                <a:gd name="T23" fmla="*/ 2147483647 h 26"/>
                <a:gd name="T24" fmla="*/ 2147483647 w 66"/>
                <a:gd name="T25" fmla="*/ 2147483647 h 26"/>
                <a:gd name="T26" fmla="*/ 2147483647 w 66"/>
                <a:gd name="T27" fmla="*/ 2147483647 h 26"/>
                <a:gd name="T28" fmla="*/ 2147483647 w 66"/>
                <a:gd name="T29" fmla="*/ 2147483647 h 26"/>
                <a:gd name="T30" fmla="*/ 2147483647 w 66"/>
                <a:gd name="T31" fmla="*/ 2147483647 h 26"/>
                <a:gd name="T32" fmla="*/ 2147483647 w 66"/>
                <a:gd name="T33" fmla="*/ 2147483647 h 26"/>
                <a:gd name="T34" fmla="*/ 2147483647 w 66"/>
                <a:gd name="T35" fmla="*/ 2147483647 h 26"/>
                <a:gd name="T36" fmla="*/ 2147483647 w 66"/>
                <a:gd name="T37" fmla="*/ 2147483647 h 26"/>
                <a:gd name="T38" fmla="*/ 2147483647 w 66"/>
                <a:gd name="T39" fmla="*/ 2147483647 h 26"/>
                <a:gd name="T40" fmla="*/ 2147483647 w 66"/>
                <a:gd name="T41" fmla="*/ 2147483647 h 26"/>
                <a:gd name="T42" fmla="*/ 2147483647 w 66"/>
                <a:gd name="T43" fmla="*/ 2147483647 h 26"/>
                <a:gd name="T44" fmla="*/ 2147483647 w 66"/>
                <a:gd name="T45" fmla="*/ 2147483647 h 26"/>
                <a:gd name="T46" fmla="*/ 2147483647 w 66"/>
                <a:gd name="T47" fmla="*/ 2147483647 h 26"/>
                <a:gd name="T48" fmla="*/ 2147483647 w 66"/>
                <a:gd name="T49" fmla="*/ 2147483647 h 26"/>
                <a:gd name="T50" fmla="*/ 2147483647 w 66"/>
                <a:gd name="T51" fmla="*/ 2147483647 h 26"/>
                <a:gd name="T52" fmla="*/ 2147483647 w 66"/>
                <a:gd name="T53" fmla="*/ 2147483647 h 26"/>
                <a:gd name="T54" fmla="*/ 2147483647 w 66"/>
                <a:gd name="T55" fmla="*/ 2147483647 h 26"/>
                <a:gd name="T56" fmla="*/ 2147483647 w 66"/>
                <a:gd name="T57" fmla="*/ 2147483647 h 26"/>
                <a:gd name="T58" fmla="*/ 2147483647 w 66"/>
                <a:gd name="T59" fmla="*/ 2147483647 h 26"/>
                <a:gd name="T60" fmla="*/ 2147483647 w 66"/>
                <a:gd name="T61" fmla="*/ 2147483647 h 26"/>
                <a:gd name="T62" fmla="*/ 2147483647 w 66"/>
                <a:gd name="T63" fmla="*/ 2147483647 h 26"/>
                <a:gd name="T64" fmla="*/ 2147483647 w 66"/>
                <a:gd name="T65" fmla="*/ 2147483647 h 26"/>
                <a:gd name="T66" fmla="*/ 2147483647 w 66"/>
                <a:gd name="T67" fmla="*/ 2147483647 h 26"/>
                <a:gd name="T68" fmla="*/ 2147483647 w 66"/>
                <a:gd name="T69" fmla="*/ 2147483647 h 26"/>
                <a:gd name="T70" fmla="*/ 2147483647 w 66"/>
                <a:gd name="T71" fmla="*/ 2147483647 h 26"/>
                <a:gd name="T72" fmla="*/ 2147483647 w 66"/>
                <a:gd name="T73" fmla="*/ 2147483647 h 26"/>
                <a:gd name="T74" fmla="*/ 2147483647 w 66"/>
                <a:gd name="T75" fmla="*/ 2147483647 h 26"/>
                <a:gd name="T76" fmla="*/ 2147483647 w 66"/>
                <a:gd name="T77" fmla="*/ 2147483647 h 26"/>
                <a:gd name="T78" fmla="*/ 2147483647 w 66"/>
                <a:gd name="T79" fmla="*/ 2147483647 h 26"/>
                <a:gd name="T80" fmla="*/ 2147483647 w 66"/>
                <a:gd name="T81" fmla="*/ 2147483647 h 26"/>
                <a:gd name="T82" fmla="*/ 2147483647 w 66"/>
                <a:gd name="T83" fmla="*/ 2147483647 h 26"/>
                <a:gd name="T84" fmla="*/ 2147483647 w 66"/>
                <a:gd name="T85" fmla="*/ 2147483647 h 26"/>
                <a:gd name="T86" fmla="*/ 2147483647 w 66"/>
                <a:gd name="T87" fmla="*/ 2147483647 h 26"/>
                <a:gd name="T88" fmla="*/ 2147483647 w 66"/>
                <a:gd name="T89" fmla="*/ 2147483647 h 26"/>
                <a:gd name="T90" fmla="*/ 2147483647 w 66"/>
                <a:gd name="T91" fmla="*/ 2147483647 h 26"/>
                <a:gd name="T92" fmla="*/ 2147483647 w 66"/>
                <a:gd name="T93" fmla="*/ 2147483647 h 26"/>
                <a:gd name="T94" fmla="*/ 2147483647 w 66"/>
                <a:gd name="T95" fmla="*/ 2147483647 h 26"/>
                <a:gd name="T96" fmla="*/ 2147483647 w 66"/>
                <a:gd name="T97" fmla="*/ 2147483647 h 26"/>
                <a:gd name="T98" fmla="*/ 2147483647 w 66"/>
                <a:gd name="T99" fmla="*/ 2147483647 h 26"/>
                <a:gd name="T100" fmla="*/ 2147483647 w 66"/>
                <a:gd name="T101" fmla="*/ 2147483647 h 26"/>
                <a:gd name="T102" fmla="*/ 2147483647 w 66"/>
                <a:gd name="T103" fmla="*/ 2147483647 h 26"/>
                <a:gd name="T104" fmla="*/ 2147483647 w 66"/>
                <a:gd name="T105" fmla="*/ 2147483647 h 26"/>
                <a:gd name="T106" fmla="*/ 2147483647 w 66"/>
                <a:gd name="T107" fmla="*/ 2147483647 h 26"/>
                <a:gd name="T108" fmla="*/ 2147483647 w 66"/>
                <a:gd name="T109" fmla="*/ 2147483647 h 26"/>
                <a:gd name="T110" fmla="*/ 2147483647 w 66"/>
                <a:gd name="T111" fmla="*/ 2147483647 h 26"/>
                <a:gd name="T112" fmla="*/ 2147483647 w 66"/>
                <a:gd name="T113" fmla="*/ 2147483647 h 26"/>
                <a:gd name="T114" fmla="*/ 0 w 66"/>
                <a:gd name="T115" fmla="*/ 2147483647 h 26"/>
                <a:gd name="T116" fmla="*/ 2147483647 w 66"/>
                <a:gd name="T117" fmla="*/ 2147483647 h 26"/>
                <a:gd name="T118" fmla="*/ 2147483647 w 66"/>
                <a:gd name="T119" fmla="*/ 2147483647 h 26"/>
                <a:gd name="T120" fmla="*/ 2147483647 w 66"/>
                <a:gd name="T121" fmla="*/ 2147483647 h 26"/>
                <a:gd name="T122" fmla="*/ 2147483647 w 66"/>
                <a:gd name="T123" fmla="*/ 2147483647 h 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6"/>
                <a:gd name="T187" fmla="*/ 0 h 26"/>
                <a:gd name="T188" fmla="*/ 66 w 66"/>
                <a:gd name="T189" fmla="*/ 26 h 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6" h="26">
                  <a:moveTo>
                    <a:pt x="3" y="4"/>
                  </a:moveTo>
                  <a:lnTo>
                    <a:pt x="5" y="3"/>
                  </a:lnTo>
                  <a:lnTo>
                    <a:pt x="7" y="3"/>
                  </a:lnTo>
                  <a:lnTo>
                    <a:pt x="9" y="2"/>
                  </a:lnTo>
                  <a:lnTo>
                    <a:pt x="11" y="2"/>
                  </a:lnTo>
                  <a:lnTo>
                    <a:pt x="12" y="2"/>
                  </a:lnTo>
                  <a:lnTo>
                    <a:pt x="15" y="1"/>
                  </a:lnTo>
                  <a:lnTo>
                    <a:pt x="16" y="1"/>
                  </a:lnTo>
                  <a:lnTo>
                    <a:pt x="19" y="1"/>
                  </a:lnTo>
                  <a:lnTo>
                    <a:pt x="22" y="0"/>
                  </a:lnTo>
                  <a:lnTo>
                    <a:pt x="26" y="1"/>
                  </a:lnTo>
                  <a:lnTo>
                    <a:pt x="29" y="1"/>
                  </a:lnTo>
                  <a:lnTo>
                    <a:pt x="33" y="2"/>
                  </a:lnTo>
                  <a:lnTo>
                    <a:pt x="36" y="3"/>
                  </a:lnTo>
                  <a:lnTo>
                    <a:pt x="39" y="3"/>
                  </a:lnTo>
                  <a:lnTo>
                    <a:pt x="42" y="5"/>
                  </a:lnTo>
                  <a:lnTo>
                    <a:pt x="45" y="6"/>
                  </a:lnTo>
                  <a:lnTo>
                    <a:pt x="48" y="8"/>
                  </a:lnTo>
                  <a:lnTo>
                    <a:pt x="50" y="9"/>
                  </a:lnTo>
                  <a:lnTo>
                    <a:pt x="53" y="11"/>
                  </a:lnTo>
                  <a:lnTo>
                    <a:pt x="56" y="13"/>
                  </a:lnTo>
                  <a:lnTo>
                    <a:pt x="58" y="16"/>
                  </a:lnTo>
                  <a:lnTo>
                    <a:pt x="60" y="18"/>
                  </a:lnTo>
                  <a:lnTo>
                    <a:pt x="62" y="20"/>
                  </a:lnTo>
                  <a:lnTo>
                    <a:pt x="65" y="23"/>
                  </a:lnTo>
                  <a:lnTo>
                    <a:pt x="66" y="25"/>
                  </a:lnTo>
                  <a:lnTo>
                    <a:pt x="64" y="26"/>
                  </a:lnTo>
                  <a:lnTo>
                    <a:pt x="63" y="26"/>
                  </a:lnTo>
                  <a:lnTo>
                    <a:pt x="62" y="25"/>
                  </a:lnTo>
                  <a:lnTo>
                    <a:pt x="59" y="23"/>
                  </a:lnTo>
                  <a:lnTo>
                    <a:pt x="57" y="21"/>
                  </a:lnTo>
                  <a:lnTo>
                    <a:pt x="55" y="19"/>
                  </a:lnTo>
                  <a:lnTo>
                    <a:pt x="53" y="17"/>
                  </a:lnTo>
                  <a:lnTo>
                    <a:pt x="50" y="16"/>
                  </a:lnTo>
                  <a:lnTo>
                    <a:pt x="48" y="14"/>
                  </a:lnTo>
                  <a:lnTo>
                    <a:pt x="46" y="12"/>
                  </a:lnTo>
                  <a:lnTo>
                    <a:pt x="43" y="12"/>
                  </a:lnTo>
                  <a:lnTo>
                    <a:pt x="40" y="10"/>
                  </a:lnTo>
                  <a:lnTo>
                    <a:pt x="38" y="10"/>
                  </a:lnTo>
                  <a:lnTo>
                    <a:pt x="35" y="9"/>
                  </a:lnTo>
                  <a:lnTo>
                    <a:pt x="32" y="9"/>
                  </a:lnTo>
                  <a:lnTo>
                    <a:pt x="29" y="8"/>
                  </a:lnTo>
                  <a:lnTo>
                    <a:pt x="26" y="8"/>
                  </a:lnTo>
                  <a:lnTo>
                    <a:pt x="23" y="8"/>
                  </a:lnTo>
                  <a:lnTo>
                    <a:pt x="20" y="9"/>
                  </a:lnTo>
                  <a:lnTo>
                    <a:pt x="18" y="9"/>
                  </a:lnTo>
                  <a:lnTo>
                    <a:pt x="16" y="9"/>
                  </a:lnTo>
                  <a:lnTo>
                    <a:pt x="14" y="9"/>
                  </a:lnTo>
                  <a:lnTo>
                    <a:pt x="12" y="9"/>
                  </a:lnTo>
                  <a:lnTo>
                    <a:pt x="10" y="9"/>
                  </a:lnTo>
                  <a:lnTo>
                    <a:pt x="8" y="9"/>
                  </a:lnTo>
                  <a:lnTo>
                    <a:pt x="7" y="9"/>
                  </a:lnTo>
                  <a:lnTo>
                    <a:pt x="6" y="10"/>
                  </a:lnTo>
                  <a:lnTo>
                    <a:pt x="4" y="10"/>
                  </a:lnTo>
                  <a:lnTo>
                    <a:pt x="2" y="9"/>
                  </a:lnTo>
                  <a:lnTo>
                    <a:pt x="2" y="8"/>
                  </a:lnTo>
                  <a:lnTo>
                    <a:pt x="1" y="8"/>
                  </a:lnTo>
                  <a:lnTo>
                    <a:pt x="0" y="6"/>
                  </a:lnTo>
                  <a:lnTo>
                    <a:pt x="1" y="5"/>
                  </a:lnTo>
                  <a:lnTo>
                    <a:pt x="2" y="5"/>
                  </a:lnTo>
                  <a:lnTo>
                    <a:pt x="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46" name="Freeform 137"/>
            <p:cNvSpPr>
              <a:spLocks/>
            </p:cNvSpPr>
            <p:nvPr/>
          </p:nvSpPr>
          <p:spPr bwMode="auto">
            <a:xfrm>
              <a:off x="3986213" y="5143500"/>
              <a:ext cx="39687" cy="82550"/>
            </a:xfrm>
            <a:custGeom>
              <a:avLst/>
              <a:gdLst>
                <a:gd name="T0" fmla="*/ 2147483647 w 25"/>
                <a:gd name="T1" fmla="*/ 2147483647 h 52"/>
                <a:gd name="T2" fmla="*/ 2147483647 w 25"/>
                <a:gd name="T3" fmla="*/ 2147483647 h 52"/>
                <a:gd name="T4" fmla="*/ 2147483647 w 25"/>
                <a:gd name="T5" fmla="*/ 2147483647 h 52"/>
                <a:gd name="T6" fmla="*/ 2147483647 w 25"/>
                <a:gd name="T7" fmla="*/ 2147483647 h 52"/>
                <a:gd name="T8" fmla="*/ 2147483647 w 25"/>
                <a:gd name="T9" fmla="*/ 2147483647 h 52"/>
                <a:gd name="T10" fmla="*/ 2147483647 w 25"/>
                <a:gd name="T11" fmla="*/ 2147483647 h 52"/>
                <a:gd name="T12" fmla="*/ 2147483647 w 25"/>
                <a:gd name="T13" fmla="*/ 2147483647 h 52"/>
                <a:gd name="T14" fmla="*/ 2147483647 w 25"/>
                <a:gd name="T15" fmla="*/ 2147483647 h 52"/>
                <a:gd name="T16" fmla="*/ 2147483647 w 25"/>
                <a:gd name="T17" fmla="*/ 2147483647 h 52"/>
                <a:gd name="T18" fmla="*/ 2147483647 w 25"/>
                <a:gd name="T19" fmla="*/ 2147483647 h 52"/>
                <a:gd name="T20" fmla="*/ 2147483647 w 25"/>
                <a:gd name="T21" fmla="*/ 2147483647 h 52"/>
                <a:gd name="T22" fmla="*/ 2147483647 w 25"/>
                <a:gd name="T23" fmla="*/ 2147483647 h 52"/>
                <a:gd name="T24" fmla="*/ 2147483647 w 25"/>
                <a:gd name="T25" fmla="*/ 2147483647 h 52"/>
                <a:gd name="T26" fmla="*/ 2147483647 w 25"/>
                <a:gd name="T27" fmla="*/ 2147483647 h 52"/>
                <a:gd name="T28" fmla="*/ 2147483647 w 25"/>
                <a:gd name="T29" fmla="*/ 2147483647 h 52"/>
                <a:gd name="T30" fmla="*/ 0 w 25"/>
                <a:gd name="T31" fmla="*/ 2147483647 h 52"/>
                <a:gd name="T32" fmla="*/ 0 w 25"/>
                <a:gd name="T33" fmla="*/ 2147483647 h 52"/>
                <a:gd name="T34" fmla="*/ 0 w 25"/>
                <a:gd name="T35" fmla="*/ 2147483647 h 52"/>
                <a:gd name="T36" fmla="*/ 2147483647 w 25"/>
                <a:gd name="T37" fmla="*/ 2147483647 h 52"/>
                <a:gd name="T38" fmla="*/ 2147483647 w 25"/>
                <a:gd name="T39" fmla="*/ 2147483647 h 52"/>
                <a:gd name="T40" fmla="*/ 2147483647 w 25"/>
                <a:gd name="T41" fmla="*/ 2147483647 h 52"/>
                <a:gd name="T42" fmla="*/ 2147483647 w 25"/>
                <a:gd name="T43" fmla="*/ 2147483647 h 52"/>
                <a:gd name="T44" fmla="*/ 2147483647 w 25"/>
                <a:gd name="T45" fmla="*/ 2147483647 h 52"/>
                <a:gd name="T46" fmla="*/ 2147483647 w 25"/>
                <a:gd name="T47" fmla="*/ 2147483647 h 52"/>
                <a:gd name="T48" fmla="*/ 2147483647 w 25"/>
                <a:gd name="T49" fmla="*/ 2147483647 h 52"/>
                <a:gd name="T50" fmla="*/ 2147483647 w 25"/>
                <a:gd name="T51" fmla="*/ 2147483647 h 52"/>
                <a:gd name="T52" fmla="*/ 2147483647 w 25"/>
                <a:gd name="T53" fmla="*/ 2147483647 h 52"/>
                <a:gd name="T54" fmla="*/ 2147483647 w 25"/>
                <a:gd name="T55" fmla="*/ 2147483647 h 52"/>
                <a:gd name="T56" fmla="*/ 2147483647 w 25"/>
                <a:gd name="T57" fmla="*/ 0 h 52"/>
                <a:gd name="T58" fmla="*/ 2147483647 w 25"/>
                <a:gd name="T59" fmla="*/ 0 h 52"/>
                <a:gd name="T60" fmla="*/ 2147483647 w 25"/>
                <a:gd name="T61" fmla="*/ 2147483647 h 52"/>
                <a:gd name="T62" fmla="*/ 2147483647 w 25"/>
                <a:gd name="T63" fmla="*/ 2147483647 h 52"/>
                <a:gd name="T64" fmla="*/ 2147483647 w 25"/>
                <a:gd name="T65" fmla="*/ 2147483647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52"/>
                <a:gd name="T101" fmla="*/ 25 w 25"/>
                <a:gd name="T102" fmla="*/ 52 h 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52">
                  <a:moveTo>
                    <a:pt x="24" y="7"/>
                  </a:moveTo>
                  <a:lnTo>
                    <a:pt x="23" y="9"/>
                  </a:lnTo>
                  <a:lnTo>
                    <a:pt x="23" y="10"/>
                  </a:lnTo>
                  <a:lnTo>
                    <a:pt x="22" y="10"/>
                  </a:lnTo>
                  <a:lnTo>
                    <a:pt x="23" y="10"/>
                  </a:lnTo>
                  <a:lnTo>
                    <a:pt x="23" y="11"/>
                  </a:lnTo>
                  <a:lnTo>
                    <a:pt x="22" y="13"/>
                  </a:lnTo>
                  <a:lnTo>
                    <a:pt x="21" y="14"/>
                  </a:lnTo>
                  <a:lnTo>
                    <a:pt x="20" y="16"/>
                  </a:lnTo>
                  <a:lnTo>
                    <a:pt x="18" y="19"/>
                  </a:lnTo>
                  <a:lnTo>
                    <a:pt x="16" y="20"/>
                  </a:lnTo>
                  <a:lnTo>
                    <a:pt x="16" y="23"/>
                  </a:lnTo>
                  <a:lnTo>
                    <a:pt x="14" y="24"/>
                  </a:lnTo>
                  <a:lnTo>
                    <a:pt x="14" y="26"/>
                  </a:lnTo>
                  <a:lnTo>
                    <a:pt x="12" y="29"/>
                  </a:lnTo>
                  <a:lnTo>
                    <a:pt x="12" y="31"/>
                  </a:lnTo>
                  <a:lnTo>
                    <a:pt x="10" y="33"/>
                  </a:lnTo>
                  <a:lnTo>
                    <a:pt x="10" y="35"/>
                  </a:lnTo>
                  <a:lnTo>
                    <a:pt x="10" y="37"/>
                  </a:lnTo>
                  <a:lnTo>
                    <a:pt x="8" y="40"/>
                  </a:lnTo>
                  <a:lnTo>
                    <a:pt x="8" y="42"/>
                  </a:lnTo>
                  <a:lnTo>
                    <a:pt x="8" y="45"/>
                  </a:lnTo>
                  <a:lnTo>
                    <a:pt x="8" y="46"/>
                  </a:lnTo>
                  <a:lnTo>
                    <a:pt x="8" y="49"/>
                  </a:lnTo>
                  <a:lnTo>
                    <a:pt x="8" y="51"/>
                  </a:lnTo>
                  <a:lnTo>
                    <a:pt x="6" y="52"/>
                  </a:lnTo>
                  <a:lnTo>
                    <a:pt x="4" y="52"/>
                  </a:lnTo>
                  <a:lnTo>
                    <a:pt x="2" y="51"/>
                  </a:lnTo>
                  <a:lnTo>
                    <a:pt x="2" y="50"/>
                  </a:lnTo>
                  <a:lnTo>
                    <a:pt x="0" y="48"/>
                  </a:lnTo>
                  <a:lnTo>
                    <a:pt x="0" y="46"/>
                  </a:lnTo>
                  <a:lnTo>
                    <a:pt x="0" y="43"/>
                  </a:lnTo>
                  <a:lnTo>
                    <a:pt x="0" y="41"/>
                  </a:lnTo>
                  <a:lnTo>
                    <a:pt x="0" y="38"/>
                  </a:lnTo>
                  <a:lnTo>
                    <a:pt x="1" y="36"/>
                  </a:lnTo>
                  <a:lnTo>
                    <a:pt x="1" y="33"/>
                  </a:lnTo>
                  <a:lnTo>
                    <a:pt x="2" y="31"/>
                  </a:lnTo>
                  <a:lnTo>
                    <a:pt x="2" y="29"/>
                  </a:lnTo>
                  <a:lnTo>
                    <a:pt x="2" y="27"/>
                  </a:lnTo>
                  <a:lnTo>
                    <a:pt x="3" y="24"/>
                  </a:lnTo>
                  <a:lnTo>
                    <a:pt x="4" y="23"/>
                  </a:lnTo>
                  <a:lnTo>
                    <a:pt x="4" y="20"/>
                  </a:lnTo>
                  <a:lnTo>
                    <a:pt x="6" y="18"/>
                  </a:lnTo>
                  <a:lnTo>
                    <a:pt x="7" y="16"/>
                  </a:lnTo>
                  <a:lnTo>
                    <a:pt x="8" y="13"/>
                  </a:lnTo>
                  <a:lnTo>
                    <a:pt x="10" y="11"/>
                  </a:lnTo>
                  <a:lnTo>
                    <a:pt x="12" y="9"/>
                  </a:lnTo>
                  <a:lnTo>
                    <a:pt x="12" y="7"/>
                  </a:lnTo>
                  <a:lnTo>
                    <a:pt x="14" y="6"/>
                  </a:lnTo>
                  <a:lnTo>
                    <a:pt x="15" y="5"/>
                  </a:lnTo>
                  <a:lnTo>
                    <a:pt x="16" y="4"/>
                  </a:lnTo>
                  <a:lnTo>
                    <a:pt x="18" y="3"/>
                  </a:lnTo>
                  <a:lnTo>
                    <a:pt x="19" y="1"/>
                  </a:lnTo>
                  <a:lnTo>
                    <a:pt x="20" y="0"/>
                  </a:lnTo>
                  <a:lnTo>
                    <a:pt x="21" y="0"/>
                  </a:lnTo>
                  <a:lnTo>
                    <a:pt x="22" y="0"/>
                  </a:lnTo>
                  <a:lnTo>
                    <a:pt x="24" y="1"/>
                  </a:lnTo>
                  <a:lnTo>
                    <a:pt x="24" y="3"/>
                  </a:lnTo>
                  <a:lnTo>
                    <a:pt x="25" y="4"/>
                  </a:lnTo>
                  <a:lnTo>
                    <a:pt x="25" y="6"/>
                  </a:lnTo>
                  <a:lnTo>
                    <a:pt x="2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47" name="Freeform 138"/>
            <p:cNvSpPr>
              <a:spLocks/>
            </p:cNvSpPr>
            <p:nvPr/>
          </p:nvSpPr>
          <p:spPr bwMode="auto">
            <a:xfrm>
              <a:off x="3959225" y="5064125"/>
              <a:ext cx="322262" cy="139700"/>
            </a:xfrm>
            <a:custGeom>
              <a:avLst/>
              <a:gdLst>
                <a:gd name="T0" fmla="*/ 2147483647 w 203"/>
                <a:gd name="T1" fmla="*/ 2147483647 h 88"/>
                <a:gd name="T2" fmla="*/ 2147483647 w 203"/>
                <a:gd name="T3" fmla="*/ 2147483647 h 88"/>
                <a:gd name="T4" fmla="*/ 2147483647 w 203"/>
                <a:gd name="T5" fmla="*/ 2147483647 h 88"/>
                <a:gd name="T6" fmla="*/ 2147483647 w 203"/>
                <a:gd name="T7" fmla="*/ 2147483647 h 88"/>
                <a:gd name="T8" fmla="*/ 2147483647 w 203"/>
                <a:gd name="T9" fmla="*/ 2147483647 h 88"/>
                <a:gd name="T10" fmla="*/ 2147483647 w 203"/>
                <a:gd name="T11" fmla="*/ 2147483647 h 88"/>
                <a:gd name="T12" fmla="*/ 2147483647 w 203"/>
                <a:gd name="T13" fmla="*/ 2147483647 h 88"/>
                <a:gd name="T14" fmla="*/ 2147483647 w 203"/>
                <a:gd name="T15" fmla="*/ 2147483647 h 88"/>
                <a:gd name="T16" fmla="*/ 2147483647 w 203"/>
                <a:gd name="T17" fmla="*/ 2147483647 h 88"/>
                <a:gd name="T18" fmla="*/ 2147483647 w 203"/>
                <a:gd name="T19" fmla="*/ 2147483647 h 88"/>
                <a:gd name="T20" fmla="*/ 2147483647 w 203"/>
                <a:gd name="T21" fmla="*/ 2147483647 h 88"/>
                <a:gd name="T22" fmla="*/ 2147483647 w 203"/>
                <a:gd name="T23" fmla="*/ 2147483647 h 88"/>
                <a:gd name="T24" fmla="*/ 2147483647 w 203"/>
                <a:gd name="T25" fmla="*/ 2147483647 h 88"/>
                <a:gd name="T26" fmla="*/ 2147483647 w 203"/>
                <a:gd name="T27" fmla="*/ 2147483647 h 88"/>
                <a:gd name="T28" fmla="*/ 2147483647 w 203"/>
                <a:gd name="T29" fmla="*/ 2147483647 h 88"/>
                <a:gd name="T30" fmla="*/ 2147483647 w 203"/>
                <a:gd name="T31" fmla="*/ 2147483647 h 88"/>
                <a:gd name="T32" fmla="*/ 2147483647 w 203"/>
                <a:gd name="T33" fmla="*/ 2147483647 h 88"/>
                <a:gd name="T34" fmla="*/ 2147483647 w 203"/>
                <a:gd name="T35" fmla="*/ 2147483647 h 88"/>
                <a:gd name="T36" fmla="*/ 2147483647 w 203"/>
                <a:gd name="T37" fmla="*/ 2147483647 h 88"/>
                <a:gd name="T38" fmla="*/ 2147483647 w 203"/>
                <a:gd name="T39" fmla="*/ 2147483647 h 88"/>
                <a:gd name="T40" fmla="*/ 2147483647 w 203"/>
                <a:gd name="T41" fmla="*/ 2147483647 h 88"/>
                <a:gd name="T42" fmla="*/ 2147483647 w 203"/>
                <a:gd name="T43" fmla="*/ 2147483647 h 88"/>
                <a:gd name="T44" fmla="*/ 2147483647 w 203"/>
                <a:gd name="T45" fmla="*/ 2147483647 h 88"/>
                <a:gd name="T46" fmla="*/ 2147483647 w 203"/>
                <a:gd name="T47" fmla="*/ 2147483647 h 88"/>
                <a:gd name="T48" fmla="*/ 2147483647 w 203"/>
                <a:gd name="T49" fmla="*/ 2147483647 h 88"/>
                <a:gd name="T50" fmla="*/ 2147483647 w 203"/>
                <a:gd name="T51" fmla="*/ 2147483647 h 88"/>
                <a:gd name="T52" fmla="*/ 2147483647 w 203"/>
                <a:gd name="T53" fmla="*/ 2147483647 h 88"/>
                <a:gd name="T54" fmla="*/ 2147483647 w 203"/>
                <a:gd name="T55" fmla="*/ 2147483647 h 88"/>
                <a:gd name="T56" fmla="*/ 2147483647 w 203"/>
                <a:gd name="T57" fmla="*/ 2147483647 h 88"/>
                <a:gd name="T58" fmla="*/ 2147483647 w 203"/>
                <a:gd name="T59" fmla="*/ 2147483647 h 88"/>
                <a:gd name="T60" fmla="*/ 2147483647 w 203"/>
                <a:gd name="T61" fmla="*/ 2147483647 h 88"/>
                <a:gd name="T62" fmla="*/ 2147483647 w 203"/>
                <a:gd name="T63" fmla="*/ 2147483647 h 88"/>
                <a:gd name="T64" fmla="*/ 2147483647 w 203"/>
                <a:gd name="T65" fmla="*/ 2147483647 h 88"/>
                <a:gd name="T66" fmla="*/ 2147483647 w 203"/>
                <a:gd name="T67" fmla="*/ 2147483647 h 88"/>
                <a:gd name="T68" fmla="*/ 2147483647 w 203"/>
                <a:gd name="T69" fmla="*/ 2147483647 h 88"/>
                <a:gd name="T70" fmla="*/ 2147483647 w 203"/>
                <a:gd name="T71" fmla="*/ 2147483647 h 88"/>
                <a:gd name="T72" fmla="*/ 2147483647 w 203"/>
                <a:gd name="T73" fmla="*/ 2147483647 h 88"/>
                <a:gd name="T74" fmla="*/ 2147483647 w 203"/>
                <a:gd name="T75" fmla="*/ 2147483647 h 88"/>
                <a:gd name="T76" fmla="*/ 2147483647 w 203"/>
                <a:gd name="T77" fmla="*/ 2147483647 h 88"/>
                <a:gd name="T78" fmla="*/ 2147483647 w 203"/>
                <a:gd name="T79" fmla="*/ 2147483647 h 88"/>
                <a:gd name="T80" fmla="*/ 2147483647 w 203"/>
                <a:gd name="T81" fmla="*/ 2147483647 h 88"/>
                <a:gd name="T82" fmla="*/ 2147483647 w 203"/>
                <a:gd name="T83" fmla="*/ 2147483647 h 88"/>
                <a:gd name="T84" fmla="*/ 2147483647 w 203"/>
                <a:gd name="T85" fmla="*/ 2147483647 h 88"/>
                <a:gd name="T86" fmla="*/ 2147483647 w 203"/>
                <a:gd name="T87" fmla="*/ 2147483647 h 88"/>
                <a:gd name="T88" fmla="*/ 0 w 203"/>
                <a:gd name="T89" fmla="*/ 2147483647 h 88"/>
                <a:gd name="T90" fmla="*/ 2147483647 w 203"/>
                <a:gd name="T91" fmla="*/ 2147483647 h 88"/>
                <a:gd name="T92" fmla="*/ 2147483647 w 203"/>
                <a:gd name="T93" fmla="*/ 2147483647 h 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3"/>
                <a:gd name="T142" fmla="*/ 0 h 88"/>
                <a:gd name="T143" fmla="*/ 203 w 203"/>
                <a:gd name="T144" fmla="*/ 88 h 8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3" h="88">
                  <a:moveTo>
                    <a:pt x="7" y="1"/>
                  </a:moveTo>
                  <a:lnTo>
                    <a:pt x="9" y="2"/>
                  </a:lnTo>
                  <a:lnTo>
                    <a:pt x="11" y="4"/>
                  </a:lnTo>
                  <a:lnTo>
                    <a:pt x="13" y="6"/>
                  </a:lnTo>
                  <a:lnTo>
                    <a:pt x="15" y="9"/>
                  </a:lnTo>
                  <a:lnTo>
                    <a:pt x="17" y="13"/>
                  </a:lnTo>
                  <a:lnTo>
                    <a:pt x="20" y="17"/>
                  </a:lnTo>
                  <a:lnTo>
                    <a:pt x="23" y="21"/>
                  </a:lnTo>
                  <a:lnTo>
                    <a:pt x="25" y="25"/>
                  </a:lnTo>
                  <a:lnTo>
                    <a:pt x="27" y="29"/>
                  </a:lnTo>
                  <a:lnTo>
                    <a:pt x="31" y="34"/>
                  </a:lnTo>
                  <a:lnTo>
                    <a:pt x="33" y="38"/>
                  </a:lnTo>
                  <a:lnTo>
                    <a:pt x="36" y="42"/>
                  </a:lnTo>
                  <a:lnTo>
                    <a:pt x="38" y="46"/>
                  </a:lnTo>
                  <a:lnTo>
                    <a:pt x="40" y="50"/>
                  </a:lnTo>
                  <a:lnTo>
                    <a:pt x="42" y="53"/>
                  </a:lnTo>
                  <a:lnTo>
                    <a:pt x="44" y="56"/>
                  </a:lnTo>
                  <a:lnTo>
                    <a:pt x="45" y="58"/>
                  </a:lnTo>
                  <a:lnTo>
                    <a:pt x="47" y="60"/>
                  </a:lnTo>
                  <a:lnTo>
                    <a:pt x="48" y="61"/>
                  </a:lnTo>
                  <a:lnTo>
                    <a:pt x="50" y="64"/>
                  </a:lnTo>
                  <a:lnTo>
                    <a:pt x="52" y="66"/>
                  </a:lnTo>
                  <a:lnTo>
                    <a:pt x="54" y="68"/>
                  </a:lnTo>
                  <a:lnTo>
                    <a:pt x="56" y="70"/>
                  </a:lnTo>
                  <a:lnTo>
                    <a:pt x="59" y="72"/>
                  </a:lnTo>
                  <a:lnTo>
                    <a:pt x="60" y="73"/>
                  </a:lnTo>
                  <a:lnTo>
                    <a:pt x="63" y="74"/>
                  </a:lnTo>
                  <a:lnTo>
                    <a:pt x="65" y="76"/>
                  </a:lnTo>
                  <a:lnTo>
                    <a:pt x="67" y="77"/>
                  </a:lnTo>
                  <a:lnTo>
                    <a:pt x="70" y="77"/>
                  </a:lnTo>
                  <a:lnTo>
                    <a:pt x="72" y="78"/>
                  </a:lnTo>
                  <a:lnTo>
                    <a:pt x="75" y="79"/>
                  </a:lnTo>
                  <a:lnTo>
                    <a:pt x="77" y="79"/>
                  </a:lnTo>
                  <a:lnTo>
                    <a:pt x="82" y="77"/>
                  </a:lnTo>
                  <a:lnTo>
                    <a:pt x="88" y="76"/>
                  </a:lnTo>
                  <a:lnTo>
                    <a:pt x="92" y="73"/>
                  </a:lnTo>
                  <a:lnTo>
                    <a:pt x="97" y="71"/>
                  </a:lnTo>
                  <a:lnTo>
                    <a:pt x="102" y="68"/>
                  </a:lnTo>
                  <a:lnTo>
                    <a:pt x="106" y="65"/>
                  </a:lnTo>
                  <a:lnTo>
                    <a:pt x="111" y="61"/>
                  </a:lnTo>
                  <a:lnTo>
                    <a:pt x="116" y="58"/>
                  </a:lnTo>
                  <a:lnTo>
                    <a:pt x="120" y="54"/>
                  </a:lnTo>
                  <a:lnTo>
                    <a:pt x="125" y="50"/>
                  </a:lnTo>
                  <a:lnTo>
                    <a:pt x="131" y="47"/>
                  </a:lnTo>
                  <a:lnTo>
                    <a:pt x="137" y="44"/>
                  </a:lnTo>
                  <a:lnTo>
                    <a:pt x="143" y="41"/>
                  </a:lnTo>
                  <a:lnTo>
                    <a:pt x="150" y="38"/>
                  </a:lnTo>
                  <a:lnTo>
                    <a:pt x="157" y="35"/>
                  </a:lnTo>
                  <a:lnTo>
                    <a:pt x="165" y="34"/>
                  </a:lnTo>
                  <a:lnTo>
                    <a:pt x="168" y="34"/>
                  </a:lnTo>
                  <a:lnTo>
                    <a:pt x="171" y="33"/>
                  </a:lnTo>
                  <a:lnTo>
                    <a:pt x="173" y="33"/>
                  </a:lnTo>
                  <a:lnTo>
                    <a:pt x="176" y="33"/>
                  </a:lnTo>
                  <a:lnTo>
                    <a:pt x="178" y="33"/>
                  </a:lnTo>
                  <a:lnTo>
                    <a:pt x="181" y="33"/>
                  </a:lnTo>
                  <a:lnTo>
                    <a:pt x="183" y="33"/>
                  </a:lnTo>
                  <a:lnTo>
                    <a:pt x="185" y="33"/>
                  </a:lnTo>
                  <a:lnTo>
                    <a:pt x="187" y="33"/>
                  </a:lnTo>
                  <a:lnTo>
                    <a:pt x="190" y="34"/>
                  </a:lnTo>
                  <a:lnTo>
                    <a:pt x="192" y="34"/>
                  </a:lnTo>
                  <a:lnTo>
                    <a:pt x="195" y="36"/>
                  </a:lnTo>
                  <a:lnTo>
                    <a:pt x="197" y="37"/>
                  </a:lnTo>
                  <a:lnTo>
                    <a:pt x="199" y="38"/>
                  </a:lnTo>
                  <a:lnTo>
                    <a:pt x="201" y="40"/>
                  </a:lnTo>
                  <a:lnTo>
                    <a:pt x="203" y="41"/>
                  </a:lnTo>
                  <a:lnTo>
                    <a:pt x="203" y="43"/>
                  </a:lnTo>
                  <a:lnTo>
                    <a:pt x="203" y="45"/>
                  </a:lnTo>
                  <a:lnTo>
                    <a:pt x="201" y="46"/>
                  </a:lnTo>
                  <a:lnTo>
                    <a:pt x="199" y="45"/>
                  </a:lnTo>
                  <a:lnTo>
                    <a:pt x="197" y="44"/>
                  </a:lnTo>
                  <a:lnTo>
                    <a:pt x="195" y="43"/>
                  </a:lnTo>
                  <a:lnTo>
                    <a:pt x="193" y="41"/>
                  </a:lnTo>
                  <a:lnTo>
                    <a:pt x="191" y="41"/>
                  </a:lnTo>
                  <a:lnTo>
                    <a:pt x="189" y="40"/>
                  </a:lnTo>
                  <a:lnTo>
                    <a:pt x="187" y="39"/>
                  </a:lnTo>
                  <a:lnTo>
                    <a:pt x="185" y="38"/>
                  </a:lnTo>
                  <a:lnTo>
                    <a:pt x="184" y="38"/>
                  </a:lnTo>
                  <a:lnTo>
                    <a:pt x="181" y="38"/>
                  </a:lnTo>
                  <a:lnTo>
                    <a:pt x="179" y="38"/>
                  </a:lnTo>
                  <a:lnTo>
                    <a:pt x="177" y="38"/>
                  </a:lnTo>
                  <a:lnTo>
                    <a:pt x="175" y="38"/>
                  </a:lnTo>
                  <a:lnTo>
                    <a:pt x="173" y="38"/>
                  </a:lnTo>
                  <a:lnTo>
                    <a:pt x="171" y="38"/>
                  </a:lnTo>
                  <a:lnTo>
                    <a:pt x="169" y="38"/>
                  </a:lnTo>
                  <a:lnTo>
                    <a:pt x="167" y="40"/>
                  </a:lnTo>
                  <a:lnTo>
                    <a:pt x="159" y="41"/>
                  </a:lnTo>
                  <a:lnTo>
                    <a:pt x="152" y="43"/>
                  </a:lnTo>
                  <a:lnTo>
                    <a:pt x="146" y="46"/>
                  </a:lnTo>
                  <a:lnTo>
                    <a:pt x="141" y="49"/>
                  </a:lnTo>
                  <a:lnTo>
                    <a:pt x="135" y="53"/>
                  </a:lnTo>
                  <a:lnTo>
                    <a:pt x="130" y="56"/>
                  </a:lnTo>
                  <a:lnTo>
                    <a:pt x="125" y="60"/>
                  </a:lnTo>
                  <a:lnTo>
                    <a:pt x="120" y="64"/>
                  </a:lnTo>
                  <a:lnTo>
                    <a:pt x="115" y="68"/>
                  </a:lnTo>
                  <a:lnTo>
                    <a:pt x="110" y="72"/>
                  </a:lnTo>
                  <a:lnTo>
                    <a:pt x="105" y="75"/>
                  </a:lnTo>
                  <a:lnTo>
                    <a:pt x="100" y="79"/>
                  </a:lnTo>
                  <a:lnTo>
                    <a:pt x="94" y="82"/>
                  </a:lnTo>
                  <a:lnTo>
                    <a:pt x="88" y="85"/>
                  </a:lnTo>
                  <a:lnTo>
                    <a:pt x="81" y="87"/>
                  </a:lnTo>
                  <a:lnTo>
                    <a:pt x="74" y="88"/>
                  </a:lnTo>
                  <a:lnTo>
                    <a:pt x="71" y="88"/>
                  </a:lnTo>
                  <a:lnTo>
                    <a:pt x="68" y="88"/>
                  </a:lnTo>
                  <a:lnTo>
                    <a:pt x="65" y="87"/>
                  </a:lnTo>
                  <a:lnTo>
                    <a:pt x="62" y="86"/>
                  </a:lnTo>
                  <a:lnTo>
                    <a:pt x="59" y="85"/>
                  </a:lnTo>
                  <a:lnTo>
                    <a:pt x="56" y="83"/>
                  </a:lnTo>
                  <a:lnTo>
                    <a:pt x="54" y="81"/>
                  </a:lnTo>
                  <a:lnTo>
                    <a:pt x="52" y="79"/>
                  </a:lnTo>
                  <a:lnTo>
                    <a:pt x="48" y="76"/>
                  </a:lnTo>
                  <a:lnTo>
                    <a:pt x="46" y="74"/>
                  </a:lnTo>
                  <a:lnTo>
                    <a:pt x="44" y="72"/>
                  </a:lnTo>
                  <a:lnTo>
                    <a:pt x="42" y="69"/>
                  </a:lnTo>
                  <a:lnTo>
                    <a:pt x="40" y="66"/>
                  </a:lnTo>
                  <a:lnTo>
                    <a:pt x="38" y="63"/>
                  </a:lnTo>
                  <a:lnTo>
                    <a:pt x="36" y="61"/>
                  </a:lnTo>
                  <a:lnTo>
                    <a:pt x="35" y="59"/>
                  </a:lnTo>
                  <a:lnTo>
                    <a:pt x="32" y="56"/>
                  </a:lnTo>
                  <a:lnTo>
                    <a:pt x="31" y="53"/>
                  </a:lnTo>
                  <a:lnTo>
                    <a:pt x="28" y="48"/>
                  </a:lnTo>
                  <a:lnTo>
                    <a:pt x="27" y="45"/>
                  </a:lnTo>
                  <a:lnTo>
                    <a:pt x="24" y="41"/>
                  </a:lnTo>
                  <a:lnTo>
                    <a:pt x="22" y="38"/>
                  </a:lnTo>
                  <a:lnTo>
                    <a:pt x="20" y="34"/>
                  </a:lnTo>
                  <a:lnTo>
                    <a:pt x="18" y="30"/>
                  </a:lnTo>
                  <a:lnTo>
                    <a:pt x="15" y="25"/>
                  </a:lnTo>
                  <a:lnTo>
                    <a:pt x="13" y="22"/>
                  </a:lnTo>
                  <a:lnTo>
                    <a:pt x="11" y="18"/>
                  </a:lnTo>
                  <a:lnTo>
                    <a:pt x="9" y="15"/>
                  </a:lnTo>
                  <a:lnTo>
                    <a:pt x="7" y="12"/>
                  </a:lnTo>
                  <a:lnTo>
                    <a:pt x="5" y="10"/>
                  </a:lnTo>
                  <a:lnTo>
                    <a:pt x="3" y="8"/>
                  </a:lnTo>
                  <a:lnTo>
                    <a:pt x="3" y="7"/>
                  </a:lnTo>
                  <a:lnTo>
                    <a:pt x="1" y="6"/>
                  </a:lnTo>
                  <a:lnTo>
                    <a:pt x="0" y="5"/>
                  </a:lnTo>
                  <a:lnTo>
                    <a:pt x="0" y="3"/>
                  </a:lnTo>
                  <a:lnTo>
                    <a:pt x="1" y="2"/>
                  </a:lnTo>
                  <a:lnTo>
                    <a:pt x="2" y="1"/>
                  </a:lnTo>
                  <a:lnTo>
                    <a:pt x="3" y="0"/>
                  </a:lnTo>
                  <a:lnTo>
                    <a:pt x="5" y="0"/>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48" name="Freeform 139"/>
            <p:cNvSpPr>
              <a:spLocks/>
            </p:cNvSpPr>
            <p:nvPr/>
          </p:nvSpPr>
          <p:spPr bwMode="auto">
            <a:xfrm>
              <a:off x="3998913" y="5002213"/>
              <a:ext cx="295275" cy="142875"/>
            </a:xfrm>
            <a:custGeom>
              <a:avLst/>
              <a:gdLst>
                <a:gd name="T0" fmla="*/ 2147483647 w 186"/>
                <a:gd name="T1" fmla="*/ 2147483647 h 90"/>
                <a:gd name="T2" fmla="*/ 2147483647 w 186"/>
                <a:gd name="T3" fmla="*/ 2147483647 h 90"/>
                <a:gd name="T4" fmla="*/ 2147483647 w 186"/>
                <a:gd name="T5" fmla="*/ 2147483647 h 90"/>
                <a:gd name="T6" fmla="*/ 2147483647 w 186"/>
                <a:gd name="T7" fmla="*/ 2147483647 h 90"/>
                <a:gd name="T8" fmla="*/ 2147483647 w 186"/>
                <a:gd name="T9" fmla="*/ 2147483647 h 90"/>
                <a:gd name="T10" fmla="*/ 2147483647 w 186"/>
                <a:gd name="T11" fmla="*/ 2147483647 h 90"/>
                <a:gd name="T12" fmla="*/ 2147483647 w 186"/>
                <a:gd name="T13" fmla="*/ 2147483647 h 90"/>
                <a:gd name="T14" fmla="*/ 2147483647 w 186"/>
                <a:gd name="T15" fmla="*/ 2147483647 h 90"/>
                <a:gd name="T16" fmla="*/ 2147483647 w 186"/>
                <a:gd name="T17" fmla="*/ 2147483647 h 90"/>
                <a:gd name="T18" fmla="*/ 2147483647 w 186"/>
                <a:gd name="T19" fmla="*/ 2147483647 h 90"/>
                <a:gd name="T20" fmla="*/ 2147483647 w 186"/>
                <a:gd name="T21" fmla="*/ 2147483647 h 90"/>
                <a:gd name="T22" fmla="*/ 2147483647 w 186"/>
                <a:gd name="T23" fmla="*/ 2147483647 h 90"/>
                <a:gd name="T24" fmla="*/ 2147483647 w 186"/>
                <a:gd name="T25" fmla="*/ 2147483647 h 90"/>
                <a:gd name="T26" fmla="*/ 2147483647 w 186"/>
                <a:gd name="T27" fmla="*/ 2147483647 h 90"/>
                <a:gd name="T28" fmla="*/ 2147483647 w 186"/>
                <a:gd name="T29" fmla="*/ 2147483647 h 90"/>
                <a:gd name="T30" fmla="*/ 2147483647 w 186"/>
                <a:gd name="T31" fmla="*/ 2147483647 h 90"/>
                <a:gd name="T32" fmla="*/ 2147483647 w 186"/>
                <a:gd name="T33" fmla="*/ 2147483647 h 90"/>
                <a:gd name="T34" fmla="*/ 2147483647 w 186"/>
                <a:gd name="T35" fmla="*/ 2147483647 h 90"/>
                <a:gd name="T36" fmla="*/ 2147483647 w 186"/>
                <a:gd name="T37" fmla="*/ 2147483647 h 90"/>
                <a:gd name="T38" fmla="*/ 2147483647 w 186"/>
                <a:gd name="T39" fmla="*/ 2147483647 h 90"/>
                <a:gd name="T40" fmla="*/ 2147483647 w 186"/>
                <a:gd name="T41" fmla="*/ 2147483647 h 90"/>
                <a:gd name="T42" fmla="*/ 2147483647 w 186"/>
                <a:gd name="T43" fmla="*/ 2147483647 h 90"/>
                <a:gd name="T44" fmla="*/ 2147483647 w 186"/>
                <a:gd name="T45" fmla="*/ 2147483647 h 90"/>
                <a:gd name="T46" fmla="*/ 2147483647 w 186"/>
                <a:gd name="T47" fmla="*/ 2147483647 h 90"/>
                <a:gd name="T48" fmla="*/ 2147483647 w 186"/>
                <a:gd name="T49" fmla="*/ 2147483647 h 90"/>
                <a:gd name="T50" fmla="*/ 2147483647 w 186"/>
                <a:gd name="T51" fmla="*/ 2147483647 h 90"/>
                <a:gd name="T52" fmla="*/ 2147483647 w 186"/>
                <a:gd name="T53" fmla="*/ 2147483647 h 90"/>
                <a:gd name="T54" fmla="*/ 2147483647 w 186"/>
                <a:gd name="T55" fmla="*/ 2147483647 h 90"/>
                <a:gd name="T56" fmla="*/ 2147483647 w 186"/>
                <a:gd name="T57" fmla="*/ 2147483647 h 90"/>
                <a:gd name="T58" fmla="*/ 2147483647 w 186"/>
                <a:gd name="T59" fmla="*/ 2147483647 h 90"/>
                <a:gd name="T60" fmla="*/ 2147483647 w 186"/>
                <a:gd name="T61" fmla="*/ 2147483647 h 90"/>
                <a:gd name="T62" fmla="*/ 2147483647 w 186"/>
                <a:gd name="T63" fmla="*/ 2147483647 h 90"/>
                <a:gd name="T64" fmla="*/ 2147483647 w 186"/>
                <a:gd name="T65" fmla="*/ 2147483647 h 90"/>
                <a:gd name="T66" fmla="*/ 2147483647 w 186"/>
                <a:gd name="T67" fmla="*/ 2147483647 h 90"/>
                <a:gd name="T68" fmla="*/ 2147483647 w 186"/>
                <a:gd name="T69" fmla="*/ 2147483647 h 90"/>
                <a:gd name="T70" fmla="*/ 2147483647 w 186"/>
                <a:gd name="T71" fmla="*/ 2147483647 h 90"/>
                <a:gd name="T72" fmla="*/ 2147483647 w 186"/>
                <a:gd name="T73" fmla="*/ 2147483647 h 90"/>
                <a:gd name="T74" fmla="*/ 2147483647 w 186"/>
                <a:gd name="T75" fmla="*/ 2147483647 h 90"/>
                <a:gd name="T76" fmla="*/ 2147483647 w 186"/>
                <a:gd name="T77" fmla="*/ 2147483647 h 90"/>
                <a:gd name="T78" fmla="*/ 2147483647 w 186"/>
                <a:gd name="T79" fmla="*/ 2147483647 h 90"/>
                <a:gd name="T80" fmla="*/ 2147483647 w 186"/>
                <a:gd name="T81" fmla="*/ 2147483647 h 90"/>
                <a:gd name="T82" fmla="*/ 2147483647 w 186"/>
                <a:gd name="T83" fmla="*/ 2147483647 h 90"/>
                <a:gd name="T84" fmla="*/ 2147483647 w 186"/>
                <a:gd name="T85" fmla="*/ 2147483647 h 90"/>
                <a:gd name="T86" fmla="*/ 2147483647 w 186"/>
                <a:gd name="T87" fmla="*/ 2147483647 h 90"/>
                <a:gd name="T88" fmla="*/ 0 w 186"/>
                <a:gd name="T89" fmla="*/ 2147483647 h 90"/>
                <a:gd name="T90" fmla="*/ 2147483647 w 186"/>
                <a:gd name="T91" fmla="*/ 0 h 90"/>
                <a:gd name="T92" fmla="*/ 2147483647 w 186"/>
                <a:gd name="T93" fmla="*/ 2147483647 h 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6"/>
                <a:gd name="T142" fmla="*/ 0 h 90"/>
                <a:gd name="T143" fmla="*/ 186 w 186"/>
                <a:gd name="T144" fmla="*/ 90 h 9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6" h="90">
                  <a:moveTo>
                    <a:pt x="11" y="1"/>
                  </a:moveTo>
                  <a:lnTo>
                    <a:pt x="14" y="3"/>
                  </a:lnTo>
                  <a:lnTo>
                    <a:pt x="17" y="6"/>
                  </a:lnTo>
                  <a:lnTo>
                    <a:pt x="20" y="9"/>
                  </a:lnTo>
                  <a:lnTo>
                    <a:pt x="22" y="11"/>
                  </a:lnTo>
                  <a:lnTo>
                    <a:pt x="24" y="15"/>
                  </a:lnTo>
                  <a:lnTo>
                    <a:pt x="26" y="17"/>
                  </a:lnTo>
                  <a:lnTo>
                    <a:pt x="27" y="20"/>
                  </a:lnTo>
                  <a:lnTo>
                    <a:pt x="29" y="24"/>
                  </a:lnTo>
                  <a:lnTo>
                    <a:pt x="29" y="27"/>
                  </a:lnTo>
                  <a:lnTo>
                    <a:pt x="31" y="30"/>
                  </a:lnTo>
                  <a:lnTo>
                    <a:pt x="31" y="34"/>
                  </a:lnTo>
                  <a:lnTo>
                    <a:pt x="32" y="37"/>
                  </a:lnTo>
                  <a:lnTo>
                    <a:pt x="33" y="41"/>
                  </a:lnTo>
                  <a:lnTo>
                    <a:pt x="34" y="45"/>
                  </a:lnTo>
                  <a:lnTo>
                    <a:pt x="35" y="48"/>
                  </a:lnTo>
                  <a:lnTo>
                    <a:pt x="36" y="53"/>
                  </a:lnTo>
                  <a:lnTo>
                    <a:pt x="36" y="55"/>
                  </a:lnTo>
                  <a:lnTo>
                    <a:pt x="37" y="57"/>
                  </a:lnTo>
                  <a:lnTo>
                    <a:pt x="38" y="60"/>
                  </a:lnTo>
                  <a:lnTo>
                    <a:pt x="39" y="63"/>
                  </a:lnTo>
                  <a:lnTo>
                    <a:pt x="40" y="66"/>
                  </a:lnTo>
                  <a:lnTo>
                    <a:pt x="41" y="67"/>
                  </a:lnTo>
                  <a:lnTo>
                    <a:pt x="43" y="70"/>
                  </a:lnTo>
                  <a:lnTo>
                    <a:pt x="45" y="73"/>
                  </a:lnTo>
                  <a:lnTo>
                    <a:pt x="46" y="74"/>
                  </a:lnTo>
                  <a:lnTo>
                    <a:pt x="48" y="76"/>
                  </a:lnTo>
                  <a:lnTo>
                    <a:pt x="50" y="77"/>
                  </a:lnTo>
                  <a:lnTo>
                    <a:pt x="53" y="79"/>
                  </a:lnTo>
                  <a:lnTo>
                    <a:pt x="55" y="80"/>
                  </a:lnTo>
                  <a:lnTo>
                    <a:pt x="58" y="80"/>
                  </a:lnTo>
                  <a:lnTo>
                    <a:pt x="61" y="80"/>
                  </a:lnTo>
                  <a:lnTo>
                    <a:pt x="64" y="80"/>
                  </a:lnTo>
                  <a:lnTo>
                    <a:pt x="68" y="80"/>
                  </a:lnTo>
                  <a:lnTo>
                    <a:pt x="72" y="79"/>
                  </a:lnTo>
                  <a:lnTo>
                    <a:pt x="75" y="77"/>
                  </a:lnTo>
                  <a:lnTo>
                    <a:pt x="79" y="76"/>
                  </a:lnTo>
                  <a:lnTo>
                    <a:pt x="83" y="74"/>
                  </a:lnTo>
                  <a:lnTo>
                    <a:pt x="86" y="73"/>
                  </a:lnTo>
                  <a:lnTo>
                    <a:pt x="89" y="72"/>
                  </a:lnTo>
                  <a:lnTo>
                    <a:pt x="93" y="70"/>
                  </a:lnTo>
                  <a:lnTo>
                    <a:pt x="95" y="67"/>
                  </a:lnTo>
                  <a:lnTo>
                    <a:pt x="99" y="66"/>
                  </a:lnTo>
                  <a:lnTo>
                    <a:pt x="102" y="64"/>
                  </a:lnTo>
                  <a:lnTo>
                    <a:pt x="106" y="63"/>
                  </a:lnTo>
                  <a:lnTo>
                    <a:pt x="109" y="60"/>
                  </a:lnTo>
                  <a:lnTo>
                    <a:pt x="112" y="59"/>
                  </a:lnTo>
                  <a:lnTo>
                    <a:pt x="116" y="57"/>
                  </a:lnTo>
                  <a:lnTo>
                    <a:pt x="121" y="56"/>
                  </a:lnTo>
                  <a:lnTo>
                    <a:pt x="125" y="54"/>
                  </a:lnTo>
                  <a:lnTo>
                    <a:pt x="129" y="53"/>
                  </a:lnTo>
                  <a:lnTo>
                    <a:pt x="133" y="51"/>
                  </a:lnTo>
                  <a:lnTo>
                    <a:pt x="137" y="51"/>
                  </a:lnTo>
                  <a:lnTo>
                    <a:pt x="142" y="50"/>
                  </a:lnTo>
                  <a:lnTo>
                    <a:pt x="146" y="49"/>
                  </a:lnTo>
                  <a:lnTo>
                    <a:pt x="150" y="49"/>
                  </a:lnTo>
                  <a:lnTo>
                    <a:pt x="154" y="49"/>
                  </a:lnTo>
                  <a:lnTo>
                    <a:pt x="158" y="49"/>
                  </a:lnTo>
                  <a:lnTo>
                    <a:pt x="162" y="50"/>
                  </a:lnTo>
                  <a:lnTo>
                    <a:pt x="165" y="51"/>
                  </a:lnTo>
                  <a:lnTo>
                    <a:pt x="170" y="53"/>
                  </a:lnTo>
                  <a:lnTo>
                    <a:pt x="173" y="53"/>
                  </a:lnTo>
                  <a:lnTo>
                    <a:pt x="177" y="56"/>
                  </a:lnTo>
                  <a:lnTo>
                    <a:pt x="180" y="57"/>
                  </a:lnTo>
                  <a:lnTo>
                    <a:pt x="185" y="60"/>
                  </a:lnTo>
                  <a:lnTo>
                    <a:pt x="186" y="62"/>
                  </a:lnTo>
                  <a:lnTo>
                    <a:pt x="185" y="63"/>
                  </a:lnTo>
                  <a:lnTo>
                    <a:pt x="184" y="64"/>
                  </a:lnTo>
                  <a:lnTo>
                    <a:pt x="182" y="64"/>
                  </a:lnTo>
                  <a:lnTo>
                    <a:pt x="178" y="61"/>
                  </a:lnTo>
                  <a:lnTo>
                    <a:pt x="174" y="60"/>
                  </a:lnTo>
                  <a:lnTo>
                    <a:pt x="171" y="58"/>
                  </a:lnTo>
                  <a:lnTo>
                    <a:pt x="168" y="57"/>
                  </a:lnTo>
                  <a:lnTo>
                    <a:pt x="164" y="56"/>
                  </a:lnTo>
                  <a:lnTo>
                    <a:pt x="162" y="55"/>
                  </a:lnTo>
                  <a:lnTo>
                    <a:pt x="158" y="55"/>
                  </a:lnTo>
                  <a:lnTo>
                    <a:pt x="154" y="55"/>
                  </a:lnTo>
                  <a:lnTo>
                    <a:pt x="151" y="55"/>
                  </a:lnTo>
                  <a:lnTo>
                    <a:pt x="148" y="55"/>
                  </a:lnTo>
                  <a:lnTo>
                    <a:pt x="144" y="56"/>
                  </a:lnTo>
                  <a:lnTo>
                    <a:pt x="140" y="57"/>
                  </a:lnTo>
                  <a:lnTo>
                    <a:pt x="136" y="57"/>
                  </a:lnTo>
                  <a:lnTo>
                    <a:pt x="133" y="58"/>
                  </a:lnTo>
                  <a:lnTo>
                    <a:pt x="129" y="60"/>
                  </a:lnTo>
                  <a:lnTo>
                    <a:pt x="125" y="61"/>
                  </a:lnTo>
                  <a:lnTo>
                    <a:pt x="121" y="62"/>
                  </a:lnTo>
                  <a:lnTo>
                    <a:pt x="117" y="64"/>
                  </a:lnTo>
                  <a:lnTo>
                    <a:pt x="113" y="66"/>
                  </a:lnTo>
                  <a:lnTo>
                    <a:pt x="109" y="68"/>
                  </a:lnTo>
                  <a:lnTo>
                    <a:pt x="106" y="70"/>
                  </a:lnTo>
                  <a:lnTo>
                    <a:pt x="102" y="73"/>
                  </a:lnTo>
                  <a:lnTo>
                    <a:pt x="99" y="74"/>
                  </a:lnTo>
                  <a:lnTo>
                    <a:pt x="95" y="77"/>
                  </a:lnTo>
                  <a:lnTo>
                    <a:pt x="92" y="79"/>
                  </a:lnTo>
                  <a:lnTo>
                    <a:pt x="89" y="80"/>
                  </a:lnTo>
                  <a:lnTo>
                    <a:pt x="85" y="82"/>
                  </a:lnTo>
                  <a:lnTo>
                    <a:pt x="82" y="84"/>
                  </a:lnTo>
                  <a:lnTo>
                    <a:pt x="78" y="86"/>
                  </a:lnTo>
                  <a:lnTo>
                    <a:pt x="75" y="87"/>
                  </a:lnTo>
                  <a:lnTo>
                    <a:pt x="70" y="88"/>
                  </a:lnTo>
                  <a:lnTo>
                    <a:pt x="66" y="90"/>
                  </a:lnTo>
                  <a:lnTo>
                    <a:pt x="62" y="90"/>
                  </a:lnTo>
                  <a:lnTo>
                    <a:pt x="58" y="90"/>
                  </a:lnTo>
                  <a:lnTo>
                    <a:pt x="55" y="89"/>
                  </a:lnTo>
                  <a:lnTo>
                    <a:pt x="51" y="87"/>
                  </a:lnTo>
                  <a:lnTo>
                    <a:pt x="48" y="86"/>
                  </a:lnTo>
                  <a:lnTo>
                    <a:pt x="45" y="85"/>
                  </a:lnTo>
                  <a:lnTo>
                    <a:pt x="42" y="82"/>
                  </a:lnTo>
                  <a:lnTo>
                    <a:pt x="40" y="80"/>
                  </a:lnTo>
                  <a:lnTo>
                    <a:pt x="38" y="77"/>
                  </a:lnTo>
                  <a:lnTo>
                    <a:pt x="36" y="74"/>
                  </a:lnTo>
                  <a:lnTo>
                    <a:pt x="34" y="71"/>
                  </a:lnTo>
                  <a:lnTo>
                    <a:pt x="32" y="67"/>
                  </a:lnTo>
                  <a:lnTo>
                    <a:pt x="31" y="64"/>
                  </a:lnTo>
                  <a:lnTo>
                    <a:pt x="29" y="60"/>
                  </a:lnTo>
                  <a:lnTo>
                    <a:pt x="28" y="57"/>
                  </a:lnTo>
                  <a:lnTo>
                    <a:pt x="27" y="54"/>
                  </a:lnTo>
                  <a:lnTo>
                    <a:pt x="27" y="50"/>
                  </a:lnTo>
                  <a:lnTo>
                    <a:pt x="25" y="46"/>
                  </a:lnTo>
                  <a:lnTo>
                    <a:pt x="24" y="43"/>
                  </a:lnTo>
                  <a:lnTo>
                    <a:pt x="23" y="39"/>
                  </a:lnTo>
                  <a:lnTo>
                    <a:pt x="22" y="35"/>
                  </a:lnTo>
                  <a:lnTo>
                    <a:pt x="21" y="32"/>
                  </a:lnTo>
                  <a:lnTo>
                    <a:pt x="20" y="29"/>
                  </a:lnTo>
                  <a:lnTo>
                    <a:pt x="19" y="25"/>
                  </a:lnTo>
                  <a:lnTo>
                    <a:pt x="17" y="22"/>
                  </a:lnTo>
                  <a:lnTo>
                    <a:pt x="16" y="18"/>
                  </a:lnTo>
                  <a:lnTo>
                    <a:pt x="14" y="16"/>
                  </a:lnTo>
                  <a:lnTo>
                    <a:pt x="12" y="13"/>
                  </a:lnTo>
                  <a:lnTo>
                    <a:pt x="8" y="10"/>
                  </a:lnTo>
                  <a:lnTo>
                    <a:pt x="6" y="7"/>
                  </a:lnTo>
                  <a:lnTo>
                    <a:pt x="4" y="5"/>
                  </a:lnTo>
                  <a:lnTo>
                    <a:pt x="0" y="3"/>
                  </a:lnTo>
                  <a:lnTo>
                    <a:pt x="0" y="2"/>
                  </a:lnTo>
                  <a:lnTo>
                    <a:pt x="0" y="1"/>
                  </a:lnTo>
                  <a:lnTo>
                    <a:pt x="0" y="0"/>
                  </a:lnTo>
                  <a:lnTo>
                    <a:pt x="2" y="0"/>
                  </a:lnTo>
                  <a:lnTo>
                    <a:pt x="4" y="0"/>
                  </a:lnTo>
                  <a:lnTo>
                    <a:pt x="7" y="0"/>
                  </a:lnTo>
                  <a:lnTo>
                    <a:pt x="9" y="0"/>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49" name="Freeform 140"/>
            <p:cNvSpPr>
              <a:spLocks/>
            </p:cNvSpPr>
            <p:nvPr/>
          </p:nvSpPr>
          <p:spPr bwMode="auto">
            <a:xfrm>
              <a:off x="3779838" y="5051425"/>
              <a:ext cx="120650" cy="165100"/>
            </a:xfrm>
            <a:custGeom>
              <a:avLst/>
              <a:gdLst>
                <a:gd name="T0" fmla="*/ 2147483647 w 76"/>
                <a:gd name="T1" fmla="*/ 2147483647 h 104"/>
                <a:gd name="T2" fmla="*/ 2147483647 w 76"/>
                <a:gd name="T3" fmla="*/ 2147483647 h 104"/>
                <a:gd name="T4" fmla="*/ 2147483647 w 76"/>
                <a:gd name="T5" fmla="*/ 2147483647 h 104"/>
                <a:gd name="T6" fmla="*/ 2147483647 w 76"/>
                <a:gd name="T7" fmla="*/ 2147483647 h 104"/>
                <a:gd name="T8" fmla="*/ 2147483647 w 76"/>
                <a:gd name="T9" fmla="*/ 2147483647 h 104"/>
                <a:gd name="T10" fmla="*/ 2147483647 w 76"/>
                <a:gd name="T11" fmla="*/ 2147483647 h 104"/>
                <a:gd name="T12" fmla="*/ 2147483647 w 76"/>
                <a:gd name="T13" fmla="*/ 2147483647 h 104"/>
                <a:gd name="T14" fmla="*/ 2147483647 w 76"/>
                <a:gd name="T15" fmla="*/ 2147483647 h 104"/>
                <a:gd name="T16" fmla="*/ 2147483647 w 76"/>
                <a:gd name="T17" fmla="*/ 2147483647 h 104"/>
                <a:gd name="T18" fmla="*/ 2147483647 w 76"/>
                <a:gd name="T19" fmla="*/ 2147483647 h 104"/>
                <a:gd name="T20" fmla="*/ 2147483647 w 76"/>
                <a:gd name="T21" fmla="*/ 2147483647 h 104"/>
                <a:gd name="T22" fmla="*/ 2147483647 w 76"/>
                <a:gd name="T23" fmla="*/ 2147483647 h 104"/>
                <a:gd name="T24" fmla="*/ 2147483647 w 76"/>
                <a:gd name="T25" fmla="*/ 2147483647 h 104"/>
                <a:gd name="T26" fmla="*/ 2147483647 w 76"/>
                <a:gd name="T27" fmla="*/ 2147483647 h 104"/>
                <a:gd name="T28" fmla="*/ 2147483647 w 76"/>
                <a:gd name="T29" fmla="*/ 2147483647 h 104"/>
                <a:gd name="T30" fmla="*/ 2147483647 w 76"/>
                <a:gd name="T31" fmla="*/ 2147483647 h 104"/>
                <a:gd name="T32" fmla="*/ 2147483647 w 76"/>
                <a:gd name="T33" fmla="*/ 2147483647 h 104"/>
                <a:gd name="T34" fmla="*/ 2147483647 w 76"/>
                <a:gd name="T35" fmla="*/ 2147483647 h 104"/>
                <a:gd name="T36" fmla="*/ 2147483647 w 76"/>
                <a:gd name="T37" fmla="*/ 2147483647 h 104"/>
                <a:gd name="T38" fmla="*/ 2147483647 w 76"/>
                <a:gd name="T39" fmla="*/ 2147483647 h 104"/>
                <a:gd name="T40" fmla="*/ 2147483647 w 76"/>
                <a:gd name="T41" fmla="*/ 2147483647 h 104"/>
                <a:gd name="T42" fmla="*/ 2147483647 w 76"/>
                <a:gd name="T43" fmla="*/ 2147483647 h 104"/>
                <a:gd name="T44" fmla="*/ 2147483647 w 76"/>
                <a:gd name="T45" fmla="*/ 2147483647 h 104"/>
                <a:gd name="T46" fmla="*/ 2147483647 w 76"/>
                <a:gd name="T47" fmla="*/ 2147483647 h 104"/>
                <a:gd name="T48" fmla="*/ 2147483647 w 76"/>
                <a:gd name="T49" fmla="*/ 2147483647 h 104"/>
                <a:gd name="T50" fmla="*/ 2147483647 w 76"/>
                <a:gd name="T51" fmla="*/ 2147483647 h 104"/>
                <a:gd name="T52" fmla="*/ 2147483647 w 76"/>
                <a:gd name="T53" fmla="*/ 2147483647 h 104"/>
                <a:gd name="T54" fmla="*/ 2147483647 w 76"/>
                <a:gd name="T55" fmla="*/ 2147483647 h 104"/>
                <a:gd name="T56" fmla="*/ 2147483647 w 76"/>
                <a:gd name="T57" fmla="*/ 2147483647 h 104"/>
                <a:gd name="T58" fmla="*/ 2147483647 w 76"/>
                <a:gd name="T59" fmla="*/ 2147483647 h 104"/>
                <a:gd name="T60" fmla="*/ 2147483647 w 76"/>
                <a:gd name="T61" fmla="*/ 2147483647 h 104"/>
                <a:gd name="T62" fmla="*/ 2147483647 w 76"/>
                <a:gd name="T63" fmla="*/ 2147483647 h 104"/>
                <a:gd name="T64" fmla="*/ 2147483647 w 76"/>
                <a:gd name="T65" fmla="*/ 2147483647 h 104"/>
                <a:gd name="T66" fmla="*/ 2147483647 w 76"/>
                <a:gd name="T67" fmla="*/ 2147483647 h 104"/>
                <a:gd name="T68" fmla="*/ 2147483647 w 76"/>
                <a:gd name="T69" fmla="*/ 2147483647 h 104"/>
                <a:gd name="T70" fmla="*/ 2147483647 w 76"/>
                <a:gd name="T71" fmla="*/ 2147483647 h 104"/>
                <a:gd name="T72" fmla="*/ 2147483647 w 76"/>
                <a:gd name="T73" fmla="*/ 2147483647 h 104"/>
                <a:gd name="T74" fmla="*/ 2147483647 w 76"/>
                <a:gd name="T75" fmla="*/ 2147483647 h 104"/>
                <a:gd name="T76" fmla="*/ 0 w 76"/>
                <a:gd name="T77" fmla="*/ 2147483647 h 104"/>
                <a:gd name="T78" fmla="*/ 0 w 76"/>
                <a:gd name="T79" fmla="*/ 2147483647 h 104"/>
                <a:gd name="T80" fmla="*/ 2147483647 w 76"/>
                <a:gd name="T81" fmla="*/ 2147483647 h 104"/>
                <a:gd name="T82" fmla="*/ 2147483647 w 76"/>
                <a:gd name="T83" fmla="*/ 2147483647 h 104"/>
                <a:gd name="T84" fmla="*/ 2147483647 w 76"/>
                <a:gd name="T85" fmla="*/ 2147483647 h 104"/>
                <a:gd name="T86" fmla="*/ 2147483647 w 76"/>
                <a:gd name="T87" fmla="*/ 2147483647 h 104"/>
                <a:gd name="T88" fmla="*/ 2147483647 w 76"/>
                <a:gd name="T89" fmla="*/ 2147483647 h 104"/>
                <a:gd name="T90" fmla="*/ 2147483647 w 76"/>
                <a:gd name="T91" fmla="*/ 2147483647 h 104"/>
                <a:gd name="T92" fmla="*/ 2147483647 w 76"/>
                <a:gd name="T93" fmla="*/ 2147483647 h 104"/>
                <a:gd name="T94" fmla="*/ 2147483647 w 76"/>
                <a:gd name="T95" fmla="*/ 0 h 104"/>
                <a:gd name="T96" fmla="*/ 2147483647 w 76"/>
                <a:gd name="T97" fmla="*/ 0 h 104"/>
                <a:gd name="T98" fmla="*/ 2147483647 w 76"/>
                <a:gd name="T99" fmla="*/ 2147483647 h 104"/>
                <a:gd name="T100" fmla="*/ 2147483647 w 76"/>
                <a:gd name="T101" fmla="*/ 2147483647 h 104"/>
                <a:gd name="T102" fmla="*/ 2147483647 w 76"/>
                <a:gd name="T103" fmla="*/ 2147483647 h 104"/>
                <a:gd name="T104" fmla="*/ 2147483647 w 76"/>
                <a:gd name="T105" fmla="*/ 2147483647 h 104"/>
                <a:gd name="T106" fmla="*/ 2147483647 w 76"/>
                <a:gd name="T107" fmla="*/ 2147483647 h 104"/>
                <a:gd name="T108" fmla="*/ 2147483647 w 76"/>
                <a:gd name="T109" fmla="*/ 2147483647 h 104"/>
                <a:gd name="T110" fmla="*/ 2147483647 w 76"/>
                <a:gd name="T111" fmla="*/ 2147483647 h 104"/>
                <a:gd name="T112" fmla="*/ 2147483647 w 76"/>
                <a:gd name="T113" fmla="*/ 2147483647 h 104"/>
                <a:gd name="T114" fmla="*/ 2147483647 w 76"/>
                <a:gd name="T115" fmla="*/ 2147483647 h 104"/>
                <a:gd name="T116" fmla="*/ 2147483647 w 76"/>
                <a:gd name="T117" fmla="*/ 2147483647 h 104"/>
                <a:gd name="T118" fmla="*/ 2147483647 w 76"/>
                <a:gd name="T119" fmla="*/ 2147483647 h 1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6"/>
                <a:gd name="T181" fmla="*/ 0 h 104"/>
                <a:gd name="T182" fmla="*/ 76 w 76"/>
                <a:gd name="T183" fmla="*/ 104 h 1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6" h="104">
                  <a:moveTo>
                    <a:pt x="72" y="22"/>
                  </a:moveTo>
                  <a:lnTo>
                    <a:pt x="70" y="20"/>
                  </a:lnTo>
                  <a:lnTo>
                    <a:pt x="68" y="19"/>
                  </a:lnTo>
                  <a:lnTo>
                    <a:pt x="67" y="18"/>
                  </a:lnTo>
                  <a:lnTo>
                    <a:pt x="66" y="17"/>
                  </a:lnTo>
                  <a:lnTo>
                    <a:pt x="64" y="16"/>
                  </a:lnTo>
                  <a:lnTo>
                    <a:pt x="62" y="14"/>
                  </a:lnTo>
                  <a:lnTo>
                    <a:pt x="60" y="14"/>
                  </a:lnTo>
                  <a:lnTo>
                    <a:pt x="58" y="13"/>
                  </a:lnTo>
                  <a:lnTo>
                    <a:pt x="56" y="12"/>
                  </a:lnTo>
                  <a:lnTo>
                    <a:pt x="55" y="11"/>
                  </a:lnTo>
                  <a:lnTo>
                    <a:pt x="53" y="10"/>
                  </a:lnTo>
                  <a:lnTo>
                    <a:pt x="52" y="10"/>
                  </a:lnTo>
                  <a:lnTo>
                    <a:pt x="50" y="9"/>
                  </a:lnTo>
                  <a:lnTo>
                    <a:pt x="47" y="9"/>
                  </a:lnTo>
                  <a:lnTo>
                    <a:pt x="45" y="9"/>
                  </a:lnTo>
                  <a:lnTo>
                    <a:pt x="43" y="9"/>
                  </a:lnTo>
                  <a:lnTo>
                    <a:pt x="41" y="9"/>
                  </a:lnTo>
                  <a:lnTo>
                    <a:pt x="39" y="9"/>
                  </a:lnTo>
                  <a:lnTo>
                    <a:pt x="37" y="9"/>
                  </a:lnTo>
                  <a:lnTo>
                    <a:pt x="35" y="10"/>
                  </a:lnTo>
                  <a:lnTo>
                    <a:pt x="31" y="11"/>
                  </a:lnTo>
                  <a:lnTo>
                    <a:pt x="29" y="13"/>
                  </a:lnTo>
                  <a:lnTo>
                    <a:pt x="25" y="14"/>
                  </a:lnTo>
                  <a:lnTo>
                    <a:pt x="23" y="17"/>
                  </a:lnTo>
                  <a:lnTo>
                    <a:pt x="21" y="19"/>
                  </a:lnTo>
                  <a:lnTo>
                    <a:pt x="19" y="22"/>
                  </a:lnTo>
                  <a:lnTo>
                    <a:pt x="17" y="25"/>
                  </a:lnTo>
                  <a:lnTo>
                    <a:pt x="17" y="28"/>
                  </a:lnTo>
                  <a:lnTo>
                    <a:pt x="16" y="31"/>
                  </a:lnTo>
                  <a:lnTo>
                    <a:pt x="15" y="35"/>
                  </a:lnTo>
                  <a:lnTo>
                    <a:pt x="14" y="38"/>
                  </a:lnTo>
                  <a:lnTo>
                    <a:pt x="14" y="42"/>
                  </a:lnTo>
                  <a:lnTo>
                    <a:pt x="14" y="45"/>
                  </a:lnTo>
                  <a:lnTo>
                    <a:pt x="14" y="49"/>
                  </a:lnTo>
                  <a:lnTo>
                    <a:pt x="14" y="53"/>
                  </a:lnTo>
                  <a:lnTo>
                    <a:pt x="15" y="56"/>
                  </a:lnTo>
                  <a:lnTo>
                    <a:pt x="16" y="61"/>
                  </a:lnTo>
                  <a:lnTo>
                    <a:pt x="17" y="64"/>
                  </a:lnTo>
                  <a:lnTo>
                    <a:pt x="18" y="68"/>
                  </a:lnTo>
                  <a:lnTo>
                    <a:pt x="20" y="72"/>
                  </a:lnTo>
                  <a:lnTo>
                    <a:pt x="21" y="75"/>
                  </a:lnTo>
                  <a:lnTo>
                    <a:pt x="23" y="79"/>
                  </a:lnTo>
                  <a:lnTo>
                    <a:pt x="26" y="82"/>
                  </a:lnTo>
                  <a:lnTo>
                    <a:pt x="29" y="85"/>
                  </a:lnTo>
                  <a:lnTo>
                    <a:pt x="31" y="88"/>
                  </a:lnTo>
                  <a:lnTo>
                    <a:pt x="35" y="90"/>
                  </a:lnTo>
                  <a:lnTo>
                    <a:pt x="37" y="92"/>
                  </a:lnTo>
                  <a:lnTo>
                    <a:pt x="41" y="94"/>
                  </a:lnTo>
                  <a:lnTo>
                    <a:pt x="45" y="95"/>
                  </a:lnTo>
                  <a:lnTo>
                    <a:pt x="50" y="95"/>
                  </a:lnTo>
                  <a:lnTo>
                    <a:pt x="54" y="95"/>
                  </a:lnTo>
                  <a:lnTo>
                    <a:pt x="58" y="95"/>
                  </a:lnTo>
                  <a:lnTo>
                    <a:pt x="60" y="95"/>
                  </a:lnTo>
                  <a:lnTo>
                    <a:pt x="62" y="95"/>
                  </a:lnTo>
                  <a:lnTo>
                    <a:pt x="62" y="97"/>
                  </a:lnTo>
                  <a:lnTo>
                    <a:pt x="64" y="98"/>
                  </a:lnTo>
                  <a:lnTo>
                    <a:pt x="64" y="100"/>
                  </a:lnTo>
                  <a:lnTo>
                    <a:pt x="63" y="101"/>
                  </a:lnTo>
                  <a:lnTo>
                    <a:pt x="62" y="103"/>
                  </a:lnTo>
                  <a:lnTo>
                    <a:pt x="60" y="103"/>
                  </a:lnTo>
                  <a:lnTo>
                    <a:pt x="54" y="104"/>
                  </a:lnTo>
                  <a:lnTo>
                    <a:pt x="49" y="104"/>
                  </a:lnTo>
                  <a:lnTo>
                    <a:pt x="43" y="103"/>
                  </a:lnTo>
                  <a:lnTo>
                    <a:pt x="38" y="103"/>
                  </a:lnTo>
                  <a:lnTo>
                    <a:pt x="33" y="101"/>
                  </a:lnTo>
                  <a:lnTo>
                    <a:pt x="29" y="98"/>
                  </a:lnTo>
                  <a:lnTo>
                    <a:pt x="24" y="95"/>
                  </a:lnTo>
                  <a:lnTo>
                    <a:pt x="20" y="93"/>
                  </a:lnTo>
                  <a:lnTo>
                    <a:pt x="16" y="89"/>
                  </a:lnTo>
                  <a:lnTo>
                    <a:pt x="12" y="85"/>
                  </a:lnTo>
                  <a:lnTo>
                    <a:pt x="9" y="81"/>
                  </a:lnTo>
                  <a:lnTo>
                    <a:pt x="6" y="77"/>
                  </a:lnTo>
                  <a:lnTo>
                    <a:pt x="4" y="72"/>
                  </a:lnTo>
                  <a:lnTo>
                    <a:pt x="2" y="68"/>
                  </a:lnTo>
                  <a:lnTo>
                    <a:pt x="1" y="62"/>
                  </a:lnTo>
                  <a:lnTo>
                    <a:pt x="0" y="58"/>
                  </a:lnTo>
                  <a:lnTo>
                    <a:pt x="0" y="53"/>
                  </a:lnTo>
                  <a:lnTo>
                    <a:pt x="0" y="49"/>
                  </a:lnTo>
                  <a:lnTo>
                    <a:pt x="0" y="44"/>
                  </a:lnTo>
                  <a:lnTo>
                    <a:pt x="0" y="40"/>
                  </a:lnTo>
                  <a:lnTo>
                    <a:pt x="1" y="35"/>
                  </a:lnTo>
                  <a:lnTo>
                    <a:pt x="2" y="31"/>
                  </a:lnTo>
                  <a:lnTo>
                    <a:pt x="4" y="27"/>
                  </a:lnTo>
                  <a:lnTo>
                    <a:pt x="5" y="24"/>
                  </a:lnTo>
                  <a:lnTo>
                    <a:pt x="7" y="20"/>
                  </a:lnTo>
                  <a:lnTo>
                    <a:pt x="10" y="16"/>
                  </a:lnTo>
                  <a:lnTo>
                    <a:pt x="13" y="13"/>
                  </a:lnTo>
                  <a:lnTo>
                    <a:pt x="16" y="10"/>
                  </a:lnTo>
                  <a:lnTo>
                    <a:pt x="19" y="7"/>
                  </a:lnTo>
                  <a:lnTo>
                    <a:pt x="23" y="6"/>
                  </a:lnTo>
                  <a:lnTo>
                    <a:pt x="27" y="3"/>
                  </a:lnTo>
                  <a:lnTo>
                    <a:pt x="33" y="2"/>
                  </a:lnTo>
                  <a:lnTo>
                    <a:pt x="35" y="1"/>
                  </a:lnTo>
                  <a:lnTo>
                    <a:pt x="37" y="0"/>
                  </a:lnTo>
                  <a:lnTo>
                    <a:pt x="40" y="0"/>
                  </a:lnTo>
                  <a:lnTo>
                    <a:pt x="43" y="0"/>
                  </a:lnTo>
                  <a:lnTo>
                    <a:pt x="45" y="0"/>
                  </a:lnTo>
                  <a:lnTo>
                    <a:pt x="47" y="1"/>
                  </a:lnTo>
                  <a:lnTo>
                    <a:pt x="50" y="1"/>
                  </a:lnTo>
                  <a:lnTo>
                    <a:pt x="52" y="2"/>
                  </a:lnTo>
                  <a:lnTo>
                    <a:pt x="54" y="3"/>
                  </a:lnTo>
                  <a:lnTo>
                    <a:pt x="56" y="4"/>
                  </a:lnTo>
                  <a:lnTo>
                    <a:pt x="58" y="4"/>
                  </a:lnTo>
                  <a:lnTo>
                    <a:pt x="61" y="6"/>
                  </a:lnTo>
                  <a:lnTo>
                    <a:pt x="64" y="7"/>
                  </a:lnTo>
                  <a:lnTo>
                    <a:pt x="66" y="9"/>
                  </a:lnTo>
                  <a:lnTo>
                    <a:pt x="68" y="10"/>
                  </a:lnTo>
                  <a:lnTo>
                    <a:pt x="70" y="12"/>
                  </a:lnTo>
                  <a:lnTo>
                    <a:pt x="72" y="13"/>
                  </a:lnTo>
                  <a:lnTo>
                    <a:pt x="72" y="14"/>
                  </a:lnTo>
                  <a:lnTo>
                    <a:pt x="74" y="16"/>
                  </a:lnTo>
                  <a:lnTo>
                    <a:pt x="74" y="17"/>
                  </a:lnTo>
                  <a:lnTo>
                    <a:pt x="75" y="18"/>
                  </a:lnTo>
                  <a:lnTo>
                    <a:pt x="76" y="20"/>
                  </a:lnTo>
                  <a:lnTo>
                    <a:pt x="76" y="22"/>
                  </a:lnTo>
                  <a:lnTo>
                    <a:pt x="74" y="23"/>
                  </a:lnTo>
                  <a:lnTo>
                    <a:pt x="7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50" name="Freeform 141"/>
            <p:cNvSpPr>
              <a:spLocks/>
            </p:cNvSpPr>
            <p:nvPr/>
          </p:nvSpPr>
          <p:spPr bwMode="auto">
            <a:xfrm>
              <a:off x="3870325" y="5189538"/>
              <a:ext cx="157162" cy="147637"/>
            </a:xfrm>
            <a:custGeom>
              <a:avLst/>
              <a:gdLst>
                <a:gd name="T0" fmla="*/ 2147483647 w 99"/>
                <a:gd name="T1" fmla="*/ 2147483647 h 93"/>
                <a:gd name="T2" fmla="*/ 2147483647 w 99"/>
                <a:gd name="T3" fmla="*/ 2147483647 h 93"/>
                <a:gd name="T4" fmla="*/ 2147483647 w 99"/>
                <a:gd name="T5" fmla="*/ 2147483647 h 93"/>
                <a:gd name="T6" fmla="*/ 2147483647 w 99"/>
                <a:gd name="T7" fmla="*/ 2147483647 h 93"/>
                <a:gd name="T8" fmla="*/ 2147483647 w 99"/>
                <a:gd name="T9" fmla="*/ 2147483647 h 93"/>
                <a:gd name="T10" fmla="*/ 2147483647 w 99"/>
                <a:gd name="T11" fmla="*/ 2147483647 h 93"/>
                <a:gd name="T12" fmla="*/ 2147483647 w 99"/>
                <a:gd name="T13" fmla="*/ 2147483647 h 93"/>
                <a:gd name="T14" fmla="*/ 2147483647 w 99"/>
                <a:gd name="T15" fmla="*/ 2147483647 h 93"/>
                <a:gd name="T16" fmla="*/ 2147483647 w 99"/>
                <a:gd name="T17" fmla="*/ 2147483647 h 93"/>
                <a:gd name="T18" fmla="*/ 2147483647 w 99"/>
                <a:gd name="T19" fmla="*/ 2147483647 h 93"/>
                <a:gd name="T20" fmla="*/ 2147483647 w 99"/>
                <a:gd name="T21" fmla="*/ 2147483647 h 93"/>
                <a:gd name="T22" fmla="*/ 2147483647 w 99"/>
                <a:gd name="T23" fmla="*/ 2147483647 h 93"/>
                <a:gd name="T24" fmla="*/ 2147483647 w 99"/>
                <a:gd name="T25" fmla="*/ 2147483647 h 93"/>
                <a:gd name="T26" fmla="*/ 2147483647 w 99"/>
                <a:gd name="T27" fmla="*/ 2147483647 h 93"/>
                <a:gd name="T28" fmla="*/ 2147483647 w 99"/>
                <a:gd name="T29" fmla="*/ 2147483647 h 93"/>
                <a:gd name="T30" fmla="*/ 2147483647 w 99"/>
                <a:gd name="T31" fmla="*/ 2147483647 h 93"/>
                <a:gd name="T32" fmla="*/ 2147483647 w 99"/>
                <a:gd name="T33" fmla="*/ 2147483647 h 93"/>
                <a:gd name="T34" fmla="*/ 2147483647 w 99"/>
                <a:gd name="T35" fmla="*/ 2147483647 h 93"/>
                <a:gd name="T36" fmla="*/ 2147483647 w 99"/>
                <a:gd name="T37" fmla="*/ 2147483647 h 93"/>
                <a:gd name="T38" fmla="*/ 2147483647 w 99"/>
                <a:gd name="T39" fmla="*/ 2147483647 h 93"/>
                <a:gd name="T40" fmla="*/ 2147483647 w 99"/>
                <a:gd name="T41" fmla="*/ 2147483647 h 93"/>
                <a:gd name="T42" fmla="*/ 2147483647 w 99"/>
                <a:gd name="T43" fmla="*/ 2147483647 h 93"/>
                <a:gd name="T44" fmla="*/ 2147483647 w 99"/>
                <a:gd name="T45" fmla="*/ 2147483647 h 93"/>
                <a:gd name="T46" fmla="*/ 2147483647 w 99"/>
                <a:gd name="T47" fmla="*/ 2147483647 h 93"/>
                <a:gd name="T48" fmla="*/ 2147483647 w 99"/>
                <a:gd name="T49" fmla="*/ 2147483647 h 93"/>
                <a:gd name="T50" fmla="*/ 2147483647 w 99"/>
                <a:gd name="T51" fmla="*/ 2147483647 h 93"/>
                <a:gd name="T52" fmla="*/ 2147483647 w 99"/>
                <a:gd name="T53" fmla="*/ 2147483647 h 93"/>
                <a:gd name="T54" fmla="*/ 2147483647 w 99"/>
                <a:gd name="T55" fmla="*/ 2147483647 h 93"/>
                <a:gd name="T56" fmla="*/ 2147483647 w 99"/>
                <a:gd name="T57" fmla="*/ 2147483647 h 93"/>
                <a:gd name="T58" fmla="*/ 0 w 99"/>
                <a:gd name="T59" fmla="*/ 2147483647 h 93"/>
                <a:gd name="T60" fmla="*/ 2147483647 w 99"/>
                <a:gd name="T61" fmla="*/ 2147483647 h 93"/>
                <a:gd name="T62" fmla="*/ 2147483647 w 99"/>
                <a:gd name="T63" fmla="*/ 2147483647 h 93"/>
                <a:gd name="T64" fmla="*/ 2147483647 w 99"/>
                <a:gd name="T65" fmla="*/ 2147483647 h 93"/>
                <a:gd name="T66" fmla="*/ 2147483647 w 99"/>
                <a:gd name="T67" fmla="*/ 2147483647 h 93"/>
                <a:gd name="T68" fmla="*/ 2147483647 w 99"/>
                <a:gd name="T69" fmla="*/ 2147483647 h 93"/>
                <a:gd name="T70" fmla="*/ 2147483647 w 99"/>
                <a:gd name="T71" fmla="*/ 2147483647 h 93"/>
                <a:gd name="T72" fmla="*/ 2147483647 w 99"/>
                <a:gd name="T73" fmla="*/ 2147483647 h 93"/>
                <a:gd name="T74" fmla="*/ 2147483647 w 99"/>
                <a:gd name="T75" fmla="*/ 0 h 93"/>
                <a:gd name="T76" fmla="*/ 2147483647 w 99"/>
                <a:gd name="T77" fmla="*/ 0 h 93"/>
                <a:gd name="T78" fmla="*/ 2147483647 w 99"/>
                <a:gd name="T79" fmla="*/ 2147483647 h 93"/>
                <a:gd name="T80" fmla="*/ 2147483647 w 99"/>
                <a:gd name="T81" fmla="*/ 2147483647 h 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9"/>
                <a:gd name="T124" fmla="*/ 0 h 93"/>
                <a:gd name="T125" fmla="*/ 99 w 99"/>
                <a:gd name="T126" fmla="*/ 93 h 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9" h="93">
                  <a:moveTo>
                    <a:pt x="29" y="4"/>
                  </a:moveTo>
                  <a:lnTo>
                    <a:pt x="28" y="8"/>
                  </a:lnTo>
                  <a:lnTo>
                    <a:pt x="27" y="14"/>
                  </a:lnTo>
                  <a:lnTo>
                    <a:pt x="25" y="18"/>
                  </a:lnTo>
                  <a:lnTo>
                    <a:pt x="23" y="22"/>
                  </a:lnTo>
                  <a:lnTo>
                    <a:pt x="21" y="26"/>
                  </a:lnTo>
                  <a:lnTo>
                    <a:pt x="18" y="30"/>
                  </a:lnTo>
                  <a:lnTo>
                    <a:pt x="15" y="35"/>
                  </a:lnTo>
                  <a:lnTo>
                    <a:pt x="14" y="39"/>
                  </a:lnTo>
                  <a:lnTo>
                    <a:pt x="11" y="43"/>
                  </a:lnTo>
                  <a:lnTo>
                    <a:pt x="9" y="47"/>
                  </a:lnTo>
                  <a:lnTo>
                    <a:pt x="9" y="50"/>
                  </a:lnTo>
                  <a:lnTo>
                    <a:pt x="8" y="55"/>
                  </a:lnTo>
                  <a:lnTo>
                    <a:pt x="7" y="58"/>
                  </a:lnTo>
                  <a:lnTo>
                    <a:pt x="9" y="63"/>
                  </a:lnTo>
                  <a:lnTo>
                    <a:pt x="10" y="67"/>
                  </a:lnTo>
                  <a:lnTo>
                    <a:pt x="13" y="71"/>
                  </a:lnTo>
                  <a:lnTo>
                    <a:pt x="15" y="74"/>
                  </a:lnTo>
                  <a:lnTo>
                    <a:pt x="19" y="77"/>
                  </a:lnTo>
                  <a:lnTo>
                    <a:pt x="22" y="79"/>
                  </a:lnTo>
                  <a:lnTo>
                    <a:pt x="27" y="81"/>
                  </a:lnTo>
                  <a:lnTo>
                    <a:pt x="31" y="81"/>
                  </a:lnTo>
                  <a:lnTo>
                    <a:pt x="37" y="82"/>
                  </a:lnTo>
                  <a:lnTo>
                    <a:pt x="42" y="82"/>
                  </a:lnTo>
                  <a:lnTo>
                    <a:pt x="48" y="82"/>
                  </a:lnTo>
                  <a:lnTo>
                    <a:pt x="53" y="82"/>
                  </a:lnTo>
                  <a:lnTo>
                    <a:pt x="60" y="82"/>
                  </a:lnTo>
                  <a:lnTo>
                    <a:pt x="66" y="82"/>
                  </a:lnTo>
                  <a:lnTo>
                    <a:pt x="73" y="83"/>
                  </a:lnTo>
                  <a:lnTo>
                    <a:pt x="79" y="83"/>
                  </a:lnTo>
                  <a:lnTo>
                    <a:pt x="85" y="84"/>
                  </a:lnTo>
                  <a:lnTo>
                    <a:pt x="91" y="85"/>
                  </a:lnTo>
                  <a:lnTo>
                    <a:pt x="97" y="87"/>
                  </a:lnTo>
                  <a:lnTo>
                    <a:pt x="98" y="87"/>
                  </a:lnTo>
                  <a:lnTo>
                    <a:pt x="99" y="88"/>
                  </a:lnTo>
                  <a:lnTo>
                    <a:pt x="99" y="90"/>
                  </a:lnTo>
                  <a:lnTo>
                    <a:pt x="99" y="91"/>
                  </a:lnTo>
                  <a:lnTo>
                    <a:pt x="99" y="92"/>
                  </a:lnTo>
                  <a:lnTo>
                    <a:pt x="98" y="92"/>
                  </a:lnTo>
                  <a:lnTo>
                    <a:pt x="96" y="93"/>
                  </a:lnTo>
                  <a:lnTo>
                    <a:pt x="95" y="93"/>
                  </a:lnTo>
                  <a:lnTo>
                    <a:pt x="89" y="91"/>
                  </a:lnTo>
                  <a:lnTo>
                    <a:pt x="82" y="90"/>
                  </a:lnTo>
                  <a:lnTo>
                    <a:pt x="76" y="89"/>
                  </a:lnTo>
                  <a:lnTo>
                    <a:pt x="71" y="89"/>
                  </a:lnTo>
                  <a:lnTo>
                    <a:pt x="64" y="89"/>
                  </a:lnTo>
                  <a:lnTo>
                    <a:pt x="59" y="90"/>
                  </a:lnTo>
                  <a:lnTo>
                    <a:pt x="53" y="90"/>
                  </a:lnTo>
                  <a:lnTo>
                    <a:pt x="47" y="91"/>
                  </a:lnTo>
                  <a:lnTo>
                    <a:pt x="42" y="91"/>
                  </a:lnTo>
                  <a:lnTo>
                    <a:pt x="36" y="91"/>
                  </a:lnTo>
                  <a:lnTo>
                    <a:pt x="31" y="90"/>
                  </a:lnTo>
                  <a:lnTo>
                    <a:pt x="26" y="89"/>
                  </a:lnTo>
                  <a:lnTo>
                    <a:pt x="21" y="87"/>
                  </a:lnTo>
                  <a:lnTo>
                    <a:pt x="16" y="85"/>
                  </a:lnTo>
                  <a:lnTo>
                    <a:pt x="11" y="81"/>
                  </a:lnTo>
                  <a:lnTo>
                    <a:pt x="7" y="78"/>
                  </a:lnTo>
                  <a:lnTo>
                    <a:pt x="3" y="74"/>
                  </a:lnTo>
                  <a:lnTo>
                    <a:pt x="1" y="71"/>
                  </a:lnTo>
                  <a:lnTo>
                    <a:pt x="0" y="66"/>
                  </a:lnTo>
                  <a:lnTo>
                    <a:pt x="0" y="62"/>
                  </a:lnTo>
                  <a:lnTo>
                    <a:pt x="1" y="58"/>
                  </a:lnTo>
                  <a:lnTo>
                    <a:pt x="1" y="53"/>
                  </a:lnTo>
                  <a:lnTo>
                    <a:pt x="3" y="49"/>
                  </a:lnTo>
                  <a:lnTo>
                    <a:pt x="6" y="43"/>
                  </a:lnTo>
                  <a:lnTo>
                    <a:pt x="8" y="39"/>
                  </a:lnTo>
                  <a:lnTo>
                    <a:pt x="11" y="34"/>
                  </a:lnTo>
                  <a:lnTo>
                    <a:pt x="13" y="29"/>
                  </a:lnTo>
                  <a:lnTo>
                    <a:pt x="15" y="24"/>
                  </a:lnTo>
                  <a:lnTo>
                    <a:pt x="17" y="19"/>
                  </a:lnTo>
                  <a:lnTo>
                    <a:pt x="19" y="14"/>
                  </a:lnTo>
                  <a:lnTo>
                    <a:pt x="20" y="8"/>
                  </a:lnTo>
                  <a:lnTo>
                    <a:pt x="21" y="4"/>
                  </a:lnTo>
                  <a:lnTo>
                    <a:pt x="21" y="2"/>
                  </a:lnTo>
                  <a:lnTo>
                    <a:pt x="22" y="1"/>
                  </a:lnTo>
                  <a:lnTo>
                    <a:pt x="23" y="0"/>
                  </a:lnTo>
                  <a:lnTo>
                    <a:pt x="25" y="0"/>
                  </a:lnTo>
                  <a:lnTo>
                    <a:pt x="27" y="0"/>
                  </a:lnTo>
                  <a:lnTo>
                    <a:pt x="28" y="1"/>
                  </a:lnTo>
                  <a:lnTo>
                    <a:pt x="29" y="3"/>
                  </a:lnTo>
                  <a:lnTo>
                    <a:pt x="2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51" name="Freeform 142"/>
            <p:cNvSpPr>
              <a:spLocks/>
            </p:cNvSpPr>
            <p:nvPr/>
          </p:nvSpPr>
          <p:spPr bwMode="auto">
            <a:xfrm>
              <a:off x="4029075" y="5268913"/>
              <a:ext cx="92075" cy="76200"/>
            </a:xfrm>
            <a:custGeom>
              <a:avLst/>
              <a:gdLst>
                <a:gd name="T0" fmla="*/ 2147483647 w 58"/>
                <a:gd name="T1" fmla="*/ 2147483647 h 48"/>
                <a:gd name="T2" fmla="*/ 2147483647 w 58"/>
                <a:gd name="T3" fmla="*/ 2147483647 h 48"/>
                <a:gd name="T4" fmla="*/ 2147483647 w 58"/>
                <a:gd name="T5" fmla="*/ 2147483647 h 48"/>
                <a:gd name="T6" fmla="*/ 2147483647 w 58"/>
                <a:gd name="T7" fmla="*/ 2147483647 h 48"/>
                <a:gd name="T8" fmla="*/ 2147483647 w 58"/>
                <a:gd name="T9" fmla="*/ 2147483647 h 48"/>
                <a:gd name="T10" fmla="*/ 2147483647 w 58"/>
                <a:gd name="T11" fmla="*/ 2147483647 h 48"/>
                <a:gd name="T12" fmla="*/ 2147483647 w 58"/>
                <a:gd name="T13" fmla="*/ 2147483647 h 48"/>
                <a:gd name="T14" fmla="*/ 2147483647 w 58"/>
                <a:gd name="T15" fmla="*/ 2147483647 h 48"/>
                <a:gd name="T16" fmla="*/ 2147483647 w 58"/>
                <a:gd name="T17" fmla="*/ 2147483647 h 48"/>
                <a:gd name="T18" fmla="*/ 2147483647 w 58"/>
                <a:gd name="T19" fmla="*/ 2147483647 h 48"/>
                <a:gd name="T20" fmla="*/ 2147483647 w 58"/>
                <a:gd name="T21" fmla="*/ 2147483647 h 48"/>
                <a:gd name="T22" fmla="*/ 2147483647 w 58"/>
                <a:gd name="T23" fmla="*/ 2147483647 h 48"/>
                <a:gd name="T24" fmla="*/ 2147483647 w 58"/>
                <a:gd name="T25" fmla="*/ 2147483647 h 48"/>
                <a:gd name="T26" fmla="*/ 2147483647 w 58"/>
                <a:gd name="T27" fmla="*/ 2147483647 h 48"/>
                <a:gd name="T28" fmla="*/ 2147483647 w 58"/>
                <a:gd name="T29" fmla="*/ 2147483647 h 48"/>
                <a:gd name="T30" fmla="*/ 2147483647 w 58"/>
                <a:gd name="T31" fmla="*/ 2147483647 h 48"/>
                <a:gd name="T32" fmla="*/ 2147483647 w 58"/>
                <a:gd name="T33" fmla="*/ 2147483647 h 48"/>
                <a:gd name="T34" fmla="*/ 2147483647 w 58"/>
                <a:gd name="T35" fmla="*/ 2147483647 h 48"/>
                <a:gd name="T36" fmla="*/ 2147483647 w 58"/>
                <a:gd name="T37" fmla="*/ 2147483647 h 48"/>
                <a:gd name="T38" fmla="*/ 0 w 58"/>
                <a:gd name="T39" fmla="*/ 2147483647 h 48"/>
                <a:gd name="T40" fmla="*/ 2147483647 w 58"/>
                <a:gd name="T41" fmla="*/ 2147483647 h 48"/>
                <a:gd name="T42" fmla="*/ 2147483647 w 58"/>
                <a:gd name="T43" fmla="*/ 2147483647 h 48"/>
                <a:gd name="T44" fmla="*/ 2147483647 w 58"/>
                <a:gd name="T45" fmla="*/ 2147483647 h 48"/>
                <a:gd name="T46" fmla="*/ 2147483647 w 58"/>
                <a:gd name="T47" fmla="*/ 2147483647 h 48"/>
                <a:gd name="T48" fmla="*/ 2147483647 w 58"/>
                <a:gd name="T49" fmla="*/ 2147483647 h 48"/>
                <a:gd name="T50" fmla="*/ 2147483647 w 58"/>
                <a:gd name="T51" fmla="*/ 2147483647 h 48"/>
                <a:gd name="T52" fmla="*/ 2147483647 w 58"/>
                <a:gd name="T53" fmla="*/ 2147483647 h 48"/>
                <a:gd name="T54" fmla="*/ 2147483647 w 58"/>
                <a:gd name="T55" fmla="*/ 2147483647 h 48"/>
                <a:gd name="T56" fmla="*/ 2147483647 w 58"/>
                <a:gd name="T57" fmla="*/ 2147483647 h 48"/>
                <a:gd name="T58" fmla="*/ 2147483647 w 58"/>
                <a:gd name="T59" fmla="*/ 2147483647 h 48"/>
                <a:gd name="T60" fmla="*/ 2147483647 w 58"/>
                <a:gd name="T61" fmla="*/ 2147483647 h 48"/>
                <a:gd name="T62" fmla="*/ 2147483647 w 58"/>
                <a:gd name="T63" fmla="*/ 2147483647 h 48"/>
                <a:gd name="T64" fmla="*/ 2147483647 w 58"/>
                <a:gd name="T65" fmla="*/ 2147483647 h 48"/>
                <a:gd name="T66" fmla="*/ 2147483647 w 58"/>
                <a:gd name="T67" fmla="*/ 2147483647 h 48"/>
                <a:gd name="T68" fmla="*/ 2147483647 w 58"/>
                <a:gd name="T69" fmla="*/ 2147483647 h 48"/>
                <a:gd name="T70" fmla="*/ 2147483647 w 58"/>
                <a:gd name="T71" fmla="*/ 2147483647 h 48"/>
                <a:gd name="T72" fmla="*/ 2147483647 w 58"/>
                <a:gd name="T73" fmla="*/ 0 h 48"/>
                <a:gd name="T74" fmla="*/ 2147483647 w 58"/>
                <a:gd name="T75" fmla="*/ 2147483647 h 48"/>
                <a:gd name="T76" fmla="*/ 2147483647 w 58"/>
                <a:gd name="T77" fmla="*/ 2147483647 h 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
                <a:gd name="T118" fmla="*/ 0 h 48"/>
                <a:gd name="T119" fmla="*/ 58 w 58"/>
                <a:gd name="T120" fmla="*/ 48 h 4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 h="48">
                  <a:moveTo>
                    <a:pt x="56" y="5"/>
                  </a:moveTo>
                  <a:lnTo>
                    <a:pt x="54" y="6"/>
                  </a:lnTo>
                  <a:lnTo>
                    <a:pt x="52" y="6"/>
                  </a:lnTo>
                  <a:lnTo>
                    <a:pt x="50" y="7"/>
                  </a:lnTo>
                  <a:lnTo>
                    <a:pt x="48" y="8"/>
                  </a:lnTo>
                  <a:lnTo>
                    <a:pt x="47" y="8"/>
                  </a:lnTo>
                  <a:lnTo>
                    <a:pt x="46" y="9"/>
                  </a:lnTo>
                  <a:lnTo>
                    <a:pt x="44" y="10"/>
                  </a:lnTo>
                  <a:lnTo>
                    <a:pt x="42" y="11"/>
                  </a:lnTo>
                  <a:lnTo>
                    <a:pt x="40" y="11"/>
                  </a:lnTo>
                  <a:lnTo>
                    <a:pt x="39" y="12"/>
                  </a:lnTo>
                  <a:lnTo>
                    <a:pt x="38" y="13"/>
                  </a:lnTo>
                  <a:lnTo>
                    <a:pt x="36" y="13"/>
                  </a:lnTo>
                  <a:lnTo>
                    <a:pt x="34" y="14"/>
                  </a:lnTo>
                  <a:lnTo>
                    <a:pt x="32" y="15"/>
                  </a:lnTo>
                  <a:lnTo>
                    <a:pt x="31" y="16"/>
                  </a:lnTo>
                  <a:lnTo>
                    <a:pt x="29" y="17"/>
                  </a:lnTo>
                  <a:lnTo>
                    <a:pt x="27" y="19"/>
                  </a:lnTo>
                  <a:lnTo>
                    <a:pt x="25" y="20"/>
                  </a:lnTo>
                  <a:lnTo>
                    <a:pt x="23" y="21"/>
                  </a:lnTo>
                  <a:lnTo>
                    <a:pt x="22" y="22"/>
                  </a:lnTo>
                  <a:lnTo>
                    <a:pt x="21" y="24"/>
                  </a:lnTo>
                  <a:lnTo>
                    <a:pt x="20" y="25"/>
                  </a:lnTo>
                  <a:lnTo>
                    <a:pt x="19" y="27"/>
                  </a:lnTo>
                  <a:lnTo>
                    <a:pt x="18" y="29"/>
                  </a:lnTo>
                  <a:lnTo>
                    <a:pt x="17" y="30"/>
                  </a:lnTo>
                  <a:lnTo>
                    <a:pt x="16" y="32"/>
                  </a:lnTo>
                  <a:lnTo>
                    <a:pt x="15" y="34"/>
                  </a:lnTo>
                  <a:lnTo>
                    <a:pt x="15" y="36"/>
                  </a:lnTo>
                  <a:lnTo>
                    <a:pt x="14" y="38"/>
                  </a:lnTo>
                  <a:lnTo>
                    <a:pt x="14" y="40"/>
                  </a:lnTo>
                  <a:lnTo>
                    <a:pt x="12" y="42"/>
                  </a:lnTo>
                  <a:lnTo>
                    <a:pt x="12" y="44"/>
                  </a:lnTo>
                  <a:lnTo>
                    <a:pt x="11" y="46"/>
                  </a:lnTo>
                  <a:lnTo>
                    <a:pt x="9" y="48"/>
                  </a:lnTo>
                  <a:lnTo>
                    <a:pt x="7" y="48"/>
                  </a:lnTo>
                  <a:lnTo>
                    <a:pt x="5" y="48"/>
                  </a:lnTo>
                  <a:lnTo>
                    <a:pt x="2" y="47"/>
                  </a:lnTo>
                  <a:lnTo>
                    <a:pt x="1" y="45"/>
                  </a:lnTo>
                  <a:lnTo>
                    <a:pt x="0" y="43"/>
                  </a:lnTo>
                  <a:lnTo>
                    <a:pt x="0" y="41"/>
                  </a:lnTo>
                  <a:lnTo>
                    <a:pt x="1" y="38"/>
                  </a:lnTo>
                  <a:lnTo>
                    <a:pt x="2" y="36"/>
                  </a:lnTo>
                  <a:lnTo>
                    <a:pt x="3" y="34"/>
                  </a:lnTo>
                  <a:lnTo>
                    <a:pt x="3" y="31"/>
                  </a:lnTo>
                  <a:lnTo>
                    <a:pt x="4" y="29"/>
                  </a:lnTo>
                  <a:lnTo>
                    <a:pt x="5" y="27"/>
                  </a:lnTo>
                  <a:lnTo>
                    <a:pt x="6" y="25"/>
                  </a:lnTo>
                  <a:lnTo>
                    <a:pt x="8" y="24"/>
                  </a:lnTo>
                  <a:lnTo>
                    <a:pt x="9" y="21"/>
                  </a:lnTo>
                  <a:lnTo>
                    <a:pt x="10" y="20"/>
                  </a:lnTo>
                  <a:lnTo>
                    <a:pt x="12" y="18"/>
                  </a:lnTo>
                  <a:lnTo>
                    <a:pt x="14" y="16"/>
                  </a:lnTo>
                  <a:lnTo>
                    <a:pt x="16" y="15"/>
                  </a:lnTo>
                  <a:lnTo>
                    <a:pt x="18" y="13"/>
                  </a:lnTo>
                  <a:lnTo>
                    <a:pt x="20" y="11"/>
                  </a:lnTo>
                  <a:lnTo>
                    <a:pt x="23" y="10"/>
                  </a:lnTo>
                  <a:lnTo>
                    <a:pt x="24" y="9"/>
                  </a:lnTo>
                  <a:lnTo>
                    <a:pt x="26" y="8"/>
                  </a:lnTo>
                  <a:lnTo>
                    <a:pt x="28" y="7"/>
                  </a:lnTo>
                  <a:lnTo>
                    <a:pt x="30" y="6"/>
                  </a:lnTo>
                  <a:lnTo>
                    <a:pt x="32" y="6"/>
                  </a:lnTo>
                  <a:lnTo>
                    <a:pt x="33" y="6"/>
                  </a:lnTo>
                  <a:lnTo>
                    <a:pt x="36" y="5"/>
                  </a:lnTo>
                  <a:lnTo>
                    <a:pt x="38" y="5"/>
                  </a:lnTo>
                  <a:lnTo>
                    <a:pt x="39" y="4"/>
                  </a:lnTo>
                  <a:lnTo>
                    <a:pt x="41" y="4"/>
                  </a:lnTo>
                  <a:lnTo>
                    <a:pt x="43" y="3"/>
                  </a:lnTo>
                  <a:lnTo>
                    <a:pt x="45" y="3"/>
                  </a:lnTo>
                  <a:lnTo>
                    <a:pt x="47" y="2"/>
                  </a:lnTo>
                  <a:lnTo>
                    <a:pt x="49" y="2"/>
                  </a:lnTo>
                  <a:lnTo>
                    <a:pt x="51" y="1"/>
                  </a:lnTo>
                  <a:lnTo>
                    <a:pt x="53" y="0"/>
                  </a:lnTo>
                  <a:lnTo>
                    <a:pt x="56" y="0"/>
                  </a:lnTo>
                  <a:lnTo>
                    <a:pt x="57" y="1"/>
                  </a:lnTo>
                  <a:lnTo>
                    <a:pt x="58" y="3"/>
                  </a:lnTo>
                  <a:lnTo>
                    <a:pt x="5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52" name="Freeform 143"/>
            <p:cNvSpPr>
              <a:spLocks/>
            </p:cNvSpPr>
            <p:nvPr/>
          </p:nvSpPr>
          <p:spPr bwMode="auto">
            <a:xfrm>
              <a:off x="3987800" y="5219700"/>
              <a:ext cx="120650" cy="57150"/>
            </a:xfrm>
            <a:custGeom>
              <a:avLst/>
              <a:gdLst>
                <a:gd name="T0" fmla="*/ 2147483647 w 76"/>
                <a:gd name="T1" fmla="*/ 2147483647 h 36"/>
                <a:gd name="T2" fmla="*/ 2147483647 w 76"/>
                <a:gd name="T3" fmla="*/ 2147483647 h 36"/>
                <a:gd name="T4" fmla="*/ 2147483647 w 76"/>
                <a:gd name="T5" fmla="*/ 2147483647 h 36"/>
                <a:gd name="T6" fmla="*/ 2147483647 w 76"/>
                <a:gd name="T7" fmla="*/ 2147483647 h 36"/>
                <a:gd name="T8" fmla="*/ 2147483647 w 76"/>
                <a:gd name="T9" fmla="*/ 2147483647 h 36"/>
                <a:gd name="T10" fmla="*/ 2147483647 w 76"/>
                <a:gd name="T11" fmla="*/ 2147483647 h 36"/>
                <a:gd name="T12" fmla="*/ 2147483647 w 76"/>
                <a:gd name="T13" fmla="*/ 2147483647 h 36"/>
                <a:gd name="T14" fmla="*/ 2147483647 w 76"/>
                <a:gd name="T15" fmla="*/ 2147483647 h 36"/>
                <a:gd name="T16" fmla="*/ 2147483647 w 76"/>
                <a:gd name="T17" fmla="*/ 2147483647 h 36"/>
                <a:gd name="T18" fmla="*/ 2147483647 w 76"/>
                <a:gd name="T19" fmla="*/ 2147483647 h 36"/>
                <a:gd name="T20" fmla="*/ 2147483647 w 76"/>
                <a:gd name="T21" fmla="*/ 2147483647 h 36"/>
                <a:gd name="T22" fmla="*/ 2147483647 w 76"/>
                <a:gd name="T23" fmla="*/ 2147483647 h 36"/>
                <a:gd name="T24" fmla="*/ 2147483647 w 76"/>
                <a:gd name="T25" fmla="*/ 2147483647 h 36"/>
                <a:gd name="T26" fmla="*/ 2147483647 w 76"/>
                <a:gd name="T27" fmla="*/ 2147483647 h 36"/>
                <a:gd name="T28" fmla="*/ 2147483647 w 76"/>
                <a:gd name="T29" fmla="*/ 2147483647 h 36"/>
                <a:gd name="T30" fmla="*/ 2147483647 w 76"/>
                <a:gd name="T31" fmla="*/ 2147483647 h 36"/>
                <a:gd name="T32" fmla="*/ 2147483647 w 76"/>
                <a:gd name="T33" fmla="*/ 2147483647 h 36"/>
                <a:gd name="T34" fmla="*/ 2147483647 w 76"/>
                <a:gd name="T35" fmla="*/ 2147483647 h 36"/>
                <a:gd name="T36" fmla="*/ 2147483647 w 76"/>
                <a:gd name="T37" fmla="*/ 2147483647 h 36"/>
                <a:gd name="T38" fmla="*/ 2147483647 w 76"/>
                <a:gd name="T39" fmla="*/ 2147483647 h 36"/>
                <a:gd name="T40" fmla="*/ 2147483647 w 76"/>
                <a:gd name="T41" fmla="*/ 2147483647 h 36"/>
                <a:gd name="T42" fmla="*/ 2147483647 w 76"/>
                <a:gd name="T43" fmla="*/ 2147483647 h 36"/>
                <a:gd name="T44" fmla="*/ 2147483647 w 76"/>
                <a:gd name="T45" fmla="*/ 2147483647 h 36"/>
                <a:gd name="T46" fmla="*/ 2147483647 w 76"/>
                <a:gd name="T47" fmla="*/ 2147483647 h 36"/>
                <a:gd name="T48" fmla="*/ 2147483647 w 76"/>
                <a:gd name="T49" fmla="*/ 2147483647 h 36"/>
                <a:gd name="T50" fmla="*/ 2147483647 w 76"/>
                <a:gd name="T51" fmla="*/ 2147483647 h 36"/>
                <a:gd name="T52" fmla="*/ 2147483647 w 76"/>
                <a:gd name="T53" fmla="*/ 2147483647 h 36"/>
                <a:gd name="T54" fmla="*/ 2147483647 w 76"/>
                <a:gd name="T55" fmla="*/ 2147483647 h 36"/>
                <a:gd name="T56" fmla="*/ 2147483647 w 76"/>
                <a:gd name="T57" fmla="*/ 2147483647 h 36"/>
                <a:gd name="T58" fmla="*/ 2147483647 w 76"/>
                <a:gd name="T59" fmla="*/ 2147483647 h 36"/>
                <a:gd name="T60" fmla="*/ 2147483647 w 76"/>
                <a:gd name="T61" fmla="*/ 2147483647 h 36"/>
                <a:gd name="T62" fmla="*/ 2147483647 w 76"/>
                <a:gd name="T63" fmla="*/ 2147483647 h 36"/>
                <a:gd name="T64" fmla="*/ 2147483647 w 76"/>
                <a:gd name="T65" fmla="*/ 2147483647 h 36"/>
                <a:gd name="T66" fmla="*/ 2147483647 w 76"/>
                <a:gd name="T67" fmla="*/ 2147483647 h 36"/>
                <a:gd name="T68" fmla="*/ 2147483647 w 76"/>
                <a:gd name="T69" fmla="*/ 2147483647 h 36"/>
                <a:gd name="T70" fmla="*/ 2147483647 w 76"/>
                <a:gd name="T71" fmla="*/ 2147483647 h 36"/>
                <a:gd name="T72" fmla="*/ 2147483647 w 76"/>
                <a:gd name="T73" fmla="*/ 2147483647 h 36"/>
                <a:gd name="T74" fmla="*/ 2147483647 w 76"/>
                <a:gd name="T75" fmla="*/ 2147483647 h 36"/>
                <a:gd name="T76" fmla="*/ 2147483647 w 76"/>
                <a:gd name="T77" fmla="*/ 2147483647 h 36"/>
                <a:gd name="T78" fmla="*/ 2147483647 w 76"/>
                <a:gd name="T79" fmla="*/ 2147483647 h 36"/>
                <a:gd name="T80" fmla="*/ 2147483647 w 76"/>
                <a:gd name="T81" fmla="*/ 2147483647 h 36"/>
                <a:gd name="T82" fmla="*/ 2147483647 w 76"/>
                <a:gd name="T83" fmla="*/ 2147483647 h 36"/>
                <a:gd name="T84" fmla="*/ 2147483647 w 76"/>
                <a:gd name="T85" fmla="*/ 2147483647 h 36"/>
                <a:gd name="T86" fmla="*/ 2147483647 w 76"/>
                <a:gd name="T87" fmla="*/ 2147483647 h 36"/>
                <a:gd name="T88" fmla="*/ 2147483647 w 76"/>
                <a:gd name="T89" fmla="*/ 2147483647 h 36"/>
                <a:gd name="T90" fmla="*/ 2147483647 w 76"/>
                <a:gd name="T91" fmla="*/ 2147483647 h 36"/>
                <a:gd name="T92" fmla="*/ 2147483647 w 76"/>
                <a:gd name="T93" fmla="*/ 2147483647 h 36"/>
                <a:gd name="T94" fmla="*/ 2147483647 w 76"/>
                <a:gd name="T95" fmla="*/ 2147483647 h 36"/>
                <a:gd name="T96" fmla="*/ 2147483647 w 76"/>
                <a:gd name="T97" fmla="*/ 2147483647 h 36"/>
                <a:gd name="T98" fmla="*/ 0 w 76"/>
                <a:gd name="T99" fmla="*/ 2147483647 h 36"/>
                <a:gd name="T100" fmla="*/ 0 w 76"/>
                <a:gd name="T101" fmla="*/ 2147483647 h 36"/>
                <a:gd name="T102" fmla="*/ 2147483647 w 76"/>
                <a:gd name="T103" fmla="*/ 0 h 36"/>
                <a:gd name="T104" fmla="*/ 2147483647 w 76"/>
                <a:gd name="T105" fmla="*/ 0 h 36"/>
                <a:gd name="T106" fmla="*/ 2147483647 w 76"/>
                <a:gd name="T107" fmla="*/ 0 h 36"/>
                <a:gd name="T108" fmla="*/ 2147483647 w 76"/>
                <a:gd name="T109" fmla="*/ 0 h 36"/>
                <a:gd name="T110" fmla="*/ 2147483647 w 76"/>
                <a:gd name="T111" fmla="*/ 0 h 36"/>
                <a:gd name="T112" fmla="*/ 2147483647 w 76"/>
                <a:gd name="T113" fmla="*/ 2147483647 h 36"/>
                <a:gd name="T114" fmla="*/ 2147483647 w 76"/>
                <a:gd name="T115" fmla="*/ 2147483647 h 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6"/>
                <a:gd name="T175" fmla="*/ 0 h 36"/>
                <a:gd name="T176" fmla="*/ 76 w 76"/>
                <a:gd name="T177" fmla="*/ 36 h 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6" h="36">
                  <a:moveTo>
                    <a:pt x="7" y="2"/>
                  </a:moveTo>
                  <a:lnTo>
                    <a:pt x="7" y="3"/>
                  </a:lnTo>
                  <a:lnTo>
                    <a:pt x="9" y="5"/>
                  </a:lnTo>
                  <a:lnTo>
                    <a:pt x="11" y="6"/>
                  </a:lnTo>
                  <a:lnTo>
                    <a:pt x="15" y="8"/>
                  </a:lnTo>
                  <a:lnTo>
                    <a:pt x="18" y="10"/>
                  </a:lnTo>
                  <a:lnTo>
                    <a:pt x="22" y="12"/>
                  </a:lnTo>
                  <a:lnTo>
                    <a:pt x="27" y="14"/>
                  </a:lnTo>
                  <a:lnTo>
                    <a:pt x="31" y="16"/>
                  </a:lnTo>
                  <a:lnTo>
                    <a:pt x="36" y="17"/>
                  </a:lnTo>
                  <a:lnTo>
                    <a:pt x="42" y="19"/>
                  </a:lnTo>
                  <a:lnTo>
                    <a:pt x="47" y="21"/>
                  </a:lnTo>
                  <a:lnTo>
                    <a:pt x="53" y="23"/>
                  </a:lnTo>
                  <a:lnTo>
                    <a:pt x="58" y="24"/>
                  </a:lnTo>
                  <a:lnTo>
                    <a:pt x="63" y="26"/>
                  </a:lnTo>
                  <a:lnTo>
                    <a:pt x="68" y="27"/>
                  </a:lnTo>
                  <a:lnTo>
                    <a:pt x="74" y="28"/>
                  </a:lnTo>
                  <a:lnTo>
                    <a:pt x="75" y="28"/>
                  </a:lnTo>
                  <a:lnTo>
                    <a:pt x="76" y="30"/>
                  </a:lnTo>
                  <a:lnTo>
                    <a:pt x="76" y="31"/>
                  </a:lnTo>
                  <a:lnTo>
                    <a:pt x="76" y="33"/>
                  </a:lnTo>
                  <a:lnTo>
                    <a:pt x="74" y="34"/>
                  </a:lnTo>
                  <a:lnTo>
                    <a:pt x="74" y="36"/>
                  </a:lnTo>
                  <a:lnTo>
                    <a:pt x="72" y="36"/>
                  </a:lnTo>
                  <a:lnTo>
                    <a:pt x="70" y="36"/>
                  </a:lnTo>
                  <a:lnTo>
                    <a:pt x="66" y="35"/>
                  </a:lnTo>
                  <a:lnTo>
                    <a:pt x="62" y="33"/>
                  </a:lnTo>
                  <a:lnTo>
                    <a:pt x="58" y="32"/>
                  </a:lnTo>
                  <a:lnTo>
                    <a:pt x="54" y="31"/>
                  </a:lnTo>
                  <a:lnTo>
                    <a:pt x="49" y="30"/>
                  </a:lnTo>
                  <a:lnTo>
                    <a:pt x="45" y="29"/>
                  </a:lnTo>
                  <a:lnTo>
                    <a:pt x="41" y="27"/>
                  </a:lnTo>
                  <a:lnTo>
                    <a:pt x="37" y="26"/>
                  </a:lnTo>
                  <a:lnTo>
                    <a:pt x="32" y="25"/>
                  </a:lnTo>
                  <a:lnTo>
                    <a:pt x="28" y="24"/>
                  </a:lnTo>
                  <a:lnTo>
                    <a:pt x="24" y="22"/>
                  </a:lnTo>
                  <a:lnTo>
                    <a:pt x="20" y="21"/>
                  </a:lnTo>
                  <a:lnTo>
                    <a:pt x="16" y="19"/>
                  </a:lnTo>
                  <a:lnTo>
                    <a:pt x="13" y="17"/>
                  </a:lnTo>
                  <a:lnTo>
                    <a:pt x="9" y="16"/>
                  </a:lnTo>
                  <a:lnTo>
                    <a:pt x="7" y="14"/>
                  </a:lnTo>
                  <a:lnTo>
                    <a:pt x="5" y="13"/>
                  </a:lnTo>
                  <a:lnTo>
                    <a:pt x="3" y="11"/>
                  </a:lnTo>
                  <a:lnTo>
                    <a:pt x="2" y="11"/>
                  </a:lnTo>
                  <a:lnTo>
                    <a:pt x="2" y="10"/>
                  </a:lnTo>
                  <a:lnTo>
                    <a:pt x="2" y="9"/>
                  </a:lnTo>
                  <a:lnTo>
                    <a:pt x="2" y="7"/>
                  </a:lnTo>
                  <a:lnTo>
                    <a:pt x="1" y="5"/>
                  </a:lnTo>
                  <a:lnTo>
                    <a:pt x="1" y="4"/>
                  </a:lnTo>
                  <a:lnTo>
                    <a:pt x="0" y="3"/>
                  </a:lnTo>
                  <a:lnTo>
                    <a:pt x="0" y="1"/>
                  </a:lnTo>
                  <a:lnTo>
                    <a:pt x="1" y="0"/>
                  </a:lnTo>
                  <a:lnTo>
                    <a:pt x="2" y="0"/>
                  </a:lnTo>
                  <a:lnTo>
                    <a:pt x="3" y="0"/>
                  </a:lnTo>
                  <a:lnTo>
                    <a:pt x="5" y="0"/>
                  </a:lnTo>
                  <a:lnTo>
                    <a:pt x="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53" name="Freeform 144"/>
            <p:cNvSpPr>
              <a:spLocks/>
            </p:cNvSpPr>
            <p:nvPr/>
          </p:nvSpPr>
          <p:spPr bwMode="auto">
            <a:xfrm>
              <a:off x="3792538" y="5200650"/>
              <a:ext cx="58737" cy="158750"/>
            </a:xfrm>
            <a:custGeom>
              <a:avLst/>
              <a:gdLst>
                <a:gd name="T0" fmla="*/ 2147483647 w 37"/>
                <a:gd name="T1" fmla="*/ 2147483647 h 100"/>
                <a:gd name="T2" fmla="*/ 2147483647 w 37"/>
                <a:gd name="T3" fmla="*/ 2147483647 h 100"/>
                <a:gd name="T4" fmla="*/ 2147483647 w 37"/>
                <a:gd name="T5" fmla="*/ 2147483647 h 100"/>
                <a:gd name="T6" fmla="*/ 2147483647 w 37"/>
                <a:gd name="T7" fmla="*/ 2147483647 h 100"/>
                <a:gd name="T8" fmla="*/ 2147483647 w 37"/>
                <a:gd name="T9" fmla="*/ 2147483647 h 100"/>
                <a:gd name="T10" fmla="*/ 2147483647 w 37"/>
                <a:gd name="T11" fmla="*/ 2147483647 h 100"/>
                <a:gd name="T12" fmla="*/ 2147483647 w 37"/>
                <a:gd name="T13" fmla="*/ 2147483647 h 100"/>
                <a:gd name="T14" fmla="*/ 2147483647 w 37"/>
                <a:gd name="T15" fmla="*/ 2147483647 h 100"/>
                <a:gd name="T16" fmla="*/ 2147483647 w 37"/>
                <a:gd name="T17" fmla="*/ 2147483647 h 100"/>
                <a:gd name="T18" fmla="*/ 2147483647 w 37"/>
                <a:gd name="T19" fmla="*/ 2147483647 h 100"/>
                <a:gd name="T20" fmla="*/ 2147483647 w 37"/>
                <a:gd name="T21" fmla="*/ 2147483647 h 100"/>
                <a:gd name="T22" fmla="*/ 2147483647 w 37"/>
                <a:gd name="T23" fmla="*/ 2147483647 h 100"/>
                <a:gd name="T24" fmla="*/ 2147483647 w 37"/>
                <a:gd name="T25" fmla="*/ 2147483647 h 100"/>
                <a:gd name="T26" fmla="*/ 2147483647 w 37"/>
                <a:gd name="T27" fmla="*/ 2147483647 h 100"/>
                <a:gd name="T28" fmla="*/ 2147483647 w 37"/>
                <a:gd name="T29" fmla="*/ 2147483647 h 100"/>
                <a:gd name="T30" fmla="*/ 2147483647 w 37"/>
                <a:gd name="T31" fmla="*/ 2147483647 h 100"/>
                <a:gd name="T32" fmla="*/ 2147483647 w 37"/>
                <a:gd name="T33" fmla="*/ 2147483647 h 100"/>
                <a:gd name="T34" fmla="*/ 2147483647 w 37"/>
                <a:gd name="T35" fmla="*/ 2147483647 h 100"/>
                <a:gd name="T36" fmla="*/ 2147483647 w 37"/>
                <a:gd name="T37" fmla="*/ 2147483647 h 100"/>
                <a:gd name="T38" fmla="*/ 2147483647 w 37"/>
                <a:gd name="T39" fmla="*/ 2147483647 h 100"/>
                <a:gd name="T40" fmla="*/ 2147483647 w 37"/>
                <a:gd name="T41" fmla="*/ 2147483647 h 100"/>
                <a:gd name="T42" fmla="*/ 2147483647 w 37"/>
                <a:gd name="T43" fmla="*/ 2147483647 h 100"/>
                <a:gd name="T44" fmla="*/ 2147483647 w 37"/>
                <a:gd name="T45" fmla="*/ 2147483647 h 100"/>
                <a:gd name="T46" fmla="*/ 2147483647 w 37"/>
                <a:gd name="T47" fmla="*/ 2147483647 h 100"/>
                <a:gd name="T48" fmla="*/ 2147483647 w 37"/>
                <a:gd name="T49" fmla="*/ 2147483647 h 100"/>
                <a:gd name="T50" fmla="*/ 2147483647 w 37"/>
                <a:gd name="T51" fmla="*/ 2147483647 h 100"/>
                <a:gd name="T52" fmla="*/ 2147483647 w 37"/>
                <a:gd name="T53" fmla="*/ 2147483647 h 100"/>
                <a:gd name="T54" fmla="*/ 2147483647 w 37"/>
                <a:gd name="T55" fmla="*/ 2147483647 h 100"/>
                <a:gd name="T56" fmla="*/ 2147483647 w 37"/>
                <a:gd name="T57" fmla="*/ 2147483647 h 100"/>
                <a:gd name="T58" fmla="*/ 2147483647 w 37"/>
                <a:gd name="T59" fmla="*/ 2147483647 h 100"/>
                <a:gd name="T60" fmla="*/ 2147483647 w 37"/>
                <a:gd name="T61" fmla="*/ 2147483647 h 100"/>
                <a:gd name="T62" fmla="*/ 2147483647 w 37"/>
                <a:gd name="T63" fmla="*/ 2147483647 h 100"/>
                <a:gd name="T64" fmla="*/ 0 w 37"/>
                <a:gd name="T65" fmla="*/ 2147483647 h 100"/>
                <a:gd name="T66" fmla="*/ 2147483647 w 37"/>
                <a:gd name="T67" fmla="*/ 2147483647 h 100"/>
                <a:gd name="T68" fmla="*/ 2147483647 w 37"/>
                <a:gd name="T69" fmla="*/ 2147483647 h 100"/>
                <a:gd name="T70" fmla="*/ 2147483647 w 37"/>
                <a:gd name="T71" fmla="*/ 2147483647 h 100"/>
                <a:gd name="T72" fmla="*/ 2147483647 w 37"/>
                <a:gd name="T73" fmla="*/ 2147483647 h 100"/>
                <a:gd name="T74" fmla="*/ 2147483647 w 37"/>
                <a:gd name="T75" fmla="*/ 2147483647 h 100"/>
                <a:gd name="T76" fmla="*/ 2147483647 w 37"/>
                <a:gd name="T77" fmla="*/ 2147483647 h 100"/>
                <a:gd name="T78" fmla="*/ 2147483647 w 37"/>
                <a:gd name="T79" fmla="*/ 2147483647 h 100"/>
                <a:gd name="T80" fmla="*/ 2147483647 w 37"/>
                <a:gd name="T81" fmla="*/ 2147483647 h 100"/>
                <a:gd name="T82" fmla="*/ 2147483647 w 37"/>
                <a:gd name="T83" fmla="*/ 2147483647 h 100"/>
                <a:gd name="T84" fmla="*/ 2147483647 w 37"/>
                <a:gd name="T85" fmla="*/ 2147483647 h 100"/>
                <a:gd name="T86" fmla="*/ 2147483647 w 37"/>
                <a:gd name="T87" fmla="*/ 2147483647 h 100"/>
                <a:gd name="T88" fmla="*/ 2147483647 w 37"/>
                <a:gd name="T89" fmla="*/ 2147483647 h 100"/>
                <a:gd name="T90" fmla="*/ 2147483647 w 37"/>
                <a:gd name="T91" fmla="*/ 2147483647 h 100"/>
                <a:gd name="T92" fmla="*/ 2147483647 w 37"/>
                <a:gd name="T93" fmla="*/ 2147483647 h 100"/>
                <a:gd name="T94" fmla="*/ 2147483647 w 37"/>
                <a:gd name="T95" fmla="*/ 2147483647 h 100"/>
                <a:gd name="T96" fmla="*/ 2147483647 w 37"/>
                <a:gd name="T97" fmla="*/ 2147483647 h 100"/>
                <a:gd name="T98" fmla="*/ 2147483647 w 37"/>
                <a:gd name="T99" fmla="*/ 2147483647 h 100"/>
                <a:gd name="T100" fmla="*/ 2147483647 w 37"/>
                <a:gd name="T101" fmla="*/ 2147483647 h 100"/>
                <a:gd name="T102" fmla="*/ 2147483647 w 37"/>
                <a:gd name="T103" fmla="*/ 2147483647 h 100"/>
                <a:gd name="T104" fmla="*/ 2147483647 w 37"/>
                <a:gd name="T105" fmla="*/ 2147483647 h 100"/>
                <a:gd name="T106" fmla="*/ 2147483647 w 37"/>
                <a:gd name="T107" fmla="*/ 2147483647 h 100"/>
                <a:gd name="T108" fmla="*/ 2147483647 w 37"/>
                <a:gd name="T109" fmla="*/ 0 h 100"/>
                <a:gd name="T110" fmla="*/ 2147483647 w 37"/>
                <a:gd name="T111" fmla="*/ 0 h 100"/>
                <a:gd name="T112" fmla="*/ 2147483647 w 37"/>
                <a:gd name="T113" fmla="*/ 2147483647 h 1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
                <a:gd name="T172" fmla="*/ 0 h 100"/>
                <a:gd name="T173" fmla="*/ 37 w 37"/>
                <a:gd name="T174" fmla="*/ 100 h 1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 h="100">
                  <a:moveTo>
                    <a:pt x="17" y="1"/>
                  </a:moveTo>
                  <a:lnTo>
                    <a:pt x="20" y="4"/>
                  </a:lnTo>
                  <a:lnTo>
                    <a:pt x="23" y="7"/>
                  </a:lnTo>
                  <a:lnTo>
                    <a:pt x="25" y="10"/>
                  </a:lnTo>
                  <a:lnTo>
                    <a:pt x="28" y="13"/>
                  </a:lnTo>
                  <a:lnTo>
                    <a:pt x="30" y="16"/>
                  </a:lnTo>
                  <a:lnTo>
                    <a:pt x="32" y="19"/>
                  </a:lnTo>
                  <a:lnTo>
                    <a:pt x="33" y="23"/>
                  </a:lnTo>
                  <a:lnTo>
                    <a:pt x="35" y="26"/>
                  </a:lnTo>
                  <a:lnTo>
                    <a:pt x="36" y="30"/>
                  </a:lnTo>
                  <a:lnTo>
                    <a:pt x="37" y="33"/>
                  </a:lnTo>
                  <a:lnTo>
                    <a:pt x="37" y="37"/>
                  </a:lnTo>
                  <a:lnTo>
                    <a:pt x="37" y="41"/>
                  </a:lnTo>
                  <a:lnTo>
                    <a:pt x="37" y="44"/>
                  </a:lnTo>
                  <a:lnTo>
                    <a:pt x="37" y="48"/>
                  </a:lnTo>
                  <a:lnTo>
                    <a:pt x="35" y="51"/>
                  </a:lnTo>
                  <a:lnTo>
                    <a:pt x="34" y="56"/>
                  </a:lnTo>
                  <a:lnTo>
                    <a:pt x="33" y="57"/>
                  </a:lnTo>
                  <a:lnTo>
                    <a:pt x="32" y="59"/>
                  </a:lnTo>
                  <a:lnTo>
                    <a:pt x="31" y="61"/>
                  </a:lnTo>
                  <a:lnTo>
                    <a:pt x="29" y="62"/>
                  </a:lnTo>
                  <a:lnTo>
                    <a:pt x="29" y="64"/>
                  </a:lnTo>
                  <a:lnTo>
                    <a:pt x="27" y="65"/>
                  </a:lnTo>
                  <a:lnTo>
                    <a:pt x="25" y="67"/>
                  </a:lnTo>
                  <a:lnTo>
                    <a:pt x="25" y="68"/>
                  </a:lnTo>
                  <a:lnTo>
                    <a:pt x="23" y="69"/>
                  </a:lnTo>
                  <a:lnTo>
                    <a:pt x="21" y="71"/>
                  </a:lnTo>
                  <a:lnTo>
                    <a:pt x="21" y="72"/>
                  </a:lnTo>
                  <a:lnTo>
                    <a:pt x="19" y="74"/>
                  </a:lnTo>
                  <a:lnTo>
                    <a:pt x="17" y="75"/>
                  </a:lnTo>
                  <a:lnTo>
                    <a:pt x="17" y="77"/>
                  </a:lnTo>
                  <a:lnTo>
                    <a:pt x="15" y="78"/>
                  </a:lnTo>
                  <a:lnTo>
                    <a:pt x="14" y="81"/>
                  </a:lnTo>
                  <a:lnTo>
                    <a:pt x="13" y="82"/>
                  </a:lnTo>
                  <a:lnTo>
                    <a:pt x="12" y="84"/>
                  </a:lnTo>
                  <a:lnTo>
                    <a:pt x="11" y="85"/>
                  </a:lnTo>
                  <a:lnTo>
                    <a:pt x="11" y="87"/>
                  </a:lnTo>
                  <a:lnTo>
                    <a:pt x="12" y="89"/>
                  </a:lnTo>
                  <a:lnTo>
                    <a:pt x="13" y="91"/>
                  </a:lnTo>
                  <a:lnTo>
                    <a:pt x="15" y="93"/>
                  </a:lnTo>
                  <a:lnTo>
                    <a:pt x="17" y="94"/>
                  </a:lnTo>
                  <a:lnTo>
                    <a:pt x="19" y="94"/>
                  </a:lnTo>
                  <a:lnTo>
                    <a:pt x="22" y="95"/>
                  </a:lnTo>
                  <a:lnTo>
                    <a:pt x="25" y="96"/>
                  </a:lnTo>
                  <a:lnTo>
                    <a:pt x="28" y="96"/>
                  </a:lnTo>
                  <a:lnTo>
                    <a:pt x="29" y="97"/>
                  </a:lnTo>
                  <a:lnTo>
                    <a:pt x="29" y="98"/>
                  </a:lnTo>
                  <a:lnTo>
                    <a:pt x="29" y="100"/>
                  </a:lnTo>
                  <a:lnTo>
                    <a:pt x="27" y="100"/>
                  </a:lnTo>
                  <a:lnTo>
                    <a:pt x="25" y="100"/>
                  </a:lnTo>
                  <a:lnTo>
                    <a:pt x="23" y="100"/>
                  </a:lnTo>
                  <a:lnTo>
                    <a:pt x="21" y="99"/>
                  </a:lnTo>
                  <a:lnTo>
                    <a:pt x="18" y="99"/>
                  </a:lnTo>
                  <a:lnTo>
                    <a:pt x="16" y="98"/>
                  </a:lnTo>
                  <a:lnTo>
                    <a:pt x="14" y="98"/>
                  </a:lnTo>
                  <a:lnTo>
                    <a:pt x="12" y="98"/>
                  </a:lnTo>
                  <a:lnTo>
                    <a:pt x="10" y="98"/>
                  </a:lnTo>
                  <a:lnTo>
                    <a:pt x="8" y="97"/>
                  </a:lnTo>
                  <a:lnTo>
                    <a:pt x="7" y="96"/>
                  </a:lnTo>
                  <a:lnTo>
                    <a:pt x="5" y="95"/>
                  </a:lnTo>
                  <a:lnTo>
                    <a:pt x="4" y="94"/>
                  </a:lnTo>
                  <a:lnTo>
                    <a:pt x="2" y="93"/>
                  </a:lnTo>
                  <a:lnTo>
                    <a:pt x="2" y="92"/>
                  </a:lnTo>
                  <a:lnTo>
                    <a:pt x="1" y="91"/>
                  </a:lnTo>
                  <a:lnTo>
                    <a:pt x="1" y="89"/>
                  </a:lnTo>
                  <a:lnTo>
                    <a:pt x="0" y="87"/>
                  </a:lnTo>
                  <a:lnTo>
                    <a:pt x="0" y="85"/>
                  </a:lnTo>
                  <a:lnTo>
                    <a:pt x="1" y="84"/>
                  </a:lnTo>
                  <a:lnTo>
                    <a:pt x="1" y="82"/>
                  </a:lnTo>
                  <a:lnTo>
                    <a:pt x="1" y="80"/>
                  </a:lnTo>
                  <a:lnTo>
                    <a:pt x="2" y="78"/>
                  </a:lnTo>
                  <a:lnTo>
                    <a:pt x="3" y="77"/>
                  </a:lnTo>
                  <a:lnTo>
                    <a:pt x="4" y="75"/>
                  </a:lnTo>
                  <a:lnTo>
                    <a:pt x="4" y="74"/>
                  </a:lnTo>
                  <a:lnTo>
                    <a:pt x="6" y="72"/>
                  </a:lnTo>
                  <a:lnTo>
                    <a:pt x="7" y="71"/>
                  </a:lnTo>
                  <a:lnTo>
                    <a:pt x="8" y="69"/>
                  </a:lnTo>
                  <a:lnTo>
                    <a:pt x="9" y="67"/>
                  </a:lnTo>
                  <a:lnTo>
                    <a:pt x="11" y="66"/>
                  </a:lnTo>
                  <a:lnTo>
                    <a:pt x="12" y="65"/>
                  </a:lnTo>
                  <a:lnTo>
                    <a:pt x="13" y="64"/>
                  </a:lnTo>
                  <a:lnTo>
                    <a:pt x="15" y="62"/>
                  </a:lnTo>
                  <a:lnTo>
                    <a:pt x="15" y="61"/>
                  </a:lnTo>
                  <a:lnTo>
                    <a:pt x="17" y="59"/>
                  </a:lnTo>
                  <a:lnTo>
                    <a:pt x="18" y="58"/>
                  </a:lnTo>
                  <a:lnTo>
                    <a:pt x="19" y="56"/>
                  </a:lnTo>
                  <a:lnTo>
                    <a:pt x="20" y="55"/>
                  </a:lnTo>
                  <a:lnTo>
                    <a:pt x="21" y="53"/>
                  </a:lnTo>
                  <a:lnTo>
                    <a:pt x="22" y="51"/>
                  </a:lnTo>
                  <a:lnTo>
                    <a:pt x="23" y="48"/>
                  </a:lnTo>
                  <a:lnTo>
                    <a:pt x="24" y="45"/>
                  </a:lnTo>
                  <a:lnTo>
                    <a:pt x="25" y="42"/>
                  </a:lnTo>
                  <a:lnTo>
                    <a:pt x="25" y="39"/>
                  </a:lnTo>
                  <a:lnTo>
                    <a:pt x="25" y="36"/>
                  </a:lnTo>
                  <a:lnTo>
                    <a:pt x="25" y="33"/>
                  </a:lnTo>
                  <a:lnTo>
                    <a:pt x="25" y="30"/>
                  </a:lnTo>
                  <a:lnTo>
                    <a:pt x="25" y="27"/>
                  </a:lnTo>
                  <a:lnTo>
                    <a:pt x="24" y="25"/>
                  </a:lnTo>
                  <a:lnTo>
                    <a:pt x="23" y="22"/>
                  </a:lnTo>
                  <a:lnTo>
                    <a:pt x="21" y="19"/>
                  </a:lnTo>
                  <a:lnTo>
                    <a:pt x="20" y="16"/>
                  </a:lnTo>
                  <a:lnTo>
                    <a:pt x="18" y="13"/>
                  </a:lnTo>
                  <a:lnTo>
                    <a:pt x="16" y="10"/>
                  </a:lnTo>
                  <a:lnTo>
                    <a:pt x="13" y="8"/>
                  </a:lnTo>
                  <a:lnTo>
                    <a:pt x="11" y="6"/>
                  </a:lnTo>
                  <a:lnTo>
                    <a:pt x="10" y="4"/>
                  </a:lnTo>
                  <a:lnTo>
                    <a:pt x="10" y="3"/>
                  </a:lnTo>
                  <a:lnTo>
                    <a:pt x="10" y="1"/>
                  </a:lnTo>
                  <a:lnTo>
                    <a:pt x="11" y="1"/>
                  </a:lnTo>
                  <a:lnTo>
                    <a:pt x="13" y="0"/>
                  </a:lnTo>
                  <a:lnTo>
                    <a:pt x="14" y="0"/>
                  </a:lnTo>
                  <a:lnTo>
                    <a:pt x="15" y="0"/>
                  </a:lnTo>
                  <a:lnTo>
                    <a:pt x="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54" name="Freeform 145"/>
            <p:cNvSpPr>
              <a:spLocks/>
            </p:cNvSpPr>
            <p:nvPr/>
          </p:nvSpPr>
          <p:spPr bwMode="auto">
            <a:xfrm>
              <a:off x="3824288" y="5321300"/>
              <a:ext cx="268287" cy="68262"/>
            </a:xfrm>
            <a:custGeom>
              <a:avLst/>
              <a:gdLst>
                <a:gd name="T0" fmla="*/ 2147483647 w 169"/>
                <a:gd name="T1" fmla="*/ 2147483647 h 43"/>
                <a:gd name="T2" fmla="*/ 2147483647 w 169"/>
                <a:gd name="T3" fmla="*/ 2147483647 h 43"/>
                <a:gd name="T4" fmla="*/ 2147483647 w 169"/>
                <a:gd name="T5" fmla="*/ 2147483647 h 43"/>
                <a:gd name="T6" fmla="*/ 2147483647 w 169"/>
                <a:gd name="T7" fmla="*/ 2147483647 h 43"/>
                <a:gd name="T8" fmla="*/ 2147483647 w 169"/>
                <a:gd name="T9" fmla="*/ 2147483647 h 43"/>
                <a:gd name="T10" fmla="*/ 2147483647 w 169"/>
                <a:gd name="T11" fmla="*/ 2147483647 h 43"/>
                <a:gd name="T12" fmla="*/ 2147483647 w 169"/>
                <a:gd name="T13" fmla="*/ 2147483647 h 43"/>
                <a:gd name="T14" fmla="*/ 2147483647 w 169"/>
                <a:gd name="T15" fmla="*/ 2147483647 h 43"/>
                <a:gd name="T16" fmla="*/ 2147483647 w 169"/>
                <a:gd name="T17" fmla="*/ 2147483647 h 43"/>
                <a:gd name="T18" fmla="*/ 2147483647 w 169"/>
                <a:gd name="T19" fmla="*/ 2147483647 h 43"/>
                <a:gd name="T20" fmla="*/ 2147483647 w 169"/>
                <a:gd name="T21" fmla="*/ 2147483647 h 43"/>
                <a:gd name="T22" fmla="*/ 2147483647 w 169"/>
                <a:gd name="T23" fmla="*/ 2147483647 h 43"/>
                <a:gd name="T24" fmla="*/ 2147483647 w 169"/>
                <a:gd name="T25" fmla="*/ 2147483647 h 43"/>
                <a:gd name="T26" fmla="*/ 2147483647 w 169"/>
                <a:gd name="T27" fmla="*/ 2147483647 h 43"/>
                <a:gd name="T28" fmla="*/ 2147483647 w 169"/>
                <a:gd name="T29" fmla="*/ 2147483647 h 43"/>
                <a:gd name="T30" fmla="*/ 2147483647 w 169"/>
                <a:gd name="T31" fmla="*/ 2147483647 h 43"/>
                <a:gd name="T32" fmla="*/ 2147483647 w 169"/>
                <a:gd name="T33" fmla="*/ 2147483647 h 43"/>
                <a:gd name="T34" fmla="*/ 2147483647 w 169"/>
                <a:gd name="T35" fmla="*/ 2147483647 h 43"/>
                <a:gd name="T36" fmla="*/ 2147483647 w 169"/>
                <a:gd name="T37" fmla="*/ 2147483647 h 43"/>
                <a:gd name="T38" fmla="*/ 2147483647 w 169"/>
                <a:gd name="T39" fmla="*/ 2147483647 h 43"/>
                <a:gd name="T40" fmla="*/ 2147483647 w 169"/>
                <a:gd name="T41" fmla="*/ 2147483647 h 43"/>
                <a:gd name="T42" fmla="*/ 2147483647 w 169"/>
                <a:gd name="T43" fmla="*/ 2147483647 h 43"/>
                <a:gd name="T44" fmla="*/ 2147483647 w 169"/>
                <a:gd name="T45" fmla="*/ 2147483647 h 43"/>
                <a:gd name="T46" fmla="*/ 2147483647 w 169"/>
                <a:gd name="T47" fmla="*/ 2147483647 h 43"/>
                <a:gd name="T48" fmla="*/ 2147483647 w 169"/>
                <a:gd name="T49" fmla="*/ 2147483647 h 43"/>
                <a:gd name="T50" fmla="*/ 2147483647 w 169"/>
                <a:gd name="T51" fmla="*/ 2147483647 h 43"/>
                <a:gd name="T52" fmla="*/ 2147483647 w 169"/>
                <a:gd name="T53" fmla="*/ 2147483647 h 43"/>
                <a:gd name="T54" fmla="*/ 2147483647 w 169"/>
                <a:gd name="T55" fmla="*/ 2147483647 h 43"/>
                <a:gd name="T56" fmla="*/ 2147483647 w 169"/>
                <a:gd name="T57" fmla="*/ 2147483647 h 43"/>
                <a:gd name="T58" fmla="*/ 2147483647 w 169"/>
                <a:gd name="T59" fmla="*/ 2147483647 h 43"/>
                <a:gd name="T60" fmla="*/ 2147483647 w 169"/>
                <a:gd name="T61" fmla="*/ 2147483647 h 43"/>
                <a:gd name="T62" fmla="*/ 2147483647 w 169"/>
                <a:gd name="T63" fmla="*/ 2147483647 h 43"/>
                <a:gd name="T64" fmla="*/ 2147483647 w 169"/>
                <a:gd name="T65" fmla="*/ 2147483647 h 43"/>
                <a:gd name="T66" fmla="*/ 2147483647 w 169"/>
                <a:gd name="T67" fmla="*/ 2147483647 h 43"/>
                <a:gd name="T68" fmla="*/ 2147483647 w 169"/>
                <a:gd name="T69" fmla="*/ 2147483647 h 43"/>
                <a:gd name="T70" fmla="*/ 2147483647 w 169"/>
                <a:gd name="T71" fmla="*/ 2147483647 h 43"/>
                <a:gd name="T72" fmla="*/ 2147483647 w 169"/>
                <a:gd name="T73" fmla="*/ 2147483647 h 43"/>
                <a:gd name="T74" fmla="*/ 0 w 169"/>
                <a:gd name="T75" fmla="*/ 2147483647 h 43"/>
                <a:gd name="T76" fmla="*/ 2147483647 w 169"/>
                <a:gd name="T77" fmla="*/ 2147483647 h 43"/>
                <a:gd name="T78" fmla="*/ 2147483647 w 169"/>
                <a:gd name="T79" fmla="*/ 2147483647 h 43"/>
                <a:gd name="T80" fmla="*/ 2147483647 w 169"/>
                <a:gd name="T81" fmla="*/ 2147483647 h 43"/>
                <a:gd name="T82" fmla="*/ 2147483647 w 169"/>
                <a:gd name="T83" fmla="*/ 2147483647 h 43"/>
                <a:gd name="T84" fmla="*/ 2147483647 w 169"/>
                <a:gd name="T85" fmla="*/ 2147483647 h 43"/>
                <a:gd name="T86" fmla="*/ 2147483647 w 169"/>
                <a:gd name="T87" fmla="*/ 2147483647 h 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9"/>
                <a:gd name="T133" fmla="*/ 0 h 43"/>
                <a:gd name="T134" fmla="*/ 169 w 169"/>
                <a:gd name="T135" fmla="*/ 43 h 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9" h="43">
                  <a:moveTo>
                    <a:pt x="19" y="6"/>
                  </a:moveTo>
                  <a:lnTo>
                    <a:pt x="17" y="8"/>
                  </a:lnTo>
                  <a:lnTo>
                    <a:pt x="15" y="9"/>
                  </a:lnTo>
                  <a:lnTo>
                    <a:pt x="13" y="11"/>
                  </a:lnTo>
                  <a:lnTo>
                    <a:pt x="12" y="13"/>
                  </a:lnTo>
                  <a:lnTo>
                    <a:pt x="11" y="15"/>
                  </a:lnTo>
                  <a:lnTo>
                    <a:pt x="11" y="17"/>
                  </a:lnTo>
                  <a:lnTo>
                    <a:pt x="11" y="20"/>
                  </a:lnTo>
                  <a:lnTo>
                    <a:pt x="13" y="22"/>
                  </a:lnTo>
                  <a:lnTo>
                    <a:pt x="13" y="24"/>
                  </a:lnTo>
                  <a:lnTo>
                    <a:pt x="14" y="26"/>
                  </a:lnTo>
                  <a:lnTo>
                    <a:pt x="15" y="27"/>
                  </a:lnTo>
                  <a:lnTo>
                    <a:pt x="17" y="28"/>
                  </a:lnTo>
                  <a:lnTo>
                    <a:pt x="17" y="30"/>
                  </a:lnTo>
                  <a:lnTo>
                    <a:pt x="19" y="30"/>
                  </a:lnTo>
                  <a:lnTo>
                    <a:pt x="22" y="31"/>
                  </a:lnTo>
                  <a:lnTo>
                    <a:pt x="24" y="31"/>
                  </a:lnTo>
                  <a:lnTo>
                    <a:pt x="26" y="32"/>
                  </a:lnTo>
                  <a:lnTo>
                    <a:pt x="28" y="33"/>
                  </a:lnTo>
                  <a:lnTo>
                    <a:pt x="30" y="33"/>
                  </a:lnTo>
                  <a:lnTo>
                    <a:pt x="32" y="33"/>
                  </a:lnTo>
                  <a:lnTo>
                    <a:pt x="34" y="33"/>
                  </a:lnTo>
                  <a:lnTo>
                    <a:pt x="37" y="33"/>
                  </a:lnTo>
                  <a:lnTo>
                    <a:pt x="40" y="33"/>
                  </a:lnTo>
                  <a:lnTo>
                    <a:pt x="42" y="34"/>
                  </a:lnTo>
                  <a:lnTo>
                    <a:pt x="44" y="34"/>
                  </a:lnTo>
                  <a:lnTo>
                    <a:pt x="46" y="34"/>
                  </a:lnTo>
                  <a:lnTo>
                    <a:pt x="48" y="34"/>
                  </a:lnTo>
                  <a:lnTo>
                    <a:pt x="50" y="34"/>
                  </a:lnTo>
                  <a:lnTo>
                    <a:pt x="51" y="34"/>
                  </a:lnTo>
                  <a:lnTo>
                    <a:pt x="53" y="34"/>
                  </a:lnTo>
                  <a:lnTo>
                    <a:pt x="54" y="34"/>
                  </a:lnTo>
                  <a:lnTo>
                    <a:pt x="57" y="35"/>
                  </a:lnTo>
                  <a:lnTo>
                    <a:pt x="58" y="35"/>
                  </a:lnTo>
                  <a:lnTo>
                    <a:pt x="60" y="35"/>
                  </a:lnTo>
                  <a:lnTo>
                    <a:pt x="62" y="35"/>
                  </a:lnTo>
                  <a:lnTo>
                    <a:pt x="64" y="35"/>
                  </a:lnTo>
                  <a:lnTo>
                    <a:pt x="65" y="35"/>
                  </a:lnTo>
                  <a:lnTo>
                    <a:pt x="67" y="35"/>
                  </a:lnTo>
                  <a:lnTo>
                    <a:pt x="69" y="35"/>
                  </a:lnTo>
                  <a:lnTo>
                    <a:pt x="72" y="35"/>
                  </a:lnTo>
                  <a:lnTo>
                    <a:pt x="78" y="34"/>
                  </a:lnTo>
                  <a:lnTo>
                    <a:pt x="84" y="33"/>
                  </a:lnTo>
                  <a:lnTo>
                    <a:pt x="90" y="33"/>
                  </a:lnTo>
                  <a:lnTo>
                    <a:pt x="97" y="33"/>
                  </a:lnTo>
                  <a:lnTo>
                    <a:pt x="102" y="31"/>
                  </a:lnTo>
                  <a:lnTo>
                    <a:pt x="108" y="31"/>
                  </a:lnTo>
                  <a:lnTo>
                    <a:pt x="113" y="30"/>
                  </a:lnTo>
                  <a:lnTo>
                    <a:pt x="118" y="29"/>
                  </a:lnTo>
                  <a:lnTo>
                    <a:pt x="124" y="28"/>
                  </a:lnTo>
                  <a:lnTo>
                    <a:pt x="129" y="26"/>
                  </a:lnTo>
                  <a:lnTo>
                    <a:pt x="134" y="25"/>
                  </a:lnTo>
                  <a:lnTo>
                    <a:pt x="141" y="24"/>
                  </a:lnTo>
                  <a:lnTo>
                    <a:pt x="146" y="22"/>
                  </a:lnTo>
                  <a:lnTo>
                    <a:pt x="152" y="20"/>
                  </a:lnTo>
                  <a:lnTo>
                    <a:pt x="158" y="18"/>
                  </a:lnTo>
                  <a:lnTo>
                    <a:pt x="165" y="16"/>
                  </a:lnTo>
                  <a:lnTo>
                    <a:pt x="167" y="15"/>
                  </a:lnTo>
                  <a:lnTo>
                    <a:pt x="168" y="16"/>
                  </a:lnTo>
                  <a:lnTo>
                    <a:pt x="169" y="17"/>
                  </a:lnTo>
                  <a:lnTo>
                    <a:pt x="169" y="18"/>
                  </a:lnTo>
                  <a:lnTo>
                    <a:pt x="169" y="20"/>
                  </a:lnTo>
                  <a:lnTo>
                    <a:pt x="169" y="21"/>
                  </a:lnTo>
                  <a:lnTo>
                    <a:pt x="168" y="22"/>
                  </a:lnTo>
                  <a:lnTo>
                    <a:pt x="161" y="24"/>
                  </a:lnTo>
                  <a:lnTo>
                    <a:pt x="154" y="26"/>
                  </a:lnTo>
                  <a:lnTo>
                    <a:pt x="149" y="28"/>
                  </a:lnTo>
                  <a:lnTo>
                    <a:pt x="143" y="30"/>
                  </a:lnTo>
                  <a:lnTo>
                    <a:pt x="137" y="31"/>
                  </a:lnTo>
                  <a:lnTo>
                    <a:pt x="131" y="33"/>
                  </a:lnTo>
                  <a:lnTo>
                    <a:pt x="126" y="34"/>
                  </a:lnTo>
                  <a:lnTo>
                    <a:pt x="121" y="35"/>
                  </a:lnTo>
                  <a:lnTo>
                    <a:pt x="115" y="37"/>
                  </a:lnTo>
                  <a:lnTo>
                    <a:pt x="109" y="37"/>
                  </a:lnTo>
                  <a:lnTo>
                    <a:pt x="104" y="38"/>
                  </a:lnTo>
                  <a:lnTo>
                    <a:pt x="98" y="39"/>
                  </a:lnTo>
                  <a:lnTo>
                    <a:pt x="92" y="40"/>
                  </a:lnTo>
                  <a:lnTo>
                    <a:pt x="86" y="41"/>
                  </a:lnTo>
                  <a:lnTo>
                    <a:pt x="79" y="41"/>
                  </a:lnTo>
                  <a:lnTo>
                    <a:pt x="72" y="43"/>
                  </a:lnTo>
                  <a:lnTo>
                    <a:pt x="70" y="43"/>
                  </a:lnTo>
                  <a:lnTo>
                    <a:pt x="68" y="43"/>
                  </a:lnTo>
                  <a:lnTo>
                    <a:pt x="66" y="43"/>
                  </a:lnTo>
                  <a:lnTo>
                    <a:pt x="64" y="43"/>
                  </a:lnTo>
                  <a:lnTo>
                    <a:pt x="62" y="43"/>
                  </a:lnTo>
                  <a:lnTo>
                    <a:pt x="60" y="43"/>
                  </a:lnTo>
                  <a:lnTo>
                    <a:pt x="58" y="43"/>
                  </a:lnTo>
                  <a:lnTo>
                    <a:pt x="57" y="43"/>
                  </a:lnTo>
                  <a:lnTo>
                    <a:pt x="55" y="42"/>
                  </a:lnTo>
                  <a:lnTo>
                    <a:pt x="53" y="42"/>
                  </a:lnTo>
                  <a:lnTo>
                    <a:pt x="51" y="42"/>
                  </a:lnTo>
                  <a:lnTo>
                    <a:pt x="49" y="42"/>
                  </a:lnTo>
                  <a:lnTo>
                    <a:pt x="47" y="42"/>
                  </a:lnTo>
                  <a:lnTo>
                    <a:pt x="45" y="42"/>
                  </a:lnTo>
                  <a:lnTo>
                    <a:pt x="43" y="42"/>
                  </a:lnTo>
                  <a:lnTo>
                    <a:pt x="41" y="42"/>
                  </a:lnTo>
                  <a:lnTo>
                    <a:pt x="38" y="41"/>
                  </a:lnTo>
                  <a:lnTo>
                    <a:pt x="34" y="41"/>
                  </a:lnTo>
                  <a:lnTo>
                    <a:pt x="32" y="41"/>
                  </a:lnTo>
                  <a:lnTo>
                    <a:pt x="28" y="41"/>
                  </a:lnTo>
                  <a:lnTo>
                    <a:pt x="26" y="41"/>
                  </a:lnTo>
                  <a:lnTo>
                    <a:pt x="22" y="40"/>
                  </a:lnTo>
                  <a:lnTo>
                    <a:pt x="19" y="40"/>
                  </a:lnTo>
                  <a:lnTo>
                    <a:pt x="17" y="39"/>
                  </a:lnTo>
                  <a:lnTo>
                    <a:pt x="13" y="38"/>
                  </a:lnTo>
                  <a:lnTo>
                    <a:pt x="11" y="37"/>
                  </a:lnTo>
                  <a:lnTo>
                    <a:pt x="9" y="35"/>
                  </a:lnTo>
                  <a:lnTo>
                    <a:pt x="7" y="34"/>
                  </a:lnTo>
                  <a:lnTo>
                    <a:pt x="5" y="32"/>
                  </a:lnTo>
                  <a:lnTo>
                    <a:pt x="3" y="30"/>
                  </a:lnTo>
                  <a:lnTo>
                    <a:pt x="1" y="28"/>
                  </a:lnTo>
                  <a:lnTo>
                    <a:pt x="1" y="26"/>
                  </a:lnTo>
                  <a:lnTo>
                    <a:pt x="0" y="24"/>
                  </a:lnTo>
                  <a:lnTo>
                    <a:pt x="0" y="22"/>
                  </a:lnTo>
                  <a:lnTo>
                    <a:pt x="0" y="20"/>
                  </a:lnTo>
                  <a:lnTo>
                    <a:pt x="1" y="18"/>
                  </a:lnTo>
                  <a:lnTo>
                    <a:pt x="1" y="17"/>
                  </a:lnTo>
                  <a:lnTo>
                    <a:pt x="1" y="15"/>
                  </a:lnTo>
                  <a:lnTo>
                    <a:pt x="2" y="13"/>
                  </a:lnTo>
                  <a:lnTo>
                    <a:pt x="3" y="11"/>
                  </a:lnTo>
                  <a:lnTo>
                    <a:pt x="4" y="9"/>
                  </a:lnTo>
                  <a:lnTo>
                    <a:pt x="5" y="8"/>
                  </a:lnTo>
                  <a:lnTo>
                    <a:pt x="7" y="7"/>
                  </a:lnTo>
                  <a:lnTo>
                    <a:pt x="8" y="6"/>
                  </a:lnTo>
                  <a:lnTo>
                    <a:pt x="9" y="4"/>
                  </a:lnTo>
                  <a:lnTo>
                    <a:pt x="11" y="3"/>
                  </a:lnTo>
                  <a:lnTo>
                    <a:pt x="13" y="2"/>
                  </a:lnTo>
                  <a:lnTo>
                    <a:pt x="15" y="1"/>
                  </a:lnTo>
                  <a:lnTo>
                    <a:pt x="17" y="0"/>
                  </a:lnTo>
                  <a:lnTo>
                    <a:pt x="20" y="2"/>
                  </a:lnTo>
                  <a:lnTo>
                    <a:pt x="20" y="4"/>
                  </a:lnTo>
                  <a:lnTo>
                    <a:pt x="1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55" name="Freeform 146"/>
            <p:cNvSpPr>
              <a:spLocks/>
            </p:cNvSpPr>
            <p:nvPr/>
          </p:nvSpPr>
          <p:spPr bwMode="auto">
            <a:xfrm>
              <a:off x="4003675" y="5170488"/>
              <a:ext cx="277812" cy="220662"/>
            </a:xfrm>
            <a:custGeom>
              <a:avLst/>
              <a:gdLst>
                <a:gd name="T0" fmla="*/ 2147483647 w 175"/>
                <a:gd name="T1" fmla="*/ 0 h 139"/>
                <a:gd name="T2" fmla="*/ 2147483647 w 175"/>
                <a:gd name="T3" fmla="*/ 2147483647 h 139"/>
                <a:gd name="T4" fmla="*/ 2147483647 w 175"/>
                <a:gd name="T5" fmla="*/ 2147483647 h 139"/>
                <a:gd name="T6" fmla="*/ 2147483647 w 175"/>
                <a:gd name="T7" fmla="*/ 2147483647 h 139"/>
                <a:gd name="T8" fmla="*/ 2147483647 w 175"/>
                <a:gd name="T9" fmla="*/ 2147483647 h 139"/>
                <a:gd name="T10" fmla="*/ 2147483647 w 175"/>
                <a:gd name="T11" fmla="*/ 2147483647 h 139"/>
                <a:gd name="T12" fmla="*/ 2147483647 w 175"/>
                <a:gd name="T13" fmla="*/ 2147483647 h 139"/>
                <a:gd name="T14" fmla="*/ 2147483647 w 175"/>
                <a:gd name="T15" fmla="*/ 2147483647 h 139"/>
                <a:gd name="T16" fmla="*/ 2147483647 w 175"/>
                <a:gd name="T17" fmla="*/ 2147483647 h 139"/>
                <a:gd name="T18" fmla="*/ 2147483647 w 175"/>
                <a:gd name="T19" fmla="*/ 2147483647 h 139"/>
                <a:gd name="T20" fmla="*/ 2147483647 w 175"/>
                <a:gd name="T21" fmla="*/ 2147483647 h 139"/>
                <a:gd name="T22" fmla="*/ 2147483647 w 175"/>
                <a:gd name="T23" fmla="*/ 2147483647 h 139"/>
                <a:gd name="T24" fmla="*/ 2147483647 w 175"/>
                <a:gd name="T25" fmla="*/ 2147483647 h 139"/>
                <a:gd name="T26" fmla="*/ 2147483647 w 175"/>
                <a:gd name="T27" fmla="*/ 2147483647 h 139"/>
                <a:gd name="T28" fmla="*/ 2147483647 w 175"/>
                <a:gd name="T29" fmla="*/ 2147483647 h 139"/>
                <a:gd name="T30" fmla="*/ 2147483647 w 175"/>
                <a:gd name="T31" fmla="*/ 2147483647 h 139"/>
                <a:gd name="T32" fmla="*/ 2147483647 w 175"/>
                <a:gd name="T33" fmla="*/ 2147483647 h 139"/>
                <a:gd name="T34" fmla="*/ 2147483647 w 175"/>
                <a:gd name="T35" fmla="*/ 2147483647 h 139"/>
                <a:gd name="T36" fmla="*/ 2147483647 w 175"/>
                <a:gd name="T37" fmla="*/ 2147483647 h 139"/>
                <a:gd name="T38" fmla="*/ 2147483647 w 175"/>
                <a:gd name="T39" fmla="*/ 2147483647 h 139"/>
                <a:gd name="T40" fmla="*/ 2147483647 w 175"/>
                <a:gd name="T41" fmla="*/ 2147483647 h 139"/>
                <a:gd name="T42" fmla="*/ 2147483647 w 175"/>
                <a:gd name="T43" fmla="*/ 2147483647 h 139"/>
                <a:gd name="T44" fmla="*/ 2147483647 w 175"/>
                <a:gd name="T45" fmla="*/ 2147483647 h 139"/>
                <a:gd name="T46" fmla="*/ 2147483647 w 175"/>
                <a:gd name="T47" fmla="*/ 2147483647 h 139"/>
                <a:gd name="T48" fmla="*/ 2147483647 w 175"/>
                <a:gd name="T49" fmla="*/ 2147483647 h 139"/>
                <a:gd name="T50" fmla="*/ 2147483647 w 175"/>
                <a:gd name="T51" fmla="*/ 2147483647 h 139"/>
                <a:gd name="T52" fmla="*/ 2147483647 w 175"/>
                <a:gd name="T53" fmla="*/ 2147483647 h 139"/>
                <a:gd name="T54" fmla="*/ 2147483647 w 175"/>
                <a:gd name="T55" fmla="*/ 2147483647 h 139"/>
                <a:gd name="T56" fmla="*/ 2147483647 w 175"/>
                <a:gd name="T57" fmla="*/ 2147483647 h 139"/>
                <a:gd name="T58" fmla="*/ 2147483647 w 175"/>
                <a:gd name="T59" fmla="*/ 2147483647 h 139"/>
                <a:gd name="T60" fmla="*/ 2147483647 w 175"/>
                <a:gd name="T61" fmla="*/ 2147483647 h 139"/>
                <a:gd name="T62" fmla="*/ 2147483647 w 175"/>
                <a:gd name="T63" fmla="*/ 2147483647 h 139"/>
                <a:gd name="T64" fmla="*/ 2147483647 w 175"/>
                <a:gd name="T65" fmla="*/ 2147483647 h 139"/>
                <a:gd name="T66" fmla="*/ 2147483647 w 175"/>
                <a:gd name="T67" fmla="*/ 2147483647 h 139"/>
                <a:gd name="T68" fmla="*/ 2147483647 w 175"/>
                <a:gd name="T69" fmla="*/ 2147483647 h 139"/>
                <a:gd name="T70" fmla="*/ 2147483647 w 175"/>
                <a:gd name="T71" fmla="*/ 2147483647 h 139"/>
                <a:gd name="T72" fmla="*/ 2147483647 w 175"/>
                <a:gd name="T73" fmla="*/ 2147483647 h 139"/>
                <a:gd name="T74" fmla="*/ 2147483647 w 175"/>
                <a:gd name="T75" fmla="*/ 2147483647 h 139"/>
                <a:gd name="T76" fmla="*/ 2147483647 w 175"/>
                <a:gd name="T77" fmla="*/ 2147483647 h 139"/>
                <a:gd name="T78" fmla="*/ 2147483647 w 175"/>
                <a:gd name="T79" fmla="*/ 2147483647 h 139"/>
                <a:gd name="T80" fmla="*/ 2147483647 w 175"/>
                <a:gd name="T81" fmla="*/ 2147483647 h 139"/>
                <a:gd name="T82" fmla="*/ 2147483647 w 175"/>
                <a:gd name="T83" fmla="*/ 2147483647 h 139"/>
                <a:gd name="T84" fmla="*/ 2147483647 w 175"/>
                <a:gd name="T85" fmla="*/ 2147483647 h 139"/>
                <a:gd name="T86" fmla="*/ 2147483647 w 175"/>
                <a:gd name="T87" fmla="*/ 2147483647 h 139"/>
                <a:gd name="T88" fmla="*/ 2147483647 w 175"/>
                <a:gd name="T89" fmla="*/ 2147483647 h 139"/>
                <a:gd name="T90" fmla="*/ 0 w 175"/>
                <a:gd name="T91" fmla="*/ 2147483647 h 139"/>
                <a:gd name="T92" fmla="*/ 2147483647 w 175"/>
                <a:gd name="T93" fmla="*/ 2147483647 h 139"/>
                <a:gd name="T94" fmla="*/ 2147483647 w 175"/>
                <a:gd name="T95" fmla="*/ 0 h 139"/>
                <a:gd name="T96" fmla="*/ 2147483647 w 175"/>
                <a:gd name="T97" fmla="*/ 0 h 139"/>
                <a:gd name="T98" fmla="*/ 2147483647 w 175"/>
                <a:gd name="T99" fmla="*/ 0 h 139"/>
                <a:gd name="T100" fmla="*/ 2147483647 w 175"/>
                <a:gd name="T101" fmla="*/ 0 h 139"/>
                <a:gd name="T102" fmla="*/ 2147483647 w 175"/>
                <a:gd name="T103" fmla="*/ 0 h 1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5"/>
                <a:gd name="T157" fmla="*/ 0 h 139"/>
                <a:gd name="T158" fmla="*/ 175 w 175"/>
                <a:gd name="T159" fmla="*/ 139 h 13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5" h="139">
                  <a:moveTo>
                    <a:pt x="5" y="0"/>
                  </a:moveTo>
                  <a:lnTo>
                    <a:pt x="18" y="9"/>
                  </a:lnTo>
                  <a:lnTo>
                    <a:pt x="30" y="18"/>
                  </a:lnTo>
                  <a:lnTo>
                    <a:pt x="41" y="26"/>
                  </a:lnTo>
                  <a:lnTo>
                    <a:pt x="52" y="34"/>
                  </a:lnTo>
                  <a:lnTo>
                    <a:pt x="61" y="41"/>
                  </a:lnTo>
                  <a:lnTo>
                    <a:pt x="70" y="48"/>
                  </a:lnTo>
                  <a:lnTo>
                    <a:pt x="79" y="56"/>
                  </a:lnTo>
                  <a:lnTo>
                    <a:pt x="88" y="64"/>
                  </a:lnTo>
                  <a:lnTo>
                    <a:pt x="97" y="71"/>
                  </a:lnTo>
                  <a:lnTo>
                    <a:pt x="106" y="78"/>
                  </a:lnTo>
                  <a:lnTo>
                    <a:pt x="116" y="86"/>
                  </a:lnTo>
                  <a:lnTo>
                    <a:pt x="125" y="94"/>
                  </a:lnTo>
                  <a:lnTo>
                    <a:pt x="136" y="102"/>
                  </a:lnTo>
                  <a:lnTo>
                    <a:pt x="147" y="111"/>
                  </a:lnTo>
                  <a:lnTo>
                    <a:pt x="159" y="120"/>
                  </a:lnTo>
                  <a:lnTo>
                    <a:pt x="172" y="129"/>
                  </a:lnTo>
                  <a:lnTo>
                    <a:pt x="175" y="132"/>
                  </a:lnTo>
                  <a:lnTo>
                    <a:pt x="175" y="134"/>
                  </a:lnTo>
                  <a:lnTo>
                    <a:pt x="175" y="136"/>
                  </a:lnTo>
                  <a:lnTo>
                    <a:pt x="174" y="138"/>
                  </a:lnTo>
                  <a:lnTo>
                    <a:pt x="172" y="139"/>
                  </a:lnTo>
                  <a:lnTo>
                    <a:pt x="169" y="139"/>
                  </a:lnTo>
                  <a:lnTo>
                    <a:pt x="168" y="139"/>
                  </a:lnTo>
                  <a:lnTo>
                    <a:pt x="167" y="139"/>
                  </a:lnTo>
                  <a:lnTo>
                    <a:pt x="165" y="139"/>
                  </a:lnTo>
                  <a:lnTo>
                    <a:pt x="164" y="138"/>
                  </a:lnTo>
                  <a:lnTo>
                    <a:pt x="151" y="129"/>
                  </a:lnTo>
                  <a:lnTo>
                    <a:pt x="139" y="120"/>
                  </a:lnTo>
                  <a:lnTo>
                    <a:pt x="128" y="112"/>
                  </a:lnTo>
                  <a:lnTo>
                    <a:pt x="118" y="104"/>
                  </a:lnTo>
                  <a:lnTo>
                    <a:pt x="107" y="97"/>
                  </a:lnTo>
                  <a:lnTo>
                    <a:pt x="98" y="88"/>
                  </a:lnTo>
                  <a:lnTo>
                    <a:pt x="88" y="81"/>
                  </a:lnTo>
                  <a:lnTo>
                    <a:pt x="80" y="73"/>
                  </a:lnTo>
                  <a:lnTo>
                    <a:pt x="70" y="66"/>
                  </a:lnTo>
                  <a:lnTo>
                    <a:pt x="61" y="58"/>
                  </a:lnTo>
                  <a:lnTo>
                    <a:pt x="52" y="50"/>
                  </a:lnTo>
                  <a:lnTo>
                    <a:pt x="43" y="42"/>
                  </a:lnTo>
                  <a:lnTo>
                    <a:pt x="33" y="34"/>
                  </a:lnTo>
                  <a:lnTo>
                    <a:pt x="24" y="26"/>
                  </a:lnTo>
                  <a:lnTo>
                    <a:pt x="13" y="17"/>
                  </a:lnTo>
                  <a:lnTo>
                    <a:pt x="3" y="9"/>
                  </a:lnTo>
                  <a:lnTo>
                    <a:pt x="1" y="7"/>
                  </a:lnTo>
                  <a:lnTo>
                    <a:pt x="1" y="5"/>
                  </a:lnTo>
                  <a:lnTo>
                    <a:pt x="0" y="3"/>
                  </a:lnTo>
                  <a:lnTo>
                    <a:pt x="1" y="2"/>
                  </a:lnTo>
                  <a:lnTo>
                    <a:pt x="1" y="0"/>
                  </a:lnTo>
                  <a:lnTo>
                    <a:pt x="2" y="0"/>
                  </a:lnTo>
                  <a:lnTo>
                    <a:pt x="3"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56" name="Freeform 147"/>
            <p:cNvSpPr>
              <a:spLocks/>
            </p:cNvSpPr>
            <p:nvPr/>
          </p:nvSpPr>
          <p:spPr bwMode="auto">
            <a:xfrm>
              <a:off x="4262438" y="5289550"/>
              <a:ext cx="495300" cy="104775"/>
            </a:xfrm>
            <a:custGeom>
              <a:avLst/>
              <a:gdLst>
                <a:gd name="T0" fmla="*/ 2147483647 w 312"/>
                <a:gd name="T1" fmla="*/ 2147483647 h 66"/>
                <a:gd name="T2" fmla="*/ 2147483647 w 312"/>
                <a:gd name="T3" fmla="*/ 2147483647 h 66"/>
                <a:gd name="T4" fmla="*/ 2147483647 w 312"/>
                <a:gd name="T5" fmla="*/ 2147483647 h 66"/>
                <a:gd name="T6" fmla="*/ 2147483647 w 312"/>
                <a:gd name="T7" fmla="*/ 2147483647 h 66"/>
                <a:gd name="T8" fmla="*/ 2147483647 w 312"/>
                <a:gd name="T9" fmla="*/ 2147483647 h 66"/>
                <a:gd name="T10" fmla="*/ 2147483647 w 312"/>
                <a:gd name="T11" fmla="*/ 2147483647 h 66"/>
                <a:gd name="T12" fmla="*/ 2147483647 w 312"/>
                <a:gd name="T13" fmla="*/ 2147483647 h 66"/>
                <a:gd name="T14" fmla="*/ 2147483647 w 312"/>
                <a:gd name="T15" fmla="*/ 2147483647 h 66"/>
                <a:gd name="T16" fmla="*/ 2147483647 w 312"/>
                <a:gd name="T17" fmla="*/ 2147483647 h 66"/>
                <a:gd name="T18" fmla="*/ 2147483647 w 312"/>
                <a:gd name="T19" fmla="*/ 2147483647 h 66"/>
                <a:gd name="T20" fmla="*/ 2147483647 w 312"/>
                <a:gd name="T21" fmla="*/ 2147483647 h 66"/>
                <a:gd name="T22" fmla="*/ 2147483647 w 312"/>
                <a:gd name="T23" fmla="*/ 2147483647 h 66"/>
                <a:gd name="T24" fmla="*/ 2147483647 w 312"/>
                <a:gd name="T25" fmla="*/ 2147483647 h 66"/>
                <a:gd name="T26" fmla="*/ 2147483647 w 312"/>
                <a:gd name="T27" fmla="*/ 2147483647 h 66"/>
                <a:gd name="T28" fmla="*/ 2147483647 w 312"/>
                <a:gd name="T29" fmla="*/ 2147483647 h 66"/>
                <a:gd name="T30" fmla="*/ 2147483647 w 312"/>
                <a:gd name="T31" fmla="*/ 2147483647 h 66"/>
                <a:gd name="T32" fmla="*/ 2147483647 w 312"/>
                <a:gd name="T33" fmla="*/ 0 h 66"/>
                <a:gd name="T34" fmla="*/ 2147483647 w 312"/>
                <a:gd name="T35" fmla="*/ 0 h 66"/>
                <a:gd name="T36" fmla="*/ 2147483647 w 312"/>
                <a:gd name="T37" fmla="*/ 0 h 66"/>
                <a:gd name="T38" fmla="*/ 2147483647 w 312"/>
                <a:gd name="T39" fmla="*/ 0 h 66"/>
                <a:gd name="T40" fmla="*/ 2147483647 w 312"/>
                <a:gd name="T41" fmla="*/ 2147483647 h 66"/>
                <a:gd name="T42" fmla="*/ 2147483647 w 312"/>
                <a:gd name="T43" fmla="*/ 2147483647 h 66"/>
                <a:gd name="T44" fmla="*/ 2147483647 w 312"/>
                <a:gd name="T45" fmla="*/ 2147483647 h 66"/>
                <a:gd name="T46" fmla="*/ 2147483647 w 312"/>
                <a:gd name="T47" fmla="*/ 2147483647 h 66"/>
                <a:gd name="T48" fmla="*/ 2147483647 w 312"/>
                <a:gd name="T49" fmla="*/ 2147483647 h 66"/>
                <a:gd name="T50" fmla="*/ 2147483647 w 312"/>
                <a:gd name="T51" fmla="*/ 2147483647 h 66"/>
                <a:gd name="T52" fmla="*/ 2147483647 w 312"/>
                <a:gd name="T53" fmla="*/ 2147483647 h 66"/>
                <a:gd name="T54" fmla="*/ 2147483647 w 312"/>
                <a:gd name="T55" fmla="*/ 2147483647 h 66"/>
                <a:gd name="T56" fmla="*/ 2147483647 w 312"/>
                <a:gd name="T57" fmla="*/ 2147483647 h 66"/>
                <a:gd name="T58" fmla="*/ 2147483647 w 312"/>
                <a:gd name="T59" fmla="*/ 2147483647 h 66"/>
                <a:gd name="T60" fmla="*/ 2147483647 w 312"/>
                <a:gd name="T61" fmla="*/ 2147483647 h 66"/>
                <a:gd name="T62" fmla="*/ 2147483647 w 312"/>
                <a:gd name="T63" fmla="*/ 2147483647 h 66"/>
                <a:gd name="T64" fmla="*/ 2147483647 w 312"/>
                <a:gd name="T65" fmla="*/ 2147483647 h 66"/>
                <a:gd name="T66" fmla="*/ 2147483647 w 312"/>
                <a:gd name="T67" fmla="*/ 2147483647 h 66"/>
                <a:gd name="T68" fmla="*/ 2147483647 w 312"/>
                <a:gd name="T69" fmla="*/ 2147483647 h 66"/>
                <a:gd name="T70" fmla="*/ 2147483647 w 312"/>
                <a:gd name="T71" fmla="*/ 2147483647 h 66"/>
                <a:gd name="T72" fmla="*/ 2147483647 w 312"/>
                <a:gd name="T73" fmla="*/ 2147483647 h 66"/>
                <a:gd name="T74" fmla="*/ 2147483647 w 312"/>
                <a:gd name="T75" fmla="*/ 2147483647 h 66"/>
                <a:gd name="T76" fmla="*/ 2147483647 w 312"/>
                <a:gd name="T77" fmla="*/ 2147483647 h 66"/>
                <a:gd name="T78" fmla="*/ 2147483647 w 312"/>
                <a:gd name="T79" fmla="*/ 2147483647 h 66"/>
                <a:gd name="T80" fmla="*/ 2147483647 w 312"/>
                <a:gd name="T81" fmla="*/ 2147483647 h 66"/>
                <a:gd name="T82" fmla="*/ 2147483647 w 312"/>
                <a:gd name="T83" fmla="*/ 2147483647 h 66"/>
                <a:gd name="T84" fmla="*/ 2147483647 w 312"/>
                <a:gd name="T85" fmla="*/ 2147483647 h 66"/>
                <a:gd name="T86" fmla="*/ 2147483647 w 312"/>
                <a:gd name="T87" fmla="*/ 2147483647 h 66"/>
                <a:gd name="T88" fmla="*/ 2147483647 w 312"/>
                <a:gd name="T89" fmla="*/ 2147483647 h 66"/>
                <a:gd name="T90" fmla="*/ 2147483647 w 312"/>
                <a:gd name="T91" fmla="*/ 2147483647 h 66"/>
                <a:gd name="T92" fmla="*/ 2147483647 w 312"/>
                <a:gd name="T93" fmla="*/ 2147483647 h 66"/>
                <a:gd name="T94" fmla="*/ 2147483647 w 312"/>
                <a:gd name="T95" fmla="*/ 2147483647 h 66"/>
                <a:gd name="T96" fmla="*/ 0 w 312"/>
                <a:gd name="T97" fmla="*/ 2147483647 h 66"/>
                <a:gd name="T98" fmla="*/ 0 w 312"/>
                <a:gd name="T99" fmla="*/ 2147483647 h 66"/>
                <a:gd name="T100" fmla="*/ 2147483647 w 312"/>
                <a:gd name="T101" fmla="*/ 2147483647 h 66"/>
                <a:gd name="T102" fmla="*/ 2147483647 w 312"/>
                <a:gd name="T103" fmla="*/ 2147483647 h 66"/>
                <a:gd name="T104" fmla="*/ 2147483647 w 312"/>
                <a:gd name="T105" fmla="*/ 2147483647 h 66"/>
                <a:gd name="T106" fmla="*/ 2147483647 w 312"/>
                <a:gd name="T107" fmla="*/ 2147483647 h 6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2"/>
                <a:gd name="T163" fmla="*/ 0 h 66"/>
                <a:gd name="T164" fmla="*/ 312 w 312"/>
                <a:gd name="T165" fmla="*/ 66 h 6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2" h="66">
                  <a:moveTo>
                    <a:pt x="4" y="56"/>
                  </a:moveTo>
                  <a:lnTo>
                    <a:pt x="20" y="51"/>
                  </a:lnTo>
                  <a:lnTo>
                    <a:pt x="38" y="46"/>
                  </a:lnTo>
                  <a:lnTo>
                    <a:pt x="56" y="41"/>
                  </a:lnTo>
                  <a:lnTo>
                    <a:pt x="74" y="37"/>
                  </a:lnTo>
                  <a:lnTo>
                    <a:pt x="93" y="32"/>
                  </a:lnTo>
                  <a:lnTo>
                    <a:pt x="113" y="28"/>
                  </a:lnTo>
                  <a:lnTo>
                    <a:pt x="133" y="24"/>
                  </a:lnTo>
                  <a:lnTo>
                    <a:pt x="154" y="21"/>
                  </a:lnTo>
                  <a:lnTo>
                    <a:pt x="174" y="17"/>
                  </a:lnTo>
                  <a:lnTo>
                    <a:pt x="194" y="14"/>
                  </a:lnTo>
                  <a:lnTo>
                    <a:pt x="214" y="11"/>
                  </a:lnTo>
                  <a:lnTo>
                    <a:pt x="234" y="8"/>
                  </a:lnTo>
                  <a:lnTo>
                    <a:pt x="253" y="6"/>
                  </a:lnTo>
                  <a:lnTo>
                    <a:pt x="271" y="4"/>
                  </a:lnTo>
                  <a:lnTo>
                    <a:pt x="288" y="2"/>
                  </a:lnTo>
                  <a:lnTo>
                    <a:pt x="305" y="0"/>
                  </a:lnTo>
                  <a:lnTo>
                    <a:pt x="306" y="0"/>
                  </a:lnTo>
                  <a:lnTo>
                    <a:pt x="308" y="0"/>
                  </a:lnTo>
                  <a:lnTo>
                    <a:pt x="309" y="0"/>
                  </a:lnTo>
                  <a:lnTo>
                    <a:pt x="310" y="2"/>
                  </a:lnTo>
                  <a:lnTo>
                    <a:pt x="312" y="3"/>
                  </a:lnTo>
                  <a:lnTo>
                    <a:pt x="312" y="6"/>
                  </a:lnTo>
                  <a:lnTo>
                    <a:pt x="312" y="8"/>
                  </a:lnTo>
                  <a:lnTo>
                    <a:pt x="311" y="10"/>
                  </a:lnTo>
                  <a:lnTo>
                    <a:pt x="310" y="11"/>
                  </a:lnTo>
                  <a:lnTo>
                    <a:pt x="309" y="12"/>
                  </a:lnTo>
                  <a:lnTo>
                    <a:pt x="308" y="12"/>
                  </a:lnTo>
                  <a:lnTo>
                    <a:pt x="306" y="13"/>
                  </a:lnTo>
                  <a:lnTo>
                    <a:pt x="290" y="15"/>
                  </a:lnTo>
                  <a:lnTo>
                    <a:pt x="272" y="18"/>
                  </a:lnTo>
                  <a:lnTo>
                    <a:pt x="253" y="21"/>
                  </a:lnTo>
                  <a:lnTo>
                    <a:pt x="234" y="24"/>
                  </a:lnTo>
                  <a:lnTo>
                    <a:pt x="214" y="26"/>
                  </a:lnTo>
                  <a:lnTo>
                    <a:pt x="194" y="28"/>
                  </a:lnTo>
                  <a:lnTo>
                    <a:pt x="173" y="31"/>
                  </a:lnTo>
                  <a:lnTo>
                    <a:pt x="153" y="34"/>
                  </a:lnTo>
                  <a:lnTo>
                    <a:pt x="133" y="37"/>
                  </a:lnTo>
                  <a:lnTo>
                    <a:pt x="113" y="40"/>
                  </a:lnTo>
                  <a:lnTo>
                    <a:pt x="93" y="43"/>
                  </a:lnTo>
                  <a:lnTo>
                    <a:pt x="74" y="47"/>
                  </a:lnTo>
                  <a:lnTo>
                    <a:pt x="55" y="51"/>
                  </a:lnTo>
                  <a:lnTo>
                    <a:pt x="38" y="55"/>
                  </a:lnTo>
                  <a:lnTo>
                    <a:pt x="21" y="61"/>
                  </a:lnTo>
                  <a:lnTo>
                    <a:pt x="5" y="66"/>
                  </a:lnTo>
                  <a:lnTo>
                    <a:pt x="4" y="66"/>
                  </a:lnTo>
                  <a:lnTo>
                    <a:pt x="2" y="66"/>
                  </a:lnTo>
                  <a:lnTo>
                    <a:pt x="1" y="64"/>
                  </a:lnTo>
                  <a:lnTo>
                    <a:pt x="0" y="63"/>
                  </a:lnTo>
                  <a:lnTo>
                    <a:pt x="0" y="60"/>
                  </a:lnTo>
                  <a:lnTo>
                    <a:pt x="1" y="58"/>
                  </a:lnTo>
                  <a:lnTo>
                    <a:pt x="2" y="57"/>
                  </a:lnTo>
                  <a:lnTo>
                    <a:pt x="4"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57" name="Freeform 148"/>
            <p:cNvSpPr>
              <a:spLocks/>
            </p:cNvSpPr>
            <p:nvPr/>
          </p:nvSpPr>
          <p:spPr bwMode="auto">
            <a:xfrm>
              <a:off x="4508500" y="5135563"/>
              <a:ext cx="246062" cy="171450"/>
            </a:xfrm>
            <a:custGeom>
              <a:avLst/>
              <a:gdLst>
                <a:gd name="T0" fmla="*/ 2147483647 w 155"/>
                <a:gd name="T1" fmla="*/ 2147483647 h 108"/>
                <a:gd name="T2" fmla="*/ 2147483647 w 155"/>
                <a:gd name="T3" fmla="*/ 2147483647 h 108"/>
                <a:gd name="T4" fmla="*/ 2147483647 w 155"/>
                <a:gd name="T5" fmla="*/ 2147483647 h 108"/>
                <a:gd name="T6" fmla="*/ 2147483647 w 155"/>
                <a:gd name="T7" fmla="*/ 2147483647 h 108"/>
                <a:gd name="T8" fmla="*/ 2147483647 w 155"/>
                <a:gd name="T9" fmla="*/ 2147483647 h 108"/>
                <a:gd name="T10" fmla="*/ 2147483647 w 155"/>
                <a:gd name="T11" fmla="*/ 2147483647 h 108"/>
                <a:gd name="T12" fmla="*/ 2147483647 w 155"/>
                <a:gd name="T13" fmla="*/ 2147483647 h 108"/>
                <a:gd name="T14" fmla="*/ 2147483647 w 155"/>
                <a:gd name="T15" fmla="*/ 2147483647 h 108"/>
                <a:gd name="T16" fmla="*/ 2147483647 w 155"/>
                <a:gd name="T17" fmla="*/ 2147483647 h 108"/>
                <a:gd name="T18" fmla="*/ 2147483647 w 155"/>
                <a:gd name="T19" fmla="*/ 2147483647 h 108"/>
                <a:gd name="T20" fmla="*/ 2147483647 w 155"/>
                <a:gd name="T21" fmla="*/ 2147483647 h 108"/>
                <a:gd name="T22" fmla="*/ 2147483647 w 155"/>
                <a:gd name="T23" fmla="*/ 2147483647 h 108"/>
                <a:gd name="T24" fmla="*/ 2147483647 w 155"/>
                <a:gd name="T25" fmla="*/ 2147483647 h 108"/>
                <a:gd name="T26" fmla="*/ 2147483647 w 155"/>
                <a:gd name="T27" fmla="*/ 2147483647 h 108"/>
                <a:gd name="T28" fmla="*/ 2147483647 w 155"/>
                <a:gd name="T29" fmla="*/ 2147483647 h 108"/>
                <a:gd name="T30" fmla="*/ 2147483647 w 155"/>
                <a:gd name="T31" fmla="*/ 2147483647 h 108"/>
                <a:gd name="T32" fmla="*/ 2147483647 w 155"/>
                <a:gd name="T33" fmla="*/ 2147483647 h 108"/>
                <a:gd name="T34" fmla="*/ 2147483647 w 155"/>
                <a:gd name="T35" fmla="*/ 2147483647 h 108"/>
                <a:gd name="T36" fmla="*/ 2147483647 w 155"/>
                <a:gd name="T37" fmla="*/ 2147483647 h 108"/>
                <a:gd name="T38" fmla="*/ 2147483647 w 155"/>
                <a:gd name="T39" fmla="*/ 2147483647 h 108"/>
                <a:gd name="T40" fmla="*/ 2147483647 w 155"/>
                <a:gd name="T41" fmla="*/ 2147483647 h 108"/>
                <a:gd name="T42" fmla="*/ 2147483647 w 155"/>
                <a:gd name="T43" fmla="*/ 2147483647 h 108"/>
                <a:gd name="T44" fmla="*/ 2147483647 w 155"/>
                <a:gd name="T45" fmla="*/ 2147483647 h 108"/>
                <a:gd name="T46" fmla="*/ 2147483647 w 155"/>
                <a:gd name="T47" fmla="*/ 2147483647 h 108"/>
                <a:gd name="T48" fmla="*/ 2147483647 w 155"/>
                <a:gd name="T49" fmla="*/ 2147483647 h 108"/>
                <a:gd name="T50" fmla="*/ 0 w 155"/>
                <a:gd name="T51" fmla="*/ 2147483647 h 108"/>
                <a:gd name="T52" fmla="*/ 0 w 155"/>
                <a:gd name="T53" fmla="*/ 2147483647 h 108"/>
                <a:gd name="T54" fmla="*/ 2147483647 w 155"/>
                <a:gd name="T55" fmla="*/ 2147483647 h 108"/>
                <a:gd name="T56" fmla="*/ 2147483647 w 155"/>
                <a:gd name="T57" fmla="*/ 2147483647 h 108"/>
                <a:gd name="T58" fmla="*/ 2147483647 w 155"/>
                <a:gd name="T59" fmla="*/ 0 h 108"/>
                <a:gd name="T60" fmla="*/ 2147483647 w 155"/>
                <a:gd name="T61" fmla="*/ 0 h 108"/>
                <a:gd name="T62" fmla="*/ 2147483647 w 155"/>
                <a:gd name="T63" fmla="*/ 0 h 1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5"/>
                <a:gd name="T97" fmla="*/ 0 h 108"/>
                <a:gd name="T98" fmla="*/ 155 w 155"/>
                <a:gd name="T99" fmla="*/ 108 h 1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5" h="108">
                  <a:moveTo>
                    <a:pt x="11" y="0"/>
                  </a:moveTo>
                  <a:lnTo>
                    <a:pt x="16" y="3"/>
                  </a:lnTo>
                  <a:lnTo>
                    <a:pt x="23" y="9"/>
                  </a:lnTo>
                  <a:lnTo>
                    <a:pt x="30" y="14"/>
                  </a:lnTo>
                  <a:lnTo>
                    <a:pt x="40" y="20"/>
                  </a:lnTo>
                  <a:lnTo>
                    <a:pt x="50" y="26"/>
                  </a:lnTo>
                  <a:lnTo>
                    <a:pt x="60" y="33"/>
                  </a:lnTo>
                  <a:lnTo>
                    <a:pt x="71" y="40"/>
                  </a:lnTo>
                  <a:lnTo>
                    <a:pt x="82" y="48"/>
                  </a:lnTo>
                  <a:lnTo>
                    <a:pt x="93" y="55"/>
                  </a:lnTo>
                  <a:lnTo>
                    <a:pt x="103" y="62"/>
                  </a:lnTo>
                  <a:lnTo>
                    <a:pt x="114" y="69"/>
                  </a:lnTo>
                  <a:lnTo>
                    <a:pt x="123" y="76"/>
                  </a:lnTo>
                  <a:lnTo>
                    <a:pt x="132" y="82"/>
                  </a:lnTo>
                  <a:lnTo>
                    <a:pt x="141" y="88"/>
                  </a:lnTo>
                  <a:lnTo>
                    <a:pt x="147" y="93"/>
                  </a:lnTo>
                  <a:lnTo>
                    <a:pt x="152" y="97"/>
                  </a:lnTo>
                  <a:lnTo>
                    <a:pt x="153" y="99"/>
                  </a:lnTo>
                  <a:lnTo>
                    <a:pt x="155" y="101"/>
                  </a:lnTo>
                  <a:lnTo>
                    <a:pt x="155" y="102"/>
                  </a:lnTo>
                  <a:lnTo>
                    <a:pt x="155" y="103"/>
                  </a:lnTo>
                  <a:lnTo>
                    <a:pt x="155" y="106"/>
                  </a:lnTo>
                  <a:lnTo>
                    <a:pt x="153" y="108"/>
                  </a:lnTo>
                  <a:lnTo>
                    <a:pt x="151" y="108"/>
                  </a:lnTo>
                  <a:lnTo>
                    <a:pt x="149" y="108"/>
                  </a:lnTo>
                  <a:lnTo>
                    <a:pt x="147" y="108"/>
                  </a:lnTo>
                  <a:lnTo>
                    <a:pt x="146" y="108"/>
                  </a:lnTo>
                  <a:lnTo>
                    <a:pt x="143" y="107"/>
                  </a:lnTo>
                  <a:lnTo>
                    <a:pt x="142" y="106"/>
                  </a:lnTo>
                  <a:lnTo>
                    <a:pt x="140" y="105"/>
                  </a:lnTo>
                  <a:lnTo>
                    <a:pt x="139" y="104"/>
                  </a:lnTo>
                  <a:lnTo>
                    <a:pt x="133" y="99"/>
                  </a:lnTo>
                  <a:lnTo>
                    <a:pt x="127" y="94"/>
                  </a:lnTo>
                  <a:lnTo>
                    <a:pt x="121" y="88"/>
                  </a:lnTo>
                  <a:lnTo>
                    <a:pt x="114" y="83"/>
                  </a:lnTo>
                  <a:lnTo>
                    <a:pt x="106" y="77"/>
                  </a:lnTo>
                  <a:lnTo>
                    <a:pt x="97" y="70"/>
                  </a:lnTo>
                  <a:lnTo>
                    <a:pt x="89" y="64"/>
                  </a:lnTo>
                  <a:lnTo>
                    <a:pt x="80" y="58"/>
                  </a:lnTo>
                  <a:lnTo>
                    <a:pt x="71" y="51"/>
                  </a:lnTo>
                  <a:lnTo>
                    <a:pt x="63" y="46"/>
                  </a:lnTo>
                  <a:lnTo>
                    <a:pt x="54" y="40"/>
                  </a:lnTo>
                  <a:lnTo>
                    <a:pt x="46" y="35"/>
                  </a:lnTo>
                  <a:lnTo>
                    <a:pt x="38" y="29"/>
                  </a:lnTo>
                  <a:lnTo>
                    <a:pt x="31" y="26"/>
                  </a:lnTo>
                  <a:lnTo>
                    <a:pt x="25" y="22"/>
                  </a:lnTo>
                  <a:lnTo>
                    <a:pt x="19" y="19"/>
                  </a:lnTo>
                  <a:lnTo>
                    <a:pt x="13" y="16"/>
                  </a:lnTo>
                  <a:lnTo>
                    <a:pt x="8" y="14"/>
                  </a:lnTo>
                  <a:lnTo>
                    <a:pt x="4" y="11"/>
                  </a:lnTo>
                  <a:lnTo>
                    <a:pt x="2" y="9"/>
                  </a:lnTo>
                  <a:lnTo>
                    <a:pt x="0" y="7"/>
                  </a:lnTo>
                  <a:lnTo>
                    <a:pt x="0" y="5"/>
                  </a:lnTo>
                  <a:lnTo>
                    <a:pt x="0" y="3"/>
                  </a:lnTo>
                  <a:lnTo>
                    <a:pt x="1" y="3"/>
                  </a:lnTo>
                  <a:lnTo>
                    <a:pt x="2" y="2"/>
                  </a:lnTo>
                  <a:lnTo>
                    <a:pt x="3" y="2"/>
                  </a:lnTo>
                  <a:lnTo>
                    <a:pt x="4" y="1"/>
                  </a:lnTo>
                  <a:lnTo>
                    <a:pt x="6" y="1"/>
                  </a:lnTo>
                  <a:lnTo>
                    <a:pt x="8" y="0"/>
                  </a:lnTo>
                  <a:lnTo>
                    <a:pt x="9" y="0"/>
                  </a:lnTo>
                  <a:lnTo>
                    <a:pt x="10"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58" name="Freeform 149"/>
            <p:cNvSpPr>
              <a:spLocks/>
            </p:cNvSpPr>
            <p:nvPr/>
          </p:nvSpPr>
          <p:spPr bwMode="auto">
            <a:xfrm>
              <a:off x="4467225" y="5035550"/>
              <a:ext cx="25400" cy="176212"/>
            </a:xfrm>
            <a:custGeom>
              <a:avLst/>
              <a:gdLst>
                <a:gd name="T0" fmla="*/ 2147483647 w 16"/>
                <a:gd name="T1" fmla="*/ 2147483647 h 111"/>
                <a:gd name="T2" fmla="*/ 2147483647 w 16"/>
                <a:gd name="T3" fmla="*/ 2147483647 h 111"/>
                <a:gd name="T4" fmla="*/ 2147483647 w 16"/>
                <a:gd name="T5" fmla="*/ 2147483647 h 111"/>
                <a:gd name="T6" fmla="*/ 2147483647 w 16"/>
                <a:gd name="T7" fmla="*/ 2147483647 h 111"/>
                <a:gd name="T8" fmla="*/ 2147483647 w 16"/>
                <a:gd name="T9" fmla="*/ 2147483647 h 111"/>
                <a:gd name="T10" fmla="*/ 2147483647 w 16"/>
                <a:gd name="T11" fmla="*/ 2147483647 h 111"/>
                <a:gd name="T12" fmla="*/ 2147483647 w 16"/>
                <a:gd name="T13" fmla="*/ 2147483647 h 111"/>
                <a:gd name="T14" fmla="*/ 2147483647 w 16"/>
                <a:gd name="T15" fmla="*/ 2147483647 h 111"/>
                <a:gd name="T16" fmla="*/ 2147483647 w 16"/>
                <a:gd name="T17" fmla="*/ 2147483647 h 111"/>
                <a:gd name="T18" fmla="*/ 2147483647 w 16"/>
                <a:gd name="T19" fmla="*/ 2147483647 h 111"/>
                <a:gd name="T20" fmla="*/ 2147483647 w 16"/>
                <a:gd name="T21" fmla="*/ 2147483647 h 111"/>
                <a:gd name="T22" fmla="*/ 2147483647 w 16"/>
                <a:gd name="T23" fmla="*/ 2147483647 h 111"/>
                <a:gd name="T24" fmla="*/ 2147483647 w 16"/>
                <a:gd name="T25" fmla="*/ 2147483647 h 111"/>
                <a:gd name="T26" fmla="*/ 2147483647 w 16"/>
                <a:gd name="T27" fmla="*/ 2147483647 h 111"/>
                <a:gd name="T28" fmla="*/ 2147483647 w 16"/>
                <a:gd name="T29" fmla="*/ 2147483647 h 111"/>
                <a:gd name="T30" fmla="*/ 2147483647 w 16"/>
                <a:gd name="T31" fmla="*/ 2147483647 h 111"/>
                <a:gd name="T32" fmla="*/ 2147483647 w 16"/>
                <a:gd name="T33" fmla="*/ 2147483647 h 111"/>
                <a:gd name="T34" fmla="*/ 2147483647 w 16"/>
                <a:gd name="T35" fmla="*/ 2147483647 h 111"/>
                <a:gd name="T36" fmla="*/ 2147483647 w 16"/>
                <a:gd name="T37" fmla="*/ 2147483647 h 111"/>
                <a:gd name="T38" fmla="*/ 2147483647 w 16"/>
                <a:gd name="T39" fmla="*/ 2147483647 h 111"/>
                <a:gd name="T40" fmla="*/ 2147483647 w 16"/>
                <a:gd name="T41" fmla="*/ 2147483647 h 111"/>
                <a:gd name="T42" fmla="*/ 2147483647 w 16"/>
                <a:gd name="T43" fmla="*/ 2147483647 h 111"/>
                <a:gd name="T44" fmla="*/ 2147483647 w 16"/>
                <a:gd name="T45" fmla="*/ 2147483647 h 111"/>
                <a:gd name="T46" fmla="*/ 2147483647 w 16"/>
                <a:gd name="T47" fmla="*/ 2147483647 h 111"/>
                <a:gd name="T48" fmla="*/ 0 w 16"/>
                <a:gd name="T49" fmla="*/ 2147483647 h 111"/>
                <a:gd name="T50" fmla="*/ 0 w 16"/>
                <a:gd name="T51" fmla="*/ 2147483647 h 111"/>
                <a:gd name="T52" fmla="*/ 0 w 16"/>
                <a:gd name="T53" fmla="*/ 2147483647 h 111"/>
                <a:gd name="T54" fmla="*/ 0 w 16"/>
                <a:gd name="T55" fmla="*/ 2147483647 h 111"/>
                <a:gd name="T56" fmla="*/ 0 w 16"/>
                <a:gd name="T57" fmla="*/ 2147483647 h 111"/>
                <a:gd name="T58" fmla="*/ 0 w 16"/>
                <a:gd name="T59" fmla="*/ 2147483647 h 111"/>
                <a:gd name="T60" fmla="*/ 2147483647 w 16"/>
                <a:gd name="T61" fmla="*/ 2147483647 h 111"/>
                <a:gd name="T62" fmla="*/ 2147483647 w 16"/>
                <a:gd name="T63" fmla="*/ 2147483647 h 111"/>
                <a:gd name="T64" fmla="*/ 2147483647 w 16"/>
                <a:gd name="T65" fmla="*/ 2147483647 h 111"/>
                <a:gd name="T66" fmla="*/ 2147483647 w 16"/>
                <a:gd name="T67" fmla="*/ 2147483647 h 111"/>
                <a:gd name="T68" fmla="*/ 2147483647 w 16"/>
                <a:gd name="T69" fmla="*/ 2147483647 h 111"/>
                <a:gd name="T70" fmla="*/ 2147483647 w 16"/>
                <a:gd name="T71" fmla="*/ 2147483647 h 111"/>
                <a:gd name="T72" fmla="*/ 2147483647 w 16"/>
                <a:gd name="T73" fmla="*/ 2147483647 h 111"/>
                <a:gd name="T74" fmla="*/ 2147483647 w 16"/>
                <a:gd name="T75" fmla="*/ 2147483647 h 111"/>
                <a:gd name="T76" fmla="*/ 2147483647 w 16"/>
                <a:gd name="T77" fmla="*/ 2147483647 h 111"/>
                <a:gd name="T78" fmla="*/ 2147483647 w 16"/>
                <a:gd name="T79" fmla="*/ 2147483647 h 111"/>
                <a:gd name="T80" fmla="*/ 2147483647 w 16"/>
                <a:gd name="T81" fmla="*/ 2147483647 h 111"/>
                <a:gd name="T82" fmla="*/ 2147483647 w 16"/>
                <a:gd name="T83" fmla="*/ 2147483647 h 111"/>
                <a:gd name="T84" fmla="*/ 2147483647 w 16"/>
                <a:gd name="T85" fmla="*/ 2147483647 h 111"/>
                <a:gd name="T86" fmla="*/ 2147483647 w 16"/>
                <a:gd name="T87" fmla="*/ 2147483647 h 111"/>
                <a:gd name="T88" fmla="*/ 2147483647 w 16"/>
                <a:gd name="T89" fmla="*/ 2147483647 h 111"/>
                <a:gd name="T90" fmla="*/ 2147483647 w 16"/>
                <a:gd name="T91" fmla="*/ 2147483647 h 111"/>
                <a:gd name="T92" fmla="*/ 2147483647 w 16"/>
                <a:gd name="T93" fmla="*/ 2147483647 h 111"/>
                <a:gd name="T94" fmla="*/ 2147483647 w 16"/>
                <a:gd name="T95" fmla="*/ 0 h 111"/>
                <a:gd name="T96" fmla="*/ 2147483647 w 16"/>
                <a:gd name="T97" fmla="*/ 0 h 111"/>
                <a:gd name="T98" fmla="*/ 2147483647 w 16"/>
                <a:gd name="T99" fmla="*/ 0 h 111"/>
                <a:gd name="T100" fmla="*/ 2147483647 w 16"/>
                <a:gd name="T101" fmla="*/ 2147483647 h 111"/>
                <a:gd name="T102" fmla="*/ 2147483647 w 16"/>
                <a:gd name="T103" fmla="*/ 2147483647 h 111"/>
                <a:gd name="T104" fmla="*/ 2147483647 w 16"/>
                <a:gd name="T105" fmla="*/ 2147483647 h 111"/>
                <a:gd name="T106" fmla="*/ 2147483647 w 16"/>
                <a:gd name="T107" fmla="*/ 2147483647 h 1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
                <a:gd name="T163" fmla="*/ 0 h 111"/>
                <a:gd name="T164" fmla="*/ 16 w 16"/>
                <a:gd name="T165" fmla="*/ 111 h 11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 h="111">
                  <a:moveTo>
                    <a:pt x="16" y="4"/>
                  </a:moveTo>
                  <a:lnTo>
                    <a:pt x="16" y="10"/>
                  </a:lnTo>
                  <a:lnTo>
                    <a:pt x="16" y="17"/>
                  </a:lnTo>
                  <a:lnTo>
                    <a:pt x="16" y="23"/>
                  </a:lnTo>
                  <a:lnTo>
                    <a:pt x="16" y="29"/>
                  </a:lnTo>
                  <a:lnTo>
                    <a:pt x="16" y="35"/>
                  </a:lnTo>
                  <a:lnTo>
                    <a:pt x="16" y="41"/>
                  </a:lnTo>
                  <a:lnTo>
                    <a:pt x="15" y="47"/>
                  </a:lnTo>
                  <a:lnTo>
                    <a:pt x="15" y="53"/>
                  </a:lnTo>
                  <a:lnTo>
                    <a:pt x="14" y="59"/>
                  </a:lnTo>
                  <a:lnTo>
                    <a:pt x="14" y="65"/>
                  </a:lnTo>
                  <a:lnTo>
                    <a:pt x="13" y="71"/>
                  </a:lnTo>
                  <a:lnTo>
                    <a:pt x="12" y="77"/>
                  </a:lnTo>
                  <a:lnTo>
                    <a:pt x="12" y="83"/>
                  </a:lnTo>
                  <a:lnTo>
                    <a:pt x="12" y="90"/>
                  </a:lnTo>
                  <a:lnTo>
                    <a:pt x="11" y="97"/>
                  </a:lnTo>
                  <a:lnTo>
                    <a:pt x="10" y="105"/>
                  </a:lnTo>
                  <a:lnTo>
                    <a:pt x="10" y="106"/>
                  </a:lnTo>
                  <a:lnTo>
                    <a:pt x="9" y="107"/>
                  </a:lnTo>
                  <a:lnTo>
                    <a:pt x="8" y="109"/>
                  </a:lnTo>
                  <a:lnTo>
                    <a:pt x="8" y="110"/>
                  </a:lnTo>
                  <a:lnTo>
                    <a:pt x="6" y="111"/>
                  </a:lnTo>
                  <a:lnTo>
                    <a:pt x="4" y="111"/>
                  </a:lnTo>
                  <a:lnTo>
                    <a:pt x="2" y="111"/>
                  </a:lnTo>
                  <a:lnTo>
                    <a:pt x="0" y="109"/>
                  </a:lnTo>
                  <a:lnTo>
                    <a:pt x="0" y="108"/>
                  </a:lnTo>
                  <a:lnTo>
                    <a:pt x="0" y="107"/>
                  </a:lnTo>
                  <a:lnTo>
                    <a:pt x="0" y="105"/>
                  </a:lnTo>
                  <a:lnTo>
                    <a:pt x="0" y="103"/>
                  </a:lnTo>
                  <a:lnTo>
                    <a:pt x="0" y="96"/>
                  </a:lnTo>
                  <a:lnTo>
                    <a:pt x="1" y="90"/>
                  </a:lnTo>
                  <a:lnTo>
                    <a:pt x="2" y="83"/>
                  </a:lnTo>
                  <a:lnTo>
                    <a:pt x="3" y="77"/>
                  </a:lnTo>
                  <a:lnTo>
                    <a:pt x="4" y="71"/>
                  </a:lnTo>
                  <a:lnTo>
                    <a:pt x="4" y="65"/>
                  </a:lnTo>
                  <a:lnTo>
                    <a:pt x="5" y="59"/>
                  </a:lnTo>
                  <a:lnTo>
                    <a:pt x="6" y="53"/>
                  </a:lnTo>
                  <a:lnTo>
                    <a:pt x="6" y="47"/>
                  </a:lnTo>
                  <a:lnTo>
                    <a:pt x="7" y="41"/>
                  </a:lnTo>
                  <a:lnTo>
                    <a:pt x="8" y="36"/>
                  </a:lnTo>
                  <a:lnTo>
                    <a:pt x="8" y="30"/>
                  </a:lnTo>
                  <a:lnTo>
                    <a:pt x="8" y="23"/>
                  </a:lnTo>
                  <a:lnTo>
                    <a:pt x="8" y="17"/>
                  </a:lnTo>
                  <a:lnTo>
                    <a:pt x="8" y="10"/>
                  </a:lnTo>
                  <a:lnTo>
                    <a:pt x="9" y="4"/>
                  </a:lnTo>
                  <a:lnTo>
                    <a:pt x="9" y="2"/>
                  </a:lnTo>
                  <a:lnTo>
                    <a:pt x="10" y="1"/>
                  </a:lnTo>
                  <a:lnTo>
                    <a:pt x="11" y="0"/>
                  </a:lnTo>
                  <a:lnTo>
                    <a:pt x="12" y="0"/>
                  </a:lnTo>
                  <a:lnTo>
                    <a:pt x="14" y="0"/>
                  </a:lnTo>
                  <a:lnTo>
                    <a:pt x="16" y="1"/>
                  </a:lnTo>
                  <a:lnTo>
                    <a:pt x="16" y="2"/>
                  </a:lnTo>
                  <a:lnTo>
                    <a:pt x="1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59" name="Freeform 150"/>
            <p:cNvSpPr>
              <a:spLocks/>
            </p:cNvSpPr>
            <p:nvPr/>
          </p:nvSpPr>
          <p:spPr bwMode="auto">
            <a:xfrm>
              <a:off x="4298950" y="4979988"/>
              <a:ext cx="192087" cy="65087"/>
            </a:xfrm>
            <a:custGeom>
              <a:avLst/>
              <a:gdLst>
                <a:gd name="T0" fmla="*/ 2147483647 w 121"/>
                <a:gd name="T1" fmla="*/ 0 h 41"/>
                <a:gd name="T2" fmla="*/ 2147483647 w 121"/>
                <a:gd name="T3" fmla="*/ 2147483647 h 41"/>
                <a:gd name="T4" fmla="*/ 2147483647 w 121"/>
                <a:gd name="T5" fmla="*/ 2147483647 h 41"/>
                <a:gd name="T6" fmla="*/ 2147483647 w 121"/>
                <a:gd name="T7" fmla="*/ 2147483647 h 41"/>
                <a:gd name="T8" fmla="*/ 2147483647 w 121"/>
                <a:gd name="T9" fmla="*/ 2147483647 h 41"/>
                <a:gd name="T10" fmla="*/ 2147483647 w 121"/>
                <a:gd name="T11" fmla="*/ 2147483647 h 41"/>
                <a:gd name="T12" fmla="*/ 2147483647 w 121"/>
                <a:gd name="T13" fmla="*/ 2147483647 h 41"/>
                <a:gd name="T14" fmla="*/ 2147483647 w 121"/>
                <a:gd name="T15" fmla="*/ 2147483647 h 41"/>
                <a:gd name="T16" fmla="*/ 2147483647 w 121"/>
                <a:gd name="T17" fmla="*/ 2147483647 h 41"/>
                <a:gd name="T18" fmla="*/ 2147483647 w 121"/>
                <a:gd name="T19" fmla="*/ 2147483647 h 41"/>
                <a:gd name="T20" fmla="*/ 2147483647 w 121"/>
                <a:gd name="T21" fmla="*/ 2147483647 h 41"/>
                <a:gd name="T22" fmla="*/ 2147483647 w 121"/>
                <a:gd name="T23" fmla="*/ 2147483647 h 41"/>
                <a:gd name="T24" fmla="*/ 2147483647 w 121"/>
                <a:gd name="T25" fmla="*/ 2147483647 h 41"/>
                <a:gd name="T26" fmla="*/ 2147483647 w 121"/>
                <a:gd name="T27" fmla="*/ 2147483647 h 41"/>
                <a:gd name="T28" fmla="*/ 2147483647 w 121"/>
                <a:gd name="T29" fmla="*/ 2147483647 h 41"/>
                <a:gd name="T30" fmla="*/ 2147483647 w 121"/>
                <a:gd name="T31" fmla="*/ 2147483647 h 41"/>
                <a:gd name="T32" fmla="*/ 2147483647 w 121"/>
                <a:gd name="T33" fmla="*/ 2147483647 h 41"/>
                <a:gd name="T34" fmla="*/ 2147483647 w 121"/>
                <a:gd name="T35" fmla="*/ 2147483647 h 41"/>
                <a:gd name="T36" fmla="*/ 2147483647 w 121"/>
                <a:gd name="T37" fmla="*/ 2147483647 h 41"/>
                <a:gd name="T38" fmla="*/ 2147483647 w 121"/>
                <a:gd name="T39" fmla="*/ 2147483647 h 41"/>
                <a:gd name="T40" fmla="*/ 2147483647 w 121"/>
                <a:gd name="T41" fmla="*/ 2147483647 h 41"/>
                <a:gd name="T42" fmla="*/ 2147483647 w 121"/>
                <a:gd name="T43" fmla="*/ 2147483647 h 41"/>
                <a:gd name="T44" fmla="*/ 2147483647 w 121"/>
                <a:gd name="T45" fmla="*/ 2147483647 h 41"/>
                <a:gd name="T46" fmla="*/ 2147483647 w 121"/>
                <a:gd name="T47" fmla="*/ 2147483647 h 41"/>
                <a:gd name="T48" fmla="*/ 2147483647 w 121"/>
                <a:gd name="T49" fmla="*/ 2147483647 h 41"/>
                <a:gd name="T50" fmla="*/ 2147483647 w 121"/>
                <a:gd name="T51" fmla="*/ 2147483647 h 41"/>
                <a:gd name="T52" fmla="*/ 2147483647 w 121"/>
                <a:gd name="T53" fmla="*/ 2147483647 h 41"/>
                <a:gd name="T54" fmla="*/ 2147483647 w 121"/>
                <a:gd name="T55" fmla="*/ 2147483647 h 41"/>
                <a:gd name="T56" fmla="*/ 2147483647 w 121"/>
                <a:gd name="T57" fmla="*/ 2147483647 h 41"/>
                <a:gd name="T58" fmla="*/ 2147483647 w 121"/>
                <a:gd name="T59" fmla="*/ 2147483647 h 41"/>
                <a:gd name="T60" fmla="*/ 2147483647 w 121"/>
                <a:gd name="T61" fmla="*/ 2147483647 h 41"/>
                <a:gd name="T62" fmla="*/ 2147483647 w 121"/>
                <a:gd name="T63" fmla="*/ 2147483647 h 41"/>
                <a:gd name="T64" fmla="*/ 2147483647 w 121"/>
                <a:gd name="T65" fmla="*/ 2147483647 h 41"/>
                <a:gd name="T66" fmla="*/ 2147483647 w 121"/>
                <a:gd name="T67" fmla="*/ 2147483647 h 41"/>
                <a:gd name="T68" fmla="*/ 2147483647 w 121"/>
                <a:gd name="T69" fmla="*/ 2147483647 h 41"/>
                <a:gd name="T70" fmla="*/ 2147483647 w 121"/>
                <a:gd name="T71" fmla="*/ 2147483647 h 41"/>
                <a:gd name="T72" fmla="*/ 2147483647 w 121"/>
                <a:gd name="T73" fmla="*/ 2147483647 h 41"/>
                <a:gd name="T74" fmla="*/ 2147483647 w 121"/>
                <a:gd name="T75" fmla="*/ 2147483647 h 41"/>
                <a:gd name="T76" fmla="*/ 2147483647 w 121"/>
                <a:gd name="T77" fmla="*/ 2147483647 h 41"/>
                <a:gd name="T78" fmla="*/ 2147483647 w 121"/>
                <a:gd name="T79" fmla="*/ 2147483647 h 41"/>
                <a:gd name="T80" fmla="*/ 2147483647 w 121"/>
                <a:gd name="T81" fmla="*/ 2147483647 h 41"/>
                <a:gd name="T82" fmla="*/ 2147483647 w 121"/>
                <a:gd name="T83" fmla="*/ 2147483647 h 41"/>
                <a:gd name="T84" fmla="*/ 2147483647 w 121"/>
                <a:gd name="T85" fmla="*/ 2147483647 h 41"/>
                <a:gd name="T86" fmla="*/ 2147483647 w 121"/>
                <a:gd name="T87" fmla="*/ 2147483647 h 41"/>
                <a:gd name="T88" fmla="*/ 2147483647 w 121"/>
                <a:gd name="T89" fmla="*/ 2147483647 h 41"/>
                <a:gd name="T90" fmla="*/ 0 w 121"/>
                <a:gd name="T91" fmla="*/ 2147483647 h 41"/>
                <a:gd name="T92" fmla="*/ 2147483647 w 121"/>
                <a:gd name="T93" fmla="*/ 2147483647 h 41"/>
                <a:gd name="T94" fmla="*/ 2147483647 w 121"/>
                <a:gd name="T95" fmla="*/ 2147483647 h 41"/>
                <a:gd name="T96" fmla="*/ 2147483647 w 121"/>
                <a:gd name="T97" fmla="*/ 0 h 41"/>
                <a:gd name="T98" fmla="*/ 2147483647 w 121"/>
                <a:gd name="T99" fmla="*/ 0 h 41"/>
                <a:gd name="T100" fmla="*/ 2147483647 w 121"/>
                <a:gd name="T101" fmla="*/ 0 h 41"/>
                <a:gd name="T102" fmla="*/ 2147483647 w 121"/>
                <a:gd name="T103" fmla="*/ 0 h 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1"/>
                <a:gd name="T157" fmla="*/ 0 h 41"/>
                <a:gd name="T158" fmla="*/ 121 w 121"/>
                <a:gd name="T159" fmla="*/ 41 h 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1" h="41">
                  <a:moveTo>
                    <a:pt x="4" y="0"/>
                  </a:moveTo>
                  <a:lnTo>
                    <a:pt x="11" y="3"/>
                  </a:lnTo>
                  <a:lnTo>
                    <a:pt x="19" y="6"/>
                  </a:lnTo>
                  <a:lnTo>
                    <a:pt x="25" y="9"/>
                  </a:lnTo>
                  <a:lnTo>
                    <a:pt x="33" y="10"/>
                  </a:lnTo>
                  <a:lnTo>
                    <a:pt x="39" y="12"/>
                  </a:lnTo>
                  <a:lnTo>
                    <a:pt x="46" y="15"/>
                  </a:lnTo>
                  <a:lnTo>
                    <a:pt x="53" y="16"/>
                  </a:lnTo>
                  <a:lnTo>
                    <a:pt x="60" y="18"/>
                  </a:lnTo>
                  <a:lnTo>
                    <a:pt x="67" y="20"/>
                  </a:lnTo>
                  <a:lnTo>
                    <a:pt x="74" y="21"/>
                  </a:lnTo>
                  <a:lnTo>
                    <a:pt x="81" y="23"/>
                  </a:lnTo>
                  <a:lnTo>
                    <a:pt x="88" y="25"/>
                  </a:lnTo>
                  <a:lnTo>
                    <a:pt x="95" y="26"/>
                  </a:lnTo>
                  <a:lnTo>
                    <a:pt x="102" y="28"/>
                  </a:lnTo>
                  <a:lnTo>
                    <a:pt x="110" y="30"/>
                  </a:lnTo>
                  <a:lnTo>
                    <a:pt x="118" y="32"/>
                  </a:lnTo>
                  <a:lnTo>
                    <a:pt x="120" y="33"/>
                  </a:lnTo>
                  <a:lnTo>
                    <a:pt x="121" y="35"/>
                  </a:lnTo>
                  <a:lnTo>
                    <a:pt x="120" y="36"/>
                  </a:lnTo>
                  <a:lnTo>
                    <a:pt x="120" y="38"/>
                  </a:lnTo>
                  <a:lnTo>
                    <a:pt x="118" y="39"/>
                  </a:lnTo>
                  <a:lnTo>
                    <a:pt x="116" y="41"/>
                  </a:lnTo>
                  <a:lnTo>
                    <a:pt x="114" y="41"/>
                  </a:lnTo>
                  <a:lnTo>
                    <a:pt x="112" y="41"/>
                  </a:lnTo>
                  <a:lnTo>
                    <a:pt x="111" y="41"/>
                  </a:lnTo>
                  <a:lnTo>
                    <a:pt x="110" y="41"/>
                  </a:lnTo>
                  <a:lnTo>
                    <a:pt x="102" y="39"/>
                  </a:lnTo>
                  <a:lnTo>
                    <a:pt x="95" y="37"/>
                  </a:lnTo>
                  <a:lnTo>
                    <a:pt x="88" y="35"/>
                  </a:lnTo>
                  <a:lnTo>
                    <a:pt x="82" y="33"/>
                  </a:lnTo>
                  <a:lnTo>
                    <a:pt x="76" y="32"/>
                  </a:lnTo>
                  <a:lnTo>
                    <a:pt x="69" y="30"/>
                  </a:lnTo>
                  <a:lnTo>
                    <a:pt x="63" y="28"/>
                  </a:lnTo>
                  <a:lnTo>
                    <a:pt x="57" y="26"/>
                  </a:lnTo>
                  <a:lnTo>
                    <a:pt x="50" y="25"/>
                  </a:lnTo>
                  <a:lnTo>
                    <a:pt x="43" y="22"/>
                  </a:lnTo>
                  <a:lnTo>
                    <a:pt x="37" y="20"/>
                  </a:lnTo>
                  <a:lnTo>
                    <a:pt x="31" y="18"/>
                  </a:lnTo>
                  <a:lnTo>
                    <a:pt x="25" y="16"/>
                  </a:lnTo>
                  <a:lnTo>
                    <a:pt x="17" y="13"/>
                  </a:lnTo>
                  <a:lnTo>
                    <a:pt x="10" y="10"/>
                  </a:lnTo>
                  <a:lnTo>
                    <a:pt x="3" y="7"/>
                  </a:lnTo>
                  <a:lnTo>
                    <a:pt x="2" y="6"/>
                  </a:lnTo>
                  <a:lnTo>
                    <a:pt x="1" y="4"/>
                  </a:lnTo>
                  <a:lnTo>
                    <a:pt x="0" y="3"/>
                  </a:lnTo>
                  <a:lnTo>
                    <a:pt x="1" y="2"/>
                  </a:lnTo>
                  <a:lnTo>
                    <a:pt x="1" y="1"/>
                  </a:lnTo>
                  <a:lnTo>
                    <a:pt x="1" y="0"/>
                  </a:lnTo>
                  <a:lnTo>
                    <a:pt x="2"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60" name="Freeform 151"/>
            <p:cNvSpPr>
              <a:spLocks/>
            </p:cNvSpPr>
            <p:nvPr/>
          </p:nvSpPr>
          <p:spPr bwMode="auto">
            <a:xfrm>
              <a:off x="4292600" y="4979988"/>
              <a:ext cx="17462" cy="88900"/>
            </a:xfrm>
            <a:custGeom>
              <a:avLst/>
              <a:gdLst>
                <a:gd name="T0" fmla="*/ 2147483647 w 11"/>
                <a:gd name="T1" fmla="*/ 2147483647 h 56"/>
                <a:gd name="T2" fmla="*/ 2147483647 w 11"/>
                <a:gd name="T3" fmla="*/ 2147483647 h 56"/>
                <a:gd name="T4" fmla="*/ 2147483647 w 11"/>
                <a:gd name="T5" fmla="*/ 2147483647 h 56"/>
                <a:gd name="T6" fmla="*/ 2147483647 w 11"/>
                <a:gd name="T7" fmla="*/ 2147483647 h 56"/>
                <a:gd name="T8" fmla="*/ 2147483647 w 11"/>
                <a:gd name="T9" fmla="*/ 2147483647 h 56"/>
                <a:gd name="T10" fmla="*/ 2147483647 w 11"/>
                <a:gd name="T11" fmla="*/ 2147483647 h 56"/>
                <a:gd name="T12" fmla="*/ 2147483647 w 11"/>
                <a:gd name="T13" fmla="*/ 2147483647 h 56"/>
                <a:gd name="T14" fmla="*/ 0 w 11"/>
                <a:gd name="T15" fmla="*/ 2147483647 h 56"/>
                <a:gd name="T16" fmla="*/ 0 w 11"/>
                <a:gd name="T17" fmla="*/ 2147483647 h 56"/>
                <a:gd name="T18" fmla="*/ 0 w 11"/>
                <a:gd name="T19" fmla="*/ 2147483647 h 56"/>
                <a:gd name="T20" fmla="*/ 2147483647 w 11"/>
                <a:gd name="T21" fmla="*/ 2147483647 h 56"/>
                <a:gd name="T22" fmla="*/ 2147483647 w 11"/>
                <a:gd name="T23" fmla="*/ 2147483647 h 56"/>
                <a:gd name="T24" fmla="*/ 2147483647 w 11"/>
                <a:gd name="T25" fmla="*/ 2147483647 h 56"/>
                <a:gd name="T26" fmla="*/ 2147483647 w 11"/>
                <a:gd name="T27" fmla="*/ 0 h 56"/>
                <a:gd name="T28" fmla="*/ 2147483647 w 11"/>
                <a:gd name="T29" fmla="*/ 0 h 56"/>
                <a:gd name="T30" fmla="*/ 2147483647 w 11"/>
                <a:gd name="T31" fmla="*/ 0 h 56"/>
                <a:gd name="T32" fmla="*/ 2147483647 w 11"/>
                <a:gd name="T33" fmla="*/ 2147483647 h 56"/>
                <a:gd name="T34" fmla="*/ 2147483647 w 11"/>
                <a:gd name="T35" fmla="*/ 2147483647 h 56"/>
                <a:gd name="T36" fmla="*/ 2147483647 w 11"/>
                <a:gd name="T37" fmla="*/ 2147483647 h 56"/>
                <a:gd name="T38" fmla="*/ 2147483647 w 11"/>
                <a:gd name="T39" fmla="*/ 2147483647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
                <a:gd name="T61" fmla="*/ 0 h 56"/>
                <a:gd name="T62" fmla="*/ 11 w 11"/>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 h="56">
                  <a:moveTo>
                    <a:pt x="11" y="4"/>
                  </a:moveTo>
                  <a:lnTo>
                    <a:pt x="6" y="54"/>
                  </a:lnTo>
                  <a:lnTo>
                    <a:pt x="5" y="55"/>
                  </a:lnTo>
                  <a:lnTo>
                    <a:pt x="5" y="56"/>
                  </a:lnTo>
                  <a:lnTo>
                    <a:pt x="3" y="56"/>
                  </a:lnTo>
                  <a:lnTo>
                    <a:pt x="2" y="56"/>
                  </a:lnTo>
                  <a:lnTo>
                    <a:pt x="1" y="55"/>
                  </a:lnTo>
                  <a:lnTo>
                    <a:pt x="0" y="55"/>
                  </a:lnTo>
                  <a:lnTo>
                    <a:pt x="0" y="54"/>
                  </a:lnTo>
                  <a:lnTo>
                    <a:pt x="0" y="52"/>
                  </a:lnTo>
                  <a:lnTo>
                    <a:pt x="2" y="4"/>
                  </a:lnTo>
                  <a:lnTo>
                    <a:pt x="2" y="2"/>
                  </a:lnTo>
                  <a:lnTo>
                    <a:pt x="3" y="1"/>
                  </a:lnTo>
                  <a:lnTo>
                    <a:pt x="5" y="0"/>
                  </a:lnTo>
                  <a:lnTo>
                    <a:pt x="6" y="0"/>
                  </a:lnTo>
                  <a:lnTo>
                    <a:pt x="8" y="0"/>
                  </a:lnTo>
                  <a:lnTo>
                    <a:pt x="10" y="1"/>
                  </a:lnTo>
                  <a:lnTo>
                    <a:pt x="11" y="2"/>
                  </a:lnTo>
                  <a:lnTo>
                    <a:pt x="1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61" name="Freeform 152"/>
            <p:cNvSpPr>
              <a:spLocks/>
            </p:cNvSpPr>
            <p:nvPr/>
          </p:nvSpPr>
          <p:spPr bwMode="auto">
            <a:xfrm>
              <a:off x="4314825" y="5026025"/>
              <a:ext cx="136525" cy="150812"/>
            </a:xfrm>
            <a:custGeom>
              <a:avLst/>
              <a:gdLst>
                <a:gd name="T0" fmla="*/ 2147483647 w 86"/>
                <a:gd name="T1" fmla="*/ 0 h 95"/>
                <a:gd name="T2" fmla="*/ 2147483647 w 86"/>
                <a:gd name="T3" fmla="*/ 2147483647 h 95"/>
                <a:gd name="T4" fmla="*/ 2147483647 w 86"/>
                <a:gd name="T5" fmla="*/ 2147483647 h 95"/>
                <a:gd name="T6" fmla="*/ 2147483647 w 86"/>
                <a:gd name="T7" fmla="*/ 2147483647 h 95"/>
                <a:gd name="T8" fmla="*/ 2147483647 w 86"/>
                <a:gd name="T9" fmla="*/ 2147483647 h 95"/>
                <a:gd name="T10" fmla="*/ 2147483647 w 86"/>
                <a:gd name="T11" fmla="*/ 2147483647 h 95"/>
                <a:gd name="T12" fmla="*/ 2147483647 w 86"/>
                <a:gd name="T13" fmla="*/ 2147483647 h 95"/>
                <a:gd name="T14" fmla="*/ 2147483647 w 86"/>
                <a:gd name="T15" fmla="*/ 2147483647 h 95"/>
                <a:gd name="T16" fmla="*/ 2147483647 w 86"/>
                <a:gd name="T17" fmla="*/ 2147483647 h 95"/>
                <a:gd name="T18" fmla="*/ 2147483647 w 86"/>
                <a:gd name="T19" fmla="*/ 2147483647 h 95"/>
                <a:gd name="T20" fmla="*/ 2147483647 w 86"/>
                <a:gd name="T21" fmla="*/ 2147483647 h 95"/>
                <a:gd name="T22" fmla="*/ 2147483647 w 86"/>
                <a:gd name="T23" fmla="*/ 2147483647 h 95"/>
                <a:gd name="T24" fmla="*/ 2147483647 w 86"/>
                <a:gd name="T25" fmla="*/ 2147483647 h 95"/>
                <a:gd name="T26" fmla="*/ 2147483647 w 86"/>
                <a:gd name="T27" fmla="*/ 2147483647 h 95"/>
                <a:gd name="T28" fmla="*/ 2147483647 w 86"/>
                <a:gd name="T29" fmla="*/ 2147483647 h 95"/>
                <a:gd name="T30" fmla="*/ 2147483647 w 86"/>
                <a:gd name="T31" fmla="*/ 2147483647 h 95"/>
                <a:gd name="T32" fmla="*/ 2147483647 w 86"/>
                <a:gd name="T33" fmla="*/ 2147483647 h 95"/>
                <a:gd name="T34" fmla="*/ 2147483647 w 86"/>
                <a:gd name="T35" fmla="*/ 2147483647 h 95"/>
                <a:gd name="T36" fmla="*/ 2147483647 w 86"/>
                <a:gd name="T37" fmla="*/ 2147483647 h 95"/>
                <a:gd name="T38" fmla="*/ 2147483647 w 86"/>
                <a:gd name="T39" fmla="*/ 2147483647 h 95"/>
                <a:gd name="T40" fmla="*/ 2147483647 w 86"/>
                <a:gd name="T41" fmla="*/ 2147483647 h 95"/>
                <a:gd name="T42" fmla="*/ 2147483647 w 86"/>
                <a:gd name="T43" fmla="*/ 2147483647 h 95"/>
                <a:gd name="T44" fmla="*/ 2147483647 w 86"/>
                <a:gd name="T45" fmla="*/ 2147483647 h 95"/>
                <a:gd name="T46" fmla="*/ 2147483647 w 86"/>
                <a:gd name="T47" fmla="*/ 2147483647 h 95"/>
                <a:gd name="T48" fmla="*/ 2147483647 w 86"/>
                <a:gd name="T49" fmla="*/ 2147483647 h 95"/>
                <a:gd name="T50" fmla="*/ 2147483647 w 86"/>
                <a:gd name="T51" fmla="*/ 2147483647 h 95"/>
                <a:gd name="T52" fmla="*/ 2147483647 w 86"/>
                <a:gd name="T53" fmla="*/ 2147483647 h 95"/>
                <a:gd name="T54" fmla="*/ 2147483647 w 86"/>
                <a:gd name="T55" fmla="*/ 2147483647 h 95"/>
                <a:gd name="T56" fmla="*/ 2147483647 w 86"/>
                <a:gd name="T57" fmla="*/ 2147483647 h 95"/>
                <a:gd name="T58" fmla="*/ 2147483647 w 86"/>
                <a:gd name="T59" fmla="*/ 2147483647 h 95"/>
                <a:gd name="T60" fmla="*/ 2147483647 w 86"/>
                <a:gd name="T61" fmla="*/ 2147483647 h 95"/>
                <a:gd name="T62" fmla="*/ 2147483647 w 86"/>
                <a:gd name="T63" fmla="*/ 2147483647 h 95"/>
                <a:gd name="T64" fmla="*/ 2147483647 w 86"/>
                <a:gd name="T65" fmla="*/ 2147483647 h 95"/>
                <a:gd name="T66" fmla="*/ 2147483647 w 86"/>
                <a:gd name="T67" fmla="*/ 2147483647 h 95"/>
                <a:gd name="T68" fmla="*/ 2147483647 w 86"/>
                <a:gd name="T69" fmla="*/ 2147483647 h 95"/>
                <a:gd name="T70" fmla="*/ 2147483647 w 86"/>
                <a:gd name="T71" fmla="*/ 2147483647 h 95"/>
                <a:gd name="T72" fmla="*/ 2147483647 w 86"/>
                <a:gd name="T73" fmla="*/ 2147483647 h 95"/>
                <a:gd name="T74" fmla="*/ 2147483647 w 86"/>
                <a:gd name="T75" fmla="*/ 2147483647 h 95"/>
                <a:gd name="T76" fmla="*/ 2147483647 w 86"/>
                <a:gd name="T77" fmla="*/ 2147483647 h 95"/>
                <a:gd name="T78" fmla="*/ 2147483647 w 86"/>
                <a:gd name="T79" fmla="*/ 2147483647 h 95"/>
                <a:gd name="T80" fmla="*/ 2147483647 w 86"/>
                <a:gd name="T81" fmla="*/ 2147483647 h 95"/>
                <a:gd name="T82" fmla="*/ 0 w 86"/>
                <a:gd name="T83" fmla="*/ 2147483647 h 95"/>
                <a:gd name="T84" fmla="*/ 0 w 86"/>
                <a:gd name="T85" fmla="*/ 2147483647 h 95"/>
                <a:gd name="T86" fmla="*/ 2147483647 w 86"/>
                <a:gd name="T87" fmla="*/ 0 h 95"/>
                <a:gd name="T88" fmla="*/ 2147483647 w 86"/>
                <a:gd name="T89" fmla="*/ 0 h 9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6"/>
                <a:gd name="T136" fmla="*/ 0 h 95"/>
                <a:gd name="T137" fmla="*/ 86 w 86"/>
                <a:gd name="T138" fmla="*/ 95 h 9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6" h="95">
                  <a:moveTo>
                    <a:pt x="5" y="0"/>
                  </a:moveTo>
                  <a:lnTo>
                    <a:pt x="8" y="0"/>
                  </a:lnTo>
                  <a:lnTo>
                    <a:pt x="12" y="0"/>
                  </a:lnTo>
                  <a:lnTo>
                    <a:pt x="16" y="1"/>
                  </a:lnTo>
                  <a:lnTo>
                    <a:pt x="21" y="2"/>
                  </a:lnTo>
                  <a:lnTo>
                    <a:pt x="25" y="3"/>
                  </a:lnTo>
                  <a:lnTo>
                    <a:pt x="29" y="5"/>
                  </a:lnTo>
                  <a:lnTo>
                    <a:pt x="35" y="6"/>
                  </a:lnTo>
                  <a:lnTo>
                    <a:pt x="39" y="8"/>
                  </a:lnTo>
                  <a:lnTo>
                    <a:pt x="45" y="10"/>
                  </a:lnTo>
                  <a:lnTo>
                    <a:pt x="49" y="12"/>
                  </a:lnTo>
                  <a:lnTo>
                    <a:pt x="55" y="13"/>
                  </a:lnTo>
                  <a:lnTo>
                    <a:pt x="60" y="15"/>
                  </a:lnTo>
                  <a:lnTo>
                    <a:pt x="64" y="16"/>
                  </a:lnTo>
                  <a:lnTo>
                    <a:pt x="70" y="18"/>
                  </a:lnTo>
                  <a:lnTo>
                    <a:pt x="74" y="20"/>
                  </a:lnTo>
                  <a:lnTo>
                    <a:pt x="79" y="21"/>
                  </a:lnTo>
                  <a:lnTo>
                    <a:pt x="81" y="22"/>
                  </a:lnTo>
                  <a:lnTo>
                    <a:pt x="83" y="22"/>
                  </a:lnTo>
                  <a:lnTo>
                    <a:pt x="84" y="23"/>
                  </a:lnTo>
                  <a:lnTo>
                    <a:pt x="85" y="25"/>
                  </a:lnTo>
                  <a:lnTo>
                    <a:pt x="85" y="26"/>
                  </a:lnTo>
                  <a:lnTo>
                    <a:pt x="86" y="29"/>
                  </a:lnTo>
                  <a:lnTo>
                    <a:pt x="86" y="30"/>
                  </a:lnTo>
                  <a:lnTo>
                    <a:pt x="86" y="33"/>
                  </a:lnTo>
                  <a:lnTo>
                    <a:pt x="86" y="37"/>
                  </a:lnTo>
                  <a:lnTo>
                    <a:pt x="86" y="41"/>
                  </a:lnTo>
                  <a:lnTo>
                    <a:pt x="86" y="45"/>
                  </a:lnTo>
                  <a:lnTo>
                    <a:pt x="86" y="48"/>
                  </a:lnTo>
                  <a:lnTo>
                    <a:pt x="85" y="52"/>
                  </a:lnTo>
                  <a:lnTo>
                    <a:pt x="85" y="55"/>
                  </a:lnTo>
                  <a:lnTo>
                    <a:pt x="85" y="58"/>
                  </a:lnTo>
                  <a:lnTo>
                    <a:pt x="84" y="62"/>
                  </a:lnTo>
                  <a:lnTo>
                    <a:pt x="84" y="65"/>
                  </a:lnTo>
                  <a:lnTo>
                    <a:pt x="83" y="69"/>
                  </a:lnTo>
                  <a:lnTo>
                    <a:pt x="82" y="72"/>
                  </a:lnTo>
                  <a:lnTo>
                    <a:pt x="82" y="76"/>
                  </a:lnTo>
                  <a:lnTo>
                    <a:pt x="81" y="79"/>
                  </a:lnTo>
                  <a:lnTo>
                    <a:pt x="80" y="83"/>
                  </a:lnTo>
                  <a:lnTo>
                    <a:pt x="79" y="87"/>
                  </a:lnTo>
                  <a:lnTo>
                    <a:pt x="78" y="91"/>
                  </a:lnTo>
                  <a:lnTo>
                    <a:pt x="77" y="93"/>
                  </a:lnTo>
                  <a:lnTo>
                    <a:pt x="76" y="94"/>
                  </a:lnTo>
                  <a:lnTo>
                    <a:pt x="75" y="95"/>
                  </a:lnTo>
                  <a:lnTo>
                    <a:pt x="73" y="95"/>
                  </a:lnTo>
                  <a:lnTo>
                    <a:pt x="72" y="94"/>
                  </a:lnTo>
                  <a:lnTo>
                    <a:pt x="72" y="93"/>
                  </a:lnTo>
                  <a:lnTo>
                    <a:pt x="71" y="91"/>
                  </a:lnTo>
                  <a:lnTo>
                    <a:pt x="72" y="88"/>
                  </a:lnTo>
                  <a:lnTo>
                    <a:pt x="73" y="84"/>
                  </a:lnTo>
                  <a:lnTo>
                    <a:pt x="74" y="81"/>
                  </a:lnTo>
                  <a:lnTo>
                    <a:pt x="75" y="77"/>
                  </a:lnTo>
                  <a:lnTo>
                    <a:pt x="75" y="74"/>
                  </a:lnTo>
                  <a:lnTo>
                    <a:pt x="76" y="71"/>
                  </a:lnTo>
                  <a:lnTo>
                    <a:pt x="77" y="68"/>
                  </a:lnTo>
                  <a:lnTo>
                    <a:pt x="77" y="65"/>
                  </a:lnTo>
                  <a:lnTo>
                    <a:pt x="78" y="62"/>
                  </a:lnTo>
                  <a:lnTo>
                    <a:pt x="78" y="58"/>
                  </a:lnTo>
                  <a:lnTo>
                    <a:pt x="78" y="55"/>
                  </a:lnTo>
                  <a:lnTo>
                    <a:pt x="78" y="52"/>
                  </a:lnTo>
                  <a:lnTo>
                    <a:pt x="79" y="49"/>
                  </a:lnTo>
                  <a:lnTo>
                    <a:pt x="79" y="45"/>
                  </a:lnTo>
                  <a:lnTo>
                    <a:pt x="79" y="42"/>
                  </a:lnTo>
                  <a:lnTo>
                    <a:pt x="79" y="39"/>
                  </a:lnTo>
                  <a:lnTo>
                    <a:pt x="79" y="35"/>
                  </a:lnTo>
                  <a:lnTo>
                    <a:pt x="78" y="33"/>
                  </a:lnTo>
                  <a:lnTo>
                    <a:pt x="76" y="32"/>
                  </a:lnTo>
                  <a:lnTo>
                    <a:pt x="73" y="30"/>
                  </a:lnTo>
                  <a:lnTo>
                    <a:pt x="69" y="28"/>
                  </a:lnTo>
                  <a:lnTo>
                    <a:pt x="64" y="25"/>
                  </a:lnTo>
                  <a:lnTo>
                    <a:pt x="58" y="23"/>
                  </a:lnTo>
                  <a:lnTo>
                    <a:pt x="52" y="20"/>
                  </a:lnTo>
                  <a:lnTo>
                    <a:pt x="45" y="18"/>
                  </a:lnTo>
                  <a:lnTo>
                    <a:pt x="39" y="16"/>
                  </a:lnTo>
                  <a:lnTo>
                    <a:pt x="32" y="14"/>
                  </a:lnTo>
                  <a:lnTo>
                    <a:pt x="25" y="12"/>
                  </a:lnTo>
                  <a:lnTo>
                    <a:pt x="20" y="10"/>
                  </a:lnTo>
                  <a:lnTo>
                    <a:pt x="15" y="9"/>
                  </a:lnTo>
                  <a:lnTo>
                    <a:pt x="10" y="8"/>
                  </a:lnTo>
                  <a:lnTo>
                    <a:pt x="7" y="7"/>
                  </a:lnTo>
                  <a:lnTo>
                    <a:pt x="5" y="7"/>
                  </a:lnTo>
                  <a:lnTo>
                    <a:pt x="3" y="7"/>
                  </a:lnTo>
                  <a:lnTo>
                    <a:pt x="1" y="6"/>
                  </a:lnTo>
                  <a:lnTo>
                    <a:pt x="0" y="4"/>
                  </a:lnTo>
                  <a:lnTo>
                    <a:pt x="0" y="3"/>
                  </a:lnTo>
                  <a:lnTo>
                    <a:pt x="0" y="2"/>
                  </a:lnTo>
                  <a:lnTo>
                    <a:pt x="1" y="1"/>
                  </a:lnTo>
                  <a:lnTo>
                    <a:pt x="3"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62" name="Freeform 153"/>
            <p:cNvSpPr>
              <a:spLocks/>
            </p:cNvSpPr>
            <p:nvPr/>
          </p:nvSpPr>
          <p:spPr bwMode="auto">
            <a:xfrm>
              <a:off x="4308475" y="5030788"/>
              <a:ext cx="26987" cy="87312"/>
            </a:xfrm>
            <a:custGeom>
              <a:avLst/>
              <a:gdLst>
                <a:gd name="T0" fmla="*/ 2147483647 w 17"/>
                <a:gd name="T1" fmla="*/ 2147483647 h 55"/>
                <a:gd name="T2" fmla="*/ 2147483647 w 17"/>
                <a:gd name="T3" fmla="*/ 2147483647 h 55"/>
                <a:gd name="T4" fmla="*/ 2147483647 w 17"/>
                <a:gd name="T5" fmla="*/ 2147483647 h 55"/>
                <a:gd name="T6" fmla="*/ 2147483647 w 17"/>
                <a:gd name="T7" fmla="*/ 2147483647 h 55"/>
                <a:gd name="T8" fmla="*/ 2147483647 w 17"/>
                <a:gd name="T9" fmla="*/ 2147483647 h 55"/>
                <a:gd name="T10" fmla="*/ 2147483647 w 17"/>
                <a:gd name="T11" fmla="*/ 2147483647 h 55"/>
                <a:gd name="T12" fmla="*/ 2147483647 w 17"/>
                <a:gd name="T13" fmla="*/ 2147483647 h 55"/>
                <a:gd name="T14" fmla="*/ 2147483647 w 17"/>
                <a:gd name="T15" fmla="*/ 2147483647 h 55"/>
                <a:gd name="T16" fmla="*/ 2147483647 w 17"/>
                <a:gd name="T17" fmla="*/ 2147483647 h 55"/>
                <a:gd name="T18" fmla="*/ 2147483647 w 17"/>
                <a:gd name="T19" fmla="*/ 2147483647 h 55"/>
                <a:gd name="T20" fmla="*/ 2147483647 w 17"/>
                <a:gd name="T21" fmla="*/ 2147483647 h 55"/>
                <a:gd name="T22" fmla="*/ 2147483647 w 17"/>
                <a:gd name="T23" fmla="*/ 2147483647 h 55"/>
                <a:gd name="T24" fmla="*/ 2147483647 w 17"/>
                <a:gd name="T25" fmla="*/ 2147483647 h 55"/>
                <a:gd name="T26" fmla="*/ 2147483647 w 17"/>
                <a:gd name="T27" fmla="*/ 2147483647 h 55"/>
                <a:gd name="T28" fmla="*/ 2147483647 w 17"/>
                <a:gd name="T29" fmla="*/ 2147483647 h 55"/>
                <a:gd name="T30" fmla="*/ 2147483647 w 17"/>
                <a:gd name="T31" fmla="*/ 2147483647 h 55"/>
                <a:gd name="T32" fmla="*/ 2147483647 w 17"/>
                <a:gd name="T33" fmla="*/ 2147483647 h 55"/>
                <a:gd name="T34" fmla="*/ 2147483647 w 17"/>
                <a:gd name="T35" fmla="*/ 2147483647 h 55"/>
                <a:gd name="T36" fmla="*/ 2147483647 w 17"/>
                <a:gd name="T37" fmla="*/ 2147483647 h 55"/>
                <a:gd name="T38" fmla="*/ 2147483647 w 17"/>
                <a:gd name="T39" fmla="*/ 2147483647 h 55"/>
                <a:gd name="T40" fmla="*/ 2147483647 w 17"/>
                <a:gd name="T41" fmla="*/ 2147483647 h 55"/>
                <a:gd name="T42" fmla="*/ 2147483647 w 17"/>
                <a:gd name="T43" fmla="*/ 2147483647 h 55"/>
                <a:gd name="T44" fmla="*/ 0 w 17"/>
                <a:gd name="T45" fmla="*/ 2147483647 h 55"/>
                <a:gd name="T46" fmla="*/ 0 w 17"/>
                <a:gd name="T47" fmla="*/ 2147483647 h 55"/>
                <a:gd name="T48" fmla="*/ 0 w 17"/>
                <a:gd name="T49" fmla="*/ 2147483647 h 55"/>
                <a:gd name="T50" fmla="*/ 0 w 17"/>
                <a:gd name="T51" fmla="*/ 2147483647 h 55"/>
                <a:gd name="T52" fmla="*/ 2147483647 w 17"/>
                <a:gd name="T53" fmla="*/ 2147483647 h 55"/>
                <a:gd name="T54" fmla="*/ 2147483647 w 17"/>
                <a:gd name="T55" fmla="*/ 2147483647 h 55"/>
                <a:gd name="T56" fmla="*/ 2147483647 w 17"/>
                <a:gd name="T57" fmla="*/ 2147483647 h 55"/>
                <a:gd name="T58" fmla="*/ 2147483647 w 17"/>
                <a:gd name="T59" fmla="*/ 2147483647 h 55"/>
                <a:gd name="T60" fmla="*/ 2147483647 w 17"/>
                <a:gd name="T61" fmla="*/ 2147483647 h 55"/>
                <a:gd name="T62" fmla="*/ 2147483647 w 17"/>
                <a:gd name="T63" fmla="*/ 2147483647 h 55"/>
                <a:gd name="T64" fmla="*/ 2147483647 w 17"/>
                <a:gd name="T65" fmla="*/ 2147483647 h 55"/>
                <a:gd name="T66" fmla="*/ 2147483647 w 17"/>
                <a:gd name="T67" fmla="*/ 2147483647 h 55"/>
                <a:gd name="T68" fmla="*/ 2147483647 w 17"/>
                <a:gd name="T69" fmla="*/ 2147483647 h 55"/>
                <a:gd name="T70" fmla="*/ 2147483647 w 17"/>
                <a:gd name="T71" fmla="*/ 2147483647 h 55"/>
                <a:gd name="T72" fmla="*/ 2147483647 w 17"/>
                <a:gd name="T73" fmla="*/ 2147483647 h 55"/>
                <a:gd name="T74" fmla="*/ 2147483647 w 17"/>
                <a:gd name="T75" fmla="*/ 2147483647 h 55"/>
                <a:gd name="T76" fmla="*/ 2147483647 w 17"/>
                <a:gd name="T77" fmla="*/ 2147483647 h 55"/>
                <a:gd name="T78" fmla="*/ 2147483647 w 17"/>
                <a:gd name="T79" fmla="*/ 2147483647 h 55"/>
                <a:gd name="T80" fmla="*/ 2147483647 w 17"/>
                <a:gd name="T81" fmla="*/ 2147483647 h 55"/>
                <a:gd name="T82" fmla="*/ 2147483647 w 17"/>
                <a:gd name="T83" fmla="*/ 2147483647 h 55"/>
                <a:gd name="T84" fmla="*/ 2147483647 w 17"/>
                <a:gd name="T85" fmla="*/ 0 h 55"/>
                <a:gd name="T86" fmla="*/ 2147483647 w 17"/>
                <a:gd name="T87" fmla="*/ 0 h 55"/>
                <a:gd name="T88" fmla="*/ 2147483647 w 17"/>
                <a:gd name="T89" fmla="*/ 0 h 55"/>
                <a:gd name="T90" fmla="*/ 2147483647 w 17"/>
                <a:gd name="T91" fmla="*/ 0 h 55"/>
                <a:gd name="T92" fmla="*/ 2147483647 w 17"/>
                <a:gd name="T93" fmla="*/ 2147483647 h 55"/>
                <a:gd name="T94" fmla="*/ 2147483647 w 17"/>
                <a:gd name="T95" fmla="*/ 2147483647 h 55"/>
                <a:gd name="T96" fmla="*/ 2147483647 w 17"/>
                <a:gd name="T97" fmla="*/ 2147483647 h 55"/>
                <a:gd name="T98" fmla="*/ 2147483647 w 17"/>
                <a:gd name="T99" fmla="*/ 2147483647 h 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
                <a:gd name="T151" fmla="*/ 0 h 55"/>
                <a:gd name="T152" fmla="*/ 17 w 17"/>
                <a:gd name="T153" fmla="*/ 55 h 5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 h="55">
                  <a:moveTo>
                    <a:pt x="17" y="6"/>
                  </a:moveTo>
                  <a:lnTo>
                    <a:pt x="15" y="9"/>
                  </a:lnTo>
                  <a:lnTo>
                    <a:pt x="15" y="12"/>
                  </a:lnTo>
                  <a:lnTo>
                    <a:pt x="14" y="15"/>
                  </a:lnTo>
                  <a:lnTo>
                    <a:pt x="13" y="18"/>
                  </a:lnTo>
                  <a:lnTo>
                    <a:pt x="13" y="20"/>
                  </a:lnTo>
                  <a:lnTo>
                    <a:pt x="12" y="24"/>
                  </a:lnTo>
                  <a:lnTo>
                    <a:pt x="11" y="26"/>
                  </a:lnTo>
                  <a:lnTo>
                    <a:pt x="11" y="29"/>
                  </a:lnTo>
                  <a:lnTo>
                    <a:pt x="10" y="32"/>
                  </a:lnTo>
                  <a:lnTo>
                    <a:pt x="9" y="35"/>
                  </a:lnTo>
                  <a:lnTo>
                    <a:pt x="9" y="38"/>
                  </a:lnTo>
                  <a:lnTo>
                    <a:pt x="9" y="40"/>
                  </a:lnTo>
                  <a:lnTo>
                    <a:pt x="7" y="44"/>
                  </a:lnTo>
                  <a:lnTo>
                    <a:pt x="7" y="46"/>
                  </a:lnTo>
                  <a:lnTo>
                    <a:pt x="6" y="49"/>
                  </a:lnTo>
                  <a:lnTo>
                    <a:pt x="6" y="53"/>
                  </a:lnTo>
                  <a:lnTo>
                    <a:pt x="5" y="54"/>
                  </a:lnTo>
                  <a:lnTo>
                    <a:pt x="4" y="55"/>
                  </a:lnTo>
                  <a:lnTo>
                    <a:pt x="3" y="55"/>
                  </a:lnTo>
                  <a:lnTo>
                    <a:pt x="2" y="54"/>
                  </a:lnTo>
                  <a:lnTo>
                    <a:pt x="1" y="52"/>
                  </a:lnTo>
                  <a:lnTo>
                    <a:pt x="0" y="51"/>
                  </a:lnTo>
                  <a:lnTo>
                    <a:pt x="0" y="48"/>
                  </a:lnTo>
                  <a:lnTo>
                    <a:pt x="0" y="46"/>
                  </a:lnTo>
                  <a:lnTo>
                    <a:pt x="0" y="42"/>
                  </a:lnTo>
                  <a:lnTo>
                    <a:pt x="1" y="40"/>
                  </a:lnTo>
                  <a:lnTo>
                    <a:pt x="1" y="37"/>
                  </a:lnTo>
                  <a:lnTo>
                    <a:pt x="2" y="35"/>
                  </a:lnTo>
                  <a:lnTo>
                    <a:pt x="2" y="32"/>
                  </a:lnTo>
                  <a:lnTo>
                    <a:pt x="2" y="29"/>
                  </a:lnTo>
                  <a:lnTo>
                    <a:pt x="3" y="27"/>
                  </a:lnTo>
                  <a:lnTo>
                    <a:pt x="3" y="25"/>
                  </a:lnTo>
                  <a:lnTo>
                    <a:pt x="3" y="22"/>
                  </a:lnTo>
                  <a:lnTo>
                    <a:pt x="3" y="20"/>
                  </a:lnTo>
                  <a:lnTo>
                    <a:pt x="3" y="17"/>
                  </a:lnTo>
                  <a:lnTo>
                    <a:pt x="3" y="15"/>
                  </a:lnTo>
                  <a:lnTo>
                    <a:pt x="4" y="12"/>
                  </a:lnTo>
                  <a:lnTo>
                    <a:pt x="4" y="9"/>
                  </a:lnTo>
                  <a:lnTo>
                    <a:pt x="5" y="7"/>
                  </a:lnTo>
                  <a:lnTo>
                    <a:pt x="6" y="4"/>
                  </a:lnTo>
                  <a:lnTo>
                    <a:pt x="7" y="1"/>
                  </a:lnTo>
                  <a:lnTo>
                    <a:pt x="9" y="0"/>
                  </a:lnTo>
                  <a:lnTo>
                    <a:pt x="10" y="0"/>
                  </a:lnTo>
                  <a:lnTo>
                    <a:pt x="13" y="0"/>
                  </a:lnTo>
                  <a:lnTo>
                    <a:pt x="15" y="2"/>
                  </a:lnTo>
                  <a:lnTo>
                    <a:pt x="16" y="4"/>
                  </a:lnTo>
                  <a:lnTo>
                    <a:pt x="1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63" name="Freeform 154"/>
            <p:cNvSpPr>
              <a:spLocks/>
            </p:cNvSpPr>
            <p:nvPr/>
          </p:nvSpPr>
          <p:spPr bwMode="auto">
            <a:xfrm>
              <a:off x="4289425" y="5140325"/>
              <a:ext cx="165100" cy="76200"/>
            </a:xfrm>
            <a:custGeom>
              <a:avLst/>
              <a:gdLst>
                <a:gd name="T0" fmla="*/ 2147483647 w 104"/>
                <a:gd name="T1" fmla="*/ 2147483647 h 48"/>
                <a:gd name="T2" fmla="*/ 2147483647 w 104"/>
                <a:gd name="T3" fmla="*/ 2147483647 h 48"/>
                <a:gd name="T4" fmla="*/ 2147483647 w 104"/>
                <a:gd name="T5" fmla="*/ 2147483647 h 48"/>
                <a:gd name="T6" fmla="*/ 2147483647 w 104"/>
                <a:gd name="T7" fmla="*/ 2147483647 h 48"/>
                <a:gd name="T8" fmla="*/ 2147483647 w 104"/>
                <a:gd name="T9" fmla="*/ 2147483647 h 48"/>
                <a:gd name="T10" fmla="*/ 2147483647 w 104"/>
                <a:gd name="T11" fmla="*/ 2147483647 h 48"/>
                <a:gd name="T12" fmla="*/ 2147483647 w 104"/>
                <a:gd name="T13" fmla="*/ 2147483647 h 48"/>
                <a:gd name="T14" fmla="*/ 2147483647 w 104"/>
                <a:gd name="T15" fmla="*/ 2147483647 h 48"/>
                <a:gd name="T16" fmla="*/ 2147483647 w 104"/>
                <a:gd name="T17" fmla="*/ 2147483647 h 48"/>
                <a:gd name="T18" fmla="*/ 2147483647 w 104"/>
                <a:gd name="T19" fmla="*/ 2147483647 h 48"/>
                <a:gd name="T20" fmla="*/ 2147483647 w 104"/>
                <a:gd name="T21" fmla="*/ 2147483647 h 48"/>
                <a:gd name="T22" fmla="*/ 2147483647 w 104"/>
                <a:gd name="T23" fmla="*/ 2147483647 h 48"/>
                <a:gd name="T24" fmla="*/ 2147483647 w 104"/>
                <a:gd name="T25" fmla="*/ 2147483647 h 48"/>
                <a:gd name="T26" fmla="*/ 2147483647 w 104"/>
                <a:gd name="T27" fmla="*/ 2147483647 h 48"/>
                <a:gd name="T28" fmla="*/ 2147483647 w 104"/>
                <a:gd name="T29" fmla="*/ 2147483647 h 48"/>
                <a:gd name="T30" fmla="*/ 2147483647 w 104"/>
                <a:gd name="T31" fmla="*/ 2147483647 h 48"/>
                <a:gd name="T32" fmla="*/ 2147483647 w 104"/>
                <a:gd name="T33" fmla="*/ 2147483647 h 48"/>
                <a:gd name="T34" fmla="*/ 2147483647 w 104"/>
                <a:gd name="T35" fmla="*/ 2147483647 h 48"/>
                <a:gd name="T36" fmla="*/ 2147483647 w 104"/>
                <a:gd name="T37" fmla="*/ 2147483647 h 48"/>
                <a:gd name="T38" fmla="*/ 2147483647 w 104"/>
                <a:gd name="T39" fmla="*/ 2147483647 h 48"/>
                <a:gd name="T40" fmla="*/ 2147483647 w 104"/>
                <a:gd name="T41" fmla="*/ 2147483647 h 48"/>
                <a:gd name="T42" fmla="*/ 2147483647 w 104"/>
                <a:gd name="T43" fmla="*/ 2147483647 h 48"/>
                <a:gd name="T44" fmla="*/ 2147483647 w 104"/>
                <a:gd name="T45" fmla="*/ 2147483647 h 48"/>
                <a:gd name="T46" fmla="*/ 2147483647 w 104"/>
                <a:gd name="T47" fmla="*/ 2147483647 h 48"/>
                <a:gd name="T48" fmla="*/ 2147483647 w 104"/>
                <a:gd name="T49" fmla="*/ 2147483647 h 48"/>
                <a:gd name="T50" fmla="*/ 2147483647 w 104"/>
                <a:gd name="T51" fmla="*/ 2147483647 h 48"/>
                <a:gd name="T52" fmla="*/ 2147483647 w 104"/>
                <a:gd name="T53" fmla="*/ 2147483647 h 48"/>
                <a:gd name="T54" fmla="*/ 2147483647 w 104"/>
                <a:gd name="T55" fmla="*/ 2147483647 h 48"/>
                <a:gd name="T56" fmla="*/ 2147483647 w 104"/>
                <a:gd name="T57" fmla="*/ 2147483647 h 48"/>
                <a:gd name="T58" fmla="*/ 2147483647 w 104"/>
                <a:gd name="T59" fmla="*/ 2147483647 h 48"/>
                <a:gd name="T60" fmla="*/ 2147483647 w 104"/>
                <a:gd name="T61" fmla="*/ 2147483647 h 48"/>
                <a:gd name="T62" fmla="*/ 2147483647 w 104"/>
                <a:gd name="T63" fmla="*/ 2147483647 h 48"/>
                <a:gd name="T64" fmla="*/ 2147483647 w 104"/>
                <a:gd name="T65" fmla="*/ 2147483647 h 48"/>
                <a:gd name="T66" fmla="*/ 2147483647 w 104"/>
                <a:gd name="T67" fmla="*/ 2147483647 h 48"/>
                <a:gd name="T68" fmla="*/ 2147483647 w 104"/>
                <a:gd name="T69" fmla="*/ 2147483647 h 48"/>
                <a:gd name="T70" fmla="*/ 2147483647 w 104"/>
                <a:gd name="T71" fmla="*/ 2147483647 h 48"/>
                <a:gd name="T72" fmla="*/ 2147483647 w 104"/>
                <a:gd name="T73" fmla="*/ 2147483647 h 48"/>
                <a:gd name="T74" fmla="*/ 2147483647 w 104"/>
                <a:gd name="T75" fmla="*/ 2147483647 h 48"/>
                <a:gd name="T76" fmla="*/ 2147483647 w 104"/>
                <a:gd name="T77" fmla="*/ 2147483647 h 48"/>
                <a:gd name="T78" fmla="*/ 2147483647 w 104"/>
                <a:gd name="T79" fmla="*/ 2147483647 h 48"/>
                <a:gd name="T80" fmla="*/ 2147483647 w 104"/>
                <a:gd name="T81" fmla="*/ 2147483647 h 48"/>
                <a:gd name="T82" fmla="*/ 2147483647 w 104"/>
                <a:gd name="T83" fmla="*/ 2147483647 h 48"/>
                <a:gd name="T84" fmla="*/ 0 w 104"/>
                <a:gd name="T85" fmla="*/ 2147483647 h 48"/>
                <a:gd name="T86" fmla="*/ 0 w 104"/>
                <a:gd name="T87" fmla="*/ 2147483647 h 48"/>
                <a:gd name="T88" fmla="*/ 0 w 104"/>
                <a:gd name="T89" fmla="*/ 2147483647 h 48"/>
                <a:gd name="T90" fmla="*/ 0 w 104"/>
                <a:gd name="T91" fmla="*/ 2147483647 h 48"/>
                <a:gd name="T92" fmla="*/ 2147483647 w 104"/>
                <a:gd name="T93" fmla="*/ 2147483647 h 48"/>
                <a:gd name="T94" fmla="*/ 2147483647 w 104"/>
                <a:gd name="T95" fmla="*/ 0 h 48"/>
                <a:gd name="T96" fmla="*/ 2147483647 w 104"/>
                <a:gd name="T97" fmla="*/ 2147483647 h 48"/>
                <a:gd name="T98" fmla="*/ 2147483647 w 104"/>
                <a:gd name="T99" fmla="*/ 2147483647 h 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4"/>
                <a:gd name="T151" fmla="*/ 0 h 48"/>
                <a:gd name="T152" fmla="*/ 104 w 104"/>
                <a:gd name="T153" fmla="*/ 48 h 4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4" h="48">
                  <a:moveTo>
                    <a:pt x="5" y="1"/>
                  </a:moveTo>
                  <a:lnTo>
                    <a:pt x="9" y="2"/>
                  </a:lnTo>
                  <a:lnTo>
                    <a:pt x="14" y="4"/>
                  </a:lnTo>
                  <a:lnTo>
                    <a:pt x="19" y="5"/>
                  </a:lnTo>
                  <a:lnTo>
                    <a:pt x="25" y="8"/>
                  </a:lnTo>
                  <a:lnTo>
                    <a:pt x="31" y="10"/>
                  </a:lnTo>
                  <a:lnTo>
                    <a:pt x="39" y="12"/>
                  </a:lnTo>
                  <a:lnTo>
                    <a:pt x="45" y="15"/>
                  </a:lnTo>
                  <a:lnTo>
                    <a:pt x="53" y="17"/>
                  </a:lnTo>
                  <a:lnTo>
                    <a:pt x="59" y="20"/>
                  </a:lnTo>
                  <a:lnTo>
                    <a:pt x="67" y="23"/>
                  </a:lnTo>
                  <a:lnTo>
                    <a:pt x="73" y="26"/>
                  </a:lnTo>
                  <a:lnTo>
                    <a:pt x="80" y="28"/>
                  </a:lnTo>
                  <a:lnTo>
                    <a:pt x="86" y="31"/>
                  </a:lnTo>
                  <a:lnTo>
                    <a:pt x="92" y="34"/>
                  </a:lnTo>
                  <a:lnTo>
                    <a:pt x="96" y="37"/>
                  </a:lnTo>
                  <a:lnTo>
                    <a:pt x="101" y="39"/>
                  </a:lnTo>
                  <a:lnTo>
                    <a:pt x="103" y="40"/>
                  </a:lnTo>
                  <a:lnTo>
                    <a:pt x="104" y="42"/>
                  </a:lnTo>
                  <a:lnTo>
                    <a:pt x="104" y="44"/>
                  </a:lnTo>
                  <a:lnTo>
                    <a:pt x="104" y="46"/>
                  </a:lnTo>
                  <a:lnTo>
                    <a:pt x="103" y="47"/>
                  </a:lnTo>
                  <a:lnTo>
                    <a:pt x="102" y="48"/>
                  </a:lnTo>
                  <a:lnTo>
                    <a:pt x="100" y="48"/>
                  </a:lnTo>
                  <a:lnTo>
                    <a:pt x="99" y="48"/>
                  </a:lnTo>
                  <a:lnTo>
                    <a:pt x="95" y="46"/>
                  </a:lnTo>
                  <a:lnTo>
                    <a:pt x="90" y="44"/>
                  </a:lnTo>
                  <a:lnTo>
                    <a:pt x="85" y="41"/>
                  </a:lnTo>
                  <a:lnTo>
                    <a:pt x="78" y="38"/>
                  </a:lnTo>
                  <a:lnTo>
                    <a:pt x="72" y="35"/>
                  </a:lnTo>
                  <a:lnTo>
                    <a:pt x="64" y="32"/>
                  </a:lnTo>
                  <a:lnTo>
                    <a:pt x="57" y="29"/>
                  </a:lnTo>
                  <a:lnTo>
                    <a:pt x="49" y="26"/>
                  </a:lnTo>
                  <a:lnTo>
                    <a:pt x="41" y="23"/>
                  </a:lnTo>
                  <a:lnTo>
                    <a:pt x="34" y="21"/>
                  </a:lnTo>
                  <a:lnTo>
                    <a:pt x="27" y="17"/>
                  </a:lnTo>
                  <a:lnTo>
                    <a:pt x="21" y="15"/>
                  </a:lnTo>
                  <a:lnTo>
                    <a:pt x="15" y="12"/>
                  </a:lnTo>
                  <a:lnTo>
                    <a:pt x="11" y="11"/>
                  </a:lnTo>
                  <a:lnTo>
                    <a:pt x="7" y="10"/>
                  </a:lnTo>
                  <a:lnTo>
                    <a:pt x="4" y="9"/>
                  </a:lnTo>
                  <a:lnTo>
                    <a:pt x="2" y="8"/>
                  </a:lnTo>
                  <a:lnTo>
                    <a:pt x="0" y="6"/>
                  </a:lnTo>
                  <a:lnTo>
                    <a:pt x="0" y="5"/>
                  </a:lnTo>
                  <a:lnTo>
                    <a:pt x="0" y="3"/>
                  </a:lnTo>
                  <a:lnTo>
                    <a:pt x="0" y="2"/>
                  </a:lnTo>
                  <a:lnTo>
                    <a:pt x="1" y="1"/>
                  </a:lnTo>
                  <a:lnTo>
                    <a:pt x="3" y="0"/>
                  </a:lnTo>
                  <a:lnTo>
                    <a:pt x="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64" name="Freeform 155"/>
            <p:cNvSpPr>
              <a:spLocks/>
            </p:cNvSpPr>
            <p:nvPr/>
          </p:nvSpPr>
          <p:spPr bwMode="auto">
            <a:xfrm>
              <a:off x="4271963" y="5219700"/>
              <a:ext cx="142875" cy="50800"/>
            </a:xfrm>
            <a:custGeom>
              <a:avLst/>
              <a:gdLst>
                <a:gd name="T0" fmla="*/ 2147483647 w 90"/>
                <a:gd name="T1" fmla="*/ 2147483647 h 32"/>
                <a:gd name="T2" fmla="*/ 2147483647 w 90"/>
                <a:gd name="T3" fmla="*/ 2147483647 h 32"/>
                <a:gd name="T4" fmla="*/ 2147483647 w 90"/>
                <a:gd name="T5" fmla="*/ 2147483647 h 32"/>
                <a:gd name="T6" fmla="*/ 2147483647 w 90"/>
                <a:gd name="T7" fmla="*/ 2147483647 h 32"/>
                <a:gd name="T8" fmla="*/ 2147483647 w 90"/>
                <a:gd name="T9" fmla="*/ 2147483647 h 32"/>
                <a:gd name="T10" fmla="*/ 2147483647 w 90"/>
                <a:gd name="T11" fmla="*/ 2147483647 h 32"/>
                <a:gd name="T12" fmla="*/ 2147483647 w 90"/>
                <a:gd name="T13" fmla="*/ 2147483647 h 32"/>
                <a:gd name="T14" fmla="*/ 2147483647 w 90"/>
                <a:gd name="T15" fmla="*/ 2147483647 h 32"/>
                <a:gd name="T16" fmla="*/ 2147483647 w 90"/>
                <a:gd name="T17" fmla="*/ 2147483647 h 32"/>
                <a:gd name="T18" fmla="*/ 2147483647 w 90"/>
                <a:gd name="T19" fmla="*/ 2147483647 h 32"/>
                <a:gd name="T20" fmla="*/ 2147483647 w 90"/>
                <a:gd name="T21" fmla="*/ 2147483647 h 32"/>
                <a:gd name="T22" fmla="*/ 2147483647 w 90"/>
                <a:gd name="T23" fmla="*/ 2147483647 h 32"/>
                <a:gd name="T24" fmla="*/ 2147483647 w 90"/>
                <a:gd name="T25" fmla="*/ 2147483647 h 32"/>
                <a:gd name="T26" fmla="*/ 2147483647 w 90"/>
                <a:gd name="T27" fmla="*/ 2147483647 h 32"/>
                <a:gd name="T28" fmla="*/ 2147483647 w 90"/>
                <a:gd name="T29" fmla="*/ 2147483647 h 32"/>
                <a:gd name="T30" fmla="*/ 2147483647 w 90"/>
                <a:gd name="T31" fmla="*/ 2147483647 h 32"/>
                <a:gd name="T32" fmla="*/ 2147483647 w 90"/>
                <a:gd name="T33" fmla="*/ 2147483647 h 32"/>
                <a:gd name="T34" fmla="*/ 2147483647 w 90"/>
                <a:gd name="T35" fmla="*/ 2147483647 h 32"/>
                <a:gd name="T36" fmla="*/ 2147483647 w 90"/>
                <a:gd name="T37" fmla="*/ 2147483647 h 32"/>
                <a:gd name="T38" fmla="*/ 2147483647 w 90"/>
                <a:gd name="T39" fmla="*/ 2147483647 h 32"/>
                <a:gd name="T40" fmla="*/ 2147483647 w 90"/>
                <a:gd name="T41" fmla="*/ 2147483647 h 32"/>
                <a:gd name="T42" fmla="*/ 2147483647 w 90"/>
                <a:gd name="T43" fmla="*/ 0 h 32"/>
                <a:gd name="T44" fmla="*/ 2147483647 w 90"/>
                <a:gd name="T45" fmla="*/ 2147483647 h 32"/>
                <a:gd name="T46" fmla="*/ 2147483647 w 90"/>
                <a:gd name="T47" fmla="*/ 2147483647 h 32"/>
                <a:gd name="T48" fmla="*/ 2147483647 w 90"/>
                <a:gd name="T49" fmla="*/ 2147483647 h 32"/>
                <a:gd name="T50" fmla="*/ 2147483647 w 90"/>
                <a:gd name="T51" fmla="*/ 2147483647 h 32"/>
                <a:gd name="T52" fmla="*/ 2147483647 w 90"/>
                <a:gd name="T53" fmla="*/ 2147483647 h 32"/>
                <a:gd name="T54" fmla="*/ 2147483647 w 90"/>
                <a:gd name="T55" fmla="*/ 2147483647 h 32"/>
                <a:gd name="T56" fmla="*/ 2147483647 w 90"/>
                <a:gd name="T57" fmla="*/ 2147483647 h 32"/>
                <a:gd name="T58" fmla="*/ 2147483647 w 90"/>
                <a:gd name="T59" fmla="*/ 2147483647 h 32"/>
                <a:gd name="T60" fmla="*/ 2147483647 w 90"/>
                <a:gd name="T61" fmla="*/ 2147483647 h 32"/>
                <a:gd name="T62" fmla="*/ 2147483647 w 90"/>
                <a:gd name="T63" fmla="*/ 2147483647 h 32"/>
                <a:gd name="T64" fmla="*/ 2147483647 w 90"/>
                <a:gd name="T65" fmla="*/ 2147483647 h 32"/>
                <a:gd name="T66" fmla="*/ 2147483647 w 90"/>
                <a:gd name="T67" fmla="*/ 2147483647 h 32"/>
                <a:gd name="T68" fmla="*/ 2147483647 w 90"/>
                <a:gd name="T69" fmla="*/ 2147483647 h 32"/>
                <a:gd name="T70" fmla="*/ 2147483647 w 90"/>
                <a:gd name="T71" fmla="*/ 2147483647 h 32"/>
                <a:gd name="T72" fmla="*/ 2147483647 w 90"/>
                <a:gd name="T73" fmla="*/ 2147483647 h 32"/>
                <a:gd name="T74" fmla="*/ 2147483647 w 90"/>
                <a:gd name="T75" fmla="*/ 2147483647 h 32"/>
                <a:gd name="T76" fmla="*/ 2147483647 w 90"/>
                <a:gd name="T77" fmla="*/ 2147483647 h 32"/>
                <a:gd name="T78" fmla="*/ 2147483647 w 90"/>
                <a:gd name="T79" fmla="*/ 2147483647 h 32"/>
                <a:gd name="T80" fmla="*/ 2147483647 w 90"/>
                <a:gd name="T81" fmla="*/ 2147483647 h 32"/>
                <a:gd name="T82" fmla="*/ 2147483647 w 90"/>
                <a:gd name="T83" fmla="*/ 2147483647 h 32"/>
                <a:gd name="T84" fmla="*/ 2147483647 w 90"/>
                <a:gd name="T85" fmla="*/ 2147483647 h 32"/>
                <a:gd name="T86" fmla="*/ 2147483647 w 90"/>
                <a:gd name="T87" fmla="*/ 2147483647 h 32"/>
                <a:gd name="T88" fmla="*/ 2147483647 w 90"/>
                <a:gd name="T89" fmla="*/ 2147483647 h 32"/>
                <a:gd name="T90" fmla="*/ 2147483647 w 90"/>
                <a:gd name="T91" fmla="*/ 2147483647 h 32"/>
                <a:gd name="T92" fmla="*/ 2147483647 w 90"/>
                <a:gd name="T93" fmla="*/ 2147483647 h 32"/>
                <a:gd name="T94" fmla="*/ 2147483647 w 90"/>
                <a:gd name="T95" fmla="*/ 2147483647 h 32"/>
                <a:gd name="T96" fmla="*/ 2147483647 w 90"/>
                <a:gd name="T97" fmla="*/ 2147483647 h 32"/>
                <a:gd name="T98" fmla="*/ 2147483647 w 90"/>
                <a:gd name="T99" fmla="*/ 2147483647 h 32"/>
                <a:gd name="T100" fmla="*/ 2147483647 w 90"/>
                <a:gd name="T101" fmla="*/ 2147483647 h 32"/>
                <a:gd name="T102" fmla="*/ 0 w 90"/>
                <a:gd name="T103" fmla="*/ 2147483647 h 32"/>
                <a:gd name="T104" fmla="*/ 2147483647 w 90"/>
                <a:gd name="T105" fmla="*/ 2147483647 h 32"/>
                <a:gd name="T106" fmla="*/ 2147483647 w 90"/>
                <a:gd name="T107" fmla="*/ 2147483647 h 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0"/>
                <a:gd name="T163" fmla="*/ 0 h 32"/>
                <a:gd name="T164" fmla="*/ 90 w 90"/>
                <a:gd name="T165" fmla="*/ 32 h 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0" h="32">
                  <a:moveTo>
                    <a:pt x="2" y="27"/>
                  </a:moveTo>
                  <a:lnTo>
                    <a:pt x="4" y="26"/>
                  </a:lnTo>
                  <a:lnTo>
                    <a:pt x="6" y="24"/>
                  </a:lnTo>
                  <a:lnTo>
                    <a:pt x="7" y="23"/>
                  </a:lnTo>
                  <a:lnTo>
                    <a:pt x="10" y="22"/>
                  </a:lnTo>
                  <a:lnTo>
                    <a:pt x="15" y="20"/>
                  </a:lnTo>
                  <a:lnTo>
                    <a:pt x="20" y="18"/>
                  </a:lnTo>
                  <a:lnTo>
                    <a:pt x="24" y="17"/>
                  </a:lnTo>
                  <a:lnTo>
                    <a:pt x="29" y="16"/>
                  </a:lnTo>
                  <a:lnTo>
                    <a:pt x="33" y="14"/>
                  </a:lnTo>
                  <a:lnTo>
                    <a:pt x="37" y="13"/>
                  </a:lnTo>
                  <a:lnTo>
                    <a:pt x="42" y="11"/>
                  </a:lnTo>
                  <a:lnTo>
                    <a:pt x="46" y="10"/>
                  </a:lnTo>
                  <a:lnTo>
                    <a:pt x="50" y="8"/>
                  </a:lnTo>
                  <a:lnTo>
                    <a:pt x="54" y="7"/>
                  </a:lnTo>
                  <a:lnTo>
                    <a:pt x="58" y="5"/>
                  </a:lnTo>
                  <a:lnTo>
                    <a:pt x="62" y="5"/>
                  </a:lnTo>
                  <a:lnTo>
                    <a:pt x="67" y="4"/>
                  </a:lnTo>
                  <a:lnTo>
                    <a:pt x="72" y="3"/>
                  </a:lnTo>
                  <a:lnTo>
                    <a:pt x="77" y="2"/>
                  </a:lnTo>
                  <a:lnTo>
                    <a:pt x="83" y="1"/>
                  </a:lnTo>
                  <a:lnTo>
                    <a:pt x="85" y="0"/>
                  </a:lnTo>
                  <a:lnTo>
                    <a:pt x="87" y="2"/>
                  </a:lnTo>
                  <a:lnTo>
                    <a:pt x="89" y="3"/>
                  </a:lnTo>
                  <a:lnTo>
                    <a:pt x="90" y="5"/>
                  </a:lnTo>
                  <a:lnTo>
                    <a:pt x="90" y="7"/>
                  </a:lnTo>
                  <a:lnTo>
                    <a:pt x="89" y="9"/>
                  </a:lnTo>
                  <a:lnTo>
                    <a:pt x="87" y="10"/>
                  </a:lnTo>
                  <a:lnTo>
                    <a:pt x="85" y="11"/>
                  </a:lnTo>
                  <a:lnTo>
                    <a:pt x="80" y="12"/>
                  </a:lnTo>
                  <a:lnTo>
                    <a:pt x="75" y="13"/>
                  </a:lnTo>
                  <a:lnTo>
                    <a:pt x="70" y="14"/>
                  </a:lnTo>
                  <a:lnTo>
                    <a:pt x="65" y="15"/>
                  </a:lnTo>
                  <a:lnTo>
                    <a:pt x="60" y="16"/>
                  </a:lnTo>
                  <a:lnTo>
                    <a:pt x="56" y="17"/>
                  </a:lnTo>
                  <a:lnTo>
                    <a:pt x="52" y="17"/>
                  </a:lnTo>
                  <a:lnTo>
                    <a:pt x="48" y="18"/>
                  </a:lnTo>
                  <a:lnTo>
                    <a:pt x="44" y="19"/>
                  </a:lnTo>
                  <a:lnTo>
                    <a:pt x="40" y="20"/>
                  </a:lnTo>
                  <a:lnTo>
                    <a:pt x="36" y="21"/>
                  </a:lnTo>
                  <a:lnTo>
                    <a:pt x="32" y="23"/>
                  </a:lnTo>
                  <a:lnTo>
                    <a:pt x="27" y="24"/>
                  </a:lnTo>
                  <a:lnTo>
                    <a:pt x="22" y="26"/>
                  </a:lnTo>
                  <a:lnTo>
                    <a:pt x="17" y="27"/>
                  </a:lnTo>
                  <a:lnTo>
                    <a:pt x="12" y="29"/>
                  </a:lnTo>
                  <a:lnTo>
                    <a:pt x="11" y="30"/>
                  </a:lnTo>
                  <a:lnTo>
                    <a:pt x="9" y="30"/>
                  </a:lnTo>
                  <a:lnTo>
                    <a:pt x="8" y="31"/>
                  </a:lnTo>
                  <a:lnTo>
                    <a:pt x="6" y="31"/>
                  </a:lnTo>
                  <a:lnTo>
                    <a:pt x="3" y="32"/>
                  </a:lnTo>
                  <a:lnTo>
                    <a:pt x="2" y="31"/>
                  </a:lnTo>
                  <a:lnTo>
                    <a:pt x="0" y="29"/>
                  </a:lnTo>
                  <a:lnTo>
                    <a:pt x="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65" name="Freeform 156"/>
            <p:cNvSpPr>
              <a:spLocks/>
            </p:cNvSpPr>
            <p:nvPr/>
          </p:nvSpPr>
          <p:spPr bwMode="auto">
            <a:xfrm>
              <a:off x="4219575" y="5138738"/>
              <a:ext cx="192087" cy="96837"/>
            </a:xfrm>
            <a:custGeom>
              <a:avLst/>
              <a:gdLst>
                <a:gd name="T0" fmla="*/ 2147483647 w 121"/>
                <a:gd name="T1" fmla="*/ 2147483647 h 61"/>
                <a:gd name="T2" fmla="*/ 2147483647 w 121"/>
                <a:gd name="T3" fmla="*/ 2147483647 h 61"/>
                <a:gd name="T4" fmla="*/ 2147483647 w 121"/>
                <a:gd name="T5" fmla="*/ 2147483647 h 61"/>
                <a:gd name="T6" fmla="*/ 2147483647 w 121"/>
                <a:gd name="T7" fmla="*/ 2147483647 h 61"/>
                <a:gd name="T8" fmla="*/ 2147483647 w 121"/>
                <a:gd name="T9" fmla="*/ 2147483647 h 61"/>
                <a:gd name="T10" fmla="*/ 2147483647 w 121"/>
                <a:gd name="T11" fmla="*/ 2147483647 h 61"/>
                <a:gd name="T12" fmla="*/ 2147483647 w 121"/>
                <a:gd name="T13" fmla="*/ 2147483647 h 61"/>
                <a:gd name="T14" fmla="*/ 2147483647 w 121"/>
                <a:gd name="T15" fmla="*/ 2147483647 h 61"/>
                <a:gd name="T16" fmla="*/ 2147483647 w 121"/>
                <a:gd name="T17" fmla="*/ 2147483647 h 61"/>
                <a:gd name="T18" fmla="*/ 2147483647 w 121"/>
                <a:gd name="T19" fmla="*/ 2147483647 h 61"/>
                <a:gd name="T20" fmla="*/ 2147483647 w 121"/>
                <a:gd name="T21" fmla="*/ 2147483647 h 61"/>
                <a:gd name="T22" fmla="*/ 2147483647 w 121"/>
                <a:gd name="T23" fmla="*/ 2147483647 h 61"/>
                <a:gd name="T24" fmla="*/ 2147483647 w 121"/>
                <a:gd name="T25" fmla="*/ 2147483647 h 61"/>
                <a:gd name="T26" fmla="*/ 2147483647 w 121"/>
                <a:gd name="T27" fmla="*/ 2147483647 h 61"/>
                <a:gd name="T28" fmla="*/ 2147483647 w 121"/>
                <a:gd name="T29" fmla="*/ 2147483647 h 61"/>
                <a:gd name="T30" fmla="*/ 2147483647 w 121"/>
                <a:gd name="T31" fmla="*/ 2147483647 h 61"/>
                <a:gd name="T32" fmla="*/ 2147483647 w 121"/>
                <a:gd name="T33" fmla="*/ 2147483647 h 61"/>
                <a:gd name="T34" fmla="*/ 2147483647 w 121"/>
                <a:gd name="T35" fmla="*/ 2147483647 h 61"/>
                <a:gd name="T36" fmla="*/ 2147483647 w 121"/>
                <a:gd name="T37" fmla="*/ 2147483647 h 61"/>
                <a:gd name="T38" fmla="*/ 2147483647 w 121"/>
                <a:gd name="T39" fmla="*/ 2147483647 h 61"/>
                <a:gd name="T40" fmla="*/ 2147483647 w 121"/>
                <a:gd name="T41" fmla="*/ 2147483647 h 61"/>
                <a:gd name="T42" fmla="*/ 2147483647 w 121"/>
                <a:gd name="T43" fmla="*/ 2147483647 h 61"/>
                <a:gd name="T44" fmla="*/ 2147483647 w 121"/>
                <a:gd name="T45" fmla="*/ 2147483647 h 61"/>
                <a:gd name="T46" fmla="*/ 2147483647 w 121"/>
                <a:gd name="T47" fmla="*/ 2147483647 h 61"/>
                <a:gd name="T48" fmla="*/ 2147483647 w 121"/>
                <a:gd name="T49" fmla="*/ 2147483647 h 61"/>
                <a:gd name="T50" fmla="*/ 2147483647 w 121"/>
                <a:gd name="T51" fmla="*/ 2147483647 h 61"/>
                <a:gd name="T52" fmla="*/ 2147483647 w 121"/>
                <a:gd name="T53" fmla="*/ 2147483647 h 61"/>
                <a:gd name="T54" fmla="*/ 2147483647 w 121"/>
                <a:gd name="T55" fmla="*/ 2147483647 h 61"/>
                <a:gd name="T56" fmla="*/ 2147483647 w 121"/>
                <a:gd name="T57" fmla="*/ 2147483647 h 61"/>
                <a:gd name="T58" fmla="*/ 2147483647 w 121"/>
                <a:gd name="T59" fmla="*/ 2147483647 h 61"/>
                <a:gd name="T60" fmla="*/ 2147483647 w 121"/>
                <a:gd name="T61" fmla="*/ 2147483647 h 61"/>
                <a:gd name="T62" fmla="*/ 2147483647 w 121"/>
                <a:gd name="T63" fmla="*/ 2147483647 h 61"/>
                <a:gd name="T64" fmla="*/ 2147483647 w 121"/>
                <a:gd name="T65" fmla="*/ 2147483647 h 61"/>
                <a:gd name="T66" fmla="*/ 2147483647 w 121"/>
                <a:gd name="T67" fmla="*/ 2147483647 h 61"/>
                <a:gd name="T68" fmla="*/ 2147483647 w 121"/>
                <a:gd name="T69" fmla="*/ 2147483647 h 61"/>
                <a:gd name="T70" fmla="*/ 2147483647 w 121"/>
                <a:gd name="T71" fmla="*/ 2147483647 h 61"/>
                <a:gd name="T72" fmla="*/ 2147483647 w 121"/>
                <a:gd name="T73" fmla="*/ 2147483647 h 61"/>
                <a:gd name="T74" fmla="*/ 2147483647 w 121"/>
                <a:gd name="T75" fmla="*/ 2147483647 h 61"/>
                <a:gd name="T76" fmla="*/ 2147483647 w 121"/>
                <a:gd name="T77" fmla="*/ 2147483647 h 61"/>
                <a:gd name="T78" fmla="*/ 2147483647 w 121"/>
                <a:gd name="T79" fmla="*/ 2147483647 h 61"/>
                <a:gd name="T80" fmla="*/ 2147483647 w 121"/>
                <a:gd name="T81" fmla="*/ 2147483647 h 61"/>
                <a:gd name="T82" fmla="*/ 0 w 121"/>
                <a:gd name="T83" fmla="*/ 2147483647 h 61"/>
                <a:gd name="T84" fmla="*/ 0 w 121"/>
                <a:gd name="T85" fmla="*/ 2147483647 h 61"/>
                <a:gd name="T86" fmla="*/ 0 w 121"/>
                <a:gd name="T87" fmla="*/ 2147483647 h 61"/>
                <a:gd name="T88" fmla="*/ 0 w 121"/>
                <a:gd name="T89" fmla="*/ 2147483647 h 61"/>
                <a:gd name="T90" fmla="*/ 0 w 121"/>
                <a:gd name="T91" fmla="*/ 2147483647 h 61"/>
                <a:gd name="T92" fmla="*/ 2147483647 w 121"/>
                <a:gd name="T93" fmla="*/ 2147483647 h 61"/>
                <a:gd name="T94" fmla="*/ 2147483647 w 121"/>
                <a:gd name="T95" fmla="*/ 0 h 61"/>
                <a:gd name="T96" fmla="*/ 2147483647 w 121"/>
                <a:gd name="T97" fmla="*/ 2147483647 h 61"/>
                <a:gd name="T98" fmla="*/ 2147483647 w 121"/>
                <a:gd name="T99" fmla="*/ 2147483647 h 6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1"/>
                <a:gd name="T151" fmla="*/ 0 h 61"/>
                <a:gd name="T152" fmla="*/ 121 w 121"/>
                <a:gd name="T153" fmla="*/ 61 h 6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1" h="61">
                  <a:moveTo>
                    <a:pt x="5" y="1"/>
                  </a:moveTo>
                  <a:lnTo>
                    <a:pt x="11" y="3"/>
                  </a:lnTo>
                  <a:lnTo>
                    <a:pt x="18" y="6"/>
                  </a:lnTo>
                  <a:lnTo>
                    <a:pt x="25" y="9"/>
                  </a:lnTo>
                  <a:lnTo>
                    <a:pt x="31" y="12"/>
                  </a:lnTo>
                  <a:lnTo>
                    <a:pt x="37" y="15"/>
                  </a:lnTo>
                  <a:lnTo>
                    <a:pt x="45" y="19"/>
                  </a:lnTo>
                  <a:lnTo>
                    <a:pt x="52" y="22"/>
                  </a:lnTo>
                  <a:lnTo>
                    <a:pt x="59" y="26"/>
                  </a:lnTo>
                  <a:lnTo>
                    <a:pt x="66" y="29"/>
                  </a:lnTo>
                  <a:lnTo>
                    <a:pt x="73" y="33"/>
                  </a:lnTo>
                  <a:lnTo>
                    <a:pt x="81" y="36"/>
                  </a:lnTo>
                  <a:lnTo>
                    <a:pt x="89" y="40"/>
                  </a:lnTo>
                  <a:lnTo>
                    <a:pt x="95" y="44"/>
                  </a:lnTo>
                  <a:lnTo>
                    <a:pt x="103" y="47"/>
                  </a:lnTo>
                  <a:lnTo>
                    <a:pt x="111" y="50"/>
                  </a:lnTo>
                  <a:lnTo>
                    <a:pt x="120" y="53"/>
                  </a:lnTo>
                  <a:lnTo>
                    <a:pt x="120" y="54"/>
                  </a:lnTo>
                  <a:lnTo>
                    <a:pt x="121" y="55"/>
                  </a:lnTo>
                  <a:lnTo>
                    <a:pt x="121" y="56"/>
                  </a:lnTo>
                  <a:lnTo>
                    <a:pt x="121" y="58"/>
                  </a:lnTo>
                  <a:lnTo>
                    <a:pt x="120" y="59"/>
                  </a:lnTo>
                  <a:lnTo>
                    <a:pt x="119" y="60"/>
                  </a:lnTo>
                  <a:lnTo>
                    <a:pt x="118" y="61"/>
                  </a:lnTo>
                  <a:lnTo>
                    <a:pt x="116" y="61"/>
                  </a:lnTo>
                  <a:lnTo>
                    <a:pt x="109" y="57"/>
                  </a:lnTo>
                  <a:lnTo>
                    <a:pt x="101" y="54"/>
                  </a:lnTo>
                  <a:lnTo>
                    <a:pt x="93" y="51"/>
                  </a:lnTo>
                  <a:lnTo>
                    <a:pt x="87" y="48"/>
                  </a:lnTo>
                  <a:lnTo>
                    <a:pt x="79" y="43"/>
                  </a:lnTo>
                  <a:lnTo>
                    <a:pt x="71" y="40"/>
                  </a:lnTo>
                  <a:lnTo>
                    <a:pt x="64" y="36"/>
                  </a:lnTo>
                  <a:lnTo>
                    <a:pt x="57" y="32"/>
                  </a:lnTo>
                  <a:lnTo>
                    <a:pt x="49" y="28"/>
                  </a:lnTo>
                  <a:lnTo>
                    <a:pt x="41" y="24"/>
                  </a:lnTo>
                  <a:lnTo>
                    <a:pt x="35" y="20"/>
                  </a:lnTo>
                  <a:lnTo>
                    <a:pt x="28" y="17"/>
                  </a:lnTo>
                  <a:lnTo>
                    <a:pt x="21" y="14"/>
                  </a:lnTo>
                  <a:lnTo>
                    <a:pt x="15" y="12"/>
                  </a:lnTo>
                  <a:lnTo>
                    <a:pt x="9" y="9"/>
                  </a:lnTo>
                  <a:lnTo>
                    <a:pt x="3" y="7"/>
                  </a:lnTo>
                  <a:lnTo>
                    <a:pt x="0" y="6"/>
                  </a:lnTo>
                  <a:lnTo>
                    <a:pt x="0" y="5"/>
                  </a:lnTo>
                  <a:lnTo>
                    <a:pt x="0" y="4"/>
                  </a:lnTo>
                  <a:lnTo>
                    <a:pt x="0" y="3"/>
                  </a:lnTo>
                  <a:lnTo>
                    <a:pt x="0" y="1"/>
                  </a:lnTo>
                  <a:lnTo>
                    <a:pt x="3" y="1"/>
                  </a:lnTo>
                  <a:lnTo>
                    <a:pt x="3" y="0"/>
                  </a:lnTo>
                  <a:lnTo>
                    <a:pt x="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66" name="Freeform 157"/>
            <p:cNvSpPr>
              <a:spLocks/>
            </p:cNvSpPr>
            <p:nvPr/>
          </p:nvSpPr>
          <p:spPr bwMode="auto">
            <a:xfrm>
              <a:off x="4075113" y="5268913"/>
              <a:ext cx="125412" cy="347662"/>
            </a:xfrm>
            <a:custGeom>
              <a:avLst/>
              <a:gdLst>
                <a:gd name="T0" fmla="*/ 2147483647 w 79"/>
                <a:gd name="T1" fmla="*/ 2147483647 h 219"/>
                <a:gd name="T2" fmla="*/ 2147483647 w 79"/>
                <a:gd name="T3" fmla="*/ 2147483647 h 219"/>
                <a:gd name="T4" fmla="*/ 2147483647 w 79"/>
                <a:gd name="T5" fmla="*/ 2147483647 h 219"/>
                <a:gd name="T6" fmla="*/ 2147483647 w 79"/>
                <a:gd name="T7" fmla="*/ 2147483647 h 219"/>
                <a:gd name="T8" fmla="*/ 2147483647 w 79"/>
                <a:gd name="T9" fmla="*/ 2147483647 h 219"/>
                <a:gd name="T10" fmla="*/ 2147483647 w 79"/>
                <a:gd name="T11" fmla="*/ 2147483647 h 219"/>
                <a:gd name="T12" fmla="*/ 2147483647 w 79"/>
                <a:gd name="T13" fmla="*/ 2147483647 h 219"/>
                <a:gd name="T14" fmla="*/ 2147483647 w 79"/>
                <a:gd name="T15" fmla="*/ 2147483647 h 219"/>
                <a:gd name="T16" fmla="*/ 2147483647 w 79"/>
                <a:gd name="T17" fmla="*/ 2147483647 h 219"/>
                <a:gd name="T18" fmla="*/ 2147483647 w 79"/>
                <a:gd name="T19" fmla="*/ 2147483647 h 219"/>
                <a:gd name="T20" fmla="*/ 2147483647 w 79"/>
                <a:gd name="T21" fmla="*/ 2147483647 h 219"/>
                <a:gd name="T22" fmla="*/ 2147483647 w 79"/>
                <a:gd name="T23" fmla="*/ 2147483647 h 219"/>
                <a:gd name="T24" fmla="*/ 2147483647 w 79"/>
                <a:gd name="T25" fmla="*/ 2147483647 h 219"/>
                <a:gd name="T26" fmla="*/ 2147483647 w 79"/>
                <a:gd name="T27" fmla="*/ 2147483647 h 219"/>
                <a:gd name="T28" fmla="*/ 2147483647 w 79"/>
                <a:gd name="T29" fmla="*/ 2147483647 h 219"/>
                <a:gd name="T30" fmla="*/ 2147483647 w 79"/>
                <a:gd name="T31" fmla="*/ 2147483647 h 219"/>
                <a:gd name="T32" fmla="*/ 2147483647 w 79"/>
                <a:gd name="T33" fmla="*/ 2147483647 h 219"/>
                <a:gd name="T34" fmla="*/ 2147483647 w 79"/>
                <a:gd name="T35" fmla="*/ 2147483647 h 219"/>
                <a:gd name="T36" fmla="*/ 2147483647 w 79"/>
                <a:gd name="T37" fmla="*/ 2147483647 h 219"/>
                <a:gd name="T38" fmla="*/ 2147483647 w 79"/>
                <a:gd name="T39" fmla="*/ 2147483647 h 219"/>
                <a:gd name="T40" fmla="*/ 2147483647 w 79"/>
                <a:gd name="T41" fmla="*/ 2147483647 h 219"/>
                <a:gd name="T42" fmla="*/ 2147483647 w 79"/>
                <a:gd name="T43" fmla="*/ 2147483647 h 219"/>
                <a:gd name="T44" fmla="*/ 2147483647 w 79"/>
                <a:gd name="T45" fmla="*/ 2147483647 h 219"/>
                <a:gd name="T46" fmla="*/ 2147483647 w 79"/>
                <a:gd name="T47" fmla="*/ 2147483647 h 219"/>
                <a:gd name="T48" fmla="*/ 2147483647 w 79"/>
                <a:gd name="T49" fmla="*/ 2147483647 h 219"/>
                <a:gd name="T50" fmla="*/ 2147483647 w 79"/>
                <a:gd name="T51" fmla="*/ 2147483647 h 219"/>
                <a:gd name="T52" fmla="*/ 2147483647 w 79"/>
                <a:gd name="T53" fmla="*/ 2147483647 h 219"/>
                <a:gd name="T54" fmla="*/ 2147483647 w 79"/>
                <a:gd name="T55" fmla="*/ 2147483647 h 219"/>
                <a:gd name="T56" fmla="*/ 2147483647 w 79"/>
                <a:gd name="T57" fmla="*/ 2147483647 h 219"/>
                <a:gd name="T58" fmla="*/ 0 w 79"/>
                <a:gd name="T59" fmla="*/ 2147483647 h 219"/>
                <a:gd name="T60" fmla="*/ 2147483647 w 79"/>
                <a:gd name="T61" fmla="*/ 2147483647 h 219"/>
                <a:gd name="T62" fmla="*/ 2147483647 w 79"/>
                <a:gd name="T63" fmla="*/ 2147483647 h 219"/>
                <a:gd name="T64" fmla="*/ 2147483647 w 79"/>
                <a:gd name="T65" fmla="*/ 2147483647 h 219"/>
                <a:gd name="T66" fmla="*/ 2147483647 w 79"/>
                <a:gd name="T67" fmla="*/ 2147483647 h 219"/>
                <a:gd name="T68" fmla="*/ 2147483647 w 79"/>
                <a:gd name="T69" fmla="*/ 2147483647 h 219"/>
                <a:gd name="T70" fmla="*/ 2147483647 w 79"/>
                <a:gd name="T71" fmla="*/ 2147483647 h 219"/>
                <a:gd name="T72" fmla="*/ 2147483647 w 79"/>
                <a:gd name="T73" fmla="*/ 2147483647 h 219"/>
                <a:gd name="T74" fmla="*/ 2147483647 w 79"/>
                <a:gd name="T75" fmla="*/ 2147483647 h 219"/>
                <a:gd name="T76" fmla="*/ 2147483647 w 79"/>
                <a:gd name="T77" fmla="*/ 2147483647 h 219"/>
                <a:gd name="T78" fmla="*/ 2147483647 w 79"/>
                <a:gd name="T79" fmla="*/ 2147483647 h 219"/>
                <a:gd name="T80" fmla="*/ 2147483647 w 79"/>
                <a:gd name="T81" fmla="*/ 2147483647 h 219"/>
                <a:gd name="T82" fmla="*/ 2147483647 w 79"/>
                <a:gd name="T83" fmla="*/ 2147483647 h 219"/>
                <a:gd name="T84" fmla="*/ 2147483647 w 79"/>
                <a:gd name="T85" fmla="*/ 2147483647 h 219"/>
                <a:gd name="T86" fmla="*/ 2147483647 w 79"/>
                <a:gd name="T87" fmla="*/ 2147483647 h 219"/>
                <a:gd name="T88" fmla="*/ 2147483647 w 79"/>
                <a:gd name="T89" fmla="*/ 2147483647 h 219"/>
                <a:gd name="T90" fmla="*/ 2147483647 w 79"/>
                <a:gd name="T91" fmla="*/ 2147483647 h 219"/>
                <a:gd name="T92" fmla="*/ 2147483647 w 79"/>
                <a:gd name="T93" fmla="*/ 2147483647 h 219"/>
                <a:gd name="T94" fmla="*/ 2147483647 w 79"/>
                <a:gd name="T95" fmla="*/ 2147483647 h 219"/>
                <a:gd name="T96" fmla="*/ 2147483647 w 79"/>
                <a:gd name="T97" fmla="*/ 2147483647 h 219"/>
                <a:gd name="T98" fmla="*/ 2147483647 w 79"/>
                <a:gd name="T99" fmla="*/ 2147483647 h 219"/>
                <a:gd name="T100" fmla="*/ 2147483647 w 79"/>
                <a:gd name="T101" fmla="*/ 2147483647 h 219"/>
                <a:gd name="T102" fmla="*/ 2147483647 w 79"/>
                <a:gd name="T103" fmla="*/ 2147483647 h 219"/>
                <a:gd name="T104" fmla="*/ 2147483647 w 79"/>
                <a:gd name="T105" fmla="*/ 0 h 219"/>
                <a:gd name="T106" fmla="*/ 2147483647 w 79"/>
                <a:gd name="T107" fmla="*/ 0 h 2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
                <a:gd name="T163" fmla="*/ 0 h 219"/>
                <a:gd name="T164" fmla="*/ 79 w 79"/>
                <a:gd name="T165" fmla="*/ 219 h 2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 h="219">
                  <a:moveTo>
                    <a:pt x="19" y="0"/>
                  </a:moveTo>
                  <a:lnTo>
                    <a:pt x="23" y="2"/>
                  </a:lnTo>
                  <a:lnTo>
                    <a:pt x="27" y="3"/>
                  </a:lnTo>
                  <a:lnTo>
                    <a:pt x="31" y="4"/>
                  </a:lnTo>
                  <a:lnTo>
                    <a:pt x="35" y="6"/>
                  </a:lnTo>
                  <a:lnTo>
                    <a:pt x="38" y="6"/>
                  </a:lnTo>
                  <a:lnTo>
                    <a:pt x="42" y="8"/>
                  </a:lnTo>
                  <a:lnTo>
                    <a:pt x="45" y="9"/>
                  </a:lnTo>
                  <a:lnTo>
                    <a:pt x="49" y="11"/>
                  </a:lnTo>
                  <a:lnTo>
                    <a:pt x="52" y="11"/>
                  </a:lnTo>
                  <a:lnTo>
                    <a:pt x="55" y="13"/>
                  </a:lnTo>
                  <a:lnTo>
                    <a:pt x="58" y="15"/>
                  </a:lnTo>
                  <a:lnTo>
                    <a:pt x="61" y="17"/>
                  </a:lnTo>
                  <a:lnTo>
                    <a:pt x="64" y="19"/>
                  </a:lnTo>
                  <a:lnTo>
                    <a:pt x="68" y="21"/>
                  </a:lnTo>
                  <a:lnTo>
                    <a:pt x="71" y="24"/>
                  </a:lnTo>
                  <a:lnTo>
                    <a:pt x="75" y="26"/>
                  </a:lnTo>
                  <a:lnTo>
                    <a:pt x="75" y="28"/>
                  </a:lnTo>
                  <a:lnTo>
                    <a:pt x="77" y="30"/>
                  </a:lnTo>
                  <a:lnTo>
                    <a:pt x="78" y="31"/>
                  </a:lnTo>
                  <a:lnTo>
                    <a:pt x="79" y="34"/>
                  </a:lnTo>
                  <a:lnTo>
                    <a:pt x="79" y="35"/>
                  </a:lnTo>
                  <a:lnTo>
                    <a:pt x="79" y="37"/>
                  </a:lnTo>
                  <a:lnTo>
                    <a:pt x="79" y="40"/>
                  </a:lnTo>
                  <a:lnTo>
                    <a:pt x="79" y="42"/>
                  </a:lnTo>
                  <a:lnTo>
                    <a:pt x="78" y="44"/>
                  </a:lnTo>
                  <a:lnTo>
                    <a:pt x="77" y="46"/>
                  </a:lnTo>
                  <a:lnTo>
                    <a:pt x="76" y="48"/>
                  </a:lnTo>
                  <a:lnTo>
                    <a:pt x="75" y="50"/>
                  </a:lnTo>
                  <a:lnTo>
                    <a:pt x="74" y="53"/>
                  </a:lnTo>
                  <a:lnTo>
                    <a:pt x="73" y="55"/>
                  </a:lnTo>
                  <a:lnTo>
                    <a:pt x="71" y="57"/>
                  </a:lnTo>
                  <a:lnTo>
                    <a:pt x="71" y="59"/>
                  </a:lnTo>
                  <a:lnTo>
                    <a:pt x="64" y="70"/>
                  </a:lnTo>
                  <a:lnTo>
                    <a:pt x="58" y="80"/>
                  </a:lnTo>
                  <a:lnTo>
                    <a:pt x="51" y="90"/>
                  </a:lnTo>
                  <a:lnTo>
                    <a:pt x="45" y="99"/>
                  </a:lnTo>
                  <a:lnTo>
                    <a:pt x="39" y="108"/>
                  </a:lnTo>
                  <a:lnTo>
                    <a:pt x="35" y="118"/>
                  </a:lnTo>
                  <a:lnTo>
                    <a:pt x="29" y="127"/>
                  </a:lnTo>
                  <a:lnTo>
                    <a:pt x="25" y="136"/>
                  </a:lnTo>
                  <a:lnTo>
                    <a:pt x="21" y="145"/>
                  </a:lnTo>
                  <a:lnTo>
                    <a:pt x="18" y="154"/>
                  </a:lnTo>
                  <a:lnTo>
                    <a:pt x="15" y="163"/>
                  </a:lnTo>
                  <a:lnTo>
                    <a:pt x="14" y="173"/>
                  </a:lnTo>
                  <a:lnTo>
                    <a:pt x="13" y="183"/>
                  </a:lnTo>
                  <a:lnTo>
                    <a:pt x="13" y="193"/>
                  </a:lnTo>
                  <a:lnTo>
                    <a:pt x="14" y="203"/>
                  </a:lnTo>
                  <a:lnTo>
                    <a:pt x="16" y="213"/>
                  </a:lnTo>
                  <a:lnTo>
                    <a:pt x="15" y="216"/>
                  </a:lnTo>
                  <a:lnTo>
                    <a:pt x="15" y="217"/>
                  </a:lnTo>
                  <a:lnTo>
                    <a:pt x="13" y="219"/>
                  </a:lnTo>
                  <a:lnTo>
                    <a:pt x="12" y="219"/>
                  </a:lnTo>
                  <a:lnTo>
                    <a:pt x="10" y="219"/>
                  </a:lnTo>
                  <a:lnTo>
                    <a:pt x="8" y="219"/>
                  </a:lnTo>
                  <a:lnTo>
                    <a:pt x="7" y="218"/>
                  </a:lnTo>
                  <a:lnTo>
                    <a:pt x="5" y="216"/>
                  </a:lnTo>
                  <a:lnTo>
                    <a:pt x="2" y="205"/>
                  </a:lnTo>
                  <a:lnTo>
                    <a:pt x="1" y="194"/>
                  </a:lnTo>
                  <a:lnTo>
                    <a:pt x="0" y="183"/>
                  </a:lnTo>
                  <a:lnTo>
                    <a:pt x="1" y="173"/>
                  </a:lnTo>
                  <a:lnTo>
                    <a:pt x="3" y="163"/>
                  </a:lnTo>
                  <a:lnTo>
                    <a:pt x="5" y="153"/>
                  </a:lnTo>
                  <a:lnTo>
                    <a:pt x="9" y="143"/>
                  </a:lnTo>
                  <a:lnTo>
                    <a:pt x="13" y="134"/>
                  </a:lnTo>
                  <a:lnTo>
                    <a:pt x="17" y="124"/>
                  </a:lnTo>
                  <a:lnTo>
                    <a:pt x="22" y="114"/>
                  </a:lnTo>
                  <a:lnTo>
                    <a:pt x="27" y="105"/>
                  </a:lnTo>
                  <a:lnTo>
                    <a:pt x="33" y="94"/>
                  </a:lnTo>
                  <a:lnTo>
                    <a:pt x="39" y="84"/>
                  </a:lnTo>
                  <a:lnTo>
                    <a:pt x="46" y="74"/>
                  </a:lnTo>
                  <a:lnTo>
                    <a:pt x="53" y="64"/>
                  </a:lnTo>
                  <a:lnTo>
                    <a:pt x="60" y="54"/>
                  </a:lnTo>
                  <a:lnTo>
                    <a:pt x="60" y="52"/>
                  </a:lnTo>
                  <a:lnTo>
                    <a:pt x="61" y="51"/>
                  </a:lnTo>
                  <a:lnTo>
                    <a:pt x="62" y="50"/>
                  </a:lnTo>
                  <a:lnTo>
                    <a:pt x="63" y="48"/>
                  </a:lnTo>
                  <a:lnTo>
                    <a:pt x="64" y="46"/>
                  </a:lnTo>
                  <a:lnTo>
                    <a:pt x="66" y="44"/>
                  </a:lnTo>
                  <a:lnTo>
                    <a:pt x="67" y="41"/>
                  </a:lnTo>
                  <a:lnTo>
                    <a:pt x="67" y="39"/>
                  </a:lnTo>
                  <a:lnTo>
                    <a:pt x="67" y="37"/>
                  </a:lnTo>
                  <a:lnTo>
                    <a:pt x="65" y="35"/>
                  </a:lnTo>
                  <a:lnTo>
                    <a:pt x="62" y="32"/>
                  </a:lnTo>
                  <a:lnTo>
                    <a:pt x="59" y="29"/>
                  </a:lnTo>
                  <a:lnTo>
                    <a:pt x="56" y="27"/>
                  </a:lnTo>
                  <a:lnTo>
                    <a:pt x="54" y="25"/>
                  </a:lnTo>
                  <a:lnTo>
                    <a:pt x="51" y="23"/>
                  </a:lnTo>
                  <a:lnTo>
                    <a:pt x="48" y="21"/>
                  </a:lnTo>
                  <a:lnTo>
                    <a:pt x="45" y="19"/>
                  </a:lnTo>
                  <a:lnTo>
                    <a:pt x="43" y="18"/>
                  </a:lnTo>
                  <a:lnTo>
                    <a:pt x="39" y="16"/>
                  </a:lnTo>
                  <a:lnTo>
                    <a:pt x="37" y="15"/>
                  </a:lnTo>
                  <a:lnTo>
                    <a:pt x="33" y="13"/>
                  </a:lnTo>
                  <a:lnTo>
                    <a:pt x="31" y="13"/>
                  </a:lnTo>
                  <a:lnTo>
                    <a:pt x="27" y="11"/>
                  </a:lnTo>
                  <a:lnTo>
                    <a:pt x="24" y="10"/>
                  </a:lnTo>
                  <a:lnTo>
                    <a:pt x="20" y="9"/>
                  </a:lnTo>
                  <a:lnTo>
                    <a:pt x="17" y="8"/>
                  </a:lnTo>
                  <a:lnTo>
                    <a:pt x="15" y="6"/>
                  </a:lnTo>
                  <a:lnTo>
                    <a:pt x="14" y="6"/>
                  </a:lnTo>
                  <a:lnTo>
                    <a:pt x="13" y="4"/>
                  </a:lnTo>
                  <a:lnTo>
                    <a:pt x="13" y="3"/>
                  </a:lnTo>
                  <a:lnTo>
                    <a:pt x="14" y="2"/>
                  </a:lnTo>
                  <a:lnTo>
                    <a:pt x="15" y="0"/>
                  </a:lnTo>
                  <a:lnTo>
                    <a:pt x="17" y="0"/>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67" name="Freeform 158"/>
            <p:cNvSpPr>
              <a:spLocks/>
            </p:cNvSpPr>
            <p:nvPr/>
          </p:nvSpPr>
          <p:spPr bwMode="auto">
            <a:xfrm>
              <a:off x="4048125" y="5348288"/>
              <a:ext cx="84137" cy="247650"/>
            </a:xfrm>
            <a:custGeom>
              <a:avLst/>
              <a:gdLst>
                <a:gd name="T0" fmla="*/ 2147483647 w 53"/>
                <a:gd name="T1" fmla="*/ 2147483647 h 156"/>
                <a:gd name="T2" fmla="*/ 2147483647 w 53"/>
                <a:gd name="T3" fmla="*/ 2147483647 h 156"/>
                <a:gd name="T4" fmla="*/ 2147483647 w 53"/>
                <a:gd name="T5" fmla="*/ 2147483647 h 156"/>
                <a:gd name="T6" fmla="*/ 2147483647 w 53"/>
                <a:gd name="T7" fmla="*/ 2147483647 h 156"/>
                <a:gd name="T8" fmla="*/ 2147483647 w 53"/>
                <a:gd name="T9" fmla="*/ 2147483647 h 156"/>
                <a:gd name="T10" fmla="*/ 2147483647 w 53"/>
                <a:gd name="T11" fmla="*/ 2147483647 h 156"/>
                <a:gd name="T12" fmla="*/ 2147483647 w 53"/>
                <a:gd name="T13" fmla="*/ 2147483647 h 156"/>
                <a:gd name="T14" fmla="*/ 2147483647 w 53"/>
                <a:gd name="T15" fmla="*/ 2147483647 h 156"/>
                <a:gd name="T16" fmla="*/ 2147483647 w 53"/>
                <a:gd name="T17" fmla="*/ 2147483647 h 156"/>
                <a:gd name="T18" fmla="*/ 2147483647 w 53"/>
                <a:gd name="T19" fmla="*/ 2147483647 h 156"/>
                <a:gd name="T20" fmla="*/ 2147483647 w 53"/>
                <a:gd name="T21" fmla="*/ 2147483647 h 156"/>
                <a:gd name="T22" fmla="*/ 2147483647 w 53"/>
                <a:gd name="T23" fmla="*/ 2147483647 h 156"/>
                <a:gd name="T24" fmla="*/ 2147483647 w 53"/>
                <a:gd name="T25" fmla="*/ 2147483647 h 156"/>
                <a:gd name="T26" fmla="*/ 2147483647 w 53"/>
                <a:gd name="T27" fmla="*/ 2147483647 h 156"/>
                <a:gd name="T28" fmla="*/ 2147483647 w 53"/>
                <a:gd name="T29" fmla="*/ 2147483647 h 156"/>
                <a:gd name="T30" fmla="*/ 2147483647 w 53"/>
                <a:gd name="T31" fmla="*/ 2147483647 h 156"/>
                <a:gd name="T32" fmla="*/ 2147483647 w 53"/>
                <a:gd name="T33" fmla="*/ 2147483647 h 156"/>
                <a:gd name="T34" fmla="*/ 2147483647 w 53"/>
                <a:gd name="T35" fmla="*/ 2147483647 h 156"/>
                <a:gd name="T36" fmla="*/ 2147483647 w 53"/>
                <a:gd name="T37" fmla="*/ 2147483647 h 156"/>
                <a:gd name="T38" fmla="*/ 2147483647 w 53"/>
                <a:gd name="T39" fmla="*/ 2147483647 h 156"/>
                <a:gd name="T40" fmla="*/ 2147483647 w 53"/>
                <a:gd name="T41" fmla="*/ 2147483647 h 156"/>
                <a:gd name="T42" fmla="*/ 2147483647 w 53"/>
                <a:gd name="T43" fmla="*/ 2147483647 h 156"/>
                <a:gd name="T44" fmla="*/ 2147483647 w 53"/>
                <a:gd name="T45" fmla="*/ 2147483647 h 156"/>
                <a:gd name="T46" fmla="*/ 2147483647 w 53"/>
                <a:gd name="T47" fmla="*/ 2147483647 h 156"/>
                <a:gd name="T48" fmla="*/ 0 w 53"/>
                <a:gd name="T49" fmla="*/ 2147483647 h 156"/>
                <a:gd name="T50" fmla="*/ 0 w 53"/>
                <a:gd name="T51" fmla="*/ 2147483647 h 156"/>
                <a:gd name="T52" fmla="*/ 0 w 53"/>
                <a:gd name="T53" fmla="*/ 2147483647 h 156"/>
                <a:gd name="T54" fmla="*/ 2147483647 w 53"/>
                <a:gd name="T55" fmla="*/ 2147483647 h 156"/>
                <a:gd name="T56" fmla="*/ 2147483647 w 53"/>
                <a:gd name="T57" fmla="*/ 2147483647 h 156"/>
                <a:gd name="T58" fmla="*/ 2147483647 w 53"/>
                <a:gd name="T59" fmla="*/ 2147483647 h 156"/>
                <a:gd name="T60" fmla="*/ 2147483647 w 53"/>
                <a:gd name="T61" fmla="*/ 2147483647 h 156"/>
                <a:gd name="T62" fmla="*/ 2147483647 w 53"/>
                <a:gd name="T63" fmla="*/ 2147483647 h 156"/>
                <a:gd name="T64" fmla="*/ 2147483647 w 53"/>
                <a:gd name="T65" fmla="*/ 2147483647 h 156"/>
                <a:gd name="T66" fmla="*/ 2147483647 w 53"/>
                <a:gd name="T67" fmla="*/ 2147483647 h 156"/>
                <a:gd name="T68" fmla="*/ 2147483647 w 53"/>
                <a:gd name="T69" fmla="*/ 2147483647 h 156"/>
                <a:gd name="T70" fmla="*/ 2147483647 w 53"/>
                <a:gd name="T71" fmla="*/ 2147483647 h 156"/>
                <a:gd name="T72" fmla="*/ 2147483647 w 53"/>
                <a:gd name="T73" fmla="*/ 0 h 156"/>
                <a:gd name="T74" fmla="*/ 2147483647 w 53"/>
                <a:gd name="T75" fmla="*/ 2147483647 h 156"/>
                <a:gd name="T76" fmla="*/ 2147483647 w 53"/>
                <a:gd name="T77" fmla="*/ 2147483647 h 156"/>
                <a:gd name="T78" fmla="*/ 2147483647 w 53"/>
                <a:gd name="T79" fmla="*/ 2147483647 h 156"/>
                <a:gd name="T80" fmla="*/ 2147483647 w 53"/>
                <a:gd name="T81" fmla="*/ 2147483647 h 1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
                <a:gd name="T124" fmla="*/ 0 h 156"/>
                <a:gd name="T125" fmla="*/ 53 w 53"/>
                <a:gd name="T126" fmla="*/ 156 h 1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 h="156">
                  <a:moveTo>
                    <a:pt x="52" y="7"/>
                  </a:moveTo>
                  <a:lnTo>
                    <a:pt x="48" y="9"/>
                  </a:lnTo>
                  <a:lnTo>
                    <a:pt x="44" y="11"/>
                  </a:lnTo>
                  <a:lnTo>
                    <a:pt x="40" y="14"/>
                  </a:lnTo>
                  <a:lnTo>
                    <a:pt x="38" y="16"/>
                  </a:lnTo>
                  <a:lnTo>
                    <a:pt x="34" y="20"/>
                  </a:lnTo>
                  <a:lnTo>
                    <a:pt x="32" y="23"/>
                  </a:lnTo>
                  <a:lnTo>
                    <a:pt x="30" y="26"/>
                  </a:lnTo>
                  <a:lnTo>
                    <a:pt x="28" y="30"/>
                  </a:lnTo>
                  <a:lnTo>
                    <a:pt x="26" y="33"/>
                  </a:lnTo>
                  <a:lnTo>
                    <a:pt x="24" y="37"/>
                  </a:lnTo>
                  <a:lnTo>
                    <a:pt x="23" y="41"/>
                  </a:lnTo>
                  <a:lnTo>
                    <a:pt x="21" y="46"/>
                  </a:lnTo>
                  <a:lnTo>
                    <a:pt x="20" y="49"/>
                  </a:lnTo>
                  <a:lnTo>
                    <a:pt x="19" y="53"/>
                  </a:lnTo>
                  <a:lnTo>
                    <a:pt x="17" y="58"/>
                  </a:lnTo>
                  <a:lnTo>
                    <a:pt x="16" y="62"/>
                  </a:lnTo>
                  <a:lnTo>
                    <a:pt x="15" y="68"/>
                  </a:lnTo>
                  <a:lnTo>
                    <a:pt x="13" y="74"/>
                  </a:lnTo>
                  <a:lnTo>
                    <a:pt x="12" y="79"/>
                  </a:lnTo>
                  <a:lnTo>
                    <a:pt x="12" y="85"/>
                  </a:lnTo>
                  <a:lnTo>
                    <a:pt x="11" y="90"/>
                  </a:lnTo>
                  <a:lnTo>
                    <a:pt x="11" y="96"/>
                  </a:lnTo>
                  <a:lnTo>
                    <a:pt x="11" y="101"/>
                  </a:lnTo>
                  <a:lnTo>
                    <a:pt x="12" y="106"/>
                  </a:lnTo>
                  <a:lnTo>
                    <a:pt x="12" y="111"/>
                  </a:lnTo>
                  <a:lnTo>
                    <a:pt x="12" y="117"/>
                  </a:lnTo>
                  <a:lnTo>
                    <a:pt x="13" y="122"/>
                  </a:lnTo>
                  <a:lnTo>
                    <a:pt x="14" y="128"/>
                  </a:lnTo>
                  <a:lnTo>
                    <a:pt x="14" y="133"/>
                  </a:lnTo>
                  <a:lnTo>
                    <a:pt x="15" y="139"/>
                  </a:lnTo>
                  <a:lnTo>
                    <a:pt x="16" y="145"/>
                  </a:lnTo>
                  <a:lnTo>
                    <a:pt x="16" y="152"/>
                  </a:lnTo>
                  <a:lnTo>
                    <a:pt x="16" y="153"/>
                  </a:lnTo>
                  <a:lnTo>
                    <a:pt x="15" y="154"/>
                  </a:lnTo>
                  <a:lnTo>
                    <a:pt x="14" y="155"/>
                  </a:lnTo>
                  <a:lnTo>
                    <a:pt x="13" y="156"/>
                  </a:lnTo>
                  <a:lnTo>
                    <a:pt x="11" y="155"/>
                  </a:lnTo>
                  <a:lnTo>
                    <a:pt x="10" y="154"/>
                  </a:lnTo>
                  <a:lnTo>
                    <a:pt x="9" y="153"/>
                  </a:lnTo>
                  <a:lnTo>
                    <a:pt x="9" y="152"/>
                  </a:lnTo>
                  <a:lnTo>
                    <a:pt x="8" y="146"/>
                  </a:lnTo>
                  <a:lnTo>
                    <a:pt x="7" y="139"/>
                  </a:lnTo>
                  <a:lnTo>
                    <a:pt x="6" y="133"/>
                  </a:lnTo>
                  <a:lnTo>
                    <a:pt x="5" y="127"/>
                  </a:lnTo>
                  <a:lnTo>
                    <a:pt x="4" y="121"/>
                  </a:lnTo>
                  <a:lnTo>
                    <a:pt x="3" y="115"/>
                  </a:lnTo>
                  <a:lnTo>
                    <a:pt x="2" y="110"/>
                  </a:lnTo>
                  <a:lnTo>
                    <a:pt x="1" y="105"/>
                  </a:lnTo>
                  <a:lnTo>
                    <a:pt x="0" y="99"/>
                  </a:lnTo>
                  <a:lnTo>
                    <a:pt x="0" y="94"/>
                  </a:lnTo>
                  <a:lnTo>
                    <a:pt x="0" y="88"/>
                  </a:lnTo>
                  <a:lnTo>
                    <a:pt x="0" y="83"/>
                  </a:lnTo>
                  <a:lnTo>
                    <a:pt x="0" y="77"/>
                  </a:lnTo>
                  <a:lnTo>
                    <a:pt x="0" y="71"/>
                  </a:lnTo>
                  <a:lnTo>
                    <a:pt x="2" y="65"/>
                  </a:lnTo>
                  <a:lnTo>
                    <a:pt x="4" y="58"/>
                  </a:lnTo>
                  <a:lnTo>
                    <a:pt x="5" y="54"/>
                  </a:lnTo>
                  <a:lnTo>
                    <a:pt x="7" y="49"/>
                  </a:lnTo>
                  <a:lnTo>
                    <a:pt x="8" y="45"/>
                  </a:lnTo>
                  <a:lnTo>
                    <a:pt x="10" y="41"/>
                  </a:lnTo>
                  <a:lnTo>
                    <a:pt x="12" y="36"/>
                  </a:lnTo>
                  <a:lnTo>
                    <a:pt x="13" y="33"/>
                  </a:lnTo>
                  <a:lnTo>
                    <a:pt x="16" y="29"/>
                  </a:lnTo>
                  <a:lnTo>
                    <a:pt x="18" y="25"/>
                  </a:lnTo>
                  <a:lnTo>
                    <a:pt x="20" y="21"/>
                  </a:lnTo>
                  <a:lnTo>
                    <a:pt x="23" y="17"/>
                  </a:lnTo>
                  <a:lnTo>
                    <a:pt x="26" y="14"/>
                  </a:lnTo>
                  <a:lnTo>
                    <a:pt x="30" y="11"/>
                  </a:lnTo>
                  <a:lnTo>
                    <a:pt x="32" y="8"/>
                  </a:lnTo>
                  <a:lnTo>
                    <a:pt x="36" y="5"/>
                  </a:lnTo>
                  <a:lnTo>
                    <a:pt x="41" y="3"/>
                  </a:lnTo>
                  <a:lnTo>
                    <a:pt x="46" y="1"/>
                  </a:lnTo>
                  <a:lnTo>
                    <a:pt x="48" y="0"/>
                  </a:lnTo>
                  <a:lnTo>
                    <a:pt x="49" y="1"/>
                  </a:lnTo>
                  <a:lnTo>
                    <a:pt x="50" y="1"/>
                  </a:lnTo>
                  <a:lnTo>
                    <a:pt x="52" y="3"/>
                  </a:lnTo>
                  <a:lnTo>
                    <a:pt x="52" y="4"/>
                  </a:lnTo>
                  <a:lnTo>
                    <a:pt x="53" y="5"/>
                  </a:lnTo>
                  <a:lnTo>
                    <a:pt x="52" y="5"/>
                  </a:lnTo>
                  <a:lnTo>
                    <a:pt x="5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68" name="Freeform 159"/>
            <p:cNvSpPr>
              <a:spLocks/>
            </p:cNvSpPr>
            <p:nvPr/>
          </p:nvSpPr>
          <p:spPr bwMode="auto">
            <a:xfrm>
              <a:off x="4033838" y="5326063"/>
              <a:ext cx="101600" cy="30162"/>
            </a:xfrm>
            <a:custGeom>
              <a:avLst/>
              <a:gdLst>
                <a:gd name="T0" fmla="*/ 2147483647 w 64"/>
                <a:gd name="T1" fmla="*/ 2147483647 h 19"/>
                <a:gd name="T2" fmla="*/ 2147483647 w 64"/>
                <a:gd name="T3" fmla="*/ 2147483647 h 19"/>
                <a:gd name="T4" fmla="*/ 2147483647 w 64"/>
                <a:gd name="T5" fmla="*/ 2147483647 h 19"/>
                <a:gd name="T6" fmla="*/ 2147483647 w 64"/>
                <a:gd name="T7" fmla="*/ 2147483647 h 19"/>
                <a:gd name="T8" fmla="*/ 2147483647 w 64"/>
                <a:gd name="T9" fmla="*/ 2147483647 h 19"/>
                <a:gd name="T10" fmla="*/ 2147483647 w 64"/>
                <a:gd name="T11" fmla="*/ 2147483647 h 19"/>
                <a:gd name="T12" fmla="*/ 2147483647 w 64"/>
                <a:gd name="T13" fmla="*/ 2147483647 h 19"/>
                <a:gd name="T14" fmla="*/ 2147483647 w 64"/>
                <a:gd name="T15" fmla="*/ 2147483647 h 19"/>
                <a:gd name="T16" fmla="*/ 2147483647 w 64"/>
                <a:gd name="T17" fmla="*/ 2147483647 h 19"/>
                <a:gd name="T18" fmla="*/ 2147483647 w 64"/>
                <a:gd name="T19" fmla="*/ 2147483647 h 19"/>
                <a:gd name="T20" fmla="*/ 2147483647 w 64"/>
                <a:gd name="T21" fmla="*/ 2147483647 h 19"/>
                <a:gd name="T22" fmla="*/ 2147483647 w 64"/>
                <a:gd name="T23" fmla="*/ 2147483647 h 19"/>
                <a:gd name="T24" fmla="*/ 2147483647 w 64"/>
                <a:gd name="T25" fmla="*/ 2147483647 h 19"/>
                <a:gd name="T26" fmla="*/ 2147483647 w 64"/>
                <a:gd name="T27" fmla="*/ 2147483647 h 19"/>
                <a:gd name="T28" fmla="*/ 2147483647 w 64"/>
                <a:gd name="T29" fmla="*/ 2147483647 h 19"/>
                <a:gd name="T30" fmla="*/ 2147483647 w 64"/>
                <a:gd name="T31" fmla="*/ 2147483647 h 19"/>
                <a:gd name="T32" fmla="*/ 2147483647 w 64"/>
                <a:gd name="T33" fmla="*/ 2147483647 h 19"/>
                <a:gd name="T34" fmla="*/ 2147483647 w 64"/>
                <a:gd name="T35" fmla="*/ 2147483647 h 19"/>
                <a:gd name="T36" fmla="*/ 2147483647 w 64"/>
                <a:gd name="T37" fmla="*/ 2147483647 h 19"/>
                <a:gd name="T38" fmla="*/ 0 w 64"/>
                <a:gd name="T39" fmla="*/ 2147483647 h 19"/>
                <a:gd name="T40" fmla="*/ 0 w 64"/>
                <a:gd name="T41" fmla="*/ 2147483647 h 19"/>
                <a:gd name="T42" fmla="*/ 0 w 64"/>
                <a:gd name="T43" fmla="*/ 2147483647 h 19"/>
                <a:gd name="T44" fmla="*/ 2147483647 w 64"/>
                <a:gd name="T45" fmla="*/ 2147483647 h 19"/>
                <a:gd name="T46" fmla="*/ 2147483647 w 64"/>
                <a:gd name="T47" fmla="*/ 2147483647 h 19"/>
                <a:gd name="T48" fmla="*/ 2147483647 w 64"/>
                <a:gd name="T49" fmla="*/ 2147483647 h 19"/>
                <a:gd name="T50" fmla="*/ 2147483647 w 64"/>
                <a:gd name="T51" fmla="*/ 0 h 19"/>
                <a:gd name="T52" fmla="*/ 2147483647 w 64"/>
                <a:gd name="T53" fmla="*/ 2147483647 h 19"/>
                <a:gd name="T54" fmla="*/ 2147483647 w 64"/>
                <a:gd name="T55" fmla="*/ 2147483647 h 19"/>
                <a:gd name="T56" fmla="*/ 2147483647 w 64"/>
                <a:gd name="T57" fmla="*/ 2147483647 h 19"/>
                <a:gd name="T58" fmla="*/ 2147483647 w 64"/>
                <a:gd name="T59" fmla="*/ 2147483647 h 19"/>
                <a:gd name="T60" fmla="*/ 2147483647 w 64"/>
                <a:gd name="T61" fmla="*/ 2147483647 h 19"/>
                <a:gd name="T62" fmla="*/ 2147483647 w 64"/>
                <a:gd name="T63" fmla="*/ 2147483647 h 19"/>
                <a:gd name="T64" fmla="*/ 2147483647 w 64"/>
                <a:gd name="T65" fmla="*/ 2147483647 h 19"/>
                <a:gd name="T66" fmla="*/ 2147483647 w 64"/>
                <a:gd name="T67" fmla="*/ 2147483647 h 19"/>
                <a:gd name="T68" fmla="*/ 2147483647 w 64"/>
                <a:gd name="T69" fmla="*/ 2147483647 h 19"/>
                <a:gd name="T70" fmla="*/ 2147483647 w 64"/>
                <a:gd name="T71" fmla="*/ 2147483647 h 19"/>
                <a:gd name="T72" fmla="*/ 2147483647 w 64"/>
                <a:gd name="T73" fmla="*/ 2147483647 h 19"/>
                <a:gd name="T74" fmla="*/ 2147483647 w 64"/>
                <a:gd name="T75" fmla="*/ 2147483647 h 19"/>
                <a:gd name="T76" fmla="*/ 2147483647 w 64"/>
                <a:gd name="T77" fmla="*/ 2147483647 h 19"/>
                <a:gd name="T78" fmla="*/ 2147483647 w 64"/>
                <a:gd name="T79" fmla="*/ 2147483647 h 19"/>
                <a:gd name="T80" fmla="*/ 2147483647 w 64"/>
                <a:gd name="T81" fmla="*/ 2147483647 h 19"/>
                <a:gd name="T82" fmla="*/ 2147483647 w 64"/>
                <a:gd name="T83" fmla="*/ 2147483647 h 19"/>
                <a:gd name="T84" fmla="*/ 2147483647 w 64"/>
                <a:gd name="T85" fmla="*/ 2147483647 h 19"/>
                <a:gd name="T86" fmla="*/ 2147483647 w 64"/>
                <a:gd name="T87" fmla="*/ 2147483647 h 19"/>
                <a:gd name="T88" fmla="*/ 2147483647 w 64"/>
                <a:gd name="T89" fmla="*/ 2147483647 h 19"/>
                <a:gd name="T90" fmla="*/ 2147483647 w 64"/>
                <a:gd name="T91" fmla="*/ 2147483647 h 19"/>
                <a:gd name="T92" fmla="*/ 2147483647 w 64"/>
                <a:gd name="T93" fmla="*/ 2147483647 h 19"/>
                <a:gd name="T94" fmla="*/ 2147483647 w 64"/>
                <a:gd name="T95" fmla="*/ 2147483647 h 19"/>
                <a:gd name="T96" fmla="*/ 2147483647 w 64"/>
                <a:gd name="T97" fmla="*/ 2147483647 h 19"/>
                <a:gd name="T98" fmla="*/ 2147483647 w 64"/>
                <a:gd name="T99" fmla="*/ 2147483647 h 1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19"/>
                <a:gd name="T152" fmla="*/ 64 w 64"/>
                <a:gd name="T153" fmla="*/ 19 h 1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19">
                  <a:moveTo>
                    <a:pt x="59" y="19"/>
                  </a:moveTo>
                  <a:lnTo>
                    <a:pt x="55" y="18"/>
                  </a:lnTo>
                  <a:lnTo>
                    <a:pt x="51" y="17"/>
                  </a:lnTo>
                  <a:lnTo>
                    <a:pt x="47" y="15"/>
                  </a:lnTo>
                  <a:lnTo>
                    <a:pt x="44" y="15"/>
                  </a:lnTo>
                  <a:lnTo>
                    <a:pt x="41" y="14"/>
                  </a:lnTo>
                  <a:lnTo>
                    <a:pt x="38" y="13"/>
                  </a:lnTo>
                  <a:lnTo>
                    <a:pt x="35" y="12"/>
                  </a:lnTo>
                  <a:lnTo>
                    <a:pt x="32" y="11"/>
                  </a:lnTo>
                  <a:lnTo>
                    <a:pt x="29" y="10"/>
                  </a:lnTo>
                  <a:lnTo>
                    <a:pt x="26" y="9"/>
                  </a:lnTo>
                  <a:lnTo>
                    <a:pt x="22" y="9"/>
                  </a:lnTo>
                  <a:lnTo>
                    <a:pt x="20" y="8"/>
                  </a:lnTo>
                  <a:lnTo>
                    <a:pt x="16" y="8"/>
                  </a:lnTo>
                  <a:lnTo>
                    <a:pt x="13" y="8"/>
                  </a:lnTo>
                  <a:lnTo>
                    <a:pt x="9" y="8"/>
                  </a:lnTo>
                  <a:lnTo>
                    <a:pt x="5" y="8"/>
                  </a:lnTo>
                  <a:lnTo>
                    <a:pt x="3" y="8"/>
                  </a:lnTo>
                  <a:lnTo>
                    <a:pt x="1" y="7"/>
                  </a:lnTo>
                  <a:lnTo>
                    <a:pt x="0" y="6"/>
                  </a:lnTo>
                  <a:lnTo>
                    <a:pt x="0" y="5"/>
                  </a:lnTo>
                  <a:lnTo>
                    <a:pt x="0" y="3"/>
                  </a:lnTo>
                  <a:lnTo>
                    <a:pt x="1" y="2"/>
                  </a:lnTo>
                  <a:lnTo>
                    <a:pt x="2" y="1"/>
                  </a:lnTo>
                  <a:lnTo>
                    <a:pt x="5" y="1"/>
                  </a:lnTo>
                  <a:lnTo>
                    <a:pt x="9" y="0"/>
                  </a:lnTo>
                  <a:lnTo>
                    <a:pt x="13" y="1"/>
                  </a:lnTo>
                  <a:lnTo>
                    <a:pt x="16" y="1"/>
                  </a:lnTo>
                  <a:lnTo>
                    <a:pt x="20" y="1"/>
                  </a:lnTo>
                  <a:lnTo>
                    <a:pt x="23" y="1"/>
                  </a:lnTo>
                  <a:lnTo>
                    <a:pt x="26" y="2"/>
                  </a:lnTo>
                  <a:lnTo>
                    <a:pt x="30" y="3"/>
                  </a:lnTo>
                  <a:lnTo>
                    <a:pt x="33" y="4"/>
                  </a:lnTo>
                  <a:lnTo>
                    <a:pt x="37" y="5"/>
                  </a:lnTo>
                  <a:lnTo>
                    <a:pt x="39" y="5"/>
                  </a:lnTo>
                  <a:lnTo>
                    <a:pt x="43" y="6"/>
                  </a:lnTo>
                  <a:lnTo>
                    <a:pt x="46" y="8"/>
                  </a:lnTo>
                  <a:lnTo>
                    <a:pt x="49" y="8"/>
                  </a:lnTo>
                  <a:lnTo>
                    <a:pt x="53" y="9"/>
                  </a:lnTo>
                  <a:lnTo>
                    <a:pt x="57" y="10"/>
                  </a:lnTo>
                  <a:lnTo>
                    <a:pt x="61" y="12"/>
                  </a:lnTo>
                  <a:lnTo>
                    <a:pt x="63" y="12"/>
                  </a:lnTo>
                  <a:lnTo>
                    <a:pt x="63" y="14"/>
                  </a:lnTo>
                  <a:lnTo>
                    <a:pt x="64" y="15"/>
                  </a:lnTo>
                  <a:lnTo>
                    <a:pt x="64" y="16"/>
                  </a:lnTo>
                  <a:lnTo>
                    <a:pt x="63" y="17"/>
                  </a:lnTo>
                  <a:lnTo>
                    <a:pt x="61" y="18"/>
                  </a:lnTo>
                  <a:lnTo>
                    <a:pt x="60" y="19"/>
                  </a:lnTo>
                  <a:lnTo>
                    <a:pt x="59"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69" name="Freeform 160"/>
            <p:cNvSpPr>
              <a:spLocks/>
            </p:cNvSpPr>
            <p:nvPr/>
          </p:nvSpPr>
          <p:spPr bwMode="auto">
            <a:xfrm>
              <a:off x="3995738" y="5402263"/>
              <a:ext cx="77787" cy="157162"/>
            </a:xfrm>
            <a:custGeom>
              <a:avLst/>
              <a:gdLst>
                <a:gd name="T0" fmla="*/ 2147483647 w 49"/>
                <a:gd name="T1" fmla="*/ 2147483647 h 99"/>
                <a:gd name="T2" fmla="*/ 2147483647 w 49"/>
                <a:gd name="T3" fmla="*/ 2147483647 h 99"/>
                <a:gd name="T4" fmla="*/ 2147483647 w 49"/>
                <a:gd name="T5" fmla="*/ 2147483647 h 99"/>
                <a:gd name="T6" fmla="*/ 2147483647 w 49"/>
                <a:gd name="T7" fmla="*/ 2147483647 h 99"/>
                <a:gd name="T8" fmla="*/ 2147483647 w 49"/>
                <a:gd name="T9" fmla="*/ 2147483647 h 99"/>
                <a:gd name="T10" fmla="*/ 2147483647 w 49"/>
                <a:gd name="T11" fmla="*/ 2147483647 h 99"/>
                <a:gd name="T12" fmla="*/ 2147483647 w 49"/>
                <a:gd name="T13" fmla="*/ 2147483647 h 99"/>
                <a:gd name="T14" fmla="*/ 2147483647 w 49"/>
                <a:gd name="T15" fmla="*/ 2147483647 h 99"/>
                <a:gd name="T16" fmla="*/ 2147483647 w 49"/>
                <a:gd name="T17" fmla="*/ 2147483647 h 99"/>
                <a:gd name="T18" fmla="*/ 2147483647 w 49"/>
                <a:gd name="T19" fmla="*/ 2147483647 h 99"/>
                <a:gd name="T20" fmla="*/ 2147483647 w 49"/>
                <a:gd name="T21" fmla="*/ 2147483647 h 99"/>
                <a:gd name="T22" fmla="*/ 2147483647 w 49"/>
                <a:gd name="T23" fmla="*/ 2147483647 h 99"/>
                <a:gd name="T24" fmla="*/ 2147483647 w 49"/>
                <a:gd name="T25" fmla="*/ 2147483647 h 99"/>
                <a:gd name="T26" fmla="*/ 2147483647 w 49"/>
                <a:gd name="T27" fmla="*/ 2147483647 h 99"/>
                <a:gd name="T28" fmla="*/ 2147483647 w 49"/>
                <a:gd name="T29" fmla="*/ 2147483647 h 99"/>
                <a:gd name="T30" fmla="*/ 2147483647 w 49"/>
                <a:gd name="T31" fmla="*/ 2147483647 h 99"/>
                <a:gd name="T32" fmla="*/ 2147483647 w 49"/>
                <a:gd name="T33" fmla="*/ 2147483647 h 99"/>
                <a:gd name="T34" fmla="*/ 2147483647 w 49"/>
                <a:gd name="T35" fmla="*/ 2147483647 h 99"/>
                <a:gd name="T36" fmla="*/ 2147483647 w 49"/>
                <a:gd name="T37" fmla="*/ 2147483647 h 99"/>
                <a:gd name="T38" fmla="*/ 0 w 49"/>
                <a:gd name="T39" fmla="*/ 2147483647 h 99"/>
                <a:gd name="T40" fmla="*/ 0 w 49"/>
                <a:gd name="T41" fmla="*/ 2147483647 h 99"/>
                <a:gd name="T42" fmla="*/ 0 w 49"/>
                <a:gd name="T43" fmla="*/ 2147483647 h 99"/>
                <a:gd name="T44" fmla="*/ 2147483647 w 49"/>
                <a:gd name="T45" fmla="*/ 2147483647 h 99"/>
                <a:gd name="T46" fmla="*/ 2147483647 w 49"/>
                <a:gd name="T47" fmla="*/ 2147483647 h 99"/>
                <a:gd name="T48" fmla="*/ 2147483647 w 49"/>
                <a:gd name="T49" fmla="*/ 2147483647 h 99"/>
                <a:gd name="T50" fmla="*/ 2147483647 w 49"/>
                <a:gd name="T51" fmla="*/ 2147483647 h 99"/>
                <a:gd name="T52" fmla="*/ 2147483647 w 49"/>
                <a:gd name="T53" fmla="*/ 2147483647 h 99"/>
                <a:gd name="T54" fmla="*/ 2147483647 w 49"/>
                <a:gd name="T55" fmla="*/ 2147483647 h 99"/>
                <a:gd name="T56" fmla="*/ 2147483647 w 49"/>
                <a:gd name="T57" fmla="*/ 2147483647 h 99"/>
                <a:gd name="T58" fmla="*/ 2147483647 w 49"/>
                <a:gd name="T59" fmla="*/ 2147483647 h 99"/>
                <a:gd name="T60" fmla="*/ 2147483647 w 49"/>
                <a:gd name="T61" fmla="*/ 2147483647 h 99"/>
                <a:gd name="T62" fmla="*/ 2147483647 w 49"/>
                <a:gd name="T63" fmla="*/ 2147483647 h 99"/>
                <a:gd name="T64" fmla="*/ 2147483647 w 49"/>
                <a:gd name="T65" fmla="*/ 2147483647 h 99"/>
                <a:gd name="T66" fmla="*/ 2147483647 w 49"/>
                <a:gd name="T67" fmla="*/ 2147483647 h 99"/>
                <a:gd name="T68" fmla="*/ 2147483647 w 49"/>
                <a:gd name="T69" fmla="*/ 0 h 99"/>
                <a:gd name="T70" fmla="*/ 2147483647 w 49"/>
                <a:gd name="T71" fmla="*/ 2147483647 h 99"/>
                <a:gd name="T72" fmla="*/ 2147483647 w 49"/>
                <a:gd name="T73" fmla="*/ 2147483647 h 99"/>
                <a:gd name="T74" fmla="*/ 2147483647 w 49"/>
                <a:gd name="T75" fmla="*/ 2147483647 h 9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
                <a:gd name="T115" fmla="*/ 0 h 99"/>
                <a:gd name="T116" fmla="*/ 49 w 49"/>
                <a:gd name="T117" fmla="*/ 99 h 9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 h="99">
                  <a:moveTo>
                    <a:pt x="47" y="6"/>
                  </a:moveTo>
                  <a:lnTo>
                    <a:pt x="45" y="8"/>
                  </a:lnTo>
                  <a:lnTo>
                    <a:pt x="43" y="9"/>
                  </a:lnTo>
                  <a:lnTo>
                    <a:pt x="42" y="10"/>
                  </a:lnTo>
                  <a:lnTo>
                    <a:pt x="40" y="12"/>
                  </a:lnTo>
                  <a:lnTo>
                    <a:pt x="39" y="13"/>
                  </a:lnTo>
                  <a:lnTo>
                    <a:pt x="38" y="14"/>
                  </a:lnTo>
                  <a:lnTo>
                    <a:pt x="37" y="15"/>
                  </a:lnTo>
                  <a:lnTo>
                    <a:pt x="36" y="17"/>
                  </a:lnTo>
                  <a:lnTo>
                    <a:pt x="34" y="18"/>
                  </a:lnTo>
                  <a:lnTo>
                    <a:pt x="33" y="19"/>
                  </a:lnTo>
                  <a:lnTo>
                    <a:pt x="32" y="21"/>
                  </a:lnTo>
                  <a:lnTo>
                    <a:pt x="31" y="22"/>
                  </a:lnTo>
                  <a:lnTo>
                    <a:pt x="30" y="24"/>
                  </a:lnTo>
                  <a:lnTo>
                    <a:pt x="29" y="25"/>
                  </a:lnTo>
                  <a:lnTo>
                    <a:pt x="27" y="27"/>
                  </a:lnTo>
                  <a:lnTo>
                    <a:pt x="26" y="29"/>
                  </a:lnTo>
                  <a:lnTo>
                    <a:pt x="23" y="33"/>
                  </a:lnTo>
                  <a:lnTo>
                    <a:pt x="20" y="37"/>
                  </a:lnTo>
                  <a:lnTo>
                    <a:pt x="17" y="41"/>
                  </a:lnTo>
                  <a:lnTo>
                    <a:pt x="15" y="45"/>
                  </a:lnTo>
                  <a:lnTo>
                    <a:pt x="13" y="48"/>
                  </a:lnTo>
                  <a:lnTo>
                    <a:pt x="11" y="52"/>
                  </a:lnTo>
                  <a:lnTo>
                    <a:pt x="10" y="57"/>
                  </a:lnTo>
                  <a:lnTo>
                    <a:pt x="8" y="61"/>
                  </a:lnTo>
                  <a:lnTo>
                    <a:pt x="8" y="65"/>
                  </a:lnTo>
                  <a:lnTo>
                    <a:pt x="7" y="69"/>
                  </a:lnTo>
                  <a:lnTo>
                    <a:pt x="6" y="73"/>
                  </a:lnTo>
                  <a:lnTo>
                    <a:pt x="6" y="78"/>
                  </a:lnTo>
                  <a:lnTo>
                    <a:pt x="6" y="82"/>
                  </a:lnTo>
                  <a:lnTo>
                    <a:pt x="6" y="87"/>
                  </a:lnTo>
                  <a:lnTo>
                    <a:pt x="6" y="92"/>
                  </a:lnTo>
                  <a:lnTo>
                    <a:pt x="6" y="97"/>
                  </a:lnTo>
                  <a:lnTo>
                    <a:pt x="6" y="99"/>
                  </a:lnTo>
                  <a:lnTo>
                    <a:pt x="4" y="99"/>
                  </a:lnTo>
                  <a:lnTo>
                    <a:pt x="2" y="99"/>
                  </a:lnTo>
                  <a:lnTo>
                    <a:pt x="2" y="97"/>
                  </a:lnTo>
                  <a:lnTo>
                    <a:pt x="1" y="92"/>
                  </a:lnTo>
                  <a:lnTo>
                    <a:pt x="0" y="87"/>
                  </a:lnTo>
                  <a:lnTo>
                    <a:pt x="0" y="81"/>
                  </a:lnTo>
                  <a:lnTo>
                    <a:pt x="0" y="77"/>
                  </a:lnTo>
                  <a:lnTo>
                    <a:pt x="0" y="72"/>
                  </a:lnTo>
                  <a:lnTo>
                    <a:pt x="0" y="68"/>
                  </a:lnTo>
                  <a:lnTo>
                    <a:pt x="0" y="63"/>
                  </a:lnTo>
                  <a:lnTo>
                    <a:pt x="1" y="59"/>
                  </a:lnTo>
                  <a:lnTo>
                    <a:pt x="2" y="55"/>
                  </a:lnTo>
                  <a:lnTo>
                    <a:pt x="2" y="51"/>
                  </a:lnTo>
                  <a:lnTo>
                    <a:pt x="4" y="47"/>
                  </a:lnTo>
                  <a:lnTo>
                    <a:pt x="6" y="42"/>
                  </a:lnTo>
                  <a:lnTo>
                    <a:pt x="8" y="38"/>
                  </a:lnTo>
                  <a:lnTo>
                    <a:pt x="10" y="34"/>
                  </a:lnTo>
                  <a:lnTo>
                    <a:pt x="13" y="30"/>
                  </a:lnTo>
                  <a:lnTo>
                    <a:pt x="17" y="26"/>
                  </a:lnTo>
                  <a:lnTo>
                    <a:pt x="18" y="24"/>
                  </a:lnTo>
                  <a:lnTo>
                    <a:pt x="20" y="22"/>
                  </a:lnTo>
                  <a:lnTo>
                    <a:pt x="21" y="21"/>
                  </a:lnTo>
                  <a:lnTo>
                    <a:pt x="23" y="19"/>
                  </a:lnTo>
                  <a:lnTo>
                    <a:pt x="24" y="17"/>
                  </a:lnTo>
                  <a:lnTo>
                    <a:pt x="25" y="16"/>
                  </a:lnTo>
                  <a:lnTo>
                    <a:pt x="27" y="14"/>
                  </a:lnTo>
                  <a:lnTo>
                    <a:pt x="29" y="13"/>
                  </a:lnTo>
                  <a:lnTo>
                    <a:pt x="30" y="12"/>
                  </a:lnTo>
                  <a:lnTo>
                    <a:pt x="31" y="10"/>
                  </a:lnTo>
                  <a:lnTo>
                    <a:pt x="33" y="9"/>
                  </a:lnTo>
                  <a:lnTo>
                    <a:pt x="35" y="7"/>
                  </a:lnTo>
                  <a:lnTo>
                    <a:pt x="37" y="6"/>
                  </a:lnTo>
                  <a:lnTo>
                    <a:pt x="38" y="4"/>
                  </a:lnTo>
                  <a:lnTo>
                    <a:pt x="40" y="2"/>
                  </a:lnTo>
                  <a:lnTo>
                    <a:pt x="43" y="1"/>
                  </a:lnTo>
                  <a:lnTo>
                    <a:pt x="45" y="0"/>
                  </a:lnTo>
                  <a:lnTo>
                    <a:pt x="48" y="2"/>
                  </a:lnTo>
                  <a:lnTo>
                    <a:pt x="49" y="4"/>
                  </a:lnTo>
                  <a:lnTo>
                    <a:pt x="48" y="5"/>
                  </a:lnTo>
                  <a:lnTo>
                    <a:pt x="4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70" name="Freeform 161"/>
            <p:cNvSpPr>
              <a:spLocks/>
            </p:cNvSpPr>
            <p:nvPr/>
          </p:nvSpPr>
          <p:spPr bwMode="auto">
            <a:xfrm>
              <a:off x="4271963" y="5383213"/>
              <a:ext cx="25400" cy="265112"/>
            </a:xfrm>
            <a:custGeom>
              <a:avLst/>
              <a:gdLst>
                <a:gd name="T0" fmla="*/ 2147483647 w 16"/>
                <a:gd name="T1" fmla="*/ 2147483647 h 167"/>
                <a:gd name="T2" fmla="*/ 2147483647 w 16"/>
                <a:gd name="T3" fmla="*/ 2147483647 h 167"/>
                <a:gd name="T4" fmla="*/ 2147483647 w 16"/>
                <a:gd name="T5" fmla="*/ 2147483647 h 167"/>
                <a:gd name="T6" fmla="*/ 2147483647 w 16"/>
                <a:gd name="T7" fmla="*/ 2147483647 h 167"/>
                <a:gd name="T8" fmla="*/ 2147483647 w 16"/>
                <a:gd name="T9" fmla="*/ 2147483647 h 167"/>
                <a:gd name="T10" fmla="*/ 2147483647 w 16"/>
                <a:gd name="T11" fmla="*/ 2147483647 h 167"/>
                <a:gd name="T12" fmla="*/ 2147483647 w 16"/>
                <a:gd name="T13" fmla="*/ 2147483647 h 167"/>
                <a:gd name="T14" fmla="*/ 2147483647 w 16"/>
                <a:gd name="T15" fmla="*/ 2147483647 h 167"/>
                <a:gd name="T16" fmla="*/ 2147483647 w 16"/>
                <a:gd name="T17" fmla="*/ 2147483647 h 167"/>
                <a:gd name="T18" fmla="*/ 2147483647 w 16"/>
                <a:gd name="T19" fmla="*/ 2147483647 h 167"/>
                <a:gd name="T20" fmla="*/ 2147483647 w 16"/>
                <a:gd name="T21" fmla="*/ 2147483647 h 167"/>
                <a:gd name="T22" fmla="*/ 2147483647 w 16"/>
                <a:gd name="T23" fmla="*/ 2147483647 h 167"/>
                <a:gd name="T24" fmla="*/ 2147483647 w 16"/>
                <a:gd name="T25" fmla="*/ 2147483647 h 167"/>
                <a:gd name="T26" fmla="*/ 2147483647 w 16"/>
                <a:gd name="T27" fmla="*/ 2147483647 h 167"/>
                <a:gd name="T28" fmla="*/ 2147483647 w 16"/>
                <a:gd name="T29" fmla="*/ 2147483647 h 167"/>
                <a:gd name="T30" fmla="*/ 2147483647 w 16"/>
                <a:gd name="T31" fmla="*/ 2147483647 h 167"/>
                <a:gd name="T32" fmla="*/ 2147483647 w 16"/>
                <a:gd name="T33" fmla="*/ 2147483647 h 167"/>
                <a:gd name="T34" fmla="*/ 2147483647 w 16"/>
                <a:gd name="T35" fmla="*/ 2147483647 h 167"/>
                <a:gd name="T36" fmla="*/ 2147483647 w 16"/>
                <a:gd name="T37" fmla="*/ 2147483647 h 167"/>
                <a:gd name="T38" fmla="*/ 2147483647 w 16"/>
                <a:gd name="T39" fmla="*/ 2147483647 h 167"/>
                <a:gd name="T40" fmla="*/ 2147483647 w 16"/>
                <a:gd name="T41" fmla="*/ 2147483647 h 167"/>
                <a:gd name="T42" fmla="*/ 2147483647 w 16"/>
                <a:gd name="T43" fmla="*/ 2147483647 h 167"/>
                <a:gd name="T44" fmla="*/ 2147483647 w 16"/>
                <a:gd name="T45" fmla="*/ 2147483647 h 167"/>
                <a:gd name="T46" fmla="*/ 2147483647 w 16"/>
                <a:gd name="T47" fmla="*/ 2147483647 h 167"/>
                <a:gd name="T48" fmla="*/ 2147483647 w 16"/>
                <a:gd name="T49" fmla="*/ 2147483647 h 167"/>
                <a:gd name="T50" fmla="*/ 2147483647 w 16"/>
                <a:gd name="T51" fmla="*/ 2147483647 h 167"/>
                <a:gd name="T52" fmla="*/ 2147483647 w 16"/>
                <a:gd name="T53" fmla="*/ 2147483647 h 167"/>
                <a:gd name="T54" fmla="*/ 2147483647 w 16"/>
                <a:gd name="T55" fmla="*/ 2147483647 h 167"/>
                <a:gd name="T56" fmla="*/ 2147483647 w 16"/>
                <a:gd name="T57" fmla="*/ 2147483647 h 167"/>
                <a:gd name="T58" fmla="*/ 2147483647 w 16"/>
                <a:gd name="T59" fmla="*/ 2147483647 h 167"/>
                <a:gd name="T60" fmla="*/ 2147483647 w 16"/>
                <a:gd name="T61" fmla="*/ 2147483647 h 167"/>
                <a:gd name="T62" fmla="*/ 2147483647 w 16"/>
                <a:gd name="T63" fmla="*/ 2147483647 h 167"/>
                <a:gd name="T64" fmla="*/ 2147483647 w 16"/>
                <a:gd name="T65" fmla="*/ 2147483647 h 167"/>
                <a:gd name="T66" fmla="*/ 2147483647 w 16"/>
                <a:gd name="T67" fmla="*/ 2147483647 h 167"/>
                <a:gd name="T68" fmla="*/ 2147483647 w 16"/>
                <a:gd name="T69" fmla="*/ 2147483647 h 167"/>
                <a:gd name="T70" fmla="*/ 2147483647 w 16"/>
                <a:gd name="T71" fmla="*/ 2147483647 h 167"/>
                <a:gd name="T72" fmla="*/ 2147483647 w 16"/>
                <a:gd name="T73" fmla="*/ 2147483647 h 167"/>
                <a:gd name="T74" fmla="*/ 2147483647 w 16"/>
                <a:gd name="T75" fmla="*/ 2147483647 h 167"/>
                <a:gd name="T76" fmla="*/ 2147483647 w 16"/>
                <a:gd name="T77" fmla="*/ 2147483647 h 167"/>
                <a:gd name="T78" fmla="*/ 2147483647 w 16"/>
                <a:gd name="T79" fmla="*/ 2147483647 h 167"/>
                <a:gd name="T80" fmla="*/ 0 w 16"/>
                <a:gd name="T81" fmla="*/ 2147483647 h 167"/>
                <a:gd name="T82" fmla="*/ 0 w 16"/>
                <a:gd name="T83" fmla="*/ 2147483647 h 167"/>
                <a:gd name="T84" fmla="*/ 0 w 16"/>
                <a:gd name="T85" fmla="*/ 2147483647 h 167"/>
                <a:gd name="T86" fmla="*/ 0 w 16"/>
                <a:gd name="T87" fmla="*/ 2147483647 h 167"/>
                <a:gd name="T88" fmla="*/ 0 w 16"/>
                <a:gd name="T89" fmla="*/ 2147483647 h 167"/>
                <a:gd name="T90" fmla="*/ 0 w 16"/>
                <a:gd name="T91" fmla="*/ 2147483647 h 167"/>
                <a:gd name="T92" fmla="*/ 0 w 16"/>
                <a:gd name="T93" fmla="*/ 2147483647 h 167"/>
                <a:gd name="T94" fmla="*/ 0 w 16"/>
                <a:gd name="T95" fmla="*/ 2147483647 h 167"/>
                <a:gd name="T96" fmla="*/ 0 w 16"/>
                <a:gd name="T97" fmla="*/ 2147483647 h 167"/>
                <a:gd name="T98" fmla="*/ 0 w 16"/>
                <a:gd name="T99" fmla="*/ 2147483647 h 167"/>
                <a:gd name="T100" fmla="*/ 0 w 16"/>
                <a:gd name="T101" fmla="*/ 2147483647 h 167"/>
                <a:gd name="T102" fmla="*/ 0 w 16"/>
                <a:gd name="T103" fmla="*/ 2147483647 h 167"/>
                <a:gd name="T104" fmla="*/ 0 w 16"/>
                <a:gd name="T105" fmla="*/ 2147483647 h 167"/>
                <a:gd name="T106" fmla="*/ 2147483647 w 16"/>
                <a:gd name="T107" fmla="*/ 0 h 167"/>
                <a:gd name="T108" fmla="*/ 2147483647 w 16"/>
                <a:gd name="T109" fmla="*/ 0 h 167"/>
                <a:gd name="T110" fmla="*/ 2147483647 w 16"/>
                <a:gd name="T111" fmla="*/ 2147483647 h 167"/>
                <a:gd name="T112" fmla="*/ 2147483647 w 16"/>
                <a:gd name="T113" fmla="*/ 2147483647 h 1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
                <a:gd name="T172" fmla="*/ 0 h 167"/>
                <a:gd name="T173" fmla="*/ 16 w 16"/>
                <a:gd name="T174" fmla="*/ 167 h 1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 h="167">
                  <a:moveTo>
                    <a:pt x="10" y="4"/>
                  </a:moveTo>
                  <a:lnTo>
                    <a:pt x="10" y="9"/>
                  </a:lnTo>
                  <a:lnTo>
                    <a:pt x="10" y="14"/>
                  </a:lnTo>
                  <a:lnTo>
                    <a:pt x="10" y="19"/>
                  </a:lnTo>
                  <a:lnTo>
                    <a:pt x="11" y="24"/>
                  </a:lnTo>
                  <a:lnTo>
                    <a:pt x="11" y="29"/>
                  </a:lnTo>
                  <a:lnTo>
                    <a:pt x="11" y="33"/>
                  </a:lnTo>
                  <a:lnTo>
                    <a:pt x="12" y="38"/>
                  </a:lnTo>
                  <a:lnTo>
                    <a:pt x="12" y="43"/>
                  </a:lnTo>
                  <a:lnTo>
                    <a:pt x="13" y="47"/>
                  </a:lnTo>
                  <a:lnTo>
                    <a:pt x="13" y="52"/>
                  </a:lnTo>
                  <a:lnTo>
                    <a:pt x="13" y="57"/>
                  </a:lnTo>
                  <a:lnTo>
                    <a:pt x="14" y="62"/>
                  </a:lnTo>
                  <a:lnTo>
                    <a:pt x="14" y="66"/>
                  </a:lnTo>
                  <a:lnTo>
                    <a:pt x="15" y="71"/>
                  </a:lnTo>
                  <a:lnTo>
                    <a:pt x="15" y="77"/>
                  </a:lnTo>
                  <a:lnTo>
                    <a:pt x="15" y="82"/>
                  </a:lnTo>
                  <a:lnTo>
                    <a:pt x="15" y="85"/>
                  </a:lnTo>
                  <a:lnTo>
                    <a:pt x="15" y="87"/>
                  </a:lnTo>
                  <a:lnTo>
                    <a:pt x="15" y="89"/>
                  </a:lnTo>
                  <a:lnTo>
                    <a:pt x="15" y="91"/>
                  </a:lnTo>
                  <a:lnTo>
                    <a:pt x="15" y="92"/>
                  </a:lnTo>
                  <a:lnTo>
                    <a:pt x="15" y="95"/>
                  </a:lnTo>
                  <a:lnTo>
                    <a:pt x="15" y="96"/>
                  </a:lnTo>
                  <a:lnTo>
                    <a:pt x="15" y="99"/>
                  </a:lnTo>
                  <a:lnTo>
                    <a:pt x="15" y="101"/>
                  </a:lnTo>
                  <a:lnTo>
                    <a:pt x="15" y="102"/>
                  </a:lnTo>
                  <a:lnTo>
                    <a:pt x="15" y="104"/>
                  </a:lnTo>
                  <a:lnTo>
                    <a:pt x="15" y="106"/>
                  </a:lnTo>
                  <a:lnTo>
                    <a:pt x="15" y="108"/>
                  </a:lnTo>
                  <a:lnTo>
                    <a:pt x="15" y="109"/>
                  </a:lnTo>
                  <a:lnTo>
                    <a:pt x="15" y="112"/>
                  </a:lnTo>
                  <a:lnTo>
                    <a:pt x="16" y="114"/>
                  </a:lnTo>
                  <a:lnTo>
                    <a:pt x="15" y="118"/>
                  </a:lnTo>
                  <a:lnTo>
                    <a:pt x="15" y="121"/>
                  </a:lnTo>
                  <a:lnTo>
                    <a:pt x="15" y="124"/>
                  </a:lnTo>
                  <a:lnTo>
                    <a:pt x="15" y="127"/>
                  </a:lnTo>
                  <a:lnTo>
                    <a:pt x="15" y="130"/>
                  </a:lnTo>
                  <a:lnTo>
                    <a:pt x="15" y="133"/>
                  </a:lnTo>
                  <a:lnTo>
                    <a:pt x="15" y="136"/>
                  </a:lnTo>
                  <a:lnTo>
                    <a:pt x="15" y="139"/>
                  </a:lnTo>
                  <a:lnTo>
                    <a:pt x="15" y="142"/>
                  </a:lnTo>
                  <a:lnTo>
                    <a:pt x="15" y="144"/>
                  </a:lnTo>
                  <a:lnTo>
                    <a:pt x="14" y="148"/>
                  </a:lnTo>
                  <a:lnTo>
                    <a:pt x="14" y="151"/>
                  </a:lnTo>
                  <a:lnTo>
                    <a:pt x="14" y="154"/>
                  </a:lnTo>
                  <a:lnTo>
                    <a:pt x="14" y="157"/>
                  </a:lnTo>
                  <a:lnTo>
                    <a:pt x="14" y="161"/>
                  </a:lnTo>
                  <a:lnTo>
                    <a:pt x="14" y="164"/>
                  </a:lnTo>
                  <a:lnTo>
                    <a:pt x="14" y="166"/>
                  </a:lnTo>
                  <a:lnTo>
                    <a:pt x="13" y="166"/>
                  </a:lnTo>
                  <a:lnTo>
                    <a:pt x="12" y="167"/>
                  </a:lnTo>
                  <a:lnTo>
                    <a:pt x="10" y="167"/>
                  </a:lnTo>
                  <a:lnTo>
                    <a:pt x="8" y="167"/>
                  </a:lnTo>
                  <a:lnTo>
                    <a:pt x="8" y="166"/>
                  </a:lnTo>
                  <a:lnTo>
                    <a:pt x="6" y="166"/>
                  </a:lnTo>
                  <a:lnTo>
                    <a:pt x="6" y="164"/>
                  </a:lnTo>
                  <a:lnTo>
                    <a:pt x="6" y="161"/>
                  </a:lnTo>
                  <a:lnTo>
                    <a:pt x="6" y="157"/>
                  </a:lnTo>
                  <a:lnTo>
                    <a:pt x="6" y="154"/>
                  </a:lnTo>
                  <a:lnTo>
                    <a:pt x="6" y="151"/>
                  </a:lnTo>
                  <a:lnTo>
                    <a:pt x="5" y="148"/>
                  </a:lnTo>
                  <a:lnTo>
                    <a:pt x="4" y="144"/>
                  </a:lnTo>
                  <a:lnTo>
                    <a:pt x="4" y="142"/>
                  </a:lnTo>
                  <a:lnTo>
                    <a:pt x="4" y="139"/>
                  </a:lnTo>
                  <a:lnTo>
                    <a:pt x="4" y="136"/>
                  </a:lnTo>
                  <a:lnTo>
                    <a:pt x="4" y="133"/>
                  </a:lnTo>
                  <a:lnTo>
                    <a:pt x="3" y="130"/>
                  </a:lnTo>
                  <a:lnTo>
                    <a:pt x="3" y="127"/>
                  </a:lnTo>
                  <a:lnTo>
                    <a:pt x="2" y="124"/>
                  </a:lnTo>
                  <a:lnTo>
                    <a:pt x="2" y="121"/>
                  </a:lnTo>
                  <a:lnTo>
                    <a:pt x="2" y="118"/>
                  </a:lnTo>
                  <a:lnTo>
                    <a:pt x="2" y="114"/>
                  </a:lnTo>
                  <a:lnTo>
                    <a:pt x="2" y="112"/>
                  </a:lnTo>
                  <a:lnTo>
                    <a:pt x="2" y="109"/>
                  </a:lnTo>
                  <a:lnTo>
                    <a:pt x="2" y="108"/>
                  </a:lnTo>
                  <a:lnTo>
                    <a:pt x="2" y="106"/>
                  </a:lnTo>
                  <a:lnTo>
                    <a:pt x="2" y="104"/>
                  </a:lnTo>
                  <a:lnTo>
                    <a:pt x="2" y="102"/>
                  </a:lnTo>
                  <a:lnTo>
                    <a:pt x="1" y="101"/>
                  </a:lnTo>
                  <a:lnTo>
                    <a:pt x="1" y="99"/>
                  </a:lnTo>
                  <a:lnTo>
                    <a:pt x="0" y="96"/>
                  </a:lnTo>
                  <a:lnTo>
                    <a:pt x="0" y="95"/>
                  </a:lnTo>
                  <a:lnTo>
                    <a:pt x="0" y="92"/>
                  </a:lnTo>
                  <a:lnTo>
                    <a:pt x="0" y="91"/>
                  </a:lnTo>
                  <a:lnTo>
                    <a:pt x="0" y="89"/>
                  </a:lnTo>
                  <a:lnTo>
                    <a:pt x="0" y="87"/>
                  </a:lnTo>
                  <a:lnTo>
                    <a:pt x="0" y="85"/>
                  </a:lnTo>
                  <a:lnTo>
                    <a:pt x="0" y="82"/>
                  </a:lnTo>
                  <a:lnTo>
                    <a:pt x="0" y="77"/>
                  </a:lnTo>
                  <a:lnTo>
                    <a:pt x="0" y="71"/>
                  </a:lnTo>
                  <a:lnTo>
                    <a:pt x="0" y="66"/>
                  </a:lnTo>
                  <a:lnTo>
                    <a:pt x="0" y="62"/>
                  </a:lnTo>
                  <a:lnTo>
                    <a:pt x="0" y="57"/>
                  </a:lnTo>
                  <a:lnTo>
                    <a:pt x="0" y="52"/>
                  </a:lnTo>
                  <a:lnTo>
                    <a:pt x="0" y="47"/>
                  </a:lnTo>
                  <a:lnTo>
                    <a:pt x="0" y="43"/>
                  </a:lnTo>
                  <a:lnTo>
                    <a:pt x="0" y="38"/>
                  </a:lnTo>
                  <a:lnTo>
                    <a:pt x="0" y="33"/>
                  </a:lnTo>
                  <a:lnTo>
                    <a:pt x="0" y="29"/>
                  </a:lnTo>
                  <a:lnTo>
                    <a:pt x="0" y="24"/>
                  </a:lnTo>
                  <a:lnTo>
                    <a:pt x="0" y="19"/>
                  </a:lnTo>
                  <a:lnTo>
                    <a:pt x="0" y="14"/>
                  </a:lnTo>
                  <a:lnTo>
                    <a:pt x="0" y="9"/>
                  </a:lnTo>
                  <a:lnTo>
                    <a:pt x="0" y="4"/>
                  </a:lnTo>
                  <a:lnTo>
                    <a:pt x="0" y="2"/>
                  </a:lnTo>
                  <a:lnTo>
                    <a:pt x="2" y="0"/>
                  </a:lnTo>
                  <a:lnTo>
                    <a:pt x="3" y="0"/>
                  </a:lnTo>
                  <a:lnTo>
                    <a:pt x="4" y="0"/>
                  </a:lnTo>
                  <a:lnTo>
                    <a:pt x="6" y="0"/>
                  </a:lnTo>
                  <a:lnTo>
                    <a:pt x="8" y="0"/>
                  </a:lnTo>
                  <a:lnTo>
                    <a:pt x="9" y="2"/>
                  </a:lnTo>
                  <a:lnTo>
                    <a:pt x="1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71" name="Freeform 162"/>
            <p:cNvSpPr>
              <a:spLocks/>
            </p:cNvSpPr>
            <p:nvPr/>
          </p:nvSpPr>
          <p:spPr bwMode="auto">
            <a:xfrm>
              <a:off x="4319588" y="5362575"/>
              <a:ext cx="22225" cy="290512"/>
            </a:xfrm>
            <a:custGeom>
              <a:avLst/>
              <a:gdLst>
                <a:gd name="T0" fmla="*/ 2147483647 w 14"/>
                <a:gd name="T1" fmla="*/ 2147483647 h 183"/>
                <a:gd name="T2" fmla="*/ 2147483647 w 14"/>
                <a:gd name="T3" fmla="*/ 2147483647 h 183"/>
                <a:gd name="T4" fmla="*/ 2147483647 w 14"/>
                <a:gd name="T5" fmla="*/ 2147483647 h 183"/>
                <a:gd name="T6" fmla="*/ 2147483647 w 14"/>
                <a:gd name="T7" fmla="*/ 2147483647 h 183"/>
                <a:gd name="T8" fmla="*/ 2147483647 w 14"/>
                <a:gd name="T9" fmla="*/ 2147483647 h 183"/>
                <a:gd name="T10" fmla="*/ 2147483647 w 14"/>
                <a:gd name="T11" fmla="*/ 2147483647 h 183"/>
                <a:gd name="T12" fmla="*/ 2147483647 w 14"/>
                <a:gd name="T13" fmla="*/ 2147483647 h 183"/>
                <a:gd name="T14" fmla="*/ 2147483647 w 14"/>
                <a:gd name="T15" fmla="*/ 2147483647 h 183"/>
                <a:gd name="T16" fmla="*/ 2147483647 w 14"/>
                <a:gd name="T17" fmla="*/ 2147483647 h 183"/>
                <a:gd name="T18" fmla="*/ 2147483647 w 14"/>
                <a:gd name="T19" fmla="*/ 2147483647 h 183"/>
                <a:gd name="T20" fmla="*/ 2147483647 w 14"/>
                <a:gd name="T21" fmla="*/ 2147483647 h 183"/>
                <a:gd name="T22" fmla="*/ 2147483647 w 14"/>
                <a:gd name="T23" fmla="*/ 2147483647 h 183"/>
                <a:gd name="T24" fmla="*/ 2147483647 w 14"/>
                <a:gd name="T25" fmla="*/ 2147483647 h 183"/>
                <a:gd name="T26" fmla="*/ 2147483647 w 14"/>
                <a:gd name="T27" fmla="*/ 2147483647 h 183"/>
                <a:gd name="T28" fmla="*/ 2147483647 w 14"/>
                <a:gd name="T29" fmla="*/ 2147483647 h 183"/>
                <a:gd name="T30" fmla="*/ 2147483647 w 14"/>
                <a:gd name="T31" fmla="*/ 2147483647 h 183"/>
                <a:gd name="T32" fmla="*/ 2147483647 w 14"/>
                <a:gd name="T33" fmla="*/ 2147483647 h 183"/>
                <a:gd name="T34" fmla="*/ 2147483647 w 14"/>
                <a:gd name="T35" fmla="*/ 2147483647 h 183"/>
                <a:gd name="T36" fmla="*/ 2147483647 w 14"/>
                <a:gd name="T37" fmla="*/ 2147483647 h 183"/>
                <a:gd name="T38" fmla="*/ 2147483647 w 14"/>
                <a:gd name="T39" fmla="*/ 2147483647 h 183"/>
                <a:gd name="T40" fmla="*/ 2147483647 w 14"/>
                <a:gd name="T41" fmla="*/ 2147483647 h 183"/>
                <a:gd name="T42" fmla="*/ 2147483647 w 14"/>
                <a:gd name="T43" fmla="*/ 2147483647 h 183"/>
                <a:gd name="T44" fmla="*/ 2147483647 w 14"/>
                <a:gd name="T45" fmla="*/ 2147483647 h 183"/>
                <a:gd name="T46" fmla="*/ 2147483647 w 14"/>
                <a:gd name="T47" fmla="*/ 2147483647 h 183"/>
                <a:gd name="T48" fmla="*/ 2147483647 w 14"/>
                <a:gd name="T49" fmla="*/ 2147483647 h 183"/>
                <a:gd name="T50" fmla="*/ 2147483647 w 14"/>
                <a:gd name="T51" fmla="*/ 2147483647 h 183"/>
                <a:gd name="T52" fmla="*/ 2147483647 w 14"/>
                <a:gd name="T53" fmla="*/ 2147483647 h 183"/>
                <a:gd name="T54" fmla="*/ 2147483647 w 14"/>
                <a:gd name="T55" fmla="*/ 2147483647 h 183"/>
                <a:gd name="T56" fmla="*/ 2147483647 w 14"/>
                <a:gd name="T57" fmla="*/ 2147483647 h 183"/>
                <a:gd name="T58" fmla="*/ 2147483647 w 14"/>
                <a:gd name="T59" fmla="*/ 2147483647 h 183"/>
                <a:gd name="T60" fmla="*/ 2147483647 w 14"/>
                <a:gd name="T61" fmla="*/ 2147483647 h 183"/>
                <a:gd name="T62" fmla="*/ 2147483647 w 14"/>
                <a:gd name="T63" fmla="*/ 2147483647 h 183"/>
                <a:gd name="T64" fmla="*/ 2147483647 w 14"/>
                <a:gd name="T65" fmla="*/ 2147483647 h 183"/>
                <a:gd name="T66" fmla="*/ 2147483647 w 14"/>
                <a:gd name="T67" fmla="*/ 2147483647 h 183"/>
                <a:gd name="T68" fmla="*/ 2147483647 w 14"/>
                <a:gd name="T69" fmla="*/ 2147483647 h 183"/>
                <a:gd name="T70" fmla="*/ 2147483647 w 14"/>
                <a:gd name="T71" fmla="*/ 2147483647 h 183"/>
                <a:gd name="T72" fmla="*/ 2147483647 w 14"/>
                <a:gd name="T73" fmla="*/ 2147483647 h 183"/>
                <a:gd name="T74" fmla="*/ 0 w 14"/>
                <a:gd name="T75" fmla="*/ 2147483647 h 183"/>
                <a:gd name="T76" fmla="*/ 0 w 14"/>
                <a:gd name="T77" fmla="*/ 2147483647 h 183"/>
                <a:gd name="T78" fmla="*/ 0 w 14"/>
                <a:gd name="T79" fmla="*/ 2147483647 h 183"/>
                <a:gd name="T80" fmla="*/ 0 w 14"/>
                <a:gd name="T81" fmla="*/ 2147483647 h 183"/>
                <a:gd name="T82" fmla="*/ 0 w 14"/>
                <a:gd name="T83" fmla="*/ 2147483647 h 183"/>
                <a:gd name="T84" fmla="*/ 2147483647 w 14"/>
                <a:gd name="T85" fmla="*/ 2147483647 h 183"/>
                <a:gd name="T86" fmla="*/ 2147483647 w 14"/>
                <a:gd name="T87" fmla="*/ 0 h 183"/>
                <a:gd name="T88" fmla="*/ 2147483647 w 14"/>
                <a:gd name="T89" fmla="*/ 0 h 183"/>
                <a:gd name="T90" fmla="*/ 2147483647 w 14"/>
                <a:gd name="T91" fmla="*/ 0 h 183"/>
                <a:gd name="T92" fmla="*/ 2147483647 w 14"/>
                <a:gd name="T93" fmla="*/ 2147483647 h 183"/>
                <a:gd name="T94" fmla="*/ 2147483647 w 14"/>
                <a:gd name="T95" fmla="*/ 2147483647 h 183"/>
                <a:gd name="T96" fmla="*/ 2147483647 w 14"/>
                <a:gd name="T97" fmla="*/ 2147483647 h 183"/>
                <a:gd name="T98" fmla="*/ 2147483647 w 14"/>
                <a:gd name="T99" fmla="*/ 2147483647 h 1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
                <a:gd name="T151" fmla="*/ 0 h 183"/>
                <a:gd name="T152" fmla="*/ 14 w 14"/>
                <a:gd name="T153" fmla="*/ 183 h 1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 h="183">
                  <a:moveTo>
                    <a:pt x="10" y="4"/>
                  </a:moveTo>
                  <a:lnTo>
                    <a:pt x="10" y="16"/>
                  </a:lnTo>
                  <a:lnTo>
                    <a:pt x="10" y="27"/>
                  </a:lnTo>
                  <a:lnTo>
                    <a:pt x="10" y="38"/>
                  </a:lnTo>
                  <a:lnTo>
                    <a:pt x="11" y="49"/>
                  </a:lnTo>
                  <a:lnTo>
                    <a:pt x="12" y="59"/>
                  </a:lnTo>
                  <a:lnTo>
                    <a:pt x="12" y="70"/>
                  </a:lnTo>
                  <a:lnTo>
                    <a:pt x="12" y="80"/>
                  </a:lnTo>
                  <a:lnTo>
                    <a:pt x="12" y="91"/>
                  </a:lnTo>
                  <a:lnTo>
                    <a:pt x="12" y="101"/>
                  </a:lnTo>
                  <a:lnTo>
                    <a:pt x="13" y="112"/>
                  </a:lnTo>
                  <a:lnTo>
                    <a:pt x="13" y="122"/>
                  </a:lnTo>
                  <a:lnTo>
                    <a:pt x="14" y="134"/>
                  </a:lnTo>
                  <a:lnTo>
                    <a:pt x="14" y="144"/>
                  </a:lnTo>
                  <a:lnTo>
                    <a:pt x="14" y="156"/>
                  </a:lnTo>
                  <a:lnTo>
                    <a:pt x="14" y="167"/>
                  </a:lnTo>
                  <a:lnTo>
                    <a:pt x="14" y="180"/>
                  </a:lnTo>
                  <a:lnTo>
                    <a:pt x="14" y="181"/>
                  </a:lnTo>
                  <a:lnTo>
                    <a:pt x="12" y="182"/>
                  </a:lnTo>
                  <a:lnTo>
                    <a:pt x="10" y="182"/>
                  </a:lnTo>
                  <a:lnTo>
                    <a:pt x="8" y="183"/>
                  </a:lnTo>
                  <a:lnTo>
                    <a:pt x="6" y="182"/>
                  </a:lnTo>
                  <a:lnTo>
                    <a:pt x="5" y="182"/>
                  </a:lnTo>
                  <a:lnTo>
                    <a:pt x="4" y="181"/>
                  </a:lnTo>
                  <a:lnTo>
                    <a:pt x="4" y="180"/>
                  </a:lnTo>
                  <a:lnTo>
                    <a:pt x="3" y="169"/>
                  </a:lnTo>
                  <a:lnTo>
                    <a:pt x="3" y="157"/>
                  </a:lnTo>
                  <a:lnTo>
                    <a:pt x="3" y="145"/>
                  </a:lnTo>
                  <a:lnTo>
                    <a:pt x="3" y="135"/>
                  </a:lnTo>
                  <a:lnTo>
                    <a:pt x="2" y="124"/>
                  </a:lnTo>
                  <a:lnTo>
                    <a:pt x="2" y="112"/>
                  </a:lnTo>
                  <a:lnTo>
                    <a:pt x="2" y="102"/>
                  </a:lnTo>
                  <a:lnTo>
                    <a:pt x="2" y="92"/>
                  </a:lnTo>
                  <a:lnTo>
                    <a:pt x="2" y="80"/>
                  </a:lnTo>
                  <a:lnTo>
                    <a:pt x="2" y="70"/>
                  </a:lnTo>
                  <a:lnTo>
                    <a:pt x="1" y="59"/>
                  </a:lnTo>
                  <a:lnTo>
                    <a:pt x="1" y="49"/>
                  </a:lnTo>
                  <a:lnTo>
                    <a:pt x="0" y="38"/>
                  </a:lnTo>
                  <a:lnTo>
                    <a:pt x="0" y="27"/>
                  </a:lnTo>
                  <a:lnTo>
                    <a:pt x="0" y="15"/>
                  </a:lnTo>
                  <a:lnTo>
                    <a:pt x="0" y="4"/>
                  </a:lnTo>
                  <a:lnTo>
                    <a:pt x="0" y="2"/>
                  </a:lnTo>
                  <a:lnTo>
                    <a:pt x="2" y="1"/>
                  </a:lnTo>
                  <a:lnTo>
                    <a:pt x="3" y="0"/>
                  </a:lnTo>
                  <a:lnTo>
                    <a:pt x="6" y="0"/>
                  </a:lnTo>
                  <a:lnTo>
                    <a:pt x="7" y="0"/>
                  </a:lnTo>
                  <a:lnTo>
                    <a:pt x="9" y="1"/>
                  </a:lnTo>
                  <a:lnTo>
                    <a:pt x="10" y="2"/>
                  </a:lnTo>
                  <a:lnTo>
                    <a:pt x="1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72" name="Freeform 163"/>
            <p:cNvSpPr>
              <a:spLocks/>
            </p:cNvSpPr>
            <p:nvPr/>
          </p:nvSpPr>
          <p:spPr bwMode="auto">
            <a:xfrm>
              <a:off x="4605338" y="5314950"/>
              <a:ext cx="20637" cy="300037"/>
            </a:xfrm>
            <a:custGeom>
              <a:avLst/>
              <a:gdLst>
                <a:gd name="T0" fmla="*/ 2147483647 w 13"/>
                <a:gd name="T1" fmla="*/ 2147483647 h 189"/>
                <a:gd name="T2" fmla="*/ 2147483647 w 13"/>
                <a:gd name="T3" fmla="*/ 2147483647 h 189"/>
                <a:gd name="T4" fmla="*/ 2147483647 w 13"/>
                <a:gd name="T5" fmla="*/ 2147483647 h 189"/>
                <a:gd name="T6" fmla="*/ 2147483647 w 13"/>
                <a:gd name="T7" fmla="*/ 2147483647 h 189"/>
                <a:gd name="T8" fmla="*/ 2147483647 w 13"/>
                <a:gd name="T9" fmla="*/ 2147483647 h 189"/>
                <a:gd name="T10" fmla="*/ 2147483647 w 13"/>
                <a:gd name="T11" fmla="*/ 2147483647 h 189"/>
                <a:gd name="T12" fmla="*/ 2147483647 w 13"/>
                <a:gd name="T13" fmla="*/ 2147483647 h 189"/>
                <a:gd name="T14" fmla="*/ 2147483647 w 13"/>
                <a:gd name="T15" fmla="*/ 2147483647 h 189"/>
                <a:gd name="T16" fmla="*/ 2147483647 w 13"/>
                <a:gd name="T17" fmla="*/ 2147483647 h 189"/>
                <a:gd name="T18" fmla="*/ 2147483647 w 13"/>
                <a:gd name="T19" fmla="*/ 2147483647 h 189"/>
                <a:gd name="T20" fmla="*/ 2147483647 w 13"/>
                <a:gd name="T21" fmla="*/ 2147483647 h 189"/>
                <a:gd name="T22" fmla="*/ 2147483647 w 13"/>
                <a:gd name="T23" fmla="*/ 2147483647 h 189"/>
                <a:gd name="T24" fmla="*/ 2147483647 w 13"/>
                <a:gd name="T25" fmla="*/ 2147483647 h 189"/>
                <a:gd name="T26" fmla="*/ 2147483647 w 13"/>
                <a:gd name="T27" fmla="*/ 2147483647 h 189"/>
                <a:gd name="T28" fmla="*/ 2147483647 w 13"/>
                <a:gd name="T29" fmla="*/ 2147483647 h 189"/>
                <a:gd name="T30" fmla="*/ 2147483647 w 13"/>
                <a:gd name="T31" fmla="*/ 2147483647 h 189"/>
                <a:gd name="T32" fmla="*/ 2147483647 w 13"/>
                <a:gd name="T33" fmla="*/ 2147483647 h 189"/>
                <a:gd name="T34" fmla="*/ 2147483647 w 13"/>
                <a:gd name="T35" fmla="*/ 2147483647 h 189"/>
                <a:gd name="T36" fmla="*/ 2147483647 w 13"/>
                <a:gd name="T37" fmla="*/ 2147483647 h 189"/>
                <a:gd name="T38" fmla="*/ 2147483647 w 13"/>
                <a:gd name="T39" fmla="*/ 2147483647 h 189"/>
                <a:gd name="T40" fmla="*/ 2147483647 w 13"/>
                <a:gd name="T41" fmla="*/ 2147483647 h 189"/>
                <a:gd name="T42" fmla="*/ 2147483647 w 13"/>
                <a:gd name="T43" fmla="*/ 2147483647 h 189"/>
                <a:gd name="T44" fmla="*/ 2147483647 w 13"/>
                <a:gd name="T45" fmla="*/ 2147483647 h 189"/>
                <a:gd name="T46" fmla="*/ 2147483647 w 13"/>
                <a:gd name="T47" fmla="*/ 2147483647 h 189"/>
                <a:gd name="T48" fmla="*/ 0 w 13"/>
                <a:gd name="T49" fmla="*/ 2147483647 h 189"/>
                <a:gd name="T50" fmla="*/ 0 w 13"/>
                <a:gd name="T51" fmla="*/ 2147483647 h 189"/>
                <a:gd name="T52" fmla="*/ 0 w 13"/>
                <a:gd name="T53" fmla="*/ 2147483647 h 189"/>
                <a:gd name="T54" fmla="*/ 0 w 13"/>
                <a:gd name="T55" fmla="*/ 2147483647 h 189"/>
                <a:gd name="T56" fmla="*/ 0 w 13"/>
                <a:gd name="T57" fmla="*/ 2147483647 h 189"/>
                <a:gd name="T58" fmla="*/ 0 w 13"/>
                <a:gd name="T59" fmla="*/ 2147483647 h 189"/>
                <a:gd name="T60" fmla="*/ 2147483647 w 13"/>
                <a:gd name="T61" fmla="*/ 2147483647 h 189"/>
                <a:gd name="T62" fmla="*/ 2147483647 w 13"/>
                <a:gd name="T63" fmla="*/ 2147483647 h 189"/>
                <a:gd name="T64" fmla="*/ 2147483647 w 13"/>
                <a:gd name="T65" fmla="*/ 2147483647 h 189"/>
                <a:gd name="T66" fmla="*/ 2147483647 w 13"/>
                <a:gd name="T67" fmla="*/ 2147483647 h 189"/>
                <a:gd name="T68" fmla="*/ 2147483647 w 13"/>
                <a:gd name="T69" fmla="*/ 2147483647 h 189"/>
                <a:gd name="T70" fmla="*/ 2147483647 w 13"/>
                <a:gd name="T71" fmla="*/ 2147483647 h 189"/>
                <a:gd name="T72" fmla="*/ 2147483647 w 13"/>
                <a:gd name="T73" fmla="*/ 0 h 189"/>
                <a:gd name="T74" fmla="*/ 2147483647 w 13"/>
                <a:gd name="T75" fmla="*/ 0 h 189"/>
                <a:gd name="T76" fmla="*/ 2147483647 w 13"/>
                <a:gd name="T77" fmla="*/ 2147483647 h 18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
                <a:gd name="T118" fmla="*/ 0 h 189"/>
                <a:gd name="T119" fmla="*/ 13 w 13"/>
                <a:gd name="T120" fmla="*/ 189 h 18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 h="189">
                  <a:moveTo>
                    <a:pt x="8" y="2"/>
                  </a:moveTo>
                  <a:lnTo>
                    <a:pt x="8" y="8"/>
                  </a:lnTo>
                  <a:lnTo>
                    <a:pt x="8" y="12"/>
                  </a:lnTo>
                  <a:lnTo>
                    <a:pt x="8" y="17"/>
                  </a:lnTo>
                  <a:lnTo>
                    <a:pt x="9" y="22"/>
                  </a:lnTo>
                  <a:lnTo>
                    <a:pt x="9" y="26"/>
                  </a:lnTo>
                  <a:lnTo>
                    <a:pt x="10" y="31"/>
                  </a:lnTo>
                  <a:lnTo>
                    <a:pt x="10" y="35"/>
                  </a:lnTo>
                  <a:lnTo>
                    <a:pt x="10" y="39"/>
                  </a:lnTo>
                  <a:lnTo>
                    <a:pt x="10" y="44"/>
                  </a:lnTo>
                  <a:lnTo>
                    <a:pt x="11" y="48"/>
                  </a:lnTo>
                  <a:lnTo>
                    <a:pt x="11" y="52"/>
                  </a:lnTo>
                  <a:lnTo>
                    <a:pt x="12" y="57"/>
                  </a:lnTo>
                  <a:lnTo>
                    <a:pt x="12" y="61"/>
                  </a:lnTo>
                  <a:lnTo>
                    <a:pt x="12" y="67"/>
                  </a:lnTo>
                  <a:lnTo>
                    <a:pt x="12" y="71"/>
                  </a:lnTo>
                  <a:lnTo>
                    <a:pt x="12" y="77"/>
                  </a:lnTo>
                  <a:lnTo>
                    <a:pt x="12" y="84"/>
                  </a:lnTo>
                  <a:lnTo>
                    <a:pt x="12" y="92"/>
                  </a:lnTo>
                  <a:lnTo>
                    <a:pt x="12" y="99"/>
                  </a:lnTo>
                  <a:lnTo>
                    <a:pt x="12" y="105"/>
                  </a:lnTo>
                  <a:lnTo>
                    <a:pt x="12" y="111"/>
                  </a:lnTo>
                  <a:lnTo>
                    <a:pt x="12" y="118"/>
                  </a:lnTo>
                  <a:lnTo>
                    <a:pt x="12" y="124"/>
                  </a:lnTo>
                  <a:lnTo>
                    <a:pt x="12" y="131"/>
                  </a:lnTo>
                  <a:lnTo>
                    <a:pt x="12" y="136"/>
                  </a:lnTo>
                  <a:lnTo>
                    <a:pt x="12" y="142"/>
                  </a:lnTo>
                  <a:lnTo>
                    <a:pt x="12" y="149"/>
                  </a:lnTo>
                  <a:lnTo>
                    <a:pt x="13" y="155"/>
                  </a:lnTo>
                  <a:lnTo>
                    <a:pt x="13" y="162"/>
                  </a:lnTo>
                  <a:lnTo>
                    <a:pt x="13" y="168"/>
                  </a:lnTo>
                  <a:lnTo>
                    <a:pt x="13" y="175"/>
                  </a:lnTo>
                  <a:lnTo>
                    <a:pt x="13" y="184"/>
                  </a:lnTo>
                  <a:lnTo>
                    <a:pt x="12" y="186"/>
                  </a:lnTo>
                  <a:lnTo>
                    <a:pt x="11" y="187"/>
                  </a:lnTo>
                  <a:lnTo>
                    <a:pt x="9" y="188"/>
                  </a:lnTo>
                  <a:lnTo>
                    <a:pt x="7" y="189"/>
                  </a:lnTo>
                  <a:lnTo>
                    <a:pt x="4" y="188"/>
                  </a:lnTo>
                  <a:lnTo>
                    <a:pt x="2" y="187"/>
                  </a:lnTo>
                  <a:lnTo>
                    <a:pt x="2" y="186"/>
                  </a:lnTo>
                  <a:lnTo>
                    <a:pt x="1" y="184"/>
                  </a:lnTo>
                  <a:lnTo>
                    <a:pt x="1" y="175"/>
                  </a:lnTo>
                  <a:lnTo>
                    <a:pt x="1" y="168"/>
                  </a:lnTo>
                  <a:lnTo>
                    <a:pt x="1" y="162"/>
                  </a:lnTo>
                  <a:lnTo>
                    <a:pt x="1" y="155"/>
                  </a:lnTo>
                  <a:lnTo>
                    <a:pt x="1" y="149"/>
                  </a:lnTo>
                  <a:lnTo>
                    <a:pt x="1" y="142"/>
                  </a:lnTo>
                  <a:lnTo>
                    <a:pt x="1" y="136"/>
                  </a:lnTo>
                  <a:lnTo>
                    <a:pt x="1" y="131"/>
                  </a:lnTo>
                  <a:lnTo>
                    <a:pt x="0" y="124"/>
                  </a:lnTo>
                  <a:lnTo>
                    <a:pt x="0" y="118"/>
                  </a:lnTo>
                  <a:lnTo>
                    <a:pt x="0" y="111"/>
                  </a:lnTo>
                  <a:lnTo>
                    <a:pt x="0" y="105"/>
                  </a:lnTo>
                  <a:lnTo>
                    <a:pt x="0" y="99"/>
                  </a:lnTo>
                  <a:lnTo>
                    <a:pt x="0" y="92"/>
                  </a:lnTo>
                  <a:lnTo>
                    <a:pt x="0" y="84"/>
                  </a:lnTo>
                  <a:lnTo>
                    <a:pt x="0" y="77"/>
                  </a:lnTo>
                  <a:lnTo>
                    <a:pt x="0" y="71"/>
                  </a:lnTo>
                  <a:lnTo>
                    <a:pt x="0" y="67"/>
                  </a:lnTo>
                  <a:lnTo>
                    <a:pt x="0" y="61"/>
                  </a:lnTo>
                  <a:lnTo>
                    <a:pt x="1" y="57"/>
                  </a:lnTo>
                  <a:lnTo>
                    <a:pt x="1" y="52"/>
                  </a:lnTo>
                  <a:lnTo>
                    <a:pt x="2" y="48"/>
                  </a:lnTo>
                  <a:lnTo>
                    <a:pt x="2" y="44"/>
                  </a:lnTo>
                  <a:lnTo>
                    <a:pt x="2" y="39"/>
                  </a:lnTo>
                  <a:lnTo>
                    <a:pt x="2" y="35"/>
                  </a:lnTo>
                  <a:lnTo>
                    <a:pt x="2" y="31"/>
                  </a:lnTo>
                  <a:lnTo>
                    <a:pt x="2" y="26"/>
                  </a:lnTo>
                  <a:lnTo>
                    <a:pt x="3" y="22"/>
                  </a:lnTo>
                  <a:lnTo>
                    <a:pt x="4" y="17"/>
                  </a:lnTo>
                  <a:lnTo>
                    <a:pt x="4" y="12"/>
                  </a:lnTo>
                  <a:lnTo>
                    <a:pt x="4" y="8"/>
                  </a:lnTo>
                  <a:lnTo>
                    <a:pt x="4" y="2"/>
                  </a:lnTo>
                  <a:lnTo>
                    <a:pt x="4" y="0"/>
                  </a:lnTo>
                  <a:lnTo>
                    <a:pt x="6" y="0"/>
                  </a:lnTo>
                  <a:lnTo>
                    <a:pt x="8" y="0"/>
                  </a:lnTo>
                  <a:lnTo>
                    <a:pt x="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73" name="Freeform 164"/>
            <p:cNvSpPr>
              <a:spLocks/>
            </p:cNvSpPr>
            <p:nvPr/>
          </p:nvSpPr>
          <p:spPr bwMode="auto">
            <a:xfrm>
              <a:off x="4649788" y="5314950"/>
              <a:ext cx="20637" cy="292100"/>
            </a:xfrm>
            <a:custGeom>
              <a:avLst/>
              <a:gdLst>
                <a:gd name="T0" fmla="*/ 2147483647 w 13"/>
                <a:gd name="T1" fmla="*/ 2147483647 h 184"/>
                <a:gd name="T2" fmla="*/ 2147483647 w 13"/>
                <a:gd name="T3" fmla="*/ 2147483647 h 184"/>
                <a:gd name="T4" fmla="*/ 2147483647 w 13"/>
                <a:gd name="T5" fmla="*/ 2147483647 h 184"/>
                <a:gd name="T6" fmla="*/ 2147483647 w 13"/>
                <a:gd name="T7" fmla="*/ 2147483647 h 184"/>
                <a:gd name="T8" fmla="*/ 2147483647 w 13"/>
                <a:gd name="T9" fmla="*/ 2147483647 h 184"/>
                <a:gd name="T10" fmla="*/ 2147483647 w 13"/>
                <a:gd name="T11" fmla="*/ 2147483647 h 184"/>
                <a:gd name="T12" fmla="*/ 2147483647 w 13"/>
                <a:gd name="T13" fmla="*/ 2147483647 h 184"/>
                <a:gd name="T14" fmla="*/ 2147483647 w 13"/>
                <a:gd name="T15" fmla="*/ 2147483647 h 184"/>
                <a:gd name="T16" fmla="*/ 2147483647 w 13"/>
                <a:gd name="T17" fmla="*/ 2147483647 h 184"/>
                <a:gd name="T18" fmla="*/ 2147483647 w 13"/>
                <a:gd name="T19" fmla="*/ 2147483647 h 184"/>
                <a:gd name="T20" fmla="*/ 2147483647 w 13"/>
                <a:gd name="T21" fmla="*/ 2147483647 h 184"/>
                <a:gd name="T22" fmla="*/ 2147483647 w 13"/>
                <a:gd name="T23" fmla="*/ 2147483647 h 184"/>
                <a:gd name="T24" fmla="*/ 2147483647 w 13"/>
                <a:gd name="T25" fmla="*/ 2147483647 h 184"/>
                <a:gd name="T26" fmla="*/ 2147483647 w 13"/>
                <a:gd name="T27" fmla="*/ 2147483647 h 184"/>
                <a:gd name="T28" fmla="*/ 2147483647 w 13"/>
                <a:gd name="T29" fmla="*/ 2147483647 h 184"/>
                <a:gd name="T30" fmla="*/ 2147483647 w 13"/>
                <a:gd name="T31" fmla="*/ 2147483647 h 184"/>
                <a:gd name="T32" fmla="*/ 2147483647 w 13"/>
                <a:gd name="T33" fmla="*/ 2147483647 h 184"/>
                <a:gd name="T34" fmla="*/ 2147483647 w 13"/>
                <a:gd name="T35" fmla="*/ 2147483647 h 184"/>
                <a:gd name="T36" fmla="*/ 2147483647 w 13"/>
                <a:gd name="T37" fmla="*/ 2147483647 h 184"/>
                <a:gd name="T38" fmla="*/ 0 w 13"/>
                <a:gd name="T39" fmla="*/ 2147483647 h 184"/>
                <a:gd name="T40" fmla="*/ 0 w 13"/>
                <a:gd name="T41" fmla="*/ 2147483647 h 184"/>
                <a:gd name="T42" fmla="*/ 0 w 13"/>
                <a:gd name="T43" fmla="*/ 2147483647 h 184"/>
                <a:gd name="T44" fmla="*/ 0 w 13"/>
                <a:gd name="T45" fmla="*/ 2147483647 h 184"/>
                <a:gd name="T46" fmla="*/ 0 w 13"/>
                <a:gd name="T47" fmla="*/ 2147483647 h 184"/>
                <a:gd name="T48" fmla="*/ 0 w 13"/>
                <a:gd name="T49" fmla="*/ 2147483647 h 184"/>
                <a:gd name="T50" fmla="*/ 0 w 13"/>
                <a:gd name="T51" fmla="*/ 2147483647 h 184"/>
                <a:gd name="T52" fmla="*/ 0 w 13"/>
                <a:gd name="T53" fmla="*/ 2147483647 h 184"/>
                <a:gd name="T54" fmla="*/ 0 w 13"/>
                <a:gd name="T55" fmla="*/ 2147483647 h 184"/>
                <a:gd name="T56" fmla="*/ 0 w 13"/>
                <a:gd name="T57" fmla="*/ 2147483647 h 184"/>
                <a:gd name="T58" fmla="*/ 0 w 13"/>
                <a:gd name="T59" fmla="*/ 2147483647 h 184"/>
                <a:gd name="T60" fmla="*/ 0 w 13"/>
                <a:gd name="T61" fmla="*/ 2147483647 h 184"/>
                <a:gd name="T62" fmla="*/ 0 w 13"/>
                <a:gd name="T63" fmla="*/ 2147483647 h 184"/>
                <a:gd name="T64" fmla="*/ 0 w 13"/>
                <a:gd name="T65" fmla="*/ 2147483647 h 184"/>
                <a:gd name="T66" fmla="*/ 0 w 13"/>
                <a:gd name="T67" fmla="*/ 2147483647 h 184"/>
                <a:gd name="T68" fmla="*/ 2147483647 w 13"/>
                <a:gd name="T69" fmla="*/ 2147483647 h 184"/>
                <a:gd name="T70" fmla="*/ 2147483647 w 13"/>
                <a:gd name="T71" fmla="*/ 2147483647 h 184"/>
                <a:gd name="T72" fmla="*/ 2147483647 w 13"/>
                <a:gd name="T73" fmla="*/ 2147483647 h 184"/>
                <a:gd name="T74" fmla="*/ 2147483647 w 13"/>
                <a:gd name="T75" fmla="*/ 2147483647 h 184"/>
                <a:gd name="T76" fmla="*/ 2147483647 w 13"/>
                <a:gd name="T77" fmla="*/ 2147483647 h 184"/>
                <a:gd name="T78" fmla="*/ 2147483647 w 13"/>
                <a:gd name="T79" fmla="*/ 0 h 184"/>
                <a:gd name="T80" fmla="*/ 2147483647 w 13"/>
                <a:gd name="T81" fmla="*/ 0 h 184"/>
                <a:gd name="T82" fmla="*/ 2147483647 w 13"/>
                <a:gd name="T83" fmla="*/ 0 h 184"/>
                <a:gd name="T84" fmla="*/ 2147483647 w 13"/>
                <a:gd name="T85" fmla="*/ 2147483647 h 184"/>
                <a:gd name="T86" fmla="*/ 2147483647 w 13"/>
                <a:gd name="T87" fmla="*/ 2147483647 h 184"/>
                <a:gd name="T88" fmla="*/ 2147483647 w 13"/>
                <a:gd name="T89" fmla="*/ 2147483647 h 184"/>
                <a:gd name="T90" fmla="*/ 2147483647 w 13"/>
                <a:gd name="T91" fmla="*/ 2147483647 h 1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
                <a:gd name="T139" fmla="*/ 0 h 184"/>
                <a:gd name="T140" fmla="*/ 13 w 13"/>
                <a:gd name="T141" fmla="*/ 184 h 18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 h="184">
                  <a:moveTo>
                    <a:pt x="13" y="3"/>
                  </a:moveTo>
                  <a:lnTo>
                    <a:pt x="13" y="15"/>
                  </a:lnTo>
                  <a:lnTo>
                    <a:pt x="12" y="26"/>
                  </a:lnTo>
                  <a:lnTo>
                    <a:pt x="12" y="37"/>
                  </a:lnTo>
                  <a:lnTo>
                    <a:pt x="12" y="48"/>
                  </a:lnTo>
                  <a:lnTo>
                    <a:pt x="11" y="59"/>
                  </a:lnTo>
                  <a:lnTo>
                    <a:pt x="10" y="70"/>
                  </a:lnTo>
                  <a:lnTo>
                    <a:pt x="9" y="81"/>
                  </a:lnTo>
                  <a:lnTo>
                    <a:pt x="9" y="92"/>
                  </a:lnTo>
                  <a:lnTo>
                    <a:pt x="8" y="103"/>
                  </a:lnTo>
                  <a:lnTo>
                    <a:pt x="7" y="113"/>
                  </a:lnTo>
                  <a:lnTo>
                    <a:pt x="6" y="124"/>
                  </a:lnTo>
                  <a:lnTo>
                    <a:pt x="6" y="135"/>
                  </a:lnTo>
                  <a:lnTo>
                    <a:pt x="5" y="147"/>
                  </a:lnTo>
                  <a:lnTo>
                    <a:pt x="4" y="158"/>
                  </a:lnTo>
                  <a:lnTo>
                    <a:pt x="4" y="170"/>
                  </a:lnTo>
                  <a:lnTo>
                    <a:pt x="4" y="183"/>
                  </a:lnTo>
                  <a:lnTo>
                    <a:pt x="4" y="184"/>
                  </a:lnTo>
                  <a:lnTo>
                    <a:pt x="2" y="184"/>
                  </a:lnTo>
                  <a:lnTo>
                    <a:pt x="0" y="184"/>
                  </a:lnTo>
                  <a:lnTo>
                    <a:pt x="0" y="183"/>
                  </a:lnTo>
                  <a:lnTo>
                    <a:pt x="0" y="170"/>
                  </a:lnTo>
                  <a:lnTo>
                    <a:pt x="0" y="158"/>
                  </a:lnTo>
                  <a:lnTo>
                    <a:pt x="0" y="147"/>
                  </a:lnTo>
                  <a:lnTo>
                    <a:pt x="0" y="136"/>
                  </a:lnTo>
                  <a:lnTo>
                    <a:pt x="0" y="125"/>
                  </a:lnTo>
                  <a:lnTo>
                    <a:pt x="0" y="114"/>
                  </a:lnTo>
                  <a:lnTo>
                    <a:pt x="0" y="103"/>
                  </a:lnTo>
                  <a:lnTo>
                    <a:pt x="0" y="92"/>
                  </a:lnTo>
                  <a:lnTo>
                    <a:pt x="0" y="81"/>
                  </a:lnTo>
                  <a:lnTo>
                    <a:pt x="0" y="71"/>
                  </a:lnTo>
                  <a:lnTo>
                    <a:pt x="0" y="60"/>
                  </a:lnTo>
                  <a:lnTo>
                    <a:pt x="0" y="49"/>
                  </a:lnTo>
                  <a:lnTo>
                    <a:pt x="0" y="38"/>
                  </a:lnTo>
                  <a:lnTo>
                    <a:pt x="1" y="26"/>
                  </a:lnTo>
                  <a:lnTo>
                    <a:pt x="1" y="15"/>
                  </a:lnTo>
                  <a:lnTo>
                    <a:pt x="1" y="3"/>
                  </a:lnTo>
                  <a:lnTo>
                    <a:pt x="2" y="2"/>
                  </a:lnTo>
                  <a:lnTo>
                    <a:pt x="4" y="0"/>
                  </a:lnTo>
                  <a:lnTo>
                    <a:pt x="6" y="0"/>
                  </a:lnTo>
                  <a:lnTo>
                    <a:pt x="9" y="0"/>
                  </a:lnTo>
                  <a:lnTo>
                    <a:pt x="11" y="1"/>
                  </a:lnTo>
                  <a:lnTo>
                    <a:pt x="12" y="2"/>
                  </a:lnTo>
                  <a:lnTo>
                    <a:pt x="1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74" name="Freeform 165"/>
            <p:cNvSpPr>
              <a:spLocks/>
            </p:cNvSpPr>
            <p:nvPr/>
          </p:nvSpPr>
          <p:spPr bwMode="auto">
            <a:xfrm>
              <a:off x="3906838" y="5381625"/>
              <a:ext cx="30162" cy="125412"/>
            </a:xfrm>
            <a:custGeom>
              <a:avLst/>
              <a:gdLst>
                <a:gd name="T0" fmla="*/ 2147483647 w 19"/>
                <a:gd name="T1" fmla="*/ 2147483647 h 79"/>
                <a:gd name="T2" fmla="*/ 2147483647 w 19"/>
                <a:gd name="T3" fmla="*/ 2147483647 h 79"/>
                <a:gd name="T4" fmla="*/ 2147483647 w 19"/>
                <a:gd name="T5" fmla="*/ 2147483647 h 79"/>
                <a:gd name="T6" fmla="*/ 2147483647 w 19"/>
                <a:gd name="T7" fmla="*/ 2147483647 h 79"/>
                <a:gd name="T8" fmla="*/ 2147483647 w 19"/>
                <a:gd name="T9" fmla="*/ 2147483647 h 79"/>
                <a:gd name="T10" fmla="*/ 2147483647 w 19"/>
                <a:gd name="T11" fmla="*/ 2147483647 h 79"/>
                <a:gd name="T12" fmla="*/ 2147483647 w 19"/>
                <a:gd name="T13" fmla="*/ 2147483647 h 79"/>
                <a:gd name="T14" fmla="*/ 2147483647 w 19"/>
                <a:gd name="T15" fmla="*/ 2147483647 h 79"/>
                <a:gd name="T16" fmla="*/ 2147483647 w 19"/>
                <a:gd name="T17" fmla="*/ 2147483647 h 79"/>
                <a:gd name="T18" fmla="*/ 2147483647 w 19"/>
                <a:gd name="T19" fmla="*/ 2147483647 h 79"/>
                <a:gd name="T20" fmla="*/ 2147483647 w 19"/>
                <a:gd name="T21" fmla="*/ 2147483647 h 79"/>
                <a:gd name="T22" fmla="*/ 2147483647 w 19"/>
                <a:gd name="T23" fmla="*/ 2147483647 h 79"/>
                <a:gd name="T24" fmla="*/ 2147483647 w 19"/>
                <a:gd name="T25" fmla="*/ 2147483647 h 79"/>
                <a:gd name="T26" fmla="*/ 2147483647 w 19"/>
                <a:gd name="T27" fmla="*/ 2147483647 h 79"/>
                <a:gd name="T28" fmla="*/ 2147483647 w 19"/>
                <a:gd name="T29" fmla="*/ 2147483647 h 79"/>
                <a:gd name="T30" fmla="*/ 2147483647 w 19"/>
                <a:gd name="T31" fmla="*/ 2147483647 h 79"/>
                <a:gd name="T32" fmla="*/ 2147483647 w 19"/>
                <a:gd name="T33" fmla="*/ 2147483647 h 79"/>
                <a:gd name="T34" fmla="*/ 2147483647 w 19"/>
                <a:gd name="T35" fmla="*/ 2147483647 h 79"/>
                <a:gd name="T36" fmla="*/ 2147483647 w 19"/>
                <a:gd name="T37" fmla="*/ 2147483647 h 79"/>
                <a:gd name="T38" fmla="*/ 2147483647 w 19"/>
                <a:gd name="T39" fmla="*/ 2147483647 h 79"/>
                <a:gd name="T40" fmla="*/ 2147483647 w 19"/>
                <a:gd name="T41" fmla="*/ 2147483647 h 79"/>
                <a:gd name="T42" fmla="*/ 2147483647 w 19"/>
                <a:gd name="T43" fmla="*/ 2147483647 h 79"/>
                <a:gd name="T44" fmla="*/ 2147483647 w 19"/>
                <a:gd name="T45" fmla="*/ 2147483647 h 79"/>
                <a:gd name="T46" fmla="*/ 2147483647 w 19"/>
                <a:gd name="T47" fmla="*/ 2147483647 h 79"/>
                <a:gd name="T48" fmla="*/ 2147483647 w 19"/>
                <a:gd name="T49" fmla="*/ 2147483647 h 79"/>
                <a:gd name="T50" fmla="*/ 2147483647 w 19"/>
                <a:gd name="T51" fmla="*/ 2147483647 h 79"/>
                <a:gd name="T52" fmla="*/ 2147483647 w 19"/>
                <a:gd name="T53" fmla="*/ 2147483647 h 79"/>
                <a:gd name="T54" fmla="*/ 0 w 19"/>
                <a:gd name="T55" fmla="*/ 2147483647 h 79"/>
                <a:gd name="T56" fmla="*/ 0 w 19"/>
                <a:gd name="T57" fmla="*/ 2147483647 h 79"/>
                <a:gd name="T58" fmla="*/ 2147483647 w 19"/>
                <a:gd name="T59" fmla="*/ 2147483647 h 79"/>
                <a:gd name="T60" fmla="*/ 2147483647 w 19"/>
                <a:gd name="T61" fmla="*/ 0 h 79"/>
                <a:gd name="T62" fmla="*/ 2147483647 w 19"/>
                <a:gd name="T63" fmla="*/ 2147483647 h 79"/>
                <a:gd name="T64" fmla="*/ 2147483647 w 19"/>
                <a:gd name="T65" fmla="*/ 2147483647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79"/>
                <a:gd name="T101" fmla="*/ 19 w 19"/>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79">
                  <a:moveTo>
                    <a:pt x="12" y="5"/>
                  </a:moveTo>
                  <a:lnTo>
                    <a:pt x="12" y="6"/>
                  </a:lnTo>
                  <a:lnTo>
                    <a:pt x="13" y="8"/>
                  </a:lnTo>
                  <a:lnTo>
                    <a:pt x="14" y="10"/>
                  </a:lnTo>
                  <a:lnTo>
                    <a:pt x="14" y="12"/>
                  </a:lnTo>
                  <a:lnTo>
                    <a:pt x="15" y="13"/>
                  </a:lnTo>
                  <a:lnTo>
                    <a:pt x="16" y="15"/>
                  </a:lnTo>
                  <a:lnTo>
                    <a:pt x="16" y="17"/>
                  </a:lnTo>
                  <a:lnTo>
                    <a:pt x="17" y="20"/>
                  </a:lnTo>
                  <a:lnTo>
                    <a:pt x="17" y="23"/>
                  </a:lnTo>
                  <a:lnTo>
                    <a:pt x="18" y="27"/>
                  </a:lnTo>
                  <a:lnTo>
                    <a:pt x="18" y="31"/>
                  </a:lnTo>
                  <a:lnTo>
                    <a:pt x="18" y="34"/>
                  </a:lnTo>
                  <a:lnTo>
                    <a:pt x="18" y="37"/>
                  </a:lnTo>
                  <a:lnTo>
                    <a:pt x="19" y="41"/>
                  </a:lnTo>
                  <a:lnTo>
                    <a:pt x="19" y="44"/>
                  </a:lnTo>
                  <a:lnTo>
                    <a:pt x="19" y="48"/>
                  </a:lnTo>
                  <a:lnTo>
                    <a:pt x="19" y="50"/>
                  </a:lnTo>
                  <a:lnTo>
                    <a:pt x="19" y="54"/>
                  </a:lnTo>
                  <a:lnTo>
                    <a:pt x="19" y="57"/>
                  </a:lnTo>
                  <a:lnTo>
                    <a:pt x="19" y="61"/>
                  </a:lnTo>
                  <a:lnTo>
                    <a:pt x="19" y="64"/>
                  </a:lnTo>
                  <a:lnTo>
                    <a:pt x="19" y="67"/>
                  </a:lnTo>
                  <a:lnTo>
                    <a:pt x="19" y="71"/>
                  </a:lnTo>
                  <a:lnTo>
                    <a:pt x="19" y="76"/>
                  </a:lnTo>
                  <a:lnTo>
                    <a:pt x="19" y="77"/>
                  </a:lnTo>
                  <a:lnTo>
                    <a:pt x="18" y="78"/>
                  </a:lnTo>
                  <a:lnTo>
                    <a:pt x="17" y="78"/>
                  </a:lnTo>
                  <a:lnTo>
                    <a:pt x="15" y="79"/>
                  </a:lnTo>
                  <a:lnTo>
                    <a:pt x="14" y="78"/>
                  </a:lnTo>
                  <a:lnTo>
                    <a:pt x="13" y="78"/>
                  </a:lnTo>
                  <a:lnTo>
                    <a:pt x="12" y="77"/>
                  </a:lnTo>
                  <a:lnTo>
                    <a:pt x="12" y="76"/>
                  </a:lnTo>
                  <a:lnTo>
                    <a:pt x="11" y="71"/>
                  </a:lnTo>
                  <a:lnTo>
                    <a:pt x="11" y="68"/>
                  </a:lnTo>
                  <a:lnTo>
                    <a:pt x="11" y="64"/>
                  </a:lnTo>
                  <a:lnTo>
                    <a:pt x="10" y="61"/>
                  </a:lnTo>
                  <a:lnTo>
                    <a:pt x="10" y="58"/>
                  </a:lnTo>
                  <a:lnTo>
                    <a:pt x="9" y="54"/>
                  </a:lnTo>
                  <a:lnTo>
                    <a:pt x="9" y="51"/>
                  </a:lnTo>
                  <a:lnTo>
                    <a:pt x="8" y="48"/>
                  </a:lnTo>
                  <a:lnTo>
                    <a:pt x="8" y="45"/>
                  </a:lnTo>
                  <a:lnTo>
                    <a:pt x="7" y="42"/>
                  </a:lnTo>
                  <a:lnTo>
                    <a:pt x="6" y="39"/>
                  </a:lnTo>
                  <a:lnTo>
                    <a:pt x="5" y="35"/>
                  </a:lnTo>
                  <a:lnTo>
                    <a:pt x="5" y="32"/>
                  </a:lnTo>
                  <a:lnTo>
                    <a:pt x="4" y="29"/>
                  </a:lnTo>
                  <a:lnTo>
                    <a:pt x="3" y="25"/>
                  </a:lnTo>
                  <a:lnTo>
                    <a:pt x="2" y="22"/>
                  </a:lnTo>
                  <a:lnTo>
                    <a:pt x="2" y="19"/>
                  </a:lnTo>
                  <a:lnTo>
                    <a:pt x="2" y="17"/>
                  </a:lnTo>
                  <a:lnTo>
                    <a:pt x="2" y="15"/>
                  </a:lnTo>
                  <a:lnTo>
                    <a:pt x="2" y="14"/>
                  </a:lnTo>
                  <a:lnTo>
                    <a:pt x="2" y="12"/>
                  </a:lnTo>
                  <a:lnTo>
                    <a:pt x="1" y="10"/>
                  </a:lnTo>
                  <a:lnTo>
                    <a:pt x="0" y="9"/>
                  </a:lnTo>
                  <a:lnTo>
                    <a:pt x="0" y="7"/>
                  </a:lnTo>
                  <a:lnTo>
                    <a:pt x="0" y="5"/>
                  </a:lnTo>
                  <a:lnTo>
                    <a:pt x="1" y="3"/>
                  </a:lnTo>
                  <a:lnTo>
                    <a:pt x="2" y="1"/>
                  </a:lnTo>
                  <a:lnTo>
                    <a:pt x="5" y="1"/>
                  </a:lnTo>
                  <a:lnTo>
                    <a:pt x="6" y="0"/>
                  </a:lnTo>
                  <a:lnTo>
                    <a:pt x="9" y="1"/>
                  </a:lnTo>
                  <a:lnTo>
                    <a:pt x="10" y="2"/>
                  </a:lnTo>
                  <a:lnTo>
                    <a:pt x="1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75" name="Freeform 166"/>
            <p:cNvSpPr>
              <a:spLocks/>
            </p:cNvSpPr>
            <p:nvPr/>
          </p:nvSpPr>
          <p:spPr bwMode="auto">
            <a:xfrm>
              <a:off x="3913188" y="5505450"/>
              <a:ext cx="20637" cy="90487"/>
            </a:xfrm>
            <a:custGeom>
              <a:avLst/>
              <a:gdLst>
                <a:gd name="T0" fmla="*/ 2147483647 w 13"/>
                <a:gd name="T1" fmla="*/ 2147483647 h 57"/>
                <a:gd name="T2" fmla="*/ 2147483647 w 13"/>
                <a:gd name="T3" fmla="*/ 2147483647 h 57"/>
                <a:gd name="T4" fmla="*/ 2147483647 w 13"/>
                <a:gd name="T5" fmla="*/ 2147483647 h 57"/>
                <a:gd name="T6" fmla="*/ 2147483647 w 13"/>
                <a:gd name="T7" fmla="*/ 2147483647 h 57"/>
                <a:gd name="T8" fmla="*/ 2147483647 w 13"/>
                <a:gd name="T9" fmla="*/ 2147483647 h 57"/>
                <a:gd name="T10" fmla="*/ 2147483647 w 13"/>
                <a:gd name="T11" fmla="*/ 2147483647 h 57"/>
                <a:gd name="T12" fmla="*/ 2147483647 w 13"/>
                <a:gd name="T13" fmla="*/ 2147483647 h 57"/>
                <a:gd name="T14" fmla="*/ 2147483647 w 13"/>
                <a:gd name="T15" fmla="*/ 2147483647 h 57"/>
                <a:gd name="T16" fmla="*/ 2147483647 w 13"/>
                <a:gd name="T17" fmla="*/ 2147483647 h 57"/>
                <a:gd name="T18" fmla="*/ 2147483647 w 13"/>
                <a:gd name="T19" fmla="*/ 2147483647 h 57"/>
                <a:gd name="T20" fmla="*/ 2147483647 w 13"/>
                <a:gd name="T21" fmla="*/ 2147483647 h 57"/>
                <a:gd name="T22" fmla="*/ 2147483647 w 13"/>
                <a:gd name="T23" fmla="*/ 2147483647 h 57"/>
                <a:gd name="T24" fmla="*/ 2147483647 w 13"/>
                <a:gd name="T25" fmla="*/ 2147483647 h 57"/>
                <a:gd name="T26" fmla="*/ 2147483647 w 13"/>
                <a:gd name="T27" fmla="*/ 2147483647 h 57"/>
                <a:gd name="T28" fmla="*/ 2147483647 w 13"/>
                <a:gd name="T29" fmla="*/ 2147483647 h 57"/>
                <a:gd name="T30" fmla="*/ 2147483647 w 13"/>
                <a:gd name="T31" fmla="*/ 2147483647 h 57"/>
                <a:gd name="T32" fmla="*/ 2147483647 w 13"/>
                <a:gd name="T33" fmla="*/ 2147483647 h 57"/>
                <a:gd name="T34" fmla="*/ 2147483647 w 13"/>
                <a:gd name="T35" fmla="*/ 2147483647 h 57"/>
                <a:gd name="T36" fmla="*/ 2147483647 w 13"/>
                <a:gd name="T37" fmla="*/ 2147483647 h 57"/>
                <a:gd name="T38" fmla="*/ 2147483647 w 13"/>
                <a:gd name="T39" fmla="*/ 2147483647 h 57"/>
                <a:gd name="T40" fmla="*/ 2147483647 w 13"/>
                <a:gd name="T41" fmla="*/ 2147483647 h 57"/>
                <a:gd name="T42" fmla="*/ 2147483647 w 13"/>
                <a:gd name="T43" fmla="*/ 2147483647 h 57"/>
                <a:gd name="T44" fmla="*/ 2147483647 w 13"/>
                <a:gd name="T45" fmla="*/ 2147483647 h 57"/>
                <a:gd name="T46" fmla="*/ 2147483647 w 13"/>
                <a:gd name="T47" fmla="*/ 2147483647 h 57"/>
                <a:gd name="T48" fmla="*/ 2147483647 w 13"/>
                <a:gd name="T49" fmla="*/ 2147483647 h 57"/>
                <a:gd name="T50" fmla="*/ 2147483647 w 13"/>
                <a:gd name="T51" fmla="*/ 2147483647 h 57"/>
                <a:gd name="T52" fmla="*/ 2147483647 w 13"/>
                <a:gd name="T53" fmla="*/ 2147483647 h 57"/>
                <a:gd name="T54" fmla="*/ 2147483647 w 13"/>
                <a:gd name="T55" fmla="*/ 2147483647 h 57"/>
                <a:gd name="T56" fmla="*/ 0 w 13"/>
                <a:gd name="T57" fmla="*/ 2147483647 h 57"/>
                <a:gd name="T58" fmla="*/ 0 w 13"/>
                <a:gd name="T59" fmla="*/ 2147483647 h 57"/>
                <a:gd name="T60" fmla="*/ 0 w 13"/>
                <a:gd name="T61" fmla="*/ 2147483647 h 57"/>
                <a:gd name="T62" fmla="*/ 0 w 13"/>
                <a:gd name="T63" fmla="*/ 2147483647 h 57"/>
                <a:gd name="T64" fmla="*/ 0 w 13"/>
                <a:gd name="T65" fmla="*/ 2147483647 h 57"/>
                <a:gd name="T66" fmla="*/ 0 w 13"/>
                <a:gd name="T67" fmla="*/ 2147483647 h 57"/>
                <a:gd name="T68" fmla="*/ 2147483647 w 13"/>
                <a:gd name="T69" fmla="*/ 0 h 57"/>
                <a:gd name="T70" fmla="*/ 2147483647 w 13"/>
                <a:gd name="T71" fmla="*/ 0 h 57"/>
                <a:gd name="T72" fmla="*/ 2147483647 w 13"/>
                <a:gd name="T73" fmla="*/ 2147483647 h 57"/>
                <a:gd name="T74" fmla="*/ 2147483647 w 13"/>
                <a:gd name="T75" fmla="*/ 2147483647 h 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
                <a:gd name="T115" fmla="*/ 0 h 57"/>
                <a:gd name="T116" fmla="*/ 13 w 13"/>
                <a:gd name="T117" fmla="*/ 57 h 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 h="57">
                  <a:moveTo>
                    <a:pt x="8" y="3"/>
                  </a:moveTo>
                  <a:lnTo>
                    <a:pt x="8" y="5"/>
                  </a:lnTo>
                  <a:lnTo>
                    <a:pt x="8" y="6"/>
                  </a:lnTo>
                  <a:lnTo>
                    <a:pt x="8" y="8"/>
                  </a:lnTo>
                  <a:lnTo>
                    <a:pt x="8" y="9"/>
                  </a:lnTo>
                  <a:lnTo>
                    <a:pt x="9" y="12"/>
                  </a:lnTo>
                  <a:lnTo>
                    <a:pt x="9" y="14"/>
                  </a:lnTo>
                  <a:lnTo>
                    <a:pt x="10" y="16"/>
                  </a:lnTo>
                  <a:lnTo>
                    <a:pt x="11" y="19"/>
                  </a:lnTo>
                  <a:lnTo>
                    <a:pt x="11" y="20"/>
                  </a:lnTo>
                  <a:lnTo>
                    <a:pt x="11" y="22"/>
                  </a:lnTo>
                  <a:lnTo>
                    <a:pt x="12" y="24"/>
                  </a:lnTo>
                  <a:lnTo>
                    <a:pt x="12" y="25"/>
                  </a:lnTo>
                  <a:lnTo>
                    <a:pt x="12" y="27"/>
                  </a:lnTo>
                  <a:lnTo>
                    <a:pt x="13" y="28"/>
                  </a:lnTo>
                  <a:lnTo>
                    <a:pt x="13" y="31"/>
                  </a:lnTo>
                  <a:lnTo>
                    <a:pt x="13" y="32"/>
                  </a:lnTo>
                  <a:lnTo>
                    <a:pt x="13" y="34"/>
                  </a:lnTo>
                  <a:lnTo>
                    <a:pt x="13" y="35"/>
                  </a:lnTo>
                  <a:lnTo>
                    <a:pt x="13" y="37"/>
                  </a:lnTo>
                  <a:lnTo>
                    <a:pt x="13" y="39"/>
                  </a:lnTo>
                  <a:lnTo>
                    <a:pt x="13" y="41"/>
                  </a:lnTo>
                  <a:lnTo>
                    <a:pt x="13" y="42"/>
                  </a:lnTo>
                  <a:lnTo>
                    <a:pt x="12" y="44"/>
                  </a:lnTo>
                  <a:lnTo>
                    <a:pt x="12" y="46"/>
                  </a:lnTo>
                  <a:lnTo>
                    <a:pt x="12" y="48"/>
                  </a:lnTo>
                  <a:lnTo>
                    <a:pt x="12" y="50"/>
                  </a:lnTo>
                  <a:lnTo>
                    <a:pt x="12" y="52"/>
                  </a:lnTo>
                  <a:lnTo>
                    <a:pt x="12" y="54"/>
                  </a:lnTo>
                  <a:lnTo>
                    <a:pt x="10" y="56"/>
                  </a:lnTo>
                  <a:lnTo>
                    <a:pt x="8" y="57"/>
                  </a:lnTo>
                  <a:lnTo>
                    <a:pt x="7" y="56"/>
                  </a:lnTo>
                  <a:lnTo>
                    <a:pt x="6" y="55"/>
                  </a:lnTo>
                  <a:lnTo>
                    <a:pt x="5" y="54"/>
                  </a:lnTo>
                  <a:lnTo>
                    <a:pt x="5" y="53"/>
                  </a:lnTo>
                  <a:lnTo>
                    <a:pt x="5" y="51"/>
                  </a:lnTo>
                  <a:lnTo>
                    <a:pt x="5" y="50"/>
                  </a:lnTo>
                  <a:lnTo>
                    <a:pt x="5" y="48"/>
                  </a:lnTo>
                  <a:lnTo>
                    <a:pt x="5" y="46"/>
                  </a:lnTo>
                  <a:lnTo>
                    <a:pt x="5" y="44"/>
                  </a:lnTo>
                  <a:lnTo>
                    <a:pt x="5" y="42"/>
                  </a:lnTo>
                  <a:lnTo>
                    <a:pt x="5" y="41"/>
                  </a:lnTo>
                  <a:lnTo>
                    <a:pt x="5" y="40"/>
                  </a:lnTo>
                  <a:lnTo>
                    <a:pt x="4" y="38"/>
                  </a:lnTo>
                  <a:lnTo>
                    <a:pt x="4" y="37"/>
                  </a:lnTo>
                  <a:lnTo>
                    <a:pt x="4" y="35"/>
                  </a:lnTo>
                  <a:lnTo>
                    <a:pt x="4" y="34"/>
                  </a:lnTo>
                  <a:lnTo>
                    <a:pt x="3" y="32"/>
                  </a:lnTo>
                  <a:lnTo>
                    <a:pt x="3" y="30"/>
                  </a:lnTo>
                  <a:lnTo>
                    <a:pt x="2" y="28"/>
                  </a:lnTo>
                  <a:lnTo>
                    <a:pt x="2" y="27"/>
                  </a:lnTo>
                  <a:lnTo>
                    <a:pt x="2" y="25"/>
                  </a:lnTo>
                  <a:lnTo>
                    <a:pt x="1" y="24"/>
                  </a:lnTo>
                  <a:lnTo>
                    <a:pt x="1" y="22"/>
                  </a:lnTo>
                  <a:lnTo>
                    <a:pt x="1" y="20"/>
                  </a:lnTo>
                  <a:lnTo>
                    <a:pt x="1" y="19"/>
                  </a:lnTo>
                  <a:lnTo>
                    <a:pt x="0" y="18"/>
                  </a:lnTo>
                  <a:lnTo>
                    <a:pt x="0" y="16"/>
                  </a:lnTo>
                  <a:lnTo>
                    <a:pt x="0" y="15"/>
                  </a:lnTo>
                  <a:lnTo>
                    <a:pt x="0" y="14"/>
                  </a:lnTo>
                  <a:lnTo>
                    <a:pt x="0" y="12"/>
                  </a:lnTo>
                  <a:lnTo>
                    <a:pt x="0" y="11"/>
                  </a:lnTo>
                  <a:lnTo>
                    <a:pt x="0" y="9"/>
                  </a:lnTo>
                  <a:lnTo>
                    <a:pt x="0" y="8"/>
                  </a:lnTo>
                  <a:lnTo>
                    <a:pt x="0" y="7"/>
                  </a:lnTo>
                  <a:lnTo>
                    <a:pt x="0" y="5"/>
                  </a:lnTo>
                  <a:lnTo>
                    <a:pt x="0" y="3"/>
                  </a:lnTo>
                  <a:lnTo>
                    <a:pt x="0" y="2"/>
                  </a:lnTo>
                  <a:lnTo>
                    <a:pt x="1" y="0"/>
                  </a:lnTo>
                  <a:lnTo>
                    <a:pt x="2" y="0"/>
                  </a:lnTo>
                  <a:lnTo>
                    <a:pt x="4" y="0"/>
                  </a:lnTo>
                  <a:lnTo>
                    <a:pt x="5" y="0"/>
                  </a:lnTo>
                  <a:lnTo>
                    <a:pt x="7" y="0"/>
                  </a:lnTo>
                  <a:lnTo>
                    <a:pt x="8" y="2"/>
                  </a:lnTo>
                  <a:lnTo>
                    <a:pt x="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76" name="Freeform 167"/>
            <p:cNvSpPr>
              <a:spLocks/>
            </p:cNvSpPr>
            <p:nvPr/>
          </p:nvSpPr>
          <p:spPr bwMode="auto">
            <a:xfrm>
              <a:off x="3951288" y="5500688"/>
              <a:ext cx="12700" cy="82550"/>
            </a:xfrm>
            <a:custGeom>
              <a:avLst/>
              <a:gdLst>
                <a:gd name="T0" fmla="*/ 2147483647 w 8"/>
                <a:gd name="T1" fmla="*/ 2147483647 h 52"/>
                <a:gd name="T2" fmla="*/ 2147483647 w 8"/>
                <a:gd name="T3" fmla="*/ 2147483647 h 52"/>
                <a:gd name="T4" fmla="*/ 2147483647 w 8"/>
                <a:gd name="T5" fmla="*/ 2147483647 h 52"/>
                <a:gd name="T6" fmla="*/ 2147483647 w 8"/>
                <a:gd name="T7" fmla="*/ 2147483647 h 52"/>
                <a:gd name="T8" fmla="*/ 2147483647 w 8"/>
                <a:gd name="T9" fmla="*/ 2147483647 h 52"/>
                <a:gd name="T10" fmla="*/ 2147483647 w 8"/>
                <a:gd name="T11" fmla="*/ 2147483647 h 52"/>
                <a:gd name="T12" fmla="*/ 2147483647 w 8"/>
                <a:gd name="T13" fmla="*/ 2147483647 h 52"/>
                <a:gd name="T14" fmla="*/ 2147483647 w 8"/>
                <a:gd name="T15" fmla="*/ 2147483647 h 52"/>
                <a:gd name="T16" fmla="*/ 2147483647 w 8"/>
                <a:gd name="T17" fmla="*/ 2147483647 h 52"/>
                <a:gd name="T18" fmla="*/ 2147483647 w 8"/>
                <a:gd name="T19" fmla="*/ 2147483647 h 52"/>
                <a:gd name="T20" fmla="*/ 2147483647 w 8"/>
                <a:gd name="T21" fmla="*/ 2147483647 h 52"/>
                <a:gd name="T22" fmla="*/ 2147483647 w 8"/>
                <a:gd name="T23" fmla="*/ 2147483647 h 52"/>
                <a:gd name="T24" fmla="*/ 2147483647 w 8"/>
                <a:gd name="T25" fmla="*/ 2147483647 h 52"/>
                <a:gd name="T26" fmla="*/ 2147483647 w 8"/>
                <a:gd name="T27" fmla="*/ 2147483647 h 52"/>
                <a:gd name="T28" fmla="*/ 2147483647 w 8"/>
                <a:gd name="T29" fmla="*/ 2147483647 h 52"/>
                <a:gd name="T30" fmla="*/ 2147483647 w 8"/>
                <a:gd name="T31" fmla="*/ 2147483647 h 52"/>
                <a:gd name="T32" fmla="*/ 2147483647 w 8"/>
                <a:gd name="T33" fmla="*/ 2147483647 h 52"/>
                <a:gd name="T34" fmla="*/ 2147483647 w 8"/>
                <a:gd name="T35" fmla="*/ 2147483647 h 52"/>
                <a:gd name="T36" fmla="*/ 2147483647 w 8"/>
                <a:gd name="T37" fmla="*/ 2147483647 h 52"/>
                <a:gd name="T38" fmla="*/ 2147483647 w 8"/>
                <a:gd name="T39" fmla="*/ 2147483647 h 52"/>
                <a:gd name="T40" fmla="*/ 2147483647 w 8"/>
                <a:gd name="T41" fmla="*/ 2147483647 h 52"/>
                <a:gd name="T42" fmla="*/ 2147483647 w 8"/>
                <a:gd name="T43" fmla="*/ 2147483647 h 52"/>
                <a:gd name="T44" fmla="*/ 2147483647 w 8"/>
                <a:gd name="T45" fmla="*/ 2147483647 h 52"/>
                <a:gd name="T46" fmla="*/ 2147483647 w 8"/>
                <a:gd name="T47" fmla="*/ 2147483647 h 52"/>
                <a:gd name="T48" fmla="*/ 2147483647 w 8"/>
                <a:gd name="T49" fmla="*/ 2147483647 h 52"/>
                <a:gd name="T50" fmla="*/ 2147483647 w 8"/>
                <a:gd name="T51" fmla="*/ 2147483647 h 52"/>
                <a:gd name="T52" fmla="*/ 2147483647 w 8"/>
                <a:gd name="T53" fmla="*/ 2147483647 h 52"/>
                <a:gd name="T54" fmla="*/ 2147483647 w 8"/>
                <a:gd name="T55" fmla="*/ 2147483647 h 52"/>
                <a:gd name="T56" fmla="*/ 2147483647 w 8"/>
                <a:gd name="T57" fmla="*/ 2147483647 h 52"/>
                <a:gd name="T58" fmla="*/ 2147483647 w 8"/>
                <a:gd name="T59" fmla="*/ 2147483647 h 52"/>
                <a:gd name="T60" fmla="*/ 2147483647 w 8"/>
                <a:gd name="T61" fmla="*/ 2147483647 h 52"/>
                <a:gd name="T62" fmla="*/ 0 w 8"/>
                <a:gd name="T63" fmla="*/ 2147483647 h 52"/>
                <a:gd name="T64" fmla="*/ 0 w 8"/>
                <a:gd name="T65" fmla="*/ 2147483647 h 52"/>
                <a:gd name="T66" fmla="*/ 0 w 8"/>
                <a:gd name="T67" fmla="*/ 2147483647 h 52"/>
                <a:gd name="T68" fmla="*/ 0 w 8"/>
                <a:gd name="T69" fmla="*/ 2147483647 h 52"/>
                <a:gd name="T70" fmla="*/ 0 w 8"/>
                <a:gd name="T71" fmla="*/ 2147483647 h 52"/>
                <a:gd name="T72" fmla="*/ 0 w 8"/>
                <a:gd name="T73" fmla="*/ 2147483647 h 52"/>
                <a:gd name="T74" fmla="*/ 0 w 8"/>
                <a:gd name="T75" fmla="*/ 2147483647 h 52"/>
                <a:gd name="T76" fmla="*/ 0 w 8"/>
                <a:gd name="T77" fmla="*/ 2147483647 h 52"/>
                <a:gd name="T78" fmla="*/ 0 w 8"/>
                <a:gd name="T79" fmla="*/ 2147483647 h 52"/>
                <a:gd name="T80" fmla="*/ 0 w 8"/>
                <a:gd name="T81" fmla="*/ 2147483647 h 52"/>
                <a:gd name="T82" fmla="*/ 0 w 8"/>
                <a:gd name="T83" fmla="*/ 2147483647 h 52"/>
                <a:gd name="T84" fmla="*/ 0 w 8"/>
                <a:gd name="T85" fmla="*/ 2147483647 h 52"/>
                <a:gd name="T86" fmla="*/ 0 w 8"/>
                <a:gd name="T87" fmla="*/ 2147483647 h 52"/>
                <a:gd name="T88" fmla="*/ 0 w 8"/>
                <a:gd name="T89" fmla="*/ 2147483647 h 52"/>
                <a:gd name="T90" fmla="*/ 0 w 8"/>
                <a:gd name="T91" fmla="*/ 2147483647 h 52"/>
                <a:gd name="T92" fmla="*/ 0 w 8"/>
                <a:gd name="T93" fmla="*/ 2147483647 h 52"/>
                <a:gd name="T94" fmla="*/ 2147483647 w 8"/>
                <a:gd name="T95" fmla="*/ 0 h 52"/>
                <a:gd name="T96" fmla="*/ 2147483647 w 8"/>
                <a:gd name="T97" fmla="*/ 0 h 52"/>
                <a:gd name="T98" fmla="*/ 2147483647 w 8"/>
                <a:gd name="T99" fmla="*/ 0 h 52"/>
                <a:gd name="T100" fmla="*/ 2147483647 w 8"/>
                <a:gd name="T101" fmla="*/ 2147483647 h 52"/>
                <a:gd name="T102" fmla="*/ 2147483647 w 8"/>
                <a:gd name="T103" fmla="*/ 2147483647 h 52"/>
                <a:gd name="T104" fmla="*/ 2147483647 w 8"/>
                <a:gd name="T105" fmla="*/ 2147483647 h 52"/>
                <a:gd name="T106" fmla="*/ 2147483647 w 8"/>
                <a:gd name="T107" fmla="*/ 2147483647 h 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
                <a:gd name="T163" fmla="*/ 0 h 52"/>
                <a:gd name="T164" fmla="*/ 8 w 8"/>
                <a:gd name="T165" fmla="*/ 52 h 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 h="52">
                  <a:moveTo>
                    <a:pt x="8" y="3"/>
                  </a:moveTo>
                  <a:lnTo>
                    <a:pt x="8" y="5"/>
                  </a:lnTo>
                  <a:lnTo>
                    <a:pt x="8" y="6"/>
                  </a:lnTo>
                  <a:lnTo>
                    <a:pt x="8" y="8"/>
                  </a:lnTo>
                  <a:lnTo>
                    <a:pt x="8" y="9"/>
                  </a:lnTo>
                  <a:lnTo>
                    <a:pt x="8" y="10"/>
                  </a:lnTo>
                  <a:lnTo>
                    <a:pt x="8" y="12"/>
                  </a:lnTo>
                  <a:lnTo>
                    <a:pt x="8" y="13"/>
                  </a:lnTo>
                  <a:lnTo>
                    <a:pt x="8" y="15"/>
                  </a:lnTo>
                  <a:lnTo>
                    <a:pt x="8" y="17"/>
                  </a:lnTo>
                  <a:lnTo>
                    <a:pt x="8" y="19"/>
                  </a:lnTo>
                  <a:lnTo>
                    <a:pt x="8" y="21"/>
                  </a:lnTo>
                  <a:lnTo>
                    <a:pt x="8" y="23"/>
                  </a:lnTo>
                  <a:lnTo>
                    <a:pt x="8" y="25"/>
                  </a:lnTo>
                  <a:lnTo>
                    <a:pt x="8" y="27"/>
                  </a:lnTo>
                  <a:lnTo>
                    <a:pt x="8" y="28"/>
                  </a:lnTo>
                  <a:lnTo>
                    <a:pt x="8" y="31"/>
                  </a:lnTo>
                  <a:lnTo>
                    <a:pt x="8" y="32"/>
                  </a:lnTo>
                  <a:lnTo>
                    <a:pt x="8" y="34"/>
                  </a:lnTo>
                  <a:lnTo>
                    <a:pt x="8" y="37"/>
                  </a:lnTo>
                  <a:lnTo>
                    <a:pt x="8" y="38"/>
                  </a:lnTo>
                  <a:lnTo>
                    <a:pt x="8" y="41"/>
                  </a:lnTo>
                  <a:lnTo>
                    <a:pt x="8" y="43"/>
                  </a:lnTo>
                  <a:lnTo>
                    <a:pt x="8" y="45"/>
                  </a:lnTo>
                  <a:lnTo>
                    <a:pt x="8" y="47"/>
                  </a:lnTo>
                  <a:lnTo>
                    <a:pt x="8" y="49"/>
                  </a:lnTo>
                  <a:lnTo>
                    <a:pt x="5" y="51"/>
                  </a:lnTo>
                  <a:lnTo>
                    <a:pt x="2" y="52"/>
                  </a:lnTo>
                  <a:lnTo>
                    <a:pt x="2" y="51"/>
                  </a:lnTo>
                  <a:lnTo>
                    <a:pt x="1" y="47"/>
                  </a:lnTo>
                  <a:lnTo>
                    <a:pt x="1" y="44"/>
                  </a:lnTo>
                  <a:lnTo>
                    <a:pt x="0" y="41"/>
                  </a:lnTo>
                  <a:lnTo>
                    <a:pt x="0" y="37"/>
                  </a:lnTo>
                  <a:lnTo>
                    <a:pt x="0" y="34"/>
                  </a:lnTo>
                  <a:lnTo>
                    <a:pt x="0" y="32"/>
                  </a:lnTo>
                  <a:lnTo>
                    <a:pt x="0" y="28"/>
                  </a:lnTo>
                  <a:lnTo>
                    <a:pt x="0" y="27"/>
                  </a:lnTo>
                  <a:lnTo>
                    <a:pt x="0" y="23"/>
                  </a:lnTo>
                  <a:lnTo>
                    <a:pt x="0" y="21"/>
                  </a:lnTo>
                  <a:lnTo>
                    <a:pt x="0" y="17"/>
                  </a:lnTo>
                  <a:lnTo>
                    <a:pt x="0" y="15"/>
                  </a:lnTo>
                  <a:lnTo>
                    <a:pt x="0" y="12"/>
                  </a:lnTo>
                  <a:lnTo>
                    <a:pt x="0" y="9"/>
                  </a:lnTo>
                  <a:lnTo>
                    <a:pt x="0" y="6"/>
                  </a:lnTo>
                  <a:lnTo>
                    <a:pt x="0" y="3"/>
                  </a:lnTo>
                  <a:lnTo>
                    <a:pt x="0" y="2"/>
                  </a:lnTo>
                  <a:lnTo>
                    <a:pt x="0" y="1"/>
                  </a:lnTo>
                  <a:lnTo>
                    <a:pt x="2" y="0"/>
                  </a:lnTo>
                  <a:lnTo>
                    <a:pt x="4" y="0"/>
                  </a:lnTo>
                  <a:lnTo>
                    <a:pt x="5" y="0"/>
                  </a:lnTo>
                  <a:lnTo>
                    <a:pt x="6" y="1"/>
                  </a:lnTo>
                  <a:lnTo>
                    <a:pt x="8" y="2"/>
                  </a:lnTo>
                  <a:lnTo>
                    <a:pt x="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77" name="Freeform 168"/>
            <p:cNvSpPr>
              <a:spLocks/>
            </p:cNvSpPr>
            <p:nvPr/>
          </p:nvSpPr>
          <p:spPr bwMode="auto">
            <a:xfrm>
              <a:off x="3832225" y="5573713"/>
              <a:ext cx="244475" cy="47625"/>
            </a:xfrm>
            <a:custGeom>
              <a:avLst/>
              <a:gdLst>
                <a:gd name="T0" fmla="*/ 2147483647 w 154"/>
                <a:gd name="T1" fmla="*/ 0 h 30"/>
                <a:gd name="T2" fmla="*/ 2147483647 w 154"/>
                <a:gd name="T3" fmla="*/ 0 h 30"/>
                <a:gd name="T4" fmla="*/ 2147483647 w 154"/>
                <a:gd name="T5" fmla="*/ 2147483647 h 30"/>
                <a:gd name="T6" fmla="*/ 2147483647 w 154"/>
                <a:gd name="T7" fmla="*/ 2147483647 h 30"/>
                <a:gd name="T8" fmla="*/ 2147483647 w 154"/>
                <a:gd name="T9" fmla="*/ 2147483647 h 30"/>
                <a:gd name="T10" fmla="*/ 2147483647 w 154"/>
                <a:gd name="T11" fmla="*/ 2147483647 h 30"/>
                <a:gd name="T12" fmla="*/ 2147483647 w 154"/>
                <a:gd name="T13" fmla="*/ 2147483647 h 30"/>
                <a:gd name="T14" fmla="*/ 2147483647 w 154"/>
                <a:gd name="T15" fmla="*/ 2147483647 h 30"/>
                <a:gd name="T16" fmla="*/ 2147483647 w 154"/>
                <a:gd name="T17" fmla="*/ 2147483647 h 30"/>
                <a:gd name="T18" fmla="*/ 2147483647 w 154"/>
                <a:gd name="T19" fmla="*/ 2147483647 h 30"/>
                <a:gd name="T20" fmla="*/ 2147483647 w 154"/>
                <a:gd name="T21" fmla="*/ 2147483647 h 30"/>
                <a:gd name="T22" fmla="*/ 2147483647 w 154"/>
                <a:gd name="T23" fmla="*/ 2147483647 h 30"/>
                <a:gd name="T24" fmla="*/ 2147483647 w 154"/>
                <a:gd name="T25" fmla="*/ 2147483647 h 30"/>
                <a:gd name="T26" fmla="*/ 2147483647 w 154"/>
                <a:gd name="T27" fmla="*/ 2147483647 h 30"/>
                <a:gd name="T28" fmla="*/ 2147483647 w 154"/>
                <a:gd name="T29" fmla="*/ 2147483647 h 30"/>
                <a:gd name="T30" fmla="*/ 2147483647 w 154"/>
                <a:gd name="T31" fmla="*/ 2147483647 h 30"/>
                <a:gd name="T32" fmla="*/ 2147483647 w 154"/>
                <a:gd name="T33" fmla="*/ 2147483647 h 30"/>
                <a:gd name="T34" fmla="*/ 2147483647 w 154"/>
                <a:gd name="T35" fmla="*/ 2147483647 h 30"/>
                <a:gd name="T36" fmla="*/ 2147483647 w 154"/>
                <a:gd name="T37" fmla="*/ 2147483647 h 30"/>
                <a:gd name="T38" fmla="*/ 2147483647 w 154"/>
                <a:gd name="T39" fmla="*/ 2147483647 h 30"/>
                <a:gd name="T40" fmla="*/ 2147483647 w 154"/>
                <a:gd name="T41" fmla="*/ 2147483647 h 30"/>
                <a:gd name="T42" fmla="*/ 2147483647 w 154"/>
                <a:gd name="T43" fmla="*/ 2147483647 h 30"/>
                <a:gd name="T44" fmla="*/ 2147483647 w 154"/>
                <a:gd name="T45" fmla="*/ 2147483647 h 30"/>
                <a:gd name="T46" fmla="*/ 2147483647 w 154"/>
                <a:gd name="T47" fmla="*/ 2147483647 h 30"/>
                <a:gd name="T48" fmla="*/ 2147483647 w 154"/>
                <a:gd name="T49" fmla="*/ 2147483647 h 30"/>
                <a:gd name="T50" fmla="*/ 2147483647 w 154"/>
                <a:gd name="T51" fmla="*/ 2147483647 h 30"/>
                <a:gd name="T52" fmla="*/ 2147483647 w 154"/>
                <a:gd name="T53" fmla="*/ 2147483647 h 30"/>
                <a:gd name="T54" fmla="*/ 2147483647 w 154"/>
                <a:gd name="T55" fmla="*/ 2147483647 h 30"/>
                <a:gd name="T56" fmla="*/ 2147483647 w 154"/>
                <a:gd name="T57" fmla="*/ 2147483647 h 30"/>
                <a:gd name="T58" fmla="*/ 2147483647 w 154"/>
                <a:gd name="T59" fmla="*/ 2147483647 h 30"/>
                <a:gd name="T60" fmla="*/ 2147483647 w 154"/>
                <a:gd name="T61" fmla="*/ 2147483647 h 30"/>
                <a:gd name="T62" fmla="*/ 2147483647 w 154"/>
                <a:gd name="T63" fmla="*/ 2147483647 h 30"/>
                <a:gd name="T64" fmla="*/ 2147483647 w 154"/>
                <a:gd name="T65" fmla="*/ 2147483647 h 30"/>
                <a:gd name="T66" fmla="*/ 2147483647 w 154"/>
                <a:gd name="T67" fmla="*/ 2147483647 h 30"/>
                <a:gd name="T68" fmla="*/ 2147483647 w 154"/>
                <a:gd name="T69" fmla="*/ 2147483647 h 30"/>
                <a:gd name="T70" fmla="*/ 2147483647 w 154"/>
                <a:gd name="T71" fmla="*/ 2147483647 h 30"/>
                <a:gd name="T72" fmla="*/ 2147483647 w 154"/>
                <a:gd name="T73" fmla="*/ 2147483647 h 30"/>
                <a:gd name="T74" fmla="*/ 2147483647 w 154"/>
                <a:gd name="T75" fmla="*/ 2147483647 h 30"/>
                <a:gd name="T76" fmla="*/ 2147483647 w 154"/>
                <a:gd name="T77" fmla="*/ 2147483647 h 30"/>
                <a:gd name="T78" fmla="*/ 2147483647 w 154"/>
                <a:gd name="T79" fmla="*/ 2147483647 h 30"/>
                <a:gd name="T80" fmla="*/ 2147483647 w 154"/>
                <a:gd name="T81" fmla="*/ 2147483647 h 30"/>
                <a:gd name="T82" fmla="*/ 2147483647 w 154"/>
                <a:gd name="T83" fmla="*/ 2147483647 h 30"/>
                <a:gd name="T84" fmla="*/ 2147483647 w 154"/>
                <a:gd name="T85" fmla="*/ 2147483647 h 30"/>
                <a:gd name="T86" fmla="*/ 2147483647 w 154"/>
                <a:gd name="T87" fmla="*/ 2147483647 h 30"/>
                <a:gd name="T88" fmla="*/ 0 w 154"/>
                <a:gd name="T89" fmla="*/ 2147483647 h 30"/>
                <a:gd name="T90" fmla="*/ 0 w 154"/>
                <a:gd name="T91" fmla="*/ 2147483647 h 30"/>
                <a:gd name="T92" fmla="*/ 0 w 154"/>
                <a:gd name="T93" fmla="*/ 2147483647 h 30"/>
                <a:gd name="T94" fmla="*/ 0 w 154"/>
                <a:gd name="T95" fmla="*/ 2147483647 h 30"/>
                <a:gd name="T96" fmla="*/ 0 w 154"/>
                <a:gd name="T97" fmla="*/ 2147483647 h 30"/>
                <a:gd name="T98" fmla="*/ 2147483647 w 154"/>
                <a:gd name="T99" fmla="*/ 0 h 30"/>
                <a:gd name="T100" fmla="*/ 2147483647 w 154"/>
                <a:gd name="T101" fmla="*/ 0 h 30"/>
                <a:gd name="T102" fmla="*/ 2147483647 w 154"/>
                <a:gd name="T103" fmla="*/ 0 h 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4"/>
                <a:gd name="T157" fmla="*/ 0 h 30"/>
                <a:gd name="T158" fmla="*/ 154 w 154"/>
                <a:gd name="T159" fmla="*/ 30 h 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4" h="30">
                  <a:moveTo>
                    <a:pt x="3" y="0"/>
                  </a:moveTo>
                  <a:lnTo>
                    <a:pt x="12" y="0"/>
                  </a:lnTo>
                  <a:lnTo>
                    <a:pt x="21" y="1"/>
                  </a:lnTo>
                  <a:lnTo>
                    <a:pt x="29" y="1"/>
                  </a:lnTo>
                  <a:lnTo>
                    <a:pt x="39" y="2"/>
                  </a:lnTo>
                  <a:lnTo>
                    <a:pt x="47" y="2"/>
                  </a:lnTo>
                  <a:lnTo>
                    <a:pt x="57" y="4"/>
                  </a:lnTo>
                  <a:lnTo>
                    <a:pt x="66" y="5"/>
                  </a:lnTo>
                  <a:lnTo>
                    <a:pt x="75" y="7"/>
                  </a:lnTo>
                  <a:lnTo>
                    <a:pt x="85" y="8"/>
                  </a:lnTo>
                  <a:lnTo>
                    <a:pt x="93" y="10"/>
                  </a:lnTo>
                  <a:lnTo>
                    <a:pt x="103" y="12"/>
                  </a:lnTo>
                  <a:lnTo>
                    <a:pt x="112" y="14"/>
                  </a:lnTo>
                  <a:lnTo>
                    <a:pt x="121" y="15"/>
                  </a:lnTo>
                  <a:lnTo>
                    <a:pt x="131" y="17"/>
                  </a:lnTo>
                  <a:lnTo>
                    <a:pt x="140" y="20"/>
                  </a:lnTo>
                  <a:lnTo>
                    <a:pt x="149" y="21"/>
                  </a:lnTo>
                  <a:lnTo>
                    <a:pt x="151" y="22"/>
                  </a:lnTo>
                  <a:lnTo>
                    <a:pt x="152" y="23"/>
                  </a:lnTo>
                  <a:lnTo>
                    <a:pt x="153" y="25"/>
                  </a:lnTo>
                  <a:lnTo>
                    <a:pt x="154" y="27"/>
                  </a:lnTo>
                  <a:lnTo>
                    <a:pt x="153" y="28"/>
                  </a:lnTo>
                  <a:lnTo>
                    <a:pt x="152" y="30"/>
                  </a:lnTo>
                  <a:lnTo>
                    <a:pt x="150" y="30"/>
                  </a:lnTo>
                  <a:lnTo>
                    <a:pt x="148" y="30"/>
                  </a:lnTo>
                  <a:lnTo>
                    <a:pt x="145" y="28"/>
                  </a:lnTo>
                  <a:lnTo>
                    <a:pt x="143" y="28"/>
                  </a:lnTo>
                  <a:lnTo>
                    <a:pt x="134" y="26"/>
                  </a:lnTo>
                  <a:lnTo>
                    <a:pt x="124" y="24"/>
                  </a:lnTo>
                  <a:lnTo>
                    <a:pt x="116" y="23"/>
                  </a:lnTo>
                  <a:lnTo>
                    <a:pt x="107" y="21"/>
                  </a:lnTo>
                  <a:lnTo>
                    <a:pt x="98" y="19"/>
                  </a:lnTo>
                  <a:lnTo>
                    <a:pt x="89" y="17"/>
                  </a:lnTo>
                  <a:lnTo>
                    <a:pt x="81" y="15"/>
                  </a:lnTo>
                  <a:lnTo>
                    <a:pt x="72" y="14"/>
                  </a:lnTo>
                  <a:lnTo>
                    <a:pt x="63" y="12"/>
                  </a:lnTo>
                  <a:lnTo>
                    <a:pt x="54" y="11"/>
                  </a:lnTo>
                  <a:lnTo>
                    <a:pt x="45" y="10"/>
                  </a:lnTo>
                  <a:lnTo>
                    <a:pt x="37" y="9"/>
                  </a:lnTo>
                  <a:lnTo>
                    <a:pt x="28" y="8"/>
                  </a:lnTo>
                  <a:lnTo>
                    <a:pt x="19" y="7"/>
                  </a:lnTo>
                  <a:lnTo>
                    <a:pt x="11" y="7"/>
                  </a:lnTo>
                  <a:lnTo>
                    <a:pt x="3" y="7"/>
                  </a:lnTo>
                  <a:lnTo>
                    <a:pt x="1" y="6"/>
                  </a:lnTo>
                  <a:lnTo>
                    <a:pt x="0" y="6"/>
                  </a:lnTo>
                  <a:lnTo>
                    <a:pt x="0" y="4"/>
                  </a:lnTo>
                  <a:lnTo>
                    <a:pt x="0" y="3"/>
                  </a:lnTo>
                  <a:lnTo>
                    <a:pt x="0" y="2"/>
                  </a:lnTo>
                  <a:lnTo>
                    <a:pt x="0" y="1"/>
                  </a:lnTo>
                  <a:lnTo>
                    <a:pt x="1"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78" name="Freeform 169"/>
            <p:cNvSpPr>
              <a:spLocks/>
            </p:cNvSpPr>
            <p:nvPr/>
          </p:nvSpPr>
          <p:spPr bwMode="auto">
            <a:xfrm>
              <a:off x="3816350" y="5564188"/>
              <a:ext cx="214312" cy="71437"/>
            </a:xfrm>
            <a:custGeom>
              <a:avLst/>
              <a:gdLst>
                <a:gd name="T0" fmla="*/ 2147483647 w 135"/>
                <a:gd name="T1" fmla="*/ 2147483647 h 45"/>
                <a:gd name="T2" fmla="*/ 2147483647 w 135"/>
                <a:gd name="T3" fmla="*/ 2147483647 h 45"/>
                <a:gd name="T4" fmla="*/ 2147483647 w 135"/>
                <a:gd name="T5" fmla="*/ 2147483647 h 45"/>
                <a:gd name="T6" fmla="*/ 2147483647 w 135"/>
                <a:gd name="T7" fmla="*/ 2147483647 h 45"/>
                <a:gd name="T8" fmla="*/ 2147483647 w 135"/>
                <a:gd name="T9" fmla="*/ 2147483647 h 45"/>
                <a:gd name="T10" fmla="*/ 2147483647 w 135"/>
                <a:gd name="T11" fmla="*/ 2147483647 h 45"/>
                <a:gd name="T12" fmla="*/ 2147483647 w 135"/>
                <a:gd name="T13" fmla="*/ 2147483647 h 45"/>
                <a:gd name="T14" fmla="*/ 2147483647 w 135"/>
                <a:gd name="T15" fmla="*/ 2147483647 h 45"/>
                <a:gd name="T16" fmla="*/ 2147483647 w 135"/>
                <a:gd name="T17" fmla="*/ 2147483647 h 45"/>
                <a:gd name="T18" fmla="*/ 2147483647 w 135"/>
                <a:gd name="T19" fmla="*/ 2147483647 h 45"/>
                <a:gd name="T20" fmla="*/ 2147483647 w 135"/>
                <a:gd name="T21" fmla="*/ 2147483647 h 45"/>
                <a:gd name="T22" fmla="*/ 2147483647 w 135"/>
                <a:gd name="T23" fmla="*/ 2147483647 h 45"/>
                <a:gd name="T24" fmla="*/ 2147483647 w 135"/>
                <a:gd name="T25" fmla="*/ 2147483647 h 45"/>
                <a:gd name="T26" fmla="*/ 2147483647 w 135"/>
                <a:gd name="T27" fmla="*/ 2147483647 h 45"/>
                <a:gd name="T28" fmla="*/ 2147483647 w 135"/>
                <a:gd name="T29" fmla="*/ 2147483647 h 45"/>
                <a:gd name="T30" fmla="*/ 2147483647 w 135"/>
                <a:gd name="T31" fmla="*/ 0 h 45"/>
                <a:gd name="T32" fmla="*/ 2147483647 w 135"/>
                <a:gd name="T33" fmla="*/ 0 h 45"/>
                <a:gd name="T34" fmla="*/ 2147483647 w 135"/>
                <a:gd name="T35" fmla="*/ 0 h 45"/>
                <a:gd name="T36" fmla="*/ 2147483647 w 135"/>
                <a:gd name="T37" fmla="*/ 2147483647 h 45"/>
                <a:gd name="T38" fmla="*/ 2147483647 w 135"/>
                <a:gd name="T39" fmla="*/ 2147483647 h 45"/>
                <a:gd name="T40" fmla="*/ 2147483647 w 135"/>
                <a:gd name="T41" fmla="*/ 2147483647 h 45"/>
                <a:gd name="T42" fmla="*/ 2147483647 w 135"/>
                <a:gd name="T43" fmla="*/ 2147483647 h 45"/>
                <a:gd name="T44" fmla="*/ 2147483647 w 135"/>
                <a:gd name="T45" fmla="*/ 2147483647 h 45"/>
                <a:gd name="T46" fmla="*/ 2147483647 w 135"/>
                <a:gd name="T47" fmla="*/ 2147483647 h 45"/>
                <a:gd name="T48" fmla="*/ 2147483647 w 135"/>
                <a:gd name="T49" fmla="*/ 2147483647 h 45"/>
                <a:gd name="T50" fmla="*/ 2147483647 w 135"/>
                <a:gd name="T51" fmla="*/ 2147483647 h 45"/>
                <a:gd name="T52" fmla="*/ 2147483647 w 135"/>
                <a:gd name="T53" fmla="*/ 2147483647 h 45"/>
                <a:gd name="T54" fmla="*/ 2147483647 w 135"/>
                <a:gd name="T55" fmla="*/ 2147483647 h 45"/>
                <a:gd name="T56" fmla="*/ 2147483647 w 135"/>
                <a:gd name="T57" fmla="*/ 2147483647 h 45"/>
                <a:gd name="T58" fmla="*/ 2147483647 w 135"/>
                <a:gd name="T59" fmla="*/ 2147483647 h 45"/>
                <a:gd name="T60" fmla="*/ 2147483647 w 135"/>
                <a:gd name="T61" fmla="*/ 2147483647 h 45"/>
                <a:gd name="T62" fmla="*/ 2147483647 w 135"/>
                <a:gd name="T63" fmla="*/ 2147483647 h 45"/>
                <a:gd name="T64" fmla="*/ 2147483647 w 135"/>
                <a:gd name="T65" fmla="*/ 2147483647 h 45"/>
                <a:gd name="T66" fmla="*/ 2147483647 w 135"/>
                <a:gd name="T67" fmla="*/ 2147483647 h 45"/>
                <a:gd name="T68" fmla="*/ 2147483647 w 135"/>
                <a:gd name="T69" fmla="*/ 2147483647 h 45"/>
                <a:gd name="T70" fmla="*/ 2147483647 w 135"/>
                <a:gd name="T71" fmla="*/ 2147483647 h 45"/>
                <a:gd name="T72" fmla="*/ 2147483647 w 135"/>
                <a:gd name="T73" fmla="*/ 2147483647 h 45"/>
                <a:gd name="T74" fmla="*/ 2147483647 w 135"/>
                <a:gd name="T75" fmla="*/ 2147483647 h 45"/>
                <a:gd name="T76" fmla="*/ 2147483647 w 135"/>
                <a:gd name="T77" fmla="*/ 2147483647 h 45"/>
                <a:gd name="T78" fmla="*/ 2147483647 w 135"/>
                <a:gd name="T79" fmla="*/ 2147483647 h 45"/>
                <a:gd name="T80" fmla="*/ 2147483647 w 135"/>
                <a:gd name="T81" fmla="*/ 2147483647 h 45"/>
                <a:gd name="T82" fmla="*/ 2147483647 w 135"/>
                <a:gd name="T83" fmla="*/ 2147483647 h 45"/>
                <a:gd name="T84" fmla="*/ 2147483647 w 135"/>
                <a:gd name="T85" fmla="*/ 2147483647 h 45"/>
                <a:gd name="T86" fmla="*/ 2147483647 w 135"/>
                <a:gd name="T87" fmla="*/ 2147483647 h 45"/>
                <a:gd name="T88" fmla="*/ 2147483647 w 135"/>
                <a:gd name="T89" fmla="*/ 2147483647 h 45"/>
                <a:gd name="T90" fmla="*/ 0 w 135"/>
                <a:gd name="T91" fmla="*/ 2147483647 h 45"/>
                <a:gd name="T92" fmla="*/ 0 w 135"/>
                <a:gd name="T93" fmla="*/ 2147483647 h 45"/>
                <a:gd name="T94" fmla="*/ 2147483647 w 135"/>
                <a:gd name="T95" fmla="*/ 2147483647 h 45"/>
                <a:gd name="T96" fmla="*/ 2147483647 w 135"/>
                <a:gd name="T97" fmla="*/ 2147483647 h 45"/>
                <a:gd name="T98" fmla="*/ 2147483647 w 135"/>
                <a:gd name="T99" fmla="*/ 2147483647 h 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5"/>
                <a:gd name="T151" fmla="*/ 0 h 45"/>
                <a:gd name="T152" fmla="*/ 135 w 135"/>
                <a:gd name="T153" fmla="*/ 45 h 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5" h="45">
                  <a:moveTo>
                    <a:pt x="2" y="39"/>
                  </a:moveTo>
                  <a:lnTo>
                    <a:pt x="9" y="36"/>
                  </a:lnTo>
                  <a:lnTo>
                    <a:pt x="16" y="33"/>
                  </a:lnTo>
                  <a:lnTo>
                    <a:pt x="24" y="29"/>
                  </a:lnTo>
                  <a:lnTo>
                    <a:pt x="32" y="26"/>
                  </a:lnTo>
                  <a:lnTo>
                    <a:pt x="40" y="23"/>
                  </a:lnTo>
                  <a:lnTo>
                    <a:pt x="49" y="20"/>
                  </a:lnTo>
                  <a:lnTo>
                    <a:pt x="57" y="16"/>
                  </a:lnTo>
                  <a:lnTo>
                    <a:pt x="66" y="13"/>
                  </a:lnTo>
                  <a:lnTo>
                    <a:pt x="75" y="10"/>
                  </a:lnTo>
                  <a:lnTo>
                    <a:pt x="83" y="8"/>
                  </a:lnTo>
                  <a:lnTo>
                    <a:pt x="91" y="5"/>
                  </a:lnTo>
                  <a:lnTo>
                    <a:pt x="100" y="3"/>
                  </a:lnTo>
                  <a:lnTo>
                    <a:pt x="108" y="1"/>
                  </a:lnTo>
                  <a:lnTo>
                    <a:pt x="115" y="1"/>
                  </a:lnTo>
                  <a:lnTo>
                    <a:pt x="123" y="0"/>
                  </a:lnTo>
                  <a:lnTo>
                    <a:pt x="130" y="0"/>
                  </a:lnTo>
                  <a:lnTo>
                    <a:pt x="132" y="0"/>
                  </a:lnTo>
                  <a:lnTo>
                    <a:pt x="134" y="1"/>
                  </a:lnTo>
                  <a:lnTo>
                    <a:pt x="134" y="2"/>
                  </a:lnTo>
                  <a:lnTo>
                    <a:pt x="135" y="4"/>
                  </a:lnTo>
                  <a:lnTo>
                    <a:pt x="134" y="5"/>
                  </a:lnTo>
                  <a:lnTo>
                    <a:pt x="134" y="7"/>
                  </a:lnTo>
                  <a:lnTo>
                    <a:pt x="132" y="8"/>
                  </a:lnTo>
                  <a:lnTo>
                    <a:pt x="130" y="8"/>
                  </a:lnTo>
                  <a:lnTo>
                    <a:pt x="125" y="8"/>
                  </a:lnTo>
                  <a:lnTo>
                    <a:pt x="119" y="10"/>
                  </a:lnTo>
                  <a:lnTo>
                    <a:pt x="111" y="11"/>
                  </a:lnTo>
                  <a:lnTo>
                    <a:pt x="103" y="13"/>
                  </a:lnTo>
                  <a:lnTo>
                    <a:pt x="95" y="15"/>
                  </a:lnTo>
                  <a:lnTo>
                    <a:pt x="86" y="17"/>
                  </a:lnTo>
                  <a:lnTo>
                    <a:pt x="77" y="20"/>
                  </a:lnTo>
                  <a:lnTo>
                    <a:pt x="68" y="23"/>
                  </a:lnTo>
                  <a:lnTo>
                    <a:pt x="58" y="26"/>
                  </a:lnTo>
                  <a:lnTo>
                    <a:pt x="49" y="29"/>
                  </a:lnTo>
                  <a:lnTo>
                    <a:pt x="40" y="31"/>
                  </a:lnTo>
                  <a:lnTo>
                    <a:pt x="31" y="34"/>
                  </a:lnTo>
                  <a:lnTo>
                    <a:pt x="24" y="37"/>
                  </a:lnTo>
                  <a:lnTo>
                    <a:pt x="16" y="40"/>
                  </a:lnTo>
                  <a:lnTo>
                    <a:pt x="10" y="42"/>
                  </a:lnTo>
                  <a:lnTo>
                    <a:pt x="6" y="45"/>
                  </a:lnTo>
                  <a:lnTo>
                    <a:pt x="4" y="45"/>
                  </a:lnTo>
                  <a:lnTo>
                    <a:pt x="2" y="45"/>
                  </a:lnTo>
                  <a:lnTo>
                    <a:pt x="2" y="43"/>
                  </a:lnTo>
                  <a:lnTo>
                    <a:pt x="1" y="43"/>
                  </a:lnTo>
                  <a:lnTo>
                    <a:pt x="0" y="42"/>
                  </a:lnTo>
                  <a:lnTo>
                    <a:pt x="0" y="40"/>
                  </a:lnTo>
                  <a:lnTo>
                    <a:pt x="1" y="40"/>
                  </a:lnTo>
                  <a:lnTo>
                    <a:pt x="2"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79" name="Freeform 170"/>
            <p:cNvSpPr>
              <a:spLocks/>
            </p:cNvSpPr>
            <p:nvPr/>
          </p:nvSpPr>
          <p:spPr bwMode="auto">
            <a:xfrm>
              <a:off x="3808413" y="5630863"/>
              <a:ext cx="42862" cy="36512"/>
            </a:xfrm>
            <a:custGeom>
              <a:avLst/>
              <a:gdLst>
                <a:gd name="T0" fmla="*/ 0 w 27"/>
                <a:gd name="T1" fmla="*/ 2147483647 h 23"/>
                <a:gd name="T2" fmla="*/ 0 w 27"/>
                <a:gd name="T3" fmla="*/ 2147483647 h 23"/>
                <a:gd name="T4" fmla="*/ 2147483647 w 27"/>
                <a:gd name="T5" fmla="*/ 2147483647 h 23"/>
                <a:gd name="T6" fmla="*/ 2147483647 w 27"/>
                <a:gd name="T7" fmla="*/ 2147483647 h 23"/>
                <a:gd name="T8" fmla="*/ 2147483647 w 27"/>
                <a:gd name="T9" fmla="*/ 2147483647 h 23"/>
                <a:gd name="T10" fmla="*/ 2147483647 w 27"/>
                <a:gd name="T11" fmla="*/ 2147483647 h 23"/>
                <a:gd name="T12" fmla="*/ 2147483647 w 27"/>
                <a:gd name="T13" fmla="*/ 2147483647 h 23"/>
                <a:gd name="T14" fmla="*/ 2147483647 w 27"/>
                <a:gd name="T15" fmla="*/ 0 h 23"/>
                <a:gd name="T16" fmla="*/ 2147483647 w 27"/>
                <a:gd name="T17" fmla="*/ 0 h 23"/>
                <a:gd name="T18" fmla="*/ 2147483647 w 27"/>
                <a:gd name="T19" fmla="*/ 0 h 23"/>
                <a:gd name="T20" fmla="*/ 2147483647 w 27"/>
                <a:gd name="T21" fmla="*/ 2147483647 h 23"/>
                <a:gd name="T22" fmla="*/ 2147483647 w 27"/>
                <a:gd name="T23" fmla="*/ 2147483647 h 23"/>
                <a:gd name="T24" fmla="*/ 2147483647 w 27"/>
                <a:gd name="T25" fmla="*/ 2147483647 h 23"/>
                <a:gd name="T26" fmla="*/ 2147483647 w 27"/>
                <a:gd name="T27" fmla="*/ 2147483647 h 23"/>
                <a:gd name="T28" fmla="*/ 2147483647 w 27"/>
                <a:gd name="T29" fmla="*/ 2147483647 h 23"/>
                <a:gd name="T30" fmla="*/ 2147483647 w 27"/>
                <a:gd name="T31" fmla="*/ 2147483647 h 23"/>
                <a:gd name="T32" fmla="*/ 2147483647 w 27"/>
                <a:gd name="T33" fmla="*/ 2147483647 h 23"/>
                <a:gd name="T34" fmla="*/ 2147483647 w 27"/>
                <a:gd name="T35" fmla="*/ 2147483647 h 23"/>
                <a:gd name="T36" fmla="*/ 2147483647 w 27"/>
                <a:gd name="T37" fmla="*/ 2147483647 h 23"/>
                <a:gd name="T38" fmla="*/ 2147483647 w 27"/>
                <a:gd name="T39" fmla="*/ 2147483647 h 23"/>
                <a:gd name="T40" fmla="*/ 2147483647 w 27"/>
                <a:gd name="T41" fmla="*/ 2147483647 h 23"/>
                <a:gd name="T42" fmla="*/ 2147483647 w 27"/>
                <a:gd name="T43" fmla="*/ 2147483647 h 23"/>
                <a:gd name="T44" fmla="*/ 2147483647 w 27"/>
                <a:gd name="T45" fmla="*/ 2147483647 h 23"/>
                <a:gd name="T46" fmla="*/ 2147483647 w 27"/>
                <a:gd name="T47" fmla="*/ 2147483647 h 23"/>
                <a:gd name="T48" fmla="*/ 2147483647 w 27"/>
                <a:gd name="T49" fmla="*/ 2147483647 h 23"/>
                <a:gd name="T50" fmla="*/ 2147483647 w 27"/>
                <a:gd name="T51" fmla="*/ 2147483647 h 23"/>
                <a:gd name="T52" fmla="*/ 2147483647 w 27"/>
                <a:gd name="T53" fmla="*/ 2147483647 h 23"/>
                <a:gd name="T54" fmla="*/ 2147483647 w 27"/>
                <a:gd name="T55" fmla="*/ 2147483647 h 23"/>
                <a:gd name="T56" fmla="*/ 2147483647 w 27"/>
                <a:gd name="T57" fmla="*/ 2147483647 h 23"/>
                <a:gd name="T58" fmla="*/ 2147483647 w 27"/>
                <a:gd name="T59" fmla="*/ 2147483647 h 23"/>
                <a:gd name="T60" fmla="*/ 2147483647 w 27"/>
                <a:gd name="T61" fmla="*/ 2147483647 h 23"/>
                <a:gd name="T62" fmla="*/ 0 w 27"/>
                <a:gd name="T63" fmla="*/ 2147483647 h 23"/>
                <a:gd name="T64" fmla="*/ 0 w 27"/>
                <a:gd name="T65" fmla="*/ 2147483647 h 23"/>
                <a:gd name="T66" fmla="*/ 0 w 27"/>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23"/>
                <a:gd name="T104" fmla="*/ 27 w 27"/>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23">
                  <a:moveTo>
                    <a:pt x="0" y="11"/>
                  </a:moveTo>
                  <a:lnTo>
                    <a:pt x="0" y="8"/>
                  </a:lnTo>
                  <a:lnTo>
                    <a:pt x="1" y="7"/>
                  </a:lnTo>
                  <a:lnTo>
                    <a:pt x="2" y="5"/>
                  </a:lnTo>
                  <a:lnTo>
                    <a:pt x="4" y="3"/>
                  </a:lnTo>
                  <a:lnTo>
                    <a:pt x="5" y="1"/>
                  </a:lnTo>
                  <a:lnTo>
                    <a:pt x="8" y="1"/>
                  </a:lnTo>
                  <a:lnTo>
                    <a:pt x="11" y="0"/>
                  </a:lnTo>
                  <a:lnTo>
                    <a:pt x="13" y="0"/>
                  </a:lnTo>
                  <a:lnTo>
                    <a:pt x="15" y="0"/>
                  </a:lnTo>
                  <a:lnTo>
                    <a:pt x="18" y="1"/>
                  </a:lnTo>
                  <a:lnTo>
                    <a:pt x="20" y="1"/>
                  </a:lnTo>
                  <a:lnTo>
                    <a:pt x="23" y="3"/>
                  </a:lnTo>
                  <a:lnTo>
                    <a:pt x="23" y="5"/>
                  </a:lnTo>
                  <a:lnTo>
                    <a:pt x="25" y="7"/>
                  </a:lnTo>
                  <a:lnTo>
                    <a:pt x="26" y="8"/>
                  </a:lnTo>
                  <a:lnTo>
                    <a:pt x="27" y="11"/>
                  </a:lnTo>
                  <a:lnTo>
                    <a:pt x="26" y="14"/>
                  </a:lnTo>
                  <a:lnTo>
                    <a:pt x="25" y="16"/>
                  </a:lnTo>
                  <a:lnTo>
                    <a:pt x="23" y="18"/>
                  </a:lnTo>
                  <a:lnTo>
                    <a:pt x="23" y="20"/>
                  </a:lnTo>
                  <a:lnTo>
                    <a:pt x="20" y="21"/>
                  </a:lnTo>
                  <a:lnTo>
                    <a:pt x="18" y="22"/>
                  </a:lnTo>
                  <a:lnTo>
                    <a:pt x="15" y="23"/>
                  </a:lnTo>
                  <a:lnTo>
                    <a:pt x="13" y="23"/>
                  </a:lnTo>
                  <a:lnTo>
                    <a:pt x="11" y="23"/>
                  </a:lnTo>
                  <a:lnTo>
                    <a:pt x="8" y="22"/>
                  </a:lnTo>
                  <a:lnTo>
                    <a:pt x="5" y="21"/>
                  </a:lnTo>
                  <a:lnTo>
                    <a:pt x="4" y="20"/>
                  </a:lnTo>
                  <a:lnTo>
                    <a:pt x="2" y="18"/>
                  </a:lnTo>
                  <a:lnTo>
                    <a:pt x="1" y="16"/>
                  </a:lnTo>
                  <a:lnTo>
                    <a:pt x="0" y="14"/>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80" name="Freeform 196"/>
            <p:cNvSpPr>
              <a:spLocks/>
            </p:cNvSpPr>
            <p:nvPr/>
          </p:nvSpPr>
          <p:spPr bwMode="auto">
            <a:xfrm>
              <a:off x="4179888" y="5095875"/>
              <a:ext cx="17462" cy="41275"/>
            </a:xfrm>
            <a:custGeom>
              <a:avLst/>
              <a:gdLst>
                <a:gd name="T0" fmla="*/ 2147483647 w 11"/>
                <a:gd name="T1" fmla="*/ 2147483647 h 26"/>
                <a:gd name="T2" fmla="*/ 2147483647 w 11"/>
                <a:gd name="T3" fmla="*/ 2147483647 h 26"/>
                <a:gd name="T4" fmla="*/ 2147483647 w 11"/>
                <a:gd name="T5" fmla="*/ 2147483647 h 26"/>
                <a:gd name="T6" fmla="*/ 2147483647 w 11"/>
                <a:gd name="T7" fmla="*/ 2147483647 h 26"/>
                <a:gd name="T8" fmla="*/ 2147483647 w 11"/>
                <a:gd name="T9" fmla="*/ 2147483647 h 26"/>
                <a:gd name="T10" fmla="*/ 2147483647 w 11"/>
                <a:gd name="T11" fmla="*/ 2147483647 h 26"/>
                <a:gd name="T12" fmla="*/ 2147483647 w 11"/>
                <a:gd name="T13" fmla="*/ 2147483647 h 26"/>
                <a:gd name="T14" fmla="*/ 2147483647 w 11"/>
                <a:gd name="T15" fmla="*/ 2147483647 h 26"/>
                <a:gd name="T16" fmla="*/ 2147483647 w 11"/>
                <a:gd name="T17" fmla="*/ 2147483647 h 26"/>
                <a:gd name="T18" fmla="*/ 2147483647 w 11"/>
                <a:gd name="T19" fmla="*/ 2147483647 h 26"/>
                <a:gd name="T20" fmla="*/ 2147483647 w 11"/>
                <a:gd name="T21" fmla="*/ 2147483647 h 26"/>
                <a:gd name="T22" fmla="*/ 2147483647 w 11"/>
                <a:gd name="T23" fmla="*/ 2147483647 h 26"/>
                <a:gd name="T24" fmla="*/ 2147483647 w 11"/>
                <a:gd name="T25" fmla="*/ 2147483647 h 26"/>
                <a:gd name="T26" fmla="*/ 2147483647 w 11"/>
                <a:gd name="T27" fmla="*/ 2147483647 h 26"/>
                <a:gd name="T28" fmla="*/ 2147483647 w 11"/>
                <a:gd name="T29" fmla="*/ 2147483647 h 26"/>
                <a:gd name="T30" fmla="*/ 2147483647 w 11"/>
                <a:gd name="T31" fmla="*/ 2147483647 h 26"/>
                <a:gd name="T32" fmla="*/ 2147483647 w 11"/>
                <a:gd name="T33" fmla="*/ 2147483647 h 26"/>
                <a:gd name="T34" fmla="*/ 2147483647 w 11"/>
                <a:gd name="T35" fmla="*/ 2147483647 h 26"/>
                <a:gd name="T36" fmla="*/ 2147483647 w 11"/>
                <a:gd name="T37" fmla="*/ 2147483647 h 26"/>
                <a:gd name="T38" fmla="*/ 2147483647 w 11"/>
                <a:gd name="T39" fmla="*/ 2147483647 h 26"/>
                <a:gd name="T40" fmla="*/ 2147483647 w 11"/>
                <a:gd name="T41" fmla="*/ 2147483647 h 26"/>
                <a:gd name="T42" fmla="*/ 2147483647 w 11"/>
                <a:gd name="T43" fmla="*/ 2147483647 h 26"/>
                <a:gd name="T44" fmla="*/ 2147483647 w 11"/>
                <a:gd name="T45" fmla="*/ 2147483647 h 26"/>
                <a:gd name="T46" fmla="*/ 2147483647 w 11"/>
                <a:gd name="T47" fmla="*/ 2147483647 h 26"/>
                <a:gd name="T48" fmla="*/ 2147483647 w 11"/>
                <a:gd name="T49" fmla="*/ 2147483647 h 26"/>
                <a:gd name="T50" fmla="*/ 2147483647 w 11"/>
                <a:gd name="T51" fmla="*/ 2147483647 h 26"/>
                <a:gd name="T52" fmla="*/ 2147483647 w 11"/>
                <a:gd name="T53" fmla="*/ 2147483647 h 26"/>
                <a:gd name="T54" fmla="*/ 2147483647 w 11"/>
                <a:gd name="T55" fmla="*/ 2147483647 h 26"/>
                <a:gd name="T56" fmla="*/ 2147483647 w 11"/>
                <a:gd name="T57" fmla="*/ 2147483647 h 26"/>
                <a:gd name="T58" fmla="*/ 2147483647 w 11"/>
                <a:gd name="T59" fmla="*/ 2147483647 h 26"/>
                <a:gd name="T60" fmla="*/ 2147483647 w 11"/>
                <a:gd name="T61" fmla="*/ 2147483647 h 26"/>
                <a:gd name="T62" fmla="*/ 0 w 11"/>
                <a:gd name="T63" fmla="*/ 2147483647 h 26"/>
                <a:gd name="T64" fmla="*/ 2147483647 w 11"/>
                <a:gd name="T65" fmla="*/ 2147483647 h 26"/>
                <a:gd name="T66" fmla="*/ 2147483647 w 11"/>
                <a:gd name="T67" fmla="*/ 0 h 26"/>
                <a:gd name="T68" fmla="*/ 2147483647 w 11"/>
                <a:gd name="T69" fmla="*/ 2147483647 h 26"/>
                <a:gd name="T70" fmla="*/ 2147483647 w 11"/>
                <a:gd name="T71" fmla="*/ 2147483647 h 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
                <a:gd name="T109" fmla="*/ 0 h 26"/>
                <a:gd name="T110" fmla="*/ 11 w 11"/>
                <a:gd name="T111" fmla="*/ 26 h 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 h="26">
                  <a:moveTo>
                    <a:pt x="5" y="1"/>
                  </a:moveTo>
                  <a:lnTo>
                    <a:pt x="7" y="4"/>
                  </a:lnTo>
                  <a:lnTo>
                    <a:pt x="8" y="7"/>
                  </a:lnTo>
                  <a:lnTo>
                    <a:pt x="9" y="8"/>
                  </a:lnTo>
                  <a:lnTo>
                    <a:pt x="10" y="11"/>
                  </a:lnTo>
                  <a:lnTo>
                    <a:pt x="11" y="13"/>
                  </a:lnTo>
                  <a:lnTo>
                    <a:pt x="11" y="14"/>
                  </a:lnTo>
                  <a:lnTo>
                    <a:pt x="11" y="15"/>
                  </a:lnTo>
                  <a:lnTo>
                    <a:pt x="11" y="16"/>
                  </a:lnTo>
                  <a:lnTo>
                    <a:pt x="11" y="18"/>
                  </a:lnTo>
                  <a:lnTo>
                    <a:pt x="11" y="20"/>
                  </a:lnTo>
                  <a:lnTo>
                    <a:pt x="11" y="21"/>
                  </a:lnTo>
                  <a:lnTo>
                    <a:pt x="11" y="23"/>
                  </a:lnTo>
                  <a:lnTo>
                    <a:pt x="9" y="24"/>
                  </a:lnTo>
                  <a:lnTo>
                    <a:pt x="9" y="25"/>
                  </a:lnTo>
                  <a:lnTo>
                    <a:pt x="7" y="25"/>
                  </a:lnTo>
                  <a:lnTo>
                    <a:pt x="5" y="26"/>
                  </a:lnTo>
                  <a:lnTo>
                    <a:pt x="4" y="25"/>
                  </a:lnTo>
                  <a:lnTo>
                    <a:pt x="2" y="24"/>
                  </a:lnTo>
                  <a:lnTo>
                    <a:pt x="2" y="23"/>
                  </a:lnTo>
                  <a:lnTo>
                    <a:pt x="2" y="21"/>
                  </a:lnTo>
                  <a:lnTo>
                    <a:pt x="2" y="20"/>
                  </a:lnTo>
                  <a:lnTo>
                    <a:pt x="2" y="18"/>
                  </a:lnTo>
                  <a:lnTo>
                    <a:pt x="2" y="17"/>
                  </a:lnTo>
                  <a:lnTo>
                    <a:pt x="3" y="16"/>
                  </a:lnTo>
                  <a:lnTo>
                    <a:pt x="3" y="14"/>
                  </a:lnTo>
                  <a:lnTo>
                    <a:pt x="3" y="12"/>
                  </a:lnTo>
                  <a:lnTo>
                    <a:pt x="3" y="10"/>
                  </a:lnTo>
                  <a:lnTo>
                    <a:pt x="2" y="8"/>
                  </a:lnTo>
                  <a:lnTo>
                    <a:pt x="2" y="5"/>
                  </a:lnTo>
                  <a:lnTo>
                    <a:pt x="1" y="4"/>
                  </a:lnTo>
                  <a:lnTo>
                    <a:pt x="0" y="1"/>
                  </a:lnTo>
                  <a:lnTo>
                    <a:pt x="1" y="1"/>
                  </a:lnTo>
                  <a:lnTo>
                    <a:pt x="3" y="0"/>
                  </a:lnTo>
                  <a:lnTo>
                    <a:pt x="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81" name="Freeform 197"/>
            <p:cNvSpPr>
              <a:spLocks/>
            </p:cNvSpPr>
            <p:nvPr/>
          </p:nvSpPr>
          <p:spPr bwMode="auto">
            <a:xfrm>
              <a:off x="4149725" y="5153025"/>
              <a:ext cx="85725" cy="34925"/>
            </a:xfrm>
            <a:custGeom>
              <a:avLst/>
              <a:gdLst>
                <a:gd name="T0" fmla="*/ 2147483647 w 54"/>
                <a:gd name="T1" fmla="*/ 2147483647 h 22"/>
                <a:gd name="T2" fmla="*/ 2147483647 w 54"/>
                <a:gd name="T3" fmla="*/ 2147483647 h 22"/>
                <a:gd name="T4" fmla="*/ 2147483647 w 54"/>
                <a:gd name="T5" fmla="*/ 2147483647 h 22"/>
                <a:gd name="T6" fmla="*/ 2147483647 w 54"/>
                <a:gd name="T7" fmla="*/ 2147483647 h 22"/>
                <a:gd name="T8" fmla="*/ 2147483647 w 54"/>
                <a:gd name="T9" fmla="*/ 2147483647 h 22"/>
                <a:gd name="T10" fmla="*/ 2147483647 w 54"/>
                <a:gd name="T11" fmla="*/ 2147483647 h 22"/>
                <a:gd name="T12" fmla="*/ 2147483647 w 54"/>
                <a:gd name="T13" fmla="*/ 2147483647 h 22"/>
                <a:gd name="T14" fmla="*/ 2147483647 w 54"/>
                <a:gd name="T15" fmla="*/ 2147483647 h 22"/>
                <a:gd name="T16" fmla="*/ 2147483647 w 54"/>
                <a:gd name="T17" fmla="*/ 2147483647 h 22"/>
                <a:gd name="T18" fmla="*/ 2147483647 w 54"/>
                <a:gd name="T19" fmla="*/ 2147483647 h 22"/>
                <a:gd name="T20" fmla="*/ 2147483647 w 54"/>
                <a:gd name="T21" fmla="*/ 2147483647 h 22"/>
                <a:gd name="T22" fmla="*/ 2147483647 w 54"/>
                <a:gd name="T23" fmla="*/ 2147483647 h 22"/>
                <a:gd name="T24" fmla="*/ 2147483647 w 54"/>
                <a:gd name="T25" fmla="*/ 2147483647 h 22"/>
                <a:gd name="T26" fmla="*/ 2147483647 w 54"/>
                <a:gd name="T27" fmla="*/ 2147483647 h 22"/>
                <a:gd name="T28" fmla="*/ 2147483647 w 54"/>
                <a:gd name="T29" fmla="*/ 2147483647 h 22"/>
                <a:gd name="T30" fmla="*/ 2147483647 w 54"/>
                <a:gd name="T31" fmla="*/ 2147483647 h 22"/>
                <a:gd name="T32" fmla="*/ 2147483647 w 54"/>
                <a:gd name="T33" fmla="*/ 2147483647 h 22"/>
                <a:gd name="T34" fmla="*/ 0 w 54"/>
                <a:gd name="T35" fmla="*/ 2147483647 h 22"/>
                <a:gd name="T36" fmla="*/ 0 w 54"/>
                <a:gd name="T37" fmla="*/ 2147483647 h 22"/>
                <a:gd name="T38" fmla="*/ 0 w 54"/>
                <a:gd name="T39" fmla="*/ 2147483647 h 22"/>
                <a:gd name="T40" fmla="*/ 2147483647 w 54"/>
                <a:gd name="T41" fmla="*/ 2147483647 h 22"/>
                <a:gd name="T42" fmla="*/ 2147483647 w 54"/>
                <a:gd name="T43" fmla="*/ 2147483647 h 22"/>
                <a:gd name="T44" fmla="*/ 2147483647 w 54"/>
                <a:gd name="T45" fmla="*/ 2147483647 h 22"/>
                <a:gd name="T46" fmla="*/ 2147483647 w 54"/>
                <a:gd name="T47" fmla="*/ 0 h 22"/>
                <a:gd name="T48" fmla="*/ 2147483647 w 54"/>
                <a:gd name="T49" fmla="*/ 0 h 22"/>
                <a:gd name="T50" fmla="*/ 2147483647 w 54"/>
                <a:gd name="T51" fmla="*/ 0 h 22"/>
                <a:gd name="T52" fmla="*/ 2147483647 w 54"/>
                <a:gd name="T53" fmla="*/ 0 h 22"/>
                <a:gd name="T54" fmla="*/ 2147483647 w 54"/>
                <a:gd name="T55" fmla="*/ 0 h 22"/>
                <a:gd name="T56" fmla="*/ 2147483647 w 54"/>
                <a:gd name="T57" fmla="*/ 2147483647 h 22"/>
                <a:gd name="T58" fmla="*/ 2147483647 w 54"/>
                <a:gd name="T59" fmla="*/ 2147483647 h 22"/>
                <a:gd name="T60" fmla="*/ 2147483647 w 54"/>
                <a:gd name="T61" fmla="*/ 2147483647 h 22"/>
                <a:gd name="T62" fmla="*/ 2147483647 w 54"/>
                <a:gd name="T63" fmla="*/ 2147483647 h 22"/>
                <a:gd name="T64" fmla="*/ 2147483647 w 54"/>
                <a:gd name="T65" fmla="*/ 2147483647 h 22"/>
                <a:gd name="T66" fmla="*/ 2147483647 w 54"/>
                <a:gd name="T67" fmla="*/ 2147483647 h 22"/>
                <a:gd name="T68" fmla="*/ 2147483647 w 54"/>
                <a:gd name="T69" fmla="*/ 2147483647 h 22"/>
                <a:gd name="T70" fmla="*/ 2147483647 w 54"/>
                <a:gd name="T71" fmla="*/ 2147483647 h 22"/>
                <a:gd name="T72" fmla="*/ 2147483647 w 54"/>
                <a:gd name="T73" fmla="*/ 2147483647 h 22"/>
                <a:gd name="T74" fmla="*/ 2147483647 w 54"/>
                <a:gd name="T75" fmla="*/ 2147483647 h 22"/>
                <a:gd name="T76" fmla="*/ 2147483647 w 54"/>
                <a:gd name="T77" fmla="*/ 2147483647 h 22"/>
                <a:gd name="T78" fmla="*/ 2147483647 w 54"/>
                <a:gd name="T79" fmla="*/ 2147483647 h 22"/>
                <a:gd name="T80" fmla="*/ 2147483647 w 54"/>
                <a:gd name="T81" fmla="*/ 2147483647 h 22"/>
                <a:gd name="T82" fmla="*/ 2147483647 w 54"/>
                <a:gd name="T83" fmla="*/ 2147483647 h 22"/>
                <a:gd name="T84" fmla="*/ 2147483647 w 54"/>
                <a:gd name="T85" fmla="*/ 2147483647 h 22"/>
                <a:gd name="T86" fmla="*/ 2147483647 w 54"/>
                <a:gd name="T87" fmla="*/ 2147483647 h 22"/>
                <a:gd name="T88" fmla="*/ 2147483647 w 54"/>
                <a:gd name="T89" fmla="*/ 2147483647 h 22"/>
                <a:gd name="T90" fmla="*/ 2147483647 w 54"/>
                <a:gd name="T91" fmla="*/ 2147483647 h 22"/>
                <a:gd name="T92" fmla="*/ 2147483647 w 54"/>
                <a:gd name="T93" fmla="*/ 2147483647 h 22"/>
                <a:gd name="T94" fmla="*/ 2147483647 w 54"/>
                <a:gd name="T95" fmla="*/ 2147483647 h 22"/>
                <a:gd name="T96" fmla="*/ 2147483647 w 54"/>
                <a:gd name="T97" fmla="*/ 2147483647 h 22"/>
                <a:gd name="T98" fmla="*/ 2147483647 w 54"/>
                <a:gd name="T99" fmla="*/ 2147483647 h 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
                <a:gd name="T151" fmla="*/ 0 h 22"/>
                <a:gd name="T152" fmla="*/ 54 w 54"/>
                <a:gd name="T153" fmla="*/ 22 h 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 h="22">
                  <a:moveTo>
                    <a:pt x="51" y="21"/>
                  </a:moveTo>
                  <a:lnTo>
                    <a:pt x="49" y="17"/>
                  </a:lnTo>
                  <a:lnTo>
                    <a:pt x="47" y="14"/>
                  </a:lnTo>
                  <a:lnTo>
                    <a:pt x="44" y="12"/>
                  </a:lnTo>
                  <a:lnTo>
                    <a:pt x="42" y="10"/>
                  </a:lnTo>
                  <a:lnTo>
                    <a:pt x="40" y="8"/>
                  </a:lnTo>
                  <a:lnTo>
                    <a:pt x="36" y="7"/>
                  </a:lnTo>
                  <a:lnTo>
                    <a:pt x="33" y="6"/>
                  </a:lnTo>
                  <a:lnTo>
                    <a:pt x="30" y="6"/>
                  </a:lnTo>
                  <a:lnTo>
                    <a:pt x="26" y="5"/>
                  </a:lnTo>
                  <a:lnTo>
                    <a:pt x="23" y="5"/>
                  </a:lnTo>
                  <a:lnTo>
                    <a:pt x="19" y="5"/>
                  </a:lnTo>
                  <a:lnTo>
                    <a:pt x="16" y="5"/>
                  </a:lnTo>
                  <a:lnTo>
                    <a:pt x="12" y="5"/>
                  </a:lnTo>
                  <a:lnTo>
                    <a:pt x="8" y="5"/>
                  </a:lnTo>
                  <a:lnTo>
                    <a:pt x="5" y="5"/>
                  </a:lnTo>
                  <a:lnTo>
                    <a:pt x="2" y="5"/>
                  </a:lnTo>
                  <a:lnTo>
                    <a:pt x="0" y="4"/>
                  </a:lnTo>
                  <a:lnTo>
                    <a:pt x="0" y="3"/>
                  </a:lnTo>
                  <a:lnTo>
                    <a:pt x="2" y="2"/>
                  </a:lnTo>
                  <a:lnTo>
                    <a:pt x="4" y="1"/>
                  </a:lnTo>
                  <a:lnTo>
                    <a:pt x="5" y="1"/>
                  </a:lnTo>
                  <a:lnTo>
                    <a:pt x="7" y="0"/>
                  </a:lnTo>
                  <a:lnTo>
                    <a:pt x="9" y="0"/>
                  </a:lnTo>
                  <a:lnTo>
                    <a:pt x="13" y="0"/>
                  </a:lnTo>
                  <a:lnTo>
                    <a:pt x="16" y="0"/>
                  </a:lnTo>
                  <a:lnTo>
                    <a:pt x="19" y="0"/>
                  </a:lnTo>
                  <a:lnTo>
                    <a:pt x="23" y="1"/>
                  </a:lnTo>
                  <a:lnTo>
                    <a:pt x="26" y="1"/>
                  </a:lnTo>
                  <a:lnTo>
                    <a:pt x="30" y="2"/>
                  </a:lnTo>
                  <a:lnTo>
                    <a:pt x="33" y="3"/>
                  </a:lnTo>
                  <a:lnTo>
                    <a:pt x="36" y="4"/>
                  </a:lnTo>
                  <a:lnTo>
                    <a:pt x="40" y="4"/>
                  </a:lnTo>
                  <a:lnTo>
                    <a:pt x="42" y="5"/>
                  </a:lnTo>
                  <a:lnTo>
                    <a:pt x="45" y="7"/>
                  </a:lnTo>
                  <a:lnTo>
                    <a:pt x="48" y="9"/>
                  </a:lnTo>
                  <a:lnTo>
                    <a:pt x="50" y="10"/>
                  </a:lnTo>
                  <a:lnTo>
                    <a:pt x="52" y="12"/>
                  </a:lnTo>
                  <a:lnTo>
                    <a:pt x="53" y="14"/>
                  </a:lnTo>
                  <a:lnTo>
                    <a:pt x="54" y="16"/>
                  </a:lnTo>
                  <a:lnTo>
                    <a:pt x="53" y="17"/>
                  </a:lnTo>
                  <a:lnTo>
                    <a:pt x="53" y="19"/>
                  </a:lnTo>
                  <a:lnTo>
                    <a:pt x="53" y="20"/>
                  </a:lnTo>
                  <a:lnTo>
                    <a:pt x="53" y="21"/>
                  </a:lnTo>
                  <a:lnTo>
                    <a:pt x="53" y="22"/>
                  </a:lnTo>
                  <a:lnTo>
                    <a:pt x="52" y="22"/>
                  </a:lnTo>
                  <a:lnTo>
                    <a:pt x="51" y="22"/>
                  </a:lnTo>
                  <a:lnTo>
                    <a:pt x="5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82" name="Freeform 198"/>
            <p:cNvSpPr>
              <a:spLocks/>
            </p:cNvSpPr>
            <p:nvPr/>
          </p:nvSpPr>
          <p:spPr bwMode="auto">
            <a:xfrm>
              <a:off x="4111625" y="5178425"/>
              <a:ext cx="93662" cy="23812"/>
            </a:xfrm>
            <a:custGeom>
              <a:avLst/>
              <a:gdLst>
                <a:gd name="T0" fmla="*/ 2147483647 w 59"/>
                <a:gd name="T1" fmla="*/ 0 h 15"/>
                <a:gd name="T2" fmla="*/ 2147483647 w 59"/>
                <a:gd name="T3" fmla="*/ 2147483647 h 15"/>
                <a:gd name="T4" fmla="*/ 2147483647 w 59"/>
                <a:gd name="T5" fmla="*/ 2147483647 h 15"/>
                <a:gd name="T6" fmla="*/ 2147483647 w 59"/>
                <a:gd name="T7" fmla="*/ 2147483647 h 15"/>
                <a:gd name="T8" fmla="*/ 2147483647 w 59"/>
                <a:gd name="T9" fmla="*/ 2147483647 h 15"/>
                <a:gd name="T10" fmla="*/ 2147483647 w 59"/>
                <a:gd name="T11" fmla="*/ 2147483647 h 15"/>
                <a:gd name="T12" fmla="*/ 2147483647 w 59"/>
                <a:gd name="T13" fmla="*/ 2147483647 h 15"/>
                <a:gd name="T14" fmla="*/ 2147483647 w 59"/>
                <a:gd name="T15" fmla="*/ 2147483647 h 15"/>
                <a:gd name="T16" fmla="*/ 2147483647 w 59"/>
                <a:gd name="T17" fmla="*/ 2147483647 h 15"/>
                <a:gd name="T18" fmla="*/ 2147483647 w 59"/>
                <a:gd name="T19" fmla="*/ 2147483647 h 15"/>
                <a:gd name="T20" fmla="*/ 2147483647 w 59"/>
                <a:gd name="T21" fmla="*/ 2147483647 h 15"/>
                <a:gd name="T22" fmla="*/ 2147483647 w 59"/>
                <a:gd name="T23" fmla="*/ 2147483647 h 15"/>
                <a:gd name="T24" fmla="*/ 2147483647 w 59"/>
                <a:gd name="T25" fmla="*/ 2147483647 h 15"/>
                <a:gd name="T26" fmla="*/ 2147483647 w 59"/>
                <a:gd name="T27" fmla="*/ 2147483647 h 15"/>
                <a:gd name="T28" fmla="*/ 2147483647 w 59"/>
                <a:gd name="T29" fmla="*/ 2147483647 h 15"/>
                <a:gd name="T30" fmla="*/ 2147483647 w 59"/>
                <a:gd name="T31" fmla="*/ 2147483647 h 15"/>
                <a:gd name="T32" fmla="*/ 2147483647 w 59"/>
                <a:gd name="T33" fmla="*/ 2147483647 h 15"/>
                <a:gd name="T34" fmla="*/ 2147483647 w 59"/>
                <a:gd name="T35" fmla="*/ 2147483647 h 15"/>
                <a:gd name="T36" fmla="*/ 2147483647 w 59"/>
                <a:gd name="T37" fmla="*/ 2147483647 h 15"/>
                <a:gd name="T38" fmla="*/ 2147483647 w 59"/>
                <a:gd name="T39" fmla="*/ 2147483647 h 15"/>
                <a:gd name="T40" fmla="*/ 2147483647 w 59"/>
                <a:gd name="T41" fmla="*/ 2147483647 h 15"/>
                <a:gd name="T42" fmla="*/ 2147483647 w 59"/>
                <a:gd name="T43" fmla="*/ 2147483647 h 15"/>
                <a:gd name="T44" fmla="*/ 2147483647 w 59"/>
                <a:gd name="T45" fmla="*/ 2147483647 h 15"/>
                <a:gd name="T46" fmla="*/ 2147483647 w 59"/>
                <a:gd name="T47" fmla="*/ 2147483647 h 15"/>
                <a:gd name="T48" fmla="*/ 2147483647 w 59"/>
                <a:gd name="T49" fmla="*/ 2147483647 h 15"/>
                <a:gd name="T50" fmla="*/ 2147483647 w 59"/>
                <a:gd name="T51" fmla="*/ 2147483647 h 15"/>
                <a:gd name="T52" fmla="*/ 2147483647 w 59"/>
                <a:gd name="T53" fmla="*/ 2147483647 h 15"/>
                <a:gd name="T54" fmla="*/ 2147483647 w 59"/>
                <a:gd name="T55" fmla="*/ 2147483647 h 15"/>
                <a:gd name="T56" fmla="*/ 2147483647 w 59"/>
                <a:gd name="T57" fmla="*/ 2147483647 h 15"/>
                <a:gd name="T58" fmla="*/ 2147483647 w 59"/>
                <a:gd name="T59" fmla="*/ 2147483647 h 15"/>
                <a:gd name="T60" fmla="*/ 2147483647 w 59"/>
                <a:gd name="T61" fmla="*/ 2147483647 h 15"/>
                <a:gd name="T62" fmla="*/ 2147483647 w 59"/>
                <a:gd name="T63" fmla="*/ 2147483647 h 15"/>
                <a:gd name="T64" fmla="*/ 2147483647 w 59"/>
                <a:gd name="T65" fmla="*/ 2147483647 h 15"/>
                <a:gd name="T66" fmla="*/ 2147483647 w 59"/>
                <a:gd name="T67" fmla="*/ 2147483647 h 15"/>
                <a:gd name="T68" fmla="*/ 2147483647 w 59"/>
                <a:gd name="T69" fmla="*/ 2147483647 h 15"/>
                <a:gd name="T70" fmla="*/ 0 w 59"/>
                <a:gd name="T71" fmla="*/ 2147483647 h 15"/>
                <a:gd name="T72" fmla="*/ 2147483647 w 59"/>
                <a:gd name="T73" fmla="*/ 0 h 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
                <a:gd name="T112" fmla="*/ 0 h 15"/>
                <a:gd name="T113" fmla="*/ 59 w 59"/>
                <a:gd name="T114" fmla="*/ 15 h 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 h="15">
                  <a:moveTo>
                    <a:pt x="3" y="0"/>
                  </a:moveTo>
                  <a:lnTo>
                    <a:pt x="3" y="0"/>
                  </a:lnTo>
                  <a:lnTo>
                    <a:pt x="4" y="1"/>
                  </a:lnTo>
                  <a:lnTo>
                    <a:pt x="5" y="2"/>
                  </a:lnTo>
                  <a:lnTo>
                    <a:pt x="7" y="4"/>
                  </a:lnTo>
                  <a:lnTo>
                    <a:pt x="9" y="4"/>
                  </a:lnTo>
                  <a:lnTo>
                    <a:pt x="12" y="6"/>
                  </a:lnTo>
                  <a:lnTo>
                    <a:pt x="13" y="6"/>
                  </a:lnTo>
                  <a:lnTo>
                    <a:pt x="15" y="7"/>
                  </a:lnTo>
                  <a:lnTo>
                    <a:pt x="16" y="7"/>
                  </a:lnTo>
                  <a:lnTo>
                    <a:pt x="18" y="7"/>
                  </a:lnTo>
                  <a:lnTo>
                    <a:pt x="20" y="7"/>
                  </a:lnTo>
                  <a:lnTo>
                    <a:pt x="22" y="7"/>
                  </a:lnTo>
                  <a:lnTo>
                    <a:pt x="24" y="7"/>
                  </a:lnTo>
                  <a:lnTo>
                    <a:pt x="26" y="7"/>
                  </a:lnTo>
                  <a:lnTo>
                    <a:pt x="28" y="7"/>
                  </a:lnTo>
                  <a:lnTo>
                    <a:pt x="30" y="7"/>
                  </a:lnTo>
                  <a:lnTo>
                    <a:pt x="32" y="6"/>
                  </a:lnTo>
                  <a:lnTo>
                    <a:pt x="34" y="6"/>
                  </a:lnTo>
                  <a:lnTo>
                    <a:pt x="36" y="6"/>
                  </a:lnTo>
                  <a:lnTo>
                    <a:pt x="38" y="6"/>
                  </a:lnTo>
                  <a:lnTo>
                    <a:pt x="40" y="6"/>
                  </a:lnTo>
                  <a:lnTo>
                    <a:pt x="42" y="6"/>
                  </a:lnTo>
                  <a:lnTo>
                    <a:pt x="43" y="6"/>
                  </a:lnTo>
                  <a:lnTo>
                    <a:pt x="45" y="6"/>
                  </a:lnTo>
                  <a:lnTo>
                    <a:pt x="46" y="6"/>
                  </a:lnTo>
                  <a:lnTo>
                    <a:pt x="48" y="7"/>
                  </a:lnTo>
                  <a:lnTo>
                    <a:pt x="50" y="7"/>
                  </a:lnTo>
                  <a:lnTo>
                    <a:pt x="52" y="8"/>
                  </a:lnTo>
                  <a:lnTo>
                    <a:pt x="54" y="8"/>
                  </a:lnTo>
                  <a:lnTo>
                    <a:pt x="56" y="10"/>
                  </a:lnTo>
                  <a:lnTo>
                    <a:pt x="57" y="10"/>
                  </a:lnTo>
                  <a:lnTo>
                    <a:pt x="58" y="11"/>
                  </a:lnTo>
                  <a:lnTo>
                    <a:pt x="59" y="12"/>
                  </a:lnTo>
                  <a:lnTo>
                    <a:pt x="59" y="13"/>
                  </a:lnTo>
                  <a:lnTo>
                    <a:pt x="58" y="14"/>
                  </a:lnTo>
                  <a:lnTo>
                    <a:pt x="57" y="14"/>
                  </a:lnTo>
                  <a:lnTo>
                    <a:pt x="56" y="15"/>
                  </a:lnTo>
                  <a:lnTo>
                    <a:pt x="54" y="14"/>
                  </a:lnTo>
                  <a:lnTo>
                    <a:pt x="52" y="14"/>
                  </a:lnTo>
                  <a:lnTo>
                    <a:pt x="50" y="13"/>
                  </a:lnTo>
                  <a:lnTo>
                    <a:pt x="48" y="12"/>
                  </a:lnTo>
                  <a:lnTo>
                    <a:pt x="47" y="11"/>
                  </a:lnTo>
                  <a:lnTo>
                    <a:pt x="45" y="11"/>
                  </a:lnTo>
                  <a:lnTo>
                    <a:pt x="43" y="11"/>
                  </a:lnTo>
                  <a:lnTo>
                    <a:pt x="41" y="11"/>
                  </a:lnTo>
                  <a:lnTo>
                    <a:pt x="40" y="11"/>
                  </a:lnTo>
                  <a:lnTo>
                    <a:pt x="38" y="11"/>
                  </a:lnTo>
                  <a:lnTo>
                    <a:pt x="36" y="11"/>
                  </a:lnTo>
                  <a:lnTo>
                    <a:pt x="33" y="11"/>
                  </a:lnTo>
                  <a:lnTo>
                    <a:pt x="31" y="11"/>
                  </a:lnTo>
                  <a:lnTo>
                    <a:pt x="30" y="11"/>
                  </a:lnTo>
                  <a:lnTo>
                    <a:pt x="28" y="11"/>
                  </a:lnTo>
                  <a:lnTo>
                    <a:pt x="27" y="11"/>
                  </a:lnTo>
                  <a:lnTo>
                    <a:pt x="25" y="11"/>
                  </a:lnTo>
                  <a:lnTo>
                    <a:pt x="24" y="11"/>
                  </a:lnTo>
                  <a:lnTo>
                    <a:pt x="22" y="11"/>
                  </a:lnTo>
                  <a:lnTo>
                    <a:pt x="20" y="11"/>
                  </a:lnTo>
                  <a:lnTo>
                    <a:pt x="18" y="11"/>
                  </a:lnTo>
                  <a:lnTo>
                    <a:pt x="16" y="11"/>
                  </a:lnTo>
                  <a:lnTo>
                    <a:pt x="15" y="11"/>
                  </a:lnTo>
                  <a:lnTo>
                    <a:pt x="14" y="11"/>
                  </a:lnTo>
                  <a:lnTo>
                    <a:pt x="12" y="10"/>
                  </a:lnTo>
                  <a:lnTo>
                    <a:pt x="10" y="10"/>
                  </a:lnTo>
                  <a:lnTo>
                    <a:pt x="9" y="8"/>
                  </a:lnTo>
                  <a:lnTo>
                    <a:pt x="8" y="8"/>
                  </a:lnTo>
                  <a:lnTo>
                    <a:pt x="6" y="7"/>
                  </a:lnTo>
                  <a:lnTo>
                    <a:pt x="4" y="5"/>
                  </a:lnTo>
                  <a:lnTo>
                    <a:pt x="2" y="4"/>
                  </a:lnTo>
                  <a:lnTo>
                    <a:pt x="1" y="2"/>
                  </a:lnTo>
                  <a:lnTo>
                    <a:pt x="0" y="2"/>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83" name="Freeform 199"/>
            <p:cNvSpPr>
              <a:spLocks/>
            </p:cNvSpPr>
            <p:nvPr/>
          </p:nvSpPr>
          <p:spPr bwMode="auto">
            <a:xfrm>
              <a:off x="4170363" y="5175250"/>
              <a:ext cx="61912" cy="19050"/>
            </a:xfrm>
            <a:custGeom>
              <a:avLst/>
              <a:gdLst>
                <a:gd name="T0" fmla="*/ 2147483647 w 39"/>
                <a:gd name="T1" fmla="*/ 2147483647 h 12"/>
                <a:gd name="T2" fmla="*/ 2147483647 w 39"/>
                <a:gd name="T3" fmla="*/ 2147483647 h 12"/>
                <a:gd name="T4" fmla="*/ 2147483647 w 39"/>
                <a:gd name="T5" fmla="*/ 2147483647 h 12"/>
                <a:gd name="T6" fmla="*/ 2147483647 w 39"/>
                <a:gd name="T7" fmla="*/ 2147483647 h 12"/>
                <a:gd name="T8" fmla="*/ 2147483647 w 39"/>
                <a:gd name="T9" fmla="*/ 2147483647 h 12"/>
                <a:gd name="T10" fmla="*/ 2147483647 w 39"/>
                <a:gd name="T11" fmla="*/ 2147483647 h 12"/>
                <a:gd name="T12" fmla="*/ 2147483647 w 39"/>
                <a:gd name="T13" fmla="*/ 2147483647 h 12"/>
                <a:gd name="T14" fmla="*/ 2147483647 w 39"/>
                <a:gd name="T15" fmla="*/ 2147483647 h 12"/>
                <a:gd name="T16" fmla="*/ 2147483647 w 39"/>
                <a:gd name="T17" fmla="*/ 2147483647 h 12"/>
                <a:gd name="T18" fmla="*/ 2147483647 w 39"/>
                <a:gd name="T19" fmla="*/ 2147483647 h 12"/>
                <a:gd name="T20" fmla="*/ 2147483647 w 39"/>
                <a:gd name="T21" fmla="*/ 2147483647 h 12"/>
                <a:gd name="T22" fmla="*/ 2147483647 w 39"/>
                <a:gd name="T23" fmla="*/ 2147483647 h 12"/>
                <a:gd name="T24" fmla="*/ 2147483647 w 39"/>
                <a:gd name="T25" fmla="*/ 2147483647 h 12"/>
                <a:gd name="T26" fmla="*/ 2147483647 w 39"/>
                <a:gd name="T27" fmla="*/ 2147483647 h 12"/>
                <a:gd name="T28" fmla="*/ 2147483647 w 39"/>
                <a:gd name="T29" fmla="*/ 2147483647 h 12"/>
                <a:gd name="T30" fmla="*/ 2147483647 w 39"/>
                <a:gd name="T31" fmla="*/ 2147483647 h 12"/>
                <a:gd name="T32" fmla="*/ 2147483647 w 39"/>
                <a:gd name="T33" fmla="*/ 2147483647 h 12"/>
                <a:gd name="T34" fmla="*/ 2147483647 w 39"/>
                <a:gd name="T35" fmla="*/ 2147483647 h 12"/>
                <a:gd name="T36" fmla="*/ 2147483647 w 39"/>
                <a:gd name="T37" fmla="*/ 2147483647 h 12"/>
                <a:gd name="T38" fmla="*/ 2147483647 w 39"/>
                <a:gd name="T39" fmla="*/ 2147483647 h 12"/>
                <a:gd name="T40" fmla="*/ 2147483647 w 39"/>
                <a:gd name="T41" fmla="*/ 2147483647 h 12"/>
                <a:gd name="T42" fmla="*/ 2147483647 w 39"/>
                <a:gd name="T43" fmla="*/ 2147483647 h 12"/>
                <a:gd name="T44" fmla="*/ 2147483647 w 39"/>
                <a:gd name="T45" fmla="*/ 2147483647 h 12"/>
                <a:gd name="T46" fmla="*/ 2147483647 w 39"/>
                <a:gd name="T47" fmla="*/ 2147483647 h 12"/>
                <a:gd name="T48" fmla="*/ 2147483647 w 39"/>
                <a:gd name="T49" fmla="*/ 2147483647 h 12"/>
                <a:gd name="T50" fmla="*/ 2147483647 w 39"/>
                <a:gd name="T51" fmla="*/ 2147483647 h 12"/>
                <a:gd name="T52" fmla="*/ 2147483647 w 39"/>
                <a:gd name="T53" fmla="*/ 2147483647 h 12"/>
                <a:gd name="T54" fmla="*/ 2147483647 w 39"/>
                <a:gd name="T55" fmla="*/ 2147483647 h 12"/>
                <a:gd name="T56" fmla="*/ 2147483647 w 39"/>
                <a:gd name="T57" fmla="*/ 2147483647 h 12"/>
                <a:gd name="T58" fmla="*/ 2147483647 w 39"/>
                <a:gd name="T59" fmla="*/ 2147483647 h 12"/>
                <a:gd name="T60" fmla="*/ 2147483647 w 39"/>
                <a:gd name="T61" fmla="*/ 2147483647 h 12"/>
                <a:gd name="T62" fmla="*/ 2147483647 w 39"/>
                <a:gd name="T63" fmla="*/ 2147483647 h 12"/>
                <a:gd name="T64" fmla="*/ 2147483647 w 39"/>
                <a:gd name="T65" fmla="*/ 2147483647 h 12"/>
                <a:gd name="T66" fmla="*/ 2147483647 w 39"/>
                <a:gd name="T67" fmla="*/ 2147483647 h 12"/>
                <a:gd name="T68" fmla="*/ 2147483647 w 39"/>
                <a:gd name="T69" fmla="*/ 2147483647 h 12"/>
                <a:gd name="T70" fmla="*/ 2147483647 w 39"/>
                <a:gd name="T71" fmla="*/ 2147483647 h 12"/>
                <a:gd name="T72" fmla="*/ 2147483647 w 39"/>
                <a:gd name="T73" fmla="*/ 0 h 12"/>
                <a:gd name="T74" fmla="*/ 2147483647 w 39"/>
                <a:gd name="T75" fmla="*/ 0 h 12"/>
                <a:gd name="T76" fmla="*/ 2147483647 w 39"/>
                <a:gd name="T77" fmla="*/ 0 h 12"/>
                <a:gd name="T78" fmla="*/ 2147483647 w 39"/>
                <a:gd name="T79" fmla="*/ 0 h 12"/>
                <a:gd name="T80" fmla="*/ 2147483647 w 39"/>
                <a:gd name="T81" fmla="*/ 0 h 12"/>
                <a:gd name="T82" fmla="*/ 2147483647 w 39"/>
                <a:gd name="T83" fmla="*/ 0 h 12"/>
                <a:gd name="T84" fmla="*/ 2147483647 w 39"/>
                <a:gd name="T85" fmla="*/ 0 h 12"/>
                <a:gd name="T86" fmla="*/ 2147483647 w 39"/>
                <a:gd name="T87" fmla="*/ 0 h 12"/>
                <a:gd name="T88" fmla="*/ 2147483647 w 39"/>
                <a:gd name="T89" fmla="*/ 2147483647 h 12"/>
                <a:gd name="T90" fmla="*/ 2147483647 w 39"/>
                <a:gd name="T91" fmla="*/ 2147483647 h 12"/>
                <a:gd name="T92" fmla="*/ 2147483647 w 39"/>
                <a:gd name="T93" fmla="*/ 2147483647 h 12"/>
                <a:gd name="T94" fmla="*/ 0 w 39"/>
                <a:gd name="T95" fmla="*/ 2147483647 h 12"/>
                <a:gd name="T96" fmla="*/ 0 w 39"/>
                <a:gd name="T97" fmla="*/ 2147483647 h 12"/>
                <a:gd name="T98" fmla="*/ 0 w 39"/>
                <a:gd name="T99" fmla="*/ 2147483647 h 12"/>
                <a:gd name="T100" fmla="*/ 2147483647 w 39"/>
                <a:gd name="T101" fmla="*/ 2147483647 h 12"/>
                <a:gd name="T102" fmla="*/ 2147483647 w 39"/>
                <a:gd name="T103" fmla="*/ 2147483647 h 12"/>
                <a:gd name="T104" fmla="*/ 2147483647 w 39"/>
                <a:gd name="T105" fmla="*/ 2147483647 h 12"/>
                <a:gd name="T106" fmla="*/ 2147483647 w 39"/>
                <a:gd name="T107" fmla="*/ 2147483647 h 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
                <a:gd name="T163" fmla="*/ 0 h 12"/>
                <a:gd name="T164" fmla="*/ 39 w 39"/>
                <a:gd name="T165" fmla="*/ 12 h 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 h="12">
                  <a:moveTo>
                    <a:pt x="3" y="6"/>
                  </a:moveTo>
                  <a:lnTo>
                    <a:pt x="3" y="6"/>
                  </a:lnTo>
                  <a:lnTo>
                    <a:pt x="4" y="6"/>
                  </a:lnTo>
                  <a:lnTo>
                    <a:pt x="5" y="6"/>
                  </a:lnTo>
                  <a:lnTo>
                    <a:pt x="7" y="5"/>
                  </a:lnTo>
                  <a:lnTo>
                    <a:pt x="8" y="4"/>
                  </a:lnTo>
                  <a:lnTo>
                    <a:pt x="11" y="4"/>
                  </a:lnTo>
                  <a:lnTo>
                    <a:pt x="13" y="4"/>
                  </a:lnTo>
                  <a:lnTo>
                    <a:pt x="15" y="4"/>
                  </a:lnTo>
                  <a:lnTo>
                    <a:pt x="18" y="4"/>
                  </a:lnTo>
                  <a:lnTo>
                    <a:pt x="21" y="5"/>
                  </a:lnTo>
                  <a:lnTo>
                    <a:pt x="23" y="6"/>
                  </a:lnTo>
                  <a:lnTo>
                    <a:pt x="25" y="7"/>
                  </a:lnTo>
                  <a:lnTo>
                    <a:pt x="27" y="8"/>
                  </a:lnTo>
                  <a:lnTo>
                    <a:pt x="29" y="9"/>
                  </a:lnTo>
                  <a:lnTo>
                    <a:pt x="30" y="9"/>
                  </a:lnTo>
                  <a:lnTo>
                    <a:pt x="31" y="10"/>
                  </a:lnTo>
                  <a:lnTo>
                    <a:pt x="31" y="11"/>
                  </a:lnTo>
                  <a:lnTo>
                    <a:pt x="34" y="12"/>
                  </a:lnTo>
                  <a:lnTo>
                    <a:pt x="36" y="12"/>
                  </a:lnTo>
                  <a:lnTo>
                    <a:pt x="38" y="12"/>
                  </a:lnTo>
                  <a:lnTo>
                    <a:pt x="39" y="12"/>
                  </a:lnTo>
                  <a:lnTo>
                    <a:pt x="38" y="10"/>
                  </a:lnTo>
                  <a:lnTo>
                    <a:pt x="38" y="9"/>
                  </a:lnTo>
                  <a:lnTo>
                    <a:pt x="36" y="8"/>
                  </a:lnTo>
                  <a:lnTo>
                    <a:pt x="34" y="6"/>
                  </a:lnTo>
                  <a:lnTo>
                    <a:pt x="33" y="6"/>
                  </a:lnTo>
                  <a:lnTo>
                    <a:pt x="31" y="4"/>
                  </a:lnTo>
                  <a:lnTo>
                    <a:pt x="29" y="4"/>
                  </a:lnTo>
                  <a:lnTo>
                    <a:pt x="27" y="3"/>
                  </a:lnTo>
                  <a:lnTo>
                    <a:pt x="24" y="2"/>
                  </a:lnTo>
                  <a:lnTo>
                    <a:pt x="23" y="1"/>
                  </a:lnTo>
                  <a:lnTo>
                    <a:pt x="21" y="1"/>
                  </a:lnTo>
                  <a:lnTo>
                    <a:pt x="19" y="1"/>
                  </a:lnTo>
                  <a:lnTo>
                    <a:pt x="19" y="0"/>
                  </a:lnTo>
                  <a:lnTo>
                    <a:pt x="17" y="0"/>
                  </a:lnTo>
                  <a:lnTo>
                    <a:pt x="15" y="0"/>
                  </a:lnTo>
                  <a:lnTo>
                    <a:pt x="13" y="0"/>
                  </a:lnTo>
                  <a:lnTo>
                    <a:pt x="11" y="0"/>
                  </a:lnTo>
                  <a:lnTo>
                    <a:pt x="10" y="0"/>
                  </a:lnTo>
                  <a:lnTo>
                    <a:pt x="8" y="0"/>
                  </a:lnTo>
                  <a:lnTo>
                    <a:pt x="7" y="0"/>
                  </a:lnTo>
                  <a:lnTo>
                    <a:pt x="6" y="1"/>
                  </a:lnTo>
                  <a:lnTo>
                    <a:pt x="3" y="1"/>
                  </a:lnTo>
                  <a:lnTo>
                    <a:pt x="2" y="3"/>
                  </a:lnTo>
                  <a:lnTo>
                    <a:pt x="0" y="3"/>
                  </a:lnTo>
                  <a:lnTo>
                    <a:pt x="0" y="4"/>
                  </a:lnTo>
                  <a:lnTo>
                    <a:pt x="0" y="5"/>
                  </a:lnTo>
                  <a:lnTo>
                    <a:pt x="1" y="6"/>
                  </a:lnTo>
                  <a:lnTo>
                    <a:pt x="2" y="6"/>
                  </a:lnTo>
                  <a:lnTo>
                    <a:pt x="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84" name="Freeform 200"/>
            <p:cNvSpPr>
              <a:spLocks/>
            </p:cNvSpPr>
            <p:nvPr/>
          </p:nvSpPr>
          <p:spPr bwMode="auto">
            <a:xfrm>
              <a:off x="4311650" y="5122863"/>
              <a:ext cx="125412" cy="52387"/>
            </a:xfrm>
            <a:custGeom>
              <a:avLst/>
              <a:gdLst>
                <a:gd name="T0" fmla="*/ 2147483647 w 79"/>
                <a:gd name="T1" fmla="*/ 2147483647 h 33"/>
                <a:gd name="T2" fmla="*/ 2147483647 w 79"/>
                <a:gd name="T3" fmla="*/ 2147483647 h 33"/>
                <a:gd name="T4" fmla="*/ 2147483647 w 79"/>
                <a:gd name="T5" fmla="*/ 2147483647 h 33"/>
                <a:gd name="T6" fmla="*/ 2147483647 w 79"/>
                <a:gd name="T7" fmla="*/ 2147483647 h 33"/>
                <a:gd name="T8" fmla="*/ 2147483647 w 79"/>
                <a:gd name="T9" fmla="*/ 2147483647 h 33"/>
                <a:gd name="T10" fmla="*/ 2147483647 w 79"/>
                <a:gd name="T11" fmla="*/ 2147483647 h 33"/>
                <a:gd name="T12" fmla="*/ 2147483647 w 79"/>
                <a:gd name="T13" fmla="*/ 2147483647 h 33"/>
                <a:gd name="T14" fmla="*/ 2147483647 w 79"/>
                <a:gd name="T15" fmla="*/ 2147483647 h 33"/>
                <a:gd name="T16" fmla="*/ 2147483647 w 79"/>
                <a:gd name="T17" fmla="*/ 2147483647 h 33"/>
                <a:gd name="T18" fmla="*/ 2147483647 w 79"/>
                <a:gd name="T19" fmla="*/ 2147483647 h 33"/>
                <a:gd name="T20" fmla="*/ 2147483647 w 79"/>
                <a:gd name="T21" fmla="*/ 2147483647 h 33"/>
                <a:gd name="T22" fmla="*/ 2147483647 w 79"/>
                <a:gd name="T23" fmla="*/ 2147483647 h 33"/>
                <a:gd name="T24" fmla="*/ 2147483647 w 79"/>
                <a:gd name="T25" fmla="*/ 2147483647 h 33"/>
                <a:gd name="T26" fmla="*/ 2147483647 w 79"/>
                <a:gd name="T27" fmla="*/ 2147483647 h 33"/>
                <a:gd name="T28" fmla="*/ 2147483647 w 79"/>
                <a:gd name="T29" fmla="*/ 2147483647 h 33"/>
                <a:gd name="T30" fmla="*/ 2147483647 w 79"/>
                <a:gd name="T31" fmla="*/ 2147483647 h 33"/>
                <a:gd name="T32" fmla="*/ 2147483647 w 79"/>
                <a:gd name="T33" fmla="*/ 2147483647 h 33"/>
                <a:gd name="T34" fmla="*/ 2147483647 w 79"/>
                <a:gd name="T35" fmla="*/ 2147483647 h 33"/>
                <a:gd name="T36" fmla="*/ 2147483647 w 79"/>
                <a:gd name="T37" fmla="*/ 2147483647 h 33"/>
                <a:gd name="T38" fmla="*/ 2147483647 w 79"/>
                <a:gd name="T39" fmla="*/ 2147483647 h 33"/>
                <a:gd name="T40" fmla="*/ 2147483647 w 79"/>
                <a:gd name="T41" fmla="*/ 2147483647 h 33"/>
                <a:gd name="T42" fmla="*/ 2147483647 w 79"/>
                <a:gd name="T43" fmla="*/ 2147483647 h 33"/>
                <a:gd name="T44" fmla="*/ 2147483647 w 79"/>
                <a:gd name="T45" fmla="*/ 2147483647 h 33"/>
                <a:gd name="T46" fmla="*/ 2147483647 w 79"/>
                <a:gd name="T47" fmla="*/ 2147483647 h 33"/>
                <a:gd name="T48" fmla="*/ 2147483647 w 79"/>
                <a:gd name="T49" fmla="*/ 2147483647 h 33"/>
                <a:gd name="T50" fmla="*/ 2147483647 w 79"/>
                <a:gd name="T51" fmla="*/ 2147483647 h 33"/>
                <a:gd name="T52" fmla="*/ 2147483647 w 79"/>
                <a:gd name="T53" fmla="*/ 2147483647 h 33"/>
                <a:gd name="T54" fmla="*/ 2147483647 w 79"/>
                <a:gd name="T55" fmla="*/ 2147483647 h 33"/>
                <a:gd name="T56" fmla="*/ 2147483647 w 79"/>
                <a:gd name="T57" fmla="*/ 2147483647 h 33"/>
                <a:gd name="T58" fmla="*/ 2147483647 w 79"/>
                <a:gd name="T59" fmla="*/ 2147483647 h 33"/>
                <a:gd name="T60" fmla="*/ 2147483647 w 79"/>
                <a:gd name="T61" fmla="*/ 2147483647 h 33"/>
                <a:gd name="T62" fmla="*/ 2147483647 w 79"/>
                <a:gd name="T63" fmla="*/ 2147483647 h 33"/>
                <a:gd name="T64" fmla="*/ 2147483647 w 79"/>
                <a:gd name="T65" fmla="*/ 2147483647 h 33"/>
                <a:gd name="T66" fmla="*/ 2147483647 w 79"/>
                <a:gd name="T67" fmla="*/ 2147483647 h 33"/>
                <a:gd name="T68" fmla="*/ 2147483647 w 79"/>
                <a:gd name="T69" fmla="*/ 2147483647 h 33"/>
                <a:gd name="T70" fmla="*/ 2147483647 w 79"/>
                <a:gd name="T71" fmla="*/ 2147483647 h 33"/>
                <a:gd name="T72" fmla="*/ 2147483647 w 79"/>
                <a:gd name="T73" fmla="*/ 2147483647 h 33"/>
                <a:gd name="T74" fmla="*/ 2147483647 w 79"/>
                <a:gd name="T75" fmla="*/ 2147483647 h 33"/>
                <a:gd name="T76" fmla="*/ 2147483647 w 79"/>
                <a:gd name="T77" fmla="*/ 2147483647 h 33"/>
                <a:gd name="T78" fmla="*/ 2147483647 w 79"/>
                <a:gd name="T79" fmla="*/ 2147483647 h 33"/>
                <a:gd name="T80" fmla="*/ 2147483647 w 79"/>
                <a:gd name="T81" fmla="*/ 2147483647 h 33"/>
                <a:gd name="T82" fmla="*/ 2147483647 w 79"/>
                <a:gd name="T83" fmla="*/ 2147483647 h 33"/>
                <a:gd name="T84" fmla="*/ 2147483647 w 79"/>
                <a:gd name="T85" fmla="*/ 2147483647 h 33"/>
                <a:gd name="T86" fmla="*/ 2147483647 w 79"/>
                <a:gd name="T87" fmla="*/ 2147483647 h 33"/>
                <a:gd name="T88" fmla="*/ 2147483647 w 79"/>
                <a:gd name="T89" fmla="*/ 2147483647 h 33"/>
                <a:gd name="T90" fmla="*/ 2147483647 w 79"/>
                <a:gd name="T91" fmla="*/ 2147483647 h 33"/>
                <a:gd name="T92" fmla="*/ 0 w 79"/>
                <a:gd name="T93" fmla="*/ 2147483647 h 33"/>
                <a:gd name="T94" fmla="*/ 0 w 79"/>
                <a:gd name="T95" fmla="*/ 2147483647 h 33"/>
                <a:gd name="T96" fmla="*/ 2147483647 w 79"/>
                <a:gd name="T97" fmla="*/ 0 h 33"/>
                <a:gd name="T98" fmla="*/ 2147483647 w 79"/>
                <a:gd name="T99" fmla="*/ 0 h 33"/>
                <a:gd name="T100" fmla="*/ 2147483647 w 79"/>
                <a:gd name="T101" fmla="*/ 2147483647 h 33"/>
                <a:gd name="T102" fmla="*/ 2147483647 w 79"/>
                <a:gd name="T103" fmla="*/ 2147483647 h 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
                <a:gd name="T157" fmla="*/ 0 h 33"/>
                <a:gd name="T158" fmla="*/ 79 w 79"/>
                <a:gd name="T159" fmla="*/ 33 h 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 h="33">
                  <a:moveTo>
                    <a:pt x="4" y="1"/>
                  </a:moveTo>
                  <a:lnTo>
                    <a:pt x="5" y="1"/>
                  </a:lnTo>
                  <a:lnTo>
                    <a:pt x="8" y="1"/>
                  </a:lnTo>
                  <a:lnTo>
                    <a:pt x="11" y="3"/>
                  </a:lnTo>
                  <a:lnTo>
                    <a:pt x="17" y="4"/>
                  </a:lnTo>
                  <a:lnTo>
                    <a:pt x="21" y="6"/>
                  </a:lnTo>
                  <a:lnTo>
                    <a:pt x="27" y="8"/>
                  </a:lnTo>
                  <a:lnTo>
                    <a:pt x="32" y="11"/>
                  </a:lnTo>
                  <a:lnTo>
                    <a:pt x="38" y="13"/>
                  </a:lnTo>
                  <a:lnTo>
                    <a:pt x="44" y="16"/>
                  </a:lnTo>
                  <a:lnTo>
                    <a:pt x="50" y="17"/>
                  </a:lnTo>
                  <a:lnTo>
                    <a:pt x="55" y="20"/>
                  </a:lnTo>
                  <a:lnTo>
                    <a:pt x="61" y="22"/>
                  </a:lnTo>
                  <a:lnTo>
                    <a:pt x="66" y="23"/>
                  </a:lnTo>
                  <a:lnTo>
                    <a:pt x="70" y="25"/>
                  </a:lnTo>
                  <a:lnTo>
                    <a:pt x="73" y="26"/>
                  </a:lnTo>
                  <a:lnTo>
                    <a:pt x="75" y="28"/>
                  </a:lnTo>
                  <a:lnTo>
                    <a:pt x="77" y="28"/>
                  </a:lnTo>
                  <a:lnTo>
                    <a:pt x="78" y="29"/>
                  </a:lnTo>
                  <a:lnTo>
                    <a:pt x="78" y="30"/>
                  </a:lnTo>
                  <a:lnTo>
                    <a:pt x="79" y="30"/>
                  </a:lnTo>
                  <a:lnTo>
                    <a:pt x="79" y="32"/>
                  </a:lnTo>
                  <a:lnTo>
                    <a:pt x="78" y="32"/>
                  </a:lnTo>
                  <a:lnTo>
                    <a:pt x="76" y="32"/>
                  </a:lnTo>
                  <a:lnTo>
                    <a:pt x="73" y="33"/>
                  </a:lnTo>
                  <a:lnTo>
                    <a:pt x="72" y="32"/>
                  </a:lnTo>
                  <a:lnTo>
                    <a:pt x="70" y="32"/>
                  </a:lnTo>
                  <a:lnTo>
                    <a:pt x="68" y="32"/>
                  </a:lnTo>
                  <a:lnTo>
                    <a:pt x="66" y="32"/>
                  </a:lnTo>
                  <a:lnTo>
                    <a:pt x="64" y="31"/>
                  </a:lnTo>
                  <a:lnTo>
                    <a:pt x="61" y="30"/>
                  </a:lnTo>
                  <a:lnTo>
                    <a:pt x="57" y="28"/>
                  </a:lnTo>
                  <a:lnTo>
                    <a:pt x="52" y="26"/>
                  </a:lnTo>
                  <a:lnTo>
                    <a:pt x="47" y="24"/>
                  </a:lnTo>
                  <a:lnTo>
                    <a:pt x="41" y="22"/>
                  </a:lnTo>
                  <a:lnTo>
                    <a:pt x="35" y="19"/>
                  </a:lnTo>
                  <a:lnTo>
                    <a:pt x="30" y="17"/>
                  </a:lnTo>
                  <a:lnTo>
                    <a:pt x="25" y="14"/>
                  </a:lnTo>
                  <a:lnTo>
                    <a:pt x="19" y="12"/>
                  </a:lnTo>
                  <a:lnTo>
                    <a:pt x="14" y="10"/>
                  </a:lnTo>
                  <a:lnTo>
                    <a:pt x="10" y="8"/>
                  </a:lnTo>
                  <a:lnTo>
                    <a:pt x="7" y="7"/>
                  </a:lnTo>
                  <a:lnTo>
                    <a:pt x="3" y="6"/>
                  </a:lnTo>
                  <a:lnTo>
                    <a:pt x="2" y="4"/>
                  </a:lnTo>
                  <a:lnTo>
                    <a:pt x="1" y="4"/>
                  </a:lnTo>
                  <a:lnTo>
                    <a:pt x="0" y="1"/>
                  </a:lnTo>
                  <a:lnTo>
                    <a:pt x="1" y="0"/>
                  </a:lnTo>
                  <a:lnTo>
                    <a:pt x="2" y="0"/>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85" name="Freeform 201"/>
            <p:cNvSpPr>
              <a:spLocks/>
            </p:cNvSpPr>
            <p:nvPr/>
          </p:nvSpPr>
          <p:spPr bwMode="auto">
            <a:xfrm>
              <a:off x="4029075" y="5626100"/>
              <a:ext cx="42862" cy="36512"/>
            </a:xfrm>
            <a:custGeom>
              <a:avLst/>
              <a:gdLst>
                <a:gd name="T0" fmla="*/ 0 w 27"/>
                <a:gd name="T1" fmla="*/ 2147483647 h 23"/>
                <a:gd name="T2" fmla="*/ 0 w 27"/>
                <a:gd name="T3" fmla="*/ 2147483647 h 23"/>
                <a:gd name="T4" fmla="*/ 2147483647 w 27"/>
                <a:gd name="T5" fmla="*/ 2147483647 h 23"/>
                <a:gd name="T6" fmla="*/ 2147483647 w 27"/>
                <a:gd name="T7" fmla="*/ 2147483647 h 23"/>
                <a:gd name="T8" fmla="*/ 2147483647 w 27"/>
                <a:gd name="T9" fmla="*/ 2147483647 h 23"/>
                <a:gd name="T10" fmla="*/ 2147483647 w 27"/>
                <a:gd name="T11" fmla="*/ 2147483647 h 23"/>
                <a:gd name="T12" fmla="*/ 2147483647 w 27"/>
                <a:gd name="T13" fmla="*/ 2147483647 h 23"/>
                <a:gd name="T14" fmla="*/ 2147483647 w 27"/>
                <a:gd name="T15" fmla="*/ 0 h 23"/>
                <a:gd name="T16" fmla="*/ 2147483647 w 27"/>
                <a:gd name="T17" fmla="*/ 0 h 23"/>
                <a:gd name="T18" fmla="*/ 2147483647 w 27"/>
                <a:gd name="T19" fmla="*/ 0 h 23"/>
                <a:gd name="T20" fmla="*/ 2147483647 w 27"/>
                <a:gd name="T21" fmla="*/ 2147483647 h 23"/>
                <a:gd name="T22" fmla="*/ 2147483647 w 27"/>
                <a:gd name="T23" fmla="*/ 2147483647 h 23"/>
                <a:gd name="T24" fmla="*/ 2147483647 w 27"/>
                <a:gd name="T25" fmla="*/ 2147483647 h 23"/>
                <a:gd name="T26" fmla="*/ 2147483647 w 27"/>
                <a:gd name="T27" fmla="*/ 2147483647 h 23"/>
                <a:gd name="T28" fmla="*/ 2147483647 w 27"/>
                <a:gd name="T29" fmla="*/ 2147483647 h 23"/>
                <a:gd name="T30" fmla="*/ 2147483647 w 27"/>
                <a:gd name="T31" fmla="*/ 2147483647 h 23"/>
                <a:gd name="T32" fmla="*/ 2147483647 w 27"/>
                <a:gd name="T33" fmla="*/ 2147483647 h 23"/>
                <a:gd name="T34" fmla="*/ 2147483647 w 27"/>
                <a:gd name="T35" fmla="*/ 2147483647 h 23"/>
                <a:gd name="T36" fmla="*/ 2147483647 w 27"/>
                <a:gd name="T37" fmla="*/ 2147483647 h 23"/>
                <a:gd name="T38" fmla="*/ 2147483647 w 27"/>
                <a:gd name="T39" fmla="*/ 2147483647 h 23"/>
                <a:gd name="T40" fmla="*/ 2147483647 w 27"/>
                <a:gd name="T41" fmla="*/ 2147483647 h 23"/>
                <a:gd name="T42" fmla="*/ 2147483647 w 27"/>
                <a:gd name="T43" fmla="*/ 2147483647 h 23"/>
                <a:gd name="T44" fmla="*/ 2147483647 w 27"/>
                <a:gd name="T45" fmla="*/ 2147483647 h 23"/>
                <a:gd name="T46" fmla="*/ 2147483647 w 27"/>
                <a:gd name="T47" fmla="*/ 2147483647 h 23"/>
                <a:gd name="T48" fmla="*/ 2147483647 w 27"/>
                <a:gd name="T49" fmla="*/ 2147483647 h 23"/>
                <a:gd name="T50" fmla="*/ 2147483647 w 27"/>
                <a:gd name="T51" fmla="*/ 2147483647 h 23"/>
                <a:gd name="T52" fmla="*/ 2147483647 w 27"/>
                <a:gd name="T53" fmla="*/ 2147483647 h 23"/>
                <a:gd name="T54" fmla="*/ 2147483647 w 27"/>
                <a:gd name="T55" fmla="*/ 2147483647 h 23"/>
                <a:gd name="T56" fmla="*/ 2147483647 w 27"/>
                <a:gd name="T57" fmla="*/ 2147483647 h 23"/>
                <a:gd name="T58" fmla="*/ 2147483647 w 27"/>
                <a:gd name="T59" fmla="*/ 2147483647 h 23"/>
                <a:gd name="T60" fmla="*/ 2147483647 w 27"/>
                <a:gd name="T61" fmla="*/ 2147483647 h 23"/>
                <a:gd name="T62" fmla="*/ 0 w 27"/>
                <a:gd name="T63" fmla="*/ 2147483647 h 23"/>
                <a:gd name="T64" fmla="*/ 0 w 27"/>
                <a:gd name="T65" fmla="*/ 2147483647 h 23"/>
                <a:gd name="T66" fmla="*/ 0 w 27"/>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23"/>
                <a:gd name="T104" fmla="*/ 27 w 27"/>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23">
                  <a:moveTo>
                    <a:pt x="0" y="11"/>
                  </a:moveTo>
                  <a:lnTo>
                    <a:pt x="0" y="8"/>
                  </a:lnTo>
                  <a:lnTo>
                    <a:pt x="1" y="7"/>
                  </a:lnTo>
                  <a:lnTo>
                    <a:pt x="2" y="4"/>
                  </a:lnTo>
                  <a:lnTo>
                    <a:pt x="4" y="3"/>
                  </a:lnTo>
                  <a:lnTo>
                    <a:pt x="6" y="1"/>
                  </a:lnTo>
                  <a:lnTo>
                    <a:pt x="8" y="1"/>
                  </a:lnTo>
                  <a:lnTo>
                    <a:pt x="11" y="0"/>
                  </a:lnTo>
                  <a:lnTo>
                    <a:pt x="14" y="0"/>
                  </a:lnTo>
                  <a:lnTo>
                    <a:pt x="16" y="0"/>
                  </a:lnTo>
                  <a:lnTo>
                    <a:pt x="19" y="1"/>
                  </a:lnTo>
                  <a:lnTo>
                    <a:pt x="21" y="1"/>
                  </a:lnTo>
                  <a:lnTo>
                    <a:pt x="23" y="3"/>
                  </a:lnTo>
                  <a:lnTo>
                    <a:pt x="24" y="4"/>
                  </a:lnTo>
                  <a:lnTo>
                    <a:pt x="25" y="7"/>
                  </a:lnTo>
                  <a:lnTo>
                    <a:pt x="26" y="8"/>
                  </a:lnTo>
                  <a:lnTo>
                    <a:pt x="27" y="11"/>
                  </a:lnTo>
                  <a:lnTo>
                    <a:pt x="26" y="13"/>
                  </a:lnTo>
                  <a:lnTo>
                    <a:pt x="25" y="16"/>
                  </a:lnTo>
                  <a:lnTo>
                    <a:pt x="24" y="17"/>
                  </a:lnTo>
                  <a:lnTo>
                    <a:pt x="23" y="19"/>
                  </a:lnTo>
                  <a:lnTo>
                    <a:pt x="21" y="21"/>
                  </a:lnTo>
                  <a:lnTo>
                    <a:pt x="19" y="22"/>
                  </a:lnTo>
                  <a:lnTo>
                    <a:pt x="16" y="23"/>
                  </a:lnTo>
                  <a:lnTo>
                    <a:pt x="14" y="23"/>
                  </a:lnTo>
                  <a:lnTo>
                    <a:pt x="11" y="23"/>
                  </a:lnTo>
                  <a:lnTo>
                    <a:pt x="8" y="22"/>
                  </a:lnTo>
                  <a:lnTo>
                    <a:pt x="6" y="21"/>
                  </a:lnTo>
                  <a:lnTo>
                    <a:pt x="4" y="19"/>
                  </a:lnTo>
                  <a:lnTo>
                    <a:pt x="2" y="17"/>
                  </a:lnTo>
                  <a:lnTo>
                    <a:pt x="1" y="16"/>
                  </a:lnTo>
                  <a:lnTo>
                    <a:pt x="0" y="13"/>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86" name="Freeform 202"/>
            <p:cNvSpPr>
              <a:spLocks/>
            </p:cNvSpPr>
            <p:nvPr/>
          </p:nvSpPr>
          <p:spPr bwMode="auto">
            <a:xfrm>
              <a:off x="3897313" y="5483225"/>
              <a:ext cx="76200" cy="30162"/>
            </a:xfrm>
            <a:custGeom>
              <a:avLst/>
              <a:gdLst>
                <a:gd name="T0" fmla="*/ 2147483647 w 48"/>
                <a:gd name="T1" fmla="*/ 2147483647 h 19"/>
                <a:gd name="T2" fmla="*/ 2147483647 w 48"/>
                <a:gd name="T3" fmla="*/ 2147483647 h 19"/>
                <a:gd name="T4" fmla="*/ 2147483647 w 48"/>
                <a:gd name="T5" fmla="*/ 2147483647 h 19"/>
                <a:gd name="T6" fmla="*/ 0 w 48"/>
                <a:gd name="T7" fmla="*/ 2147483647 h 19"/>
                <a:gd name="T8" fmla="*/ 0 w 48"/>
                <a:gd name="T9" fmla="*/ 2147483647 h 19"/>
                <a:gd name="T10" fmla="*/ 2147483647 w 48"/>
                <a:gd name="T11" fmla="*/ 2147483647 h 19"/>
                <a:gd name="T12" fmla="*/ 2147483647 w 48"/>
                <a:gd name="T13" fmla="*/ 2147483647 h 19"/>
                <a:gd name="T14" fmla="*/ 2147483647 w 48"/>
                <a:gd name="T15" fmla="*/ 2147483647 h 19"/>
                <a:gd name="T16" fmla="*/ 2147483647 w 48"/>
                <a:gd name="T17" fmla="*/ 2147483647 h 19"/>
                <a:gd name="T18" fmla="*/ 2147483647 w 48"/>
                <a:gd name="T19" fmla="*/ 2147483647 h 19"/>
                <a:gd name="T20" fmla="*/ 2147483647 w 48"/>
                <a:gd name="T21" fmla="*/ 2147483647 h 19"/>
                <a:gd name="T22" fmla="*/ 2147483647 w 48"/>
                <a:gd name="T23" fmla="*/ 2147483647 h 19"/>
                <a:gd name="T24" fmla="*/ 2147483647 w 48"/>
                <a:gd name="T25" fmla="*/ 2147483647 h 19"/>
                <a:gd name="T26" fmla="*/ 2147483647 w 48"/>
                <a:gd name="T27" fmla="*/ 2147483647 h 19"/>
                <a:gd name="T28" fmla="*/ 2147483647 w 48"/>
                <a:gd name="T29" fmla="*/ 2147483647 h 19"/>
                <a:gd name="T30" fmla="*/ 2147483647 w 48"/>
                <a:gd name="T31" fmla="*/ 2147483647 h 19"/>
                <a:gd name="T32" fmla="*/ 2147483647 w 48"/>
                <a:gd name="T33" fmla="*/ 2147483647 h 19"/>
                <a:gd name="T34" fmla="*/ 2147483647 w 48"/>
                <a:gd name="T35" fmla="*/ 2147483647 h 19"/>
                <a:gd name="T36" fmla="*/ 2147483647 w 48"/>
                <a:gd name="T37" fmla="*/ 0 h 19"/>
                <a:gd name="T38" fmla="*/ 2147483647 w 48"/>
                <a:gd name="T39" fmla="*/ 0 h 19"/>
                <a:gd name="T40" fmla="*/ 2147483647 w 48"/>
                <a:gd name="T41" fmla="*/ 2147483647 h 19"/>
                <a:gd name="T42" fmla="*/ 2147483647 w 48"/>
                <a:gd name="T43" fmla="*/ 2147483647 h 19"/>
                <a:gd name="T44" fmla="*/ 2147483647 w 48"/>
                <a:gd name="T45" fmla="*/ 2147483647 h 19"/>
                <a:gd name="T46" fmla="*/ 2147483647 w 48"/>
                <a:gd name="T47" fmla="*/ 2147483647 h 19"/>
                <a:gd name="T48" fmla="*/ 2147483647 w 48"/>
                <a:gd name="T49" fmla="*/ 2147483647 h 19"/>
                <a:gd name="T50" fmla="*/ 2147483647 w 48"/>
                <a:gd name="T51" fmla="*/ 2147483647 h 19"/>
                <a:gd name="T52" fmla="*/ 2147483647 w 48"/>
                <a:gd name="T53" fmla="*/ 2147483647 h 19"/>
                <a:gd name="T54" fmla="*/ 2147483647 w 48"/>
                <a:gd name="T55" fmla="*/ 2147483647 h 19"/>
                <a:gd name="T56" fmla="*/ 2147483647 w 48"/>
                <a:gd name="T57" fmla="*/ 2147483647 h 19"/>
                <a:gd name="T58" fmla="*/ 2147483647 w 48"/>
                <a:gd name="T59" fmla="*/ 2147483647 h 19"/>
                <a:gd name="T60" fmla="*/ 2147483647 w 48"/>
                <a:gd name="T61" fmla="*/ 2147483647 h 19"/>
                <a:gd name="T62" fmla="*/ 2147483647 w 48"/>
                <a:gd name="T63" fmla="*/ 2147483647 h 19"/>
                <a:gd name="T64" fmla="*/ 2147483647 w 48"/>
                <a:gd name="T65" fmla="*/ 2147483647 h 19"/>
                <a:gd name="T66" fmla="*/ 2147483647 w 48"/>
                <a:gd name="T67" fmla="*/ 2147483647 h 19"/>
                <a:gd name="T68" fmla="*/ 2147483647 w 48"/>
                <a:gd name="T69" fmla="*/ 2147483647 h 19"/>
                <a:gd name="T70" fmla="*/ 2147483647 w 48"/>
                <a:gd name="T71" fmla="*/ 2147483647 h 19"/>
                <a:gd name="T72" fmla="*/ 2147483647 w 48"/>
                <a:gd name="T73" fmla="*/ 2147483647 h 19"/>
                <a:gd name="T74" fmla="*/ 2147483647 w 48"/>
                <a:gd name="T75" fmla="*/ 2147483647 h 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
                <a:gd name="T115" fmla="*/ 0 h 19"/>
                <a:gd name="T116" fmla="*/ 48 w 48"/>
                <a:gd name="T117" fmla="*/ 19 h 1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 h="19">
                  <a:moveTo>
                    <a:pt x="8" y="1"/>
                  </a:moveTo>
                  <a:lnTo>
                    <a:pt x="6" y="2"/>
                  </a:lnTo>
                  <a:lnTo>
                    <a:pt x="4" y="4"/>
                  </a:lnTo>
                  <a:lnTo>
                    <a:pt x="2" y="6"/>
                  </a:lnTo>
                  <a:lnTo>
                    <a:pt x="2" y="8"/>
                  </a:lnTo>
                  <a:lnTo>
                    <a:pt x="1" y="10"/>
                  </a:lnTo>
                  <a:lnTo>
                    <a:pt x="0" y="11"/>
                  </a:lnTo>
                  <a:lnTo>
                    <a:pt x="0" y="12"/>
                  </a:lnTo>
                  <a:lnTo>
                    <a:pt x="0" y="14"/>
                  </a:lnTo>
                  <a:lnTo>
                    <a:pt x="2" y="16"/>
                  </a:lnTo>
                  <a:lnTo>
                    <a:pt x="4" y="16"/>
                  </a:lnTo>
                  <a:lnTo>
                    <a:pt x="6" y="17"/>
                  </a:lnTo>
                  <a:lnTo>
                    <a:pt x="10" y="18"/>
                  </a:lnTo>
                  <a:lnTo>
                    <a:pt x="14" y="19"/>
                  </a:lnTo>
                  <a:lnTo>
                    <a:pt x="19" y="19"/>
                  </a:lnTo>
                  <a:lnTo>
                    <a:pt x="23" y="19"/>
                  </a:lnTo>
                  <a:lnTo>
                    <a:pt x="27" y="19"/>
                  </a:lnTo>
                  <a:lnTo>
                    <a:pt x="30" y="19"/>
                  </a:lnTo>
                  <a:lnTo>
                    <a:pt x="33" y="19"/>
                  </a:lnTo>
                  <a:lnTo>
                    <a:pt x="36" y="19"/>
                  </a:lnTo>
                  <a:lnTo>
                    <a:pt x="38" y="19"/>
                  </a:lnTo>
                  <a:lnTo>
                    <a:pt x="40" y="19"/>
                  </a:lnTo>
                  <a:lnTo>
                    <a:pt x="42" y="19"/>
                  </a:lnTo>
                  <a:lnTo>
                    <a:pt x="44" y="18"/>
                  </a:lnTo>
                  <a:lnTo>
                    <a:pt x="44" y="17"/>
                  </a:lnTo>
                  <a:lnTo>
                    <a:pt x="46" y="16"/>
                  </a:lnTo>
                  <a:lnTo>
                    <a:pt x="46" y="14"/>
                  </a:lnTo>
                  <a:lnTo>
                    <a:pt x="48" y="13"/>
                  </a:lnTo>
                  <a:lnTo>
                    <a:pt x="48" y="11"/>
                  </a:lnTo>
                  <a:lnTo>
                    <a:pt x="48" y="9"/>
                  </a:lnTo>
                  <a:lnTo>
                    <a:pt x="48" y="6"/>
                  </a:lnTo>
                  <a:lnTo>
                    <a:pt x="48" y="4"/>
                  </a:lnTo>
                  <a:lnTo>
                    <a:pt x="47" y="3"/>
                  </a:lnTo>
                  <a:lnTo>
                    <a:pt x="46" y="3"/>
                  </a:lnTo>
                  <a:lnTo>
                    <a:pt x="44" y="1"/>
                  </a:lnTo>
                  <a:lnTo>
                    <a:pt x="42" y="0"/>
                  </a:lnTo>
                  <a:lnTo>
                    <a:pt x="40" y="0"/>
                  </a:lnTo>
                  <a:lnTo>
                    <a:pt x="38" y="0"/>
                  </a:lnTo>
                  <a:lnTo>
                    <a:pt x="36" y="0"/>
                  </a:lnTo>
                  <a:lnTo>
                    <a:pt x="36" y="1"/>
                  </a:lnTo>
                  <a:lnTo>
                    <a:pt x="38" y="2"/>
                  </a:lnTo>
                  <a:lnTo>
                    <a:pt x="39" y="3"/>
                  </a:lnTo>
                  <a:lnTo>
                    <a:pt x="40" y="4"/>
                  </a:lnTo>
                  <a:lnTo>
                    <a:pt x="41" y="6"/>
                  </a:lnTo>
                  <a:lnTo>
                    <a:pt x="41" y="8"/>
                  </a:lnTo>
                  <a:lnTo>
                    <a:pt x="40" y="9"/>
                  </a:lnTo>
                  <a:lnTo>
                    <a:pt x="40" y="10"/>
                  </a:lnTo>
                  <a:lnTo>
                    <a:pt x="38" y="10"/>
                  </a:lnTo>
                  <a:lnTo>
                    <a:pt x="36" y="11"/>
                  </a:lnTo>
                  <a:lnTo>
                    <a:pt x="34" y="11"/>
                  </a:lnTo>
                  <a:lnTo>
                    <a:pt x="32" y="12"/>
                  </a:lnTo>
                  <a:lnTo>
                    <a:pt x="30" y="12"/>
                  </a:lnTo>
                  <a:lnTo>
                    <a:pt x="28" y="13"/>
                  </a:lnTo>
                  <a:lnTo>
                    <a:pt x="25" y="13"/>
                  </a:lnTo>
                  <a:lnTo>
                    <a:pt x="23" y="14"/>
                  </a:lnTo>
                  <a:lnTo>
                    <a:pt x="21" y="14"/>
                  </a:lnTo>
                  <a:lnTo>
                    <a:pt x="20" y="14"/>
                  </a:lnTo>
                  <a:lnTo>
                    <a:pt x="18" y="14"/>
                  </a:lnTo>
                  <a:lnTo>
                    <a:pt x="16" y="15"/>
                  </a:lnTo>
                  <a:lnTo>
                    <a:pt x="15" y="14"/>
                  </a:lnTo>
                  <a:lnTo>
                    <a:pt x="14" y="14"/>
                  </a:lnTo>
                  <a:lnTo>
                    <a:pt x="12" y="14"/>
                  </a:lnTo>
                  <a:lnTo>
                    <a:pt x="11" y="12"/>
                  </a:lnTo>
                  <a:lnTo>
                    <a:pt x="11" y="10"/>
                  </a:lnTo>
                  <a:lnTo>
                    <a:pt x="11" y="8"/>
                  </a:lnTo>
                  <a:lnTo>
                    <a:pt x="11" y="7"/>
                  </a:lnTo>
                  <a:lnTo>
                    <a:pt x="11" y="6"/>
                  </a:lnTo>
                  <a:lnTo>
                    <a:pt x="12" y="4"/>
                  </a:lnTo>
                  <a:lnTo>
                    <a:pt x="12" y="3"/>
                  </a:lnTo>
                  <a:lnTo>
                    <a:pt x="14" y="1"/>
                  </a:lnTo>
                  <a:lnTo>
                    <a:pt x="15" y="1"/>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87" name="Freeform 204"/>
            <p:cNvSpPr>
              <a:spLocks/>
            </p:cNvSpPr>
            <p:nvPr/>
          </p:nvSpPr>
          <p:spPr bwMode="auto">
            <a:xfrm>
              <a:off x="4278313" y="5026025"/>
              <a:ext cx="252412" cy="260350"/>
            </a:xfrm>
            <a:custGeom>
              <a:avLst/>
              <a:gdLst>
                <a:gd name="T0" fmla="*/ 2147483647 w 159"/>
                <a:gd name="T1" fmla="*/ 2147483647 h 164"/>
                <a:gd name="T2" fmla="*/ 2147483647 w 159"/>
                <a:gd name="T3" fmla="*/ 2147483647 h 164"/>
                <a:gd name="T4" fmla="*/ 2147483647 w 159"/>
                <a:gd name="T5" fmla="*/ 2147483647 h 164"/>
                <a:gd name="T6" fmla="*/ 2147483647 w 159"/>
                <a:gd name="T7" fmla="*/ 2147483647 h 164"/>
                <a:gd name="T8" fmla="*/ 2147483647 w 159"/>
                <a:gd name="T9" fmla="*/ 2147483647 h 164"/>
                <a:gd name="T10" fmla="*/ 2147483647 w 159"/>
                <a:gd name="T11" fmla="*/ 2147483647 h 164"/>
                <a:gd name="T12" fmla="*/ 2147483647 w 159"/>
                <a:gd name="T13" fmla="*/ 2147483647 h 164"/>
                <a:gd name="T14" fmla="*/ 2147483647 w 159"/>
                <a:gd name="T15" fmla="*/ 2147483647 h 164"/>
                <a:gd name="T16" fmla="*/ 2147483647 w 159"/>
                <a:gd name="T17" fmla="*/ 2147483647 h 164"/>
                <a:gd name="T18" fmla="*/ 2147483647 w 159"/>
                <a:gd name="T19" fmla="*/ 2147483647 h 164"/>
                <a:gd name="T20" fmla="*/ 2147483647 w 159"/>
                <a:gd name="T21" fmla="*/ 2147483647 h 164"/>
                <a:gd name="T22" fmla="*/ 2147483647 w 159"/>
                <a:gd name="T23" fmla="*/ 2147483647 h 164"/>
                <a:gd name="T24" fmla="*/ 2147483647 w 159"/>
                <a:gd name="T25" fmla="*/ 2147483647 h 164"/>
                <a:gd name="T26" fmla="*/ 2147483647 w 159"/>
                <a:gd name="T27" fmla="*/ 2147483647 h 164"/>
                <a:gd name="T28" fmla="*/ 2147483647 w 159"/>
                <a:gd name="T29" fmla="*/ 2147483647 h 164"/>
                <a:gd name="T30" fmla="*/ 2147483647 w 159"/>
                <a:gd name="T31" fmla="*/ 2147483647 h 164"/>
                <a:gd name="T32" fmla="*/ 2147483647 w 159"/>
                <a:gd name="T33" fmla="*/ 2147483647 h 164"/>
                <a:gd name="T34" fmla="*/ 0 w 159"/>
                <a:gd name="T35" fmla="*/ 2147483647 h 164"/>
                <a:gd name="T36" fmla="*/ 0 w 159"/>
                <a:gd name="T37" fmla="*/ 2147483647 h 164"/>
                <a:gd name="T38" fmla="*/ 2147483647 w 159"/>
                <a:gd name="T39" fmla="*/ 2147483647 h 164"/>
                <a:gd name="T40" fmla="*/ 2147483647 w 159"/>
                <a:gd name="T41" fmla="*/ 2147483647 h 164"/>
                <a:gd name="T42" fmla="*/ 2147483647 w 159"/>
                <a:gd name="T43" fmla="*/ 2147483647 h 164"/>
                <a:gd name="T44" fmla="*/ 2147483647 w 159"/>
                <a:gd name="T45" fmla="*/ 2147483647 h 164"/>
                <a:gd name="T46" fmla="*/ 2147483647 w 159"/>
                <a:gd name="T47" fmla="*/ 2147483647 h 164"/>
                <a:gd name="T48" fmla="*/ 2147483647 w 159"/>
                <a:gd name="T49" fmla="*/ 2147483647 h 164"/>
                <a:gd name="T50" fmla="*/ 2147483647 w 159"/>
                <a:gd name="T51" fmla="*/ 2147483647 h 164"/>
                <a:gd name="T52" fmla="*/ 2147483647 w 159"/>
                <a:gd name="T53" fmla="*/ 2147483647 h 164"/>
                <a:gd name="T54" fmla="*/ 2147483647 w 159"/>
                <a:gd name="T55" fmla="*/ 2147483647 h 164"/>
                <a:gd name="T56" fmla="*/ 2147483647 w 159"/>
                <a:gd name="T57" fmla="*/ 2147483647 h 164"/>
                <a:gd name="T58" fmla="*/ 2147483647 w 159"/>
                <a:gd name="T59" fmla="*/ 2147483647 h 164"/>
                <a:gd name="T60" fmla="*/ 2147483647 w 159"/>
                <a:gd name="T61" fmla="*/ 2147483647 h 164"/>
                <a:gd name="T62" fmla="*/ 2147483647 w 159"/>
                <a:gd name="T63" fmla="*/ 2147483647 h 164"/>
                <a:gd name="T64" fmla="*/ 2147483647 w 159"/>
                <a:gd name="T65" fmla="*/ 2147483647 h 164"/>
                <a:gd name="T66" fmla="*/ 2147483647 w 159"/>
                <a:gd name="T67" fmla="*/ 2147483647 h 164"/>
                <a:gd name="T68" fmla="*/ 2147483647 w 159"/>
                <a:gd name="T69" fmla="*/ 2147483647 h 164"/>
                <a:gd name="T70" fmla="*/ 2147483647 w 159"/>
                <a:gd name="T71" fmla="*/ 2147483647 h 164"/>
                <a:gd name="T72" fmla="*/ 2147483647 w 159"/>
                <a:gd name="T73" fmla="*/ 2147483647 h 164"/>
                <a:gd name="T74" fmla="*/ 2147483647 w 159"/>
                <a:gd name="T75" fmla="*/ 0 h 1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9"/>
                <a:gd name="T115" fmla="*/ 0 h 164"/>
                <a:gd name="T116" fmla="*/ 159 w 159"/>
                <a:gd name="T117" fmla="*/ 164 h 1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9" h="164">
                  <a:moveTo>
                    <a:pt x="159" y="0"/>
                  </a:moveTo>
                  <a:lnTo>
                    <a:pt x="159" y="1"/>
                  </a:lnTo>
                  <a:lnTo>
                    <a:pt x="159" y="4"/>
                  </a:lnTo>
                  <a:lnTo>
                    <a:pt x="159" y="10"/>
                  </a:lnTo>
                  <a:lnTo>
                    <a:pt x="159" y="19"/>
                  </a:lnTo>
                  <a:lnTo>
                    <a:pt x="159" y="28"/>
                  </a:lnTo>
                  <a:lnTo>
                    <a:pt x="159" y="38"/>
                  </a:lnTo>
                  <a:lnTo>
                    <a:pt x="159" y="49"/>
                  </a:lnTo>
                  <a:lnTo>
                    <a:pt x="159" y="62"/>
                  </a:lnTo>
                  <a:lnTo>
                    <a:pt x="159" y="73"/>
                  </a:lnTo>
                  <a:lnTo>
                    <a:pt x="158" y="84"/>
                  </a:lnTo>
                  <a:lnTo>
                    <a:pt x="158" y="96"/>
                  </a:lnTo>
                  <a:lnTo>
                    <a:pt x="157" y="106"/>
                  </a:lnTo>
                  <a:lnTo>
                    <a:pt x="156" y="114"/>
                  </a:lnTo>
                  <a:lnTo>
                    <a:pt x="155" y="122"/>
                  </a:lnTo>
                  <a:lnTo>
                    <a:pt x="153" y="127"/>
                  </a:lnTo>
                  <a:lnTo>
                    <a:pt x="152" y="130"/>
                  </a:lnTo>
                  <a:lnTo>
                    <a:pt x="149" y="132"/>
                  </a:lnTo>
                  <a:lnTo>
                    <a:pt x="143" y="134"/>
                  </a:lnTo>
                  <a:lnTo>
                    <a:pt x="135" y="136"/>
                  </a:lnTo>
                  <a:lnTo>
                    <a:pt x="127" y="139"/>
                  </a:lnTo>
                  <a:lnTo>
                    <a:pt x="115" y="142"/>
                  </a:lnTo>
                  <a:lnTo>
                    <a:pt x="103" y="145"/>
                  </a:lnTo>
                  <a:lnTo>
                    <a:pt x="91" y="148"/>
                  </a:lnTo>
                  <a:lnTo>
                    <a:pt x="78" y="151"/>
                  </a:lnTo>
                  <a:lnTo>
                    <a:pt x="64" y="153"/>
                  </a:lnTo>
                  <a:lnTo>
                    <a:pt x="52" y="156"/>
                  </a:lnTo>
                  <a:lnTo>
                    <a:pt x="40" y="158"/>
                  </a:lnTo>
                  <a:lnTo>
                    <a:pt x="30" y="161"/>
                  </a:lnTo>
                  <a:lnTo>
                    <a:pt x="20" y="162"/>
                  </a:lnTo>
                  <a:lnTo>
                    <a:pt x="13" y="163"/>
                  </a:lnTo>
                  <a:lnTo>
                    <a:pt x="8" y="164"/>
                  </a:lnTo>
                  <a:lnTo>
                    <a:pt x="5" y="164"/>
                  </a:lnTo>
                  <a:lnTo>
                    <a:pt x="2" y="164"/>
                  </a:lnTo>
                  <a:lnTo>
                    <a:pt x="0" y="163"/>
                  </a:lnTo>
                  <a:lnTo>
                    <a:pt x="0" y="162"/>
                  </a:lnTo>
                  <a:lnTo>
                    <a:pt x="0" y="161"/>
                  </a:lnTo>
                  <a:lnTo>
                    <a:pt x="2" y="159"/>
                  </a:lnTo>
                  <a:lnTo>
                    <a:pt x="4" y="159"/>
                  </a:lnTo>
                  <a:lnTo>
                    <a:pt x="5" y="158"/>
                  </a:lnTo>
                  <a:lnTo>
                    <a:pt x="6" y="158"/>
                  </a:lnTo>
                  <a:lnTo>
                    <a:pt x="7" y="157"/>
                  </a:lnTo>
                  <a:lnTo>
                    <a:pt x="11" y="157"/>
                  </a:lnTo>
                  <a:lnTo>
                    <a:pt x="17" y="155"/>
                  </a:lnTo>
                  <a:lnTo>
                    <a:pt x="24" y="153"/>
                  </a:lnTo>
                  <a:lnTo>
                    <a:pt x="34" y="152"/>
                  </a:lnTo>
                  <a:lnTo>
                    <a:pt x="44" y="149"/>
                  </a:lnTo>
                  <a:lnTo>
                    <a:pt x="55" y="146"/>
                  </a:lnTo>
                  <a:lnTo>
                    <a:pt x="67" y="143"/>
                  </a:lnTo>
                  <a:lnTo>
                    <a:pt x="79" y="140"/>
                  </a:lnTo>
                  <a:lnTo>
                    <a:pt x="92" y="138"/>
                  </a:lnTo>
                  <a:lnTo>
                    <a:pt x="103" y="135"/>
                  </a:lnTo>
                  <a:lnTo>
                    <a:pt x="114" y="132"/>
                  </a:lnTo>
                  <a:lnTo>
                    <a:pt x="123" y="129"/>
                  </a:lnTo>
                  <a:lnTo>
                    <a:pt x="132" y="127"/>
                  </a:lnTo>
                  <a:lnTo>
                    <a:pt x="139" y="126"/>
                  </a:lnTo>
                  <a:lnTo>
                    <a:pt x="143" y="124"/>
                  </a:lnTo>
                  <a:lnTo>
                    <a:pt x="143" y="120"/>
                  </a:lnTo>
                  <a:lnTo>
                    <a:pt x="144" y="115"/>
                  </a:lnTo>
                  <a:lnTo>
                    <a:pt x="144" y="107"/>
                  </a:lnTo>
                  <a:lnTo>
                    <a:pt x="145" y="99"/>
                  </a:lnTo>
                  <a:lnTo>
                    <a:pt x="145" y="89"/>
                  </a:lnTo>
                  <a:lnTo>
                    <a:pt x="145" y="80"/>
                  </a:lnTo>
                  <a:lnTo>
                    <a:pt x="146" y="69"/>
                  </a:lnTo>
                  <a:lnTo>
                    <a:pt x="147" y="58"/>
                  </a:lnTo>
                  <a:lnTo>
                    <a:pt x="147" y="47"/>
                  </a:lnTo>
                  <a:lnTo>
                    <a:pt x="147" y="38"/>
                  </a:lnTo>
                  <a:lnTo>
                    <a:pt x="147" y="28"/>
                  </a:lnTo>
                  <a:lnTo>
                    <a:pt x="148" y="20"/>
                  </a:lnTo>
                  <a:lnTo>
                    <a:pt x="149" y="12"/>
                  </a:lnTo>
                  <a:lnTo>
                    <a:pt x="149" y="7"/>
                  </a:lnTo>
                  <a:lnTo>
                    <a:pt x="149" y="4"/>
                  </a:lnTo>
                  <a:lnTo>
                    <a:pt x="149" y="3"/>
                  </a:lnTo>
                  <a:lnTo>
                    <a:pt x="1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88" name="Freeform 205"/>
            <p:cNvSpPr>
              <a:spLocks/>
            </p:cNvSpPr>
            <p:nvPr/>
          </p:nvSpPr>
          <p:spPr bwMode="auto">
            <a:xfrm>
              <a:off x="4314825" y="4975225"/>
              <a:ext cx="207962" cy="53975"/>
            </a:xfrm>
            <a:custGeom>
              <a:avLst/>
              <a:gdLst>
                <a:gd name="T0" fmla="*/ 2147483647 w 131"/>
                <a:gd name="T1" fmla="*/ 2147483647 h 34"/>
                <a:gd name="T2" fmla="*/ 2147483647 w 131"/>
                <a:gd name="T3" fmla="*/ 2147483647 h 34"/>
                <a:gd name="T4" fmla="*/ 2147483647 w 131"/>
                <a:gd name="T5" fmla="*/ 2147483647 h 34"/>
                <a:gd name="T6" fmla="*/ 2147483647 w 131"/>
                <a:gd name="T7" fmla="*/ 2147483647 h 34"/>
                <a:gd name="T8" fmla="*/ 2147483647 w 131"/>
                <a:gd name="T9" fmla="*/ 2147483647 h 34"/>
                <a:gd name="T10" fmla="*/ 2147483647 w 131"/>
                <a:gd name="T11" fmla="*/ 2147483647 h 34"/>
                <a:gd name="T12" fmla="*/ 2147483647 w 131"/>
                <a:gd name="T13" fmla="*/ 2147483647 h 34"/>
                <a:gd name="T14" fmla="*/ 2147483647 w 131"/>
                <a:gd name="T15" fmla="*/ 2147483647 h 34"/>
                <a:gd name="T16" fmla="*/ 2147483647 w 131"/>
                <a:gd name="T17" fmla="*/ 2147483647 h 34"/>
                <a:gd name="T18" fmla="*/ 2147483647 w 131"/>
                <a:gd name="T19" fmla="*/ 2147483647 h 34"/>
                <a:gd name="T20" fmla="*/ 2147483647 w 131"/>
                <a:gd name="T21" fmla="*/ 2147483647 h 34"/>
                <a:gd name="T22" fmla="*/ 2147483647 w 131"/>
                <a:gd name="T23" fmla="*/ 2147483647 h 34"/>
                <a:gd name="T24" fmla="*/ 2147483647 w 131"/>
                <a:gd name="T25" fmla="*/ 2147483647 h 34"/>
                <a:gd name="T26" fmla="*/ 2147483647 w 131"/>
                <a:gd name="T27" fmla="*/ 2147483647 h 34"/>
                <a:gd name="T28" fmla="*/ 2147483647 w 131"/>
                <a:gd name="T29" fmla="*/ 2147483647 h 34"/>
                <a:gd name="T30" fmla="*/ 2147483647 w 131"/>
                <a:gd name="T31" fmla="*/ 2147483647 h 34"/>
                <a:gd name="T32" fmla="*/ 2147483647 w 131"/>
                <a:gd name="T33" fmla="*/ 0 h 34"/>
                <a:gd name="T34" fmla="*/ 2147483647 w 131"/>
                <a:gd name="T35" fmla="*/ 0 h 34"/>
                <a:gd name="T36" fmla="*/ 2147483647 w 131"/>
                <a:gd name="T37" fmla="*/ 0 h 34"/>
                <a:gd name="T38" fmla="*/ 2147483647 w 131"/>
                <a:gd name="T39" fmla="*/ 0 h 34"/>
                <a:gd name="T40" fmla="*/ 2147483647 w 131"/>
                <a:gd name="T41" fmla="*/ 0 h 34"/>
                <a:gd name="T42" fmla="*/ 2147483647 w 131"/>
                <a:gd name="T43" fmla="*/ 0 h 34"/>
                <a:gd name="T44" fmla="*/ 2147483647 w 131"/>
                <a:gd name="T45" fmla="*/ 0 h 34"/>
                <a:gd name="T46" fmla="*/ 2147483647 w 131"/>
                <a:gd name="T47" fmla="*/ 0 h 34"/>
                <a:gd name="T48" fmla="*/ 2147483647 w 131"/>
                <a:gd name="T49" fmla="*/ 0 h 34"/>
                <a:gd name="T50" fmla="*/ 0 w 131"/>
                <a:gd name="T51" fmla="*/ 2147483647 h 34"/>
                <a:gd name="T52" fmla="*/ 0 w 131"/>
                <a:gd name="T53" fmla="*/ 2147483647 h 34"/>
                <a:gd name="T54" fmla="*/ 2147483647 w 131"/>
                <a:gd name="T55" fmla="*/ 2147483647 h 34"/>
                <a:gd name="T56" fmla="*/ 2147483647 w 131"/>
                <a:gd name="T57" fmla="*/ 2147483647 h 34"/>
                <a:gd name="T58" fmla="*/ 2147483647 w 131"/>
                <a:gd name="T59" fmla="*/ 2147483647 h 34"/>
                <a:gd name="T60" fmla="*/ 2147483647 w 131"/>
                <a:gd name="T61" fmla="*/ 2147483647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1"/>
                <a:gd name="T94" fmla="*/ 0 h 34"/>
                <a:gd name="T95" fmla="*/ 131 w 131"/>
                <a:gd name="T96" fmla="*/ 34 h 3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1" h="34">
                  <a:moveTo>
                    <a:pt x="131" y="29"/>
                  </a:moveTo>
                  <a:lnTo>
                    <a:pt x="130" y="29"/>
                  </a:lnTo>
                  <a:lnTo>
                    <a:pt x="127" y="28"/>
                  </a:lnTo>
                  <a:lnTo>
                    <a:pt x="122" y="26"/>
                  </a:lnTo>
                  <a:lnTo>
                    <a:pt x="116" y="25"/>
                  </a:lnTo>
                  <a:lnTo>
                    <a:pt x="108" y="23"/>
                  </a:lnTo>
                  <a:lnTo>
                    <a:pt x="100" y="20"/>
                  </a:lnTo>
                  <a:lnTo>
                    <a:pt x="89" y="19"/>
                  </a:lnTo>
                  <a:lnTo>
                    <a:pt x="80" y="16"/>
                  </a:lnTo>
                  <a:lnTo>
                    <a:pt x="70" y="13"/>
                  </a:lnTo>
                  <a:lnTo>
                    <a:pt x="60" y="11"/>
                  </a:lnTo>
                  <a:lnTo>
                    <a:pt x="50" y="8"/>
                  </a:lnTo>
                  <a:lnTo>
                    <a:pt x="41" y="6"/>
                  </a:lnTo>
                  <a:lnTo>
                    <a:pt x="32" y="4"/>
                  </a:lnTo>
                  <a:lnTo>
                    <a:pt x="25" y="3"/>
                  </a:lnTo>
                  <a:lnTo>
                    <a:pt x="19" y="1"/>
                  </a:lnTo>
                  <a:lnTo>
                    <a:pt x="15" y="0"/>
                  </a:lnTo>
                  <a:lnTo>
                    <a:pt x="11" y="0"/>
                  </a:lnTo>
                  <a:lnTo>
                    <a:pt x="9" y="0"/>
                  </a:lnTo>
                  <a:lnTo>
                    <a:pt x="7" y="0"/>
                  </a:lnTo>
                  <a:lnTo>
                    <a:pt x="5" y="0"/>
                  </a:lnTo>
                  <a:lnTo>
                    <a:pt x="3" y="0"/>
                  </a:lnTo>
                  <a:lnTo>
                    <a:pt x="2" y="0"/>
                  </a:lnTo>
                  <a:lnTo>
                    <a:pt x="1" y="0"/>
                  </a:lnTo>
                  <a:lnTo>
                    <a:pt x="0" y="1"/>
                  </a:lnTo>
                  <a:lnTo>
                    <a:pt x="0" y="2"/>
                  </a:lnTo>
                  <a:lnTo>
                    <a:pt x="19" y="7"/>
                  </a:lnTo>
                  <a:lnTo>
                    <a:pt x="122" y="34"/>
                  </a:lnTo>
                  <a:lnTo>
                    <a:pt x="131"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89" name="Freeform 206"/>
            <p:cNvSpPr>
              <a:spLocks/>
            </p:cNvSpPr>
            <p:nvPr/>
          </p:nvSpPr>
          <p:spPr bwMode="auto">
            <a:xfrm>
              <a:off x="3798888" y="5583238"/>
              <a:ext cx="31750" cy="28575"/>
            </a:xfrm>
            <a:custGeom>
              <a:avLst/>
              <a:gdLst>
                <a:gd name="T0" fmla="*/ 0 w 20"/>
                <a:gd name="T1" fmla="*/ 2147483647 h 18"/>
                <a:gd name="T2" fmla="*/ 0 w 20"/>
                <a:gd name="T3" fmla="*/ 2147483647 h 18"/>
                <a:gd name="T4" fmla="*/ 2147483647 w 20"/>
                <a:gd name="T5" fmla="*/ 2147483647 h 18"/>
                <a:gd name="T6" fmla="*/ 2147483647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0 h 18"/>
                <a:gd name="T18" fmla="*/ 2147483647 w 20"/>
                <a:gd name="T19" fmla="*/ 0 h 18"/>
                <a:gd name="T20" fmla="*/ 2147483647 w 20"/>
                <a:gd name="T21" fmla="*/ 0 h 18"/>
                <a:gd name="T22" fmla="*/ 2147483647 w 20"/>
                <a:gd name="T23" fmla="*/ 2147483647 h 18"/>
                <a:gd name="T24" fmla="*/ 2147483647 w 20"/>
                <a:gd name="T25" fmla="*/ 2147483647 h 18"/>
                <a:gd name="T26" fmla="*/ 2147483647 w 20"/>
                <a:gd name="T27" fmla="*/ 2147483647 h 18"/>
                <a:gd name="T28" fmla="*/ 2147483647 w 20"/>
                <a:gd name="T29" fmla="*/ 2147483647 h 18"/>
                <a:gd name="T30" fmla="*/ 2147483647 w 20"/>
                <a:gd name="T31" fmla="*/ 2147483647 h 18"/>
                <a:gd name="T32" fmla="*/ 2147483647 w 20"/>
                <a:gd name="T33" fmla="*/ 2147483647 h 18"/>
                <a:gd name="T34" fmla="*/ 2147483647 w 20"/>
                <a:gd name="T35" fmla="*/ 2147483647 h 18"/>
                <a:gd name="T36" fmla="*/ 2147483647 w 20"/>
                <a:gd name="T37" fmla="*/ 2147483647 h 18"/>
                <a:gd name="T38" fmla="*/ 2147483647 w 20"/>
                <a:gd name="T39" fmla="*/ 2147483647 h 18"/>
                <a:gd name="T40" fmla="*/ 2147483647 w 20"/>
                <a:gd name="T41" fmla="*/ 2147483647 h 18"/>
                <a:gd name="T42" fmla="*/ 2147483647 w 20"/>
                <a:gd name="T43" fmla="*/ 2147483647 h 18"/>
                <a:gd name="T44" fmla="*/ 2147483647 w 20"/>
                <a:gd name="T45" fmla="*/ 2147483647 h 18"/>
                <a:gd name="T46" fmla="*/ 2147483647 w 20"/>
                <a:gd name="T47" fmla="*/ 2147483647 h 18"/>
                <a:gd name="T48" fmla="*/ 2147483647 w 20"/>
                <a:gd name="T49" fmla="*/ 2147483647 h 18"/>
                <a:gd name="T50" fmla="*/ 2147483647 w 20"/>
                <a:gd name="T51" fmla="*/ 2147483647 h 18"/>
                <a:gd name="T52" fmla="*/ 2147483647 w 20"/>
                <a:gd name="T53" fmla="*/ 2147483647 h 18"/>
                <a:gd name="T54" fmla="*/ 2147483647 w 20"/>
                <a:gd name="T55" fmla="*/ 2147483647 h 18"/>
                <a:gd name="T56" fmla="*/ 2147483647 w 20"/>
                <a:gd name="T57" fmla="*/ 2147483647 h 18"/>
                <a:gd name="T58" fmla="*/ 2147483647 w 20"/>
                <a:gd name="T59" fmla="*/ 2147483647 h 18"/>
                <a:gd name="T60" fmla="*/ 2147483647 w 20"/>
                <a:gd name="T61" fmla="*/ 2147483647 h 18"/>
                <a:gd name="T62" fmla="*/ 0 w 20"/>
                <a:gd name="T63" fmla="*/ 2147483647 h 18"/>
                <a:gd name="T64" fmla="*/ 0 w 20"/>
                <a:gd name="T65" fmla="*/ 2147483647 h 18"/>
                <a:gd name="T66" fmla="*/ 0 w 20"/>
                <a:gd name="T67" fmla="*/ 2147483647 h 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18"/>
                <a:gd name="T104" fmla="*/ 20 w 20"/>
                <a:gd name="T105" fmla="*/ 18 h 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18">
                  <a:moveTo>
                    <a:pt x="0" y="9"/>
                  </a:moveTo>
                  <a:lnTo>
                    <a:pt x="0" y="6"/>
                  </a:lnTo>
                  <a:lnTo>
                    <a:pt x="1" y="5"/>
                  </a:lnTo>
                  <a:lnTo>
                    <a:pt x="2" y="4"/>
                  </a:lnTo>
                  <a:lnTo>
                    <a:pt x="3" y="2"/>
                  </a:lnTo>
                  <a:lnTo>
                    <a:pt x="5" y="1"/>
                  </a:lnTo>
                  <a:lnTo>
                    <a:pt x="7" y="0"/>
                  </a:lnTo>
                  <a:lnTo>
                    <a:pt x="9" y="0"/>
                  </a:lnTo>
                  <a:lnTo>
                    <a:pt x="11" y="0"/>
                  </a:lnTo>
                  <a:lnTo>
                    <a:pt x="13" y="0"/>
                  </a:lnTo>
                  <a:lnTo>
                    <a:pt x="14" y="0"/>
                  </a:lnTo>
                  <a:lnTo>
                    <a:pt x="16" y="1"/>
                  </a:lnTo>
                  <a:lnTo>
                    <a:pt x="17" y="2"/>
                  </a:lnTo>
                  <a:lnTo>
                    <a:pt x="18" y="4"/>
                  </a:lnTo>
                  <a:lnTo>
                    <a:pt x="19" y="5"/>
                  </a:lnTo>
                  <a:lnTo>
                    <a:pt x="20" y="6"/>
                  </a:lnTo>
                  <a:lnTo>
                    <a:pt x="20" y="9"/>
                  </a:lnTo>
                  <a:lnTo>
                    <a:pt x="20" y="11"/>
                  </a:lnTo>
                  <a:lnTo>
                    <a:pt x="19" y="12"/>
                  </a:lnTo>
                  <a:lnTo>
                    <a:pt x="18" y="14"/>
                  </a:lnTo>
                  <a:lnTo>
                    <a:pt x="17" y="15"/>
                  </a:lnTo>
                  <a:lnTo>
                    <a:pt x="16" y="17"/>
                  </a:lnTo>
                  <a:lnTo>
                    <a:pt x="14" y="17"/>
                  </a:lnTo>
                  <a:lnTo>
                    <a:pt x="13" y="18"/>
                  </a:lnTo>
                  <a:lnTo>
                    <a:pt x="11" y="18"/>
                  </a:lnTo>
                  <a:lnTo>
                    <a:pt x="9" y="18"/>
                  </a:lnTo>
                  <a:lnTo>
                    <a:pt x="7" y="17"/>
                  </a:lnTo>
                  <a:lnTo>
                    <a:pt x="5" y="17"/>
                  </a:lnTo>
                  <a:lnTo>
                    <a:pt x="3" y="15"/>
                  </a:lnTo>
                  <a:lnTo>
                    <a:pt x="2" y="14"/>
                  </a:lnTo>
                  <a:lnTo>
                    <a:pt x="1" y="12"/>
                  </a:lnTo>
                  <a:lnTo>
                    <a:pt x="0" y="11"/>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790" name="Freeform 207"/>
            <p:cNvSpPr>
              <a:spLocks/>
            </p:cNvSpPr>
            <p:nvPr/>
          </p:nvSpPr>
          <p:spPr bwMode="auto">
            <a:xfrm>
              <a:off x="4056063" y="4927600"/>
              <a:ext cx="63500" cy="77787"/>
            </a:xfrm>
            <a:custGeom>
              <a:avLst/>
              <a:gdLst>
                <a:gd name="T0" fmla="*/ 2147483647 w 40"/>
                <a:gd name="T1" fmla="*/ 2147483647 h 49"/>
                <a:gd name="T2" fmla="*/ 2147483647 w 40"/>
                <a:gd name="T3" fmla="*/ 2147483647 h 49"/>
                <a:gd name="T4" fmla="*/ 2147483647 w 40"/>
                <a:gd name="T5" fmla="*/ 2147483647 h 49"/>
                <a:gd name="T6" fmla="*/ 2147483647 w 40"/>
                <a:gd name="T7" fmla="*/ 2147483647 h 49"/>
                <a:gd name="T8" fmla="*/ 2147483647 w 40"/>
                <a:gd name="T9" fmla="*/ 2147483647 h 49"/>
                <a:gd name="T10" fmla="*/ 2147483647 w 40"/>
                <a:gd name="T11" fmla="*/ 2147483647 h 49"/>
                <a:gd name="T12" fmla="*/ 2147483647 w 40"/>
                <a:gd name="T13" fmla="*/ 2147483647 h 49"/>
                <a:gd name="T14" fmla="*/ 2147483647 w 40"/>
                <a:gd name="T15" fmla="*/ 2147483647 h 49"/>
                <a:gd name="T16" fmla="*/ 2147483647 w 40"/>
                <a:gd name="T17" fmla="*/ 2147483647 h 49"/>
                <a:gd name="T18" fmla="*/ 2147483647 w 40"/>
                <a:gd name="T19" fmla="*/ 2147483647 h 49"/>
                <a:gd name="T20" fmla="*/ 2147483647 w 40"/>
                <a:gd name="T21" fmla="*/ 2147483647 h 49"/>
                <a:gd name="T22" fmla="*/ 2147483647 w 40"/>
                <a:gd name="T23" fmla="*/ 2147483647 h 49"/>
                <a:gd name="T24" fmla="*/ 2147483647 w 40"/>
                <a:gd name="T25" fmla="*/ 2147483647 h 49"/>
                <a:gd name="T26" fmla="*/ 2147483647 w 40"/>
                <a:gd name="T27" fmla="*/ 2147483647 h 49"/>
                <a:gd name="T28" fmla="*/ 2147483647 w 40"/>
                <a:gd name="T29" fmla="*/ 2147483647 h 49"/>
                <a:gd name="T30" fmla="*/ 2147483647 w 40"/>
                <a:gd name="T31" fmla="*/ 2147483647 h 49"/>
                <a:gd name="T32" fmla="*/ 2147483647 w 40"/>
                <a:gd name="T33" fmla="*/ 2147483647 h 49"/>
                <a:gd name="T34" fmla="*/ 2147483647 w 40"/>
                <a:gd name="T35" fmla="*/ 0 h 49"/>
                <a:gd name="T36" fmla="*/ 2147483647 w 40"/>
                <a:gd name="T37" fmla="*/ 2147483647 h 49"/>
                <a:gd name="T38" fmla="*/ 2147483647 w 40"/>
                <a:gd name="T39" fmla="*/ 2147483647 h 49"/>
                <a:gd name="T40" fmla="*/ 2147483647 w 40"/>
                <a:gd name="T41" fmla="*/ 2147483647 h 49"/>
                <a:gd name="T42" fmla="*/ 2147483647 w 40"/>
                <a:gd name="T43" fmla="*/ 2147483647 h 49"/>
                <a:gd name="T44" fmla="*/ 2147483647 w 40"/>
                <a:gd name="T45" fmla="*/ 2147483647 h 49"/>
                <a:gd name="T46" fmla="*/ 2147483647 w 40"/>
                <a:gd name="T47" fmla="*/ 2147483647 h 49"/>
                <a:gd name="T48" fmla="*/ 2147483647 w 40"/>
                <a:gd name="T49" fmla="*/ 2147483647 h 49"/>
                <a:gd name="T50" fmla="*/ 2147483647 w 40"/>
                <a:gd name="T51" fmla="*/ 2147483647 h 49"/>
                <a:gd name="T52" fmla="*/ 2147483647 w 40"/>
                <a:gd name="T53" fmla="*/ 2147483647 h 49"/>
                <a:gd name="T54" fmla="*/ 2147483647 w 40"/>
                <a:gd name="T55" fmla="*/ 2147483647 h 49"/>
                <a:gd name="T56" fmla="*/ 2147483647 w 40"/>
                <a:gd name="T57" fmla="*/ 2147483647 h 49"/>
                <a:gd name="T58" fmla="*/ 2147483647 w 40"/>
                <a:gd name="T59" fmla="*/ 2147483647 h 49"/>
                <a:gd name="T60" fmla="*/ 2147483647 w 40"/>
                <a:gd name="T61" fmla="*/ 2147483647 h 49"/>
                <a:gd name="T62" fmla="*/ 2147483647 w 40"/>
                <a:gd name="T63" fmla="*/ 2147483647 h 49"/>
                <a:gd name="T64" fmla="*/ 2147483647 w 40"/>
                <a:gd name="T65" fmla="*/ 2147483647 h 49"/>
                <a:gd name="T66" fmla="*/ 2147483647 w 40"/>
                <a:gd name="T67" fmla="*/ 2147483647 h 49"/>
                <a:gd name="T68" fmla="*/ 2147483647 w 40"/>
                <a:gd name="T69" fmla="*/ 2147483647 h 49"/>
                <a:gd name="T70" fmla="*/ 2147483647 w 40"/>
                <a:gd name="T71" fmla="*/ 2147483647 h 49"/>
                <a:gd name="T72" fmla="*/ 2147483647 w 40"/>
                <a:gd name="T73" fmla="*/ 2147483647 h 49"/>
                <a:gd name="T74" fmla="*/ 2147483647 w 40"/>
                <a:gd name="T75" fmla="*/ 2147483647 h 49"/>
                <a:gd name="T76" fmla="*/ 2147483647 w 40"/>
                <a:gd name="T77" fmla="*/ 2147483647 h 49"/>
                <a:gd name="T78" fmla="*/ 2147483647 w 40"/>
                <a:gd name="T79" fmla="*/ 2147483647 h 49"/>
                <a:gd name="T80" fmla="*/ 0 w 40"/>
                <a:gd name="T81" fmla="*/ 2147483647 h 49"/>
                <a:gd name="T82" fmla="*/ 0 w 40"/>
                <a:gd name="T83" fmla="*/ 2147483647 h 49"/>
                <a:gd name="T84" fmla="*/ 2147483647 w 40"/>
                <a:gd name="T85" fmla="*/ 2147483647 h 49"/>
                <a:gd name="T86" fmla="*/ 2147483647 w 40"/>
                <a:gd name="T87" fmla="*/ 2147483647 h 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
                <a:gd name="T133" fmla="*/ 0 h 49"/>
                <a:gd name="T134" fmla="*/ 40 w 40"/>
                <a:gd name="T135" fmla="*/ 49 h 4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 h="49">
                  <a:moveTo>
                    <a:pt x="3" y="40"/>
                  </a:moveTo>
                  <a:lnTo>
                    <a:pt x="3" y="41"/>
                  </a:lnTo>
                  <a:lnTo>
                    <a:pt x="5" y="42"/>
                  </a:lnTo>
                  <a:lnTo>
                    <a:pt x="6" y="43"/>
                  </a:lnTo>
                  <a:lnTo>
                    <a:pt x="8" y="44"/>
                  </a:lnTo>
                  <a:lnTo>
                    <a:pt x="9" y="45"/>
                  </a:lnTo>
                  <a:lnTo>
                    <a:pt x="11" y="45"/>
                  </a:lnTo>
                  <a:lnTo>
                    <a:pt x="13" y="46"/>
                  </a:lnTo>
                  <a:lnTo>
                    <a:pt x="15" y="47"/>
                  </a:lnTo>
                  <a:lnTo>
                    <a:pt x="16" y="47"/>
                  </a:lnTo>
                  <a:lnTo>
                    <a:pt x="19" y="48"/>
                  </a:lnTo>
                  <a:lnTo>
                    <a:pt x="20" y="48"/>
                  </a:lnTo>
                  <a:lnTo>
                    <a:pt x="22" y="49"/>
                  </a:lnTo>
                  <a:lnTo>
                    <a:pt x="23" y="49"/>
                  </a:lnTo>
                  <a:lnTo>
                    <a:pt x="25" y="49"/>
                  </a:lnTo>
                  <a:lnTo>
                    <a:pt x="27" y="49"/>
                  </a:lnTo>
                  <a:lnTo>
                    <a:pt x="29" y="49"/>
                  </a:lnTo>
                  <a:lnTo>
                    <a:pt x="30" y="49"/>
                  </a:lnTo>
                  <a:lnTo>
                    <a:pt x="31" y="48"/>
                  </a:lnTo>
                  <a:lnTo>
                    <a:pt x="33" y="46"/>
                  </a:lnTo>
                  <a:lnTo>
                    <a:pt x="35" y="45"/>
                  </a:lnTo>
                  <a:lnTo>
                    <a:pt x="35" y="42"/>
                  </a:lnTo>
                  <a:lnTo>
                    <a:pt x="37" y="39"/>
                  </a:lnTo>
                  <a:lnTo>
                    <a:pt x="37" y="36"/>
                  </a:lnTo>
                  <a:lnTo>
                    <a:pt x="39" y="34"/>
                  </a:lnTo>
                  <a:lnTo>
                    <a:pt x="39" y="30"/>
                  </a:lnTo>
                  <a:lnTo>
                    <a:pt x="39" y="27"/>
                  </a:lnTo>
                  <a:lnTo>
                    <a:pt x="39" y="23"/>
                  </a:lnTo>
                  <a:lnTo>
                    <a:pt x="40" y="19"/>
                  </a:lnTo>
                  <a:lnTo>
                    <a:pt x="40" y="16"/>
                  </a:lnTo>
                  <a:lnTo>
                    <a:pt x="40" y="11"/>
                  </a:lnTo>
                  <a:lnTo>
                    <a:pt x="40" y="8"/>
                  </a:lnTo>
                  <a:lnTo>
                    <a:pt x="40" y="5"/>
                  </a:lnTo>
                  <a:lnTo>
                    <a:pt x="39" y="3"/>
                  </a:lnTo>
                  <a:lnTo>
                    <a:pt x="37" y="1"/>
                  </a:lnTo>
                  <a:lnTo>
                    <a:pt x="35" y="0"/>
                  </a:lnTo>
                  <a:lnTo>
                    <a:pt x="33" y="0"/>
                  </a:lnTo>
                  <a:lnTo>
                    <a:pt x="33" y="1"/>
                  </a:lnTo>
                  <a:lnTo>
                    <a:pt x="33" y="3"/>
                  </a:lnTo>
                  <a:lnTo>
                    <a:pt x="33" y="4"/>
                  </a:lnTo>
                  <a:lnTo>
                    <a:pt x="34" y="6"/>
                  </a:lnTo>
                  <a:lnTo>
                    <a:pt x="34" y="7"/>
                  </a:lnTo>
                  <a:lnTo>
                    <a:pt x="34" y="9"/>
                  </a:lnTo>
                  <a:lnTo>
                    <a:pt x="34" y="10"/>
                  </a:lnTo>
                  <a:lnTo>
                    <a:pt x="35" y="11"/>
                  </a:lnTo>
                  <a:lnTo>
                    <a:pt x="34" y="13"/>
                  </a:lnTo>
                  <a:lnTo>
                    <a:pt x="34" y="16"/>
                  </a:lnTo>
                  <a:lnTo>
                    <a:pt x="34" y="17"/>
                  </a:lnTo>
                  <a:lnTo>
                    <a:pt x="34" y="19"/>
                  </a:lnTo>
                  <a:lnTo>
                    <a:pt x="34" y="20"/>
                  </a:lnTo>
                  <a:lnTo>
                    <a:pt x="34" y="22"/>
                  </a:lnTo>
                  <a:lnTo>
                    <a:pt x="33" y="23"/>
                  </a:lnTo>
                  <a:lnTo>
                    <a:pt x="33" y="25"/>
                  </a:lnTo>
                  <a:lnTo>
                    <a:pt x="33" y="27"/>
                  </a:lnTo>
                  <a:lnTo>
                    <a:pt x="32" y="29"/>
                  </a:lnTo>
                  <a:lnTo>
                    <a:pt x="31" y="30"/>
                  </a:lnTo>
                  <a:lnTo>
                    <a:pt x="31" y="32"/>
                  </a:lnTo>
                  <a:lnTo>
                    <a:pt x="31" y="33"/>
                  </a:lnTo>
                  <a:lnTo>
                    <a:pt x="30" y="35"/>
                  </a:lnTo>
                  <a:lnTo>
                    <a:pt x="29" y="37"/>
                  </a:lnTo>
                  <a:lnTo>
                    <a:pt x="29" y="38"/>
                  </a:lnTo>
                  <a:lnTo>
                    <a:pt x="27" y="39"/>
                  </a:lnTo>
                  <a:lnTo>
                    <a:pt x="27" y="40"/>
                  </a:lnTo>
                  <a:lnTo>
                    <a:pt x="25" y="42"/>
                  </a:lnTo>
                  <a:lnTo>
                    <a:pt x="25" y="43"/>
                  </a:lnTo>
                  <a:lnTo>
                    <a:pt x="23" y="43"/>
                  </a:lnTo>
                  <a:lnTo>
                    <a:pt x="21" y="43"/>
                  </a:lnTo>
                  <a:lnTo>
                    <a:pt x="19" y="42"/>
                  </a:lnTo>
                  <a:lnTo>
                    <a:pt x="17" y="42"/>
                  </a:lnTo>
                  <a:lnTo>
                    <a:pt x="15" y="40"/>
                  </a:lnTo>
                  <a:lnTo>
                    <a:pt x="13" y="39"/>
                  </a:lnTo>
                  <a:lnTo>
                    <a:pt x="12" y="39"/>
                  </a:lnTo>
                  <a:lnTo>
                    <a:pt x="10" y="37"/>
                  </a:lnTo>
                  <a:lnTo>
                    <a:pt x="8" y="37"/>
                  </a:lnTo>
                  <a:lnTo>
                    <a:pt x="7" y="36"/>
                  </a:lnTo>
                  <a:lnTo>
                    <a:pt x="6" y="35"/>
                  </a:lnTo>
                  <a:lnTo>
                    <a:pt x="5" y="34"/>
                  </a:lnTo>
                  <a:lnTo>
                    <a:pt x="3" y="33"/>
                  </a:lnTo>
                  <a:lnTo>
                    <a:pt x="2" y="33"/>
                  </a:lnTo>
                  <a:lnTo>
                    <a:pt x="0" y="34"/>
                  </a:lnTo>
                  <a:lnTo>
                    <a:pt x="0" y="35"/>
                  </a:lnTo>
                  <a:lnTo>
                    <a:pt x="0" y="36"/>
                  </a:lnTo>
                  <a:lnTo>
                    <a:pt x="1" y="37"/>
                  </a:lnTo>
                  <a:lnTo>
                    <a:pt x="1" y="39"/>
                  </a:lnTo>
                  <a:lnTo>
                    <a:pt x="3"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cxnSp>
        <p:nvCxnSpPr>
          <p:cNvPr id="22555" name="直線矢印コネクタ 44"/>
          <p:cNvCxnSpPr>
            <a:cxnSpLocks noChangeShapeType="1"/>
          </p:cNvCxnSpPr>
          <p:nvPr/>
        </p:nvCxnSpPr>
        <p:spPr bwMode="auto">
          <a:xfrm flipV="1">
            <a:off x="7099300" y="5164138"/>
            <a:ext cx="547688"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556" name="直線矢印コネクタ 44"/>
          <p:cNvCxnSpPr>
            <a:cxnSpLocks noChangeShapeType="1"/>
          </p:cNvCxnSpPr>
          <p:nvPr/>
        </p:nvCxnSpPr>
        <p:spPr bwMode="auto">
          <a:xfrm flipV="1">
            <a:off x="7099300" y="5902325"/>
            <a:ext cx="547688"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2557" name="Picture 11" descr="D:\Documents and Settings\HKAD0731\Local Settings\Temporary Internet Files\Content.IE5\ED9XBO72\MC90043264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0063" y="5341938"/>
            <a:ext cx="4191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558" name="直線矢印コネクタ 44"/>
          <p:cNvCxnSpPr>
            <a:cxnSpLocks noChangeShapeType="1"/>
            <a:stCxn id="345" idx="3"/>
          </p:cNvCxnSpPr>
          <p:nvPr/>
        </p:nvCxnSpPr>
        <p:spPr bwMode="auto">
          <a:xfrm>
            <a:off x="5292725" y="5103813"/>
            <a:ext cx="358775" cy="32702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559" name="直線矢印コネクタ 44"/>
          <p:cNvCxnSpPr>
            <a:cxnSpLocks noChangeShapeType="1"/>
            <a:endCxn id="22550" idx="1"/>
          </p:cNvCxnSpPr>
          <p:nvPr/>
        </p:nvCxnSpPr>
        <p:spPr bwMode="auto">
          <a:xfrm flipV="1">
            <a:off x="5999163" y="5183188"/>
            <a:ext cx="444500" cy="2444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560" name="直線矢印コネクタ 44"/>
          <p:cNvCxnSpPr>
            <a:cxnSpLocks noChangeShapeType="1"/>
            <a:stCxn id="346" idx="3"/>
          </p:cNvCxnSpPr>
          <p:nvPr/>
        </p:nvCxnSpPr>
        <p:spPr bwMode="auto">
          <a:xfrm flipV="1">
            <a:off x="5291138" y="5676900"/>
            <a:ext cx="360362" cy="1809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561" name="直線矢印コネクタ 44"/>
          <p:cNvCxnSpPr>
            <a:cxnSpLocks noChangeShapeType="1"/>
            <a:endCxn id="22551" idx="1"/>
          </p:cNvCxnSpPr>
          <p:nvPr/>
        </p:nvCxnSpPr>
        <p:spPr bwMode="auto">
          <a:xfrm>
            <a:off x="5999163" y="5675313"/>
            <a:ext cx="444500" cy="23812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2562" name="テキスト ボックス 298"/>
          <p:cNvSpPr txBox="1">
            <a:spLocks noChangeArrowheads="1"/>
          </p:cNvSpPr>
          <p:nvPr/>
        </p:nvSpPr>
        <p:spPr bwMode="auto">
          <a:xfrm>
            <a:off x="4643438" y="6246813"/>
            <a:ext cx="229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a:t>データ項目は設計するのではなく、語彙基盤から参照する。</a:t>
            </a:r>
          </a:p>
        </p:txBody>
      </p:sp>
      <p:sp>
        <p:nvSpPr>
          <p:cNvPr id="22563" name="テキスト ボックス 299"/>
          <p:cNvSpPr txBox="1">
            <a:spLocks noChangeArrowheads="1"/>
          </p:cNvSpPr>
          <p:nvPr/>
        </p:nvSpPr>
        <p:spPr bwMode="auto">
          <a:xfrm>
            <a:off x="7740650" y="5899150"/>
            <a:ext cx="11160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a:t>標準仕様のため連携、移行等が容易。</a:t>
            </a:r>
          </a:p>
        </p:txBody>
      </p:sp>
      <p:sp>
        <p:nvSpPr>
          <p:cNvPr id="22564" name="テキスト ボックス 7"/>
          <p:cNvSpPr txBox="1">
            <a:spLocks noChangeArrowheads="1"/>
          </p:cNvSpPr>
          <p:nvPr/>
        </p:nvSpPr>
        <p:spPr bwMode="auto">
          <a:xfrm>
            <a:off x="4356100" y="1341438"/>
            <a:ext cx="46799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b="1"/>
              <a:t>①システム設計するときに独自に設計したデータ項目を語彙基盤に登録し、各データ項目の関係性を紐付け</a:t>
            </a:r>
            <a:endParaRPr lang="en-US" altLang="ja-JP" sz="1400" b="1"/>
          </a:p>
        </p:txBody>
      </p:sp>
      <p:grpSp>
        <p:nvGrpSpPr>
          <p:cNvPr id="22565" name="グループ化 292"/>
          <p:cNvGrpSpPr>
            <a:grpSpLocks/>
          </p:cNvGrpSpPr>
          <p:nvPr/>
        </p:nvGrpSpPr>
        <p:grpSpPr bwMode="auto">
          <a:xfrm flipH="1">
            <a:off x="8037513" y="2646363"/>
            <a:ext cx="855662" cy="711200"/>
            <a:chOff x="3779838" y="4865688"/>
            <a:chExt cx="977900" cy="804862"/>
          </a:xfrm>
        </p:grpSpPr>
        <p:sp>
          <p:nvSpPr>
            <p:cNvPr id="22587" name="Freeform 58"/>
            <p:cNvSpPr>
              <a:spLocks/>
            </p:cNvSpPr>
            <p:nvPr/>
          </p:nvSpPr>
          <p:spPr bwMode="auto">
            <a:xfrm>
              <a:off x="3787775" y="5584825"/>
              <a:ext cx="34925" cy="28575"/>
            </a:xfrm>
            <a:custGeom>
              <a:avLst/>
              <a:gdLst>
                <a:gd name="T0" fmla="*/ 2147483647 w 22"/>
                <a:gd name="T1" fmla="*/ 2147483647 h 18"/>
                <a:gd name="T2" fmla="*/ 0 w 22"/>
                <a:gd name="T3" fmla="*/ 2147483647 h 18"/>
                <a:gd name="T4" fmla="*/ 0 w 22"/>
                <a:gd name="T5" fmla="*/ 2147483647 h 18"/>
                <a:gd name="T6" fmla="*/ 0 w 22"/>
                <a:gd name="T7" fmla="*/ 2147483647 h 18"/>
                <a:gd name="T8" fmla="*/ 2147483647 w 22"/>
                <a:gd name="T9" fmla="*/ 2147483647 h 18"/>
                <a:gd name="T10" fmla="*/ 2147483647 w 22"/>
                <a:gd name="T11" fmla="*/ 2147483647 h 18"/>
                <a:gd name="T12" fmla="*/ 2147483647 w 22"/>
                <a:gd name="T13" fmla="*/ 2147483647 h 18"/>
                <a:gd name="T14" fmla="*/ 2147483647 w 22"/>
                <a:gd name="T15" fmla="*/ 2147483647 h 18"/>
                <a:gd name="T16" fmla="*/ 2147483647 w 22"/>
                <a:gd name="T17" fmla="*/ 2147483647 h 18"/>
                <a:gd name="T18" fmla="*/ 2147483647 w 22"/>
                <a:gd name="T19" fmla="*/ 2147483647 h 18"/>
                <a:gd name="T20" fmla="*/ 2147483647 w 22"/>
                <a:gd name="T21" fmla="*/ 2147483647 h 18"/>
                <a:gd name="T22" fmla="*/ 2147483647 w 22"/>
                <a:gd name="T23" fmla="*/ 2147483647 h 18"/>
                <a:gd name="T24" fmla="*/ 2147483647 w 22"/>
                <a:gd name="T25" fmla="*/ 2147483647 h 18"/>
                <a:gd name="T26" fmla="*/ 2147483647 w 22"/>
                <a:gd name="T27" fmla="*/ 2147483647 h 18"/>
                <a:gd name="T28" fmla="*/ 2147483647 w 22"/>
                <a:gd name="T29" fmla="*/ 2147483647 h 18"/>
                <a:gd name="T30" fmla="*/ 2147483647 w 22"/>
                <a:gd name="T31" fmla="*/ 2147483647 h 18"/>
                <a:gd name="T32" fmla="*/ 2147483647 w 22"/>
                <a:gd name="T33" fmla="*/ 2147483647 h 18"/>
                <a:gd name="T34" fmla="*/ 2147483647 w 22"/>
                <a:gd name="T35" fmla="*/ 2147483647 h 18"/>
                <a:gd name="T36" fmla="*/ 2147483647 w 22"/>
                <a:gd name="T37" fmla="*/ 2147483647 h 18"/>
                <a:gd name="T38" fmla="*/ 2147483647 w 22"/>
                <a:gd name="T39" fmla="*/ 2147483647 h 18"/>
                <a:gd name="T40" fmla="*/ 2147483647 w 22"/>
                <a:gd name="T41" fmla="*/ 2147483647 h 18"/>
                <a:gd name="T42" fmla="*/ 2147483647 w 22"/>
                <a:gd name="T43" fmla="*/ 2147483647 h 18"/>
                <a:gd name="T44" fmla="*/ 2147483647 w 22"/>
                <a:gd name="T45" fmla="*/ 2147483647 h 18"/>
                <a:gd name="T46" fmla="*/ 2147483647 w 22"/>
                <a:gd name="T47" fmla="*/ 2147483647 h 18"/>
                <a:gd name="T48" fmla="*/ 2147483647 w 22"/>
                <a:gd name="T49" fmla="*/ 2147483647 h 18"/>
                <a:gd name="T50" fmla="*/ 2147483647 w 22"/>
                <a:gd name="T51" fmla="*/ 2147483647 h 18"/>
                <a:gd name="T52" fmla="*/ 2147483647 w 22"/>
                <a:gd name="T53" fmla="*/ 2147483647 h 18"/>
                <a:gd name="T54" fmla="*/ 2147483647 w 22"/>
                <a:gd name="T55" fmla="*/ 2147483647 h 18"/>
                <a:gd name="T56" fmla="*/ 2147483647 w 22"/>
                <a:gd name="T57" fmla="*/ 2147483647 h 18"/>
                <a:gd name="T58" fmla="*/ 2147483647 w 22"/>
                <a:gd name="T59" fmla="*/ 2147483647 h 18"/>
                <a:gd name="T60" fmla="*/ 2147483647 w 22"/>
                <a:gd name="T61" fmla="*/ 0 h 18"/>
                <a:gd name="T62" fmla="*/ 2147483647 w 22"/>
                <a:gd name="T63" fmla="*/ 0 h 18"/>
                <a:gd name="T64" fmla="*/ 2147483647 w 22"/>
                <a:gd name="T65" fmla="*/ 2147483647 h 18"/>
                <a:gd name="T66" fmla="*/ 2147483647 w 22"/>
                <a:gd name="T67" fmla="*/ 0 h 18"/>
                <a:gd name="T68" fmla="*/ 2147483647 w 22"/>
                <a:gd name="T69" fmla="*/ 0 h 18"/>
                <a:gd name="T70" fmla="*/ 2147483647 w 22"/>
                <a:gd name="T71" fmla="*/ 0 h 18"/>
                <a:gd name="T72" fmla="*/ 2147483647 w 22"/>
                <a:gd name="T73" fmla="*/ 0 h 18"/>
                <a:gd name="T74" fmla="*/ 2147483647 w 22"/>
                <a:gd name="T75" fmla="*/ 0 h 18"/>
                <a:gd name="T76" fmla="*/ 2147483647 w 22"/>
                <a:gd name="T77" fmla="*/ 0 h 18"/>
                <a:gd name="T78" fmla="*/ 2147483647 w 22"/>
                <a:gd name="T79" fmla="*/ 0 h 18"/>
                <a:gd name="T80" fmla="*/ 2147483647 w 22"/>
                <a:gd name="T81" fmla="*/ 0 h 18"/>
                <a:gd name="T82" fmla="*/ 2147483647 w 22"/>
                <a:gd name="T83" fmla="*/ 0 h 18"/>
                <a:gd name="T84" fmla="*/ 2147483647 w 22"/>
                <a:gd name="T85" fmla="*/ 2147483647 h 18"/>
                <a:gd name="T86" fmla="*/ 2147483647 w 22"/>
                <a:gd name="T87" fmla="*/ 2147483647 h 18"/>
                <a:gd name="T88" fmla="*/ 2147483647 w 22"/>
                <a:gd name="T89" fmla="*/ 2147483647 h 18"/>
                <a:gd name="T90" fmla="*/ 2147483647 w 22"/>
                <a:gd name="T91" fmla="*/ 2147483647 h 18"/>
                <a:gd name="T92" fmla="*/ 2147483647 w 22"/>
                <a:gd name="T93" fmla="*/ 2147483647 h 18"/>
                <a:gd name="T94" fmla="*/ 2147483647 w 22"/>
                <a:gd name="T95" fmla="*/ 2147483647 h 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
                <a:gd name="T145" fmla="*/ 0 h 18"/>
                <a:gd name="T146" fmla="*/ 22 w 22"/>
                <a:gd name="T147" fmla="*/ 18 h 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 h="18">
                  <a:moveTo>
                    <a:pt x="1" y="5"/>
                  </a:moveTo>
                  <a:lnTo>
                    <a:pt x="0" y="7"/>
                  </a:lnTo>
                  <a:lnTo>
                    <a:pt x="0" y="8"/>
                  </a:lnTo>
                  <a:lnTo>
                    <a:pt x="0" y="9"/>
                  </a:lnTo>
                  <a:lnTo>
                    <a:pt x="1" y="10"/>
                  </a:lnTo>
                  <a:lnTo>
                    <a:pt x="2" y="13"/>
                  </a:lnTo>
                  <a:lnTo>
                    <a:pt x="4" y="15"/>
                  </a:lnTo>
                  <a:lnTo>
                    <a:pt x="6" y="16"/>
                  </a:lnTo>
                  <a:lnTo>
                    <a:pt x="8" y="17"/>
                  </a:lnTo>
                  <a:lnTo>
                    <a:pt x="10" y="18"/>
                  </a:lnTo>
                  <a:lnTo>
                    <a:pt x="12" y="18"/>
                  </a:lnTo>
                  <a:lnTo>
                    <a:pt x="14" y="17"/>
                  </a:lnTo>
                  <a:lnTo>
                    <a:pt x="16" y="17"/>
                  </a:lnTo>
                  <a:lnTo>
                    <a:pt x="17" y="16"/>
                  </a:lnTo>
                  <a:lnTo>
                    <a:pt x="19" y="16"/>
                  </a:lnTo>
                  <a:lnTo>
                    <a:pt x="22" y="14"/>
                  </a:lnTo>
                  <a:lnTo>
                    <a:pt x="22" y="13"/>
                  </a:lnTo>
                  <a:lnTo>
                    <a:pt x="21" y="13"/>
                  </a:lnTo>
                  <a:lnTo>
                    <a:pt x="20" y="12"/>
                  </a:lnTo>
                  <a:lnTo>
                    <a:pt x="18" y="12"/>
                  </a:lnTo>
                  <a:lnTo>
                    <a:pt x="16" y="11"/>
                  </a:lnTo>
                  <a:lnTo>
                    <a:pt x="15" y="10"/>
                  </a:lnTo>
                  <a:lnTo>
                    <a:pt x="13" y="8"/>
                  </a:lnTo>
                  <a:lnTo>
                    <a:pt x="12" y="7"/>
                  </a:lnTo>
                  <a:lnTo>
                    <a:pt x="12" y="4"/>
                  </a:lnTo>
                  <a:lnTo>
                    <a:pt x="13" y="3"/>
                  </a:lnTo>
                  <a:lnTo>
                    <a:pt x="14" y="1"/>
                  </a:lnTo>
                  <a:lnTo>
                    <a:pt x="16" y="1"/>
                  </a:lnTo>
                  <a:lnTo>
                    <a:pt x="18" y="1"/>
                  </a:lnTo>
                  <a:lnTo>
                    <a:pt x="20" y="0"/>
                  </a:lnTo>
                  <a:lnTo>
                    <a:pt x="21" y="0"/>
                  </a:lnTo>
                  <a:lnTo>
                    <a:pt x="22" y="1"/>
                  </a:lnTo>
                  <a:lnTo>
                    <a:pt x="21" y="0"/>
                  </a:lnTo>
                  <a:lnTo>
                    <a:pt x="19" y="0"/>
                  </a:lnTo>
                  <a:lnTo>
                    <a:pt x="17" y="0"/>
                  </a:lnTo>
                  <a:lnTo>
                    <a:pt x="16" y="0"/>
                  </a:lnTo>
                  <a:lnTo>
                    <a:pt x="14" y="0"/>
                  </a:lnTo>
                  <a:lnTo>
                    <a:pt x="12" y="0"/>
                  </a:lnTo>
                  <a:lnTo>
                    <a:pt x="11" y="0"/>
                  </a:lnTo>
                  <a:lnTo>
                    <a:pt x="9" y="0"/>
                  </a:lnTo>
                  <a:lnTo>
                    <a:pt x="7" y="0"/>
                  </a:lnTo>
                  <a:lnTo>
                    <a:pt x="5" y="1"/>
                  </a:lnTo>
                  <a:lnTo>
                    <a:pt x="4" y="1"/>
                  </a:lnTo>
                  <a:lnTo>
                    <a:pt x="3" y="3"/>
                  </a:lnTo>
                  <a:lnTo>
                    <a:pt x="2" y="3"/>
                  </a:lnTo>
                  <a:lnTo>
                    <a:pt x="1" y="5"/>
                  </a:lnTo>
                  <a:close/>
                </a:path>
              </a:pathLst>
            </a:custGeom>
            <a:solidFill>
              <a:srgbClr val="54C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88" name="Freeform 59"/>
            <p:cNvSpPr>
              <a:spLocks/>
            </p:cNvSpPr>
            <p:nvPr/>
          </p:nvSpPr>
          <p:spPr bwMode="auto">
            <a:xfrm>
              <a:off x="3800475" y="5627688"/>
              <a:ext cx="41275" cy="42862"/>
            </a:xfrm>
            <a:custGeom>
              <a:avLst/>
              <a:gdLst>
                <a:gd name="T0" fmla="*/ 2147483647 w 26"/>
                <a:gd name="T1" fmla="*/ 2147483647 h 27"/>
                <a:gd name="T2" fmla="*/ 2147483647 w 26"/>
                <a:gd name="T3" fmla="*/ 2147483647 h 27"/>
                <a:gd name="T4" fmla="*/ 0 w 26"/>
                <a:gd name="T5" fmla="*/ 2147483647 h 27"/>
                <a:gd name="T6" fmla="*/ 0 w 26"/>
                <a:gd name="T7" fmla="*/ 2147483647 h 27"/>
                <a:gd name="T8" fmla="*/ 0 w 26"/>
                <a:gd name="T9" fmla="*/ 2147483647 h 27"/>
                <a:gd name="T10" fmla="*/ 0 w 26"/>
                <a:gd name="T11" fmla="*/ 2147483647 h 27"/>
                <a:gd name="T12" fmla="*/ 0 w 26"/>
                <a:gd name="T13" fmla="*/ 2147483647 h 27"/>
                <a:gd name="T14" fmla="*/ 0 w 26"/>
                <a:gd name="T15" fmla="*/ 2147483647 h 27"/>
                <a:gd name="T16" fmla="*/ 0 w 26"/>
                <a:gd name="T17" fmla="*/ 2147483647 h 27"/>
                <a:gd name="T18" fmla="*/ 2147483647 w 26"/>
                <a:gd name="T19" fmla="*/ 2147483647 h 27"/>
                <a:gd name="T20" fmla="*/ 2147483647 w 26"/>
                <a:gd name="T21" fmla="*/ 2147483647 h 27"/>
                <a:gd name="T22" fmla="*/ 2147483647 w 26"/>
                <a:gd name="T23" fmla="*/ 2147483647 h 27"/>
                <a:gd name="T24" fmla="*/ 2147483647 w 26"/>
                <a:gd name="T25" fmla="*/ 2147483647 h 27"/>
                <a:gd name="T26" fmla="*/ 2147483647 w 26"/>
                <a:gd name="T27" fmla="*/ 2147483647 h 27"/>
                <a:gd name="T28" fmla="*/ 2147483647 w 26"/>
                <a:gd name="T29" fmla="*/ 2147483647 h 27"/>
                <a:gd name="T30" fmla="*/ 2147483647 w 26"/>
                <a:gd name="T31" fmla="*/ 2147483647 h 27"/>
                <a:gd name="T32" fmla="*/ 2147483647 w 26"/>
                <a:gd name="T33" fmla="*/ 2147483647 h 27"/>
                <a:gd name="T34" fmla="*/ 2147483647 w 26"/>
                <a:gd name="T35" fmla="*/ 2147483647 h 27"/>
                <a:gd name="T36" fmla="*/ 2147483647 w 26"/>
                <a:gd name="T37" fmla="*/ 2147483647 h 27"/>
                <a:gd name="T38" fmla="*/ 2147483647 w 26"/>
                <a:gd name="T39" fmla="*/ 2147483647 h 27"/>
                <a:gd name="T40" fmla="*/ 2147483647 w 26"/>
                <a:gd name="T41" fmla="*/ 2147483647 h 27"/>
                <a:gd name="T42" fmla="*/ 2147483647 w 26"/>
                <a:gd name="T43" fmla="*/ 2147483647 h 27"/>
                <a:gd name="T44" fmla="*/ 2147483647 w 26"/>
                <a:gd name="T45" fmla="*/ 2147483647 h 27"/>
                <a:gd name="T46" fmla="*/ 2147483647 w 26"/>
                <a:gd name="T47" fmla="*/ 2147483647 h 27"/>
                <a:gd name="T48" fmla="*/ 2147483647 w 26"/>
                <a:gd name="T49" fmla="*/ 2147483647 h 27"/>
                <a:gd name="T50" fmla="*/ 2147483647 w 26"/>
                <a:gd name="T51" fmla="*/ 2147483647 h 27"/>
                <a:gd name="T52" fmla="*/ 2147483647 w 26"/>
                <a:gd name="T53" fmla="*/ 2147483647 h 27"/>
                <a:gd name="T54" fmla="*/ 2147483647 w 26"/>
                <a:gd name="T55" fmla="*/ 2147483647 h 27"/>
                <a:gd name="T56" fmla="*/ 2147483647 w 26"/>
                <a:gd name="T57" fmla="*/ 2147483647 h 27"/>
                <a:gd name="T58" fmla="*/ 2147483647 w 26"/>
                <a:gd name="T59" fmla="*/ 2147483647 h 27"/>
                <a:gd name="T60" fmla="*/ 2147483647 w 26"/>
                <a:gd name="T61" fmla="*/ 2147483647 h 27"/>
                <a:gd name="T62" fmla="*/ 2147483647 w 26"/>
                <a:gd name="T63" fmla="*/ 2147483647 h 27"/>
                <a:gd name="T64" fmla="*/ 2147483647 w 26"/>
                <a:gd name="T65" fmla="*/ 2147483647 h 27"/>
                <a:gd name="T66" fmla="*/ 2147483647 w 26"/>
                <a:gd name="T67" fmla="*/ 2147483647 h 27"/>
                <a:gd name="T68" fmla="*/ 2147483647 w 26"/>
                <a:gd name="T69" fmla="*/ 2147483647 h 27"/>
                <a:gd name="T70" fmla="*/ 2147483647 w 26"/>
                <a:gd name="T71" fmla="*/ 2147483647 h 27"/>
                <a:gd name="T72" fmla="*/ 2147483647 w 26"/>
                <a:gd name="T73" fmla="*/ 2147483647 h 27"/>
                <a:gd name="T74" fmla="*/ 2147483647 w 26"/>
                <a:gd name="T75" fmla="*/ 2147483647 h 27"/>
                <a:gd name="T76" fmla="*/ 2147483647 w 26"/>
                <a:gd name="T77" fmla="*/ 2147483647 h 27"/>
                <a:gd name="T78" fmla="*/ 2147483647 w 26"/>
                <a:gd name="T79" fmla="*/ 2147483647 h 27"/>
                <a:gd name="T80" fmla="*/ 2147483647 w 26"/>
                <a:gd name="T81" fmla="*/ 2147483647 h 27"/>
                <a:gd name="T82" fmla="*/ 2147483647 w 26"/>
                <a:gd name="T83" fmla="*/ 0 h 27"/>
                <a:gd name="T84" fmla="*/ 2147483647 w 26"/>
                <a:gd name="T85" fmla="*/ 0 h 27"/>
                <a:gd name="T86" fmla="*/ 2147483647 w 26"/>
                <a:gd name="T87" fmla="*/ 0 h 27"/>
                <a:gd name="T88" fmla="*/ 2147483647 w 26"/>
                <a:gd name="T89" fmla="*/ 2147483647 h 27"/>
                <a:gd name="T90" fmla="*/ 2147483647 w 26"/>
                <a:gd name="T91" fmla="*/ 2147483647 h 27"/>
                <a:gd name="T92" fmla="*/ 2147483647 w 26"/>
                <a:gd name="T93" fmla="*/ 2147483647 h 27"/>
                <a:gd name="T94" fmla="*/ 2147483647 w 26"/>
                <a:gd name="T95" fmla="*/ 2147483647 h 27"/>
                <a:gd name="T96" fmla="*/ 2147483647 w 26"/>
                <a:gd name="T97" fmla="*/ 2147483647 h 27"/>
                <a:gd name="T98" fmla="*/ 2147483647 w 26"/>
                <a:gd name="T99" fmla="*/ 2147483647 h 27"/>
                <a:gd name="T100" fmla="*/ 2147483647 w 26"/>
                <a:gd name="T101" fmla="*/ 2147483647 h 27"/>
                <a:gd name="T102" fmla="*/ 2147483647 w 26"/>
                <a:gd name="T103" fmla="*/ 2147483647 h 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
                <a:gd name="T157" fmla="*/ 0 h 27"/>
                <a:gd name="T158" fmla="*/ 26 w 26"/>
                <a:gd name="T159" fmla="*/ 27 h 2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 h="27">
                  <a:moveTo>
                    <a:pt x="2" y="6"/>
                  </a:moveTo>
                  <a:lnTo>
                    <a:pt x="1" y="7"/>
                  </a:lnTo>
                  <a:lnTo>
                    <a:pt x="0" y="9"/>
                  </a:lnTo>
                  <a:lnTo>
                    <a:pt x="0" y="10"/>
                  </a:lnTo>
                  <a:lnTo>
                    <a:pt x="0" y="12"/>
                  </a:lnTo>
                  <a:lnTo>
                    <a:pt x="0" y="13"/>
                  </a:lnTo>
                  <a:lnTo>
                    <a:pt x="0" y="15"/>
                  </a:lnTo>
                  <a:lnTo>
                    <a:pt x="0" y="16"/>
                  </a:lnTo>
                  <a:lnTo>
                    <a:pt x="0" y="18"/>
                  </a:lnTo>
                  <a:lnTo>
                    <a:pt x="1" y="20"/>
                  </a:lnTo>
                  <a:lnTo>
                    <a:pt x="2" y="21"/>
                  </a:lnTo>
                  <a:lnTo>
                    <a:pt x="4" y="22"/>
                  </a:lnTo>
                  <a:lnTo>
                    <a:pt x="6" y="23"/>
                  </a:lnTo>
                  <a:lnTo>
                    <a:pt x="8" y="25"/>
                  </a:lnTo>
                  <a:lnTo>
                    <a:pt x="10" y="25"/>
                  </a:lnTo>
                  <a:lnTo>
                    <a:pt x="12" y="25"/>
                  </a:lnTo>
                  <a:lnTo>
                    <a:pt x="15" y="26"/>
                  </a:lnTo>
                  <a:lnTo>
                    <a:pt x="17" y="26"/>
                  </a:lnTo>
                  <a:lnTo>
                    <a:pt x="19" y="26"/>
                  </a:lnTo>
                  <a:lnTo>
                    <a:pt x="20" y="26"/>
                  </a:lnTo>
                  <a:lnTo>
                    <a:pt x="22" y="27"/>
                  </a:lnTo>
                  <a:lnTo>
                    <a:pt x="24" y="27"/>
                  </a:lnTo>
                  <a:lnTo>
                    <a:pt x="25" y="27"/>
                  </a:lnTo>
                  <a:lnTo>
                    <a:pt x="26" y="27"/>
                  </a:lnTo>
                  <a:lnTo>
                    <a:pt x="24" y="27"/>
                  </a:lnTo>
                  <a:lnTo>
                    <a:pt x="22" y="26"/>
                  </a:lnTo>
                  <a:lnTo>
                    <a:pt x="20" y="25"/>
                  </a:lnTo>
                  <a:lnTo>
                    <a:pt x="16" y="23"/>
                  </a:lnTo>
                  <a:lnTo>
                    <a:pt x="14" y="22"/>
                  </a:lnTo>
                  <a:lnTo>
                    <a:pt x="12" y="19"/>
                  </a:lnTo>
                  <a:lnTo>
                    <a:pt x="10" y="17"/>
                  </a:lnTo>
                  <a:lnTo>
                    <a:pt x="10" y="14"/>
                  </a:lnTo>
                  <a:lnTo>
                    <a:pt x="10" y="13"/>
                  </a:lnTo>
                  <a:lnTo>
                    <a:pt x="10" y="12"/>
                  </a:lnTo>
                  <a:lnTo>
                    <a:pt x="10" y="10"/>
                  </a:lnTo>
                  <a:lnTo>
                    <a:pt x="10" y="9"/>
                  </a:lnTo>
                  <a:lnTo>
                    <a:pt x="12" y="6"/>
                  </a:lnTo>
                  <a:lnTo>
                    <a:pt x="12" y="4"/>
                  </a:lnTo>
                  <a:lnTo>
                    <a:pt x="13" y="2"/>
                  </a:lnTo>
                  <a:lnTo>
                    <a:pt x="14" y="1"/>
                  </a:lnTo>
                  <a:lnTo>
                    <a:pt x="13" y="0"/>
                  </a:lnTo>
                  <a:lnTo>
                    <a:pt x="12" y="0"/>
                  </a:lnTo>
                  <a:lnTo>
                    <a:pt x="11" y="0"/>
                  </a:lnTo>
                  <a:lnTo>
                    <a:pt x="10" y="1"/>
                  </a:lnTo>
                  <a:lnTo>
                    <a:pt x="8" y="2"/>
                  </a:lnTo>
                  <a:lnTo>
                    <a:pt x="6" y="3"/>
                  </a:lnTo>
                  <a:lnTo>
                    <a:pt x="4" y="3"/>
                  </a:lnTo>
                  <a:lnTo>
                    <a:pt x="3" y="5"/>
                  </a:lnTo>
                  <a:lnTo>
                    <a:pt x="2" y="5"/>
                  </a:lnTo>
                  <a:lnTo>
                    <a:pt x="2" y="6"/>
                  </a:lnTo>
                  <a:close/>
                </a:path>
              </a:pathLst>
            </a:custGeom>
            <a:solidFill>
              <a:srgbClr val="54C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89" name="Freeform 60"/>
            <p:cNvSpPr>
              <a:spLocks/>
            </p:cNvSpPr>
            <p:nvPr/>
          </p:nvSpPr>
          <p:spPr bwMode="auto">
            <a:xfrm>
              <a:off x="4016375" y="5622925"/>
              <a:ext cx="39687" cy="39687"/>
            </a:xfrm>
            <a:custGeom>
              <a:avLst/>
              <a:gdLst>
                <a:gd name="T0" fmla="*/ 2147483647 w 25"/>
                <a:gd name="T1" fmla="*/ 0 h 25"/>
                <a:gd name="T2" fmla="*/ 2147483647 w 25"/>
                <a:gd name="T3" fmla="*/ 2147483647 h 25"/>
                <a:gd name="T4" fmla="*/ 2147483647 w 25"/>
                <a:gd name="T5" fmla="*/ 2147483647 h 25"/>
                <a:gd name="T6" fmla="*/ 2147483647 w 25"/>
                <a:gd name="T7" fmla="*/ 2147483647 h 25"/>
                <a:gd name="T8" fmla="*/ 2147483647 w 25"/>
                <a:gd name="T9" fmla="*/ 2147483647 h 25"/>
                <a:gd name="T10" fmla="*/ 2147483647 w 25"/>
                <a:gd name="T11" fmla="*/ 2147483647 h 25"/>
                <a:gd name="T12" fmla="*/ 2147483647 w 25"/>
                <a:gd name="T13" fmla="*/ 2147483647 h 25"/>
                <a:gd name="T14" fmla="*/ 0 w 25"/>
                <a:gd name="T15" fmla="*/ 2147483647 h 25"/>
                <a:gd name="T16" fmla="*/ 0 w 25"/>
                <a:gd name="T17" fmla="*/ 2147483647 h 25"/>
                <a:gd name="T18" fmla="*/ 0 w 25"/>
                <a:gd name="T19" fmla="*/ 2147483647 h 25"/>
                <a:gd name="T20" fmla="*/ 0 w 25"/>
                <a:gd name="T21" fmla="*/ 2147483647 h 25"/>
                <a:gd name="T22" fmla="*/ 0 w 25"/>
                <a:gd name="T23" fmla="*/ 2147483647 h 25"/>
                <a:gd name="T24" fmla="*/ 2147483647 w 25"/>
                <a:gd name="T25" fmla="*/ 2147483647 h 25"/>
                <a:gd name="T26" fmla="*/ 2147483647 w 25"/>
                <a:gd name="T27" fmla="*/ 2147483647 h 25"/>
                <a:gd name="T28" fmla="*/ 2147483647 w 25"/>
                <a:gd name="T29" fmla="*/ 2147483647 h 25"/>
                <a:gd name="T30" fmla="*/ 2147483647 w 25"/>
                <a:gd name="T31" fmla="*/ 2147483647 h 25"/>
                <a:gd name="T32" fmla="*/ 2147483647 w 25"/>
                <a:gd name="T33" fmla="*/ 2147483647 h 25"/>
                <a:gd name="T34" fmla="*/ 2147483647 w 25"/>
                <a:gd name="T35" fmla="*/ 2147483647 h 25"/>
                <a:gd name="T36" fmla="*/ 2147483647 w 25"/>
                <a:gd name="T37" fmla="*/ 2147483647 h 25"/>
                <a:gd name="T38" fmla="*/ 2147483647 w 25"/>
                <a:gd name="T39" fmla="*/ 2147483647 h 25"/>
                <a:gd name="T40" fmla="*/ 2147483647 w 25"/>
                <a:gd name="T41" fmla="*/ 2147483647 h 25"/>
                <a:gd name="T42" fmla="*/ 2147483647 w 25"/>
                <a:gd name="T43" fmla="*/ 2147483647 h 25"/>
                <a:gd name="T44" fmla="*/ 2147483647 w 25"/>
                <a:gd name="T45" fmla="*/ 2147483647 h 25"/>
                <a:gd name="T46" fmla="*/ 2147483647 w 25"/>
                <a:gd name="T47" fmla="*/ 2147483647 h 25"/>
                <a:gd name="T48" fmla="*/ 2147483647 w 25"/>
                <a:gd name="T49" fmla="*/ 2147483647 h 25"/>
                <a:gd name="T50" fmla="*/ 2147483647 w 25"/>
                <a:gd name="T51" fmla="*/ 2147483647 h 25"/>
                <a:gd name="T52" fmla="*/ 2147483647 w 25"/>
                <a:gd name="T53" fmla="*/ 2147483647 h 25"/>
                <a:gd name="T54" fmla="*/ 2147483647 w 25"/>
                <a:gd name="T55" fmla="*/ 2147483647 h 25"/>
                <a:gd name="T56" fmla="*/ 2147483647 w 25"/>
                <a:gd name="T57" fmla="*/ 2147483647 h 25"/>
                <a:gd name="T58" fmla="*/ 2147483647 w 25"/>
                <a:gd name="T59" fmla="*/ 2147483647 h 25"/>
                <a:gd name="T60" fmla="*/ 2147483647 w 25"/>
                <a:gd name="T61" fmla="*/ 2147483647 h 25"/>
                <a:gd name="T62" fmla="*/ 2147483647 w 25"/>
                <a:gd name="T63" fmla="*/ 2147483647 h 25"/>
                <a:gd name="T64" fmla="*/ 2147483647 w 25"/>
                <a:gd name="T65" fmla="*/ 2147483647 h 25"/>
                <a:gd name="T66" fmla="*/ 2147483647 w 25"/>
                <a:gd name="T67" fmla="*/ 2147483647 h 25"/>
                <a:gd name="T68" fmla="*/ 2147483647 w 25"/>
                <a:gd name="T69" fmla="*/ 2147483647 h 25"/>
                <a:gd name="T70" fmla="*/ 2147483647 w 25"/>
                <a:gd name="T71" fmla="*/ 2147483647 h 25"/>
                <a:gd name="T72" fmla="*/ 2147483647 w 25"/>
                <a:gd name="T73" fmla="*/ 2147483647 h 25"/>
                <a:gd name="T74" fmla="*/ 2147483647 w 25"/>
                <a:gd name="T75" fmla="*/ 2147483647 h 25"/>
                <a:gd name="T76" fmla="*/ 2147483647 w 25"/>
                <a:gd name="T77" fmla="*/ 2147483647 h 25"/>
                <a:gd name="T78" fmla="*/ 2147483647 w 25"/>
                <a:gd name="T79" fmla="*/ 2147483647 h 25"/>
                <a:gd name="T80" fmla="*/ 2147483647 w 25"/>
                <a:gd name="T81" fmla="*/ 2147483647 h 25"/>
                <a:gd name="T82" fmla="*/ 2147483647 w 25"/>
                <a:gd name="T83" fmla="*/ 2147483647 h 25"/>
                <a:gd name="T84" fmla="*/ 2147483647 w 25"/>
                <a:gd name="T85" fmla="*/ 2147483647 h 25"/>
                <a:gd name="T86" fmla="*/ 2147483647 w 25"/>
                <a:gd name="T87" fmla="*/ 2147483647 h 25"/>
                <a:gd name="T88" fmla="*/ 2147483647 w 25"/>
                <a:gd name="T89" fmla="*/ 2147483647 h 25"/>
                <a:gd name="T90" fmla="*/ 2147483647 w 25"/>
                <a:gd name="T91" fmla="*/ 2147483647 h 25"/>
                <a:gd name="T92" fmla="*/ 2147483647 w 25"/>
                <a:gd name="T93" fmla="*/ 2147483647 h 25"/>
                <a:gd name="T94" fmla="*/ 2147483647 w 25"/>
                <a:gd name="T95" fmla="*/ 2147483647 h 25"/>
                <a:gd name="T96" fmla="*/ 2147483647 w 25"/>
                <a:gd name="T97" fmla="*/ 2147483647 h 25"/>
                <a:gd name="T98" fmla="*/ 2147483647 w 25"/>
                <a:gd name="T99" fmla="*/ 0 h 25"/>
                <a:gd name="T100" fmla="*/ 2147483647 w 25"/>
                <a:gd name="T101" fmla="*/ 0 h 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
                <a:gd name="T154" fmla="*/ 0 h 25"/>
                <a:gd name="T155" fmla="*/ 25 w 25"/>
                <a:gd name="T156" fmla="*/ 25 h 2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 h="25">
                  <a:moveTo>
                    <a:pt x="11" y="0"/>
                  </a:moveTo>
                  <a:lnTo>
                    <a:pt x="8" y="2"/>
                  </a:lnTo>
                  <a:lnTo>
                    <a:pt x="6" y="3"/>
                  </a:lnTo>
                  <a:lnTo>
                    <a:pt x="4" y="5"/>
                  </a:lnTo>
                  <a:lnTo>
                    <a:pt x="3" y="6"/>
                  </a:lnTo>
                  <a:lnTo>
                    <a:pt x="1" y="8"/>
                  </a:lnTo>
                  <a:lnTo>
                    <a:pt x="1" y="10"/>
                  </a:lnTo>
                  <a:lnTo>
                    <a:pt x="0" y="12"/>
                  </a:lnTo>
                  <a:lnTo>
                    <a:pt x="0" y="13"/>
                  </a:lnTo>
                  <a:lnTo>
                    <a:pt x="0" y="15"/>
                  </a:lnTo>
                  <a:lnTo>
                    <a:pt x="0" y="16"/>
                  </a:lnTo>
                  <a:lnTo>
                    <a:pt x="0" y="17"/>
                  </a:lnTo>
                  <a:lnTo>
                    <a:pt x="1" y="19"/>
                  </a:lnTo>
                  <a:lnTo>
                    <a:pt x="2" y="21"/>
                  </a:lnTo>
                  <a:lnTo>
                    <a:pt x="4" y="23"/>
                  </a:lnTo>
                  <a:lnTo>
                    <a:pt x="5" y="23"/>
                  </a:lnTo>
                  <a:lnTo>
                    <a:pt x="7" y="23"/>
                  </a:lnTo>
                  <a:lnTo>
                    <a:pt x="8" y="23"/>
                  </a:lnTo>
                  <a:lnTo>
                    <a:pt x="10" y="24"/>
                  </a:lnTo>
                  <a:lnTo>
                    <a:pt x="11" y="25"/>
                  </a:lnTo>
                  <a:lnTo>
                    <a:pt x="13" y="25"/>
                  </a:lnTo>
                  <a:lnTo>
                    <a:pt x="15" y="25"/>
                  </a:lnTo>
                  <a:lnTo>
                    <a:pt x="17" y="25"/>
                  </a:lnTo>
                  <a:lnTo>
                    <a:pt x="18" y="25"/>
                  </a:lnTo>
                  <a:lnTo>
                    <a:pt x="20" y="25"/>
                  </a:lnTo>
                  <a:lnTo>
                    <a:pt x="22" y="25"/>
                  </a:lnTo>
                  <a:lnTo>
                    <a:pt x="23" y="25"/>
                  </a:lnTo>
                  <a:lnTo>
                    <a:pt x="25" y="25"/>
                  </a:lnTo>
                  <a:lnTo>
                    <a:pt x="24" y="24"/>
                  </a:lnTo>
                  <a:lnTo>
                    <a:pt x="22" y="24"/>
                  </a:lnTo>
                  <a:lnTo>
                    <a:pt x="19" y="23"/>
                  </a:lnTo>
                  <a:lnTo>
                    <a:pt x="16" y="23"/>
                  </a:lnTo>
                  <a:lnTo>
                    <a:pt x="14" y="22"/>
                  </a:lnTo>
                  <a:lnTo>
                    <a:pt x="12" y="21"/>
                  </a:lnTo>
                  <a:lnTo>
                    <a:pt x="11" y="19"/>
                  </a:lnTo>
                  <a:lnTo>
                    <a:pt x="11" y="18"/>
                  </a:lnTo>
                  <a:lnTo>
                    <a:pt x="11" y="16"/>
                  </a:lnTo>
                  <a:lnTo>
                    <a:pt x="11" y="15"/>
                  </a:lnTo>
                  <a:lnTo>
                    <a:pt x="11" y="13"/>
                  </a:lnTo>
                  <a:lnTo>
                    <a:pt x="12" y="11"/>
                  </a:lnTo>
                  <a:lnTo>
                    <a:pt x="12" y="10"/>
                  </a:lnTo>
                  <a:lnTo>
                    <a:pt x="13" y="8"/>
                  </a:lnTo>
                  <a:lnTo>
                    <a:pt x="14" y="6"/>
                  </a:lnTo>
                  <a:lnTo>
                    <a:pt x="16" y="5"/>
                  </a:lnTo>
                  <a:lnTo>
                    <a:pt x="17" y="3"/>
                  </a:lnTo>
                  <a:lnTo>
                    <a:pt x="18" y="2"/>
                  </a:lnTo>
                  <a:lnTo>
                    <a:pt x="19" y="2"/>
                  </a:lnTo>
                  <a:lnTo>
                    <a:pt x="20" y="2"/>
                  </a:lnTo>
                  <a:lnTo>
                    <a:pt x="11" y="0"/>
                  </a:lnTo>
                  <a:close/>
                </a:path>
              </a:pathLst>
            </a:custGeom>
            <a:solidFill>
              <a:srgbClr val="54C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90" name="Freeform 61"/>
            <p:cNvSpPr>
              <a:spLocks/>
            </p:cNvSpPr>
            <p:nvPr/>
          </p:nvSpPr>
          <p:spPr bwMode="auto">
            <a:xfrm>
              <a:off x="3835400" y="5580063"/>
              <a:ext cx="236537" cy="44450"/>
            </a:xfrm>
            <a:custGeom>
              <a:avLst/>
              <a:gdLst>
                <a:gd name="T0" fmla="*/ 2147483647 w 149"/>
                <a:gd name="T1" fmla="*/ 2147483647 h 28"/>
                <a:gd name="T2" fmla="*/ 2147483647 w 149"/>
                <a:gd name="T3" fmla="*/ 2147483647 h 28"/>
                <a:gd name="T4" fmla="*/ 2147483647 w 149"/>
                <a:gd name="T5" fmla="*/ 2147483647 h 28"/>
                <a:gd name="T6" fmla="*/ 2147483647 w 149"/>
                <a:gd name="T7" fmla="*/ 2147483647 h 28"/>
                <a:gd name="T8" fmla="*/ 2147483647 w 149"/>
                <a:gd name="T9" fmla="*/ 2147483647 h 28"/>
                <a:gd name="T10" fmla="*/ 2147483647 w 149"/>
                <a:gd name="T11" fmla="*/ 2147483647 h 28"/>
                <a:gd name="T12" fmla="*/ 2147483647 w 149"/>
                <a:gd name="T13" fmla="*/ 2147483647 h 28"/>
                <a:gd name="T14" fmla="*/ 2147483647 w 149"/>
                <a:gd name="T15" fmla="*/ 2147483647 h 28"/>
                <a:gd name="T16" fmla="*/ 2147483647 w 149"/>
                <a:gd name="T17" fmla="*/ 2147483647 h 28"/>
                <a:gd name="T18" fmla="*/ 2147483647 w 149"/>
                <a:gd name="T19" fmla="*/ 2147483647 h 28"/>
                <a:gd name="T20" fmla="*/ 2147483647 w 149"/>
                <a:gd name="T21" fmla="*/ 2147483647 h 28"/>
                <a:gd name="T22" fmla="*/ 2147483647 w 149"/>
                <a:gd name="T23" fmla="*/ 2147483647 h 28"/>
                <a:gd name="T24" fmla="*/ 2147483647 w 149"/>
                <a:gd name="T25" fmla="*/ 2147483647 h 28"/>
                <a:gd name="T26" fmla="*/ 2147483647 w 149"/>
                <a:gd name="T27" fmla="*/ 2147483647 h 28"/>
                <a:gd name="T28" fmla="*/ 2147483647 w 149"/>
                <a:gd name="T29" fmla="*/ 2147483647 h 28"/>
                <a:gd name="T30" fmla="*/ 2147483647 w 149"/>
                <a:gd name="T31" fmla="*/ 2147483647 h 28"/>
                <a:gd name="T32" fmla="*/ 2147483647 w 149"/>
                <a:gd name="T33" fmla="*/ 2147483647 h 28"/>
                <a:gd name="T34" fmla="*/ 2147483647 w 149"/>
                <a:gd name="T35" fmla="*/ 2147483647 h 28"/>
                <a:gd name="T36" fmla="*/ 2147483647 w 149"/>
                <a:gd name="T37" fmla="*/ 2147483647 h 28"/>
                <a:gd name="T38" fmla="*/ 2147483647 w 149"/>
                <a:gd name="T39" fmla="*/ 2147483647 h 28"/>
                <a:gd name="T40" fmla="*/ 2147483647 w 149"/>
                <a:gd name="T41" fmla="*/ 2147483647 h 28"/>
                <a:gd name="T42" fmla="*/ 2147483647 w 149"/>
                <a:gd name="T43" fmla="*/ 2147483647 h 28"/>
                <a:gd name="T44" fmla="*/ 2147483647 w 149"/>
                <a:gd name="T45" fmla="*/ 2147483647 h 28"/>
                <a:gd name="T46" fmla="*/ 2147483647 w 149"/>
                <a:gd name="T47" fmla="*/ 2147483647 h 28"/>
                <a:gd name="T48" fmla="*/ 2147483647 w 149"/>
                <a:gd name="T49" fmla="*/ 2147483647 h 28"/>
                <a:gd name="T50" fmla="*/ 2147483647 w 149"/>
                <a:gd name="T51" fmla="*/ 2147483647 h 28"/>
                <a:gd name="T52" fmla="*/ 2147483647 w 149"/>
                <a:gd name="T53" fmla="*/ 2147483647 h 28"/>
                <a:gd name="T54" fmla="*/ 2147483647 w 149"/>
                <a:gd name="T55" fmla="*/ 2147483647 h 28"/>
                <a:gd name="T56" fmla="*/ 2147483647 w 149"/>
                <a:gd name="T57" fmla="*/ 2147483647 h 28"/>
                <a:gd name="T58" fmla="*/ 2147483647 w 149"/>
                <a:gd name="T59" fmla="*/ 2147483647 h 28"/>
                <a:gd name="T60" fmla="*/ 2147483647 w 149"/>
                <a:gd name="T61" fmla="*/ 2147483647 h 28"/>
                <a:gd name="T62" fmla="*/ 2147483647 w 149"/>
                <a:gd name="T63" fmla="*/ 0 h 28"/>
                <a:gd name="T64" fmla="*/ 2147483647 w 149"/>
                <a:gd name="T65" fmla="*/ 2147483647 h 28"/>
                <a:gd name="T66" fmla="*/ 2147483647 w 149"/>
                <a:gd name="T67" fmla="*/ 2147483647 h 28"/>
                <a:gd name="T68" fmla="*/ 2147483647 w 149"/>
                <a:gd name="T69" fmla="*/ 2147483647 h 28"/>
                <a:gd name="T70" fmla="*/ 2147483647 w 149"/>
                <a:gd name="T71" fmla="*/ 2147483647 h 28"/>
                <a:gd name="T72" fmla="*/ 2147483647 w 149"/>
                <a:gd name="T73" fmla="*/ 2147483647 h 28"/>
                <a:gd name="T74" fmla="*/ 2147483647 w 149"/>
                <a:gd name="T75" fmla="*/ 2147483647 h 28"/>
                <a:gd name="T76" fmla="*/ 0 w 149"/>
                <a:gd name="T77" fmla="*/ 2147483647 h 28"/>
                <a:gd name="T78" fmla="*/ 0 w 149"/>
                <a:gd name="T79" fmla="*/ 2147483647 h 28"/>
                <a:gd name="T80" fmla="*/ 2147483647 w 149"/>
                <a:gd name="T81" fmla="*/ 2147483647 h 28"/>
                <a:gd name="T82" fmla="*/ 2147483647 w 149"/>
                <a:gd name="T83" fmla="*/ 2147483647 h 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9"/>
                <a:gd name="T127" fmla="*/ 0 h 28"/>
                <a:gd name="T128" fmla="*/ 149 w 149"/>
                <a:gd name="T129" fmla="*/ 28 h 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9" h="28">
                  <a:moveTo>
                    <a:pt x="1" y="7"/>
                  </a:moveTo>
                  <a:lnTo>
                    <a:pt x="9" y="7"/>
                  </a:lnTo>
                  <a:lnTo>
                    <a:pt x="19" y="8"/>
                  </a:lnTo>
                  <a:lnTo>
                    <a:pt x="29" y="10"/>
                  </a:lnTo>
                  <a:lnTo>
                    <a:pt x="41" y="11"/>
                  </a:lnTo>
                  <a:lnTo>
                    <a:pt x="53" y="13"/>
                  </a:lnTo>
                  <a:lnTo>
                    <a:pt x="65" y="16"/>
                  </a:lnTo>
                  <a:lnTo>
                    <a:pt x="77" y="17"/>
                  </a:lnTo>
                  <a:lnTo>
                    <a:pt x="89" y="20"/>
                  </a:lnTo>
                  <a:lnTo>
                    <a:pt x="101" y="22"/>
                  </a:lnTo>
                  <a:lnTo>
                    <a:pt x="111" y="24"/>
                  </a:lnTo>
                  <a:lnTo>
                    <a:pt x="122" y="26"/>
                  </a:lnTo>
                  <a:lnTo>
                    <a:pt x="130" y="27"/>
                  </a:lnTo>
                  <a:lnTo>
                    <a:pt x="138" y="27"/>
                  </a:lnTo>
                  <a:lnTo>
                    <a:pt x="144" y="28"/>
                  </a:lnTo>
                  <a:lnTo>
                    <a:pt x="147" y="27"/>
                  </a:lnTo>
                  <a:lnTo>
                    <a:pt x="149" y="26"/>
                  </a:lnTo>
                  <a:lnTo>
                    <a:pt x="148" y="24"/>
                  </a:lnTo>
                  <a:lnTo>
                    <a:pt x="145" y="22"/>
                  </a:lnTo>
                  <a:lnTo>
                    <a:pt x="139" y="20"/>
                  </a:lnTo>
                  <a:lnTo>
                    <a:pt x="131" y="19"/>
                  </a:lnTo>
                  <a:lnTo>
                    <a:pt x="121" y="16"/>
                  </a:lnTo>
                  <a:lnTo>
                    <a:pt x="111" y="14"/>
                  </a:lnTo>
                  <a:lnTo>
                    <a:pt x="99" y="11"/>
                  </a:lnTo>
                  <a:lnTo>
                    <a:pt x="88" y="10"/>
                  </a:lnTo>
                  <a:lnTo>
                    <a:pt x="75" y="7"/>
                  </a:lnTo>
                  <a:lnTo>
                    <a:pt x="63" y="6"/>
                  </a:lnTo>
                  <a:lnTo>
                    <a:pt x="52" y="4"/>
                  </a:lnTo>
                  <a:lnTo>
                    <a:pt x="41" y="3"/>
                  </a:lnTo>
                  <a:lnTo>
                    <a:pt x="31" y="1"/>
                  </a:lnTo>
                  <a:lnTo>
                    <a:pt x="23" y="1"/>
                  </a:lnTo>
                  <a:lnTo>
                    <a:pt x="17" y="0"/>
                  </a:lnTo>
                  <a:lnTo>
                    <a:pt x="12" y="1"/>
                  </a:lnTo>
                  <a:lnTo>
                    <a:pt x="10" y="1"/>
                  </a:lnTo>
                  <a:lnTo>
                    <a:pt x="7" y="1"/>
                  </a:lnTo>
                  <a:lnTo>
                    <a:pt x="5" y="1"/>
                  </a:lnTo>
                  <a:lnTo>
                    <a:pt x="4" y="2"/>
                  </a:lnTo>
                  <a:lnTo>
                    <a:pt x="2" y="3"/>
                  </a:lnTo>
                  <a:lnTo>
                    <a:pt x="0" y="4"/>
                  </a:lnTo>
                  <a:lnTo>
                    <a:pt x="0" y="7"/>
                  </a:lnTo>
                  <a:lnTo>
                    <a:pt x="1" y="7"/>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91" name="Freeform 62"/>
            <p:cNvSpPr>
              <a:spLocks/>
            </p:cNvSpPr>
            <p:nvPr/>
          </p:nvSpPr>
          <p:spPr bwMode="auto">
            <a:xfrm>
              <a:off x="3832225" y="5570538"/>
              <a:ext cx="193675" cy="66675"/>
            </a:xfrm>
            <a:custGeom>
              <a:avLst/>
              <a:gdLst>
                <a:gd name="T0" fmla="*/ 2147483647 w 122"/>
                <a:gd name="T1" fmla="*/ 2147483647 h 42"/>
                <a:gd name="T2" fmla="*/ 2147483647 w 122"/>
                <a:gd name="T3" fmla="*/ 2147483647 h 42"/>
                <a:gd name="T4" fmla="*/ 2147483647 w 122"/>
                <a:gd name="T5" fmla="*/ 2147483647 h 42"/>
                <a:gd name="T6" fmla="*/ 2147483647 w 122"/>
                <a:gd name="T7" fmla="*/ 2147483647 h 42"/>
                <a:gd name="T8" fmla="*/ 2147483647 w 122"/>
                <a:gd name="T9" fmla="*/ 2147483647 h 42"/>
                <a:gd name="T10" fmla="*/ 2147483647 w 122"/>
                <a:gd name="T11" fmla="*/ 2147483647 h 42"/>
                <a:gd name="T12" fmla="*/ 2147483647 w 122"/>
                <a:gd name="T13" fmla="*/ 2147483647 h 42"/>
                <a:gd name="T14" fmla="*/ 2147483647 w 122"/>
                <a:gd name="T15" fmla="*/ 2147483647 h 42"/>
                <a:gd name="T16" fmla="*/ 2147483647 w 122"/>
                <a:gd name="T17" fmla="*/ 2147483647 h 42"/>
                <a:gd name="T18" fmla="*/ 2147483647 w 122"/>
                <a:gd name="T19" fmla="*/ 2147483647 h 42"/>
                <a:gd name="T20" fmla="*/ 2147483647 w 122"/>
                <a:gd name="T21" fmla="*/ 2147483647 h 42"/>
                <a:gd name="T22" fmla="*/ 2147483647 w 122"/>
                <a:gd name="T23" fmla="*/ 2147483647 h 42"/>
                <a:gd name="T24" fmla="*/ 2147483647 w 122"/>
                <a:gd name="T25" fmla="*/ 2147483647 h 42"/>
                <a:gd name="T26" fmla="*/ 2147483647 w 122"/>
                <a:gd name="T27" fmla="*/ 2147483647 h 42"/>
                <a:gd name="T28" fmla="*/ 2147483647 w 122"/>
                <a:gd name="T29" fmla="*/ 2147483647 h 42"/>
                <a:gd name="T30" fmla="*/ 2147483647 w 122"/>
                <a:gd name="T31" fmla="*/ 2147483647 h 42"/>
                <a:gd name="T32" fmla="*/ 2147483647 w 122"/>
                <a:gd name="T33" fmla="*/ 2147483647 h 42"/>
                <a:gd name="T34" fmla="*/ 2147483647 w 122"/>
                <a:gd name="T35" fmla="*/ 2147483647 h 42"/>
                <a:gd name="T36" fmla="*/ 2147483647 w 122"/>
                <a:gd name="T37" fmla="*/ 2147483647 h 42"/>
                <a:gd name="T38" fmla="*/ 2147483647 w 122"/>
                <a:gd name="T39" fmla="*/ 2147483647 h 42"/>
                <a:gd name="T40" fmla="*/ 2147483647 w 122"/>
                <a:gd name="T41" fmla="*/ 2147483647 h 42"/>
                <a:gd name="T42" fmla="*/ 2147483647 w 122"/>
                <a:gd name="T43" fmla="*/ 0 h 42"/>
                <a:gd name="T44" fmla="*/ 2147483647 w 122"/>
                <a:gd name="T45" fmla="*/ 2147483647 h 42"/>
                <a:gd name="T46" fmla="*/ 2147483647 w 122"/>
                <a:gd name="T47" fmla="*/ 2147483647 h 42"/>
                <a:gd name="T48" fmla="*/ 2147483647 w 122"/>
                <a:gd name="T49" fmla="*/ 2147483647 h 42"/>
                <a:gd name="T50" fmla="*/ 2147483647 w 122"/>
                <a:gd name="T51" fmla="*/ 2147483647 h 42"/>
                <a:gd name="T52" fmla="*/ 2147483647 w 122"/>
                <a:gd name="T53" fmla="*/ 2147483647 h 42"/>
                <a:gd name="T54" fmla="*/ 2147483647 w 122"/>
                <a:gd name="T55" fmla="*/ 2147483647 h 42"/>
                <a:gd name="T56" fmla="*/ 2147483647 w 122"/>
                <a:gd name="T57" fmla="*/ 2147483647 h 42"/>
                <a:gd name="T58" fmla="*/ 2147483647 w 122"/>
                <a:gd name="T59" fmla="*/ 2147483647 h 42"/>
                <a:gd name="T60" fmla="*/ 2147483647 w 122"/>
                <a:gd name="T61" fmla="*/ 2147483647 h 42"/>
                <a:gd name="T62" fmla="*/ 2147483647 w 122"/>
                <a:gd name="T63" fmla="*/ 2147483647 h 42"/>
                <a:gd name="T64" fmla="*/ 2147483647 w 122"/>
                <a:gd name="T65" fmla="*/ 2147483647 h 42"/>
                <a:gd name="T66" fmla="*/ 2147483647 w 122"/>
                <a:gd name="T67" fmla="*/ 2147483647 h 42"/>
                <a:gd name="T68" fmla="*/ 2147483647 w 122"/>
                <a:gd name="T69" fmla="*/ 2147483647 h 42"/>
                <a:gd name="T70" fmla="*/ 2147483647 w 122"/>
                <a:gd name="T71" fmla="*/ 2147483647 h 42"/>
                <a:gd name="T72" fmla="*/ 2147483647 w 122"/>
                <a:gd name="T73" fmla="*/ 2147483647 h 42"/>
                <a:gd name="T74" fmla="*/ 2147483647 w 122"/>
                <a:gd name="T75" fmla="*/ 2147483647 h 42"/>
                <a:gd name="T76" fmla="*/ 2147483647 w 122"/>
                <a:gd name="T77" fmla="*/ 2147483647 h 42"/>
                <a:gd name="T78" fmla="*/ 2147483647 w 122"/>
                <a:gd name="T79" fmla="*/ 2147483647 h 42"/>
                <a:gd name="T80" fmla="*/ 2147483647 w 122"/>
                <a:gd name="T81" fmla="*/ 2147483647 h 42"/>
                <a:gd name="T82" fmla="*/ 2147483647 w 122"/>
                <a:gd name="T83" fmla="*/ 2147483647 h 42"/>
                <a:gd name="T84" fmla="*/ 2147483647 w 122"/>
                <a:gd name="T85" fmla="*/ 2147483647 h 42"/>
                <a:gd name="T86" fmla="*/ 2147483647 w 122"/>
                <a:gd name="T87" fmla="*/ 2147483647 h 42"/>
                <a:gd name="T88" fmla="*/ 2147483647 w 122"/>
                <a:gd name="T89" fmla="*/ 2147483647 h 42"/>
                <a:gd name="T90" fmla="*/ 2147483647 w 122"/>
                <a:gd name="T91" fmla="*/ 2147483647 h 42"/>
                <a:gd name="T92" fmla="*/ 2147483647 w 122"/>
                <a:gd name="T93" fmla="*/ 2147483647 h 42"/>
                <a:gd name="T94" fmla="*/ 2147483647 w 122"/>
                <a:gd name="T95" fmla="*/ 2147483647 h 42"/>
                <a:gd name="T96" fmla="*/ 0 w 122"/>
                <a:gd name="T97" fmla="*/ 2147483647 h 42"/>
                <a:gd name="T98" fmla="*/ 0 w 122"/>
                <a:gd name="T99" fmla="*/ 2147483647 h 42"/>
                <a:gd name="T100" fmla="*/ 0 w 122"/>
                <a:gd name="T101" fmla="*/ 2147483647 h 42"/>
                <a:gd name="T102" fmla="*/ 2147483647 w 122"/>
                <a:gd name="T103" fmla="*/ 2147483647 h 42"/>
                <a:gd name="T104" fmla="*/ 2147483647 w 122"/>
                <a:gd name="T105" fmla="*/ 214748364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2"/>
                <a:gd name="T160" fmla="*/ 0 h 42"/>
                <a:gd name="T161" fmla="*/ 122 w 122"/>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2" h="42">
                  <a:moveTo>
                    <a:pt x="4" y="42"/>
                  </a:moveTo>
                  <a:lnTo>
                    <a:pt x="12" y="39"/>
                  </a:lnTo>
                  <a:lnTo>
                    <a:pt x="22" y="36"/>
                  </a:lnTo>
                  <a:lnTo>
                    <a:pt x="31" y="32"/>
                  </a:lnTo>
                  <a:lnTo>
                    <a:pt x="41" y="29"/>
                  </a:lnTo>
                  <a:lnTo>
                    <a:pt x="51" y="26"/>
                  </a:lnTo>
                  <a:lnTo>
                    <a:pt x="61" y="23"/>
                  </a:lnTo>
                  <a:lnTo>
                    <a:pt x="71" y="21"/>
                  </a:lnTo>
                  <a:lnTo>
                    <a:pt x="81" y="18"/>
                  </a:lnTo>
                  <a:lnTo>
                    <a:pt x="89" y="16"/>
                  </a:lnTo>
                  <a:lnTo>
                    <a:pt x="97" y="13"/>
                  </a:lnTo>
                  <a:lnTo>
                    <a:pt x="103" y="11"/>
                  </a:lnTo>
                  <a:lnTo>
                    <a:pt x="110" y="9"/>
                  </a:lnTo>
                  <a:lnTo>
                    <a:pt x="115" y="8"/>
                  </a:lnTo>
                  <a:lnTo>
                    <a:pt x="119" y="6"/>
                  </a:lnTo>
                  <a:lnTo>
                    <a:pt x="121" y="5"/>
                  </a:lnTo>
                  <a:lnTo>
                    <a:pt x="122" y="4"/>
                  </a:lnTo>
                  <a:lnTo>
                    <a:pt x="121" y="3"/>
                  </a:lnTo>
                  <a:lnTo>
                    <a:pt x="120" y="1"/>
                  </a:lnTo>
                  <a:lnTo>
                    <a:pt x="119" y="1"/>
                  </a:lnTo>
                  <a:lnTo>
                    <a:pt x="117" y="1"/>
                  </a:lnTo>
                  <a:lnTo>
                    <a:pt x="115" y="0"/>
                  </a:lnTo>
                  <a:lnTo>
                    <a:pt x="113" y="1"/>
                  </a:lnTo>
                  <a:lnTo>
                    <a:pt x="111" y="1"/>
                  </a:lnTo>
                  <a:lnTo>
                    <a:pt x="107" y="1"/>
                  </a:lnTo>
                  <a:lnTo>
                    <a:pt x="103" y="3"/>
                  </a:lnTo>
                  <a:lnTo>
                    <a:pt x="98" y="4"/>
                  </a:lnTo>
                  <a:lnTo>
                    <a:pt x="92" y="6"/>
                  </a:lnTo>
                  <a:lnTo>
                    <a:pt x="85" y="8"/>
                  </a:lnTo>
                  <a:lnTo>
                    <a:pt x="79" y="10"/>
                  </a:lnTo>
                  <a:lnTo>
                    <a:pt x="71" y="13"/>
                  </a:lnTo>
                  <a:lnTo>
                    <a:pt x="64" y="16"/>
                  </a:lnTo>
                  <a:lnTo>
                    <a:pt x="56" y="18"/>
                  </a:lnTo>
                  <a:lnTo>
                    <a:pt x="49" y="20"/>
                  </a:lnTo>
                  <a:lnTo>
                    <a:pt x="43" y="23"/>
                  </a:lnTo>
                  <a:lnTo>
                    <a:pt x="36" y="25"/>
                  </a:lnTo>
                  <a:lnTo>
                    <a:pt x="31" y="26"/>
                  </a:lnTo>
                  <a:lnTo>
                    <a:pt x="26" y="28"/>
                  </a:lnTo>
                  <a:lnTo>
                    <a:pt x="23" y="30"/>
                  </a:lnTo>
                  <a:lnTo>
                    <a:pt x="19" y="30"/>
                  </a:lnTo>
                  <a:lnTo>
                    <a:pt x="17" y="32"/>
                  </a:lnTo>
                  <a:lnTo>
                    <a:pt x="14" y="32"/>
                  </a:lnTo>
                  <a:lnTo>
                    <a:pt x="12" y="33"/>
                  </a:lnTo>
                  <a:lnTo>
                    <a:pt x="9" y="34"/>
                  </a:lnTo>
                  <a:lnTo>
                    <a:pt x="8" y="35"/>
                  </a:lnTo>
                  <a:lnTo>
                    <a:pt x="6" y="36"/>
                  </a:lnTo>
                  <a:lnTo>
                    <a:pt x="4" y="36"/>
                  </a:lnTo>
                  <a:lnTo>
                    <a:pt x="2" y="38"/>
                  </a:lnTo>
                  <a:lnTo>
                    <a:pt x="0" y="39"/>
                  </a:lnTo>
                  <a:lnTo>
                    <a:pt x="4" y="42"/>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92" name="Freeform 63"/>
            <p:cNvSpPr>
              <a:spLocks/>
            </p:cNvSpPr>
            <p:nvPr/>
          </p:nvSpPr>
          <p:spPr bwMode="auto">
            <a:xfrm>
              <a:off x="3922713" y="5518150"/>
              <a:ext cx="15875" cy="63500"/>
            </a:xfrm>
            <a:custGeom>
              <a:avLst/>
              <a:gdLst>
                <a:gd name="T0" fmla="*/ 2147483647 w 10"/>
                <a:gd name="T1" fmla="*/ 2147483647 h 40"/>
                <a:gd name="T2" fmla="*/ 2147483647 w 10"/>
                <a:gd name="T3" fmla="*/ 2147483647 h 40"/>
                <a:gd name="T4" fmla="*/ 2147483647 w 10"/>
                <a:gd name="T5" fmla="*/ 2147483647 h 40"/>
                <a:gd name="T6" fmla="*/ 2147483647 w 10"/>
                <a:gd name="T7" fmla="*/ 2147483647 h 40"/>
                <a:gd name="T8" fmla="*/ 2147483647 w 10"/>
                <a:gd name="T9" fmla="*/ 2147483647 h 40"/>
                <a:gd name="T10" fmla="*/ 0 w 10"/>
                <a:gd name="T11" fmla="*/ 2147483647 h 40"/>
                <a:gd name="T12" fmla="*/ 0 w 10"/>
                <a:gd name="T13" fmla="*/ 2147483647 h 40"/>
                <a:gd name="T14" fmla="*/ 0 w 10"/>
                <a:gd name="T15" fmla="*/ 2147483647 h 40"/>
                <a:gd name="T16" fmla="*/ 0 w 10"/>
                <a:gd name="T17" fmla="*/ 2147483647 h 40"/>
                <a:gd name="T18" fmla="*/ 0 w 10"/>
                <a:gd name="T19" fmla="*/ 2147483647 h 40"/>
                <a:gd name="T20" fmla="*/ 0 w 10"/>
                <a:gd name="T21" fmla="*/ 2147483647 h 40"/>
                <a:gd name="T22" fmla="*/ 0 w 10"/>
                <a:gd name="T23" fmla="*/ 2147483647 h 40"/>
                <a:gd name="T24" fmla="*/ 2147483647 w 10"/>
                <a:gd name="T25" fmla="*/ 2147483647 h 40"/>
                <a:gd name="T26" fmla="*/ 2147483647 w 10"/>
                <a:gd name="T27" fmla="*/ 2147483647 h 40"/>
                <a:gd name="T28" fmla="*/ 2147483647 w 10"/>
                <a:gd name="T29" fmla="*/ 2147483647 h 40"/>
                <a:gd name="T30" fmla="*/ 2147483647 w 10"/>
                <a:gd name="T31" fmla="*/ 2147483647 h 40"/>
                <a:gd name="T32" fmla="*/ 2147483647 w 10"/>
                <a:gd name="T33" fmla="*/ 2147483647 h 40"/>
                <a:gd name="T34" fmla="*/ 2147483647 w 10"/>
                <a:gd name="T35" fmla="*/ 2147483647 h 40"/>
                <a:gd name="T36" fmla="*/ 2147483647 w 10"/>
                <a:gd name="T37" fmla="*/ 2147483647 h 40"/>
                <a:gd name="T38" fmla="*/ 2147483647 w 10"/>
                <a:gd name="T39" fmla="*/ 2147483647 h 40"/>
                <a:gd name="T40" fmla="*/ 2147483647 w 10"/>
                <a:gd name="T41" fmla="*/ 2147483647 h 40"/>
                <a:gd name="T42" fmla="*/ 2147483647 w 10"/>
                <a:gd name="T43" fmla="*/ 2147483647 h 40"/>
                <a:gd name="T44" fmla="*/ 2147483647 w 10"/>
                <a:gd name="T45" fmla="*/ 2147483647 h 40"/>
                <a:gd name="T46" fmla="*/ 2147483647 w 10"/>
                <a:gd name="T47" fmla="*/ 2147483647 h 40"/>
                <a:gd name="T48" fmla="*/ 2147483647 w 10"/>
                <a:gd name="T49" fmla="*/ 2147483647 h 40"/>
                <a:gd name="T50" fmla="*/ 2147483647 w 10"/>
                <a:gd name="T51" fmla="*/ 2147483647 h 40"/>
                <a:gd name="T52" fmla="*/ 2147483647 w 10"/>
                <a:gd name="T53" fmla="*/ 2147483647 h 40"/>
                <a:gd name="T54" fmla="*/ 2147483647 w 10"/>
                <a:gd name="T55" fmla="*/ 2147483647 h 40"/>
                <a:gd name="T56" fmla="*/ 2147483647 w 10"/>
                <a:gd name="T57" fmla="*/ 2147483647 h 40"/>
                <a:gd name="T58" fmla="*/ 2147483647 w 10"/>
                <a:gd name="T59" fmla="*/ 2147483647 h 40"/>
                <a:gd name="T60" fmla="*/ 2147483647 w 10"/>
                <a:gd name="T61" fmla="*/ 2147483647 h 40"/>
                <a:gd name="T62" fmla="*/ 2147483647 w 10"/>
                <a:gd name="T63" fmla="*/ 2147483647 h 40"/>
                <a:gd name="T64" fmla="*/ 2147483647 w 10"/>
                <a:gd name="T65" fmla="*/ 2147483647 h 40"/>
                <a:gd name="T66" fmla="*/ 2147483647 w 10"/>
                <a:gd name="T67" fmla="*/ 0 h 40"/>
                <a:gd name="T68" fmla="*/ 2147483647 w 10"/>
                <a:gd name="T69" fmla="*/ 0 h 40"/>
                <a:gd name="T70" fmla="*/ 2147483647 w 10"/>
                <a:gd name="T71" fmla="*/ 0 h 40"/>
                <a:gd name="T72" fmla="*/ 2147483647 w 10"/>
                <a:gd name="T73" fmla="*/ 2147483647 h 40"/>
                <a:gd name="T74" fmla="*/ 2147483647 w 10"/>
                <a:gd name="T75" fmla="*/ 2147483647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
                <a:gd name="T115" fmla="*/ 0 h 40"/>
                <a:gd name="T116" fmla="*/ 10 w 10"/>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 h="40">
                  <a:moveTo>
                    <a:pt x="1" y="1"/>
                  </a:moveTo>
                  <a:lnTo>
                    <a:pt x="1" y="5"/>
                  </a:lnTo>
                  <a:lnTo>
                    <a:pt x="1" y="9"/>
                  </a:lnTo>
                  <a:lnTo>
                    <a:pt x="1" y="13"/>
                  </a:lnTo>
                  <a:lnTo>
                    <a:pt x="1" y="17"/>
                  </a:lnTo>
                  <a:lnTo>
                    <a:pt x="0" y="21"/>
                  </a:lnTo>
                  <a:lnTo>
                    <a:pt x="0" y="24"/>
                  </a:lnTo>
                  <a:lnTo>
                    <a:pt x="0" y="27"/>
                  </a:lnTo>
                  <a:lnTo>
                    <a:pt x="0" y="30"/>
                  </a:lnTo>
                  <a:lnTo>
                    <a:pt x="0" y="32"/>
                  </a:lnTo>
                  <a:lnTo>
                    <a:pt x="0" y="34"/>
                  </a:lnTo>
                  <a:lnTo>
                    <a:pt x="0" y="36"/>
                  </a:lnTo>
                  <a:lnTo>
                    <a:pt x="1" y="37"/>
                  </a:lnTo>
                  <a:lnTo>
                    <a:pt x="1" y="39"/>
                  </a:lnTo>
                  <a:lnTo>
                    <a:pt x="2" y="39"/>
                  </a:lnTo>
                  <a:lnTo>
                    <a:pt x="3" y="40"/>
                  </a:lnTo>
                  <a:lnTo>
                    <a:pt x="5" y="40"/>
                  </a:lnTo>
                  <a:lnTo>
                    <a:pt x="7" y="40"/>
                  </a:lnTo>
                  <a:lnTo>
                    <a:pt x="8" y="39"/>
                  </a:lnTo>
                  <a:lnTo>
                    <a:pt x="8" y="36"/>
                  </a:lnTo>
                  <a:lnTo>
                    <a:pt x="10" y="34"/>
                  </a:lnTo>
                  <a:lnTo>
                    <a:pt x="10" y="31"/>
                  </a:lnTo>
                  <a:lnTo>
                    <a:pt x="10" y="28"/>
                  </a:lnTo>
                  <a:lnTo>
                    <a:pt x="10" y="24"/>
                  </a:lnTo>
                  <a:lnTo>
                    <a:pt x="10" y="21"/>
                  </a:lnTo>
                  <a:lnTo>
                    <a:pt x="9" y="17"/>
                  </a:lnTo>
                  <a:lnTo>
                    <a:pt x="9" y="14"/>
                  </a:lnTo>
                  <a:lnTo>
                    <a:pt x="8" y="10"/>
                  </a:lnTo>
                  <a:lnTo>
                    <a:pt x="8" y="7"/>
                  </a:lnTo>
                  <a:lnTo>
                    <a:pt x="7" y="4"/>
                  </a:lnTo>
                  <a:lnTo>
                    <a:pt x="6" y="3"/>
                  </a:lnTo>
                  <a:lnTo>
                    <a:pt x="6" y="1"/>
                  </a:lnTo>
                  <a:lnTo>
                    <a:pt x="3" y="0"/>
                  </a:lnTo>
                  <a:lnTo>
                    <a:pt x="2" y="0"/>
                  </a:lnTo>
                  <a:lnTo>
                    <a:pt x="1" y="0"/>
                  </a:lnTo>
                  <a:lnTo>
                    <a:pt x="1" y="1"/>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93" name="Freeform 64"/>
            <p:cNvSpPr>
              <a:spLocks/>
            </p:cNvSpPr>
            <p:nvPr/>
          </p:nvSpPr>
          <p:spPr bwMode="auto">
            <a:xfrm>
              <a:off x="3941763" y="5514975"/>
              <a:ext cx="12700" cy="69850"/>
            </a:xfrm>
            <a:custGeom>
              <a:avLst/>
              <a:gdLst>
                <a:gd name="T0" fmla="*/ 0 w 8"/>
                <a:gd name="T1" fmla="*/ 2147483647 h 44"/>
                <a:gd name="T2" fmla="*/ 0 w 8"/>
                <a:gd name="T3" fmla="*/ 2147483647 h 44"/>
                <a:gd name="T4" fmla="*/ 0 w 8"/>
                <a:gd name="T5" fmla="*/ 2147483647 h 44"/>
                <a:gd name="T6" fmla="*/ 0 w 8"/>
                <a:gd name="T7" fmla="*/ 2147483647 h 44"/>
                <a:gd name="T8" fmla="*/ 0 w 8"/>
                <a:gd name="T9" fmla="*/ 2147483647 h 44"/>
                <a:gd name="T10" fmla="*/ 0 w 8"/>
                <a:gd name="T11" fmla="*/ 2147483647 h 44"/>
                <a:gd name="T12" fmla="*/ 2147483647 w 8"/>
                <a:gd name="T13" fmla="*/ 2147483647 h 44"/>
                <a:gd name="T14" fmla="*/ 2147483647 w 8"/>
                <a:gd name="T15" fmla="*/ 2147483647 h 44"/>
                <a:gd name="T16" fmla="*/ 2147483647 w 8"/>
                <a:gd name="T17" fmla="*/ 2147483647 h 44"/>
                <a:gd name="T18" fmla="*/ 2147483647 w 8"/>
                <a:gd name="T19" fmla="*/ 2147483647 h 44"/>
                <a:gd name="T20" fmla="*/ 2147483647 w 8"/>
                <a:gd name="T21" fmla="*/ 2147483647 h 44"/>
                <a:gd name="T22" fmla="*/ 2147483647 w 8"/>
                <a:gd name="T23" fmla="*/ 2147483647 h 44"/>
                <a:gd name="T24" fmla="*/ 2147483647 w 8"/>
                <a:gd name="T25" fmla="*/ 2147483647 h 44"/>
                <a:gd name="T26" fmla="*/ 2147483647 w 8"/>
                <a:gd name="T27" fmla="*/ 2147483647 h 44"/>
                <a:gd name="T28" fmla="*/ 2147483647 w 8"/>
                <a:gd name="T29" fmla="*/ 2147483647 h 44"/>
                <a:gd name="T30" fmla="*/ 2147483647 w 8"/>
                <a:gd name="T31" fmla="*/ 2147483647 h 44"/>
                <a:gd name="T32" fmla="*/ 2147483647 w 8"/>
                <a:gd name="T33" fmla="*/ 2147483647 h 44"/>
                <a:gd name="T34" fmla="*/ 2147483647 w 8"/>
                <a:gd name="T35" fmla="*/ 2147483647 h 44"/>
                <a:gd name="T36" fmla="*/ 2147483647 w 8"/>
                <a:gd name="T37" fmla="*/ 2147483647 h 44"/>
                <a:gd name="T38" fmla="*/ 2147483647 w 8"/>
                <a:gd name="T39" fmla="*/ 2147483647 h 44"/>
                <a:gd name="T40" fmla="*/ 2147483647 w 8"/>
                <a:gd name="T41" fmla="*/ 2147483647 h 44"/>
                <a:gd name="T42" fmla="*/ 2147483647 w 8"/>
                <a:gd name="T43" fmla="*/ 2147483647 h 44"/>
                <a:gd name="T44" fmla="*/ 2147483647 w 8"/>
                <a:gd name="T45" fmla="*/ 2147483647 h 44"/>
                <a:gd name="T46" fmla="*/ 2147483647 w 8"/>
                <a:gd name="T47" fmla="*/ 2147483647 h 44"/>
                <a:gd name="T48" fmla="*/ 2147483647 w 8"/>
                <a:gd name="T49" fmla="*/ 2147483647 h 44"/>
                <a:gd name="T50" fmla="*/ 2147483647 w 8"/>
                <a:gd name="T51" fmla="*/ 2147483647 h 44"/>
                <a:gd name="T52" fmla="*/ 2147483647 w 8"/>
                <a:gd name="T53" fmla="*/ 2147483647 h 44"/>
                <a:gd name="T54" fmla="*/ 2147483647 w 8"/>
                <a:gd name="T55" fmla="*/ 2147483647 h 44"/>
                <a:gd name="T56" fmla="*/ 2147483647 w 8"/>
                <a:gd name="T57" fmla="*/ 2147483647 h 44"/>
                <a:gd name="T58" fmla="*/ 2147483647 w 8"/>
                <a:gd name="T59" fmla="*/ 2147483647 h 44"/>
                <a:gd name="T60" fmla="*/ 2147483647 w 8"/>
                <a:gd name="T61" fmla="*/ 2147483647 h 44"/>
                <a:gd name="T62" fmla="*/ 2147483647 w 8"/>
                <a:gd name="T63" fmla="*/ 0 h 44"/>
                <a:gd name="T64" fmla="*/ 2147483647 w 8"/>
                <a:gd name="T65" fmla="*/ 0 h 44"/>
                <a:gd name="T66" fmla="*/ 0 w 8"/>
                <a:gd name="T67" fmla="*/ 2147483647 h 44"/>
                <a:gd name="T68" fmla="*/ 0 w 8"/>
                <a:gd name="T69" fmla="*/ 2147483647 h 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
                <a:gd name="T106" fmla="*/ 0 h 44"/>
                <a:gd name="T107" fmla="*/ 8 w 8"/>
                <a:gd name="T108" fmla="*/ 44 h 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 h="44">
                  <a:moveTo>
                    <a:pt x="0" y="2"/>
                  </a:moveTo>
                  <a:lnTo>
                    <a:pt x="0" y="6"/>
                  </a:lnTo>
                  <a:lnTo>
                    <a:pt x="0" y="11"/>
                  </a:lnTo>
                  <a:lnTo>
                    <a:pt x="0" y="15"/>
                  </a:lnTo>
                  <a:lnTo>
                    <a:pt x="0" y="19"/>
                  </a:lnTo>
                  <a:lnTo>
                    <a:pt x="0" y="23"/>
                  </a:lnTo>
                  <a:lnTo>
                    <a:pt x="1" y="28"/>
                  </a:lnTo>
                  <a:lnTo>
                    <a:pt x="2" y="31"/>
                  </a:lnTo>
                  <a:lnTo>
                    <a:pt x="2" y="35"/>
                  </a:lnTo>
                  <a:lnTo>
                    <a:pt x="3" y="37"/>
                  </a:lnTo>
                  <a:lnTo>
                    <a:pt x="3" y="39"/>
                  </a:lnTo>
                  <a:lnTo>
                    <a:pt x="4" y="41"/>
                  </a:lnTo>
                  <a:lnTo>
                    <a:pt x="5" y="43"/>
                  </a:lnTo>
                  <a:lnTo>
                    <a:pt x="5" y="44"/>
                  </a:lnTo>
                  <a:lnTo>
                    <a:pt x="6" y="44"/>
                  </a:lnTo>
                  <a:lnTo>
                    <a:pt x="7" y="43"/>
                  </a:lnTo>
                  <a:lnTo>
                    <a:pt x="7" y="41"/>
                  </a:lnTo>
                  <a:lnTo>
                    <a:pt x="7" y="39"/>
                  </a:lnTo>
                  <a:lnTo>
                    <a:pt x="8" y="36"/>
                  </a:lnTo>
                  <a:lnTo>
                    <a:pt x="8" y="33"/>
                  </a:lnTo>
                  <a:lnTo>
                    <a:pt x="8" y="29"/>
                  </a:lnTo>
                  <a:lnTo>
                    <a:pt x="8" y="26"/>
                  </a:lnTo>
                  <a:lnTo>
                    <a:pt x="8" y="22"/>
                  </a:lnTo>
                  <a:lnTo>
                    <a:pt x="8" y="19"/>
                  </a:lnTo>
                  <a:lnTo>
                    <a:pt x="8" y="15"/>
                  </a:lnTo>
                  <a:lnTo>
                    <a:pt x="8" y="12"/>
                  </a:lnTo>
                  <a:lnTo>
                    <a:pt x="8" y="8"/>
                  </a:lnTo>
                  <a:lnTo>
                    <a:pt x="8" y="6"/>
                  </a:lnTo>
                  <a:lnTo>
                    <a:pt x="8" y="3"/>
                  </a:lnTo>
                  <a:lnTo>
                    <a:pt x="8" y="2"/>
                  </a:lnTo>
                  <a:lnTo>
                    <a:pt x="8" y="0"/>
                  </a:lnTo>
                  <a:lnTo>
                    <a:pt x="0" y="2"/>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94" name="Freeform 65"/>
            <p:cNvSpPr>
              <a:spLocks/>
            </p:cNvSpPr>
            <p:nvPr/>
          </p:nvSpPr>
          <p:spPr bwMode="auto">
            <a:xfrm>
              <a:off x="4048125" y="5197475"/>
              <a:ext cx="227012" cy="180975"/>
            </a:xfrm>
            <a:custGeom>
              <a:avLst/>
              <a:gdLst>
                <a:gd name="T0" fmla="*/ 0 w 143"/>
                <a:gd name="T1" fmla="*/ 0 h 114"/>
                <a:gd name="T2" fmla="*/ 2147483647 w 143"/>
                <a:gd name="T3" fmla="*/ 2147483647 h 114"/>
                <a:gd name="T4" fmla="*/ 2147483647 w 143"/>
                <a:gd name="T5" fmla="*/ 2147483647 h 114"/>
                <a:gd name="T6" fmla="*/ 2147483647 w 143"/>
                <a:gd name="T7" fmla="*/ 2147483647 h 114"/>
                <a:gd name="T8" fmla="*/ 2147483647 w 143"/>
                <a:gd name="T9" fmla="*/ 2147483647 h 114"/>
                <a:gd name="T10" fmla="*/ 2147483647 w 143"/>
                <a:gd name="T11" fmla="*/ 2147483647 h 114"/>
                <a:gd name="T12" fmla="*/ 2147483647 w 143"/>
                <a:gd name="T13" fmla="*/ 2147483647 h 114"/>
                <a:gd name="T14" fmla="*/ 2147483647 w 143"/>
                <a:gd name="T15" fmla="*/ 2147483647 h 114"/>
                <a:gd name="T16" fmla="*/ 2147483647 w 143"/>
                <a:gd name="T17" fmla="*/ 2147483647 h 114"/>
                <a:gd name="T18" fmla="*/ 2147483647 w 143"/>
                <a:gd name="T19" fmla="*/ 2147483647 h 114"/>
                <a:gd name="T20" fmla="*/ 2147483647 w 143"/>
                <a:gd name="T21" fmla="*/ 2147483647 h 114"/>
                <a:gd name="T22" fmla="*/ 2147483647 w 143"/>
                <a:gd name="T23" fmla="*/ 2147483647 h 114"/>
                <a:gd name="T24" fmla="*/ 2147483647 w 143"/>
                <a:gd name="T25" fmla="*/ 2147483647 h 114"/>
                <a:gd name="T26" fmla="*/ 2147483647 w 143"/>
                <a:gd name="T27" fmla="*/ 2147483647 h 114"/>
                <a:gd name="T28" fmla="*/ 2147483647 w 143"/>
                <a:gd name="T29" fmla="*/ 2147483647 h 114"/>
                <a:gd name="T30" fmla="*/ 2147483647 w 143"/>
                <a:gd name="T31" fmla="*/ 2147483647 h 114"/>
                <a:gd name="T32" fmla="*/ 2147483647 w 143"/>
                <a:gd name="T33" fmla="*/ 2147483647 h 114"/>
                <a:gd name="T34" fmla="*/ 2147483647 w 143"/>
                <a:gd name="T35" fmla="*/ 2147483647 h 114"/>
                <a:gd name="T36" fmla="*/ 2147483647 w 143"/>
                <a:gd name="T37" fmla="*/ 2147483647 h 114"/>
                <a:gd name="T38" fmla="*/ 2147483647 w 143"/>
                <a:gd name="T39" fmla="*/ 2147483647 h 114"/>
                <a:gd name="T40" fmla="*/ 2147483647 w 143"/>
                <a:gd name="T41" fmla="*/ 2147483647 h 114"/>
                <a:gd name="T42" fmla="*/ 2147483647 w 143"/>
                <a:gd name="T43" fmla="*/ 2147483647 h 114"/>
                <a:gd name="T44" fmla="*/ 2147483647 w 143"/>
                <a:gd name="T45" fmla="*/ 2147483647 h 114"/>
                <a:gd name="T46" fmla="*/ 2147483647 w 143"/>
                <a:gd name="T47" fmla="*/ 2147483647 h 114"/>
                <a:gd name="T48" fmla="*/ 2147483647 w 143"/>
                <a:gd name="T49" fmla="*/ 2147483647 h 114"/>
                <a:gd name="T50" fmla="*/ 2147483647 w 143"/>
                <a:gd name="T51" fmla="*/ 2147483647 h 114"/>
                <a:gd name="T52" fmla="*/ 2147483647 w 143"/>
                <a:gd name="T53" fmla="*/ 2147483647 h 114"/>
                <a:gd name="T54" fmla="*/ 2147483647 w 143"/>
                <a:gd name="T55" fmla="*/ 2147483647 h 114"/>
                <a:gd name="T56" fmla="*/ 2147483647 w 143"/>
                <a:gd name="T57" fmla="*/ 2147483647 h 114"/>
                <a:gd name="T58" fmla="*/ 2147483647 w 143"/>
                <a:gd name="T59" fmla="*/ 2147483647 h 114"/>
                <a:gd name="T60" fmla="*/ 2147483647 w 143"/>
                <a:gd name="T61" fmla="*/ 2147483647 h 114"/>
                <a:gd name="T62" fmla="*/ 2147483647 w 143"/>
                <a:gd name="T63" fmla="*/ 2147483647 h 114"/>
                <a:gd name="T64" fmla="*/ 2147483647 w 143"/>
                <a:gd name="T65" fmla="*/ 2147483647 h 114"/>
                <a:gd name="T66" fmla="*/ 2147483647 w 143"/>
                <a:gd name="T67" fmla="*/ 2147483647 h 114"/>
                <a:gd name="T68" fmla="*/ 2147483647 w 143"/>
                <a:gd name="T69" fmla="*/ 2147483647 h 114"/>
                <a:gd name="T70" fmla="*/ 2147483647 w 143"/>
                <a:gd name="T71" fmla="*/ 2147483647 h 114"/>
                <a:gd name="T72" fmla="*/ 2147483647 w 143"/>
                <a:gd name="T73" fmla="*/ 2147483647 h 114"/>
                <a:gd name="T74" fmla="*/ 2147483647 w 143"/>
                <a:gd name="T75" fmla="*/ 2147483647 h 114"/>
                <a:gd name="T76" fmla="*/ 2147483647 w 143"/>
                <a:gd name="T77" fmla="*/ 2147483647 h 114"/>
                <a:gd name="T78" fmla="*/ 2147483647 w 143"/>
                <a:gd name="T79" fmla="*/ 2147483647 h 114"/>
                <a:gd name="T80" fmla="*/ 2147483647 w 143"/>
                <a:gd name="T81" fmla="*/ 2147483647 h 114"/>
                <a:gd name="T82" fmla="*/ 2147483647 w 143"/>
                <a:gd name="T83" fmla="*/ 2147483647 h 114"/>
                <a:gd name="T84" fmla="*/ 2147483647 w 143"/>
                <a:gd name="T85" fmla="*/ 2147483647 h 114"/>
                <a:gd name="T86" fmla="*/ 2147483647 w 143"/>
                <a:gd name="T87" fmla="*/ 2147483647 h 114"/>
                <a:gd name="T88" fmla="*/ 2147483647 w 143"/>
                <a:gd name="T89" fmla="*/ 2147483647 h 114"/>
                <a:gd name="T90" fmla="*/ 2147483647 w 143"/>
                <a:gd name="T91" fmla="*/ 2147483647 h 114"/>
                <a:gd name="T92" fmla="*/ 2147483647 w 143"/>
                <a:gd name="T93" fmla="*/ 2147483647 h 114"/>
                <a:gd name="T94" fmla="*/ 0 w 143"/>
                <a:gd name="T95" fmla="*/ 0 h 114"/>
                <a:gd name="T96" fmla="*/ 0 w 143"/>
                <a:gd name="T97" fmla="*/ 0 h 1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3"/>
                <a:gd name="T148" fmla="*/ 0 h 114"/>
                <a:gd name="T149" fmla="*/ 143 w 143"/>
                <a:gd name="T150" fmla="*/ 114 h 1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3" h="114">
                  <a:moveTo>
                    <a:pt x="0" y="0"/>
                  </a:moveTo>
                  <a:lnTo>
                    <a:pt x="15" y="7"/>
                  </a:lnTo>
                  <a:lnTo>
                    <a:pt x="29" y="15"/>
                  </a:lnTo>
                  <a:lnTo>
                    <a:pt x="43" y="24"/>
                  </a:lnTo>
                  <a:lnTo>
                    <a:pt x="57" y="33"/>
                  </a:lnTo>
                  <a:lnTo>
                    <a:pt x="70" y="43"/>
                  </a:lnTo>
                  <a:lnTo>
                    <a:pt x="82" y="53"/>
                  </a:lnTo>
                  <a:lnTo>
                    <a:pt x="94" y="62"/>
                  </a:lnTo>
                  <a:lnTo>
                    <a:pt x="105" y="72"/>
                  </a:lnTo>
                  <a:lnTo>
                    <a:pt x="115" y="81"/>
                  </a:lnTo>
                  <a:lnTo>
                    <a:pt x="123" y="89"/>
                  </a:lnTo>
                  <a:lnTo>
                    <a:pt x="131" y="97"/>
                  </a:lnTo>
                  <a:lnTo>
                    <a:pt x="136" y="103"/>
                  </a:lnTo>
                  <a:lnTo>
                    <a:pt x="140" y="108"/>
                  </a:lnTo>
                  <a:lnTo>
                    <a:pt x="143" y="112"/>
                  </a:lnTo>
                  <a:lnTo>
                    <a:pt x="143" y="114"/>
                  </a:lnTo>
                  <a:lnTo>
                    <a:pt x="139" y="112"/>
                  </a:lnTo>
                  <a:lnTo>
                    <a:pt x="135" y="109"/>
                  </a:lnTo>
                  <a:lnTo>
                    <a:pt x="129" y="105"/>
                  </a:lnTo>
                  <a:lnTo>
                    <a:pt x="123" y="100"/>
                  </a:lnTo>
                  <a:lnTo>
                    <a:pt x="115" y="95"/>
                  </a:lnTo>
                  <a:lnTo>
                    <a:pt x="107" y="89"/>
                  </a:lnTo>
                  <a:lnTo>
                    <a:pt x="98" y="82"/>
                  </a:lnTo>
                  <a:lnTo>
                    <a:pt x="90" y="76"/>
                  </a:lnTo>
                  <a:lnTo>
                    <a:pt x="81" y="69"/>
                  </a:lnTo>
                  <a:lnTo>
                    <a:pt x="72" y="63"/>
                  </a:lnTo>
                  <a:lnTo>
                    <a:pt x="64" y="56"/>
                  </a:lnTo>
                  <a:lnTo>
                    <a:pt x="56" y="51"/>
                  </a:lnTo>
                  <a:lnTo>
                    <a:pt x="48" y="45"/>
                  </a:lnTo>
                  <a:lnTo>
                    <a:pt x="43" y="42"/>
                  </a:lnTo>
                  <a:lnTo>
                    <a:pt x="38" y="38"/>
                  </a:lnTo>
                  <a:lnTo>
                    <a:pt x="35" y="36"/>
                  </a:lnTo>
                  <a:lnTo>
                    <a:pt x="32" y="34"/>
                  </a:lnTo>
                  <a:lnTo>
                    <a:pt x="29" y="31"/>
                  </a:lnTo>
                  <a:lnTo>
                    <a:pt x="26" y="29"/>
                  </a:lnTo>
                  <a:lnTo>
                    <a:pt x="24" y="27"/>
                  </a:lnTo>
                  <a:lnTo>
                    <a:pt x="20" y="24"/>
                  </a:lnTo>
                  <a:lnTo>
                    <a:pt x="17" y="20"/>
                  </a:lnTo>
                  <a:lnTo>
                    <a:pt x="15" y="18"/>
                  </a:lnTo>
                  <a:lnTo>
                    <a:pt x="12" y="14"/>
                  </a:lnTo>
                  <a:lnTo>
                    <a:pt x="9" y="11"/>
                  </a:lnTo>
                  <a:lnTo>
                    <a:pt x="7" y="9"/>
                  </a:lnTo>
                  <a:lnTo>
                    <a:pt x="5" y="6"/>
                  </a:lnTo>
                  <a:lnTo>
                    <a:pt x="4" y="4"/>
                  </a:lnTo>
                  <a:lnTo>
                    <a:pt x="2" y="2"/>
                  </a:lnTo>
                  <a:lnTo>
                    <a:pt x="1" y="1"/>
                  </a:lnTo>
                  <a:lnTo>
                    <a:pt x="0" y="0"/>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95" name="Freeform 71"/>
            <p:cNvSpPr>
              <a:spLocks/>
            </p:cNvSpPr>
            <p:nvPr/>
          </p:nvSpPr>
          <p:spPr bwMode="auto">
            <a:xfrm>
              <a:off x="4002088" y="4870450"/>
              <a:ext cx="119062" cy="41275"/>
            </a:xfrm>
            <a:custGeom>
              <a:avLst/>
              <a:gdLst>
                <a:gd name="T0" fmla="*/ 2147483647 w 75"/>
                <a:gd name="T1" fmla="*/ 2147483647 h 26"/>
                <a:gd name="T2" fmla="*/ 2147483647 w 75"/>
                <a:gd name="T3" fmla="*/ 2147483647 h 26"/>
                <a:gd name="T4" fmla="*/ 2147483647 w 75"/>
                <a:gd name="T5" fmla="*/ 2147483647 h 26"/>
                <a:gd name="T6" fmla="*/ 2147483647 w 75"/>
                <a:gd name="T7" fmla="*/ 2147483647 h 26"/>
                <a:gd name="T8" fmla="*/ 2147483647 w 75"/>
                <a:gd name="T9" fmla="*/ 2147483647 h 26"/>
                <a:gd name="T10" fmla="*/ 2147483647 w 75"/>
                <a:gd name="T11" fmla="*/ 2147483647 h 26"/>
                <a:gd name="T12" fmla="*/ 2147483647 w 75"/>
                <a:gd name="T13" fmla="*/ 2147483647 h 26"/>
                <a:gd name="T14" fmla="*/ 2147483647 w 75"/>
                <a:gd name="T15" fmla="*/ 2147483647 h 26"/>
                <a:gd name="T16" fmla="*/ 2147483647 w 75"/>
                <a:gd name="T17" fmla="*/ 2147483647 h 26"/>
                <a:gd name="T18" fmla="*/ 2147483647 w 75"/>
                <a:gd name="T19" fmla="*/ 2147483647 h 26"/>
                <a:gd name="T20" fmla="*/ 2147483647 w 75"/>
                <a:gd name="T21" fmla="*/ 2147483647 h 26"/>
                <a:gd name="T22" fmla="*/ 2147483647 w 75"/>
                <a:gd name="T23" fmla="*/ 2147483647 h 26"/>
                <a:gd name="T24" fmla="*/ 2147483647 w 75"/>
                <a:gd name="T25" fmla="*/ 2147483647 h 26"/>
                <a:gd name="T26" fmla="*/ 2147483647 w 75"/>
                <a:gd name="T27" fmla="*/ 2147483647 h 26"/>
                <a:gd name="T28" fmla="*/ 2147483647 w 75"/>
                <a:gd name="T29" fmla="*/ 2147483647 h 26"/>
                <a:gd name="T30" fmla="*/ 2147483647 w 75"/>
                <a:gd name="T31" fmla="*/ 2147483647 h 26"/>
                <a:gd name="T32" fmla="*/ 2147483647 w 75"/>
                <a:gd name="T33" fmla="*/ 2147483647 h 26"/>
                <a:gd name="T34" fmla="*/ 2147483647 w 75"/>
                <a:gd name="T35" fmla="*/ 2147483647 h 26"/>
                <a:gd name="T36" fmla="*/ 2147483647 w 75"/>
                <a:gd name="T37" fmla="*/ 0 h 26"/>
                <a:gd name="T38" fmla="*/ 2147483647 w 75"/>
                <a:gd name="T39" fmla="*/ 0 h 26"/>
                <a:gd name="T40" fmla="*/ 2147483647 w 75"/>
                <a:gd name="T41" fmla="*/ 0 h 26"/>
                <a:gd name="T42" fmla="*/ 2147483647 w 75"/>
                <a:gd name="T43" fmla="*/ 0 h 26"/>
                <a:gd name="T44" fmla="*/ 2147483647 w 75"/>
                <a:gd name="T45" fmla="*/ 2147483647 h 26"/>
                <a:gd name="T46" fmla="*/ 2147483647 w 75"/>
                <a:gd name="T47" fmla="*/ 2147483647 h 26"/>
                <a:gd name="T48" fmla="*/ 2147483647 w 75"/>
                <a:gd name="T49" fmla="*/ 2147483647 h 26"/>
                <a:gd name="T50" fmla="*/ 2147483647 w 75"/>
                <a:gd name="T51" fmla="*/ 2147483647 h 26"/>
                <a:gd name="T52" fmla="*/ 2147483647 w 75"/>
                <a:gd name="T53" fmla="*/ 2147483647 h 26"/>
                <a:gd name="T54" fmla="*/ 2147483647 w 75"/>
                <a:gd name="T55" fmla="*/ 2147483647 h 26"/>
                <a:gd name="T56" fmla="*/ 2147483647 w 75"/>
                <a:gd name="T57" fmla="*/ 2147483647 h 26"/>
                <a:gd name="T58" fmla="*/ 0 w 75"/>
                <a:gd name="T59" fmla="*/ 2147483647 h 26"/>
                <a:gd name="T60" fmla="*/ 2147483647 w 75"/>
                <a:gd name="T61" fmla="*/ 2147483647 h 26"/>
                <a:gd name="T62" fmla="*/ 2147483647 w 75"/>
                <a:gd name="T63" fmla="*/ 2147483647 h 26"/>
                <a:gd name="T64" fmla="*/ 2147483647 w 75"/>
                <a:gd name="T65" fmla="*/ 2147483647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26"/>
                <a:gd name="T101" fmla="*/ 75 w 75"/>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26">
                  <a:moveTo>
                    <a:pt x="6" y="16"/>
                  </a:moveTo>
                  <a:lnTo>
                    <a:pt x="14" y="11"/>
                  </a:lnTo>
                  <a:lnTo>
                    <a:pt x="21" y="10"/>
                  </a:lnTo>
                  <a:lnTo>
                    <a:pt x="27" y="8"/>
                  </a:lnTo>
                  <a:lnTo>
                    <a:pt x="34" y="8"/>
                  </a:lnTo>
                  <a:lnTo>
                    <a:pt x="40" y="8"/>
                  </a:lnTo>
                  <a:lnTo>
                    <a:pt x="45" y="9"/>
                  </a:lnTo>
                  <a:lnTo>
                    <a:pt x="50" y="10"/>
                  </a:lnTo>
                  <a:lnTo>
                    <a:pt x="56" y="13"/>
                  </a:lnTo>
                  <a:lnTo>
                    <a:pt x="60" y="14"/>
                  </a:lnTo>
                  <a:lnTo>
                    <a:pt x="64" y="17"/>
                  </a:lnTo>
                  <a:lnTo>
                    <a:pt x="67" y="18"/>
                  </a:lnTo>
                  <a:lnTo>
                    <a:pt x="70" y="21"/>
                  </a:lnTo>
                  <a:lnTo>
                    <a:pt x="73" y="23"/>
                  </a:lnTo>
                  <a:lnTo>
                    <a:pt x="74" y="24"/>
                  </a:lnTo>
                  <a:lnTo>
                    <a:pt x="75" y="26"/>
                  </a:lnTo>
                  <a:lnTo>
                    <a:pt x="75" y="24"/>
                  </a:lnTo>
                  <a:lnTo>
                    <a:pt x="75" y="22"/>
                  </a:lnTo>
                  <a:lnTo>
                    <a:pt x="74" y="20"/>
                  </a:lnTo>
                  <a:lnTo>
                    <a:pt x="73" y="18"/>
                  </a:lnTo>
                  <a:lnTo>
                    <a:pt x="73" y="17"/>
                  </a:lnTo>
                  <a:lnTo>
                    <a:pt x="73" y="16"/>
                  </a:lnTo>
                  <a:lnTo>
                    <a:pt x="71" y="14"/>
                  </a:lnTo>
                  <a:lnTo>
                    <a:pt x="71" y="13"/>
                  </a:lnTo>
                  <a:lnTo>
                    <a:pt x="69" y="11"/>
                  </a:lnTo>
                  <a:lnTo>
                    <a:pt x="68" y="10"/>
                  </a:lnTo>
                  <a:lnTo>
                    <a:pt x="67" y="8"/>
                  </a:lnTo>
                  <a:lnTo>
                    <a:pt x="65" y="7"/>
                  </a:lnTo>
                  <a:lnTo>
                    <a:pt x="63" y="5"/>
                  </a:lnTo>
                  <a:lnTo>
                    <a:pt x="62" y="4"/>
                  </a:lnTo>
                  <a:lnTo>
                    <a:pt x="60" y="4"/>
                  </a:lnTo>
                  <a:lnTo>
                    <a:pt x="57" y="3"/>
                  </a:lnTo>
                  <a:lnTo>
                    <a:pt x="55" y="3"/>
                  </a:lnTo>
                  <a:lnTo>
                    <a:pt x="53" y="2"/>
                  </a:lnTo>
                  <a:lnTo>
                    <a:pt x="51" y="1"/>
                  </a:lnTo>
                  <a:lnTo>
                    <a:pt x="49" y="1"/>
                  </a:lnTo>
                  <a:lnTo>
                    <a:pt x="46" y="0"/>
                  </a:lnTo>
                  <a:lnTo>
                    <a:pt x="44" y="0"/>
                  </a:lnTo>
                  <a:lnTo>
                    <a:pt x="42" y="0"/>
                  </a:lnTo>
                  <a:lnTo>
                    <a:pt x="39" y="0"/>
                  </a:lnTo>
                  <a:lnTo>
                    <a:pt x="36" y="0"/>
                  </a:lnTo>
                  <a:lnTo>
                    <a:pt x="34" y="0"/>
                  </a:lnTo>
                  <a:lnTo>
                    <a:pt x="31" y="0"/>
                  </a:lnTo>
                  <a:lnTo>
                    <a:pt x="27" y="1"/>
                  </a:lnTo>
                  <a:lnTo>
                    <a:pt x="25" y="3"/>
                  </a:lnTo>
                  <a:lnTo>
                    <a:pt x="21" y="3"/>
                  </a:lnTo>
                  <a:lnTo>
                    <a:pt x="18" y="4"/>
                  </a:lnTo>
                  <a:lnTo>
                    <a:pt x="15" y="5"/>
                  </a:lnTo>
                  <a:lnTo>
                    <a:pt x="13" y="6"/>
                  </a:lnTo>
                  <a:lnTo>
                    <a:pt x="10" y="8"/>
                  </a:lnTo>
                  <a:lnTo>
                    <a:pt x="8" y="9"/>
                  </a:lnTo>
                  <a:lnTo>
                    <a:pt x="6" y="11"/>
                  </a:lnTo>
                  <a:lnTo>
                    <a:pt x="5" y="13"/>
                  </a:lnTo>
                  <a:lnTo>
                    <a:pt x="4" y="14"/>
                  </a:lnTo>
                  <a:lnTo>
                    <a:pt x="3" y="16"/>
                  </a:lnTo>
                  <a:lnTo>
                    <a:pt x="2" y="17"/>
                  </a:lnTo>
                  <a:lnTo>
                    <a:pt x="1" y="18"/>
                  </a:lnTo>
                  <a:lnTo>
                    <a:pt x="1" y="20"/>
                  </a:lnTo>
                  <a:lnTo>
                    <a:pt x="0" y="21"/>
                  </a:lnTo>
                  <a:lnTo>
                    <a:pt x="1" y="21"/>
                  </a:lnTo>
                  <a:lnTo>
                    <a:pt x="2" y="18"/>
                  </a:lnTo>
                  <a:lnTo>
                    <a:pt x="4" y="17"/>
                  </a:lnTo>
                  <a:lnTo>
                    <a:pt x="6" y="16"/>
                  </a:lnTo>
                  <a:close/>
                </a:path>
              </a:pathLst>
            </a:custGeom>
            <a:solidFill>
              <a:srgbClr val="FFE3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96" name="Freeform 72"/>
            <p:cNvSpPr>
              <a:spLocks/>
            </p:cNvSpPr>
            <p:nvPr/>
          </p:nvSpPr>
          <p:spPr bwMode="auto">
            <a:xfrm>
              <a:off x="3986213" y="4887913"/>
              <a:ext cx="34925" cy="82550"/>
            </a:xfrm>
            <a:custGeom>
              <a:avLst/>
              <a:gdLst>
                <a:gd name="T0" fmla="*/ 2147483647 w 22"/>
                <a:gd name="T1" fmla="*/ 0 h 52"/>
                <a:gd name="T2" fmla="*/ 2147483647 w 22"/>
                <a:gd name="T3" fmla="*/ 2147483647 h 52"/>
                <a:gd name="T4" fmla="*/ 2147483647 w 22"/>
                <a:gd name="T5" fmla="*/ 2147483647 h 52"/>
                <a:gd name="T6" fmla="*/ 2147483647 w 22"/>
                <a:gd name="T7" fmla="*/ 2147483647 h 52"/>
                <a:gd name="T8" fmla="*/ 2147483647 w 22"/>
                <a:gd name="T9" fmla="*/ 2147483647 h 52"/>
                <a:gd name="T10" fmla="*/ 0 w 22"/>
                <a:gd name="T11" fmla="*/ 2147483647 h 52"/>
                <a:gd name="T12" fmla="*/ 0 w 22"/>
                <a:gd name="T13" fmla="*/ 2147483647 h 52"/>
                <a:gd name="T14" fmla="*/ 0 w 22"/>
                <a:gd name="T15" fmla="*/ 2147483647 h 52"/>
                <a:gd name="T16" fmla="*/ 2147483647 w 22"/>
                <a:gd name="T17" fmla="*/ 2147483647 h 52"/>
                <a:gd name="T18" fmla="*/ 2147483647 w 22"/>
                <a:gd name="T19" fmla="*/ 2147483647 h 52"/>
                <a:gd name="T20" fmla="*/ 2147483647 w 22"/>
                <a:gd name="T21" fmla="*/ 2147483647 h 52"/>
                <a:gd name="T22" fmla="*/ 2147483647 w 22"/>
                <a:gd name="T23" fmla="*/ 2147483647 h 52"/>
                <a:gd name="T24" fmla="*/ 2147483647 w 22"/>
                <a:gd name="T25" fmla="*/ 2147483647 h 52"/>
                <a:gd name="T26" fmla="*/ 2147483647 w 22"/>
                <a:gd name="T27" fmla="*/ 2147483647 h 52"/>
                <a:gd name="T28" fmla="*/ 2147483647 w 22"/>
                <a:gd name="T29" fmla="*/ 2147483647 h 52"/>
                <a:gd name="T30" fmla="*/ 2147483647 w 22"/>
                <a:gd name="T31" fmla="*/ 2147483647 h 52"/>
                <a:gd name="T32" fmla="*/ 2147483647 w 22"/>
                <a:gd name="T33" fmla="*/ 2147483647 h 52"/>
                <a:gd name="T34" fmla="*/ 2147483647 w 22"/>
                <a:gd name="T35" fmla="*/ 2147483647 h 52"/>
                <a:gd name="T36" fmla="*/ 2147483647 w 22"/>
                <a:gd name="T37" fmla="*/ 2147483647 h 52"/>
                <a:gd name="T38" fmla="*/ 2147483647 w 22"/>
                <a:gd name="T39" fmla="*/ 2147483647 h 52"/>
                <a:gd name="T40" fmla="*/ 2147483647 w 22"/>
                <a:gd name="T41" fmla="*/ 2147483647 h 52"/>
                <a:gd name="T42" fmla="*/ 2147483647 w 22"/>
                <a:gd name="T43" fmla="*/ 2147483647 h 52"/>
                <a:gd name="T44" fmla="*/ 2147483647 w 22"/>
                <a:gd name="T45" fmla="*/ 2147483647 h 52"/>
                <a:gd name="T46" fmla="*/ 2147483647 w 22"/>
                <a:gd name="T47" fmla="*/ 2147483647 h 52"/>
                <a:gd name="T48" fmla="*/ 2147483647 w 22"/>
                <a:gd name="T49" fmla="*/ 2147483647 h 52"/>
                <a:gd name="T50" fmla="*/ 2147483647 w 22"/>
                <a:gd name="T51" fmla="*/ 2147483647 h 52"/>
                <a:gd name="T52" fmla="*/ 2147483647 w 22"/>
                <a:gd name="T53" fmla="*/ 2147483647 h 52"/>
                <a:gd name="T54" fmla="*/ 2147483647 w 22"/>
                <a:gd name="T55" fmla="*/ 2147483647 h 52"/>
                <a:gd name="T56" fmla="*/ 2147483647 w 22"/>
                <a:gd name="T57" fmla="*/ 2147483647 h 52"/>
                <a:gd name="T58" fmla="*/ 2147483647 w 22"/>
                <a:gd name="T59" fmla="*/ 2147483647 h 52"/>
                <a:gd name="T60" fmla="*/ 2147483647 w 22"/>
                <a:gd name="T61" fmla="*/ 2147483647 h 52"/>
                <a:gd name="T62" fmla="*/ 2147483647 w 22"/>
                <a:gd name="T63" fmla="*/ 2147483647 h 52"/>
                <a:gd name="T64" fmla="*/ 2147483647 w 22"/>
                <a:gd name="T65" fmla="*/ 2147483647 h 52"/>
                <a:gd name="T66" fmla="*/ 2147483647 w 22"/>
                <a:gd name="T67" fmla="*/ 2147483647 h 52"/>
                <a:gd name="T68" fmla="*/ 2147483647 w 22"/>
                <a:gd name="T69" fmla="*/ 2147483647 h 52"/>
                <a:gd name="T70" fmla="*/ 2147483647 w 22"/>
                <a:gd name="T71" fmla="*/ 2147483647 h 52"/>
                <a:gd name="T72" fmla="*/ 2147483647 w 22"/>
                <a:gd name="T73" fmla="*/ 2147483647 h 52"/>
                <a:gd name="T74" fmla="*/ 2147483647 w 22"/>
                <a:gd name="T75" fmla="*/ 2147483647 h 52"/>
                <a:gd name="T76" fmla="*/ 2147483647 w 22"/>
                <a:gd name="T77" fmla="*/ 2147483647 h 52"/>
                <a:gd name="T78" fmla="*/ 2147483647 w 22"/>
                <a:gd name="T79" fmla="*/ 2147483647 h 52"/>
                <a:gd name="T80" fmla="*/ 2147483647 w 22"/>
                <a:gd name="T81" fmla="*/ 2147483647 h 52"/>
                <a:gd name="T82" fmla="*/ 2147483647 w 22"/>
                <a:gd name="T83" fmla="*/ 2147483647 h 52"/>
                <a:gd name="T84" fmla="*/ 2147483647 w 22"/>
                <a:gd name="T85" fmla="*/ 2147483647 h 52"/>
                <a:gd name="T86" fmla="*/ 2147483647 w 22"/>
                <a:gd name="T87" fmla="*/ 2147483647 h 52"/>
                <a:gd name="T88" fmla="*/ 2147483647 w 22"/>
                <a:gd name="T89" fmla="*/ 2147483647 h 52"/>
                <a:gd name="T90" fmla="*/ 2147483647 w 22"/>
                <a:gd name="T91" fmla="*/ 2147483647 h 52"/>
                <a:gd name="T92" fmla="*/ 2147483647 w 22"/>
                <a:gd name="T93" fmla="*/ 2147483647 h 52"/>
                <a:gd name="T94" fmla="*/ 2147483647 w 22"/>
                <a:gd name="T95" fmla="*/ 2147483647 h 52"/>
                <a:gd name="T96" fmla="*/ 2147483647 w 22"/>
                <a:gd name="T97" fmla="*/ 0 h 52"/>
                <a:gd name="T98" fmla="*/ 2147483647 w 22"/>
                <a:gd name="T99" fmla="*/ 0 h 52"/>
                <a:gd name="T100" fmla="*/ 2147483647 w 22"/>
                <a:gd name="T101" fmla="*/ 0 h 52"/>
                <a:gd name="T102" fmla="*/ 2147483647 w 22"/>
                <a:gd name="T103" fmla="*/ 0 h 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
                <a:gd name="T157" fmla="*/ 0 h 52"/>
                <a:gd name="T158" fmla="*/ 22 w 22"/>
                <a:gd name="T159" fmla="*/ 52 h 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 h="52">
                  <a:moveTo>
                    <a:pt x="8" y="0"/>
                  </a:moveTo>
                  <a:lnTo>
                    <a:pt x="6" y="3"/>
                  </a:lnTo>
                  <a:lnTo>
                    <a:pt x="4" y="7"/>
                  </a:lnTo>
                  <a:lnTo>
                    <a:pt x="2" y="11"/>
                  </a:lnTo>
                  <a:lnTo>
                    <a:pt x="1" y="15"/>
                  </a:lnTo>
                  <a:lnTo>
                    <a:pt x="0" y="19"/>
                  </a:lnTo>
                  <a:lnTo>
                    <a:pt x="0" y="22"/>
                  </a:lnTo>
                  <a:lnTo>
                    <a:pt x="0" y="25"/>
                  </a:lnTo>
                  <a:lnTo>
                    <a:pt x="1" y="29"/>
                  </a:lnTo>
                  <a:lnTo>
                    <a:pt x="2" y="32"/>
                  </a:lnTo>
                  <a:lnTo>
                    <a:pt x="2" y="35"/>
                  </a:lnTo>
                  <a:lnTo>
                    <a:pt x="4" y="37"/>
                  </a:lnTo>
                  <a:lnTo>
                    <a:pt x="5" y="40"/>
                  </a:lnTo>
                  <a:lnTo>
                    <a:pt x="6" y="42"/>
                  </a:lnTo>
                  <a:lnTo>
                    <a:pt x="8" y="44"/>
                  </a:lnTo>
                  <a:lnTo>
                    <a:pt x="8" y="45"/>
                  </a:lnTo>
                  <a:lnTo>
                    <a:pt x="10" y="46"/>
                  </a:lnTo>
                  <a:lnTo>
                    <a:pt x="12" y="48"/>
                  </a:lnTo>
                  <a:lnTo>
                    <a:pt x="14" y="49"/>
                  </a:lnTo>
                  <a:lnTo>
                    <a:pt x="17" y="50"/>
                  </a:lnTo>
                  <a:lnTo>
                    <a:pt x="20" y="52"/>
                  </a:lnTo>
                  <a:lnTo>
                    <a:pt x="22" y="52"/>
                  </a:lnTo>
                  <a:lnTo>
                    <a:pt x="22" y="51"/>
                  </a:lnTo>
                  <a:lnTo>
                    <a:pt x="21" y="50"/>
                  </a:lnTo>
                  <a:lnTo>
                    <a:pt x="20" y="48"/>
                  </a:lnTo>
                  <a:lnTo>
                    <a:pt x="19" y="47"/>
                  </a:lnTo>
                  <a:lnTo>
                    <a:pt x="18" y="44"/>
                  </a:lnTo>
                  <a:lnTo>
                    <a:pt x="16" y="42"/>
                  </a:lnTo>
                  <a:lnTo>
                    <a:pt x="16" y="39"/>
                  </a:lnTo>
                  <a:lnTo>
                    <a:pt x="14" y="37"/>
                  </a:lnTo>
                  <a:lnTo>
                    <a:pt x="14" y="35"/>
                  </a:lnTo>
                  <a:lnTo>
                    <a:pt x="14" y="33"/>
                  </a:lnTo>
                  <a:lnTo>
                    <a:pt x="12" y="30"/>
                  </a:lnTo>
                  <a:lnTo>
                    <a:pt x="12" y="28"/>
                  </a:lnTo>
                  <a:lnTo>
                    <a:pt x="12" y="25"/>
                  </a:lnTo>
                  <a:lnTo>
                    <a:pt x="12" y="22"/>
                  </a:lnTo>
                  <a:lnTo>
                    <a:pt x="12" y="20"/>
                  </a:lnTo>
                  <a:lnTo>
                    <a:pt x="13" y="17"/>
                  </a:lnTo>
                  <a:lnTo>
                    <a:pt x="13" y="15"/>
                  </a:lnTo>
                  <a:lnTo>
                    <a:pt x="14" y="13"/>
                  </a:lnTo>
                  <a:lnTo>
                    <a:pt x="14" y="11"/>
                  </a:lnTo>
                  <a:lnTo>
                    <a:pt x="15" y="9"/>
                  </a:lnTo>
                  <a:lnTo>
                    <a:pt x="16" y="7"/>
                  </a:lnTo>
                  <a:lnTo>
                    <a:pt x="16" y="6"/>
                  </a:lnTo>
                  <a:lnTo>
                    <a:pt x="16" y="4"/>
                  </a:lnTo>
                  <a:lnTo>
                    <a:pt x="17" y="3"/>
                  </a:lnTo>
                  <a:lnTo>
                    <a:pt x="18" y="2"/>
                  </a:lnTo>
                  <a:lnTo>
                    <a:pt x="18" y="1"/>
                  </a:lnTo>
                  <a:lnTo>
                    <a:pt x="19" y="0"/>
                  </a:lnTo>
                  <a:lnTo>
                    <a:pt x="8" y="0"/>
                  </a:lnTo>
                  <a:close/>
                </a:path>
              </a:pathLst>
            </a:custGeom>
            <a:solidFill>
              <a:srgbClr val="FFE3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97" name="Freeform 73"/>
            <p:cNvSpPr>
              <a:spLocks/>
            </p:cNvSpPr>
            <p:nvPr/>
          </p:nvSpPr>
          <p:spPr bwMode="auto">
            <a:xfrm>
              <a:off x="4200525" y="5105400"/>
              <a:ext cx="82550" cy="30162"/>
            </a:xfrm>
            <a:custGeom>
              <a:avLst/>
              <a:gdLst>
                <a:gd name="T0" fmla="*/ 0 w 52"/>
                <a:gd name="T1" fmla="*/ 2147483647 h 19"/>
                <a:gd name="T2" fmla="*/ 2147483647 w 52"/>
                <a:gd name="T3" fmla="*/ 2147483647 h 19"/>
                <a:gd name="T4" fmla="*/ 2147483647 w 52"/>
                <a:gd name="T5" fmla="*/ 2147483647 h 19"/>
                <a:gd name="T6" fmla="*/ 2147483647 w 52"/>
                <a:gd name="T7" fmla="*/ 2147483647 h 19"/>
                <a:gd name="T8" fmla="*/ 2147483647 w 52"/>
                <a:gd name="T9" fmla="*/ 2147483647 h 19"/>
                <a:gd name="T10" fmla="*/ 2147483647 w 52"/>
                <a:gd name="T11" fmla="*/ 2147483647 h 19"/>
                <a:gd name="T12" fmla="*/ 2147483647 w 52"/>
                <a:gd name="T13" fmla="*/ 2147483647 h 19"/>
                <a:gd name="T14" fmla="*/ 2147483647 w 52"/>
                <a:gd name="T15" fmla="*/ 2147483647 h 19"/>
                <a:gd name="T16" fmla="*/ 2147483647 w 52"/>
                <a:gd name="T17" fmla="*/ 2147483647 h 19"/>
                <a:gd name="T18" fmla="*/ 2147483647 w 52"/>
                <a:gd name="T19" fmla="*/ 2147483647 h 19"/>
                <a:gd name="T20" fmla="*/ 2147483647 w 52"/>
                <a:gd name="T21" fmla="*/ 2147483647 h 19"/>
                <a:gd name="T22" fmla="*/ 2147483647 w 52"/>
                <a:gd name="T23" fmla="*/ 2147483647 h 19"/>
                <a:gd name="T24" fmla="*/ 2147483647 w 52"/>
                <a:gd name="T25" fmla="*/ 2147483647 h 19"/>
                <a:gd name="T26" fmla="*/ 2147483647 w 52"/>
                <a:gd name="T27" fmla="*/ 2147483647 h 19"/>
                <a:gd name="T28" fmla="*/ 2147483647 w 52"/>
                <a:gd name="T29" fmla="*/ 2147483647 h 19"/>
                <a:gd name="T30" fmla="*/ 2147483647 w 52"/>
                <a:gd name="T31" fmla="*/ 2147483647 h 19"/>
                <a:gd name="T32" fmla="*/ 2147483647 w 52"/>
                <a:gd name="T33" fmla="*/ 2147483647 h 19"/>
                <a:gd name="T34" fmla="*/ 2147483647 w 52"/>
                <a:gd name="T35" fmla="*/ 2147483647 h 19"/>
                <a:gd name="T36" fmla="*/ 2147483647 w 52"/>
                <a:gd name="T37" fmla="*/ 2147483647 h 19"/>
                <a:gd name="T38" fmla="*/ 2147483647 w 52"/>
                <a:gd name="T39" fmla="*/ 2147483647 h 19"/>
                <a:gd name="T40" fmla="*/ 2147483647 w 52"/>
                <a:gd name="T41" fmla="*/ 2147483647 h 19"/>
                <a:gd name="T42" fmla="*/ 2147483647 w 52"/>
                <a:gd name="T43" fmla="*/ 2147483647 h 19"/>
                <a:gd name="T44" fmla="*/ 2147483647 w 52"/>
                <a:gd name="T45" fmla="*/ 2147483647 h 19"/>
                <a:gd name="T46" fmla="*/ 2147483647 w 52"/>
                <a:gd name="T47" fmla="*/ 2147483647 h 19"/>
                <a:gd name="T48" fmla="*/ 2147483647 w 52"/>
                <a:gd name="T49" fmla="*/ 2147483647 h 19"/>
                <a:gd name="T50" fmla="*/ 2147483647 w 52"/>
                <a:gd name="T51" fmla="*/ 2147483647 h 19"/>
                <a:gd name="T52" fmla="*/ 2147483647 w 52"/>
                <a:gd name="T53" fmla="*/ 2147483647 h 19"/>
                <a:gd name="T54" fmla="*/ 2147483647 w 52"/>
                <a:gd name="T55" fmla="*/ 2147483647 h 19"/>
                <a:gd name="T56" fmla="*/ 2147483647 w 52"/>
                <a:gd name="T57" fmla="*/ 2147483647 h 19"/>
                <a:gd name="T58" fmla="*/ 2147483647 w 52"/>
                <a:gd name="T59" fmla="*/ 2147483647 h 19"/>
                <a:gd name="T60" fmla="*/ 2147483647 w 52"/>
                <a:gd name="T61" fmla="*/ 2147483647 h 19"/>
                <a:gd name="T62" fmla="*/ 2147483647 w 52"/>
                <a:gd name="T63" fmla="*/ 2147483647 h 19"/>
                <a:gd name="T64" fmla="*/ 2147483647 w 52"/>
                <a:gd name="T65" fmla="*/ 2147483647 h 19"/>
                <a:gd name="T66" fmla="*/ 2147483647 w 52"/>
                <a:gd name="T67" fmla="*/ 2147483647 h 19"/>
                <a:gd name="T68" fmla="*/ 2147483647 w 52"/>
                <a:gd name="T69" fmla="*/ 2147483647 h 19"/>
                <a:gd name="T70" fmla="*/ 2147483647 w 52"/>
                <a:gd name="T71" fmla="*/ 2147483647 h 19"/>
                <a:gd name="T72" fmla="*/ 2147483647 w 52"/>
                <a:gd name="T73" fmla="*/ 2147483647 h 19"/>
                <a:gd name="T74" fmla="*/ 2147483647 w 52"/>
                <a:gd name="T75" fmla="*/ 2147483647 h 19"/>
                <a:gd name="T76" fmla="*/ 2147483647 w 52"/>
                <a:gd name="T77" fmla="*/ 2147483647 h 19"/>
                <a:gd name="T78" fmla="*/ 2147483647 w 52"/>
                <a:gd name="T79" fmla="*/ 0 h 19"/>
                <a:gd name="T80" fmla="*/ 2147483647 w 52"/>
                <a:gd name="T81" fmla="*/ 0 h 19"/>
                <a:gd name="T82" fmla="*/ 2147483647 w 52"/>
                <a:gd name="T83" fmla="*/ 0 h 19"/>
                <a:gd name="T84" fmla="*/ 2147483647 w 52"/>
                <a:gd name="T85" fmla="*/ 2147483647 h 19"/>
                <a:gd name="T86" fmla="*/ 2147483647 w 52"/>
                <a:gd name="T87" fmla="*/ 2147483647 h 19"/>
                <a:gd name="T88" fmla="*/ 2147483647 w 52"/>
                <a:gd name="T89" fmla="*/ 2147483647 h 19"/>
                <a:gd name="T90" fmla="*/ 2147483647 w 52"/>
                <a:gd name="T91" fmla="*/ 2147483647 h 19"/>
                <a:gd name="T92" fmla="*/ 2147483647 w 52"/>
                <a:gd name="T93" fmla="*/ 2147483647 h 19"/>
                <a:gd name="T94" fmla="*/ 2147483647 w 52"/>
                <a:gd name="T95" fmla="*/ 2147483647 h 19"/>
                <a:gd name="T96" fmla="*/ 2147483647 w 52"/>
                <a:gd name="T97" fmla="*/ 2147483647 h 19"/>
                <a:gd name="T98" fmla="*/ 2147483647 w 52"/>
                <a:gd name="T99" fmla="*/ 2147483647 h 19"/>
                <a:gd name="T100" fmla="*/ 2147483647 w 52"/>
                <a:gd name="T101" fmla="*/ 2147483647 h 19"/>
                <a:gd name="T102" fmla="*/ 0 w 52"/>
                <a:gd name="T103" fmla="*/ 2147483647 h 19"/>
                <a:gd name="T104" fmla="*/ 0 w 52"/>
                <a:gd name="T105" fmla="*/ 2147483647 h 19"/>
                <a:gd name="T106" fmla="*/ 0 w 52"/>
                <a:gd name="T107" fmla="*/ 2147483647 h 19"/>
                <a:gd name="T108" fmla="*/ 0 w 52"/>
                <a:gd name="T109" fmla="*/ 2147483647 h 1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2"/>
                <a:gd name="T166" fmla="*/ 0 h 19"/>
                <a:gd name="T167" fmla="*/ 52 w 52"/>
                <a:gd name="T168" fmla="*/ 19 h 1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2" h="19">
                  <a:moveTo>
                    <a:pt x="0" y="11"/>
                  </a:moveTo>
                  <a:lnTo>
                    <a:pt x="2" y="11"/>
                  </a:lnTo>
                  <a:lnTo>
                    <a:pt x="5" y="11"/>
                  </a:lnTo>
                  <a:lnTo>
                    <a:pt x="8" y="10"/>
                  </a:lnTo>
                  <a:lnTo>
                    <a:pt x="11" y="10"/>
                  </a:lnTo>
                  <a:lnTo>
                    <a:pt x="14" y="10"/>
                  </a:lnTo>
                  <a:lnTo>
                    <a:pt x="17" y="10"/>
                  </a:lnTo>
                  <a:lnTo>
                    <a:pt x="19" y="10"/>
                  </a:lnTo>
                  <a:lnTo>
                    <a:pt x="22" y="10"/>
                  </a:lnTo>
                  <a:lnTo>
                    <a:pt x="24" y="10"/>
                  </a:lnTo>
                  <a:lnTo>
                    <a:pt x="27" y="10"/>
                  </a:lnTo>
                  <a:lnTo>
                    <a:pt x="29" y="10"/>
                  </a:lnTo>
                  <a:lnTo>
                    <a:pt x="31" y="10"/>
                  </a:lnTo>
                  <a:lnTo>
                    <a:pt x="32" y="10"/>
                  </a:lnTo>
                  <a:lnTo>
                    <a:pt x="34" y="10"/>
                  </a:lnTo>
                  <a:lnTo>
                    <a:pt x="35" y="10"/>
                  </a:lnTo>
                  <a:lnTo>
                    <a:pt x="37" y="11"/>
                  </a:lnTo>
                  <a:lnTo>
                    <a:pt x="39" y="12"/>
                  </a:lnTo>
                  <a:lnTo>
                    <a:pt x="42" y="14"/>
                  </a:lnTo>
                  <a:lnTo>
                    <a:pt x="45" y="15"/>
                  </a:lnTo>
                  <a:lnTo>
                    <a:pt x="47" y="17"/>
                  </a:lnTo>
                  <a:lnTo>
                    <a:pt x="49" y="18"/>
                  </a:lnTo>
                  <a:lnTo>
                    <a:pt x="51" y="19"/>
                  </a:lnTo>
                  <a:lnTo>
                    <a:pt x="52" y="18"/>
                  </a:lnTo>
                  <a:lnTo>
                    <a:pt x="52" y="17"/>
                  </a:lnTo>
                  <a:lnTo>
                    <a:pt x="51" y="15"/>
                  </a:lnTo>
                  <a:lnTo>
                    <a:pt x="50" y="14"/>
                  </a:lnTo>
                  <a:lnTo>
                    <a:pt x="49" y="12"/>
                  </a:lnTo>
                  <a:lnTo>
                    <a:pt x="49" y="11"/>
                  </a:lnTo>
                  <a:lnTo>
                    <a:pt x="47" y="10"/>
                  </a:lnTo>
                  <a:lnTo>
                    <a:pt x="46" y="9"/>
                  </a:lnTo>
                  <a:lnTo>
                    <a:pt x="45" y="8"/>
                  </a:lnTo>
                  <a:lnTo>
                    <a:pt x="43" y="6"/>
                  </a:lnTo>
                  <a:lnTo>
                    <a:pt x="41" y="5"/>
                  </a:lnTo>
                  <a:lnTo>
                    <a:pt x="39" y="4"/>
                  </a:lnTo>
                  <a:lnTo>
                    <a:pt x="37" y="2"/>
                  </a:lnTo>
                  <a:lnTo>
                    <a:pt x="35" y="2"/>
                  </a:lnTo>
                  <a:lnTo>
                    <a:pt x="33" y="1"/>
                  </a:lnTo>
                  <a:lnTo>
                    <a:pt x="30" y="1"/>
                  </a:lnTo>
                  <a:lnTo>
                    <a:pt x="27" y="0"/>
                  </a:lnTo>
                  <a:lnTo>
                    <a:pt x="25" y="0"/>
                  </a:lnTo>
                  <a:lnTo>
                    <a:pt x="21" y="0"/>
                  </a:lnTo>
                  <a:lnTo>
                    <a:pt x="19" y="1"/>
                  </a:lnTo>
                  <a:lnTo>
                    <a:pt x="17" y="1"/>
                  </a:lnTo>
                  <a:lnTo>
                    <a:pt x="15" y="2"/>
                  </a:lnTo>
                  <a:lnTo>
                    <a:pt x="12" y="2"/>
                  </a:lnTo>
                  <a:lnTo>
                    <a:pt x="10" y="4"/>
                  </a:lnTo>
                  <a:lnTo>
                    <a:pt x="7" y="5"/>
                  </a:lnTo>
                  <a:lnTo>
                    <a:pt x="6" y="5"/>
                  </a:lnTo>
                  <a:lnTo>
                    <a:pt x="4" y="7"/>
                  </a:lnTo>
                  <a:lnTo>
                    <a:pt x="2" y="7"/>
                  </a:lnTo>
                  <a:lnTo>
                    <a:pt x="0" y="8"/>
                  </a:lnTo>
                  <a:lnTo>
                    <a:pt x="0" y="9"/>
                  </a:lnTo>
                  <a:lnTo>
                    <a:pt x="0" y="11"/>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98" name="Freeform 74"/>
            <p:cNvSpPr>
              <a:spLocks/>
            </p:cNvSpPr>
            <p:nvPr/>
          </p:nvSpPr>
          <p:spPr bwMode="auto">
            <a:xfrm>
              <a:off x="4191000" y="5086350"/>
              <a:ext cx="90487" cy="26987"/>
            </a:xfrm>
            <a:custGeom>
              <a:avLst/>
              <a:gdLst>
                <a:gd name="T0" fmla="*/ 2147483647 w 57"/>
                <a:gd name="T1" fmla="*/ 2147483647 h 17"/>
                <a:gd name="T2" fmla="*/ 2147483647 w 57"/>
                <a:gd name="T3" fmla="*/ 2147483647 h 17"/>
                <a:gd name="T4" fmla="*/ 2147483647 w 57"/>
                <a:gd name="T5" fmla="*/ 2147483647 h 17"/>
                <a:gd name="T6" fmla="*/ 2147483647 w 57"/>
                <a:gd name="T7" fmla="*/ 2147483647 h 17"/>
                <a:gd name="T8" fmla="*/ 2147483647 w 57"/>
                <a:gd name="T9" fmla="*/ 2147483647 h 17"/>
                <a:gd name="T10" fmla="*/ 2147483647 w 57"/>
                <a:gd name="T11" fmla="*/ 2147483647 h 17"/>
                <a:gd name="T12" fmla="*/ 2147483647 w 57"/>
                <a:gd name="T13" fmla="*/ 2147483647 h 17"/>
                <a:gd name="T14" fmla="*/ 2147483647 w 57"/>
                <a:gd name="T15" fmla="*/ 2147483647 h 17"/>
                <a:gd name="T16" fmla="*/ 2147483647 w 57"/>
                <a:gd name="T17" fmla="*/ 2147483647 h 17"/>
                <a:gd name="T18" fmla="*/ 2147483647 w 57"/>
                <a:gd name="T19" fmla="*/ 2147483647 h 17"/>
                <a:gd name="T20" fmla="*/ 2147483647 w 57"/>
                <a:gd name="T21" fmla="*/ 2147483647 h 17"/>
                <a:gd name="T22" fmla="*/ 2147483647 w 57"/>
                <a:gd name="T23" fmla="*/ 2147483647 h 17"/>
                <a:gd name="T24" fmla="*/ 2147483647 w 57"/>
                <a:gd name="T25" fmla="*/ 2147483647 h 17"/>
                <a:gd name="T26" fmla="*/ 2147483647 w 57"/>
                <a:gd name="T27" fmla="*/ 2147483647 h 17"/>
                <a:gd name="T28" fmla="*/ 2147483647 w 57"/>
                <a:gd name="T29" fmla="*/ 2147483647 h 17"/>
                <a:gd name="T30" fmla="*/ 2147483647 w 57"/>
                <a:gd name="T31" fmla="*/ 2147483647 h 17"/>
                <a:gd name="T32" fmla="*/ 2147483647 w 57"/>
                <a:gd name="T33" fmla="*/ 2147483647 h 17"/>
                <a:gd name="T34" fmla="*/ 2147483647 w 57"/>
                <a:gd name="T35" fmla="*/ 2147483647 h 17"/>
                <a:gd name="T36" fmla="*/ 2147483647 w 57"/>
                <a:gd name="T37" fmla="*/ 2147483647 h 17"/>
                <a:gd name="T38" fmla="*/ 2147483647 w 57"/>
                <a:gd name="T39" fmla="*/ 2147483647 h 17"/>
                <a:gd name="T40" fmla="*/ 2147483647 w 57"/>
                <a:gd name="T41" fmla="*/ 0 h 17"/>
                <a:gd name="T42" fmla="*/ 2147483647 w 57"/>
                <a:gd name="T43" fmla="*/ 0 h 17"/>
                <a:gd name="T44" fmla="*/ 2147483647 w 57"/>
                <a:gd name="T45" fmla="*/ 0 h 17"/>
                <a:gd name="T46" fmla="*/ 2147483647 w 57"/>
                <a:gd name="T47" fmla="*/ 0 h 17"/>
                <a:gd name="T48" fmla="*/ 2147483647 w 57"/>
                <a:gd name="T49" fmla="*/ 2147483647 h 17"/>
                <a:gd name="T50" fmla="*/ 2147483647 w 57"/>
                <a:gd name="T51" fmla="*/ 2147483647 h 17"/>
                <a:gd name="T52" fmla="*/ 2147483647 w 57"/>
                <a:gd name="T53" fmla="*/ 2147483647 h 17"/>
                <a:gd name="T54" fmla="*/ 2147483647 w 57"/>
                <a:gd name="T55" fmla="*/ 2147483647 h 17"/>
                <a:gd name="T56" fmla="*/ 2147483647 w 57"/>
                <a:gd name="T57" fmla="*/ 2147483647 h 17"/>
                <a:gd name="T58" fmla="*/ 2147483647 w 57"/>
                <a:gd name="T59" fmla="*/ 2147483647 h 17"/>
                <a:gd name="T60" fmla="*/ 0 w 57"/>
                <a:gd name="T61" fmla="*/ 2147483647 h 17"/>
                <a:gd name="T62" fmla="*/ 0 w 57"/>
                <a:gd name="T63" fmla="*/ 2147483647 h 17"/>
                <a:gd name="T64" fmla="*/ 2147483647 w 57"/>
                <a:gd name="T65" fmla="*/ 2147483647 h 17"/>
                <a:gd name="T66" fmla="*/ 2147483647 w 57"/>
                <a:gd name="T67" fmla="*/ 2147483647 h 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7"/>
                <a:gd name="T103" fmla="*/ 0 h 17"/>
                <a:gd name="T104" fmla="*/ 57 w 57"/>
                <a:gd name="T105" fmla="*/ 17 h 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7" h="17">
                  <a:moveTo>
                    <a:pt x="2" y="17"/>
                  </a:moveTo>
                  <a:lnTo>
                    <a:pt x="4" y="14"/>
                  </a:lnTo>
                  <a:lnTo>
                    <a:pt x="6" y="13"/>
                  </a:lnTo>
                  <a:lnTo>
                    <a:pt x="8" y="12"/>
                  </a:lnTo>
                  <a:lnTo>
                    <a:pt x="11" y="11"/>
                  </a:lnTo>
                  <a:lnTo>
                    <a:pt x="14" y="10"/>
                  </a:lnTo>
                  <a:lnTo>
                    <a:pt x="16" y="9"/>
                  </a:lnTo>
                  <a:lnTo>
                    <a:pt x="18" y="9"/>
                  </a:lnTo>
                  <a:lnTo>
                    <a:pt x="21" y="8"/>
                  </a:lnTo>
                  <a:lnTo>
                    <a:pt x="23" y="7"/>
                  </a:lnTo>
                  <a:lnTo>
                    <a:pt x="26" y="7"/>
                  </a:lnTo>
                  <a:lnTo>
                    <a:pt x="28" y="7"/>
                  </a:lnTo>
                  <a:lnTo>
                    <a:pt x="30" y="7"/>
                  </a:lnTo>
                  <a:lnTo>
                    <a:pt x="32" y="7"/>
                  </a:lnTo>
                  <a:lnTo>
                    <a:pt x="34" y="7"/>
                  </a:lnTo>
                  <a:lnTo>
                    <a:pt x="35" y="7"/>
                  </a:lnTo>
                  <a:lnTo>
                    <a:pt x="37" y="8"/>
                  </a:lnTo>
                  <a:lnTo>
                    <a:pt x="38" y="8"/>
                  </a:lnTo>
                  <a:lnTo>
                    <a:pt x="39" y="8"/>
                  </a:lnTo>
                  <a:lnTo>
                    <a:pt x="41" y="9"/>
                  </a:lnTo>
                  <a:lnTo>
                    <a:pt x="43" y="9"/>
                  </a:lnTo>
                  <a:lnTo>
                    <a:pt x="44" y="9"/>
                  </a:lnTo>
                  <a:lnTo>
                    <a:pt x="46" y="10"/>
                  </a:lnTo>
                  <a:lnTo>
                    <a:pt x="47" y="10"/>
                  </a:lnTo>
                  <a:lnTo>
                    <a:pt x="49" y="11"/>
                  </a:lnTo>
                  <a:lnTo>
                    <a:pt x="51" y="11"/>
                  </a:lnTo>
                  <a:lnTo>
                    <a:pt x="54" y="11"/>
                  </a:lnTo>
                  <a:lnTo>
                    <a:pt x="55" y="11"/>
                  </a:lnTo>
                  <a:lnTo>
                    <a:pt x="57" y="11"/>
                  </a:lnTo>
                  <a:lnTo>
                    <a:pt x="56" y="10"/>
                  </a:lnTo>
                  <a:lnTo>
                    <a:pt x="55" y="8"/>
                  </a:lnTo>
                  <a:lnTo>
                    <a:pt x="53" y="7"/>
                  </a:lnTo>
                  <a:lnTo>
                    <a:pt x="51" y="6"/>
                  </a:lnTo>
                  <a:lnTo>
                    <a:pt x="50" y="5"/>
                  </a:lnTo>
                  <a:lnTo>
                    <a:pt x="48" y="4"/>
                  </a:lnTo>
                  <a:lnTo>
                    <a:pt x="46" y="4"/>
                  </a:lnTo>
                  <a:lnTo>
                    <a:pt x="44" y="3"/>
                  </a:lnTo>
                  <a:lnTo>
                    <a:pt x="43" y="3"/>
                  </a:lnTo>
                  <a:lnTo>
                    <a:pt x="41" y="2"/>
                  </a:lnTo>
                  <a:lnTo>
                    <a:pt x="38" y="1"/>
                  </a:lnTo>
                  <a:lnTo>
                    <a:pt x="36" y="0"/>
                  </a:lnTo>
                  <a:lnTo>
                    <a:pt x="34" y="0"/>
                  </a:lnTo>
                  <a:lnTo>
                    <a:pt x="31" y="0"/>
                  </a:lnTo>
                  <a:lnTo>
                    <a:pt x="29" y="0"/>
                  </a:lnTo>
                  <a:lnTo>
                    <a:pt x="27" y="0"/>
                  </a:lnTo>
                  <a:lnTo>
                    <a:pt x="25" y="0"/>
                  </a:lnTo>
                  <a:lnTo>
                    <a:pt x="23" y="0"/>
                  </a:lnTo>
                  <a:lnTo>
                    <a:pt x="20" y="0"/>
                  </a:lnTo>
                  <a:lnTo>
                    <a:pt x="18" y="1"/>
                  </a:lnTo>
                  <a:lnTo>
                    <a:pt x="16" y="1"/>
                  </a:lnTo>
                  <a:lnTo>
                    <a:pt x="13" y="2"/>
                  </a:lnTo>
                  <a:lnTo>
                    <a:pt x="11" y="2"/>
                  </a:lnTo>
                  <a:lnTo>
                    <a:pt x="10" y="3"/>
                  </a:lnTo>
                  <a:lnTo>
                    <a:pt x="8" y="4"/>
                  </a:lnTo>
                  <a:lnTo>
                    <a:pt x="6" y="4"/>
                  </a:lnTo>
                  <a:lnTo>
                    <a:pt x="5" y="4"/>
                  </a:lnTo>
                  <a:lnTo>
                    <a:pt x="4" y="4"/>
                  </a:lnTo>
                  <a:lnTo>
                    <a:pt x="3" y="5"/>
                  </a:lnTo>
                  <a:lnTo>
                    <a:pt x="2" y="5"/>
                  </a:lnTo>
                  <a:lnTo>
                    <a:pt x="1" y="7"/>
                  </a:lnTo>
                  <a:lnTo>
                    <a:pt x="0" y="9"/>
                  </a:lnTo>
                  <a:lnTo>
                    <a:pt x="0" y="11"/>
                  </a:lnTo>
                  <a:lnTo>
                    <a:pt x="0" y="13"/>
                  </a:lnTo>
                  <a:lnTo>
                    <a:pt x="1" y="14"/>
                  </a:lnTo>
                  <a:lnTo>
                    <a:pt x="1" y="16"/>
                  </a:lnTo>
                  <a:lnTo>
                    <a:pt x="2" y="17"/>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599" name="Freeform 75"/>
            <p:cNvSpPr>
              <a:spLocks/>
            </p:cNvSpPr>
            <p:nvPr/>
          </p:nvSpPr>
          <p:spPr bwMode="auto">
            <a:xfrm>
              <a:off x="3878263" y="5194300"/>
              <a:ext cx="163512" cy="134937"/>
            </a:xfrm>
            <a:custGeom>
              <a:avLst/>
              <a:gdLst>
                <a:gd name="T0" fmla="*/ 2147483647 w 103"/>
                <a:gd name="T1" fmla="*/ 2147483647 h 85"/>
                <a:gd name="T2" fmla="*/ 2147483647 w 103"/>
                <a:gd name="T3" fmla="*/ 2147483647 h 85"/>
                <a:gd name="T4" fmla="*/ 2147483647 w 103"/>
                <a:gd name="T5" fmla="*/ 2147483647 h 85"/>
                <a:gd name="T6" fmla="*/ 2147483647 w 103"/>
                <a:gd name="T7" fmla="*/ 2147483647 h 85"/>
                <a:gd name="T8" fmla="*/ 2147483647 w 103"/>
                <a:gd name="T9" fmla="*/ 2147483647 h 85"/>
                <a:gd name="T10" fmla="*/ 2147483647 w 103"/>
                <a:gd name="T11" fmla="*/ 2147483647 h 85"/>
                <a:gd name="T12" fmla="*/ 2147483647 w 103"/>
                <a:gd name="T13" fmla="*/ 2147483647 h 85"/>
                <a:gd name="T14" fmla="*/ 2147483647 w 103"/>
                <a:gd name="T15" fmla="*/ 2147483647 h 85"/>
                <a:gd name="T16" fmla="*/ 2147483647 w 103"/>
                <a:gd name="T17" fmla="*/ 2147483647 h 85"/>
                <a:gd name="T18" fmla="*/ 2147483647 w 103"/>
                <a:gd name="T19" fmla="*/ 2147483647 h 85"/>
                <a:gd name="T20" fmla="*/ 2147483647 w 103"/>
                <a:gd name="T21" fmla="*/ 2147483647 h 85"/>
                <a:gd name="T22" fmla="*/ 2147483647 w 103"/>
                <a:gd name="T23" fmla="*/ 2147483647 h 85"/>
                <a:gd name="T24" fmla="*/ 2147483647 w 103"/>
                <a:gd name="T25" fmla="*/ 2147483647 h 85"/>
                <a:gd name="T26" fmla="*/ 2147483647 w 103"/>
                <a:gd name="T27" fmla="*/ 2147483647 h 85"/>
                <a:gd name="T28" fmla="*/ 2147483647 w 103"/>
                <a:gd name="T29" fmla="*/ 2147483647 h 85"/>
                <a:gd name="T30" fmla="*/ 2147483647 w 103"/>
                <a:gd name="T31" fmla="*/ 2147483647 h 85"/>
                <a:gd name="T32" fmla="*/ 2147483647 w 103"/>
                <a:gd name="T33" fmla="*/ 2147483647 h 85"/>
                <a:gd name="T34" fmla="*/ 2147483647 w 103"/>
                <a:gd name="T35" fmla="*/ 2147483647 h 85"/>
                <a:gd name="T36" fmla="*/ 2147483647 w 103"/>
                <a:gd name="T37" fmla="*/ 2147483647 h 85"/>
                <a:gd name="T38" fmla="*/ 2147483647 w 103"/>
                <a:gd name="T39" fmla="*/ 2147483647 h 85"/>
                <a:gd name="T40" fmla="*/ 2147483647 w 103"/>
                <a:gd name="T41" fmla="*/ 2147483647 h 85"/>
                <a:gd name="T42" fmla="*/ 2147483647 w 103"/>
                <a:gd name="T43" fmla="*/ 2147483647 h 85"/>
                <a:gd name="T44" fmla="*/ 2147483647 w 103"/>
                <a:gd name="T45" fmla="*/ 2147483647 h 85"/>
                <a:gd name="T46" fmla="*/ 2147483647 w 103"/>
                <a:gd name="T47" fmla="*/ 2147483647 h 85"/>
                <a:gd name="T48" fmla="*/ 2147483647 w 103"/>
                <a:gd name="T49" fmla="*/ 2147483647 h 85"/>
                <a:gd name="T50" fmla="*/ 2147483647 w 103"/>
                <a:gd name="T51" fmla="*/ 2147483647 h 85"/>
                <a:gd name="T52" fmla="*/ 2147483647 w 103"/>
                <a:gd name="T53" fmla="*/ 2147483647 h 85"/>
                <a:gd name="T54" fmla="*/ 2147483647 w 103"/>
                <a:gd name="T55" fmla="*/ 2147483647 h 85"/>
                <a:gd name="T56" fmla="*/ 2147483647 w 103"/>
                <a:gd name="T57" fmla="*/ 2147483647 h 85"/>
                <a:gd name="T58" fmla="*/ 2147483647 w 103"/>
                <a:gd name="T59" fmla="*/ 2147483647 h 85"/>
                <a:gd name="T60" fmla="*/ 2147483647 w 103"/>
                <a:gd name="T61" fmla="*/ 2147483647 h 85"/>
                <a:gd name="T62" fmla="*/ 2147483647 w 103"/>
                <a:gd name="T63" fmla="*/ 2147483647 h 85"/>
                <a:gd name="T64" fmla="*/ 2147483647 w 103"/>
                <a:gd name="T65" fmla="*/ 2147483647 h 85"/>
                <a:gd name="T66" fmla="*/ 2147483647 w 103"/>
                <a:gd name="T67" fmla="*/ 2147483647 h 85"/>
                <a:gd name="T68" fmla="*/ 2147483647 w 103"/>
                <a:gd name="T69" fmla="*/ 2147483647 h 85"/>
                <a:gd name="T70" fmla="*/ 2147483647 w 103"/>
                <a:gd name="T71" fmla="*/ 2147483647 h 85"/>
                <a:gd name="T72" fmla="*/ 2147483647 w 103"/>
                <a:gd name="T73" fmla="*/ 2147483647 h 85"/>
                <a:gd name="T74" fmla="*/ 2147483647 w 103"/>
                <a:gd name="T75" fmla="*/ 2147483647 h 85"/>
                <a:gd name="T76" fmla="*/ 0 w 103"/>
                <a:gd name="T77" fmla="*/ 2147483647 h 85"/>
                <a:gd name="T78" fmla="*/ 2147483647 w 103"/>
                <a:gd name="T79" fmla="*/ 2147483647 h 85"/>
                <a:gd name="T80" fmla="*/ 2147483647 w 103"/>
                <a:gd name="T81" fmla="*/ 2147483647 h 85"/>
                <a:gd name="T82" fmla="*/ 2147483647 w 103"/>
                <a:gd name="T83" fmla="*/ 2147483647 h 85"/>
                <a:gd name="T84" fmla="*/ 2147483647 w 103"/>
                <a:gd name="T85" fmla="*/ 2147483647 h 85"/>
                <a:gd name="T86" fmla="*/ 2147483647 w 103"/>
                <a:gd name="T87" fmla="*/ 2147483647 h 85"/>
                <a:gd name="T88" fmla="*/ 2147483647 w 103"/>
                <a:gd name="T89" fmla="*/ 2147483647 h 85"/>
                <a:gd name="T90" fmla="*/ 2147483647 w 103"/>
                <a:gd name="T91" fmla="*/ 2147483647 h 85"/>
                <a:gd name="T92" fmla="*/ 2147483647 w 103"/>
                <a:gd name="T93" fmla="*/ 2147483647 h 85"/>
                <a:gd name="T94" fmla="*/ 2147483647 w 103"/>
                <a:gd name="T95" fmla="*/ 2147483647 h 85"/>
                <a:gd name="T96" fmla="*/ 2147483647 w 103"/>
                <a:gd name="T97" fmla="*/ 2147483647 h 85"/>
                <a:gd name="T98" fmla="*/ 2147483647 w 103"/>
                <a:gd name="T99" fmla="*/ 2147483647 h 85"/>
                <a:gd name="T100" fmla="*/ 2147483647 w 103"/>
                <a:gd name="T101" fmla="*/ 2147483647 h 85"/>
                <a:gd name="T102" fmla="*/ 2147483647 w 103"/>
                <a:gd name="T103" fmla="*/ 0 h 85"/>
                <a:gd name="T104" fmla="*/ 2147483647 w 103"/>
                <a:gd name="T105" fmla="*/ 0 h 8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3"/>
                <a:gd name="T160" fmla="*/ 0 h 85"/>
                <a:gd name="T161" fmla="*/ 103 w 103"/>
                <a:gd name="T162" fmla="*/ 85 h 8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3" h="85">
                  <a:moveTo>
                    <a:pt x="37" y="0"/>
                  </a:moveTo>
                  <a:lnTo>
                    <a:pt x="33" y="6"/>
                  </a:lnTo>
                  <a:lnTo>
                    <a:pt x="29" y="12"/>
                  </a:lnTo>
                  <a:lnTo>
                    <a:pt x="26" y="18"/>
                  </a:lnTo>
                  <a:lnTo>
                    <a:pt x="23" y="23"/>
                  </a:lnTo>
                  <a:lnTo>
                    <a:pt x="21" y="29"/>
                  </a:lnTo>
                  <a:lnTo>
                    <a:pt x="19" y="33"/>
                  </a:lnTo>
                  <a:lnTo>
                    <a:pt x="18" y="38"/>
                  </a:lnTo>
                  <a:lnTo>
                    <a:pt x="16" y="43"/>
                  </a:lnTo>
                  <a:lnTo>
                    <a:pt x="16" y="47"/>
                  </a:lnTo>
                  <a:lnTo>
                    <a:pt x="16" y="50"/>
                  </a:lnTo>
                  <a:lnTo>
                    <a:pt x="16" y="53"/>
                  </a:lnTo>
                  <a:lnTo>
                    <a:pt x="16" y="56"/>
                  </a:lnTo>
                  <a:lnTo>
                    <a:pt x="18" y="59"/>
                  </a:lnTo>
                  <a:lnTo>
                    <a:pt x="19" y="62"/>
                  </a:lnTo>
                  <a:lnTo>
                    <a:pt x="21" y="63"/>
                  </a:lnTo>
                  <a:lnTo>
                    <a:pt x="24" y="65"/>
                  </a:lnTo>
                  <a:lnTo>
                    <a:pt x="26" y="66"/>
                  </a:lnTo>
                  <a:lnTo>
                    <a:pt x="28" y="67"/>
                  </a:lnTo>
                  <a:lnTo>
                    <a:pt x="31" y="68"/>
                  </a:lnTo>
                  <a:lnTo>
                    <a:pt x="34" y="68"/>
                  </a:lnTo>
                  <a:lnTo>
                    <a:pt x="37" y="69"/>
                  </a:lnTo>
                  <a:lnTo>
                    <a:pt x="40" y="69"/>
                  </a:lnTo>
                  <a:lnTo>
                    <a:pt x="43" y="70"/>
                  </a:lnTo>
                  <a:lnTo>
                    <a:pt x="47" y="71"/>
                  </a:lnTo>
                  <a:lnTo>
                    <a:pt x="50" y="71"/>
                  </a:lnTo>
                  <a:lnTo>
                    <a:pt x="54" y="71"/>
                  </a:lnTo>
                  <a:lnTo>
                    <a:pt x="56" y="71"/>
                  </a:lnTo>
                  <a:lnTo>
                    <a:pt x="60" y="71"/>
                  </a:lnTo>
                  <a:lnTo>
                    <a:pt x="62" y="71"/>
                  </a:lnTo>
                  <a:lnTo>
                    <a:pt x="66" y="72"/>
                  </a:lnTo>
                  <a:lnTo>
                    <a:pt x="69" y="72"/>
                  </a:lnTo>
                  <a:lnTo>
                    <a:pt x="72" y="72"/>
                  </a:lnTo>
                  <a:lnTo>
                    <a:pt x="75" y="72"/>
                  </a:lnTo>
                  <a:lnTo>
                    <a:pt x="78" y="73"/>
                  </a:lnTo>
                  <a:lnTo>
                    <a:pt x="81" y="73"/>
                  </a:lnTo>
                  <a:lnTo>
                    <a:pt x="84" y="75"/>
                  </a:lnTo>
                  <a:lnTo>
                    <a:pt x="87" y="75"/>
                  </a:lnTo>
                  <a:lnTo>
                    <a:pt x="89" y="76"/>
                  </a:lnTo>
                  <a:lnTo>
                    <a:pt x="92" y="78"/>
                  </a:lnTo>
                  <a:lnTo>
                    <a:pt x="94" y="79"/>
                  </a:lnTo>
                  <a:lnTo>
                    <a:pt x="96" y="80"/>
                  </a:lnTo>
                  <a:lnTo>
                    <a:pt x="98" y="81"/>
                  </a:lnTo>
                  <a:lnTo>
                    <a:pt x="99" y="82"/>
                  </a:lnTo>
                  <a:lnTo>
                    <a:pt x="101" y="83"/>
                  </a:lnTo>
                  <a:lnTo>
                    <a:pt x="103" y="84"/>
                  </a:lnTo>
                  <a:lnTo>
                    <a:pt x="102" y="85"/>
                  </a:lnTo>
                  <a:lnTo>
                    <a:pt x="100" y="85"/>
                  </a:lnTo>
                  <a:lnTo>
                    <a:pt x="99" y="85"/>
                  </a:lnTo>
                  <a:lnTo>
                    <a:pt x="97" y="84"/>
                  </a:lnTo>
                  <a:lnTo>
                    <a:pt x="95" y="84"/>
                  </a:lnTo>
                  <a:lnTo>
                    <a:pt x="91" y="84"/>
                  </a:lnTo>
                  <a:lnTo>
                    <a:pt x="88" y="84"/>
                  </a:lnTo>
                  <a:lnTo>
                    <a:pt x="84" y="84"/>
                  </a:lnTo>
                  <a:lnTo>
                    <a:pt x="81" y="84"/>
                  </a:lnTo>
                  <a:lnTo>
                    <a:pt x="76" y="84"/>
                  </a:lnTo>
                  <a:lnTo>
                    <a:pt x="72" y="84"/>
                  </a:lnTo>
                  <a:lnTo>
                    <a:pt x="67" y="84"/>
                  </a:lnTo>
                  <a:lnTo>
                    <a:pt x="62" y="84"/>
                  </a:lnTo>
                  <a:lnTo>
                    <a:pt x="58" y="84"/>
                  </a:lnTo>
                  <a:lnTo>
                    <a:pt x="52" y="84"/>
                  </a:lnTo>
                  <a:lnTo>
                    <a:pt x="47" y="84"/>
                  </a:lnTo>
                  <a:lnTo>
                    <a:pt x="42" y="85"/>
                  </a:lnTo>
                  <a:lnTo>
                    <a:pt x="37" y="84"/>
                  </a:lnTo>
                  <a:lnTo>
                    <a:pt x="32" y="84"/>
                  </a:lnTo>
                  <a:lnTo>
                    <a:pt x="28" y="84"/>
                  </a:lnTo>
                  <a:lnTo>
                    <a:pt x="24" y="83"/>
                  </a:lnTo>
                  <a:lnTo>
                    <a:pt x="20" y="82"/>
                  </a:lnTo>
                  <a:lnTo>
                    <a:pt x="16" y="81"/>
                  </a:lnTo>
                  <a:lnTo>
                    <a:pt x="12" y="79"/>
                  </a:lnTo>
                  <a:lnTo>
                    <a:pt x="10" y="78"/>
                  </a:lnTo>
                  <a:lnTo>
                    <a:pt x="8" y="75"/>
                  </a:lnTo>
                  <a:lnTo>
                    <a:pt x="6" y="73"/>
                  </a:lnTo>
                  <a:lnTo>
                    <a:pt x="4" y="71"/>
                  </a:lnTo>
                  <a:lnTo>
                    <a:pt x="2" y="68"/>
                  </a:lnTo>
                  <a:lnTo>
                    <a:pt x="1" y="65"/>
                  </a:lnTo>
                  <a:lnTo>
                    <a:pt x="0" y="62"/>
                  </a:lnTo>
                  <a:lnTo>
                    <a:pt x="0" y="59"/>
                  </a:lnTo>
                  <a:lnTo>
                    <a:pt x="0" y="56"/>
                  </a:lnTo>
                  <a:lnTo>
                    <a:pt x="1" y="53"/>
                  </a:lnTo>
                  <a:lnTo>
                    <a:pt x="2" y="49"/>
                  </a:lnTo>
                  <a:lnTo>
                    <a:pt x="2" y="46"/>
                  </a:lnTo>
                  <a:lnTo>
                    <a:pt x="4" y="42"/>
                  </a:lnTo>
                  <a:lnTo>
                    <a:pt x="4" y="39"/>
                  </a:lnTo>
                  <a:lnTo>
                    <a:pt x="6" y="36"/>
                  </a:lnTo>
                  <a:lnTo>
                    <a:pt x="6" y="33"/>
                  </a:lnTo>
                  <a:lnTo>
                    <a:pt x="8" y="30"/>
                  </a:lnTo>
                  <a:lnTo>
                    <a:pt x="9" y="27"/>
                  </a:lnTo>
                  <a:lnTo>
                    <a:pt x="10" y="24"/>
                  </a:lnTo>
                  <a:lnTo>
                    <a:pt x="11" y="21"/>
                  </a:lnTo>
                  <a:lnTo>
                    <a:pt x="12" y="20"/>
                  </a:lnTo>
                  <a:lnTo>
                    <a:pt x="13" y="17"/>
                  </a:lnTo>
                  <a:lnTo>
                    <a:pt x="14" y="16"/>
                  </a:lnTo>
                  <a:lnTo>
                    <a:pt x="15" y="14"/>
                  </a:lnTo>
                  <a:lnTo>
                    <a:pt x="16" y="13"/>
                  </a:lnTo>
                  <a:lnTo>
                    <a:pt x="16" y="11"/>
                  </a:lnTo>
                  <a:lnTo>
                    <a:pt x="16" y="10"/>
                  </a:lnTo>
                  <a:lnTo>
                    <a:pt x="17" y="9"/>
                  </a:lnTo>
                  <a:lnTo>
                    <a:pt x="18" y="7"/>
                  </a:lnTo>
                  <a:lnTo>
                    <a:pt x="19" y="5"/>
                  </a:lnTo>
                  <a:lnTo>
                    <a:pt x="20" y="3"/>
                  </a:lnTo>
                  <a:lnTo>
                    <a:pt x="21" y="1"/>
                  </a:lnTo>
                  <a:lnTo>
                    <a:pt x="22" y="0"/>
                  </a:lnTo>
                  <a:lnTo>
                    <a:pt x="23" y="0"/>
                  </a:lnTo>
                  <a:lnTo>
                    <a:pt x="37" y="0"/>
                  </a:lnTo>
                  <a:close/>
                </a:path>
              </a:pathLst>
            </a:custGeom>
            <a:solidFill>
              <a:srgbClr val="54C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00" name="Freeform 76"/>
            <p:cNvSpPr>
              <a:spLocks/>
            </p:cNvSpPr>
            <p:nvPr/>
          </p:nvSpPr>
          <p:spPr bwMode="auto">
            <a:xfrm>
              <a:off x="3971925" y="5216525"/>
              <a:ext cx="139700" cy="58737"/>
            </a:xfrm>
            <a:custGeom>
              <a:avLst/>
              <a:gdLst>
                <a:gd name="T0" fmla="*/ 0 w 88"/>
                <a:gd name="T1" fmla="*/ 2147483647 h 37"/>
                <a:gd name="T2" fmla="*/ 2147483647 w 88"/>
                <a:gd name="T3" fmla="*/ 2147483647 h 37"/>
                <a:gd name="T4" fmla="*/ 2147483647 w 88"/>
                <a:gd name="T5" fmla="*/ 2147483647 h 37"/>
                <a:gd name="T6" fmla="*/ 2147483647 w 88"/>
                <a:gd name="T7" fmla="*/ 2147483647 h 37"/>
                <a:gd name="T8" fmla="*/ 2147483647 w 88"/>
                <a:gd name="T9" fmla="*/ 2147483647 h 37"/>
                <a:gd name="T10" fmla="*/ 2147483647 w 88"/>
                <a:gd name="T11" fmla="*/ 2147483647 h 37"/>
                <a:gd name="T12" fmla="*/ 2147483647 w 88"/>
                <a:gd name="T13" fmla="*/ 2147483647 h 37"/>
                <a:gd name="T14" fmla="*/ 2147483647 w 88"/>
                <a:gd name="T15" fmla="*/ 2147483647 h 37"/>
                <a:gd name="T16" fmla="*/ 2147483647 w 88"/>
                <a:gd name="T17" fmla="*/ 2147483647 h 37"/>
                <a:gd name="T18" fmla="*/ 2147483647 w 88"/>
                <a:gd name="T19" fmla="*/ 2147483647 h 37"/>
                <a:gd name="T20" fmla="*/ 2147483647 w 88"/>
                <a:gd name="T21" fmla="*/ 2147483647 h 37"/>
                <a:gd name="T22" fmla="*/ 2147483647 w 88"/>
                <a:gd name="T23" fmla="*/ 2147483647 h 37"/>
                <a:gd name="T24" fmla="*/ 2147483647 w 88"/>
                <a:gd name="T25" fmla="*/ 2147483647 h 37"/>
                <a:gd name="T26" fmla="*/ 2147483647 w 88"/>
                <a:gd name="T27" fmla="*/ 2147483647 h 37"/>
                <a:gd name="T28" fmla="*/ 2147483647 w 88"/>
                <a:gd name="T29" fmla="*/ 2147483647 h 37"/>
                <a:gd name="T30" fmla="*/ 2147483647 w 88"/>
                <a:gd name="T31" fmla="*/ 2147483647 h 37"/>
                <a:gd name="T32" fmla="*/ 2147483647 w 88"/>
                <a:gd name="T33" fmla="*/ 2147483647 h 37"/>
                <a:gd name="T34" fmla="*/ 2147483647 w 88"/>
                <a:gd name="T35" fmla="*/ 2147483647 h 37"/>
                <a:gd name="T36" fmla="*/ 2147483647 w 88"/>
                <a:gd name="T37" fmla="*/ 2147483647 h 37"/>
                <a:gd name="T38" fmla="*/ 2147483647 w 88"/>
                <a:gd name="T39" fmla="*/ 2147483647 h 37"/>
                <a:gd name="T40" fmla="*/ 2147483647 w 88"/>
                <a:gd name="T41" fmla="*/ 2147483647 h 37"/>
                <a:gd name="T42" fmla="*/ 2147483647 w 88"/>
                <a:gd name="T43" fmla="*/ 2147483647 h 37"/>
                <a:gd name="T44" fmla="*/ 2147483647 w 88"/>
                <a:gd name="T45" fmla="*/ 2147483647 h 37"/>
                <a:gd name="T46" fmla="*/ 2147483647 w 88"/>
                <a:gd name="T47" fmla="*/ 2147483647 h 37"/>
                <a:gd name="T48" fmla="*/ 2147483647 w 88"/>
                <a:gd name="T49" fmla="*/ 2147483647 h 37"/>
                <a:gd name="T50" fmla="*/ 2147483647 w 88"/>
                <a:gd name="T51" fmla="*/ 2147483647 h 37"/>
                <a:gd name="T52" fmla="*/ 2147483647 w 88"/>
                <a:gd name="T53" fmla="*/ 2147483647 h 37"/>
                <a:gd name="T54" fmla="*/ 2147483647 w 88"/>
                <a:gd name="T55" fmla="*/ 2147483647 h 37"/>
                <a:gd name="T56" fmla="*/ 2147483647 w 88"/>
                <a:gd name="T57" fmla="*/ 2147483647 h 37"/>
                <a:gd name="T58" fmla="*/ 2147483647 w 88"/>
                <a:gd name="T59" fmla="*/ 2147483647 h 37"/>
                <a:gd name="T60" fmla="*/ 2147483647 w 88"/>
                <a:gd name="T61" fmla="*/ 2147483647 h 37"/>
                <a:gd name="T62" fmla="*/ 2147483647 w 88"/>
                <a:gd name="T63" fmla="*/ 0 h 37"/>
                <a:gd name="T64" fmla="*/ 2147483647 w 88"/>
                <a:gd name="T65" fmla="*/ 0 h 37"/>
                <a:gd name="T66" fmla="*/ 2147483647 w 88"/>
                <a:gd name="T67" fmla="*/ 2147483647 h 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8"/>
                <a:gd name="T103" fmla="*/ 0 h 37"/>
                <a:gd name="T104" fmla="*/ 88 w 88"/>
                <a:gd name="T105" fmla="*/ 37 h 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8" h="37">
                  <a:moveTo>
                    <a:pt x="1" y="1"/>
                  </a:moveTo>
                  <a:lnTo>
                    <a:pt x="0" y="5"/>
                  </a:lnTo>
                  <a:lnTo>
                    <a:pt x="0" y="9"/>
                  </a:lnTo>
                  <a:lnTo>
                    <a:pt x="1" y="12"/>
                  </a:lnTo>
                  <a:lnTo>
                    <a:pt x="1" y="16"/>
                  </a:lnTo>
                  <a:lnTo>
                    <a:pt x="3" y="19"/>
                  </a:lnTo>
                  <a:lnTo>
                    <a:pt x="5" y="22"/>
                  </a:lnTo>
                  <a:lnTo>
                    <a:pt x="7" y="24"/>
                  </a:lnTo>
                  <a:lnTo>
                    <a:pt x="9" y="26"/>
                  </a:lnTo>
                  <a:lnTo>
                    <a:pt x="12" y="28"/>
                  </a:lnTo>
                  <a:lnTo>
                    <a:pt x="15" y="30"/>
                  </a:lnTo>
                  <a:lnTo>
                    <a:pt x="19" y="32"/>
                  </a:lnTo>
                  <a:lnTo>
                    <a:pt x="21" y="33"/>
                  </a:lnTo>
                  <a:lnTo>
                    <a:pt x="25" y="34"/>
                  </a:lnTo>
                  <a:lnTo>
                    <a:pt x="28" y="35"/>
                  </a:lnTo>
                  <a:lnTo>
                    <a:pt x="31" y="36"/>
                  </a:lnTo>
                  <a:lnTo>
                    <a:pt x="34" y="37"/>
                  </a:lnTo>
                  <a:lnTo>
                    <a:pt x="36" y="37"/>
                  </a:lnTo>
                  <a:lnTo>
                    <a:pt x="40" y="37"/>
                  </a:lnTo>
                  <a:lnTo>
                    <a:pt x="44" y="37"/>
                  </a:lnTo>
                  <a:lnTo>
                    <a:pt x="49" y="37"/>
                  </a:lnTo>
                  <a:lnTo>
                    <a:pt x="54" y="37"/>
                  </a:lnTo>
                  <a:lnTo>
                    <a:pt x="59" y="37"/>
                  </a:lnTo>
                  <a:lnTo>
                    <a:pt x="64" y="37"/>
                  </a:lnTo>
                  <a:lnTo>
                    <a:pt x="69" y="37"/>
                  </a:lnTo>
                  <a:lnTo>
                    <a:pt x="73" y="36"/>
                  </a:lnTo>
                  <a:lnTo>
                    <a:pt x="78" y="36"/>
                  </a:lnTo>
                  <a:lnTo>
                    <a:pt x="81" y="36"/>
                  </a:lnTo>
                  <a:lnTo>
                    <a:pt x="84" y="36"/>
                  </a:lnTo>
                  <a:lnTo>
                    <a:pt x="86" y="35"/>
                  </a:lnTo>
                  <a:lnTo>
                    <a:pt x="88" y="35"/>
                  </a:lnTo>
                  <a:lnTo>
                    <a:pt x="86" y="35"/>
                  </a:lnTo>
                  <a:lnTo>
                    <a:pt x="84" y="35"/>
                  </a:lnTo>
                  <a:lnTo>
                    <a:pt x="82" y="34"/>
                  </a:lnTo>
                  <a:lnTo>
                    <a:pt x="79" y="33"/>
                  </a:lnTo>
                  <a:lnTo>
                    <a:pt x="76" y="33"/>
                  </a:lnTo>
                  <a:lnTo>
                    <a:pt x="72" y="32"/>
                  </a:lnTo>
                  <a:lnTo>
                    <a:pt x="67" y="31"/>
                  </a:lnTo>
                  <a:lnTo>
                    <a:pt x="63" y="30"/>
                  </a:lnTo>
                  <a:lnTo>
                    <a:pt x="59" y="28"/>
                  </a:lnTo>
                  <a:lnTo>
                    <a:pt x="55" y="27"/>
                  </a:lnTo>
                  <a:lnTo>
                    <a:pt x="50" y="26"/>
                  </a:lnTo>
                  <a:lnTo>
                    <a:pt x="46" y="24"/>
                  </a:lnTo>
                  <a:lnTo>
                    <a:pt x="41" y="22"/>
                  </a:lnTo>
                  <a:lnTo>
                    <a:pt x="38" y="21"/>
                  </a:lnTo>
                  <a:lnTo>
                    <a:pt x="35" y="19"/>
                  </a:lnTo>
                  <a:lnTo>
                    <a:pt x="32" y="18"/>
                  </a:lnTo>
                  <a:lnTo>
                    <a:pt x="29" y="16"/>
                  </a:lnTo>
                  <a:lnTo>
                    <a:pt x="27" y="15"/>
                  </a:lnTo>
                  <a:lnTo>
                    <a:pt x="24" y="13"/>
                  </a:lnTo>
                  <a:lnTo>
                    <a:pt x="22" y="12"/>
                  </a:lnTo>
                  <a:lnTo>
                    <a:pt x="20" y="12"/>
                  </a:lnTo>
                  <a:lnTo>
                    <a:pt x="19" y="10"/>
                  </a:lnTo>
                  <a:lnTo>
                    <a:pt x="17" y="9"/>
                  </a:lnTo>
                  <a:lnTo>
                    <a:pt x="16" y="9"/>
                  </a:lnTo>
                  <a:lnTo>
                    <a:pt x="13" y="7"/>
                  </a:lnTo>
                  <a:lnTo>
                    <a:pt x="11" y="6"/>
                  </a:lnTo>
                  <a:lnTo>
                    <a:pt x="11" y="4"/>
                  </a:lnTo>
                  <a:lnTo>
                    <a:pt x="9" y="3"/>
                  </a:lnTo>
                  <a:lnTo>
                    <a:pt x="9" y="2"/>
                  </a:lnTo>
                  <a:lnTo>
                    <a:pt x="7" y="1"/>
                  </a:lnTo>
                  <a:lnTo>
                    <a:pt x="5" y="0"/>
                  </a:lnTo>
                  <a:lnTo>
                    <a:pt x="2" y="0"/>
                  </a:lnTo>
                  <a:lnTo>
                    <a:pt x="1" y="1"/>
                  </a:lnTo>
                  <a:close/>
                </a:path>
              </a:pathLst>
            </a:custGeom>
            <a:solidFill>
              <a:srgbClr val="54C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01" name="Freeform 77"/>
            <p:cNvSpPr>
              <a:spLocks/>
            </p:cNvSpPr>
            <p:nvPr/>
          </p:nvSpPr>
          <p:spPr bwMode="auto">
            <a:xfrm>
              <a:off x="3835400" y="5311775"/>
              <a:ext cx="252412" cy="71437"/>
            </a:xfrm>
            <a:custGeom>
              <a:avLst/>
              <a:gdLst>
                <a:gd name="T0" fmla="*/ 2147483647 w 159"/>
                <a:gd name="T1" fmla="*/ 2147483647 h 45"/>
                <a:gd name="T2" fmla="*/ 2147483647 w 159"/>
                <a:gd name="T3" fmla="*/ 2147483647 h 45"/>
                <a:gd name="T4" fmla="*/ 2147483647 w 159"/>
                <a:gd name="T5" fmla="*/ 2147483647 h 45"/>
                <a:gd name="T6" fmla="*/ 2147483647 w 159"/>
                <a:gd name="T7" fmla="*/ 2147483647 h 45"/>
                <a:gd name="T8" fmla="*/ 2147483647 w 159"/>
                <a:gd name="T9" fmla="*/ 2147483647 h 45"/>
                <a:gd name="T10" fmla="*/ 2147483647 w 159"/>
                <a:gd name="T11" fmla="*/ 2147483647 h 45"/>
                <a:gd name="T12" fmla="*/ 2147483647 w 159"/>
                <a:gd name="T13" fmla="*/ 2147483647 h 45"/>
                <a:gd name="T14" fmla="*/ 2147483647 w 159"/>
                <a:gd name="T15" fmla="*/ 2147483647 h 45"/>
                <a:gd name="T16" fmla="*/ 2147483647 w 159"/>
                <a:gd name="T17" fmla="*/ 2147483647 h 45"/>
                <a:gd name="T18" fmla="*/ 2147483647 w 159"/>
                <a:gd name="T19" fmla="*/ 2147483647 h 45"/>
                <a:gd name="T20" fmla="*/ 2147483647 w 159"/>
                <a:gd name="T21" fmla="*/ 2147483647 h 45"/>
                <a:gd name="T22" fmla="*/ 2147483647 w 159"/>
                <a:gd name="T23" fmla="*/ 2147483647 h 45"/>
                <a:gd name="T24" fmla="*/ 2147483647 w 159"/>
                <a:gd name="T25" fmla="*/ 2147483647 h 45"/>
                <a:gd name="T26" fmla="*/ 2147483647 w 159"/>
                <a:gd name="T27" fmla="*/ 2147483647 h 45"/>
                <a:gd name="T28" fmla="*/ 2147483647 w 159"/>
                <a:gd name="T29" fmla="*/ 2147483647 h 45"/>
                <a:gd name="T30" fmla="*/ 2147483647 w 159"/>
                <a:gd name="T31" fmla="*/ 2147483647 h 45"/>
                <a:gd name="T32" fmla="*/ 2147483647 w 159"/>
                <a:gd name="T33" fmla="*/ 2147483647 h 45"/>
                <a:gd name="T34" fmla="*/ 2147483647 w 159"/>
                <a:gd name="T35" fmla="*/ 2147483647 h 45"/>
                <a:gd name="T36" fmla="*/ 2147483647 w 159"/>
                <a:gd name="T37" fmla="*/ 2147483647 h 45"/>
                <a:gd name="T38" fmla="*/ 2147483647 w 159"/>
                <a:gd name="T39" fmla="*/ 2147483647 h 45"/>
                <a:gd name="T40" fmla="*/ 2147483647 w 159"/>
                <a:gd name="T41" fmla="*/ 2147483647 h 45"/>
                <a:gd name="T42" fmla="*/ 2147483647 w 159"/>
                <a:gd name="T43" fmla="*/ 2147483647 h 45"/>
                <a:gd name="T44" fmla="*/ 2147483647 w 159"/>
                <a:gd name="T45" fmla="*/ 2147483647 h 45"/>
                <a:gd name="T46" fmla="*/ 2147483647 w 159"/>
                <a:gd name="T47" fmla="*/ 2147483647 h 45"/>
                <a:gd name="T48" fmla="*/ 2147483647 w 159"/>
                <a:gd name="T49" fmla="*/ 2147483647 h 45"/>
                <a:gd name="T50" fmla="*/ 2147483647 w 159"/>
                <a:gd name="T51" fmla="*/ 2147483647 h 45"/>
                <a:gd name="T52" fmla="*/ 2147483647 w 159"/>
                <a:gd name="T53" fmla="*/ 2147483647 h 45"/>
                <a:gd name="T54" fmla="*/ 2147483647 w 159"/>
                <a:gd name="T55" fmla="*/ 2147483647 h 45"/>
                <a:gd name="T56" fmla="*/ 2147483647 w 159"/>
                <a:gd name="T57" fmla="*/ 2147483647 h 45"/>
                <a:gd name="T58" fmla="*/ 2147483647 w 159"/>
                <a:gd name="T59" fmla="*/ 2147483647 h 45"/>
                <a:gd name="T60" fmla="*/ 2147483647 w 159"/>
                <a:gd name="T61" fmla="*/ 2147483647 h 45"/>
                <a:gd name="T62" fmla="*/ 2147483647 w 159"/>
                <a:gd name="T63" fmla="*/ 2147483647 h 45"/>
                <a:gd name="T64" fmla="*/ 2147483647 w 159"/>
                <a:gd name="T65" fmla="*/ 2147483647 h 45"/>
                <a:gd name="T66" fmla="*/ 2147483647 w 159"/>
                <a:gd name="T67" fmla="*/ 2147483647 h 45"/>
                <a:gd name="T68" fmla="*/ 2147483647 w 159"/>
                <a:gd name="T69" fmla="*/ 2147483647 h 45"/>
                <a:gd name="T70" fmla="*/ 2147483647 w 159"/>
                <a:gd name="T71" fmla="*/ 2147483647 h 45"/>
                <a:gd name="T72" fmla="*/ 2147483647 w 159"/>
                <a:gd name="T73" fmla="*/ 2147483647 h 45"/>
                <a:gd name="T74" fmla="*/ 2147483647 w 159"/>
                <a:gd name="T75" fmla="*/ 2147483647 h 45"/>
                <a:gd name="T76" fmla="*/ 2147483647 w 159"/>
                <a:gd name="T77" fmla="*/ 2147483647 h 45"/>
                <a:gd name="T78" fmla="*/ 0 w 159"/>
                <a:gd name="T79" fmla="*/ 2147483647 h 45"/>
                <a:gd name="T80" fmla="*/ 0 w 159"/>
                <a:gd name="T81" fmla="*/ 2147483647 h 45"/>
                <a:gd name="T82" fmla="*/ 2147483647 w 159"/>
                <a:gd name="T83" fmla="*/ 2147483647 h 45"/>
                <a:gd name="T84" fmla="*/ 2147483647 w 159"/>
                <a:gd name="T85" fmla="*/ 2147483647 h 45"/>
                <a:gd name="T86" fmla="*/ 2147483647 w 159"/>
                <a:gd name="T87" fmla="*/ 2147483647 h 45"/>
                <a:gd name="T88" fmla="*/ 2147483647 w 159"/>
                <a:gd name="T89" fmla="*/ 2147483647 h 45"/>
                <a:gd name="T90" fmla="*/ 2147483647 w 159"/>
                <a:gd name="T91" fmla="*/ 2147483647 h 45"/>
                <a:gd name="T92" fmla="*/ 2147483647 w 159"/>
                <a:gd name="T93" fmla="*/ 2147483647 h 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9"/>
                <a:gd name="T142" fmla="*/ 0 h 45"/>
                <a:gd name="T143" fmla="*/ 159 w 159"/>
                <a:gd name="T144" fmla="*/ 45 h 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9" h="45">
                  <a:moveTo>
                    <a:pt x="19" y="7"/>
                  </a:moveTo>
                  <a:lnTo>
                    <a:pt x="16" y="8"/>
                  </a:lnTo>
                  <a:lnTo>
                    <a:pt x="15" y="10"/>
                  </a:lnTo>
                  <a:lnTo>
                    <a:pt x="12" y="12"/>
                  </a:lnTo>
                  <a:lnTo>
                    <a:pt x="12" y="14"/>
                  </a:lnTo>
                  <a:lnTo>
                    <a:pt x="10" y="16"/>
                  </a:lnTo>
                  <a:lnTo>
                    <a:pt x="10" y="18"/>
                  </a:lnTo>
                  <a:lnTo>
                    <a:pt x="10" y="21"/>
                  </a:lnTo>
                  <a:lnTo>
                    <a:pt x="12" y="24"/>
                  </a:lnTo>
                  <a:lnTo>
                    <a:pt x="12" y="25"/>
                  </a:lnTo>
                  <a:lnTo>
                    <a:pt x="13" y="27"/>
                  </a:lnTo>
                  <a:lnTo>
                    <a:pt x="15" y="28"/>
                  </a:lnTo>
                  <a:lnTo>
                    <a:pt x="15" y="30"/>
                  </a:lnTo>
                  <a:lnTo>
                    <a:pt x="17" y="31"/>
                  </a:lnTo>
                  <a:lnTo>
                    <a:pt x="18" y="32"/>
                  </a:lnTo>
                  <a:lnTo>
                    <a:pt x="19" y="33"/>
                  </a:lnTo>
                  <a:lnTo>
                    <a:pt x="21" y="34"/>
                  </a:lnTo>
                  <a:lnTo>
                    <a:pt x="23" y="35"/>
                  </a:lnTo>
                  <a:lnTo>
                    <a:pt x="25" y="36"/>
                  </a:lnTo>
                  <a:lnTo>
                    <a:pt x="26" y="36"/>
                  </a:lnTo>
                  <a:lnTo>
                    <a:pt x="28" y="37"/>
                  </a:lnTo>
                  <a:lnTo>
                    <a:pt x="30" y="37"/>
                  </a:lnTo>
                  <a:lnTo>
                    <a:pt x="32" y="37"/>
                  </a:lnTo>
                  <a:lnTo>
                    <a:pt x="35" y="38"/>
                  </a:lnTo>
                  <a:lnTo>
                    <a:pt x="37" y="38"/>
                  </a:lnTo>
                  <a:lnTo>
                    <a:pt x="39" y="38"/>
                  </a:lnTo>
                  <a:lnTo>
                    <a:pt x="41" y="38"/>
                  </a:lnTo>
                  <a:lnTo>
                    <a:pt x="43" y="38"/>
                  </a:lnTo>
                  <a:lnTo>
                    <a:pt x="45" y="38"/>
                  </a:lnTo>
                  <a:lnTo>
                    <a:pt x="47" y="38"/>
                  </a:lnTo>
                  <a:lnTo>
                    <a:pt x="50" y="38"/>
                  </a:lnTo>
                  <a:lnTo>
                    <a:pt x="51" y="38"/>
                  </a:lnTo>
                  <a:lnTo>
                    <a:pt x="54" y="38"/>
                  </a:lnTo>
                  <a:lnTo>
                    <a:pt x="56" y="37"/>
                  </a:lnTo>
                  <a:lnTo>
                    <a:pt x="58" y="37"/>
                  </a:lnTo>
                  <a:lnTo>
                    <a:pt x="60" y="37"/>
                  </a:lnTo>
                  <a:lnTo>
                    <a:pt x="62" y="37"/>
                  </a:lnTo>
                  <a:lnTo>
                    <a:pt x="64" y="37"/>
                  </a:lnTo>
                  <a:lnTo>
                    <a:pt x="66" y="37"/>
                  </a:lnTo>
                  <a:lnTo>
                    <a:pt x="69" y="37"/>
                  </a:lnTo>
                  <a:lnTo>
                    <a:pt x="71" y="36"/>
                  </a:lnTo>
                  <a:lnTo>
                    <a:pt x="77" y="36"/>
                  </a:lnTo>
                  <a:lnTo>
                    <a:pt x="81" y="34"/>
                  </a:lnTo>
                  <a:lnTo>
                    <a:pt x="85" y="34"/>
                  </a:lnTo>
                  <a:lnTo>
                    <a:pt x="89" y="33"/>
                  </a:lnTo>
                  <a:lnTo>
                    <a:pt x="93" y="33"/>
                  </a:lnTo>
                  <a:lnTo>
                    <a:pt x="97" y="32"/>
                  </a:lnTo>
                  <a:lnTo>
                    <a:pt x="99" y="31"/>
                  </a:lnTo>
                  <a:lnTo>
                    <a:pt x="103" y="31"/>
                  </a:lnTo>
                  <a:lnTo>
                    <a:pt x="106" y="30"/>
                  </a:lnTo>
                  <a:lnTo>
                    <a:pt x="109" y="29"/>
                  </a:lnTo>
                  <a:lnTo>
                    <a:pt x="113" y="28"/>
                  </a:lnTo>
                  <a:lnTo>
                    <a:pt x="118" y="27"/>
                  </a:lnTo>
                  <a:lnTo>
                    <a:pt x="122" y="26"/>
                  </a:lnTo>
                  <a:lnTo>
                    <a:pt x="127" y="24"/>
                  </a:lnTo>
                  <a:lnTo>
                    <a:pt x="132" y="22"/>
                  </a:lnTo>
                  <a:lnTo>
                    <a:pt x="139" y="20"/>
                  </a:lnTo>
                  <a:lnTo>
                    <a:pt x="140" y="20"/>
                  </a:lnTo>
                  <a:lnTo>
                    <a:pt x="141" y="20"/>
                  </a:lnTo>
                  <a:lnTo>
                    <a:pt x="143" y="20"/>
                  </a:lnTo>
                  <a:lnTo>
                    <a:pt x="145" y="20"/>
                  </a:lnTo>
                  <a:lnTo>
                    <a:pt x="146" y="20"/>
                  </a:lnTo>
                  <a:lnTo>
                    <a:pt x="148" y="21"/>
                  </a:lnTo>
                  <a:lnTo>
                    <a:pt x="150" y="21"/>
                  </a:lnTo>
                  <a:lnTo>
                    <a:pt x="152" y="22"/>
                  </a:lnTo>
                  <a:lnTo>
                    <a:pt x="154" y="23"/>
                  </a:lnTo>
                  <a:lnTo>
                    <a:pt x="155" y="23"/>
                  </a:lnTo>
                  <a:lnTo>
                    <a:pt x="157" y="24"/>
                  </a:lnTo>
                  <a:lnTo>
                    <a:pt x="158" y="24"/>
                  </a:lnTo>
                  <a:lnTo>
                    <a:pt x="159" y="26"/>
                  </a:lnTo>
                  <a:lnTo>
                    <a:pt x="159" y="27"/>
                  </a:lnTo>
                  <a:lnTo>
                    <a:pt x="152" y="28"/>
                  </a:lnTo>
                  <a:lnTo>
                    <a:pt x="146" y="30"/>
                  </a:lnTo>
                  <a:lnTo>
                    <a:pt x="140" y="32"/>
                  </a:lnTo>
                  <a:lnTo>
                    <a:pt x="134" y="33"/>
                  </a:lnTo>
                  <a:lnTo>
                    <a:pt x="130" y="34"/>
                  </a:lnTo>
                  <a:lnTo>
                    <a:pt x="124" y="36"/>
                  </a:lnTo>
                  <a:lnTo>
                    <a:pt x="120" y="36"/>
                  </a:lnTo>
                  <a:lnTo>
                    <a:pt x="115" y="37"/>
                  </a:lnTo>
                  <a:lnTo>
                    <a:pt x="110" y="38"/>
                  </a:lnTo>
                  <a:lnTo>
                    <a:pt x="105" y="39"/>
                  </a:lnTo>
                  <a:lnTo>
                    <a:pt x="101" y="39"/>
                  </a:lnTo>
                  <a:lnTo>
                    <a:pt x="95" y="39"/>
                  </a:lnTo>
                  <a:lnTo>
                    <a:pt x="89" y="39"/>
                  </a:lnTo>
                  <a:lnTo>
                    <a:pt x="84" y="40"/>
                  </a:lnTo>
                  <a:lnTo>
                    <a:pt x="77" y="40"/>
                  </a:lnTo>
                  <a:lnTo>
                    <a:pt x="71" y="41"/>
                  </a:lnTo>
                  <a:lnTo>
                    <a:pt x="69" y="41"/>
                  </a:lnTo>
                  <a:lnTo>
                    <a:pt x="66" y="41"/>
                  </a:lnTo>
                  <a:lnTo>
                    <a:pt x="64" y="41"/>
                  </a:lnTo>
                  <a:lnTo>
                    <a:pt x="61" y="42"/>
                  </a:lnTo>
                  <a:lnTo>
                    <a:pt x="59" y="43"/>
                  </a:lnTo>
                  <a:lnTo>
                    <a:pt x="57" y="43"/>
                  </a:lnTo>
                  <a:lnTo>
                    <a:pt x="54" y="43"/>
                  </a:lnTo>
                  <a:lnTo>
                    <a:pt x="52" y="43"/>
                  </a:lnTo>
                  <a:lnTo>
                    <a:pt x="50" y="43"/>
                  </a:lnTo>
                  <a:lnTo>
                    <a:pt x="47" y="44"/>
                  </a:lnTo>
                  <a:lnTo>
                    <a:pt x="45" y="44"/>
                  </a:lnTo>
                  <a:lnTo>
                    <a:pt x="43" y="45"/>
                  </a:lnTo>
                  <a:lnTo>
                    <a:pt x="40" y="45"/>
                  </a:lnTo>
                  <a:lnTo>
                    <a:pt x="37" y="45"/>
                  </a:lnTo>
                  <a:lnTo>
                    <a:pt x="35" y="45"/>
                  </a:lnTo>
                  <a:lnTo>
                    <a:pt x="33" y="45"/>
                  </a:lnTo>
                  <a:lnTo>
                    <a:pt x="30" y="45"/>
                  </a:lnTo>
                  <a:lnTo>
                    <a:pt x="27" y="45"/>
                  </a:lnTo>
                  <a:lnTo>
                    <a:pt x="24" y="44"/>
                  </a:lnTo>
                  <a:lnTo>
                    <a:pt x="21" y="44"/>
                  </a:lnTo>
                  <a:lnTo>
                    <a:pt x="19" y="43"/>
                  </a:lnTo>
                  <a:lnTo>
                    <a:pt x="17" y="43"/>
                  </a:lnTo>
                  <a:lnTo>
                    <a:pt x="15" y="41"/>
                  </a:lnTo>
                  <a:lnTo>
                    <a:pt x="12" y="41"/>
                  </a:lnTo>
                  <a:lnTo>
                    <a:pt x="10" y="39"/>
                  </a:lnTo>
                  <a:lnTo>
                    <a:pt x="8" y="39"/>
                  </a:lnTo>
                  <a:lnTo>
                    <a:pt x="6" y="37"/>
                  </a:lnTo>
                  <a:lnTo>
                    <a:pt x="5" y="36"/>
                  </a:lnTo>
                  <a:lnTo>
                    <a:pt x="3" y="33"/>
                  </a:lnTo>
                  <a:lnTo>
                    <a:pt x="2" y="31"/>
                  </a:lnTo>
                  <a:lnTo>
                    <a:pt x="1" y="29"/>
                  </a:lnTo>
                  <a:lnTo>
                    <a:pt x="0" y="27"/>
                  </a:lnTo>
                  <a:lnTo>
                    <a:pt x="0" y="24"/>
                  </a:lnTo>
                  <a:lnTo>
                    <a:pt x="0" y="23"/>
                  </a:lnTo>
                  <a:lnTo>
                    <a:pt x="0" y="21"/>
                  </a:lnTo>
                  <a:lnTo>
                    <a:pt x="0" y="19"/>
                  </a:lnTo>
                  <a:lnTo>
                    <a:pt x="1" y="17"/>
                  </a:lnTo>
                  <a:lnTo>
                    <a:pt x="2" y="15"/>
                  </a:lnTo>
                  <a:lnTo>
                    <a:pt x="4" y="14"/>
                  </a:lnTo>
                  <a:lnTo>
                    <a:pt x="6" y="12"/>
                  </a:lnTo>
                  <a:lnTo>
                    <a:pt x="7" y="10"/>
                  </a:lnTo>
                  <a:lnTo>
                    <a:pt x="8" y="8"/>
                  </a:lnTo>
                  <a:lnTo>
                    <a:pt x="10" y="7"/>
                  </a:lnTo>
                  <a:lnTo>
                    <a:pt x="13" y="5"/>
                  </a:lnTo>
                  <a:lnTo>
                    <a:pt x="15" y="4"/>
                  </a:lnTo>
                  <a:lnTo>
                    <a:pt x="17" y="2"/>
                  </a:lnTo>
                  <a:lnTo>
                    <a:pt x="19" y="1"/>
                  </a:lnTo>
                  <a:lnTo>
                    <a:pt x="21" y="1"/>
                  </a:lnTo>
                  <a:lnTo>
                    <a:pt x="23" y="0"/>
                  </a:lnTo>
                  <a:lnTo>
                    <a:pt x="23" y="2"/>
                  </a:lnTo>
                  <a:lnTo>
                    <a:pt x="21" y="3"/>
                  </a:lnTo>
                  <a:lnTo>
                    <a:pt x="21" y="4"/>
                  </a:lnTo>
                  <a:lnTo>
                    <a:pt x="19" y="5"/>
                  </a:lnTo>
                  <a:lnTo>
                    <a:pt x="19" y="7"/>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02" name="Freeform 78"/>
            <p:cNvSpPr>
              <a:spLocks/>
            </p:cNvSpPr>
            <p:nvPr/>
          </p:nvSpPr>
          <p:spPr bwMode="auto">
            <a:xfrm>
              <a:off x="3924300" y="5381625"/>
              <a:ext cx="26987" cy="123825"/>
            </a:xfrm>
            <a:custGeom>
              <a:avLst/>
              <a:gdLst>
                <a:gd name="T0" fmla="*/ 0 w 17"/>
                <a:gd name="T1" fmla="*/ 2147483647 h 78"/>
                <a:gd name="T2" fmla="*/ 2147483647 w 17"/>
                <a:gd name="T3" fmla="*/ 2147483647 h 78"/>
                <a:gd name="T4" fmla="*/ 2147483647 w 17"/>
                <a:gd name="T5" fmla="*/ 2147483647 h 78"/>
                <a:gd name="T6" fmla="*/ 2147483647 w 17"/>
                <a:gd name="T7" fmla="*/ 2147483647 h 78"/>
                <a:gd name="T8" fmla="*/ 2147483647 w 17"/>
                <a:gd name="T9" fmla="*/ 2147483647 h 78"/>
                <a:gd name="T10" fmla="*/ 2147483647 w 17"/>
                <a:gd name="T11" fmla="*/ 2147483647 h 78"/>
                <a:gd name="T12" fmla="*/ 2147483647 w 17"/>
                <a:gd name="T13" fmla="*/ 2147483647 h 78"/>
                <a:gd name="T14" fmla="*/ 2147483647 w 17"/>
                <a:gd name="T15" fmla="*/ 2147483647 h 78"/>
                <a:gd name="T16" fmla="*/ 2147483647 w 17"/>
                <a:gd name="T17" fmla="*/ 2147483647 h 78"/>
                <a:gd name="T18" fmla="*/ 2147483647 w 17"/>
                <a:gd name="T19" fmla="*/ 2147483647 h 78"/>
                <a:gd name="T20" fmla="*/ 2147483647 w 17"/>
                <a:gd name="T21" fmla="*/ 2147483647 h 78"/>
                <a:gd name="T22" fmla="*/ 2147483647 w 17"/>
                <a:gd name="T23" fmla="*/ 2147483647 h 78"/>
                <a:gd name="T24" fmla="*/ 2147483647 w 17"/>
                <a:gd name="T25" fmla="*/ 2147483647 h 78"/>
                <a:gd name="T26" fmla="*/ 2147483647 w 17"/>
                <a:gd name="T27" fmla="*/ 2147483647 h 78"/>
                <a:gd name="T28" fmla="*/ 2147483647 w 17"/>
                <a:gd name="T29" fmla="*/ 2147483647 h 78"/>
                <a:gd name="T30" fmla="*/ 2147483647 w 17"/>
                <a:gd name="T31" fmla="*/ 2147483647 h 78"/>
                <a:gd name="T32" fmla="*/ 2147483647 w 17"/>
                <a:gd name="T33" fmla="*/ 2147483647 h 78"/>
                <a:gd name="T34" fmla="*/ 2147483647 w 17"/>
                <a:gd name="T35" fmla="*/ 2147483647 h 78"/>
                <a:gd name="T36" fmla="*/ 2147483647 w 17"/>
                <a:gd name="T37" fmla="*/ 2147483647 h 78"/>
                <a:gd name="T38" fmla="*/ 2147483647 w 17"/>
                <a:gd name="T39" fmla="*/ 2147483647 h 78"/>
                <a:gd name="T40" fmla="*/ 2147483647 w 17"/>
                <a:gd name="T41" fmla="*/ 2147483647 h 78"/>
                <a:gd name="T42" fmla="*/ 2147483647 w 17"/>
                <a:gd name="T43" fmla="*/ 2147483647 h 78"/>
                <a:gd name="T44" fmla="*/ 2147483647 w 17"/>
                <a:gd name="T45" fmla="*/ 2147483647 h 78"/>
                <a:gd name="T46" fmla="*/ 2147483647 w 17"/>
                <a:gd name="T47" fmla="*/ 2147483647 h 78"/>
                <a:gd name="T48" fmla="*/ 2147483647 w 17"/>
                <a:gd name="T49" fmla="*/ 2147483647 h 78"/>
                <a:gd name="T50" fmla="*/ 2147483647 w 17"/>
                <a:gd name="T51" fmla="*/ 2147483647 h 78"/>
                <a:gd name="T52" fmla="*/ 2147483647 w 17"/>
                <a:gd name="T53" fmla="*/ 2147483647 h 78"/>
                <a:gd name="T54" fmla="*/ 2147483647 w 17"/>
                <a:gd name="T55" fmla="*/ 2147483647 h 78"/>
                <a:gd name="T56" fmla="*/ 2147483647 w 17"/>
                <a:gd name="T57" fmla="*/ 2147483647 h 78"/>
                <a:gd name="T58" fmla="*/ 2147483647 w 17"/>
                <a:gd name="T59" fmla="*/ 0 h 78"/>
                <a:gd name="T60" fmla="*/ 2147483647 w 17"/>
                <a:gd name="T61" fmla="*/ 0 h 78"/>
                <a:gd name="T62" fmla="*/ 0 w 17"/>
                <a:gd name="T63" fmla="*/ 2147483647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
                <a:gd name="T97" fmla="*/ 0 h 78"/>
                <a:gd name="T98" fmla="*/ 17 w 17"/>
                <a:gd name="T99" fmla="*/ 78 h 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 h="78">
                  <a:moveTo>
                    <a:pt x="0" y="1"/>
                  </a:moveTo>
                  <a:lnTo>
                    <a:pt x="0" y="5"/>
                  </a:lnTo>
                  <a:lnTo>
                    <a:pt x="1" y="10"/>
                  </a:lnTo>
                  <a:lnTo>
                    <a:pt x="1" y="15"/>
                  </a:lnTo>
                  <a:lnTo>
                    <a:pt x="1" y="20"/>
                  </a:lnTo>
                  <a:lnTo>
                    <a:pt x="1" y="25"/>
                  </a:lnTo>
                  <a:lnTo>
                    <a:pt x="2" y="31"/>
                  </a:lnTo>
                  <a:lnTo>
                    <a:pt x="2" y="36"/>
                  </a:lnTo>
                  <a:lnTo>
                    <a:pt x="2" y="41"/>
                  </a:lnTo>
                  <a:lnTo>
                    <a:pt x="2" y="47"/>
                  </a:lnTo>
                  <a:lnTo>
                    <a:pt x="2" y="51"/>
                  </a:lnTo>
                  <a:lnTo>
                    <a:pt x="2" y="56"/>
                  </a:lnTo>
                  <a:lnTo>
                    <a:pt x="3" y="61"/>
                  </a:lnTo>
                  <a:lnTo>
                    <a:pt x="3" y="65"/>
                  </a:lnTo>
                  <a:lnTo>
                    <a:pt x="3" y="68"/>
                  </a:lnTo>
                  <a:lnTo>
                    <a:pt x="4" y="72"/>
                  </a:lnTo>
                  <a:lnTo>
                    <a:pt x="5" y="75"/>
                  </a:lnTo>
                  <a:lnTo>
                    <a:pt x="5" y="76"/>
                  </a:lnTo>
                  <a:lnTo>
                    <a:pt x="5" y="77"/>
                  </a:lnTo>
                  <a:lnTo>
                    <a:pt x="6" y="78"/>
                  </a:lnTo>
                  <a:lnTo>
                    <a:pt x="7" y="78"/>
                  </a:lnTo>
                  <a:lnTo>
                    <a:pt x="9" y="78"/>
                  </a:lnTo>
                  <a:lnTo>
                    <a:pt x="11" y="77"/>
                  </a:lnTo>
                  <a:lnTo>
                    <a:pt x="13" y="76"/>
                  </a:lnTo>
                  <a:lnTo>
                    <a:pt x="15" y="74"/>
                  </a:lnTo>
                  <a:lnTo>
                    <a:pt x="16" y="72"/>
                  </a:lnTo>
                  <a:lnTo>
                    <a:pt x="17" y="71"/>
                  </a:lnTo>
                  <a:lnTo>
                    <a:pt x="16" y="68"/>
                  </a:lnTo>
                  <a:lnTo>
                    <a:pt x="16" y="67"/>
                  </a:lnTo>
                  <a:lnTo>
                    <a:pt x="16" y="64"/>
                  </a:lnTo>
                  <a:lnTo>
                    <a:pt x="15" y="61"/>
                  </a:lnTo>
                  <a:lnTo>
                    <a:pt x="15" y="58"/>
                  </a:lnTo>
                  <a:lnTo>
                    <a:pt x="15" y="55"/>
                  </a:lnTo>
                  <a:lnTo>
                    <a:pt x="14" y="52"/>
                  </a:lnTo>
                  <a:lnTo>
                    <a:pt x="14" y="50"/>
                  </a:lnTo>
                  <a:lnTo>
                    <a:pt x="14" y="47"/>
                  </a:lnTo>
                  <a:lnTo>
                    <a:pt x="13" y="44"/>
                  </a:lnTo>
                  <a:lnTo>
                    <a:pt x="13" y="41"/>
                  </a:lnTo>
                  <a:lnTo>
                    <a:pt x="12" y="38"/>
                  </a:lnTo>
                  <a:lnTo>
                    <a:pt x="12" y="35"/>
                  </a:lnTo>
                  <a:lnTo>
                    <a:pt x="11" y="34"/>
                  </a:lnTo>
                  <a:lnTo>
                    <a:pt x="11" y="31"/>
                  </a:lnTo>
                  <a:lnTo>
                    <a:pt x="11" y="30"/>
                  </a:lnTo>
                  <a:lnTo>
                    <a:pt x="10" y="28"/>
                  </a:lnTo>
                  <a:lnTo>
                    <a:pt x="10" y="26"/>
                  </a:lnTo>
                  <a:lnTo>
                    <a:pt x="10" y="25"/>
                  </a:lnTo>
                  <a:lnTo>
                    <a:pt x="9" y="22"/>
                  </a:lnTo>
                  <a:lnTo>
                    <a:pt x="9" y="20"/>
                  </a:lnTo>
                  <a:lnTo>
                    <a:pt x="9" y="18"/>
                  </a:lnTo>
                  <a:lnTo>
                    <a:pt x="8" y="15"/>
                  </a:lnTo>
                  <a:lnTo>
                    <a:pt x="8" y="13"/>
                  </a:lnTo>
                  <a:lnTo>
                    <a:pt x="7" y="11"/>
                  </a:lnTo>
                  <a:lnTo>
                    <a:pt x="7" y="9"/>
                  </a:lnTo>
                  <a:lnTo>
                    <a:pt x="7" y="6"/>
                  </a:lnTo>
                  <a:lnTo>
                    <a:pt x="7" y="5"/>
                  </a:lnTo>
                  <a:lnTo>
                    <a:pt x="6" y="4"/>
                  </a:lnTo>
                  <a:lnTo>
                    <a:pt x="6" y="3"/>
                  </a:lnTo>
                  <a:lnTo>
                    <a:pt x="6" y="2"/>
                  </a:lnTo>
                  <a:lnTo>
                    <a:pt x="6" y="1"/>
                  </a:lnTo>
                  <a:lnTo>
                    <a:pt x="4" y="0"/>
                  </a:lnTo>
                  <a:lnTo>
                    <a:pt x="2" y="0"/>
                  </a:lnTo>
                  <a:lnTo>
                    <a:pt x="1" y="0"/>
                  </a:lnTo>
                  <a:lnTo>
                    <a:pt x="0" y="1"/>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03" name="Freeform 79"/>
            <p:cNvSpPr>
              <a:spLocks/>
            </p:cNvSpPr>
            <p:nvPr/>
          </p:nvSpPr>
          <p:spPr bwMode="auto">
            <a:xfrm>
              <a:off x="4637088" y="5302250"/>
              <a:ext cx="28575" cy="295275"/>
            </a:xfrm>
            <a:custGeom>
              <a:avLst/>
              <a:gdLst>
                <a:gd name="T0" fmla="*/ 2147483647 w 18"/>
                <a:gd name="T1" fmla="*/ 2147483647 h 186"/>
                <a:gd name="T2" fmla="*/ 2147483647 w 18"/>
                <a:gd name="T3" fmla="*/ 2147483647 h 186"/>
                <a:gd name="T4" fmla="*/ 2147483647 w 18"/>
                <a:gd name="T5" fmla="*/ 2147483647 h 186"/>
                <a:gd name="T6" fmla="*/ 2147483647 w 18"/>
                <a:gd name="T7" fmla="*/ 2147483647 h 186"/>
                <a:gd name="T8" fmla="*/ 2147483647 w 18"/>
                <a:gd name="T9" fmla="*/ 2147483647 h 186"/>
                <a:gd name="T10" fmla="*/ 2147483647 w 18"/>
                <a:gd name="T11" fmla="*/ 2147483647 h 186"/>
                <a:gd name="T12" fmla="*/ 2147483647 w 18"/>
                <a:gd name="T13" fmla="*/ 2147483647 h 186"/>
                <a:gd name="T14" fmla="*/ 2147483647 w 18"/>
                <a:gd name="T15" fmla="*/ 2147483647 h 186"/>
                <a:gd name="T16" fmla="*/ 2147483647 w 18"/>
                <a:gd name="T17" fmla="*/ 2147483647 h 186"/>
                <a:gd name="T18" fmla="*/ 2147483647 w 18"/>
                <a:gd name="T19" fmla="*/ 2147483647 h 186"/>
                <a:gd name="T20" fmla="*/ 2147483647 w 18"/>
                <a:gd name="T21" fmla="*/ 2147483647 h 186"/>
                <a:gd name="T22" fmla="*/ 2147483647 w 18"/>
                <a:gd name="T23" fmla="*/ 2147483647 h 186"/>
                <a:gd name="T24" fmla="*/ 2147483647 w 18"/>
                <a:gd name="T25" fmla="*/ 2147483647 h 186"/>
                <a:gd name="T26" fmla="*/ 2147483647 w 18"/>
                <a:gd name="T27" fmla="*/ 2147483647 h 186"/>
                <a:gd name="T28" fmla="*/ 2147483647 w 18"/>
                <a:gd name="T29" fmla="*/ 2147483647 h 186"/>
                <a:gd name="T30" fmla="*/ 2147483647 w 18"/>
                <a:gd name="T31" fmla="*/ 2147483647 h 186"/>
                <a:gd name="T32" fmla="*/ 2147483647 w 18"/>
                <a:gd name="T33" fmla="*/ 2147483647 h 186"/>
                <a:gd name="T34" fmla="*/ 2147483647 w 18"/>
                <a:gd name="T35" fmla="*/ 2147483647 h 186"/>
                <a:gd name="T36" fmla="*/ 2147483647 w 18"/>
                <a:gd name="T37" fmla="*/ 2147483647 h 186"/>
                <a:gd name="T38" fmla="*/ 2147483647 w 18"/>
                <a:gd name="T39" fmla="*/ 2147483647 h 186"/>
                <a:gd name="T40" fmla="*/ 2147483647 w 18"/>
                <a:gd name="T41" fmla="*/ 2147483647 h 186"/>
                <a:gd name="T42" fmla="*/ 2147483647 w 18"/>
                <a:gd name="T43" fmla="*/ 2147483647 h 186"/>
                <a:gd name="T44" fmla="*/ 2147483647 w 18"/>
                <a:gd name="T45" fmla="*/ 2147483647 h 186"/>
                <a:gd name="T46" fmla="*/ 2147483647 w 18"/>
                <a:gd name="T47" fmla="*/ 2147483647 h 186"/>
                <a:gd name="T48" fmla="*/ 2147483647 w 18"/>
                <a:gd name="T49" fmla="*/ 2147483647 h 186"/>
                <a:gd name="T50" fmla="*/ 2147483647 w 18"/>
                <a:gd name="T51" fmla="*/ 2147483647 h 186"/>
                <a:gd name="T52" fmla="*/ 2147483647 w 18"/>
                <a:gd name="T53" fmla="*/ 2147483647 h 186"/>
                <a:gd name="T54" fmla="*/ 2147483647 w 18"/>
                <a:gd name="T55" fmla="*/ 2147483647 h 186"/>
                <a:gd name="T56" fmla="*/ 2147483647 w 18"/>
                <a:gd name="T57" fmla="*/ 2147483647 h 186"/>
                <a:gd name="T58" fmla="*/ 2147483647 w 18"/>
                <a:gd name="T59" fmla="*/ 2147483647 h 186"/>
                <a:gd name="T60" fmla="*/ 2147483647 w 18"/>
                <a:gd name="T61" fmla="*/ 2147483647 h 186"/>
                <a:gd name="T62" fmla="*/ 0 w 18"/>
                <a:gd name="T63" fmla="*/ 2147483647 h 186"/>
                <a:gd name="T64" fmla="*/ 0 w 18"/>
                <a:gd name="T65" fmla="*/ 2147483647 h 186"/>
                <a:gd name="T66" fmla="*/ 0 w 18"/>
                <a:gd name="T67" fmla="*/ 2147483647 h 186"/>
                <a:gd name="T68" fmla="*/ 0 w 18"/>
                <a:gd name="T69" fmla="*/ 2147483647 h 186"/>
                <a:gd name="T70" fmla="*/ 0 w 18"/>
                <a:gd name="T71" fmla="*/ 2147483647 h 186"/>
                <a:gd name="T72" fmla="*/ 0 w 18"/>
                <a:gd name="T73" fmla="*/ 2147483647 h 186"/>
                <a:gd name="T74" fmla="*/ 2147483647 w 18"/>
                <a:gd name="T75" fmla="*/ 2147483647 h 186"/>
                <a:gd name="T76" fmla="*/ 2147483647 w 18"/>
                <a:gd name="T77" fmla="*/ 2147483647 h 186"/>
                <a:gd name="T78" fmla="*/ 2147483647 w 18"/>
                <a:gd name="T79" fmla="*/ 2147483647 h 186"/>
                <a:gd name="T80" fmla="*/ 2147483647 w 18"/>
                <a:gd name="T81" fmla="*/ 2147483647 h 186"/>
                <a:gd name="T82" fmla="*/ 2147483647 w 18"/>
                <a:gd name="T83" fmla="*/ 2147483647 h 186"/>
                <a:gd name="T84" fmla="*/ 2147483647 w 18"/>
                <a:gd name="T85" fmla="*/ 0 h 186"/>
                <a:gd name="T86" fmla="*/ 2147483647 w 18"/>
                <a:gd name="T87" fmla="*/ 0 h 186"/>
                <a:gd name="T88" fmla="*/ 2147483647 w 18"/>
                <a:gd name="T89" fmla="*/ 0 h 186"/>
                <a:gd name="T90" fmla="*/ 2147483647 w 18"/>
                <a:gd name="T91" fmla="*/ 0 h 186"/>
                <a:gd name="T92" fmla="*/ 2147483647 w 18"/>
                <a:gd name="T93" fmla="*/ 0 h 186"/>
                <a:gd name="T94" fmla="*/ 2147483647 w 18"/>
                <a:gd name="T95" fmla="*/ 0 h 186"/>
                <a:gd name="T96" fmla="*/ 2147483647 w 18"/>
                <a:gd name="T97" fmla="*/ 2147483647 h 186"/>
                <a:gd name="T98" fmla="*/ 2147483647 w 18"/>
                <a:gd name="T99" fmla="*/ 2147483647 h 1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
                <a:gd name="T151" fmla="*/ 0 h 186"/>
                <a:gd name="T152" fmla="*/ 18 w 18"/>
                <a:gd name="T153" fmla="*/ 186 h 1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 h="186">
                  <a:moveTo>
                    <a:pt x="18" y="1"/>
                  </a:moveTo>
                  <a:lnTo>
                    <a:pt x="18" y="13"/>
                  </a:lnTo>
                  <a:lnTo>
                    <a:pt x="17" y="25"/>
                  </a:lnTo>
                  <a:lnTo>
                    <a:pt x="17" y="36"/>
                  </a:lnTo>
                  <a:lnTo>
                    <a:pt x="16" y="47"/>
                  </a:lnTo>
                  <a:lnTo>
                    <a:pt x="15" y="58"/>
                  </a:lnTo>
                  <a:lnTo>
                    <a:pt x="14" y="69"/>
                  </a:lnTo>
                  <a:lnTo>
                    <a:pt x="14" y="81"/>
                  </a:lnTo>
                  <a:lnTo>
                    <a:pt x="13" y="92"/>
                  </a:lnTo>
                  <a:lnTo>
                    <a:pt x="12" y="103"/>
                  </a:lnTo>
                  <a:lnTo>
                    <a:pt x="11" y="114"/>
                  </a:lnTo>
                  <a:lnTo>
                    <a:pt x="10" y="126"/>
                  </a:lnTo>
                  <a:lnTo>
                    <a:pt x="10" y="137"/>
                  </a:lnTo>
                  <a:lnTo>
                    <a:pt x="8" y="149"/>
                  </a:lnTo>
                  <a:lnTo>
                    <a:pt x="8" y="160"/>
                  </a:lnTo>
                  <a:lnTo>
                    <a:pt x="8" y="172"/>
                  </a:lnTo>
                  <a:lnTo>
                    <a:pt x="8" y="185"/>
                  </a:lnTo>
                  <a:lnTo>
                    <a:pt x="8" y="186"/>
                  </a:lnTo>
                  <a:lnTo>
                    <a:pt x="6" y="186"/>
                  </a:lnTo>
                  <a:lnTo>
                    <a:pt x="4" y="186"/>
                  </a:lnTo>
                  <a:lnTo>
                    <a:pt x="3" y="185"/>
                  </a:lnTo>
                  <a:lnTo>
                    <a:pt x="3" y="172"/>
                  </a:lnTo>
                  <a:lnTo>
                    <a:pt x="3" y="160"/>
                  </a:lnTo>
                  <a:lnTo>
                    <a:pt x="2" y="149"/>
                  </a:lnTo>
                  <a:lnTo>
                    <a:pt x="2" y="138"/>
                  </a:lnTo>
                  <a:lnTo>
                    <a:pt x="2" y="127"/>
                  </a:lnTo>
                  <a:lnTo>
                    <a:pt x="2" y="116"/>
                  </a:lnTo>
                  <a:lnTo>
                    <a:pt x="2" y="105"/>
                  </a:lnTo>
                  <a:lnTo>
                    <a:pt x="2" y="95"/>
                  </a:lnTo>
                  <a:lnTo>
                    <a:pt x="1" y="84"/>
                  </a:lnTo>
                  <a:lnTo>
                    <a:pt x="1" y="73"/>
                  </a:lnTo>
                  <a:lnTo>
                    <a:pt x="0" y="62"/>
                  </a:lnTo>
                  <a:lnTo>
                    <a:pt x="0" y="51"/>
                  </a:lnTo>
                  <a:lnTo>
                    <a:pt x="0" y="40"/>
                  </a:lnTo>
                  <a:lnTo>
                    <a:pt x="0" y="29"/>
                  </a:lnTo>
                  <a:lnTo>
                    <a:pt x="0" y="17"/>
                  </a:lnTo>
                  <a:lnTo>
                    <a:pt x="0" y="5"/>
                  </a:lnTo>
                  <a:lnTo>
                    <a:pt x="1" y="4"/>
                  </a:lnTo>
                  <a:lnTo>
                    <a:pt x="3" y="3"/>
                  </a:lnTo>
                  <a:lnTo>
                    <a:pt x="4" y="2"/>
                  </a:lnTo>
                  <a:lnTo>
                    <a:pt x="6" y="1"/>
                  </a:lnTo>
                  <a:lnTo>
                    <a:pt x="8" y="1"/>
                  </a:lnTo>
                  <a:lnTo>
                    <a:pt x="9" y="0"/>
                  </a:lnTo>
                  <a:lnTo>
                    <a:pt x="10" y="0"/>
                  </a:lnTo>
                  <a:lnTo>
                    <a:pt x="12" y="0"/>
                  </a:lnTo>
                  <a:lnTo>
                    <a:pt x="13" y="0"/>
                  </a:lnTo>
                  <a:lnTo>
                    <a:pt x="14" y="0"/>
                  </a:lnTo>
                  <a:lnTo>
                    <a:pt x="17" y="0"/>
                  </a:lnTo>
                  <a:lnTo>
                    <a:pt x="18" y="1"/>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04" name="Freeform 80"/>
            <p:cNvSpPr>
              <a:spLocks/>
            </p:cNvSpPr>
            <p:nvPr/>
          </p:nvSpPr>
          <p:spPr bwMode="auto">
            <a:xfrm>
              <a:off x="4514850" y="5146675"/>
              <a:ext cx="214312" cy="152400"/>
            </a:xfrm>
            <a:custGeom>
              <a:avLst/>
              <a:gdLst>
                <a:gd name="T0" fmla="*/ 2147483647 w 135"/>
                <a:gd name="T1" fmla="*/ 2147483647 h 96"/>
                <a:gd name="T2" fmla="*/ 2147483647 w 135"/>
                <a:gd name="T3" fmla="*/ 2147483647 h 96"/>
                <a:gd name="T4" fmla="*/ 2147483647 w 135"/>
                <a:gd name="T5" fmla="*/ 2147483647 h 96"/>
                <a:gd name="T6" fmla="*/ 2147483647 w 135"/>
                <a:gd name="T7" fmla="*/ 2147483647 h 96"/>
                <a:gd name="T8" fmla="*/ 2147483647 w 135"/>
                <a:gd name="T9" fmla="*/ 2147483647 h 96"/>
                <a:gd name="T10" fmla="*/ 2147483647 w 135"/>
                <a:gd name="T11" fmla="*/ 2147483647 h 96"/>
                <a:gd name="T12" fmla="*/ 2147483647 w 135"/>
                <a:gd name="T13" fmla="*/ 2147483647 h 96"/>
                <a:gd name="T14" fmla="*/ 2147483647 w 135"/>
                <a:gd name="T15" fmla="*/ 2147483647 h 96"/>
                <a:gd name="T16" fmla="*/ 2147483647 w 135"/>
                <a:gd name="T17" fmla="*/ 2147483647 h 96"/>
                <a:gd name="T18" fmla="*/ 2147483647 w 135"/>
                <a:gd name="T19" fmla="*/ 2147483647 h 96"/>
                <a:gd name="T20" fmla="*/ 2147483647 w 135"/>
                <a:gd name="T21" fmla="*/ 2147483647 h 96"/>
                <a:gd name="T22" fmla="*/ 2147483647 w 135"/>
                <a:gd name="T23" fmla="*/ 2147483647 h 96"/>
                <a:gd name="T24" fmla="*/ 2147483647 w 135"/>
                <a:gd name="T25" fmla="*/ 2147483647 h 96"/>
                <a:gd name="T26" fmla="*/ 2147483647 w 135"/>
                <a:gd name="T27" fmla="*/ 2147483647 h 96"/>
                <a:gd name="T28" fmla="*/ 2147483647 w 135"/>
                <a:gd name="T29" fmla="*/ 2147483647 h 96"/>
                <a:gd name="T30" fmla="*/ 2147483647 w 135"/>
                <a:gd name="T31" fmla="*/ 2147483647 h 96"/>
                <a:gd name="T32" fmla="*/ 2147483647 w 135"/>
                <a:gd name="T33" fmla="*/ 2147483647 h 96"/>
                <a:gd name="T34" fmla="*/ 2147483647 w 135"/>
                <a:gd name="T35" fmla="*/ 2147483647 h 96"/>
                <a:gd name="T36" fmla="*/ 2147483647 w 135"/>
                <a:gd name="T37" fmla="*/ 2147483647 h 96"/>
                <a:gd name="T38" fmla="*/ 2147483647 w 135"/>
                <a:gd name="T39" fmla="*/ 2147483647 h 96"/>
                <a:gd name="T40" fmla="*/ 2147483647 w 135"/>
                <a:gd name="T41" fmla="*/ 2147483647 h 96"/>
                <a:gd name="T42" fmla="*/ 2147483647 w 135"/>
                <a:gd name="T43" fmla="*/ 2147483647 h 96"/>
                <a:gd name="T44" fmla="*/ 2147483647 w 135"/>
                <a:gd name="T45" fmla="*/ 2147483647 h 96"/>
                <a:gd name="T46" fmla="*/ 2147483647 w 135"/>
                <a:gd name="T47" fmla="*/ 2147483647 h 96"/>
                <a:gd name="T48" fmla="*/ 2147483647 w 135"/>
                <a:gd name="T49" fmla="*/ 2147483647 h 96"/>
                <a:gd name="T50" fmla="*/ 2147483647 w 135"/>
                <a:gd name="T51" fmla="*/ 2147483647 h 96"/>
                <a:gd name="T52" fmla="*/ 2147483647 w 135"/>
                <a:gd name="T53" fmla="*/ 2147483647 h 96"/>
                <a:gd name="T54" fmla="*/ 2147483647 w 135"/>
                <a:gd name="T55" fmla="*/ 2147483647 h 96"/>
                <a:gd name="T56" fmla="*/ 2147483647 w 135"/>
                <a:gd name="T57" fmla="*/ 2147483647 h 96"/>
                <a:gd name="T58" fmla="*/ 2147483647 w 135"/>
                <a:gd name="T59" fmla="*/ 2147483647 h 96"/>
                <a:gd name="T60" fmla="*/ 2147483647 w 135"/>
                <a:gd name="T61" fmla="*/ 2147483647 h 96"/>
                <a:gd name="T62" fmla="*/ 2147483647 w 135"/>
                <a:gd name="T63" fmla="*/ 2147483647 h 96"/>
                <a:gd name="T64" fmla="*/ 2147483647 w 135"/>
                <a:gd name="T65" fmla="*/ 2147483647 h 96"/>
                <a:gd name="T66" fmla="*/ 2147483647 w 135"/>
                <a:gd name="T67" fmla="*/ 2147483647 h 96"/>
                <a:gd name="T68" fmla="*/ 2147483647 w 135"/>
                <a:gd name="T69" fmla="*/ 2147483647 h 96"/>
                <a:gd name="T70" fmla="*/ 2147483647 w 135"/>
                <a:gd name="T71" fmla="*/ 2147483647 h 96"/>
                <a:gd name="T72" fmla="*/ 2147483647 w 135"/>
                <a:gd name="T73" fmla="*/ 2147483647 h 96"/>
                <a:gd name="T74" fmla="*/ 2147483647 w 135"/>
                <a:gd name="T75" fmla="*/ 2147483647 h 96"/>
                <a:gd name="T76" fmla="*/ 2147483647 w 135"/>
                <a:gd name="T77" fmla="*/ 2147483647 h 96"/>
                <a:gd name="T78" fmla="*/ 2147483647 w 135"/>
                <a:gd name="T79" fmla="*/ 0 h 96"/>
                <a:gd name="T80" fmla="*/ 2147483647 w 135"/>
                <a:gd name="T81" fmla="*/ 0 h 96"/>
                <a:gd name="T82" fmla="*/ 2147483647 w 135"/>
                <a:gd name="T83" fmla="*/ 0 h 96"/>
                <a:gd name="T84" fmla="*/ 0 w 135"/>
                <a:gd name="T85" fmla="*/ 2147483647 h 96"/>
                <a:gd name="T86" fmla="*/ 0 w 135"/>
                <a:gd name="T87" fmla="*/ 2147483647 h 96"/>
                <a:gd name="T88" fmla="*/ 2147483647 w 135"/>
                <a:gd name="T89" fmla="*/ 2147483647 h 96"/>
                <a:gd name="T90" fmla="*/ 2147483647 w 135"/>
                <a:gd name="T91" fmla="*/ 2147483647 h 96"/>
                <a:gd name="T92" fmla="*/ 2147483647 w 135"/>
                <a:gd name="T93" fmla="*/ 2147483647 h 96"/>
                <a:gd name="T94" fmla="*/ 2147483647 w 135"/>
                <a:gd name="T95" fmla="*/ 2147483647 h 96"/>
                <a:gd name="T96" fmla="*/ 2147483647 w 135"/>
                <a:gd name="T97" fmla="*/ 2147483647 h 96"/>
                <a:gd name="T98" fmla="*/ 2147483647 w 135"/>
                <a:gd name="T99" fmla="*/ 2147483647 h 96"/>
                <a:gd name="T100" fmla="*/ 2147483647 w 135"/>
                <a:gd name="T101" fmla="*/ 2147483647 h 96"/>
                <a:gd name="T102" fmla="*/ 2147483647 w 135"/>
                <a:gd name="T103" fmla="*/ 2147483647 h 96"/>
                <a:gd name="T104" fmla="*/ 2147483647 w 135"/>
                <a:gd name="T105" fmla="*/ 2147483647 h 96"/>
                <a:gd name="T106" fmla="*/ 2147483647 w 135"/>
                <a:gd name="T107" fmla="*/ 2147483647 h 96"/>
                <a:gd name="T108" fmla="*/ 2147483647 w 135"/>
                <a:gd name="T109" fmla="*/ 2147483647 h 96"/>
                <a:gd name="T110" fmla="*/ 2147483647 w 135"/>
                <a:gd name="T111" fmla="*/ 2147483647 h 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5"/>
                <a:gd name="T169" fmla="*/ 0 h 96"/>
                <a:gd name="T170" fmla="*/ 135 w 135"/>
                <a:gd name="T171" fmla="*/ 96 h 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5" h="96">
                  <a:moveTo>
                    <a:pt x="16" y="18"/>
                  </a:moveTo>
                  <a:lnTo>
                    <a:pt x="23" y="24"/>
                  </a:lnTo>
                  <a:lnTo>
                    <a:pt x="32" y="30"/>
                  </a:lnTo>
                  <a:lnTo>
                    <a:pt x="42" y="37"/>
                  </a:lnTo>
                  <a:lnTo>
                    <a:pt x="51" y="44"/>
                  </a:lnTo>
                  <a:lnTo>
                    <a:pt x="61" y="51"/>
                  </a:lnTo>
                  <a:lnTo>
                    <a:pt x="71" y="58"/>
                  </a:lnTo>
                  <a:lnTo>
                    <a:pt x="81" y="64"/>
                  </a:lnTo>
                  <a:lnTo>
                    <a:pt x="91" y="71"/>
                  </a:lnTo>
                  <a:lnTo>
                    <a:pt x="100" y="77"/>
                  </a:lnTo>
                  <a:lnTo>
                    <a:pt x="108" y="83"/>
                  </a:lnTo>
                  <a:lnTo>
                    <a:pt x="116" y="87"/>
                  </a:lnTo>
                  <a:lnTo>
                    <a:pt x="123" y="91"/>
                  </a:lnTo>
                  <a:lnTo>
                    <a:pt x="127" y="94"/>
                  </a:lnTo>
                  <a:lnTo>
                    <a:pt x="131" y="96"/>
                  </a:lnTo>
                  <a:lnTo>
                    <a:pt x="134" y="96"/>
                  </a:lnTo>
                  <a:lnTo>
                    <a:pt x="135" y="95"/>
                  </a:lnTo>
                  <a:lnTo>
                    <a:pt x="132" y="91"/>
                  </a:lnTo>
                  <a:lnTo>
                    <a:pt x="128" y="86"/>
                  </a:lnTo>
                  <a:lnTo>
                    <a:pt x="122" y="80"/>
                  </a:lnTo>
                  <a:lnTo>
                    <a:pt x="115" y="75"/>
                  </a:lnTo>
                  <a:lnTo>
                    <a:pt x="106" y="67"/>
                  </a:lnTo>
                  <a:lnTo>
                    <a:pt x="97" y="61"/>
                  </a:lnTo>
                  <a:lnTo>
                    <a:pt x="87" y="53"/>
                  </a:lnTo>
                  <a:lnTo>
                    <a:pt x="77" y="47"/>
                  </a:lnTo>
                  <a:lnTo>
                    <a:pt x="67" y="40"/>
                  </a:lnTo>
                  <a:lnTo>
                    <a:pt x="56" y="33"/>
                  </a:lnTo>
                  <a:lnTo>
                    <a:pt x="46" y="27"/>
                  </a:lnTo>
                  <a:lnTo>
                    <a:pt x="38" y="21"/>
                  </a:lnTo>
                  <a:lnTo>
                    <a:pt x="30" y="17"/>
                  </a:lnTo>
                  <a:lnTo>
                    <a:pt x="23" y="12"/>
                  </a:lnTo>
                  <a:lnTo>
                    <a:pt x="19" y="9"/>
                  </a:lnTo>
                  <a:lnTo>
                    <a:pt x="16" y="8"/>
                  </a:lnTo>
                  <a:lnTo>
                    <a:pt x="15" y="7"/>
                  </a:lnTo>
                  <a:lnTo>
                    <a:pt x="13" y="6"/>
                  </a:lnTo>
                  <a:lnTo>
                    <a:pt x="11" y="4"/>
                  </a:lnTo>
                  <a:lnTo>
                    <a:pt x="10" y="4"/>
                  </a:lnTo>
                  <a:lnTo>
                    <a:pt x="8" y="2"/>
                  </a:lnTo>
                  <a:lnTo>
                    <a:pt x="6" y="1"/>
                  </a:lnTo>
                  <a:lnTo>
                    <a:pt x="3" y="0"/>
                  </a:lnTo>
                  <a:lnTo>
                    <a:pt x="2" y="0"/>
                  </a:lnTo>
                  <a:lnTo>
                    <a:pt x="1" y="0"/>
                  </a:lnTo>
                  <a:lnTo>
                    <a:pt x="0" y="1"/>
                  </a:lnTo>
                  <a:lnTo>
                    <a:pt x="0" y="2"/>
                  </a:lnTo>
                  <a:lnTo>
                    <a:pt x="2" y="4"/>
                  </a:lnTo>
                  <a:lnTo>
                    <a:pt x="2" y="6"/>
                  </a:lnTo>
                  <a:lnTo>
                    <a:pt x="4" y="7"/>
                  </a:lnTo>
                  <a:lnTo>
                    <a:pt x="6" y="8"/>
                  </a:lnTo>
                  <a:lnTo>
                    <a:pt x="8" y="10"/>
                  </a:lnTo>
                  <a:lnTo>
                    <a:pt x="9" y="11"/>
                  </a:lnTo>
                  <a:lnTo>
                    <a:pt x="10" y="13"/>
                  </a:lnTo>
                  <a:lnTo>
                    <a:pt x="12" y="14"/>
                  </a:lnTo>
                  <a:lnTo>
                    <a:pt x="13" y="15"/>
                  </a:lnTo>
                  <a:lnTo>
                    <a:pt x="15" y="17"/>
                  </a:lnTo>
                  <a:lnTo>
                    <a:pt x="16" y="18"/>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05" name="Freeform 81"/>
            <p:cNvSpPr>
              <a:spLocks/>
            </p:cNvSpPr>
            <p:nvPr/>
          </p:nvSpPr>
          <p:spPr bwMode="auto">
            <a:xfrm>
              <a:off x="4271963" y="5297488"/>
              <a:ext cx="425450" cy="82550"/>
            </a:xfrm>
            <a:custGeom>
              <a:avLst/>
              <a:gdLst>
                <a:gd name="T0" fmla="*/ 2147483647 w 268"/>
                <a:gd name="T1" fmla="*/ 2147483647 h 52"/>
                <a:gd name="T2" fmla="*/ 2147483647 w 268"/>
                <a:gd name="T3" fmla="*/ 2147483647 h 52"/>
                <a:gd name="T4" fmla="*/ 2147483647 w 268"/>
                <a:gd name="T5" fmla="*/ 2147483647 h 52"/>
                <a:gd name="T6" fmla="*/ 2147483647 w 268"/>
                <a:gd name="T7" fmla="*/ 2147483647 h 52"/>
                <a:gd name="T8" fmla="*/ 2147483647 w 268"/>
                <a:gd name="T9" fmla="*/ 2147483647 h 52"/>
                <a:gd name="T10" fmla="*/ 2147483647 w 268"/>
                <a:gd name="T11" fmla="*/ 2147483647 h 52"/>
                <a:gd name="T12" fmla="*/ 2147483647 w 268"/>
                <a:gd name="T13" fmla="*/ 2147483647 h 52"/>
                <a:gd name="T14" fmla="*/ 2147483647 w 268"/>
                <a:gd name="T15" fmla="*/ 2147483647 h 52"/>
                <a:gd name="T16" fmla="*/ 2147483647 w 268"/>
                <a:gd name="T17" fmla="*/ 2147483647 h 52"/>
                <a:gd name="T18" fmla="*/ 2147483647 w 268"/>
                <a:gd name="T19" fmla="*/ 2147483647 h 52"/>
                <a:gd name="T20" fmla="*/ 2147483647 w 268"/>
                <a:gd name="T21" fmla="*/ 0 h 52"/>
                <a:gd name="T22" fmla="*/ 2147483647 w 268"/>
                <a:gd name="T23" fmla="*/ 0 h 52"/>
                <a:gd name="T24" fmla="*/ 2147483647 w 268"/>
                <a:gd name="T25" fmla="*/ 2147483647 h 52"/>
                <a:gd name="T26" fmla="*/ 2147483647 w 268"/>
                <a:gd name="T27" fmla="*/ 2147483647 h 52"/>
                <a:gd name="T28" fmla="*/ 2147483647 w 268"/>
                <a:gd name="T29" fmla="*/ 2147483647 h 52"/>
                <a:gd name="T30" fmla="*/ 2147483647 w 268"/>
                <a:gd name="T31" fmla="*/ 2147483647 h 52"/>
                <a:gd name="T32" fmla="*/ 2147483647 w 268"/>
                <a:gd name="T33" fmla="*/ 2147483647 h 52"/>
                <a:gd name="T34" fmla="*/ 2147483647 w 268"/>
                <a:gd name="T35" fmla="*/ 2147483647 h 52"/>
                <a:gd name="T36" fmla="*/ 2147483647 w 268"/>
                <a:gd name="T37" fmla="*/ 2147483647 h 52"/>
                <a:gd name="T38" fmla="*/ 2147483647 w 268"/>
                <a:gd name="T39" fmla="*/ 2147483647 h 52"/>
                <a:gd name="T40" fmla="*/ 2147483647 w 268"/>
                <a:gd name="T41" fmla="*/ 2147483647 h 52"/>
                <a:gd name="T42" fmla="*/ 2147483647 w 268"/>
                <a:gd name="T43" fmla="*/ 2147483647 h 52"/>
                <a:gd name="T44" fmla="*/ 2147483647 w 268"/>
                <a:gd name="T45" fmla="*/ 2147483647 h 52"/>
                <a:gd name="T46" fmla="*/ 2147483647 w 268"/>
                <a:gd name="T47" fmla="*/ 2147483647 h 52"/>
                <a:gd name="T48" fmla="*/ 2147483647 w 268"/>
                <a:gd name="T49" fmla="*/ 2147483647 h 52"/>
                <a:gd name="T50" fmla="*/ 2147483647 w 268"/>
                <a:gd name="T51" fmla="*/ 2147483647 h 52"/>
                <a:gd name="T52" fmla="*/ 2147483647 w 268"/>
                <a:gd name="T53" fmla="*/ 2147483647 h 52"/>
                <a:gd name="T54" fmla="*/ 2147483647 w 268"/>
                <a:gd name="T55" fmla="*/ 2147483647 h 52"/>
                <a:gd name="T56" fmla="*/ 2147483647 w 268"/>
                <a:gd name="T57" fmla="*/ 2147483647 h 52"/>
                <a:gd name="T58" fmla="*/ 2147483647 w 268"/>
                <a:gd name="T59" fmla="*/ 2147483647 h 52"/>
                <a:gd name="T60" fmla="*/ 2147483647 w 268"/>
                <a:gd name="T61" fmla="*/ 2147483647 h 52"/>
                <a:gd name="T62" fmla="*/ 2147483647 w 268"/>
                <a:gd name="T63" fmla="*/ 2147483647 h 52"/>
                <a:gd name="T64" fmla="*/ 2147483647 w 268"/>
                <a:gd name="T65" fmla="*/ 2147483647 h 52"/>
                <a:gd name="T66" fmla="*/ 2147483647 w 268"/>
                <a:gd name="T67" fmla="*/ 2147483647 h 52"/>
                <a:gd name="T68" fmla="*/ 2147483647 w 268"/>
                <a:gd name="T69" fmla="*/ 2147483647 h 52"/>
                <a:gd name="T70" fmla="*/ 2147483647 w 268"/>
                <a:gd name="T71" fmla="*/ 2147483647 h 52"/>
                <a:gd name="T72" fmla="*/ 2147483647 w 268"/>
                <a:gd name="T73" fmla="*/ 2147483647 h 52"/>
                <a:gd name="T74" fmla="*/ 2147483647 w 268"/>
                <a:gd name="T75" fmla="*/ 2147483647 h 52"/>
                <a:gd name="T76" fmla="*/ 2147483647 w 268"/>
                <a:gd name="T77" fmla="*/ 2147483647 h 52"/>
                <a:gd name="T78" fmla="*/ 2147483647 w 268"/>
                <a:gd name="T79" fmla="*/ 2147483647 h 52"/>
                <a:gd name="T80" fmla="*/ 2147483647 w 268"/>
                <a:gd name="T81" fmla="*/ 2147483647 h 52"/>
                <a:gd name="T82" fmla="*/ 2147483647 w 268"/>
                <a:gd name="T83" fmla="*/ 2147483647 h 52"/>
                <a:gd name="T84" fmla="*/ 2147483647 w 268"/>
                <a:gd name="T85" fmla="*/ 2147483647 h 52"/>
                <a:gd name="T86" fmla="*/ 2147483647 w 268"/>
                <a:gd name="T87" fmla="*/ 2147483647 h 52"/>
                <a:gd name="T88" fmla="*/ 2147483647 w 268"/>
                <a:gd name="T89" fmla="*/ 2147483647 h 52"/>
                <a:gd name="T90" fmla="*/ 2147483647 w 268"/>
                <a:gd name="T91" fmla="*/ 2147483647 h 52"/>
                <a:gd name="T92" fmla="*/ 2147483647 w 268"/>
                <a:gd name="T93" fmla="*/ 2147483647 h 52"/>
                <a:gd name="T94" fmla="*/ 0 w 268"/>
                <a:gd name="T95" fmla="*/ 2147483647 h 52"/>
                <a:gd name="T96" fmla="*/ 0 w 268"/>
                <a:gd name="T97" fmla="*/ 2147483647 h 52"/>
                <a:gd name="T98" fmla="*/ 2147483647 w 268"/>
                <a:gd name="T99" fmla="*/ 2147483647 h 52"/>
                <a:gd name="T100" fmla="*/ 2147483647 w 268"/>
                <a:gd name="T101" fmla="*/ 2147483647 h 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8"/>
                <a:gd name="T154" fmla="*/ 0 h 52"/>
                <a:gd name="T155" fmla="*/ 268 w 268"/>
                <a:gd name="T156" fmla="*/ 52 h 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8" h="52">
                  <a:moveTo>
                    <a:pt x="2" y="46"/>
                  </a:moveTo>
                  <a:lnTo>
                    <a:pt x="29" y="36"/>
                  </a:lnTo>
                  <a:lnTo>
                    <a:pt x="56" y="28"/>
                  </a:lnTo>
                  <a:lnTo>
                    <a:pt x="83" y="21"/>
                  </a:lnTo>
                  <a:lnTo>
                    <a:pt x="108" y="15"/>
                  </a:lnTo>
                  <a:lnTo>
                    <a:pt x="133" y="10"/>
                  </a:lnTo>
                  <a:lnTo>
                    <a:pt x="155" y="7"/>
                  </a:lnTo>
                  <a:lnTo>
                    <a:pt x="177" y="4"/>
                  </a:lnTo>
                  <a:lnTo>
                    <a:pt x="197" y="3"/>
                  </a:lnTo>
                  <a:lnTo>
                    <a:pt x="214" y="1"/>
                  </a:lnTo>
                  <a:lnTo>
                    <a:pt x="230" y="0"/>
                  </a:lnTo>
                  <a:lnTo>
                    <a:pt x="242" y="0"/>
                  </a:lnTo>
                  <a:lnTo>
                    <a:pt x="253" y="1"/>
                  </a:lnTo>
                  <a:lnTo>
                    <a:pt x="261" y="1"/>
                  </a:lnTo>
                  <a:lnTo>
                    <a:pt x="266" y="1"/>
                  </a:lnTo>
                  <a:lnTo>
                    <a:pt x="268" y="2"/>
                  </a:lnTo>
                  <a:lnTo>
                    <a:pt x="266" y="3"/>
                  </a:lnTo>
                  <a:lnTo>
                    <a:pt x="261" y="3"/>
                  </a:lnTo>
                  <a:lnTo>
                    <a:pt x="255" y="4"/>
                  </a:lnTo>
                  <a:lnTo>
                    <a:pt x="247" y="5"/>
                  </a:lnTo>
                  <a:lnTo>
                    <a:pt x="238" y="6"/>
                  </a:lnTo>
                  <a:lnTo>
                    <a:pt x="226" y="8"/>
                  </a:lnTo>
                  <a:lnTo>
                    <a:pt x="214" y="10"/>
                  </a:lnTo>
                  <a:lnTo>
                    <a:pt x="202" y="11"/>
                  </a:lnTo>
                  <a:lnTo>
                    <a:pt x="189" y="13"/>
                  </a:lnTo>
                  <a:lnTo>
                    <a:pt x="174" y="16"/>
                  </a:lnTo>
                  <a:lnTo>
                    <a:pt x="161" y="18"/>
                  </a:lnTo>
                  <a:lnTo>
                    <a:pt x="147" y="20"/>
                  </a:lnTo>
                  <a:lnTo>
                    <a:pt x="134" y="23"/>
                  </a:lnTo>
                  <a:lnTo>
                    <a:pt x="121" y="25"/>
                  </a:lnTo>
                  <a:lnTo>
                    <a:pt x="109" y="28"/>
                  </a:lnTo>
                  <a:lnTo>
                    <a:pt x="99" y="30"/>
                  </a:lnTo>
                  <a:lnTo>
                    <a:pt x="89" y="33"/>
                  </a:lnTo>
                  <a:lnTo>
                    <a:pt x="80" y="36"/>
                  </a:lnTo>
                  <a:lnTo>
                    <a:pt x="71" y="37"/>
                  </a:lnTo>
                  <a:lnTo>
                    <a:pt x="62" y="40"/>
                  </a:lnTo>
                  <a:lnTo>
                    <a:pt x="55" y="42"/>
                  </a:lnTo>
                  <a:lnTo>
                    <a:pt x="47" y="43"/>
                  </a:lnTo>
                  <a:lnTo>
                    <a:pt x="40" y="45"/>
                  </a:lnTo>
                  <a:lnTo>
                    <a:pt x="33" y="46"/>
                  </a:lnTo>
                  <a:lnTo>
                    <a:pt x="27" y="48"/>
                  </a:lnTo>
                  <a:lnTo>
                    <a:pt x="20" y="48"/>
                  </a:lnTo>
                  <a:lnTo>
                    <a:pt x="15" y="49"/>
                  </a:lnTo>
                  <a:lnTo>
                    <a:pt x="11" y="50"/>
                  </a:lnTo>
                  <a:lnTo>
                    <a:pt x="7" y="50"/>
                  </a:lnTo>
                  <a:lnTo>
                    <a:pt x="4" y="50"/>
                  </a:lnTo>
                  <a:lnTo>
                    <a:pt x="2" y="51"/>
                  </a:lnTo>
                  <a:lnTo>
                    <a:pt x="0" y="51"/>
                  </a:lnTo>
                  <a:lnTo>
                    <a:pt x="0" y="52"/>
                  </a:lnTo>
                  <a:lnTo>
                    <a:pt x="2" y="46"/>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06" name="Freeform 86"/>
            <p:cNvSpPr>
              <a:spLocks/>
            </p:cNvSpPr>
            <p:nvPr/>
          </p:nvSpPr>
          <p:spPr bwMode="auto">
            <a:xfrm>
              <a:off x="4308475" y="5360988"/>
              <a:ext cx="33337" cy="285750"/>
            </a:xfrm>
            <a:custGeom>
              <a:avLst/>
              <a:gdLst>
                <a:gd name="T0" fmla="*/ 2147483647 w 21"/>
                <a:gd name="T1" fmla="*/ 2147483647 h 180"/>
                <a:gd name="T2" fmla="*/ 2147483647 w 21"/>
                <a:gd name="T3" fmla="*/ 2147483647 h 180"/>
                <a:gd name="T4" fmla="*/ 2147483647 w 21"/>
                <a:gd name="T5" fmla="*/ 2147483647 h 180"/>
                <a:gd name="T6" fmla="*/ 2147483647 w 21"/>
                <a:gd name="T7" fmla="*/ 2147483647 h 180"/>
                <a:gd name="T8" fmla="*/ 2147483647 w 21"/>
                <a:gd name="T9" fmla="*/ 2147483647 h 180"/>
                <a:gd name="T10" fmla="*/ 2147483647 w 21"/>
                <a:gd name="T11" fmla="*/ 2147483647 h 180"/>
                <a:gd name="T12" fmla="*/ 2147483647 w 21"/>
                <a:gd name="T13" fmla="*/ 2147483647 h 180"/>
                <a:gd name="T14" fmla="*/ 2147483647 w 21"/>
                <a:gd name="T15" fmla="*/ 2147483647 h 180"/>
                <a:gd name="T16" fmla="*/ 2147483647 w 21"/>
                <a:gd name="T17" fmla="*/ 2147483647 h 180"/>
                <a:gd name="T18" fmla="*/ 2147483647 w 21"/>
                <a:gd name="T19" fmla="*/ 2147483647 h 180"/>
                <a:gd name="T20" fmla="*/ 2147483647 w 21"/>
                <a:gd name="T21" fmla="*/ 2147483647 h 180"/>
                <a:gd name="T22" fmla="*/ 2147483647 w 21"/>
                <a:gd name="T23" fmla="*/ 2147483647 h 180"/>
                <a:gd name="T24" fmla="*/ 2147483647 w 21"/>
                <a:gd name="T25" fmla="*/ 2147483647 h 180"/>
                <a:gd name="T26" fmla="*/ 2147483647 w 21"/>
                <a:gd name="T27" fmla="*/ 2147483647 h 180"/>
                <a:gd name="T28" fmla="*/ 2147483647 w 21"/>
                <a:gd name="T29" fmla="*/ 2147483647 h 180"/>
                <a:gd name="T30" fmla="*/ 2147483647 w 21"/>
                <a:gd name="T31" fmla="*/ 2147483647 h 180"/>
                <a:gd name="T32" fmla="*/ 2147483647 w 21"/>
                <a:gd name="T33" fmla="*/ 2147483647 h 180"/>
                <a:gd name="T34" fmla="*/ 2147483647 w 21"/>
                <a:gd name="T35" fmla="*/ 2147483647 h 180"/>
                <a:gd name="T36" fmla="*/ 2147483647 w 21"/>
                <a:gd name="T37" fmla="*/ 2147483647 h 180"/>
                <a:gd name="T38" fmla="*/ 2147483647 w 21"/>
                <a:gd name="T39" fmla="*/ 2147483647 h 180"/>
                <a:gd name="T40" fmla="*/ 2147483647 w 21"/>
                <a:gd name="T41" fmla="*/ 2147483647 h 180"/>
                <a:gd name="T42" fmla="*/ 2147483647 w 21"/>
                <a:gd name="T43" fmla="*/ 2147483647 h 180"/>
                <a:gd name="T44" fmla="*/ 2147483647 w 21"/>
                <a:gd name="T45" fmla="*/ 2147483647 h 180"/>
                <a:gd name="T46" fmla="*/ 2147483647 w 21"/>
                <a:gd name="T47" fmla="*/ 2147483647 h 180"/>
                <a:gd name="T48" fmla="*/ 2147483647 w 21"/>
                <a:gd name="T49" fmla="*/ 2147483647 h 180"/>
                <a:gd name="T50" fmla="*/ 2147483647 w 21"/>
                <a:gd name="T51" fmla="*/ 2147483647 h 180"/>
                <a:gd name="T52" fmla="*/ 2147483647 w 21"/>
                <a:gd name="T53" fmla="*/ 2147483647 h 180"/>
                <a:gd name="T54" fmla="*/ 2147483647 w 21"/>
                <a:gd name="T55" fmla="*/ 2147483647 h 180"/>
                <a:gd name="T56" fmla="*/ 2147483647 w 21"/>
                <a:gd name="T57" fmla="*/ 2147483647 h 180"/>
                <a:gd name="T58" fmla="*/ 2147483647 w 21"/>
                <a:gd name="T59" fmla="*/ 2147483647 h 180"/>
                <a:gd name="T60" fmla="*/ 2147483647 w 21"/>
                <a:gd name="T61" fmla="*/ 2147483647 h 180"/>
                <a:gd name="T62" fmla="*/ 2147483647 w 21"/>
                <a:gd name="T63" fmla="*/ 2147483647 h 180"/>
                <a:gd name="T64" fmla="*/ 2147483647 w 21"/>
                <a:gd name="T65" fmla="*/ 2147483647 h 180"/>
                <a:gd name="T66" fmla="*/ 2147483647 w 21"/>
                <a:gd name="T67" fmla="*/ 2147483647 h 180"/>
                <a:gd name="T68" fmla="*/ 2147483647 w 21"/>
                <a:gd name="T69" fmla="*/ 2147483647 h 180"/>
                <a:gd name="T70" fmla="*/ 2147483647 w 21"/>
                <a:gd name="T71" fmla="*/ 2147483647 h 180"/>
                <a:gd name="T72" fmla="*/ 2147483647 w 21"/>
                <a:gd name="T73" fmla="*/ 2147483647 h 180"/>
                <a:gd name="T74" fmla="*/ 2147483647 w 21"/>
                <a:gd name="T75" fmla="*/ 2147483647 h 180"/>
                <a:gd name="T76" fmla="*/ 2147483647 w 21"/>
                <a:gd name="T77" fmla="*/ 2147483647 h 180"/>
                <a:gd name="T78" fmla="*/ 2147483647 w 21"/>
                <a:gd name="T79" fmla="*/ 2147483647 h 180"/>
                <a:gd name="T80" fmla="*/ 2147483647 w 21"/>
                <a:gd name="T81" fmla="*/ 2147483647 h 180"/>
                <a:gd name="T82" fmla="*/ 2147483647 w 21"/>
                <a:gd name="T83" fmla="*/ 2147483647 h 180"/>
                <a:gd name="T84" fmla="*/ 2147483647 w 21"/>
                <a:gd name="T85" fmla="*/ 2147483647 h 180"/>
                <a:gd name="T86" fmla="*/ 2147483647 w 21"/>
                <a:gd name="T87" fmla="*/ 2147483647 h 180"/>
                <a:gd name="T88" fmla="*/ 2147483647 w 21"/>
                <a:gd name="T89" fmla="*/ 2147483647 h 180"/>
                <a:gd name="T90" fmla="*/ 2147483647 w 21"/>
                <a:gd name="T91" fmla="*/ 2147483647 h 180"/>
                <a:gd name="T92" fmla="*/ 0 w 21"/>
                <a:gd name="T93" fmla="*/ 2147483647 h 180"/>
                <a:gd name="T94" fmla="*/ 2147483647 w 21"/>
                <a:gd name="T95" fmla="*/ 2147483647 h 180"/>
                <a:gd name="T96" fmla="*/ 2147483647 w 21"/>
                <a:gd name="T97" fmla="*/ 0 h 180"/>
                <a:gd name="T98" fmla="*/ 2147483647 w 21"/>
                <a:gd name="T99" fmla="*/ 0 h 180"/>
                <a:gd name="T100" fmla="*/ 2147483647 w 21"/>
                <a:gd name="T101" fmla="*/ 0 h 180"/>
                <a:gd name="T102" fmla="*/ 2147483647 w 21"/>
                <a:gd name="T103" fmla="*/ 0 h 180"/>
                <a:gd name="T104" fmla="*/ 2147483647 w 21"/>
                <a:gd name="T105" fmla="*/ 0 h 180"/>
                <a:gd name="T106" fmla="*/ 2147483647 w 21"/>
                <a:gd name="T107" fmla="*/ 0 h 180"/>
                <a:gd name="T108" fmla="*/ 2147483647 w 21"/>
                <a:gd name="T109" fmla="*/ 0 h 180"/>
                <a:gd name="T110" fmla="*/ 2147483647 w 21"/>
                <a:gd name="T111" fmla="*/ 2147483647 h 180"/>
                <a:gd name="T112" fmla="*/ 2147483647 w 21"/>
                <a:gd name="T113" fmla="*/ 2147483647 h 180"/>
                <a:gd name="T114" fmla="*/ 2147483647 w 21"/>
                <a:gd name="T115" fmla="*/ 2147483647 h 180"/>
                <a:gd name="T116" fmla="*/ 2147483647 w 21"/>
                <a:gd name="T117" fmla="*/ 2147483647 h 180"/>
                <a:gd name="T118" fmla="*/ 2147483647 w 21"/>
                <a:gd name="T119" fmla="*/ 2147483647 h 180"/>
                <a:gd name="T120" fmla="*/ 2147483647 w 21"/>
                <a:gd name="T121" fmla="*/ 2147483647 h 180"/>
                <a:gd name="T122" fmla="*/ 2147483647 w 21"/>
                <a:gd name="T123" fmla="*/ 2147483647 h 1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
                <a:gd name="T187" fmla="*/ 0 h 180"/>
                <a:gd name="T188" fmla="*/ 21 w 21"/>
                <a:gd name="T189" fmla="*/ 180 h 1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 h="180">
                  <a:moveTo>
                    <a:pt x="21" y="5"/>
                  </a:moveTo>
                  <a:lnTo>
                    <a:pt x="21" y="16"/>
                  </a:lnTo>
                  <a:lnTo>
                    <a:pt x="21" y="27"/>
                  </a:lnTo>
                  <a:lnTo>
                    <a:pt x="20" y="38"/>
                  </a:lnTo>
                  <a:lnTo>
                    <a:pt x="19" y="47"/>
                  </a:lnTo>
                  <a:lnTo>
                    <a:pt x="19" y="56"/>
                  </a:lnTo>
                  <a:lnTo>
                    <a:pt x="19" y="65"/>
                  </a:lnTo>
                  <a:lnTo>
                    <a:pt x="17" y="74"/>
                  </a:lnTo>
                  <a:lnTo>
                    <a:pt x="17" y="84"/>
                  </a:lnTo>
                  <a:lnTo>
                    <a:pt x="16" y="93"/>
                  </a:lnTo>
                  <a:lnTo>
                    <a:pt x="15" y="102"/>
                  </a:lnTo>
                  <a:lnTo>
                    <a:pt x="14" y="112"/>
                  </a:lnTo>
                  <a:lnTo>
                    <a:pt x="13" y="122"/>
                  </a:lnTo>
                  <a:lnTo>
                    <a:pt x="13" y="131"/>
                  </a:lnTo>
                  <a:lnTo>
                    <a:pt x="13" y="142"/>
                  </a:lnTo>
                  <a:lnTo>
                    <a:pt x="12" y="153"/>
                  </a:lnTo>
                  <a:lnTo>
                    <a:pt x="12" y="165"/>
                  </a:lnTo>
                  <a:lnTo>
                    <a:pt x="11" y="167"/>
                  </a:lnTo>
                  <a:lnTo>
                    <a:pt x="11" y="168"/>
                  </a:lnTo>
                  <a:lnTo>
                    <a:pt x="11" y="170"/>
                  </a:lnTo>
                  <a:lnTo>
                    <a:pt x="10" y="171"/>
                  </a:lnTo>
                  <a:lnTo>
                    <a:pt x="9" y="172"/>
                  </a:lnTo>
                  <a:lnTo>
                    <a:pt x="9" y="173"/>
                  </a:lnTo>
                  <a:lnTo>
                    <a:pt x="9" y="175"/>
                  </a:lnTo>
                  <a:lnTo>
                    <a:pt x="7" y="176"/>
                  </a:lnTo>
                  <a:lnTo>
                    <a:pt x="7" y="178"/>
                  </a:lnTo>
                  <a:lnTo>
                    <a:pt x="6" y="178"/>
                  </a:lnTo>
                  <a:lnTo>
                    <a:pt x="5" y="180"/>
                  </a:lnTo>
                  <a:lnTo>
                    <a:pt x="4" y="180"/>
                  </a:lnTo>
                  <a:lnTo>
                    <a:pt x="4" y="168"/>
                  </a:lnTo>
                  <a:lnTo>
                    <a:pt x="4" y="157"/>
                  </a:lnTo>
                  <a:lnTo>
                    <a:pt x="4" y="145"/>
                  </a:lnTo>
                  <a:lnTo>
                    <a:pt x="4" y="135"/>
                  </a:lnTo>
                  <a:lnTo>
                    <a:pt x="4" y="123"/>
                  </a:lnTo>
                  <a:lnTo>
                    <a:pt x="4" y="113"/>
                  </a:lnTo>
                  <a:lnTo>
                    <a:pt x="4" y="102"/>
                  </a:lnTo>
                  <a:lnTo>
                    <a:pt x="4" y="92"/>
                  </a:lnTo>
                  <a:lnTo>
                    <a:pt x="3" y="81"/>
                  </a:lnTo>
                  <a:lnTo>
                    <a:pt x="3" y="71"/>
                  </a:lnTo>
                  <a:lnTo>
                    <a:pt x="3" y="60"/>
                  </a:lnTo>
                  <a:lnTo>
                    <a:pt x="3" y="49"/>
                  </a:lnTo>
                  <a:lnTo>
                    <a:pt x="2" y="38"/>
                  </a:lnTo>
                  <a:lnTo>
                    <a:pt x="1" y="26"/>
                  </a:lnTo>
                  <a:lnTo>
                    <a:pt x="1" y="15"/>
                  </a:lnTo>
                  <a:lnTo>
                    <a:pt x="0" y="4"/>
                  </a:lnTo>
                  <a:lnTo>
                    <a:pt x="1" y="2"/>
                  </a:lnTo>
                  <a:lnTo>
                    <a:pt x="3" y="0"/>
                  </a:lnTo>
                  <a:lnTo>
                    <a:pt x="4" y="0"/>
                  </a:lnTo>
                  <a:lnTo>
                    <a:pt x="6" y="0"/>
                  </a:lnTo>
                  <a:lnTo>
                    <a:pt x="9" y="0"/>
                  </a:lnTo>
                  <a:lnTo>
                    <a:pt x="11" y="0"/>
                  </a:lnTo>
                  <a:lnTo>
                    <a:pt x="12" y="0"/>
                  </a:lnTo>
                  <a:lnTo>
                    <a:pt x="14" y="0"/>
                  </a:lnTo>
                  <a:lnTo>
                    <a:pt x="15" y="1"/>
                  </a:lnTo>
                  <a:lnTo>
                    <a:pt x="17" y="1"/>
                  </a:lnTo>
                  <a:lnTo>
                    <a:pt x="19" y="2"/>
                  </a:lnTo>
                  <a:lnTo>
                    <a:pt x="20" y="3"/>
                  </a:lnTo>
                  <a:lnTo>
                    <a:pt x="21" y="4"/>
                  </a:lnTo>
                  <a:lnTo>
                    <a:pt x="21" y="5"/>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07" name="Freeform 87"/>
            <p:cNvSpPr>
              <a:spLocks/>
            </p:cNvSpPr>
            <p:nvPr/>
          </p:nvSpPr>
          <p:spPr bwMode="auto">
            <a:xfrm>
              <a:off x="4608513" y="5300663"/>
              <a:ext cx="25400" cy="300037"/>
            </a:xfrm>
            <a:custGeom>
              <a:avLst/>
              <a:gdLst>
                <a:gd name="T0" fmla="*/ 2147483647 w 16"/>
                <a:gd name="T1" fmla="*/ 2147483647 h 189"/>
                <a:gd name="T2" fmla="*/ 2147483647 w 16"/>
                <a:gd name="T3" fmla="*/ 2147483647 h 189"/>
                <a:gd name="T4" fmla="*/ 2147483647 w 16"/>
                <a:gd name="T5" fmla="*/ 2147483647 h 189"/>
                <a:gd name="T6" fmla="*/ 2147483647 w 16"/>
                <a:gd name="T7" fmla="*/ 2147483647 h 189"/>
                <a:gd name="T8" fmla="*/ 2147483647 w 16"/>
                <a:gd name="T9" fmla="*/ 2147483647 h 189"/>
                <a:gd name="T10" fmla="*/ 2147483647 w 16"/>
                <a:gd name="T11" fmla="*/ 2147483647 h 189"/>
                <a:gd name="T12" fmla="*/ 2147483647 w 16"/>
                <a:gd name="T13" fmla="*/ 2147483647 h 189"/>
                <a:gd name="T14" fmla="*/ 2147483647 w 16"/>
                <a:gd name="T15" fmla="*/ 2147483647 h 189"/>
                <a:gd name="T16" fmla="*/ 2147483647 w 16"/>
                <a:gd name="T17" fmla="*/ 2147483647 h 189"/>
                <a:gd name="T18" fmla="*/ 2147483647 w 16"/>
                <a:gd name="T19" fmla="*/ 2147483647 h 189"/>
                <a:gd name="T20" fmla="*/ 2147483647 w 16"/>
                <a:gd name="T21" fmla="*/ 2147483647 h 189"/>
                <a:gd name="T22" fmla="*/ 2147483647 w 16"/>
                <a:gd name="T23" fmla="*/ 2147483647 h 189"/>
                <a:gd name="T24" fmla="*/ 2147483647 w 16"/>
                <a:gd name="T25" fmla="*/ 2147483647 h 189"/>
                <a:gd name="T26" fmla="*/ 2147483647 w 16"/>
                <a:gd name="T27" fmla="*/ 2147483647 h 189"/>
                <a:gd name="T28" fmla="*/ 2147483647 w 16"/>
                <a:gd name="T29" fmla="*/ 2147483647 h 189"/>
                <a:gd name="T30" fmla="*/ 2147483647 w 16"/>
                <a:gd name="T31" fmla="*/ 2147483647 h 189"/>
                <a:gd name="T32" fmla="*/ 2147483647 w 16"/>
                <a:gd name="T33" fmla="*/ 2147483647 h 189"/>
                <a:gd name="T34" fmla="*/ 2147483647 w 16"/>
                <a:gd name="T35" fmla="*/ 2147483647 h 189"/>
                <a:gd name="T36" fmla="*/ 2147483647 w 16"/>
                <a:gd name="T37" fmla="*/ 2147483647 h 189"/>
                <a:gd name="T38" fmla="*/ 2147483647 w 16"/>
                <a:gd name="T39" fmla="*/ 2147483647 h 189"/>
                <a:gd name="T40" fmla="*/ 2147483647 w 16"/>
                <a:gd name="T41" fmla="*/ 2147483647 h 189"/>
                <a:gd name="T42" fmla="*/ 2147483647 w 16"/>
                <a:gd name="T43" fmla="*/ 2147483647 h 189"/>
                <a:gd name="T44" fmla="*/ 2147483647 w 16"/>
                <a:gd name="T45" fmla="*/ 2147483647 h 189"/>
                <a:gd name="T46" fmla="*/ 2147483647 w 16"/>
                <a:gd name="T47" fmla="*/ 2147483647 h 189"/>
                <a:gd name="T48" fmla="*/ 2147483647 w 16"/>
                <a:gd name="T49" fmla="*/ 2147483647 h 189"/>
                <a:gd name="T50" fmla="*/ 2147483647 w 16"/>
                <a:gd name="T51" fmla="*/ 2147483647 h 189"/>
                <a:gd name="T52" fmla="*/ 0 w 16"/>
                <a:gd name="T53" fmla="*/ 2147483647 h 189"/>
                <a:gd name="T54" fmla="*/ 0 w 16"/>
                <a:gd name="T55" fmla="*/ 2147483647 h 189"/>
                <a:gd name="T56" fmla="*/ 0 w 16"/>
                <a:gd name="T57" fmla="*/ 2147483647 h 189"/>
                <a:gd name="T58" fmla="*/ 0 w 16"/>
                <a:gd name="T59" fmla="*/ 2147483647 h 189"/>
                <a:gd name="T60" fmla="*/ 2147483647 w 16"/>
                <a:gd name="T61" fmla="*/ 2147483647 h 189"/>
                <a:gd name="T62" fmla="*/ 2147483647 w 16"/>
                <a:gd name="T63" fmla="*/ 2147483647 h 189"/>
                <a:gd name="T64" fmla="*/ 2147483647 w 16"/>
                <a:gd name="T65" fmla="*/ 2147483647 h 189"/>
                <a:gd name="T66" fmla="*/ 2147483647 w 16"/>
                <a:gd name="T67" fmla="*/ 2147483647 h 189"/>
                <a:gd name="T68" fmla="*/ 2147483647 w 16"/>
                <a:gd name="T69" fmla="*/ 2147483647 h 189"/>
                <a:gd name="T70" fmla="*/ 2147483647 w 16"/>
                <a:gd name="T71" fmla="*/ 2147483647 h 189"/>
                <a:gd name="T72" fmla="*/ 2147483647 w 16"/>
                <a:gd name="T73" fmla="*/ 0 h 189"/>
                <a:gd name="T74" fmla="*/ 2147483647 w 16"/>
                <a:gd name="T75" fmla="*/ 2147483647 h 189"/>
                <a:gd name="T76" fmla="*/ 2147483647 w 16"/>
                <a:gd name="T77" fmla="*/ 2147483647 h 18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
                <a:gd name="T118" fmla="*/ 0 h 189"/>
                <a:gd name="T119" fmla="*/ 16 w 16"/>
                <a:gd name="T120" fmla="*/ 189 h 18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 h="189">
                  <a:moveTo>
                    <a:pt x="10" y="4"/>
                  </a:moveTo>
                  <a:lnTo>
                    <a:pt x="10" y="8"/>
                  </a:lnTo>
                  <a:lnTo>
                    <a:pt x="10" y="14"/>
                  </a:lnTo>
                  <a:lnTo>
                    <a:pt x="10" y="19"/>
                  </a:lnTo>
                  <a:lnTo>
                    <a:pt x="10" y="23"/>
                  </a:lnTo>
                  <a:lnTo>
                    <a:pt x="11" y="28"/>
                  </a:lnTo>
                  <a:lnTo>
                    <a:pt x="12" y="33"/>
                  </a:lnTo>
                  <a:lnTo>
                    <a:pt x="12" y="37"/>
                  </a:lnTo>
                  <a:lnTo>
                    <a:pt x="12" y="41"/>
                  </a:lnTo>
                  <a:lnTo>
                    <a:pt x="13" y="46"/>
                  </a:lnTo>
                  <a:lnTo>
                    <a:pt x="14" y="50"/>
                  </a:lnTo>
                  <a:lnTo>
                    <a:pt x="14" y="55"/>
                  </a:lnTo>
                  <a:lnTo>
                    <a:pt x="15" y="60"/>
                  </a:lnTo>
                  <a:lnTo>
                    <a:pt x="15" y="64"/>
                  </a:lnTo>
                  <a:lnTo>
                    <a:pt x="16" y="70"/>
                  </a:lnTo>
                  <a:lnTo>
                    <a:pt x="16" y="74"/>
                  </a:lnTo>
                  <a:lnTo>
                    <a:pt x="16" y="80"/>
                  </a:lnTo>
                  <a:lnTo>
                    <a:pt x="16" y="88"/>
                  </a:lnTo>
                  <a:lnTo>
                    <a:pt x="16" y="95"/>
                  </a:lnTo>
                  <a:lnTo>
                    <a:pt x="16" y="101"/>
                  </a:lnTo>
                  <a:lnTo>
                    <a:pt x="16" y="108"/>
                  </a:lnTo>
                  <a:lnTo>
                    <a:pt x="16" y="114"/>
                  </a:lnTo>
                  <a:lnTo>
                    <a:pt x="16" y="119"/>
                  </a:lnTo>
                  <a:lnTo>
                    <a:pt x="15" y="125"/>
                  </a:lnTo>
                  <a:lnTo>
                    <a:pt x="15" y="131"/>
                  </a:lnTo>
                  <a:lnTo>
                    <a:pt x="15" y="137"/>
                  </a:lnTo>
                  <a:lnTo>
                    <a:pt x="14" y="143"/>
                  </a:lnTo>
                  <a:lnTo>
                    <a:pt x="14" y="149"/>
                  </a:lnTo>
                  <a:lnTo>
                    <a:pt x="14" y="155"/>
                  </a:lnTo>
                  <a:lnTo>
                    <a:pt x="14" y="161"/>
                  </a:lnTo>
                  <a:lnTo>
                    <a:pt x="14" y="169"/>
                  </a:lnTo>
                  <a:lnTo>
                    <a:pt x="14" y="175"/>
                  </a:lnTo>
                  <a:lnTo>
                    <a:pt x="14" y="183"/>
                  </a:lnTo>
                  <a:lnTo>
                    <a:pt x="14" y="186"/>
                  </a:lnTo>
                  <a:lnTo>
                    <a:pt x="13" y="187"/>
                  </a:lnTo>
                  <a:lnTo>
                    <a:pt x="12" y="188"/>
                  </a:lnTo>
                  <a:lnTo>
                    <a:pt x="12" y="189"/>
                  </a:lnTo>
                  <a:lnTo>
                    <a:pt x="10" y="189"/>
                  </a:lnTo>
                  <a:lnTo>
                    <a:pt x="9" y="187"/>
                  </a:lnTo>
                  <a:lnTo>
                    <a:pt x="8" y="186"/>
                  </a:lnTo>
                  <a:lnTo>
                    <a:pt x="8" y="183"/>
                  </a:lnTo>
                  <a:lnTo>
                    <a:pt x="8" y="176"/>
                  </a:lnTo>
                  <a:lnTo>
                    <a:pt x="8" y="169"/>
                  </a:lnTo>
                  <a:lnTo>
                    <a:pt x="8" y="161"/>
                  </a:lnTo>
                  <a:lnTo>
                    <a:pt x="7" y="155"/>
                  </a:lnTo>
                  <a:lnTo>
                    <a:pt x="6" y="148"/>
                  </a:lnTo>
                  <a:lnTo>
                    <a:pt x="6" y="143"/>
                  </a:lnTo>
                  <a:lnTo>
                    <a:pt x="5" y="136"/>
                  </a:lnTo>
                  <a:lnTo>
                    <a:pt x="4" y="130"/>
                  </a:lnTo>
                  <a:lnTo>
                    <a:pt x="4" y="124"/>
                  </a:lnTo>
                  <a:lnTo>
                    <a:pt x="3" y="118"/>
                  </a:lnTo>
                  <a:lnTo>
                    <a:pt x="2" y="111"/>
                  </a:lnTo>
                  <a:lnTo>
                    <a:pt x="2" y="105"/>
                  </a:lnTo>
                  <a:lnTo>
                    <a:pt x="0" y="98"/>
                  </a:lnTo>
                  <a:lnTo>
                    <a:pt x="0" y="92"/>
                  </a:lnTo>
                  <a:lnTo>
                    <a:pt x="0" y="85"/>
                  </a:lnTo>
                  <a:lnTo>
                    <a:pt x="0" y="77"/>
                  </a:lnTo>
                  <a:lnTo>
                    <a:pt x="0" y="72"/>
                  </a:lnTo>
                  <a:lnTo>
                    <a:pt x="0" y="66"/>
                  </a:lnTo>
                  <a:lnTo>
                    <a:pt x="0" y="61"/>
                  </a:lnTo>
                  <a:lnTo>
                    <a:pt x="0" y="57"/>
                  </a:lnTo>
                  <a:lnTo>
                    <a:pt x="1" y="52"/>
                  </a:lnTo>
                  <a:lnTo>
                    <a:pt x="1" y="47"/>
                  </a:lnTo>
                  <a:lnTo>
                    <a:pt x="2" y="43"/>
                  </a:lnTo>
                  <a:lnTo>
                    <a:pt x="2" y="39"/>
                  </a:lnTo>
                  <a:lnTo>
                    <a:pt x="2" y="34"/>
                  </a:lnTo>
                  <a:lnTo>
                    <a:pt x="2" y="30"/>
                  </a:lnTo>
                  <a:lnTo>
                    <a:pt x="2" y="25"/>
                  </a:lnTo>
                  <a:lnTo>
                    <a:pt x="3" y="21"/>
                  </a:lnTo>
                  <a:lnTo>
                    <a:pt x="4" y="16"/>
                  </a:lnTo>
                  <a:lnTo>
                    <a:pt x="4" y="11"/>
                  </a:lnTo>
                  <a:lnTo>
                    <a:pt x="4" y="6"/>
                  </a:lnTo>
                  <a:lnTo>
                    <a:pt x="4" y="1"/>
                  </a:lnTo>
                  <a:lnTo>
                    <a:pt x="4" y="0"/>
                  </a:lnTo>
                  <a:lnTo>
                    <a:pt x="6" y="0"/>
                  </a:lnTo>
                  <a:lnTo>
                    <a:pt x="8" y="1"/>
                  </a:lnTo>
                  <a:lnTo>
                    <a:pt x="10" y="4"/>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08" name="Freeform 95"/>
            <p:cNvSpPr>
              <a:spLocks/>
            </p:cNvSpPr>
            <p:nvPr/>
          </p:nvSpPr>
          <p:spPr bwMode="auto">
            <a:xfrm>
              <a:off x="3981450" y="5133975"/>
              <a:ext cx="34925" cy="76200"/>
            </a:xfrm>
            <a:custGeom>
              <a:avLst/>
              <a:gdLst>
                <a:gd name="T0" fmla="*/ 2147483647 w 22"/>
                <a:gd name="T1" fmla="*/ 0 h 48"/>
                <a:gd name="T2" fmla="*/ 2147483647 w 22"/>
                <a:gd name="T3" fmla="*/ 2147483647 h 48"/>
                <a:gd name="T4" fmla="*/ 2147483647 w 22"/>
                <a:gd name="T5" fmla="*/ 2147483647 h 48"/>
                <a:gd name="T6" fmla="*/ 2147483647 w 22"/>
                <a:gd name="T7" fmla="*/ 2147483647 h 48"/>
                <a:gd name="T8" fmla="*/ 2147483647 w 22"/>
                <a:gd name="T9" fmla="*/ 2147483647 h 48"/>
                <a:gd name="T10" fmla="*/ 2147483647 w 22"/>
                <a:gd name="T11" fmla="*/ 2147483647 h 48"/>
                <a:gd name="T12" fmla="*/ 2147483647 w 22"/>
                <a:gd name="T13" fmla="*/ 2147483647 h 48"/>
                <a:gd name="T14" fmla="*/ 0 w 22"/>
                <a:gd name="T15" fmla="*/ 2147483647 h 48"/>
                <a:gd name="T16" fmla="*/ 0 w 22"/>
                <a:gd name="T17" fmla="*/ 2147483647 h 48"/>
                <a:gd name="T18" fmla="*/ 0 w 22"/>
                <a:gd name="T19" fmla="*/ 2147483647 h 48"/>
                <a:gd name="T20" fmla="*/ 2147483647 w 22"/>
                <a:gd name="T21" fmla="*/ 2147483647 h 48"/>
                <a:gd name="T22" fmla="*/ 2147483647 w 22"/>
                <a:gd name="T23" fmla="*/ 2147483647 h 48"/>
                <a:gd name="T24" fmla="*/ 2147483647 w 22"/>
                <a:gd name="T25" fmla="*/ 2147483647 h 48"/>
                <a:gd name="T26" fmla="*/ 2147483647 w 22"/>
                <a:gd name="T27" fmla="*/ 2147483647 h 48"/>
                <a:gd name="T28" fmla="*/ 2147483647 w 22"/>
                <a:gd name="T29" fmla="*/ 2147483647 h 48"/>
                <a:gd name="T30" fmla="*/ 2147483647 w 22"/>
                <a:gd name="T31" fmla="*/ 2147483647 h 48"/>
                <a:gd name="T32" fmla="*/ 2147483647 w 22"/>
                <a:gd name="T33" fmla="*/ 2147483647 h 48"/>
                <a:gd name="T34" fmla="*/ 2147483647 w 22"/>
                <a:gd name="T35" fmla="*/ 2147483647 h 48"/>
                <a:gd name="T36" fmla="*/ 2147483647 w 22"/>
                <a:gd name="T37" fmla="*/ 2147483647 h 48"/>
                <a:gd name="T38" fmla="*/ 2147483647 w 22"/>
                <a:gd name="T39" fmla="*/ 2147483647 h 48"/>
                <a:gd name="T40" fmla="*/ 2147483647 w 22"/>
                <a:gd name="T41" fmla="*/ 2147483647 h 48"/>
                <a:gd name="T42" fmla="*/ 2147483647 w 22"/>
                <a:gd name="T43" fmla="*/ 2147483647 h 48"/>
                <a:gd name="T44" fmla="*/ 2147483647 w 22"/>
                <a:gd name="T45" fmla="*/ 2147483647 h 48"/>
                <a:gd name="T46" fmla="*/ 2147483647 w 22"/>
                <a:gd name="T47" fmla="*/ 2147483647 h 48"/>
                <a:gd name="T48" fmla="*/ 2147483647 w 22"/>
                <a:gd name="T49" fmla="*/ 2147483647 h 48"/>
                <a:gd name="T50" fmla="*/ 2147483647 w 22"/>
                <a:gd name="T51" fmla="*/ 2147483647 h 48"/>
                <a:gd name="T52" fmla="*/ 2147483647 w 22"/>
                <a:gd name="T53" fmla="*/ 2147483647 h 48"/>
                <a:gd name="T54" fmla="*/ 2147483647 w 22"/>
                <a:gd name="T55" fmla="*/ 2147483647 h 48"/>
                <a:gd name="T56" fmla="*/ 2147483647 w 22"/>
                <a:gd name="T57" fmla="*/ 2147483647 h 48"/>
                <a:gd name="T58" fmla="*/ 2147483647 w 22"/>
                <a:gd name="T59" fmla="*/ 2147483647 h 48"/>
                <a:gd name="T60" fmla="*/ 2147483647 w 22"/>
                <a:gd name="T61" fmla="*/ 2147483647 h 48"/>
                <a:gd name="T62" fmla="*/ 2147483647 w 22"/>
                <a:gd name="T63" fmla="*/ 2147483647 h 48"/>
                <a:gd name="T64" fmla="*/ 2147483647 w 22"/>
                <a:gd name="T65" fmla="*/ 2147483647 h 48"/>
                <a:gd name="T66" fmla="*/ 2147483647 w 22"/>
                <a:gd name="T67" fmla="*/ 2147483647 h 48"/>
                <a:gd name="T68" fmla="*/ 2147483647 w 22"/>
                <a:gd name="T69" fmla="*/ 2147483647 h 48"/>
                <a:gd name="T70" fmla="*/ 2147483647 w 22"/>
                <a:gd name="T71" fmla="*/ 2147483647 h 48"/>
                <a:gd name="T72" fmla="*/ 2147483647 w 22"/>
                <a:gd name="T73" fmla="*/ 2147483647 h 48"/>
                <a:gd name="T74" fmla="*/ 2147483647 w 22"/>
                <a:gd name="T75" fmla="*/ 2147483647 h 48"/>
                <a:gd name="T76" fmla="*/ 2147483647 w 22"/>
                <a:gd name="T77" fmla="*/ 2147483647 h 48"/>
                <a:gd name="T78" fmla="*/ 2147483647 w 22"/>
                <a:gd name="T79" fmla="*/ 2147483647 h 48"/>
                <a:gd name="T80" fmla="*/ 2147483647 w 22"/>
                <a:gd name="T81" fmla="*/ 2147483647 h 48"/>
                <a:gd name="T82" fmla="*/ 2147483647 w 22"/>
                <a:gd name="T83" fmla="*/ 2147483647 h 48"/>
                <a:gd name="T84" fmla="*/ 2147483647 w 22"/>
                <a:gd name="T85" fmla="*/ 2147483647 h 48"/>
                <a:gd name="T86" fmla="*/ 2147483647 w 22"/>
                <a:gd name="T87" fmla="*/ 2147483647 h 48"/>
                <a:gd name="T88" fmla="*/ 2147483647 w 22"/>
                <a:gd name="T89" fmla="*/ 2147483647 h 48"/>
                <a:gd name="T90" fmla="*/ 2147483647 w 22"/>
                <a:gd name="T91" fmla="*/ 0 h 48"/>
                <a:gd name="T92" fmla="*/ 2147483647 w 22"/>
                <a:gd name="T93" fmla="*/ 0 h 4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
                <a:gd name="T142" fmla="*/ 0 h 48"/>
                <a:gd name="T143" fmla="*/ 22 w 22"/>
                <a:gd name="T144" fmla="*/ 48 h 4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 h="48">
                  <a:moveTo>
                    <a:pt x="15" y="0"/>
                  </a:moveTo>
                  <a:lnTo>
                    <a:pt x="11" y="4"/>
                  </a:lnTo>
                  <a:lnTo>
                    <a:pt x="7" y="9"/>
                  </a:lnTo>
                  <a:lnTo>
                    <a:pt x="5" y="12"/>
                  </a:lnTo>
                  <a:lnTo>
                    <a:pt x="3" y="17"/>
                  </a:lnTo>
                  <a:lnTo>
                    <a:pt x="1" y="21"/>
                  </a:lnTo>
                  <a:lnTo>
                    <a:pt x="1" y="25"/>
                  </a:lnTo>
                  <a:lnTo>
                    <a:pt x="0" y="29"/>
                  </a:lnTo>
                  <a:lnTo>
                    <a:pt x="0" y="32"/>
                  </a:lnTo>
                  <a:lnTo>
                    <a:pt x="0" y="36"/>
                  </a:lnTo>
                  <a:lnTo>
                    <a:pt x="1" y="39"/>
                  </a:lnTo>
                  <a:lnTo>
                    <a:pt x="1" y="41"/>
                  </a:lnTo>
                  <a:lnTo>
                    <a:pt x="1" y="43"/>
                  </a:lnTo>
                  <a:lnTo>
                    <a:pt x="2" y="45"/>
                  </a:lnTo>
                  <a:lnTo>
                    <a:pt x="3" y="47"/>
                  </a:lnTo>
                  <a:lnTo>
                    <a:pt x="3" y="48"/>
                  </a:lnTo>
                  <a:lnTo>
                    <a:pt x="4" y="47"/>
                  </a:lnTo>
                  <a:lnTo>
                    <a:pt x="5" y="45"/>
                  </a:lnTo>
                  <a:lnTo>
                    <a:pt x="6" y="43"/>
                  </a:lnTo>
                  <a:lnTo>
                    <a:pt x="7" y="42"/>
                  </a:lnTo>
                  <a:lnTo>
                    <a:pt x="7" y="41"/>
                  </a:lnTo>
                  <a:lnTo>
                    <a:pt x="9" y="39"/>
                  </a:lnTo>
                  <a:lnTo>
                    <a:pt x="9" y="38"/>
                  </a:lnTo>
                  <a:lnTo>
                    <a:pt x="10" y="36"/>
                  </a:lnTo>
                  <a:lnTo>
                    <a:pt x="11" y="34"/>
                  </a:lnTo>
                  <a:lnTo>
                    <a:pt x="11" y="33"/>
                  </a:lnTo>
                  <a:lnTo>
                    <a:pt x="13" y="32"/>
                  </a:lnTo>
                  <a:lnTo>
                    <a:pt x="13" y="30"/>
                  </a:lnTo>
                  <a:lnTo>
                    <a:pt x="13" y="29"/>
                  </a:lnTo>
                  <a:lnTo>
                    <a:pt x="15" y="29"/>
                  </a:lnTo>
                  <a:lnTo>
                    <a:pt x="15" y="28"/>
                  </a:lnTo>
                  <a:lnTo>
                    <a:pt x="15" y="26"/>
                  </a:lnTo>
                  <a:lnTo>
                    <a:pt x="15" y="25"/>
                  </a:lnTo>
                  <a:lnTo>
                    <a:pt x="16" y="24"/>
                  </a:lnTo>
                  <a:lnTo>
                    <a:pt x="17" y="22"/>
                  </a:lnTo>
                  <a:lnTo>
                    <a:pt x="17" y="21"/>
                  </a:lnTo>
                  <a:lnTo>
                    <a:pt x="18" y="19"/>
                  </a:lnTo>
                  <a:lnTo>
                    <a:pt x="19" y="17"/>
                  </a:lnTo>
                  <a:lnTo>
                    <a:pt x="19" y="16"/>
                  </a:lnTo>
                  <a:lnTo>
                    <a:pt x="19" y="15"/>
                  </a:lnTo>
                  <a:lnTo>
                    <a:pt x="20" y="13"/>
                  </a:lnTo>
                  <a:lnTo>
                    <a:pt x="21" y="12"/>
                  </a:lnTo>
                  <a:lnTo>
                    <a:pt x="21" y="10"/>
                  </a:lnTo>
                  <a:lnTo>
                    <a:pt x="22" y="10"/>
                  </a:lnTo>
                  <a:lnTo>
                    <a:pt x="15" y="0"/>
                  </a:lnTo>
                  <a:close/>
                </a:path>
              </a:pathLst>
            </a:custGeom>
            <a:solidFill>
              <a:srgbClr val="FF66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09" name="Freeform 96"/>
            <p:cNvSpPr>
              <a:spLocks/>
            </p:cNvSpPr>
            <p:nvPr/>
          </p:nvSpPr>
          <p:spPr bwMode="auto">
            <a:xfrm>
              <a:off x="4151313" y="5338763"/>
              <a:ext cx="52387" cy="77787"/>
            </a:xfrm>
            <a:custGeom>
              <a:avLst/>
              <a:gdLst>
                <a:gd name="T0" fmla="*/ 2147483647 w 33"/>
                <a:gd name="T1" fmla="*/ 2147483647 h 49"/>
                <a:gd name="T2" fmla="*/ 2147483647 w 33"/>
                <a:gd name="T3" fmla="*/ 2147483647 h 49"/>
                <a:gd name="T4" fmla="*/ 2147483647 w 33"/>
                <a:gd name="T5" fmla="*/ 2147483647 h 49"/>
                <a:gd name="T6" fmla="*/ 2147483647 w 33"/>
                <a:gd name="T7" fmla="*/ 2147483647 h 49"/>
                <a:gd name="T8" fmla="*/ 2147483647 w 33"/>
                <a:gd name="T9" fmla="*/ 2147483647 h 49"/>
                <a:gd name="T10" fmla="*/ 2147483647 w 33"/>
                <a:gd name="T11" fmla="*/ 2147483647 h 49"/>
                <a:gd name="T12" fmla="*/ 2147483647 w 33"/>
                <a:gd name="T13" fmla="*/ 2147483647 h 49"/>
                <a:gd name="T14" fmla="*/ 2147483647 w 33"/>
                <a:gd name="T15" fmla="*/ 2147483647 h 49"/>
                <a:gd name="T16" fmla="*/ 2147483647 w 33"/>
                <a:gd name="T17" fmla="*/ 2147483647 h 49"/>
                <a:gd name="T18" fmla="*/ 2147483647 w 33"/>
                <a:gd name="T19" fmla="*/ 2147483647 h 49"/>
                <a:gd name="T20" fmla="*/ 2147483647 w 33"/>
                <a:gd name="T21" fmla="*/ 2147483647 h 49"/>
                <a:gd name="T22" fmla="*/ 2147483647 w 33"/>
                <a:gd name="T23" fmla="*/ 2147483647 h 49"/>
                <a:gd name="T24" fmla="*/ 2147483647 w 33"/>
                <a:gd name="T25" fmla="*/ 2147483647 h 49"/>
                <a:gd name="T26" fmla="*/ 2147483647 w 33"/>
                <a:gd name="T27" fmla="*/ 2147483647 h 49"/>
                <a:gd name="T28" fmla="*/ 2147483647 w 33"/>
                <a:gd name="T29" fmla="*/ 2147483647 h 49"/>
                <a:gd name="T30" fmla="*/ 2147483647 w 33"/>
                <a:gd name="T31" fmla="*/ 2147483647 h 49"/>
                <a:gd name="T32" fmla="*/ 2147483647 w 33"/>
                <a:gd name="T33" fmla="*/ 2147483647 h 49"/>
                <a:gd name="T34" fmla="*/ 2147483647 w 33"/>
                <a:gd name="T35" fmla="*/ 2147483647 h 49"/>
                <a:gd name="T36" fmla="*/ 2147483647 w 33"/>
                <a:gd name="T37" fmla="*/ 2147483647 h 49"/>
                <a:gd name="T38" fmla="*/ 2147483647 w 33"/>
                <a:gd name="T39" fmla="*/ 2147483647 h 49"/>
                <a:gd name="T40" fmla="*/ 2147483647 w 33"/>
                <a:gd name="T41" fmla="*/ 2147483647 h 49"/>
                <a:gd name="T42" fmla="*/ 2147483647 w 33"/>
                <a:gd name="T43" fmla="*/ 2147483647 h 49"/>
                <a:gd name="T44" fmla="*/ 2147483647 w 33"/>
                <a:gd name="T45" fmla="*/ 2147483647 h 49"/>
                <a:gd name="T46" fmla="*/ 2147483647 w 33"/>
                <a:gd name="T47" fmla="*/ 2147483647 h 49"/>
                <a:gd name="T48" fmla="*/ 2147483647 w 33"/>
                <a:gd name="T49" fmla="*/ 2147483647 h 49"/>
                <a:gd name="T50" fmla="*/ 2147483647 w 33"/>
                <a:gd name="T51" fmla="*/ 2147483647 h 49"/>
                <a:gd name="T52" fmla="*/ 2147483647 w 33"/>
                <a:gd name="T53" fmla="*/ 2147483647 h 49"/>
                <a:gd name="T54" fmla="*/ 2147483647 w 33"/>
                <a:gd name="T55" fmla="*/ 2147483647 h 49"/>
                <a:gd name="T56" fmla="*/ 2147483647 w 33"/>
                <a:gd name="T57" fmla="*/ 0 h 49"/>
                <a:gd name="T58" fmla="*/ 2147483647 w 33"/>
                <a:gd name="T59" fmla="*/ 0 h 49"/>
                <a:gd name="T60" fmla="*/ 2147483647 w 33"/>
                <a:gd name="T61" fmla="*/ 2147483647 h 49"/>
                <a:gd name="T62" fmla="*/ 2147483647 w 33"/>
                <a:gd name="T63" fmla="*/ 2147483647 h 49"/>
                <a:gd name="T64" fmla="*/ 2147483647 w 33"/>
                <a:gd name="T65" fmla="*/ 2147483647 h 49"/>
                <a:gd name="T66" fmla="*/ 2147483647 w 33"/>
                <a:gd name="T67" fmla="*/ 2147483647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
                <a:gd name="T103" fmla="*/ 0 h 49"/>
                <a:gd name="T104" fmla="*/ 33 w 33"/>
                <a:gd name="T105" fmla="*/ 49 h 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 h="49">
                  <a:moveTo>
                    <a:pt x="16" y="7"/>
                  </a:moveTo>
                  <a:lnTo>
                    <a:pt x="17" y="9"/>
                  </a:lnTo>
                  <a:lnTo>
                    <a:pt x="18" y="10"/>
                  </a:lnTo>
                  <a:lnTo>
                    <a:pt x="19" y="11"/>
                  </a:lnTo>
                  <a:lnTo>
                    <a:pt x="20" y="13"/>
                  </a:lnTo>
                  <a:lnTo>
                    <a:pt x="21" y="15"/>
                  </a:lnTo>
                  <a:lnTo>
                    <a:pt x="23" y="17"/>
                  </a:lnTo>
                  <a:lnTo>
                    <a:pt x="23" y="19"/>
                  </a:lnTo>
                  <a:lnTo>
                    <a:pt x="24" y="20"/>
                  </a:lnTo>
                  <a:lnTo>
                    <a:pt x="24" y="22"/>
                  </a:lnTo>
                  <a:lnTo>
                    <a:pt x="23" y="24"/>
                  </a:lnTo>
                  <a:lnTo>
                    <a:pt x="23" y="26"/>
                  </a:lnTo>
                  <a:lnTo>
                    <a:pt x="21" y="28"/>
                  </a:lnTo>
                  <a:lnTo>
                    <a:pt x="19" y="30"/>
                  </a:lnTo>
                  <a:lnTo>
                    <a:pt x="16" y="32"/>
                  </a:lnTo>
                  <a:lnTo>
                    <a:pt x="12" y="33"/>
                  </a:lnTo>
                  <a:lnTo>
                    <a:pt x="8" y="36"/>
                  </a:lnTo>
                  <a:lnTo>
                    <a:pt x="6" y="37"/>
                  </a:lnTo>
                  <a:lnTo>
                    <a:pt x="4" y="39"/>
                  </a:lnTo>
                  <a:lnTo>
                    <a:pt x="3" y="39"/>
                  </a:lnTo>
                  <a:lnTo>
                    <a:pt x="2" y="40"/>
                  </a:lnTo>
                  <a:lnTo>
                    <a:pt x="2" y="42"/>
                  </a:lnTo>
                  <a:lnTo>
                    <a:pt x="2" y="43"/>
                  </a:lnTo>
                  <a:lnTo>
                    <a:pt x="1" y="46"/>
                  </a:lnTo>
                  <a:lnTo>
                    <a:pt x="0" y="48"/>
                  </a:lnTo>
                  <a:lnTo>
                    <a:pt x="1" y="49"/>
                  </a:lnTo>
                  <a:lnTo>
                    <a:pt x="2" y="49"/>
                  </a:lnTo>
                  <a:lnTo>
                    <a:pt x="3" y="48"/>
                  </a:lnTo>
                  <a:lnTo>
                    <a:pt x="5" y="48"/>
                  </a:lnTo>
                  <a:lnTo>
                    <a:pt x="7" y="46"/>
                  </a:lnTo>
                  <a:lnTo>
                    <a:pt x="9" y="46"/>
                  </a:lnTo>
                  <a:lnTo>
                    <a:pt x="11" y="44"/>
                  </a:lnTo>
                  <a:lnTo>
                    <a:pt x="14" y="43"/>
                  </a:lnTo>
                  <a:lnTo>
                    <a:pt x="17" y="42"/>
                  </a:lnTo>
                  <a:lnTo>
                    <a:pt x="19" y="40"/>
                  </a:lnTo>
                  <a:lnTo>
                    <a:pt x="22" y="39"/>
                  </a:lnTo>
                  <a:lnTo>
                    <a:pt x="25" y="37"/>
                  </a:lnTo>
                  <a:lnTo>
                    <a:pt x="27" y="36"/>
                  </a:lnTo>
                  <a:lnTo>
                    <a:pt x="29" y="35"/>
                  </a:lnTo>
                  <a:lnTo>
                    <a:pt x="31" y="33"/>
                  </a:lnTo>
                  <a:lnTo>
                    <a:pt x="32" y="32"/>
                  </a:lnTo>
                  <a:lnTo>
                    <a:pt x="33" y="32"/>
                  </a:lnTo>
                  <a:lnTo>
                    <a:pt x="33" y="30"/>
                  </a:lnTo>
                  <a:lnTo>
                    <a:pt x="33" y="28"/>
                  </a:lnTo>
                  <a:lnTo>
                    <a:pt x="33" y="26"/>
                  </a:lnTo>
                  <a:lnTo>
                    <a:pt x="33" y="24"/>
                  </a:lnTo>
                  <a:lnTo>
                    <a:pt x="33" y="22"/>
                  </a:lnTo>
                  <a:lnTo>
                    <a:pt x="32" y="19"/>
                  </a:lnTo>
                  <a:lnTo>
                    <a:pt x="31" y="16"/>
                  </a:lnTo>
                  <a:lnTo>
                    <a:pt x="31" y="14"/>
                  </a:lnTo>
                  <a:lnTo>
                    <a:pt x="29" y="11"/>
                  </a:lnTo>
                  <a:lnTo>
                    <a:pt x="29" y="9"/>
                  </a:lnTo>
                  <a:lnTo>
                    <a:pt x="28" y="7"/>
                  </a:lnTo>
                  <a:lnTo>
                    <a:pt x="27" y="4"/>
                  </a:lnTo>
                  <a:lnTo>
                    <a:pt x="27" y="3"/>
                  </a:lnTo>
                  <a:lnTo>
                    <a:pt x="26" y="1"/>
                  </a:lnTo>
                  <a:lnTo>
                    <a:pt x="25" y="0"/>
                  </a:lnTo>
                  <a:lnTo>
                    <a:pt x="24" y="0"/>
                  </a:lnTo>
                  <a:lnTo>
                    <a:pt x="23" y="0"/>
                  </a:lnTo>
                  <a:lnTo>
                    <a:pt x="21" y="1"/>
                  </a:lnTo>
                  <a:lnTo>
                    <a:pt x="20" y="3"/>
                  </a:lnTo>
                  <a:lnTo>
                    <a:pt x="18" y="4"/>
                  </a:lnTo>
                  <a:lnTo>
                    <a:pt x="17" y="6"/>
                  </a:lnTo>
                  <a:lnTo>
                    <a:pt x="16" y="7"/>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10" name="Freeform 97"/>
            <p:cNvSpPr>
              <a:spLocks/>
            </p:cNvSpPr>
            <p:nvPr/>
          </p:nvSpPr>
          <p:spPr bwMode="auto">
            <a:xfrm>
              <a:off x="4073525" y="5314950"/>
              <a:ext cx="122237" cy="252412"/>
            </a:xfrm>
            <a:custGeom>
              <a:avLst/>
              <a:gdLst>
                <a:gd name="T0" fmla="*/ 2147483647 w 77"/>
                <a:gd name="T1" fmla="*/ 2147483647 h 159"/>
                <a:gd name="T2" fmla="*/ 2147483647 w 77"/>
                <a:gd name="T3" fmla="*/ 2147483647 h 159"/>
                <a:gd name="T4" fmla="*/ 2147483647 w 77"/>
                <a:gd name="T5" fmla="*/ 2147483647 h 159"/>
                <a:gd name="T6" fmla="*/ 2147483647 w 77"/>
                <a:gd name="T7" fmla="*/ 2147483647 h 159"/>
                <a:gd name="T8" fmla="*/ 2147483647 w 77"/>
                <a:gd name="T9" fmla="*/ 2147483647 h 159"/>
                <a:gd name="T10" fmla="*/ 2147483647 w 77"/>
                <a:gd name="T11" fmla="*/ 2147483647 h 159"/>
                <a:gd name="T12" fmla="*/ 2147483647 w 77"/>
                <a:gd name="T13" fmla="*/ 2147483647 h 159"/>
                <a:gd name="T14" fmla="*/ 2147483647 w 77"/>
                <a:gd name="T15" fmla="*/ 2147483647 h 159"/>
                <a:gd name="T16" fmla="*/ 2147483647 w 77"/>
                <a:gd name="T17" fmla="*/ 2147483647 h 159"/>
                <a:gd name="T18" fmla="*/ 0 w 77"/>
                <a:gd name="T19" fmla="*/ 2147483647 h 159"/>
                <a:gd name="T20" fmla="*/ 0 w 77"/>
                <a:gd name="T21" fmla="*/ 2147483647 h 159"/>
                <a:gd name="T22" fmla="*/ 2147483647 w 77"/>
                <a:gd name="T23" fmla="*/ 2147483647 h 159"/>
                <a:gd name="T24" fmla="*/ 2147483647 w 77"/>
                <a:gd name="T25" fmla="*/ 2147483647 h 159"/>
                <a:gd name="T26" fmla="*/ 2147483647 w 77"/>
                <a:gd name="T27" fmla="*/ 2147483647 h 159"/>
                <a:gd name="T28" fmla="*/ 2147483647 w 77"/>
                <a:gd name="T29" fmla="*/ 2147483647 h 159"/>
                <a:gd name="T30" fmla="*/ 2147483647 w 77"/>
                <a:gd name="T31" fmla="*/ 2147483647 h 159"/>
                <a:gd name="T32" fmla="*/ 2147483647 w 77"/>
                <a:gd name="T33" fmla="*/ 2147483647 h 159"/>
                <a:gd name="T34" fmla="*/ 2147483647 w 77"/>
                <a:gd name="T35" fmla="*/ 2147483647 h 159"/>
                <a:gd name="T36" fmla="*/ 2147483647 w 77"/>
                <a:gd name="T37" fmla="*/ 2147483647 h 159"/>
                <a:gd name="T38" fmla="*/ 2147483647 w 77"/>
                <a:gd name="T39" fmla="*/ 2147483647 h 159"/>
                <a:gd name="T40" fmla="*/ 2147483647 w 77"/>
                <a:gd name="T41" fmla="*/ 2147483647 h 159"/>
                <a:gd name="T42" fmla="*/ 2147483647 w 77"/>
                <a:gd name="T43" fmla="*/ 2147483647 h 159"/>
                <a:gd name="T44" fmla="*/ 2147483647 w 77"/>
                <a:gd name="T45" fmla="*/ 2147483647 h 159"/>
                <a:gd name="T46" fmla="*/ 2147483647 w 77"/>
                <a:gd name="T47" fmla="*/ 2147483647 h 159"/>
                <a:gd name="T48" fmla="*/ 2147483647 w 77"/>
                <a:gd name="T49" fmla="*/ 2147483647 h 159"/>
                <a:gd name="T50" fmla="*/ 2147483647 w 77"/>
                <a:gd name="T51" fmla="*/ 2147483647 h 159"/>
                <a:gd name="T52" fmla="*/ 2147483647 w 77"/>
                <a:gd name="T53" fmla="*/ 2147483647 h 159"/>
                <a:gd name="T54" fmla="*/ 2147483647 w 77"/>
                <a:gd name="T55" fmla="*/ 2147483647 h 159"/>
                <a:gd name="T56" fmla="*/ 2147483647 w 77"/>
                <a:gd name="T57" fmla="*/ 2147483647 h 159"/>
                <a:gd name="T58" fmla="*/ 2147483647 w 77"/>
                <a:gd name="T59" fmla="*/ 2147483647 h 159"/>
                <a:gd name="T60" fmla="*/ 2147483647 w 77"/>
                <a:gd name="T61" fmla="*/ 2147483647 h 159"/>
                <a:gd name="T62" fmla="*/ 2147483647 w 77"/>
                <a:gd name="T63" fmla="*/ 2147483647 h 159"/>
                <a:gd name="T64" fmla="*/ 2147483647 w 77"/>
                <a:gd name="T65" fmla="*/ 2147483647 h 159"/>
                <a:gd name="T66" fmla="*/ 2147483647 w 77"/>
                <a:gd name="T67" fmla="*/ 2147483647 h 159"/>
                <a:gd name="T68" fmla="*/ 2147483647 w 77"/>
                <a:gd name="T69" fmla="*/ 2147483647 h 159"/>
                <a:gd name="T70" fmla="*/ 2147483647 w 77"/>
                <a:gd name="T71" fmla="*/ 2147483647 h 159"/>
                <a:gd name="T72" fmla="*/ 2147483647 w 77"/>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159"/>
                <a:gd name="T113" fmla="*/ 77 w 77"/>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159">
                  <a:moveTo>
                    <a:pt x="65" y="0"/>
                  </a:moveTo>
                  <a:lnTo>
                    <a:pt x="60" y="7"/>
                  </a:lnTo>
                  <a:lnTo>
                    <a:pt x="54" y="15"/>
                  </a:lnTo>
                  <a:lnTo>
                    <a:pt x="48" y="24"/>
                  </a:lnTo>
                  <a:lnTo>
                    <a:pt x="44" y="32"/>
                  </a:lnTo>
                  <a:lnTo>
                    <a:pt x="38" y="41"/>
                  </a:lnTo>
                  <a:lnTo>
                    <a:pt x="34" y="51"/>
                  </a:lnTo>
                  <a:lnTo>
                    <a:pt x="28" y="61"/>
                  </a:lnTo>
                  <a:lnTo>
                    <a:pt x="24" y="70"/>
                  </a:lnTo>
                  <a:lnTo>
                    <a:pt x="20" y="79"/>
                  </a:lnTo>
                  <a:lnTo>
                    <a:pt x="16" y="89"/>
                  </a:lnTo>
                  <a:lnTo>
                    <a:pt x="13" y="97"/>
                  </a:lnTo>
                  <a:lnTo>
                    <a:pt x="10" y="106"/>
                  </a:lnTo>
                  <a:lnTo>
                    <a:pt x="8" y="113"/>
                  </a:lnTo>
                  <a:lnTo>
                    <a:pt x="5" y="120"/>
                  </a:lnTo>
                  <a:lnTo>
                    <a:pt x="3" y="125"/>
                  </a:lnTo>
                  <a:lnTo>
                    <a:pt x="2" y="131"/>
                  </a:lnTo>
                  <a:lnTo>
                    <a:pt x="1" y="134"/>
                  </a:lnTo>
                  <a:lnTo>
                    <a:pt x="0" y="138"/>
                  </a:lnTo>
                  <a:lnTo>
                    <a:pt x="0" y="141"/>
                  </a:lnTo>
                  <a:lnTo>
                    <a:pt x="0" y="144"/>
                  </a:lnTo>
                  <a:lnTo>
                    <a:pt x="0" y="147"/>
                  </a:lnTo>
                  <a:lnTo>
                    <a:pt x="1" y="149"/>
                  </a:lnTo>
                  <a:lnTo>
                    <a:pt x="1" y="151"/>
                  </a:lnTo>
                  <a:lnTo>
                    <a:pt x="2" y="154"/>
                  </a:lnTo>
                  <a:lnTo>
                    <a:pt x="3" y="155"/>
                  </a:lnTo>
                  <a:lnTo>
                    <a:pt x="4" y="157"/>
                  </a:lnTo>
                  <a:lnTo>
                    <a:pt x="4" y="158"/>
                  </a:lnTo>
                  <a:lnTo>
                    <a:pt x="5" y="158"/>
                  </a:lnTo>
                  <a:lnTo>
                    <a:pt x="6" y="159"/>
                  </a:lnTo>
                  <a:lnTo>
                    <a:pt x="7" y="158"/>
                  </a:lnTo>
                  <a:lnTo>
                    <a:pt x="7" y="157"/>
                  </a:lnTo>
                  <a:lnTo>
                    <a:pt x="8" y="154"/>
                  </a:lnTo>
                  <a:lnTo>
                    <a:pt x="9" y="149"/>
                  </a:lnTo>
                  <a:lnTo>
                    <a:pt x="11" y="144"/>
                  </a:lnTo>
                  <a:lnTo>
                    <a:pt x="12" y="138"/>
                  </a:lnTo>
                  <a:lnTo>
                    <a:pt x="15" y="132"/>
                  </a:lnTo>
                  <a:lnTo>
                    <a:pt x="18" y="125"/>
                  </a:lnTo>
                  <a:lnTo>
                    <a:pt x="20" y="118"/>
                  </a:lnTo>
                  <a:lnTo>
                    <a:pt x="24" y="110"/>
                  </a:lnTo>
                  <a:lnTo>
                    <a:pt x="26" y="103"/>
                  </a:lnTo>
                  <a:lnTo>
                    <a:pt x="29" y="96"/>
                  </a:lnTo>
                  <a:lnTo>
                    <a:pt x="32" y="89"/>
                  </a:lnTo>
                  <a:lnTo>
                    <a:pt x="34" y="83"/>
                  </a:lnTo>
                  <a:lnTo>
                    <a:pt x="36" y="78"/>
                  </a:lnTo>
                  <a:lnTo>
                    <a:pt x="38" y="74"/>
                  </a:lnTo>
                  <a:lnTo>
                    <a:pt x="40" y="71"/>
                  </a:lnTo>
                  <a:lnTo>
                    <a:pt x="42" y="68"/>
                  </a:lnTo>
                  <a:lnTo>
                    <a:pt x="44" y="65"/>
                  </a:lnTo>
                  <a:lnTo>
                    <a:pt x="46" y="61"/>
                  </a:lnTo>
                  <a:lnTo>
                    <a:pt x="48" y="57"/>
                  </a:lnTo>
                  <a:lnTo>
                    <a:pt x="52" y="53"/>
                  </a:lnTo>
                  <a:lnTo>
                    <a:pt x="55" y="48"/>
                  </a:lnTo>
                  <a:lnTo>
                    <a:pt x="58" y="44"/>
                  </a:lnTo>
                  <a:lnTo>
                    <a:pt x="61" y="40"/>
                  </a:lnTo>
                  <a:lnTo>
                    <a:pt x="64" y="35"/>
                  </a:lnTo>
                  <a:lnTo>
                    <a:pt x="67" y="31"/>
                  </a:lnTo>
                  <a:lnTo>
                    <a:pt x="69" y="27"/>
                  </a:lnTo>
                  <a:lnTo>
                    <a:pt x="72" y="24"/>
                  </a:lnTo>
                  <a:lnTo>
                    <a:pt x="74" y="21"/>
                  </a:lnTo>
                  <a:lnTo>
                    <a:pt x="76" y="19"/>
                  </a:lnTo>
                  <a:lnTo>
                    <a:pt x="76" y="16"/>
                  </a:lnTo>
                  <a:lnTo>
                    <a:pt x="77" y="16"/>
                  </a:lnTo>
                  <a:lnTo>
                    <a:pt x="76" y="13"/>
                  </a:lnTo>
                  <a:lnTo>
                    <a:pt x="76" y="12"/>
                  </a:lnTo>
                  <a:lnTo>
                    <a:pt x="74" y="9"/>
                  </a:lnTo>
                  <a:lnTo>
                    <a:pt x="72" y="7"/>
                  </a:lnTo>
                  <a:lnTo>
                    <a:pt x="70" y="6"/>
                  </a:lnTo>
                  <a:lnTo>
                    <a:pt x="69" y="4"/>
                  </a:lnTo>
                  <a:lnTo>
                    <a:pt x="68" y="3"/>
                  </a:lnTo>
                  <a:lnTo>
                    <a:pt x="67" y="2"/>
                  </a:lnTo>
                  <a:lnTo>
                    <a:pt x="65" y="1"/>
                  </a:lnTo>
                  <a:lnTo>
                    <a:pt x="65" y="0"/>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11" name="Freeform 98"/>
            <p:cNvSpPr>
              <a:spLocks/>
            </p:cNvSpPr>
            <p:nvPr/>
          </p:nvSpPr>
          <p:spPr bwMode="auto">
            <a:xfrm>
              <a:off x="4054475" y="5319713"/>
              <a:ext cx="90487" cy="249237"/>
            </a:xfrm>
            <a:custGeom>
              <a:avLst/>
              <a:gdLst>
                <a:gd name="T0" fmla="*/ 2147483647 w 57"/>
                <a:gd name="T1" fmla="*/ 0 h 157"/>
                <a:gd name="T2" fmla="*/ 2147483647 w 57"/>
                <a:gd name="T3" fmla="*/ 2147483647 h 157"/>
                <a:gd name="T4" fmla="*/ 2147483647 w 57"/>
                <a:gd name="T5" fmla="*/ 2147483647 h 157"/>
                <a:gd name="T6" fmla="*/ 2147483647 w 57"/>
                <a:gd name="T7" fmla="*/ 2147483647 h 157"/>
                <a:gd name="T8" fmla="*/ 2147483647 w 57"/>
                <a:gd name="T9" fmla="*/ 2147483647 h 157"/>
                <a:gd name="T10" fmla="*/ 2147483647 w 57"/>
                <a:gd name="T11" fmla="*/ 2147483647 h 157"/>
                <a:gd name="T12" fmla="*/ 2147483647 w 57"/>
                <a:gd name="T13" fmla="*/ 2147483647 h 157"/>
                <a:gd name="T14" fmla="*/ 2147483647 w 57"/>
                <a:gd name="T15" fmla="*/ 2147483647 h 157"/>
                <a:gd name="T16" fmla="*/ 2147483647 w 57"/>
                <a:gd name="T17" fmla="*/ 2147483647 h 157"/>
                <a:gd name="T18" fmla="*/ 2147483647 w 57"/>
                <a:gd name="T19" fmla="*/ 2147483647 h 157"/>
                <a:gd name="T20" fmla="*/ 2147483647 w 57"/>
                <a:gd name="T21" fmla="*/ 2147483647 h 157"/>
                <a:gd name="T22" fmla="*/ 2147483647 w 57"/>
                <a:gd name="T23" fmla="*/ 2147483647 h 157"/>
                <a:gd name="T24" fmla="*/ 2147483647 w 57"/>
                <a:gd name="T25" fmla="*/ 2147483647 h 157"/>
                <a:gd name="T26" fmla="*/ 2147483647 w 57"/>
                <a:gd name="T27" fmla="*/ 2147483647 h 157"/>
                <a:gd name="T28" fmla="*/ 2147483647 w 57"/>
                <a:gd name="T29" fmla="*/ 2147483647 h 157"/>
                <a:gd name="T30" fmla="*/ 2147483647 w 57"/>
                <a:gd name="T31" fmla="*/ 2147483647 h 157"/>
                <a:gd name="T32" fmla="*/ 2147483647 w 57"/>
                <a:gd name="T33" fmla="*/ 2147483647 h 157"/>
                <a:gd name="T34" fmla="*/ 2147483647 w 57"/>
                <a:gd name="T35" fmla="*/ 2147483647 h 157"/>
                <a:gd name="T36" fmla="*/ 2147483647 w 57"/>
                <a:gd name="T37" fmla="*/ 2147483647 h 157"/>
                <a:gd name="T38" fmla="*/ 2147483647 w 57"/>
                <a:gd name="T39" fmla="*/ 2147483647 h 157"/>
                <a:gd name="T40" fmla="*/ 2147483647 w 57"/>
                <a:gd name="T41" fmla="*/ 2147483647 h 157"/>
                <a:gd name="T42" fmla="*/ 2147483647 w 57"/>
                <a:gd name="T43" fmla="*/ 2147483647 h 157"/>
                <a:gd name="T44" fmla="*/ 2147483647 w 57"/>
                <a:gd name="T45" fmla="*/ 2147483647 h 157"/>
                <a:gd name="T46" fmla="*/ 2147483647 w 57"/>
                <a:gd name="T47" fmla="*/ 2147483647 h 157"/>
                <a:gd name="T48" fmla="*/ 2147483647 w 57"/>
                <a:gd name="T49" fmla="*/ 2147483647 h 157"/>
                <a:gd name="T50" fmla="*/ 2147483647 w 57"/>
                <a:gd name="T51" fmla="*/ 2147483647 h 157"/>
                <a:gd name="T52" fmla="*/ 2147483647 w 57"/>
                <a:gd name="T53" fmla="*/ 2147483647 h 157"/>
                <a:gd name="T54" fmla="*/ 2147483647 w 57"/>
                <a:gd name="T55" fmla="*/ 2147483647 h 157"/>
                <a:gd name="T56" fmla="*/ 2147483647 w 57"/>
                <a:gd name="T57" fmla="*/ 2147483647 h 157"/>
                <a:gd name="T58" fmla="*/ 2147483647 w 57"/>
                <a:gd name="T59" fmla="*/ 2147483647 h 157"/>
                <a:gd name="T60" fmla="*/ 2147483647 w 57"/>
                <a:gd name="T61" fmla="*/ 2147483647 h 157"/>
                <a:gd name="T62" fmla="*/ 2147483647 w 57"/>
                <a:gd name="T63" fmla="*/ 2147483647 h 157"/>
                <a:gd name="T64" fmla="*/ 2147483647 w 57"/>
                <a:gd name="T65" fmla="*/ 2147483647 h 157"/>
                <a:gd name="T66" fmla="*/ 2147483647 w 57"/>
                <a:gd name="T67" fmla="*/ 2147483647 h 157"/>
                <a:gd name="T68" fmla="*/ 2147483647 w 57"/>
                <a:gd name="T69" fmla="*/ 2147483647 h 157"/>
                <a:gd name="T70" fmla="*/ 2147483647 w 57"/>
                <a:gd name="T71" fmla="*/ 2147483647 h 157"/>
                <a:gd name="T72" fmla="*/ 2147483647 w 57"/>
                <a:gd name="T73" fmla="*/ 2147483647 h 157"/>
                <a:gd name="T74" fmla="*/ 2147483647 w 57"/>
                <a:gd name="T75" fmla="*/ 2147483647 h 157"/>
                <a:gd name="T76" fmla="*/ 2147483647 w 57"/>
                <a:gd name="T77" fmla="*/ 2147483647 h 157"/>
                <a:gd name="T78" fmla="*/ 2147483647 w 57"/>
                <a:gd name="T79" fmla="*/ 2147483647 h 157"/>
                <a:gd name="T80" fmla="*/ 2147483647 w 57"/>
                <a:gd name="T81" fmla="*/ 2147483647 h 157"/>
                <a:gd name="T82" fmla="*/ 2147483647 w 57"/>
                <a:gd name="T83" fmla="*/ 2147483647 h 157"/>
                <a:gd name="T84" fmla="*/ 2147483647 w 57"/>
                <a:gd name="T85" fmla="*/ 2147483647 h 157"/>
                <a:gd name="T86" fmla="*/ 2147483647 w 57"/>
                <a:gd name="T87" fmla="*/ 2147483647 h 157"/>
                <a:gd name="T88" fmla="*/ 2147483647 w 57"/>
                <a:gd name="T89" fmla="*/ 2147483647 h 157"/>
                <a:gd name="T90" fmla="*/ 2147483647 w 57"/>
                <a:gd name="T91" fmla="*/ 2147483647 h 157"/>
                <a:gd name="T92" fmla="*/ 2147483647 w 57"/>
                <a:gd name="T93" fmla="*/ 2147483647 h 157"/>
                <a:gd name="T94" fmla="*/ 2147483647 w 57"/>
                <a:gd name="T95" fmla="*/ 2147483647 h 157"/>
                <a:gd name="T96" fmla="*/ 2147483647 w 57"/>
                <a:gd name="T97" fmla="*/ 2147483647 h 157"/>
                <a:gd name="T98" fmla="*/ 2147483647 w 57"/>
                <a:gd name="T99" fmla="*/ 2147483647 h 157"/>
                <a:gd name="T100" fmla="*/ 2147483647 w 57"/>
                <a:gd name="T101" fmla="*/ 2147483647 h 157"/>
                <a:gd name="T102" fmla="*/ 2147483647 w 57"/>
                <a:gd name="T103" fmla="*/ 2147483647 h 157"/>
                <a:gd name="T104" fmla="*/ 2147483647 w 57"/>
                <a:gd name="T105" fmla="*/ 2147483647 h 157"/>
                <a:gd name="T106" fmla="*/ 2147483647 w 57"/>
                <a:gd name="T107" fmla="*/ 2147483647 h 157"/>
                <a:gd name="T108" fmla="*/ 2147483647 w 57"/>
                <a:gd name="T109" fmla="*/ 2147483647 h 157"/>
                <a:gd name="T110" fmla="*/ 2147483647 w 57"/>
                <a:gd name="T111" fmla="*/ 2147483647 h 157"/>
                <a:gd name="T112" fmla="*/ 2147483647 w 57"/>
                <a:gd name="T113" fmla="*/ 2147483647 h 157"/>
                <a:gd name="T114" fmla="*/ 2147483647 w 57"/>
                <a:gd name="T115" fmla="*/ 2147483647 h 157"/>
                <a:gd name="T116" fmla="*/ 2147483647 w 57"/>
                <a:gd name="T117" fmla="*/ 2147483647 h 157"/>
                <a:gd name="T118" fmla="*/ 0 w 57"/>
                <a:gd name="T119" fmla="*/ 2147483647 h 157"/>
                <a:gd name="T120" fmla="*/ 2147483647 w 57"/>
                <a:gd name="T121" fmla="*/ 2147483647 h 157"/>
                <a:gd name="T122" fmla="*/ 2147483647 w 57"/>
                <a:gd name="T123" fmla="*/ 0 h 157"/>
                <a:gd name="T124" fmla="*/ 2147483647 w 57"/>
                <a:gd name="T125" fmla="*/ 0 h 1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
                <a:gd name="T190" fmla="*/ 0 h 157"/>
                <a:gd name="T191" fmla="*/ 57 w 57"/>
                <a:gd name="T192" fmla="*/ 157 h 15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 h="157">
                  <a:moveTo>
                    <a:pt x="5" y="0"/>
                  </a:moveTo>
                  <a:lnTo>
                    <a:pt x="10" y="0"/>
                  </a:lnTo>
                  <a:lnTo>
                    <a:pt x="15" y="1"/>
                  </a:lnTo>
                  <a:lnTo>
                    <a:pt x="20" y="2"/>
                  </a:lnTo>
                  <a:lnTo>
                    <a:pt x="25" y="3"/>
                  </a:lnTo>
                  <a:lnTo>
                    <a:pt x="30" y="5"/>
                  </a:lnTo>
                  <a:lnTo>
                    <a:pt x="34" y="6"/>
                  </a:lnTo>
                  <a:lnTo>
                    <a:pt x="39" y="8"/>
                  </a:lnTo>
                  <a:lnTo>
                    <a:pt x="43" y="9"/>
                  </a:lnTo>
                  <a:lnTo>
                    <a:pt x="46" y="10"/>
                  </a:lnTo>
                  <a:lnTo>
                    <a:pt x="50" y="12"/>
                  </a:lnTo>
                  <a:lnTo>
                    <a:pt x="52" y="14"/>
                  </a:lnTo>
                  <a:lnTo>
                    <a:pt x="55" y="16"/>
                  </a:lnTo>
                  <a:lnTo>
                    <a:pt x="56" y="18"/>
                  </a:lnTo>
                  <a:lnTo>
                    <a:pt x="57" y="19"/>
                  </a:lnTo>
                  <a:lnTo>
                    <a:pt x="57" y="21"/>
                  </a:lnTo>
                  <a:lnTo>
                    <a:pt x="56" y="22"/>
                  </a:lnTo>
                  <a:lnTo>
                    <a:pt x="55" y="23"/>
                  </a:lnTo>
                  <a:lnTo>
                    <a:pt x="54" y="25"/>
                  </a:lnTo>
                  <a:lnTo>
                    <a:pt x="52" y="26"/>
                  </a:lnTo>
                  <a:lnTo>
                    <a:pt x="50" y="28"/>
                  </a:lnTo>
                  <a:lnTo>
                    <a:pt x="48" y="29"/>
                  </a:lnTo>
                  <a:lnTo>
                    <a:pt x="47" y="31"/>
                  </a:lnTo>
                  <a:lnTo>
                    <a:pt x="46" y="34"/>
                  </a:lnTo>
                  <a:lnTo>
                    <a:pt x="44" y="36"/>
                  </a:lnTo>
                  <a:lnTo>
                    <a:pt x="42" y="38"/>
                  </a:lnTo>
                  <a:lnTo>
                    <a:pt x="40" y="41"/>
                  </a:lnTo>
                  <a:lnTo>
                    <a:pt x="38" y="44"/>
                  </a:lnTo>
                  <a:lnTo>
                    <a:pt x="37" y="46"/>
                  </a:lnTo>
                  <a:lnTo>
                    <a:pt x="35" y="49"/>
                  </a:lnTo>
                  <a:lnTo>
                    <a:pt x="33" y="51"/>
                  </a:lnTo>
                  <a:lnTo>
                    <a:pt x="32" y="54"/>
                  </a:lnTo>
                  <a:lnTo>
                    <a:pt x="30" y="58"/>
                  </a:lnTo>
                  <a:lnTo>
                    <a:pt x="28" y="61"/>
                  </a:lnTo>
                  <a:lnTo>
                    <a:pt x="26" y="64"/>
                  </a:lnTo>
                  <a:lnTo>
                    <a:pt x="25" y="67"/>
                  </a:lnTo>
                  <a:lnTo>
                    <a:pt x="24" y="70"/>
                  </a:lnTo>
                  <a:lnTo>
                    <a:pt x="22" y="73"/>
                  </a:lnTo>
                  <a:lnTo>
                    <a:pt x="20" y="77"/>
                  </a:lnTo>
                  <a:lnTo>
                    <a:pt x="19" y="80"/>
                  </a:lnTo>
                  <a:lnTo>
                    <a:pt x="17" y="84"/>
                  </a:lnTo>
                  <a:lnTo>
                    <a:pt x="16" y="87"/>
                  </a:lnTo>
                  <a:lnTo>
                    <a:pt x="15" y="91"/>
                  </a:lnTo>
                  <a:lnTo>
                    <a:pt x="14" y="94"/>
                  </a:lnTo>
                  <a:lnTo>
                    <a:pt x="13" y="98"/>
                  </a:lnTo>
                  <a:lnTo>
                    <a:pt x="12" y="102"/>
                  </a:lnTo>
                  <a:lnTo>
                    <a:pt x="12" y="106"/>
                  </a:lnTo>
                  <a:lnTo>
                    <a:pt x="11" y="109"/>
                  </a:lnTo>
                  <a:lnTo>
                    <a:pt x="11" y="113"/>
                  </a:lnTo>
                  <a:lnTo>
                    <a:pt x="11" y="116"/>
                  </a:lnTo>
                  <a:lnTo>
                    <a:pt x="11" y="120"/>
                  </a:lnTo>
                  <a:lnTo>
                    <a:pt x="11" y="124"/>
                  </a:lnTo>
                  <a:lnTo>
                    <a:pt x="11" y="128"/>
                  </a:lnTo>
                  <a:lnTo>
                    <a:pt x="11" y="132"/>
                  </a:lnTo>
                  <a:lnTo>
                    <a:pt x="11" y="136"/>
                  </a:lnTo>
                  <a:lnTo>
                    <a:pt x="11" y="139"/>
                  </a:lnTo>
                  <a:lnTo>
                    <a:pt x="11" y="144"/>
                  </a:lnTo>
                  <a:lnTo>
                    <a:pt x="11" y="146"/>
                  </a:lnTo>
                  <a:lnTo>
                    <a:pt x="11" y="149"/>
                  </a:lnTo>
                  <a:lnTo>
                    <a:pt x="11" y="152"/>
                  </a:lnTo>
                  <a:lnTo>
                    <a:pt x="11" y="154"/>
                  </a:lnTo>
                  <a:lnTo>
                    <a:pt x="11" y="155"/>
                  </a:lnTo>
                  <a:lnTo>
                    <a:pt x="11" y="157"/>
                  </a:lnTo>
                  <a:lnTo>
                    <a:pt x="10" y="155"/>
                  </a:lnTo>
                  <a:lnTo>
                    <a:pt x="9" y="152"/>
                  </a:lnTo>
                  <a:lnTo>
                    <a:pt x="8" y="149"/>
                  </a:lnTo>
                  <a:lnTo>
                    <a:pt x="8" y="145"/>
                  </a:lnTo>
                  <a:lnTo>
                    <a:pt x="7" y="140"/>
                  </a:lnTo>
                  <a:lnTo>
                    <a:pt x="6" y="135"/>
                  </a:lnTo>
                  <a:lnTo>
                    <a:pt x="5" y="129"/>
                  </a:lnTo>
                  <a:lnTo>
                    <a:pt x="4" y="122"/>
                  </a:lnTo>
                  <a:lnTo>
                    <a:pt x="3" y="116"/>
                  </a:lnTo>
                  <a:lnTo>
                    <a:pt x="3" y="110"/>
                  </a:lnTo>
                  <a:lnTo>
                    <a:pt x="2" y="104"/>
                  </a:lnTo>
                  <a:lnTo>
                    <a:pt x="2" y="98"/>
                  </a:lnTo>
                  <a:lnTo>
                    <a:pt x="2" y="92"/>
                  </a:lnTo>
                  <a:lnTo>
                    <a:pt x="2" y="87"/>
                  </a:lnTo>
                  <a:lnTo>
                    <a:pt x="3" y="82"/>
                  </a:lnTo>
                  <a:lnTo>
                    <a:pt x="4" y="78"/>
                  </a:lnTo>
                  <a:lnTo>
                    <a:pt x="4" y="75"/>
                  </a:lnTo>
                  <a:lnTo>
                    <a:pt x="6" y="71"/>
                  </a:lnTo>
                  <a:lnTo>
                    <a:pt x="8" y="68"/>
                  </a:lnTo>
                  <a:lnTo>
                    <a:pt x="10" y="64"/>
                  </a:lnTo>
                  <a:lnTo>
                    <a:pt x="12" y="60"/>
                  </a:lnTo>
                  <a:lnTo>
                    <a:pt x="15" y="56"/>
                  </a:lnTo>
                  <a:lnTo>
                    <a:pt x="17" y="52"/>
                  </a:lnTo>
                  <a:lnTo>
                    <a:pt x="20" y="49"/>
                  </a:lnTo>
                  <a:lnTo>
                    <a:pt x="22" y="45"/>
                  </a:lnTo>
                  <a:lnTo>
                    <a:pt x="25" y="42"/>
                  </a:lnTo>
                  <a:lnTo>
                    <a:pt x="28" y="38"/>
                  </a:lnTo>
                  <a:lnTo>
                    <a:pt x="30" y="36"/>
                  </a:lnTo>
                  <a:lnTo>
                    <a:pt x="32" y="34"/>
                  </a:lnTo>
                  <a:lnTo>
                    <a:pt x="33" y="31"/>
                  </a:lnTo>
                  <a:lnTo>
                    <a:pt x="35" y="30"/>
                  </a:lnTo>
                  <a:lnTo>
                    <a:pt x="36" y="29"/>
                  </a:lnTo>
                  <a:lnTo>
                    <a:pt x="38" y="27"/>
                  </a:lnTo>
                  <a:lnTo>
                    <a:pt x="40" y="26"/>
                  </a:lnTo>
                  <a:lnTo>
                    <a:pt x="42" y="24"/>
                  </a:lnTo>
                  <a:lnTo>
                    <a:pt x="44" y="23"/>
                  </a:lnTo>
                  <a:lnTo>
                    <a:pt x="46" y="22"/>
                  </a:lnTo>
                  <a:lnTo>
                    <a:pt x="46" y="21"/>
                  </a:lnTo>
                  <a:lnTo>
                    <a:pt x="47" y="21"/>
                  </a:lnTo>
                  <a:lnTo>
                    <a:pt x="46" y="19"/>
                  </a:lnTo>
                  <a:lnTo>
                    <a:pt x="44" y="18"/>
                  </a:lnTo>
                  <a:lnTo>
                    <a:pt x="41" y="18"/>
                  </a:lnTo>
                  <a:lnTo>
                    <a:pt x="38" y="16"/>
                  </a:lnTo>
                  <a:lnTo>
                    <a:pt x="34" y="16"/>
                  </a:lnTo>
                  <a:lnTo>
                    <a:pt x="30" y="14"/>
                  </a:lnTo>
                  <a:lnTo>
                    <a:pt x="26" y="13"/>
                  </a:lnTo>
                  <a:lnTo>
                    <a:pt x="22" y="12"/>
                  </a:lnTo>
                  <a:lnTo>
                    <a:pt x="18" y="10"/>
                  </a:lnTo>
                  <a:lnTo>
                    <a:pt x="14" y="10"/>
                  </a:lnTo>
                  <a:lnTo>
                    <a:pt x="10" y="9"/>
                  </a:lnTo>
                  <a:lnTo>
                    <a:pt x="7" y="8"/>
                  </a:lnTo>
                  <a:lnTo>
                    <a:pt x="4" y="7"/>
                  </a:lnTo>
                  <a:lnTo>
                    <a:pt x="2" y="6"/>
                  </a:lnTo>
                  <a:lnTo>
                    <a:pt x="0" y="5"/>
                  </a:lnTo>
                  <a:lnTo>
                    <a:pt x="1" y="3"/>
                  </a:lnTo>
                  <a:lnTo>
                    <a:pt x="3" y="1"/>
                  </a:lnTo>
                  <a:lnTo>
                    <a:pt x="4" y="0"/>
                  </a:lnTo>
                  <a:lnTo>
                    <a:pt x="5" y="0"/>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12" name="Freeform 99"/>
            <p:cNvSpPr>
              <a:spLocks/>
            </p:cNvSpPr>
            <p:nvPr/>
          </p:nvSpPr>
          <p:spPr bwMode="auto">
            <a:xfrm>
              <a:off x="4017963" y="5456238"/>
              <a:ext cx="44450" cy="100012"/>
            </a:xfrm>
            <a:custGeom>
              <a:avLst/>
              <a:gdLst>
                <a:gd name="T0" fmla="*/ 2147483647 w 28"/>
                <a:gd name="T1" fmla="*/ 2147483647 h 63"/>
                <a:gd name="T2" fmla="*/ 2147483647 w 28"/>
                <a:gd name="T3" fmla="*/ 2147483647 h 63"/>
                <a:gd name="T4" fmla="*/ 2147483647 w 28"/>
                <a:gd name="T5" fmla="*/ 2147483647 h 63"/>
                <a:gd name="T6" fmla="*/ 2147483647 w 28"/>
                <a:gd name="T7" fmla="*/ 2147483647 h 63"/>
                <a:gd name="T8" fmla="*/ 2147483647 w 28"/>
                <a:gd name="T9" fmla="*/ 2147483647 h 63"/>
                <a:gd name="T10" fmla="*/ 2147483647 w 28"/>
                <a:gd name="T11" fmla="*/ 2147483647 h 63"/>
                <a:gd name="T12" fmla="*/ 2147483647 w 28"/>
                <a:gd name="T13" fmla="*/ 2147483647 h 63"/>
                <a:gd name="T14" fmla="*/ 2147483647 w 28"/>
                <a:gd name="T15" fmla="*/ 2147483647 h 63"/>
                <a:gd name="T16" fmla="*/ 0 w 28"/>
                <a:gd name="T17" fmla="*/ 2147483647 h 63"/>
                <a:gd name="T18" fmla="*/ 0 w 28"/>
                <a:gd name="T19" fmla="*/ 2147483647 h 63"/>
                <a:gd name="T20" fmla="*/ 0 w 28"/>
                <a:gd name="T21" fmla="*/ 2147483647 h 63"/>
                <a:gd name="T22" fmla="*/ 0 w 28"/>
                <a:gd name="T23" fmla="*/ 2147483647 h 63"/>
                <a:gd name="T24" fmla="*/ 0 w 28"/>
                <a:gd name="T25" fmla="*/ 2147483647 h 63"/>
                <a:gd name="T26" fmla="*/ 2147483647 w 28"/>
                <a:gd name="T27" fmla="*/ 2147483647 h 63"/>
                <a:gd name="T28" fmla="*/ 2147483647 w 28"/>
                <a:gd name="T29" fmla="*/ 2147483647 h 63"/>
                <a:gd name="T30" fmla="*/ 2147483647 w 28"/>
                <a:gd name="T31" fmla="*/ 2147483647 h 63"/>
                <a:gd name="T32" fmla="*/ 2147483647 w 28"/>
                <a:gd name="T33" fmla="*/ 2147483647 h 63"/>
                <a:gd name="T34" fmla="*/ 2147483647 w 28"/>
                <a:gd name="T35" fmla="*/ 2147483647 h 63"/>
                <a:gd name="T36" fmla="*/ 2147483647 w 28"/>
                <a:gd name="T37" fmla="*/ 2147483647 h 63"/>
                <a:gd name="T38" fmla="*/ 2147483647 w 28"/>
                <a:gd name="T39" fmla="*/ 2147483647 h 63"/>
                <a:gd name="T40" fmla="*/ 2147483647 w 28"/>
                <a:gd name="T41" fmla="*/ 2147483647 h 63"/>
                <a:gd name="T42" fmla="*/ 2147483647 w 28"/>
                <a:gd name="T43" fmla="*/ 2147483647 h 63"/>
                <a:gd name="T44" fmla="*/ 2147483647 w 28"/>
                <a:gd name="T45" fmla="*/ 2147483647 h 63"/>
                <a:gd name="T46" fmla="*/ 2147483647 w 28"/>
                <a:gd name="T47" fmla="*/ 2147483647 h 63"/>
                <a:gd name="T48" fmla="*/ 2147483647 w 28"/>
                <a:gd name="T49" fmla="*/ 2147483647 h 63"/>
                <a:gd name="T50" fmla="*/ 2147483647 w 28"/>
                <a:gd name="T51" fmla="*/ 2147483647 h 63"/>
                <a:gd name="T52" fmla="*/ 2147483647 w 28"/>
                <a:gd name="T53" fmla="*/ 2147483647 h 63"/>
                <a:gd name="T54" fmla="*/ 2147483647 w 28"/>
                <a:gd name="T55" fmla="*/ 2147483647 h 63"/>
                <a:gd name="T56" fmla="*/ 2147483647 w 28"/>
                <a:gd name="T57" fmla="*/ 2147483647 h 63"/>
                <a:gd name="T58" fmla="*/ 2147483647 w 28"/>
                <a:gd name="T59" fmla="*/ 2147483647 h 63"/>
                <a:gd name="T60" fmla="*/ 2147483647 w 28"/>
                <a:gd name="T61" fmla="*/ 2147483647 h 63"/>
                <a:gd name="T62" fmla="*/ 2147483647 w 28"/>
                <a:gd name="T63" fmla="*/ 2147483647 h 63"/>
                <a:gd name="T64" fmla="*/ 2147483647 w 28"/>
                <a:gd name="T65" fmla="*/ 2147483647 h 63"/>
                <a:gd name="T66" fmla="*/ 2147483647 w 28"/>
                <a:gd name="T67" fmla="*/ 2147483647 h 63"/>
                <a:gd name="T68" fmla="*/ 2147483647 w 28"/>
                <a:gd name="T69" fmla="*/ 2147483647 h 63"/>
                <a:gd name="T70" fmla="*/ 2147483647 w 28"/>
                <a:gd name="T71" fmla="*/ 2147483647 h 63"/>
                <a:gd name="T72" fmla="*/ 2147483647 w 28"/>
                <a:gd name="T73" fmla="*/ 2147483647 h 63"/>
                <a:gd name="T74" fmla="*/ 2147483647 w 28"/>
                <a:gd name="T75" fmla="*/ 2147483647 h 63"/>
                <a:gd name="T76" fmla="*/ 2147483647 w 28"/>
                <a:gd name="T77" fmla="*/ 2147483647 h 63"/>
                <a:gd name="T78" fmla="*/ 2147483647 w 28"/>
                <a:gd name="T79" fmla="*/ 2147483647 h 63"/>
                <a:gd name="T80" fmla="*/ 2147483647 w 28"/>
                <a:gd name="T81" fmla="*/ 2147483647 h 63"/>
                <a:gd name="T82" fmla="*/ 2147483647 w 28"/>
                <a:gd name="T83" fmla="*/ 2147483647 h 63"/>
                <a:gd name="T84" fmla="*/ 2147483647 w 28"/>
                <a:gd name="T85" fmla="*/ 2147483647 h 63"/>
                <a:gd name="T86" fmla="*/ 2147483647 w 28"/>
                <a:gd name="T87" fmla="*/ 2147483647 h 63"/>
                <a:gd name="T88" fmla="*/ 2147483647 w 28"/>
                <a:gd name="T89" fmla="*/ 2147483647 h 63"/>
                <a:gd name="T90" fmla="*/ 2147483647 w 28"/>
                <a:gd name="T91" fmla="*/ 2147483647 h 63"/>
                <a:gd name="T92" fmla="*/ 2147483647 w 28"/>
                <a:gd name="T93" fmla="*/ 2147483647 h 63"/>
                <a:gd name="T94" fmla="*/ 2147483647 w 28"/>
                <a:gd name="T95" fmla="*/ 2147483647 h 63"/>
                <a:gd name="T96" fmla="*/ 2147483647 w 28"/>
                <a:gd name="T97" fmla="*/ 2147483647 h 63"/>
                <a:gd name="T98" fmla="*/ 2147483647 w 28"/>
                <a:gd name="T99" fmla="*/ 2147483647 h 63"/>
                <a:gd name="T100" fmla="*/ 2147483647 w 28"/>
                <a:gd name="T101" fmla="*/ 2147483647 h 63"/>
                <a:gd name="T102" fmla="*/ 2147483647 w 28"/>
                <a:gd name="T103" fmla="*/ 2147483647 h 63"/>
                <a:gd name="T104" fmla="*/ 2147483647 w 28"/>
                <a:gd name="T105" fmla="*/ 0 h 63"/>
                <a:gd name="T106" fmla="*/ 2147483647 w 28"/>
                <a:gd name="T107" fmla="*/ 2147483647 h 63"/>
                <a:gd name="T108" fmla="*/ 2147483647 w 28"/>
                <a:gd name="T109" fmla="*/ 2147483647 h 6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
                <a:gd name="T166" fmla="*/ 0 h 63"/>
                <a:gd name="T167" fmla="*/ 28 w 28"/>
                <a:gd name="T168" fmla="*/ 63 h 6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 h="63">
                  <a:moveTo>
                    <a:pt x="22" y="3"/>
                  </a:moveTo>
                  <a:lnTo>
                    <a:pt x="17" y="9"/>
                  </a:lnTo>
                  <a:lnTo>
                    <a:pt x="12" y="15"/>
                  </a:lnTo>
                  <a:lnTo>
                    <a:pt x="8" y="21"/>
                  </a:lnTo>
                  <a:lnTo>
                    <a:pt x="5" y="27"/>
                  </a:lnTo>
                  <a:lnTo>
                    <a:pt x="3" y="33"/>
                  </a:lnTo>
                  <a:lnTo>
                    <a:pt x="2" y="38"/>
                  </a:lnTo>
                  <a:lnTo>
                    <a:pt x="1" y="43"/>
                  </a:lnTo>
                  <a:lnTo>
                    <a:pt x="0" y="48"/>
                  </a:lnTo>
                  <a:lnTo>
                    <a:pt x="0" y="52"/>
                  </a:lnTo>
                  <a:lnTo>
                    <a:pt x="0" y="56"/>
                  </a:lnTo>
                  <a:lnTo>
                    <a:pt x="0" y="59"/>
                  </a:lnTo>
                  <a:lnTo>
                    <a:pt x="0" y="61"/>
                  </a:lnTo>
                  <a:lnTo>
                    <a:pt x="1" y="63"/>
                  </a:lnTo>
                  <a:lnTo>
                    <a:pt x="2" y="63"/>
                  </a:lnTo>
                  <a:lnTo>
                    <a:pt x="2" y="62"/>
                  </a:lnTo>
                  <a:lnTo>
                    <a:pt x="3" y="60"/>
                  </a:lnTo>
                  <a:lnTo>
                    <a:pt x="3" y="58"/>
                  </a:lnTo>
                  <a:lnTo>
                    <a:pt x="4" y="56"/>
                  </a:lnTo>
                  <a:lnTo>
                    <a:pt x="4" y="55"/>
                  </a:lnTo>
                  <a:lnTo>
                    <a:pt x="5" y="53"/>
                  </a:lnTo>
                  <a:lnTo>
                    <a:pt x="6" y="50"/>
                  </a:lnTo>
                  <a:lnTo>
                    <a:pt x="7" y="48"/>
                  </a:lnTo>
                  <a:lnTo>
                    <a:pt x="8" y="46"/>
                  </a:lnTo>
                  <a:lnTo>
                    <a:pt x="9" y="43"/>
                  </a:lnTo>
                  <a:lnTo>
                    <a:pt x="10" y="42"/>
                  </a:lnTo>
                  <a:lnTo>
                    <a:pt x="11" y="40"/>
                  </a:lnTo>
                  <a:lnTo>
                    <a:pt x="11" y="38"/>
                  </a:lnTo>
                  <a:lnTo>
                    <a:pt x="12" y="36"/>
                  </a:lnTo>
                  <a:lnTo>
                    <a:pt x="12" y="35"/>
                  </a:lnTo>
                  <a:lnTo>
                    <a:pt x="13" y="34"/>
                  </a:lnTo>
                  <a:lnTo>
                    <a:pt x="15" y="33"/>
                  </a:lnTo>
                  <a:lnTo>
                    <a:pt x="15" y="31"/>
                  </a:lnTo>
                  <a:lnTo>
                    <a:pt x="17" y="29"/>
                  </a:lnTo>
                  <a:lnTo>
                    <a:pt x="18" y="28"/>
                  </a:lnTo>
                  <a:lnTo>
                    <a:pt x="19" y="26"/>
                  </a:lnTo>
                  <a:lnTo>
                    <a:pt x="19" y="25"/>
                  </a:lnTo>
                  <a:lnTo>
                    <a:pt x="20" y="24"/>
                  </a:lnTo>
                  <a:lnTo>
                    <a:pt x="21" y="23"/>
                  </a:lnTo>
                  <a:lnTo>
                    <a:pt x="21" y="21"/>
                  </a:lnTo>
                  <a:lnTo>
                    <a:pt x="21" y="20"/>
                  </a:lnTo>
                  <a:lnTo>
                    <a:pt x="22" y="18"/>
                  </a:lnTo>
                  <a:lnTo>
                    <a:pt x="22" y="17"/>
                  </a:lnTo>
                  <a:lnTo>
                    <a:pt x="23" y="14"/>
                  </a:lnTo>
                  <a:lnTo>
                    <a:pt x="24" y="13"/>
                  </a:lnTo>
                  <a:lnTo>
                    <a:pt x="25" y="10"/>
                  </a:lnTo>
                  <a:lnTo>
                    <a:pt x="25" y="8"/>
                  </a:lnTo>
                  <a:lnTo>
                    <a:pt x="26" y="5"/>
                  </a:lnTo>
                  <a:lnTo>
                    <a:pt x="27" y="3"/>
                  </a:lnTo>
                  <a:lnTo>
                    <a:pt x="27" y="1"/>
                  </a:lnTo>
                  <a:lnTo>
                    <a:pt x="28" y="0"/>
                  </a:lnTo>
                  <a:lnTo>
                    <a:pt x="22" y="3"/>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13" name="Freeform 100"/>
            <p:cNvSpPr>
              <a:spLocks/>
            </p:cNvSpPr>
            <p:nvPr/>
          </p:nvSpPr>
          <p:spPr bwMode="auto">
            <a:xfrm>
              <a:off x="4002088" y="5394325"/>
              <a:ext cx="84137" cy="166687"/>
            </a:xfrm>
            <a:custGeom>
              <a:avLst/>
              <a:gdLst>
                <a:gd name="T0" fmla="*/ 2147483647 w 53"/>
                <a:gd name="T1" fmla="*/ 2147483647 h 105"/>
                <a:gd name="T2" fmla="*/ 2147483647 w 53"/>
                <a:gd name="T3" fmla="*/ 2147483647 h 105"/>
                <a:gd name="T4" fmla="*/ 2147483647 w 53"/>
                <a:gd name="T5" fmla="*/ 2147483647 h 105"/>
                <a:gd name="T6" fmla="*/ 2147483647 w 53"/>
                <a:gd name="T7" fmla="*/ 2147483647 h 105"/>
                <a:gd name="T8" fmla="*/ 2147483647 w 53"/>
                <a:gd name="T9" fmla="*/ 2147483647 h 105"/>
                <a:gd name="T10" fmla="*/ 2147483647 w 53"/>
                <a:gd name="T11" fmla="*/ 2147483647 h 105"/>
                <a:gd name="T12" fmla="*/ 2147483647 w 53"/>
                <a:gd name="T13" fmla="*/ 2147483647 h 105"/>
                <a:gd name="T14" fmla="*/ 2147483647 w 53"/>
                <a:gd name="T15" fmla="*/ 2147483647 h 105"/>
                <a:gd name="T16" fmla="*/ 0 w 53"/>
                <a:gd name="T17" fmla="*/ 2147483647 h 105"/>
                <a:gd name="T18" fmla="*/ 0 w 53"/>
                <a:gd name="T19" fmla="*/ 2147483647 h 105"/>
                <a:gd name="T20" fmla="*/ 0 w 53"/>
                <a:gd name="T21" fmla="*/ 2147483647 h 105"/>
                <a:gd name="T22" fmla="*/ 2147483647 w 53"/>
                <a:gd name="T23" fmla="*/ 2147483647 h 105"/>
                <a:gd name="T24" fmla="*/ 2147483647 w 53"/>
                <a:gd name="T25" fmla="*/ 2147483647 h 105"/>
                <a:gd name="T26" fmla="*/ 2147483647 w 53"/>
                <a:gd name="T27" fmla="*/ 2147483647 h 105"/>
                <a:gd name="T28" fmla="*/ 2147483647 w 53"/>
                <a:gd name="T29" fmla="*/ 2147483647 h 105"/>
                <a:gd name="T30" fmla="*/ 2147483647 w 53"/>
                <a:gd name="T31" fmla="*/ 2147483647 h 105"/>
                <a:gd name="T32" fmla="*/ 2147483647 w 53"/>
                <a:gd name="T33" fmla="*/ 2147483647 h 105"/>
                <a:gd name="T34" fmla="*/ 2147483647 w 53"/>
                <a:gd name="T35" fmla="*/ 2147483647 h 105"/>
                <a:gd name="T36" fmla="*/ 2147483647 w 53"/>
                <a:gd name="T37" fmla="*/ 2147483647 h 105"/>
                <a:gd name="T38" fmla="*/ 2147483647 w 53"/>
                <a:gd name="T39" fmla="*/ 2147483647 h 105"/>
                <a:gd name="T40" fmla="*/ 2147483647 w 53"/>
                <a:gd name="T41" fmla="*/ 2147483647 h 105"/>
                <a:gd name="T42" fmla="*/ 2147483647 w 53"/>
                <a:gd name="T43" fmla="*/ 2147483647 h 105"/>
                <a:gd name="T44" fmla="*/ 2147483647 w 53"/>
                <a:gd name="T45" fmla="*/ 2147483647 h 105"/>
                <a:gd name="T46" fmla="*/ 2147483647 w 53"/>
                <a:gd name="T47" fmla="*/ 2147483647 h 105"/>
                <a:gd name="T48" fmla="*/ 2147483647 w 53"/>
                <a:gd name="T49" fmla="*/ 2147483647 h 105"/>
                <a:gd name="T50" fmla="*/ 2147483647 w 53"/>
                <a:gd name="T51" fmla="*/ 2147483647 h 105"/>
                <a:gd name="T52" fmla="*/ 2147483647 w 53"/>
                <a:gd name="T53" fmla="*/ 2147483647 h 105"/>
                <a:gd name="T54" fmla="*/ 2147483647 w 53"/>
                <a:gd name="T55" fmla="*/ 2147483647 h 105"/>
                <a:gd name="T56" fmla="*/ 2147483647 w 53"/>
                <a:gd name="T57" fmla="*/ 2147483647 h 105"/>
                <a:gd name="T58" fmla="*/ 2147483647 w 53"/>
                <a:gd name="T59" fmla="*/ 2147483647 h 105"/>
                <a:gd name="T60" fmla="*/ 2147483647 w 53"/>
                <a:gd name="T61" fmla="*/ 0 h 105"/>
                <a:gd name="T62" fmla="*/ 2147483647 w 53"/>
                <a:gd name="T63" fmla="*/ 0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105"/>
                <a:gd name="T98" fmla="*/ 53 w 53"/>
                <a:gd name="T99" fmla="*/ 105 h 1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105">
                  <a:moveTo>
                    <a:pt x="53" y="0"/>
                  </a:moveTo>
                  <a:lnTo>
                    <a:pt x="44" y="4"/>
                  </a:lnTo>
                  <a:lnTo>
                    <a:pt x="37" y="9"/>
                  </a:lnTo>
                  <a:lnTo>
                    <a:pt x="30" y="15"/>
                  </a:lnTo>
                  <a:lnTo>
                    <a:pt x="25" y="20"/>
                  </a:lnTo>
                  <a:lnTo>
                    <a:pt x="19" y="25"/>
                  </a:lnTo>
                  <a:lnTo>
                    <a:pt x="15" y="30"/>
                  </a:lnTo>
                  <a:lnTo>
                    <a:pt x="12" y="36"/>
                  </a:lnTo>
                  <a:lnTo>
                    <a:pt x="9" y="40"/>
                  </a:lnTo>
                  <a:lnTo>
                    <a:pt x="6" y="46"/>
                  </a:lnTo>
                  <a:lnTo>
                    <a:pt x="5" y="50"/>
                  </a:lnTo>
                  <a:lnTo>
                    <a:pt x="4" y="55"/>
                  </a:lnTo>
                  <a:lnTo>
                    <a:pt x="3" y="59"/>
                  </a:lnTo>
                  <a:lnTo>
                    <a:pt x="2" y="63"/>
                  </a:lnTo>
                  <a:lnTo>
                    <a:pt x="2" y="67"/>
                  </a:lnTo>
                  <a:lnTo>
                    <a:pt x="1" y="70"/>
                  </a:lnTo>
                  <a:lnTo>
                    <a:pt x="0" y="73"/>
                  </a:lnTo>
                  <a:lnTo>
                    <a:pt x="0" y="77"/>
                  </a:lnTo>
                  <a:lnTo>
                    <a:pt x="0" y="80"/>
                  </a:lnTo>
                  <a:lnTo>
                    <a:pt x="0" y="84"/>
                  </a:lnTo>
                  <a:lnTo>
                    <a:pt x="0" y="88"/>
                  </a:lnTo>
                  <a:lnTo>
                    <a:pt x="0" y="91"/>
                  </a:lnTo>
                  <a:lnTo>
                    <a:pt x="1" y="95"/>
                  </a:lnTo>
                  <a:lnTo>
                    <a:pt x="2" y="98"/>
                  </a:lnTo>
                  <a:lnTo>
                    <a:pt x="3" y="105"/>
                  </a:lnTo>
                  <a:lnTo>
                    <a:pt x="4" y="97"/>
                  </a:lnTo>
                  <a:lnTo>
                    <a:pt x="4" y="92"/>
                  </a:lnTo>
                  <a:lnTo>
                    <a:pt x="4" y="88"/>
                  </a:lnTo>
                  <a:lnTo>
                    <a:pt x="5" y="82"/>
                  </a:lnTo>
                  <a:lnTo>
                    <a:pt x="6" y="77"/>
                  </a:lnTo>
                  <a:lnTo>
                    <a:pt x="6" y="72"/>
                  </a:lnTo>
                  <a:lnTo>
                    <a:pt x="8" y="66"/>
                  </a:lnTo>
                  <a:lnTo>
                    <a:pt x="9" y="61"/>
                  </a:lnTo>
                  <a:lnTo>
                    <a:pt x="11" y="56"/>
                  </a:lnTo>
                  <a:lnTo>
                    <a:pt x="13" y="52"/>
                  </a:lnTo>
                  <a:lnTo>
                    <a:pt x="15" y="48"/>
                  </a:lnTo>
                  <a:lnTo>
                    <a:pt x="17" y="45"/>
                  </a:lnTo>
                  <a:lnTo>
                    <a:pt x="19" y="42"/>
                  </a:lnTo>
                  <a:lnTo>
                    <a:pt x="22" y="39"/>
                  </a:lnTo>
                  <a:lnTo>
                    <a:pt x="25" y="36"/>
                  </a:lnTo>
                  <a:lnTo>
                    <a:pt x="27" y="34"/>
                  </a:lnTo>
                  <a:lnTo>
                    <a:pt x="30" y="31"/>
                  </a:lnTo>
                  <a:lnTo>
                    <a:pt x="33" y="29"/>
                  </a:lnTo>
                  <a:lnTo>
                    <a:pt x="36" y="26"/>
                  </a:lnTo>
                  <a:lnTo>
                    <a:pt x="39" y="24"/>
                  </a:lnTo>
                  <a:lnTo>
                    <a:pt x="41" y="22"/>
                  </a:lnTo>
                  <a:lnTo>
                    <a:pt x="43" y="21"/>
                  </a:lnTo>
                  <a:lnTo>
                    <a:pt x="45" y="19"/>
                  </a:lnTo>
                  <a:lnTo>
                    <a:pt x="47" y="18"/>
                  </a:lnTo>
                  <a:lnTo>
                    <a:pt x="49" y="17"/>
                  </a:lnTo>
                  <a:lnTo>
                    <a:pt x="50" y="15"/>
                  </a:lnTo>
                  <a:lnTo>
                    <a:pt x="51" y="15"/>
                  </a:lnTo>
                  <a:lnTo>
                    <a:pt x="51" y="13"/>
                  </a:lnTo>
                  <a:lnTo>
                    <a:pt x="52" y="11"/>
                  </a:lnTo>
                  <a:lnTo>
                    <a:pt x="52" y="10"/>
                  </a:lnTo>
                  <a:lnTo>
                    <a:pt x="52" y="9"/>
                  </a:lnTo>
                  <a:lnTo>
                    <a:pt x="52" y="7"/>
                  </a:lnTo>
                  <a:lnTo>
                    <a:pt x="53" y="7"/>
                  </a:lnTo>
                  <a:lnTo>
                    <a:pt x="53" y="4"/>
                  </a:lnTo>
                  <a:lnTo>
                    <a:pt x="53" y="2"/>
                  </a:lnTo>
                  <a:lnTo>
                    <a:pt x="53" y="0"/>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14" name="Freeform 101"/>
            <p:cNvSpPr>
              <a:spLocks/>
            </p:cNvSpPr>
            <p:nvPr/>
          </p:nvSpPr>
          <p:spPr bwMode="auto">
            <a:xfrm>
              <a:off x="4027488" y="5268913"/>
              <a:ext cx="79375" cy="65087"/>
            </a:xfrm>
            <a:custGeom>
              <a:avLst/>
              <a:gdLst>
                <a:gd name="T0" fmla="*/ 2147483647 w 50"/>
                <a:gd name="T1" fmla="*/ 2147483647 h 41"/>
                <a:gd name="T2" fmla="*/ 2147483647 w 50"/>
                <a:gd name="T3" fmla="*/ 2147483647 h 41"/>
                <a:gd name="T4" fmla="*/ 2147483647 w 50"/>
                <a:gd name="T5" fmla="*/ 2147483647 h 41"/>
                <a:gd name="T6" fmla="*/ 2147483647 w 50"/>
                <a:gd name="T7" fmla="*/ 2147483647 h 41"/>
                <a:gd name="T8" fmla="*/ 2147483647 w 50"/>
                <a:gd name="T9" fmla="*/ 2147483647 h 41"/>
                <a:gd name="T10" fmla="*/ 2147483647 w 50"/>
                <a:gd name="T11" fmla="*/ 2147483647 h 41"/>
                <a:gd name="T12" fmla="*/ 2147483647 w 50"/>
                <a:gd name="T13" fmla="*/ 2147483647 h 41"/>
                <a:gd name="T14" fmla="*/ 2147483647 w 50"/>
                <a:gd name="T15" fmla="*/ 2147483647 h 41"/>
                <a:gd name="T16" fmla="*/ 0 w 50"/>
                <a:gd name="T17" fmla="*/ 2147483647 h 41"/>
                <a:gd name="T18" fmla="*/ 0 w 50"/>
                <a:gd name="T19" fmla="*/ 2147483647 h 41"/>
                <a:gd name="T20" fmla="*/ 0 w 50"/>
                <a:gd name="T21" fmla="*/ 2147483647 h 41"/>
                <a:gd name="T22" fmla="*/ 0 w 50"/>
                <a:gd name="T23" fmla="*/ 2147483647 h 41"/>
                <a:gd name="T24" fmla="*/ 0 w 50"/>
                <a:gd name="T25" fmla="*/ 2147483647 h 41"/>
                <a:gd name="T26" fmla="*/ 2147483647 w 50"/>
                <a:gd name="T27" fmla="*/ 2147483647 h 41"/>
                <a:gd name="T28" fmla="*/ 2147483647 w 50"/>
                <a:gd name="T29" fmla="*/ 2147483647 h 41"/>
                <a:gd name="T30" fmla="*/ 2147483647 w 50"/>
                <a:gd name="T31" fmla="*/ 2147483647 h 41"/>
                <a:gd name="T32" fmla="*/ 2147483647 w 50"/>
                <a:gd name="T33" fmla="*/ 2147483647 h 41"/>
                <a:gd name="T34" fmla="*/ 2147483647 w 50"/>
                <a:gd name="T35" fmla="*/ 2147483647 h 41"/>
                <a:gd name="T36" fmla="*/ 2147483647 w 50"/>
                <a:gd name="T37" fmla="*/ 2147483647 h 41"/>
                <a:gd name="T38" fmla="*/ 2147483647 w 50"/>
                <a:gd name="T39" fmla="*/ 2147483647 h 41"/>
                <a:gd name="T40" fmla="*/ 2147483647 w 50"/>
                <a:gd name="T41" fmla="*/ 2147483647 h 41"/>
                <a:gd name="T42" fmla="*/ 2147483647 w 50"/>
                <a:gd name="T43" fmla="*/ 2147483647 h 41"/>
                <a:gd name="T44" fmla="*/ 2147483647 w 50"/>
                <a:gd name="T45" fmla="*/ 2147483647 h 41"/>
                <a:gd name="T46" fmla="*/ 2147483647 w 50"/>
                <a:gd name="T47" fmla="*/ 2147483647 h 41"/>
                <a:gd name="T48" fmla="*/ 2147483647 w 50"/>
                <a:gd name="T49" fmla="*/ 2147483647 h 41"/>
                <a:gd name="T50" fmla="*/ 2147483647 w 50"/>
                <a:gd name="T51" fmla="*/ 2147483647 h 41"/>
                <a:gd name="T52" fmla="*/ 2147483647 w 50"/>
                <a:gd name="T53" fmla="*/ 2147483647 h 41"/>
                <a:gd name="T54" fmla="*/ 2147483647 w 50"/>
                <a:gd name="T55" fmla="*/ 2147483647 h 41"/>
                <a:gd name="T56" fmla="*/ 2147483647 w 50"/>
                <a:gd name="T57" fmla="*/ 2147483647 h 41"/>
                <a:gd name="T58" fmla="*/ 2147483647 w 50"/>
                <a:gd name="T59" fmla="*/ 2147483647 h 41"/>
                <a:gd name="T60" fmla="*/ 2147483647 w 50"/>
                <a:gd name="T61" fmla="*/ 2147483647 h 41"/>
                <a:gd name="T62" fmla="*/ 2147483647 w 50"/>
                <a:gd name="T63" fmla="*/ 2147483647 h 41"/>
                <a:gd name="T64" fmla="*/ 2147483647 w 50"/>
                <a:gd name="T65" fmla="*/ 2147483647 h 41"/>
                <a:gd name="T66" fmla="*/ 2147483647 w 50"/>
                <a:gd name="T67" fmla="*/ 2147483647 h 41"/>
                <a:gd name="T68" fmla="*/ 2147483647 w 50"/>
                <a:gd name="T69" fmla="*/ 2147483647 h 41"/>
                <a:gd name="T70" fmla="*/ 2147483647 w 50"/>
                <a:gd name="T71" fmla="*/ 2147483647 h 41"/>
                <a:gd name="T72" fmla="*/ 2147483647 w 50"/>
                <a:gd name="T73" fmla="*/ 2147483647 h 41"/>
                <a:gd name="T74" fmla="*/ 2147483647 w 50"/>
                <a:gd name="T75" fmla="*/ 2147483647 h 41"/>
                <a:gd name="T76" fmla="*/ 2147483647 w 50"/>
                <a:gd name="T77" fmla="*/ 2147483647 h 41"/>
                <a:gd name="T78" fmla="*/ 2147483647 w 50"/>
                <a:gd name="T79" fmla="*/ 2147483647 h 41"/>
                <a:gd name="T80" fmla="*/ 2147483647 w 50"/>
                <a:gd name="T81" fmla="*/ 2147483647 h 41"/>
                <a:gd name="T82" fmla="*/ 2147483647 w 50"/>
                <a:gd name="T83" fmla="*/ 2147483647 h 41"/>
                <a:gd name="T84" fmla="*/ 2147483647 w 50"/>
                <a:gd name="T85" fmla="*/ 2147483647 h 41"/>
                <a:gd name="T86" fmla="*/ 2147483647 w 50"/>
                <a:gd name="T87" fmla="*/ 0 h 41"/>
                <a:gd name="T88" fmla="*/ 2147483647 w 50"/>
                <a:gd name="T89" fmla="*/ 0 h 41"/>
                <a:gd name="T90" fmla="*/ 2147483647 w 50"/>
                <a:gd name="T91" fmla="*/ 0 h 41"/>
                <a:gd name="T92" fmla="*/ 2147483647 w 50"/>
                <a:gd name="T93" fmla="*/ 0 h 41"/>
                <a:gd name="T94" fmla="*/ 2147483647 w 50"/>
                <a:gd name="T95" fmla="*/ 0 h 41"/>
                <a:gd name="T96" fmla="*/ 2147483647 w 50"/>
                <a:gd name="T97" fmla="*/ 0 h 41"/>
                <a:gd name="T98" fmla="*/ 2147483647 w 50"/>
                <a:gd name="T99" fmla="*/ 0 h 41"/>
                <a:gd name="T100" fmla="*/ 2147483647 w 50"/>
                <a:gd name="T101" fmla="*/ 0 h 41"/>
                <a:gd name="T102" fmla="*/ 2147483647 w 50"/>
                <a:gd name="T103" fmla="*/ 0 h 41"/>
                <a:gd name="T104" fmla="*/ 2147483647 w 50"/>
                <a:gd name="T105" fmla="*/ 0 h 41"/>
                <a:gd name="T106" fmla="*/ 2147483647 w 50"/>
                <a:gd name="T107" fmla="*/ 2147483647 h 41"/>
                <a:gd name="T108" fmla="*/ 2147483647 w 50"/>
                <a:gd name="T109" fmla="*/ 2147483647 h 41"/>
                <a:gd name="T110" fmla="*/ 2147483647 w 50"/>
                <a:gd name="T111" fmla="*/ 2147483647 h 41"/>
                <a:gd name="T112" fmla="*/ 2147483647 w 50"/>
                <a:gd name="T113" fmla="*/ 2147483647 h 41"/>
                <a:gd name="T114" fmla="*/ 2147483647 w 50"/>
                <a:gd name="T115" fmla="*/ 2147483647 h 41"/>
                <a:gd name="T116" fmla="*/ 2147483647 w 50"/>
                <a:gd name="T117" fmla="*/ 2147483647 h 41"/>
                <a:gd name="T118" fmla="*/ 2147483647 w 50"/>
                <a:gd name="T119" fmla="*/ 2147483647 h 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
                <a:gd name="T181" fmla="*/ 0 h 41"/>
                <a:gd name="T182" fmla="*/ 50 w 50"/>
                <a:gd name="T183" fmla="*/ 41 h 4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 h="41">
                  <a:moveTo>
                    <a:pt x="25" y="2"/>
                  </a:moveTo>
                  <a:lnTo>
                    <a:pt x="19" y="5"/>
                  </a:lnTo>
                  <a:lnTo>
                    <a:pt x="13" y="8"/>
                  </a:lnTo>
                  <a:lnTo>
                    <a:pt x="9" y="11"/>
                  </a:lnTo>
                  <a:lnTo>
                    <a:pt x="6" y="15"/>
                  </a:lnTo>
                  <a:lnTo>
                    <a:pt x="4" y="18"/>
                  </a:lnTo>
                  <a:lnTo>
                    <a:pt x="2" y="22"/>
                  </a:lnTo>
                  <a:lnTo>
                    <a:pt x="1" y="25"/>
                  </a:lnTo>
                  <a:lnTo>
                    <a:pt x="0" y="29"/>
                  </a:lnTo>
                  <a:lnTo>
                    <a:pt x="0" y="31"/>
                  </a:lnTo>
                  <a:lnTo>
                    <a:pt x="0" y="35"/>
                  </a:lnTo>
                  <a:lnTo>
                    <a:pt x="0" y="37"/>
                  </a:lnTo>
                  <a:lnTo>
                    <a:pt x="0" y="39"/>
                  </a:lnTo>
                  <a:lnTo>
                    <a:pt x="1" y="40"/>
                  </a:lnTo>
                  <a:lnTo>
                    <a:pt x="1" y="41"/>
                  </a:lnTo>
                  <a:lnTo>
                    <a:pt x="2" y="41"/>
                  </a:lnTo>
                  <a:lnTo>
                    <a:pt x="3" y="38"/>
                  </a:lnTo>
                  <a:lnTo>
                    <a:pt x="4" y="36"/>
                  </a:lnTo>
                  <a:lnTo>
                    <a:pt x="5" y="34"/>
                  </a:lnTo>
                  <a:lnTo>
                    <a:pt x="7" y="31"/>
                  </a:lnTo>
                  <a:lnTo>
                    <a:pt x="9" y="28"/>
                  </a:lnTo>
                  <a:lnTo>
                    <a:pt x="11" y="26"/>
                  </a:lnTo>
                  <a:lnTo>
                    <a:pt x="13" y="25"/>
                  </a:lnTo>
                  <a:lnTo>
                    <a:pt x="15" y="24"/>
                  </a:lnTo>
                  <a:lnTo>
                    <a:pt x="16" y="22"/>
                  </a:lnTo>
                  <a:lnTo>
                    <a:pt x="18" y="21"/>
                  </a:lnTo>
                  <a:lnTo>
                    <a:pt x="20" y="20"/>
                  </a:lnTo>
                  <a:lnTo>
                    <a:pt x="22" y="19"/>
                  </a:lnTo>
                  <a:lnTo>
                    <a:pt x="25" y="17"/>
                  </a:lnTo>
                  <a:lnTo>
                    <a:pt x="28" y="16"/>
                  </a:lnTo>
                  <a:lnTo>
                    <a:pt x="30" y="15"/>
                  </a:lnTo>
                  <a:lnTo>
                    <a:pt x="33" y="13"/>
                  </a:lnTo>
                  <a:lnTo>
                    <a:pt x="36" y="11"/>
                  </a:lnTo>
                  <a:lnTo>
                    <a:pt x="39" y="10"/>
                  </a:lnTo>
                  <a:lnTo>
                    <a:pt x="41" y="9"/>
                  </a:lnTo>
                  <a:lnTo>
                    <a:pt x="43" y="8"/>
                  </a:lnTo>
                  <a:lnTo>
                    <a:pt x="45" y="6"/>
                  </a:lnTo>
                  <a:lnTo>
                    <a:pt x="47" y="5"/>
                  </a:lnTo>
                  <a:lnTo>
                    <a:pt x="49" y="4"/>
                  </a:lnTo>
                  <a:lnTo>
                    <a:pt x="49" y="3"/>
                  </a:lnTo>
                  <a:lnTo>
                    <a:pt x="50" y="2"/>
                  </a:lnTo>
                  <a:lnTo>
                    <a:pt x="49" y="0"/>
                  </a:lnTo>
                  <a:lnTo>
                    <a:pt x="48" y="0"/>
                  </a:lnTo>
                  <a:lnTo>
                    <a:pt x="47" y="0"/>
                  </a:lnTo>
                  <a:lnTo>
                    <a:pt x="45" y="0"/>
                  </a:lnTo>
                  <a:lnTo>
                    <a:pt x="43" y="0"/>
                  </a:lnTo>
                  <a:lnTo>
                    <a:pt x="41" y="0"/>
                  </a:lnTo>
                  <a:lnTo>
                    <a:pt x="39" y="0"/>
                  </a:lnTo>
                  <a:lnTo>
                    <a:pt x="37" y="0"/>
                  </a:lnTo>
                  <a:lnTo>
                    <a:pt x="34" y="0"/>
                  </a:lnTo>
                  <a:lnTo>
                    <a:pt x="32" y="0"/>
                  </a:lnTo>
                  <a:lnTo>
                    <a:pt x="30" y="1"/>
                  </a:lnTo>
                  <a:lnTo>
                    <a:pt x="28" y="1"/>
                  </a:lnTo>
                  <a:lnTo>
                    <a:pt x="26" y="2"/>
                  </a:lnTo>
                  <a:lnTo>
                    <a:pt x="25" y="2"/>
                  </a:lnTo>
                  <a:close/>
                </a:path>
              </a:pathLst>
            </a:custGeom>
            <a:solidFill>
              <a:srgbClr val="54C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15" name="Freeform 102"/>
            <p:cNvSpPr>
              <a:spLocks/>
            </p:cNvSpPr>
            <p:nvPr/>
          </p:nvSpPr>
          <p:spPr bwMode="auto">
            <a:xfrm>
              <a:off x="3802063" y="5202238"/>
              <a:ext cx="57150" cy="160337"/>
            </a:xfrm>
            <a:custGeom>
              <a:avLst/>
              <a:gdLst>
                <a:gd name="T0" fmla="*/ 2147483647 w 36"/>
                <a:gd name="T1" fmla="*/ 2147483647 h 101"/>
                <a:gd name="T2" fmla="*/ 2147483647 w 36"/>
                <a:gd name="T3" fmla="*/ 2147483647 h 101"/>
                <a:gd name="T4" fmla="*/ 2147483647 w 36"/>
                <a:gd name="T5" fmla="*/ 2147483647 h 101"/>
                <a:gd name="T6" fmla="*/ 2147483647 w 36"/>
                <a:gd name="T7" fmla="*/ 2147483647 h 101"/>
                <a:gd name="T8" fmla="*/ 2147483647 w 36"/>
                <a:gd name="T9" fmla="*/ 2147483647 h 101"/>
                <a:gd name="T10" fmla="*/ 2147483647 w 36"/>
                <a:gd name="T11" fmla="*/ 2147483647 h 101"/>
                <a:gd name="T12" fmla="*/ 2147483647 w 36"/>
                <a:gd name="T13" fmla="*/ 2147483647 h 101"/>
                <a:gd name="T14" fmla="*/ 2147483647 w 36"/>
                <a:gd name="T15" fmla="*/ 2147483647 h 101"/>
                <a:gd name="T16" fmla="*/ 2147483647 w 36"/>
                <a:gd name="T17" fmla="*/ 2147483647 h 101"/>
                <a:gd name="T18" fmla="*/ 2147483647 w 36"/>
                <a:gd name="T19" fmla="*/ 2147483647 h 101"/>
                <a:gd name="T20" fmla="*/ 2147483647 w 36"/>
                <a:gd name="T21" fmla="*/ 2147483647 h 101"/>
                <a:gd name="T22" fmla="*/ 2147483647 w 36"/>
                <a:gd name="T23" fmla="*/ 2147483647 h 101"/>
                <a:gd name="T24" fmla="*/ 2147483647 w 36"/>
                <a:gd name="T25" fmla="*/ 2147483647 h 101"/>
                <a:gd name="T26" fmla="*/ 2147483647 w 36"/>
                <a:gd name="T27" fmla="*/ 2147483647 h 101"/>
                <a:gd name="T28" fmla="*/ 2147483647 w 36"/>
                <a:gd name="T29" fmla="*/ 2147483647 h 101"/>
                <a:gd name="T30" fmla="*/ 2147483647 w 36"/>
                <a:gd name="T31" fmla="*/ 2147483647 h 101"/>
                <a:gd name="T32" fmla="*/ 2147483647 w 36"/>
                <a:gd name="T33" fmla="*/ 2147483647 h 101"/>
                <a:gd name="T34" fmla="*/ 2147483647 w 36"/>
                <a:gd name="T35" fmla="*/ 2147483647 h 101"/>
                <a:gd name="T36" fmla="*/ 2147483647 w 36"/>
                <a:gd name="T37" fmla="*/ 2147483647 h 101"/>
                <a:gd name="T38" fmla="*/ 2147483647 w 36"/>
                <a:gd name="T39" fmla="*/ 2147483647 h 101"/>
                <a:gd name="T40" fmla="*/ 2147483647 w 36"/>
                <a:gd name="T41" fmla="*/ 2147483647 h 101"/>
                <a:gd name="T42" fmla="*/ 2147483647 w 36"/>
                <a:gd name="T43" fmla="*/ 2147483647 h 101"/>
                <a:gd name="T44" fmla="*/ 2147483647 w 36"/>
                <a:gd name="T45" fmla="*/ 2147483647 h 101"/>
                <a:gd name="T46" fmla="*/ 2147483647 w 36"/>
                <a:gd name="T47" fmla="*/ 2147483647 h 101"/>
                <a:gd name="T48" fmla="*/ 2147483647 w 36"/>
                <a:gd name="T49" fmla="*/ 2147483647 h 101"/>
                <a:gd name="T50" fmla="*/ 2147483647 w 36"/>
                <a:gd name="T51" fmla="*/ 2147483647 h 101"/>
                <a:gd name="T52" fmla="*/ 2147483647 w 36"/>
                <a:gd name="T53" fmla="*/ 2147483647 h 101"/>
                <a:gd name="T54" fmla="*/ 2147483647 w 36"/>
                <a:gd name="T55" fmla="*/ 2147483647 h 101"/>
                <a:gd name="T56" fmla="*/ 2147483647 w 36"/>
                <a:gd name="T57" fmla="*/ 2147483647 h 101"/>
                <a:gd name="T58" fmla="*/ 2147483647 w 36"/>
                <a:gd name="T59" fmla="*/ 2147483647 h 101"/>
                <a:gd name="T60" fmla="*/ 0 w 36"/>
                <a:gd name="T61" fmla="*/ 2147483647 h 101"/>
                <a:gd name="T62" fmla="*/ 0 w 36"/>
                <a:gd name="T63" fmla="*/ 2147483647 h 101"/>
                <a:gd name="T64" fmla="*/ 2147483647 w 36"/>
                <a:gd name="T65" fmla="*/ 2147483647 h 101"/>
                <a:gd name="T66" fmla="*/ 2147483647 w 36"/>
                <a:gd name="T67" fmla="*/ 2147483647 h 101"/>
                <a:gd name="T68" fmla="*/ 2147483647 w 36"/>
                <a:gd name="T69" fmla="*/ 2147483647 h 101"/>
                <a:gd name="T70" fmla="*/ 2147483647 w 36"/>
                <a:gd name="T71" fmla="*/ 2147483647 h 101"/>
                <a:gd name="T72" fmla="*/ 2147483647 w 36"/>
                <a:gd name="T73" fmla="*/ 2147483647 h 101"/>
                <a:gd name="T74" fmla="*/ 2147483647 w 36"/>
                <a:gd name="T75" fmla="*/ 2147483647 h 101"/>
                <a:gd name="T76" fmla="*/ 2147483647 w 36"/>
                <a:gd name="T77" fmla="*/ 2147483647 h 101"/>
                <a:gd name="T78" fmla="*/ 2147483647 w 36"/>
                <a:gd name="T79" fmla="*/ 2147483647 h 101"/>
                <a:gd name="T80" fmla="*/ 2147483647 w 36"/>
                <a:gd name="T81" fmla="*/ 2147483647 h 101"/>
                <a:gd name="T82" fmla="*/ 2147483647 w 36"/>
                <a:gd name="T83" fmla="*/ 2147483647 h 101"/>
                <a:gd name="T84" fmla="*/ 2147483647 w 36"/>
                <a:gd name="T85" fmla="*/ 2147483647 h 101"/>
                <a:gd name="T86" fmla="*/ 2147483647 w 36"/>
                <a:gd name="T87" fmla="*/ 2147483647 h 101"/>
                <a:gd name="T88" fmla="*/ 2147483647 w 36"/>
                <a:gd name="T89" fmla="*/ 2147483647 h 101"/>
                <a:gd name="T90" fmla="*/ 2147483647 w 36"/>
                <a:gd name="T91" fmla="*/ 2147483647 h 101"/>
                <a:gd name="T92" fmla="*/ 2147483647 w 36"/>
                <a:gd name="T93" fmla="*/ 2147483647 h 101"/>
                <a:gd name="T94" fmla="*/ 2147483647 w 36"/>
                <a:gd name="T95" fmla="*/ 2147483647 h 101"/>
                <a:gd name="T96" fmla="*/ 2147483647 w 36"/>
                <a:gd name="T97" fmla="*/ 2147483647 h 101"/>
                <a:gd name="T98" fmla="*/ 2147483647 w 36"/>
                <a:gd name="T99" fmla="*/ 2147483647 h 101"/>
                <a:gd name="T100" fmla="*/ 2147483647 w 36"/>
                <a:gd name="T101" fmla="*/ 2147483647 h 101"/>
                <a:gd name="T102" fmla="*/ 2147483647 w 36"/>
                <a:gd name="T103" fmla="*/ 0 h 101"/>
                <a:gd name="T104" fmla="*/ 2147483647 w 36"/>
                <a:gd name="T105" fmla="*/ 0 h 101"/>
                <a:gd name="T106" fmla="*/ 2147483647 w 36"/>
                <a:gd name="T107" fmla="*/ 0 h 101"/>
                <a:gd name="T108" fmla="*/ 2147483647 w 36"/>
                <a:gd name="T109" fmla="*/ 2147483647 h 1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
                <a:gd name="T166" fmla="*/ 0 h 101"/>
                <a:gd name="T167" fmla="*/ 36 w 36"/>
                <a:gd name="T168" fmla="*/ 101 h 1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 h="101">
                  <a:moveTo>
                    <a:pt x="21" y="1"/>
                  </a:moveTo>
                  <a:lnTo>
                    <a:pt x="23" y="4"/>
                  </a:lnTo>
                  <a:lnTo>
                    <a:pt x="27" y="8"/>
                  </a:lnTo>
                  <a:lnTo>
                    <a:pt x="29" y="11"/>
                  </a:lnTo>
                  <a:lnTo>
                    <a:pt x="31" y="14"/>
                  </a:lnTo>
                  <a:lnTo>
                    <a:pt x="32" y="17"/>
                  </a:lnTo>
                  <a:lnTo>
                    <a:pt x="33" y="21"/>
                  </a:lnTo>
                  <a:lnTo>
                    <a:pt x="34" y="24"/>
                  </a:lnTo>
                  <a:lnTo>
                    <a:pt x="36" y="28"/>
                  </a:lnTo>
                  <a:lnTo>
                    <a:pt x="35" y="31"/>
                  </a:lnTo>
                  <a:lnTo>
                    <a:pt x="35" y="35"/>
                  </a:lnTo>
                  <a:lnTo>
                    <a:pt x="35" y="39"/>
                  </a:lnTo>
                  <a:lnTo>
                    <a:pt x="34" y="42"/>
                  </a:lnTo>
                  <a:lnTo>
                    <a:pt x="33" y="46"/>
                  </a:lnTo>
                  <a:lnTo>
                    <a:pt x="31" y="50"/>
                  </a:lnTo>
                  <a:lnTo>
                    <a:pt x="31" y="54"/>
                  </a:lnTo>
                  <a:lnTo>
                    <a:pt x="29" y="58"/>
                  </a:lnTo>
                  <a:lnTo>
                    <a:pt x="28" y="60"/>
                  </a:lnTo>
                  <a:lnTo>
                    <a:pt x="27" y="61"/>
                  </a:lnTo>
                  <a:lnTo>
                    <a:pt x="27" y="63"/>
                  </a:lnTo>
                  <a:lnTo>
                    <a:pt x="26" y="64"/>
                  </a:lnTo>
                  <a:lnTo>
                    <a:pt x="25" y="66"/>
                  </a:lnTo>
                  <a:lnTo>
                    <a:pt x="24" y="67"/>
                  </a:lnTo>
                  <a:lnTo>
                    <a:pt x="23" y="69"/>
                  </a:lnTo>
                  <a:lnTo>
                    <a:pt x="22" y="71"/>
                  </a:lnTo>
                  <a:lnTo>
                    <a:pt x="21" y="71"/>
                  </a:lnTo>
                  <a:lnTo>
                    <a:pt x="20" y="73"/>
                  </a:lnTo>
                  <a:lnTo>
                    <a:pt x="19" y="74"/>
                  </a:lnTo>
                  <a:lnTo>
                    <a:pt x="19" y="77"/>
                  </a:lnTo>
                  <a:lnTo>
                    <a:pt x="17" y="79"/>
                  </a:lnTo>
                  <a:lnTo>
                    <a:pt x="15" y="81"/>
                  </a:lnTo>
                  <a:lnTo>
                    <a:pt x="14" y="83"/>
                  </a:lnTo>
                  <a:lnTo>
                    <a:pt x="13" y="84"/>
                  </a:lnTo>
                  <a:lnTo>
                    <a:pt x="13" y="85"/>
                  </a:lnTo>
                  <a:lnTo>
                    <a:pt x="13" y="86"/>
                  </a:lnTo>
                  <a:lnTo>
                    <a:pt x="13" y="88"/>
                  </a:lnTo>
                  <a:lnTo>
                    <a:pt x="15" y="90"/>
                  </a:lnTo>
                  <a:lnTo>
                    <a:pt x="17" y="90"/>
                  </a:lnTo>
                  <a:lnTo>
                    <a:pt x="19" y="91"/>
                  </a:lnTo>
                  <a:lnTo>
                    <a:pt x="21" y="90"/>
                  </a:lnTo>
                  <a:lnTo>
                    <a:pt x="25" y="90"/>
                  </a:lnTo>
                  <a:lnTo>
                    <a:pt x="26" y="90"/>
                  </a:lnTo>
                  <a:lnTo>
                    <a:pt x="27" y="90"/>
                  </a:lnTo>
                  <a:lnTo>
                    <a:pt x="29" y="90"/>
                  </a:lnTo>
                  <a:lnTo>
                    <a:pt x="31" y="91"/>
                  </a:lnTo>
                  <a:lnTo>
                    <a:pt x="31" y="92"/>
                  </a:lnTo>
                  <a:lnTo>
                    <a:pt x="32" y="93"/>
                  </a:lnTo>
                  <a:lnTo>
                    <a:pt x="33" y="95"/>
                  </a:lnTo>
                  <a:lnTo>
                    <a:pt x="33" y="97"/>
                  </a:lnTo>
                  <a:lnTo>
                    <a:pt x="33" y="98"/>
                  </a:lnTo>
                  <a:lnTo>
                    <a:pt x="32" y="100"/>
                  </a:lnTo>
                  <a:lnTo>
                    <a:pt x="31" y="101"/>
                  </a:lnTo>
                  <a:lnTo>
                    <a:pt x="23" y="100"/>
                  </a:lnTo>
                  <a:lnTo>
                    <a:pt x="17" y="99"/>
                  </a:lnTo>
                  <a:lnTo>
                    <a:pt x="13" y="97"/>
                  </a:lnTo>
                  <a:lnTo>
                    <a:pt x="9" y="97"/>
                  </a:lnTo>
                  <a:lnTo>
                    <a:pt x="6" y="95"/>
                  </a:lnTo>
                  <a:lnTo>
                    <a:pt x="3" y="94"/>
                  </a:lnTo>
                  <a:lnTo>
                    <a:pt x="2" y="93"/>
                  </a:lnTo>
                  <a:lnTo>
                    <a:pt x="1" y="92"/>
                  </a:lnTo>
                  <a:lnTo>
                    <a:pt x="0" y="90"/>
                  </a:lnTo>
                  <a:lnTo>
                    <a:pt x="0" y="88"/>
                  </a:lnTo>
                  <a:lnTo>
                    <a:pt x="0" y="86"/>
                  </a:lnTo>
                  <a:lnTo>
                    <a:pt x="1" y="85"/>
                  </a:lnTo>
                  <a:lnTo>
                    <a:pt x="2" y="83"/>
                  </a:lnTo>
                  <a:lnTo>
                    <a:pt x="2" y="82"/>
                  </a:lnTo>
                  <a:lnTo>
                    <a:pt x="3" y="80"/>
                  </a:lnTo>
                  <a:lnTo>
                    <a:pt x="4" y="78"/>
                  </a:lnTo>
                  <a:lnTo>
                    <a:pt x="5" y="76"/>
                  </a:lnTo>
                  <a:lnTo>
                    <a:pt x="5" y="74"/>
                  </a:lnTo>
                  <a:lnTo>
                    <a:pt x="7" y="72"/>
                  </a:lnTo>
                  <a:lnTo>
                    <a:pt x="7" y="71"/>
                  </a:lnTo>
                  <a:lnTo>
                    <a:pt x="9" y="70"/>
                  </a:lnTo>
                  <a:lnTo>
                    <a:pt x="10" y="68"/>
                  </a:lnTo>
                  <a:lnTo>
                    <a:pt x="11" y="67"/>
                  </a:lnTo>
                  <a:lnTo>
                    <a:pt x="13" y="66"/>
                  </a:lnTo>
                  <a:lnTo>
                    <a:pt x="13" y="64"/>
                  </a:lnTo>
                  <a:lnTo>
                    <a:pt x="15" y="63"/>
                  </a:lnTo>
                  <a:lnTo>
                    <a:pt x="16" y="61"/>
                  </a:lnTo>
                  <a:lnTo>
                    <a:pt x="17" y="60"/>
                  </a:lnTo>
                  <a:lnTo>
                    <a:pt x="19" y="59"/>
                  </a:lnTo>
                  <a:lnTo>
                    <a:pt x="19" y="57"/>
                  </a:lnTo>
                  <a:lnTo>
                    <a:pt x="21" y="55"/>
                  </a:lnTo>
                  <a:lnTo>
                    <a:pt x="22" y="54"/>
                  </a:lnTo>
                  <a:lnTo>
                    <a:pt x="23" y="50"/>
                  </a:lnTo>
                  <a:lnTo>
                    <a:pt x="24" y="47"/>
                  </a:lnTo>
                  <a:lnTo>
                    <a:pt x="25" y="44"/>
                  </a:lnTo>
                  <a:lnTo>
                    <a:pt x="25" y="41"/>
                  </a:lnTo>
                  <a:lnTo>
                    <a:pt x="25" y="37"/>
                  </a:lnTo>
                  <a:lnTo>
                    <a:pt x="25" y="34"/>
                  </a:lnTo>
                  <a:lnTo>
                    <a:pt x="25" y="31"/>
                  </a:lnTo>
                  <a:lnTo>
                    <a:pt x="25" y="28"/>
                  </a:lnTo>
                  <a:lnTo>
                    <a:pt x="23" y="24"/>
                  </a:lnTo>
                  <a:lnTo>
                    <a:pt x="22" y="21"/>
                  </a:lnTo>
                  <a:lnTo>
                    <a:pt x="21" y="18"/>
                  </a:lnTo>
                  <a:lnTo>
                    <a:pt x="19" y="15"/>
                  </a:lnTo>
                  <a:lnTo>
                    <a:pt x="17" y="12"/>
                  </a:lnTo>
                  <a:lnTo>
                    <a:pt x="15" y="9"/>
                  </a:lnTo>
                  <a:lnTo>
                    <a:pt x="13" y="6"/>
                  </a:lnTo>
                  <a:lnTo>
                    <a:pt x="11" y="4"/>
                  </a:lnTo>
                  <a:lnTo>
                    <a:pt x="9" y="2"/>
                  </a:lnTo>
                  <a:lnTo>
                    <a:pt x="10" y="2"/>
                  </a:lnTo>
                  <a:lnTo>
                    <a:pt x="11" y="0"/>
                  </a:lnTo>
                  <a:lnTo>
                    <a:pt x="13" y="0"/>
                  </a:lnTo>
                  <a:lnTo>
                    <a:pt x="15" y="0"/>
                  </a:lnTo>
                  <a:lnTo>
                    <a:pt x="17" y="0"/>
                  </a:lnTo>
                  <a:lnTo>
                    <a:pt x="19" y="0"/>
                  </a:lnTo>
                  <a:lnTo>
                    <a:pt x="21" y="1"/>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16" name="Freeform 103"/>
            <p:cNvSpPr>
              <a:spLocks/>
            </p:cNvSpPr>
            <p:nvPr/>
          </p:nvSpPr>
          <p:spPr bwMode="auto">
            <a:xfrm>
              <a:off x="3789363" y="5056188"/>
              <a:ext cx="111125" cy="152400"/>
            </a:xfrm>
            <a:custGeom>
              <a:avLst/>
              <a:gdLst>
                <a:gd name="T0" fmla="*/ 2147483647 w 70"/>
                <a:gd name="T1" fmla="*/ 2147483647 h 96"/>
                <a:gd name="T2" fmla="*/ 2147483647 w 70"/>
                <a:gd name="T3" fmla="*/ 2147483647 h 96"/>
                <a:gd name="T4" fmla="*/ 2147483647 w 70"/>
                <a:gd name="T5" fmla="*/ 2147483647 h 96"/>
                <a:gd name="T6" fmla="*/ 2147483647 w 70"/>
                <a:gd name="T7" fmla="*/ 2147483647 h 96"/>
                <a:gd name="T8" fmla="*/ 2147483647 w 70"/>
                <a:gd name="T9" fmla="*/ 2147483647 h 96"/>
                <a:gd name="T10" fmla="*/ 2147483647 w 70"/>
                <a:gd name="T11" fmla="*/ 2147483647 h 96"/>
                <a:gd name="T12" fmla="*/ 2147483647 w 70"/>
                <a:gd name="T13" fmla="*/ 2147483647 h 96"/>
                <a:gd name="T14" fmla="*/ 2147483647 w 70"/>
                <a:gd name="T15" fmla="*/ 2147483647 h 96"/>
                <a:gd name="T16" fmla="*/ 2147483647 w 70"/>
                <a:gd name="T17" fmla="*/ 2147483647 h 96"/>
                <a:gd name="T18" fmla="*/ 2147483647 w 70"/>
                <a:gd name="T19" fmla="*/ 2147483647 h 96"/>
                <a:gd name="T20" fmla="*/ 2147483647 w 70"/>
                <a:gd name="T21" fmla="*/ 2147483647 h 96"/>
                <a:gd name="T22" fmla="*/ 2147483647 w 70"/>
                <a:gd name="T23" fmla="*/ 2147483647 h 96"/>
                <a:gd name="T24" fmla="*/ 2147483647 w 70"/>
                <a:gd name="T25" fmla="*/ 2147483647 h 96"/>
                <a:gd name="T26" fmla="*/ 2147483647 w 70"/>
                <a:gd name="T27" fmla="*/ 2147483647 h 96"/>
                <a:gd name="T28" fmla="*/ 2147483647 w 70"/>
                <a:gd name="T29" fmla="*/ 2147483647 h 96"/>
                <a:gd name="T30" fmla="*/ 2147483647 w 70"/>
                <a:gd name="T31" fmla="*/ 2147483647 h 96"/>
                <a:gd name="T32" fmla="*/ 2147483647 w 70"/>
                <a:gd name="T33" fmla="*/ 2147483647 h 96"/>
                <a:gd name="T34" fmla="*/ 2147483647 w 70"/>
                <a:gd name="T35" fmla="*/ 2147483647 h 96"/>
                <a:gd name="T36" fmla="*/ 2147483647 w 70"/>
                <a:gd name="T37" fmla="*/ 2147483647 h 96"/>
                <a:gd name="T38" fmla="*/ 2147483647 w 70"/>
                <a:gd name="T39" fmla="*/ 2147483647 h 96"/>
                <a:gd name="T40" fmla="*/ 2147483647 w 70"/>
                <a:gd name="T41" fmla="*/ 2147483647 h 96"/>
                <a:gd name="T42" fmla="*/ 2147483647 w 70"/>
                <a:gd name="T43" fmla="*/ 2147483647 h 96"/>
                <a:gd name="T44" fmla="*/ 2147483647 w 70"/>
                <a:gd name="T45" fmla="*/ 2147483647 h 96"/>
                <a:gd name="T46" fmla="*/ 2147483647 w 70"/>
                <a:gd name="T47" fmla="*/ 2147483647 h 96"/>
                <a:gd name="T48" fmla="*/ 2147483647 w 70"/>
                <a:gd name="T49" fmla="*/ 2147483647 h 96"/>
                <a:gd name="T50" fmla="*/ 2147483647 w 70"/>
                <a:gd name="T51" fmla="*/ 2147483647 h 96"/>
                <a:gd name="T52" fmla="*/ 2147483647 w 70"/>
                <a:gd name="T53" fmla="*/ 2147483647 h 96"/>
                <a:gd name="T54" fmla="*/ 2147483647 w 70"/>
                <a:gd name="T55" fmla="*/ 2147483647 h 96"/>
                <a:gd name="T56" fmla="*/ 2147483647 w 70"/>
                <a:gd name="T57" fmla="*/ 2147483647 h 96"/>
                <a:gd name="T58" fmla="*/ 2147483647 w 70"/>
                <a:gd name="T59" fmla="*/ 2147483647 h 96"/>
                <a:gd name="T60" fmla="*/ 2147483647 w 70"/>
                <a:gd name="T61" fmla="*/ 2147483647 h 96"/>
                <a:gd name="T62" fmla="*/ 2147483647 w 70"/>
                <a:gd name="T63" fmla="*/ 2147483647 h 96"/>
                <a:gd name="T64" fmla="*/ 2147483647 w 70"/>
                <a:gd name="T65" fmla="*/ 2147483647 h 96"/>
                <a:gd name="T66" fmla="*/ 2147483647 w 70"/>
                <a:gd name="T67" fmla="*/ 2147483647 h 96"/>
                <a:gd name="T68" fmla="*/ 2147483647 w 70"/>
                <a:gd name="T69" fmla="*/ 2147483647 h 96"/>
                <a:gd name="T70" fmla="*/ 2147483647 w 70"/>
                <a:gd name="T71" fmla="*/ 2147483647 h 96"/>
                <a:gd name="T72" fmla="*/ 0 w 70"/>
                <a:gd name="T73" fmla="*/ 2147483647 h 96"/>
                <a:gd name="T74" fmla="*/ 0 w 70"/>
                <a:gd name="T75" fmla="*/ 2147483647 h 96"/>
                <a:gd name="T76" fmla="*/ 2147483647 w 70"/>
                <a:gd name="T77" fmla="*/ 2147483647 h 96"/>
                <a:gd name="T78" fmla="*/ 2147483647 w 70"/>
                <a:gd name="T79" fmla="*/ 2147483647 h 96"/>
                <a:gd name="T80" fmla="*/ 2147483647 w 70"/>
                <a:gd name="T81" fmla="*/ 2147483647 h 96"/>
                <a:gd name="T82" fmla="*/ 2147483647 w 70"/>
                <a:gd name="T83" fmla="*/ 2147483647 h 96"/>
                <a:gd name="T84" fmla="*/ 2147483647 w 70"/>
                <a:gd name="T85" fmla="*/ 2147483647 h 96"/>
                <a:gd name="T86" fmla="*/ 2147483647 w 70"/>
                <a:gd name="T87" fmla="*/ 2147483647 h 96"/>
                <a:gd name="T88" fmla="*/ 2147483647 w 70"/>
                <a:gd name="T89" fmla="*/ 2147483647 h 96"/>
                <a:gd name="T90" fmla="*/ 2147483647 w 70"/>
                <a:gd name="T91" fmla="*/ 2147483647 h 9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0"/>
                <a:gd name="T139" fmla="*/ 0 h 96"/>
                <a:gd name="T140" fmla="*/ 70 w 70"/>
                <a:gd name="T141" fmla="*/ 96 h 9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0" h="96">
                  <a:moveTo>
                    <a:pt x="66" y="24"/>
                  </a:moveTo>
                  <a:lnTo>
                    <a:pt x="64" y="23"/>
                  </a:lnTo>
                  <a:lnTo>
                    <a:pt x="62" y="22"/>
                  </a:lnTo>
                  <a:lnTo>
                    <a:pt x="60" y="20"/>
                  </a:lnTo>
                  <a:lnTo>
                    <a:pt x="58" y="19"/>
                  </a:lnTo>
                  <a:lnTo>
                    <a:pt x="56" y="18"/>
                  </a:lnTo>
                  <a:lnTo>
                    <a:pt x="54" y="17"/>
                  </a:lnTo>
                  <a:lnTo>
                    <a:pt x="52" y="16"/>
                  </a:lnTo>
                  <a:lnTo>
                    <a:pt x="51" y="15"/>
                  </a:lnTo>
                  <a:lnTo>
                    <a:pt x="48" y="14"/>
                  </a:lnTo>
                  <a:lnTo>
                    <a:pt x="47" y="14"/>
                  </a:lnTo>
                  <a:lnTo>
                    <a:pt x="45" y="13"/>
                  </a:lnTo>
                  <a:lnTo>
                    <a:pt x="43" y="13"/>
                  </a:lnTo>
                  <a:lnTo>
                    <a:pt x="41" y="13"/>
                  </a:lnTo>
                  <a:lnTo>
                    <a:pt x="39" y="13"/>
                  </a:lnTo>
                  <a:lnTo>
                    <a:pt x="37" y="13"/>
                  </a:lnTo>
                  <a:lnTo>
                    <a:pt x="35" y="13"/>
                  </a:lnTo>
                  <a:lnTo>
                    <a:pt x="31" y="15"/>
                  </a:lnTo>
                  <a:lnTo>
                    <a:pt x="27" y="16"/>
                  </a:lnTo>
                  <a:lnTo>
                    <a:pt x="25" y="17"/>
                  </a:lnTo>
                  <a:lnTo>
                    <a:pt x="23" y="19"/>
                  </a:lnTo>
                  <a:lnTo>
                    <a:pt x="21" y="20"/>
                  </a:lnTo>
                  <a:lnTo>
                    <a:pt x="19" y="22"/>
                  </a:lnTo>
                  <a:lnTo>
                    <a:pt x="18" y="24"/>
                  </a:lnTo>
                  <a:lnTo>
                    <a:pt x="17" y="26"/>
                  </a:lnTo>
                  <a:lnTo>
                    <a:pt x="17" y="28"/>
                  </a:lnTo>
                  <a:lnTo>
                    <a:pt x="16" y="30"/>
                  </a:lnTo>
                  <a:lnTo>
                    <a:pt x="16" y="33"/>
                  </a:lnTo>
                  <a:lnTo>
                    <a:pt x="16" y="36"/>
                  </a:lnTo>
                  <a:lnTo>
                    <a:pt x="16" y="39"/>
                  </a:lnTo>
                  <a:lnTo>
                    <a:pt x="17" y="42"/>
                  </a:lnTo>
                  <a:lnTo>
                    <a:pt x="17" y="45"/>
                  </a:lnTo>
                  <a:lnTo>
                    <a:pt x="17" y="49"/>
                  </a:lnTo>
                  <a:lnTo>
                    <a:pt x="18" y="53"/>
                  </a:lnTo>
                  <a:lnTo>
                    <a:pt x="19" y="57"/>
                  </a:lnTo>
                  <a:lnTo>
                    <a:pt x="21" y="61"/>
                  </a:lnTo>
                  <a:lnTo>
                    <a:pt x="23" y="65"/>
                  </a:lnTo>
                  <a:lnTo>
                    <a:pt x="25" y="68"/>
                  </a:lnTo>
                  <a:lnTo>
                    <a:pt x="27" y="72"/>
                  </a:lnTo>
                  <a:lnTo>
                    <a:pt x="30" y="75"/>
                  </a:lnTo>
                  <a:lnTo>
                    <a:pt x="33" y="78"/>
                  </a:lnTo>
                  <a:lnTo>
                    <a:pt x="37" y="81"/>
                  </a:lnTo>
                  <a:lnTo>
                    <a:pt x="40" y="83"/>
                  </a:lnTo>
                  <a:lnTo>
                    <a:pt x="44" y="85"/>
                  </a:lnTo>
                  <a:lnTo>
                    <a:pt x="48" y="87"/>
                  </a:lnTo>
                  <a:lnTo>
                    <a:pt x="52" y="87"/>
                  </a:lnTo>
                  <a:lnTo>
                    <a:pt x="56" y="88"/>
                  </a:lnTo>
                  <a:lnTo>
                    <a:pt x="61" y="88"/>
                  </a:lnTo>
                  <a:lnTo>
                    <a:pt x="66" y="88"/>
                  </a:lnTo>
                  <a:lnTo>
                    <a:pt x="67" y="87"/>
                  </a:lnTo>
                  <a:lnTo>
                    <a:pt x="68" y="88"/>
                  </a:lnTo>
                  <a:lnTo>
                    <a:pt x="69" y="88"/>
                  </a:lnTo>
                  <a:lnTo>
                    <a:pt x="70" y="90"/>
                  </a:lnTo>
                  <a:lnTo>
                    <a:pt x="68" y="91"/>
                  </a:lnTo>
                  <a:lnTo>
                    <a:pt x="68" y="92"/>
                  </a:lnTo>
                  <a:lnTo>
                    <a:pt x="66" y="94"/>
                  </a:lnTo>
                  <a:lnTo>
                    <a:pt x="64" y="95"/>
                  </a:lnTo>
                  <a:lnTo>
                    <a:pt x="59" y="95"/>
                  </a:lnTo>
                  <a:lnTo>
                    <a:pt x="54" y="96"/>
                  </a:lnTo>
                  <a:lnTo>
                    <a:pt x="48" y="95"/>
                  </a:lnTo>
                  <a:lnTo>
                    <a:pt x="42" y="95"/>
                  </a:lnTo>
                  <a:lnTo>
                    <a:pt x="37" y="93"/>
                  </a:lnTo>
                  <a:lnTo>
                    <a:pt x="31" y="91"/>
                  </a:lnTo>
                  <a:lnTo>
                    <a:pt x="27" y="89"/>
                  </a:lnTo>
                  <a:lnTo>
                    <a:pt x="23" y="87"/>
                  </a:lnTo>
                  <a:lnTo>
                    <a:pt x="18" y="84"/>
                  </a:lnTo>
                  <a:lnTo>
                    <a:pt x="14" y="80"/>
                  </a:lnTo>
                  <a:lnTo>
                    <a:pt x="10" y="76"/>
                  </a:lnTo>
                  <a:lnTo>
                    <a:pt x="7" y="72"/>
                  </a:lnTo>
                  <a:lnTo>
                    <a:pt x="5" y="68"/>
                  </a:lnTo>
                  <a:lnTo>
                    <a:pt x="3" y="64"/>
                  </a:lnTo>
                  <a:lnTo>
                    <a:pt x="1" y="59"/>
                  </a:lnTo>
                  <a:lnTo>
                    <a:pt x="0" y="54"/>
                  </a:lnTo>
                  <a:lnTo>
                    <a:pt x="0" y="49"/>
                  </a:lnTo>
                  <a:lnTo>
                    <a:pt x="0" y="45"/>
                  </a:lnTo>
                  <a:lnTo>
                    <a:pt x="0" y="40"/>
                  </a:lnTo>
                  <a:lnTo>
                    <a:pt x="1" y="36"/>
                  </a:lnTo>
                  <a:lnTo>
                    <a:pt x="2" y="32"/>
                  </a:lnTo>
                  <a:lnTo>
                    <a:pt x="3" y="28"/>
                  </a:lnTo>
                  <a:lnTo>
                    <a:pt x="5" y="24"/>
                  </a:lnTo>
                  <a:lnTo>
                    <a:pt x="7" y="21"/>
                  </a:lnTo>
                  <a:lnTo>
                    <a:pt x="9" y="17"/>
                  </a:lnTo>
                  <a:lnTo>
                    <a:pt x="12" y="14"/>
                  </a:lnTo>
                  <a:lnTo>
                    <a:pt x="15" y="11"/>
                  </a:lnTo>
                  <a:lnTo>
                    <a:pt x="19" y="8"/>
                  </a:lnTo>
                  <a:lnTo>
                    <a:pt x="22" y="6"/>
                  </a:lnTo>
                  <a:lnTo>
                    <a:pt x="27" y="3"/>
                  </a:lnTo>
                  <a:lnTo>
                    <a:pt x="31" y="1"/>
                  </a:lnTo>
                  <a:lnTo>
                    <a:pt x="35" y="0"/>
                  </a:lnTo>
                  <a:lnTo>
                    <a:pt x="67" y="15"/>
                  </a:lnTo>
                  <a:lnTo>
                    <a:pt x="66" y="24"/>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17" name="Freeform 104"/>
            <p:cNvSpPr>
              <a:spLocks/>
            </p:cNvSpPr>
            <p:nvPr/>
          </p:nvSpPr>
          <p:spPr bwMode="auto">
            <a:xfrm>
              <a:off x="3990975" y="4978400"/>
              <a:ext cx="36512" cy="25400"/>
            </a:xfrm>
            <a:custGeom>
              <a:avLst/>
              <a:gdLst>
                <a:gd name="T0" fmla="*/ 2147483647 w 23"/>
                <a:gd name="T1" fmla="*/ 2147483647 h 16"/>
                <a:gd name="T2" fmla="*/ 2147483647 w 23"/>
                <a:gd name="T3" fmla="*/ 2147483647 h 16"/>
                <a:gd name="T4" fmla="*/ 2147483647 w 23"/>
                <a:gd name="T5" fmla="*/ 2147483647 h 16"/>
                <a:gd name="T6" fmla="*/ 2147483647 w 23"/>
                <a:gd name="T7" fmla="*/ 2147483647 h 16"/>
                <a:gd name="T8" fmla="*/ 2147483647 w 23"/>
                <a:gd name="T9" fmla="*/ 2147483647 h 16"/>
                <a:gd name="T10" fmla="*/ 2147483647 w 23"/>
                <a:gd name="T11" fmla="*/ 2147483647 h 16"/>
                <a:gd name="T12" fmla="*/ 2147483647 w 23"/>
                <a:gd name="T13" fmla="*/ 2147483647 h 16"/>
                <a:gd name="T14" fmla="*/ 2147483647 w 23"/>
                <a:gd name="T15" fmla="*/ 2147483647 h 16"/>
                <a:gd name="T16" fmla="*/ 2147483647 w 23"/>
                <a:gd name="T17" fmla="*/ 2147483647 h 16"/>
                <a:gd name="T18" fmla="*/ 2147483647 w 23"/>
                <a:gd name="T19" fmla="*/ 2147483647 h 16"/>
                <a:gd name="T20" fmla="*/ 2147483647 w 23"/>
                <a:gd name="T21" fmla="*/ 2147483647 h 16"/>
                <a:gd name="T22" fmla="*/ 2147483647 w 23"/>
                <a:gd name="T23" fmla="*/ 2147483647 h 16"/>
                <a:gd name="T24" fmla="*/ 2147483647 w 23"/>
                <a:gd name="T25" fmla="*/ 2147483647 h 16"/>
                <a:gd name="T26" fmla="*/ 2147483647 w 23"/>
                <a:gd name="T27" fmla="*/ 2147483647 h 16"/>
                <a:gd name="T28" fmla="*/ 2147483647 w 23"/>
                <a:gd name="T29" fmla="*/ 2147483647 h 16"/>
                <a:gd name="T30" fmla="*/ 2147483647 w 23"/>
                <a:gd name="T31" fmla="*/ 2147483647 h 16"/>
                <a:gd name="T32" fmla="*/ 2147483647 w 23"/>
                <a:gd name="T33" fmla="*/ 2147483647 h 16"/>
                <a:gd name="T34" fmla="*/ 0 w 23"/>
                <a:gd name="T35" fmla="*/ 2147483647 h 16"/>
                <a:gd name="T36" fmla="*/ 0 w 23"/>
                <a:gd name="T37" fmla="*/ 2147483647 h 16"/>
                <a:gd name="T38" fmla="*/ 2147483647 w 23"/>
                <a:gd name="T39" fmla="*/ 2147483647 h 16"/>
                <a:gd name="T40" fmla="*/ 2147483647 w 23"/>
                <a:gd name="T41" fmla="*/ 2147483647 h 16"/>
                <a:gd name="T42" fmla="*/ 2147483647 w 23"/>
                <a:gd name="T43" fmla="*/ 2147483647 h 16"/>
                <a:gd name="T44" fmla="*/ 2147483647 w 23"/>
                <a:gd name="T45" fmla="*/ 2147483647 h 16"/>
                <a:gd name="T46" fmla="*/ 2147483647 w 23"/>
                <a:gd name="T47" fmla="*/ 2147483647 h 16"/>
                <a:gd name="T48" fmla="*/ 2147483647 w 23"/>
                <a:gd name="T49" fmla="*/ 2147483647 h 16"/>
                <a:gd name="T50" fmla="*/ 2147483647 w 23"/>
                <a:gd name="T51" fmla="*/ 0 h 16"/>
                <a:gd name="T52" fmla="*/ 2147483647 w 23"/>
                <a:gd name="T53" fmla="*/ 0 h 16"/>
                <a:gd name="T54" fmla="*/ 2147483647 w 23"/>
                <a:gd name="T55" fmla="*/ 0 h 16"/>
                <a:gd name="T56" fmla="*/ 2147483647 w 23"/>
                <a:gd name="T57" fmla="*/ 0 h 16"/>
                <a:gd name="T58" fmla="*/ 2147483647 w 23"/>
                <a:gd name="T59" fmla="*/ 2147483647 h 16"/>
                <a:gd name="T60" fmla="*/ 2147483647 w 23"/>
                <a:gd name="T61" fmla="*/ 2147483647 h 16"/>
                <a:gd name="T62" fmla="*/ 2147483647 w 23"/>
                <a:gd name="T63" fmla="*/ 2147483647 h 16"/>
                <a:gd name="T64" fmla="*/ 2147483647 w 23"/>
                <a:gd name="T65" fmla="*/ 2147483647 h 16"/>
                <a:gd name="T66" fmla="*/ 2147483647 w 23"/>
                <a:gd name="T67" fmla="*/ 2147483647 h 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
                <a:gd name="T103" fmla="*/ 0 h 16"/>
                <a:gd name="T104" fmla="*/ 23 w 23"/>
                <a:gd name="T105" fmla="*/ 16 h 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 h="16">
                  <a:moveTo>
                    <a:pt x="23" y="2"/>
                  </a:moveTo>
                  <a:lnTo>
                    <a:pt x="22" y="4"/>
                  </a:lnTo>
                  <a:lnTo>
                    <a:pt x="21" y="5"/>
                  </a:lnTo>
                  <a:lnTo>
                    <a:pt x="19" y="7"/>
                  </a:lnTo>
                  <a:lnTo>
                    <a:pt x="19" y="8"/>
                  </a:lnTo>
                  <a:lnTo>
                    <a:pt x="17" y="10"/>
                  </a:lnTo>
                  <a:lnTo>
                    <a:pt x="17" y="11"/>
                  </a:lnTo>
                  <a:lnTo>
                    <a:pt x="16" y="12"/>
                  </a:lnTo>
                  <a:lnTo>
                    <a:pt x="15" y="13"/>
                  </a:lnTo>
                  <a:lnTo>
                    <a:pt x="12" y="15"/>
                  </a:lnTo>
                  <a:lnTo>
                    <a:pt x="10" y="16"/>
                  </a:lnTo>
                  <a:lnTo>
                    <a:pt x="8" y="16"/>
                  </a:lnTo>
                  <a:lnTo>
                    <a:pt x="7" y="16"/>
                  </a:lnTo>
                  <a:lnTo>
                    <a:pt x="5" y="15"/>
                  </a:lnTo>
                  <a:lnTo>
                    <a:pt x="3" y="15"/>
                  </a:lnTo>
                  <a:lnTo>
                    <a:pt x="1" y="14"/>
                  </a:lnTo>
                  <a:lnTo>
                    <a:pt x="1" y="13"/>
                  </a:lnTo>
                  <a:lnTo>
                    <a:pt x="0" y="12"/>
                  </a:lnTo>
                  <a:lnTo>
                    <a:pt x="0" y="11"/>
                  </a:lnTo>
                  <a:lnTo>
                    <a:pt x="1" y="10"/>
                  </a:lnTo>
                  <a:lnTo>
                    <a:pt x="3" y="7"/>
                  </a:lnTo>
                  <a:lnTo>
                    <a:pt x="5" y="5"/>
                  </a:lnTo>
                  <a:lnTo>
                    <a:pt x="7" y="3"/>
                  </a:lnTo>
                  <a:lnTo>
                    <a:pt x="9" y="2"/>
                  </a:lnTo>
                  <a:lnTo>
                    <a:pt x="11" y="1"/>
                  </a:lnTo>
                  <a:lnTo>
                    <a:pt x="11" y="0"/>
                  </a:lnTo>
                  <a:lnTo>
                    <a:pt x="13" y="0"/>
                  </a:lnTo>
                  <a:lnTo>
                    <a:pt x="15" y="0"/>
                  </a:lnTo>
                  <a:lnTo>
                    <a:pt x="17" y="0"/>
                  </a:lnTo>
                  <a:lnTo>
                    <a:pt x="19" y="1"/>
                  </a:lnTo>
                  <a:lnTo>
                    <a:pt x="21" y="1"/>
                  </a:lnTo>
                  <a:lnTo>
                    <a:pt x="23" y="2"/>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18" name="Freeform 105"/>
            <p:cNvSpPr>
              <a:spLocks/>
            </p:cNvSpPr>
            <p:nvPr/>
          </p:nvSpPr>
          <p:spPr bwMode="auto">
            <a:xfrm>
              <a:off x="4051300" y="4918075"/>
              <a:ext cx="69850" cy="85725"/>
            </a:xfrm>
            <a:custGeom>
              <a:avLst/>
              <a:gdLst>
                <a:gd name="T0" fmla="*/ 0 w 44"/>
                <a:gd name="T1" fmla="*/ 2147483647 h 54"/>
                <a:gd name="T2" fmla="*/ 2147483647 w 44"/>
                <a:gd name="T3" fmla="*/ 2147483647 h 54"/>
                <a:gd name="T4" fmla="*/ 2147483647 w 44"/>
                <a:gd name="T5" fmla="*/ 2147483647 h 54"/>
                <a:gd name="T6" fmla="*/ 2147483647 w 44"/>
                <a:gd name="T7" fmla="*/ 2147483647 h 54"/>
                <a:gd name="T8" fmla="*/ 2147483647 w 44"/>
                <a:gd name="T9" fmla="*/ 2147483647 h 54"/>
                <a:gd name="T10" fmla="*/ 2147483647 w 44"/>
                <a:gd name="T11" fmla="*/ 2147483647 h 54"/>
                <a:gd name="T12" fmla="*/ 2147483647 w 44"/>
                <a:gd name="T13" fmla="*/ 2147483647 h 54"/>
                <a:gd name="T14" fmla="*/ 2147483647 w 44"/>
                <a:gd name="T15" fmla="*/ 2147483647 h 54"/>
                <a:gd name="T16" fmla="*/ 2147483647 w 44"/>
                <a:gd name="T17" fmla="*/ 2147483647 h 54"/>
                <a:gd name="T18" fmla="*/ 2147483647 w 44"/>
                <a:gd name="T19" fmla="*/ 2147483647 h 54"/>
                <a:gd name="T20" fmla="*/ 2147483647 w 44"/>
                <a:gd name="T21" fmla="*/ 2147483647 h 54"/>
                <a:gd name="T22" fmla="*/ 2147483647 w 44"/>
                <a:gd name="T23" fmla="*/ 2147483647 h 54"/>
                <a:gd name="T24" fmla="*/ 2147483647 w 44"/>
                <a:gd name="T25" fmla="*/ 2147483647 h 54"/>
                <a:gd name="T26" fmla="*/ 2147483647 w 44"/>
                <a:gd name="T27" fmla="*/ 2147483647 h 54"/>
                <a:gd name="T28" fmla="*/ 2147483647 w 44"/>
                <a:gd name="T29" fmla="*/ 2147483647 h 54"/>
                <a:gd name="T30" fmla="*/ 2147483647 w 44"/>
                <a:gd name="T31" fmla="*/ 2147483647 h 54"/>
                <a:gd name="T32" fmla="*/ 2147483647 w 44"/>
                <a:gd name="T33" fmla="*/ 2147483647 h 54"/>
                <a:gd name="T34" fmla="*/ 2147483647 w 44"/>
                <a:gd name="T35" fmla="*/ 2147483647 h 54"/>
                <a:gd name="T36" fmla="*/ 2147483647 w 44"/>
                <a:gd name="T37" fmla="*/ 2147483647 h 54"/>
                <a:gd name="T38" fmla="*/ 2147483647 w 44"/>
                <a:gd name="T39" fmla="*/ 2147483647 h 54"/>
                <a:gd name="T40" fmla="*/ 2147483647 w 44"/>
                <a:gd name="T41" fmla="*/ 2147483647 h 54"/>
                <a:gd name="T42" fmla="*/ 2147483647 w 44"/>
                <a:gd name="T43" fmla="*/ 2147483647 h 54"/>
                <a:gd name="T44" fmla="*/ 2147483647 w 44"/>
                <a:gd name="T45" fmla="*/ 2147483647 h 54"/>
                <a:gd name="T46" fmla="*/ 2147483647 w 44"/>
                <a:gd name="T47" fmla="*/ 2147483647 h 54"/>
                <a:gd name="T48" fmla="*/ 2147483647 w 44"/>
                <a:gd name="T49" fmla="*/ 2147483647 h 54"/>
                <a:gd name="T50" fmla="*/ 2147483647 w 44"/>
                <a:gd name="T51" fmla="*/ 0 h 54"/>
                <a:gd name="T52" fmla="*/ 2147483647 w 44"/>
                <a:gd name="T53" fmla="*/ 0 h 54"/>
                <a:gd name="T54" fmla="*/ 2147483647 w 44"/>
                <a:gd name="T55" fmla="*/ 2147483647 h 54"/>
                <a:gd name="T56" fmla="*/ 2147483647 w 44"/>
                <a:gd name="T57" fmla="*/ 2147483647 h 54"/>
                <a:gd name="T58" fmla="*/ 2147483647 w 44"/>
                <a:gd name="T59" fmla="*/ 2147483647 h 54"/>
                <a:gd name="T60" fmla="*/ 2147483647 w 44"/>
                <a:gd name="T61" fmla="*/ 2147483647 h 54"/>
                <a:gd name="T62" fmla="*/ 2147483647 w 44"/>
                <a:gd name="T63" fmla="*/ 2147483647 h 54"/>
                <a:gd name="T64" fmla="*/ 2147483647 w 44"/>
                <a:gd name="T65" fmla="*/ 2147483647 h 54"/>
                <a:gd name="T66" fmla="*/ 2147483647 w 44"/>
                <a:gd name="T67" fmla="*/ 2147483647 h 54"/>
                <a:gd name="T68" fmla="*/ 2147483647 w 44"/>
                <a:gd name="T69" fmla="*/ 2147483647 h 54"/>
                <a:gd name="T70" fmla="*/ 2147483647 w 44"/>
                <a:gd name="T71" fmla="*/ 2147483647 h 54"/>
                <a:gd name="T72" fmla="*/ 2147483647 w 44"/>
                <a:gd name="T73" fmla="*/ 2147483647 h 54"/>
                <a:gd name="T74" fmla="*/ 2147483647 w 44"/>
                <a:gd name="T75" fmla="*/ 2147483647 h 54"/>
                <a:gd name="T76" fmla="*/ 2147483647 w 44"/>
                <a:gd name="T77" fmla="*/ 2147483647 h 54"/>
                <a:gd name="T78" fmla="*/ 2147483647 w 44"/>
                <a:gd name="T79" fmla="*/ 2147483647 h 54"/>
                <a:gd name="T80" fmla="*/ 2147483647 w 44"/>
                <a:gd name="T81" fmla="*/ 2147483647 h 54"/>
                <a:gd name="T82" fmla="*/ 2147483647 w 44"/>
                <a:gd name="T83" fmla="*/ 2147483647 h 54"/>
                <a:gd name="T84" fmla="*/ 2147483647 w 44"/>
                <a:gd name="T85" fmla="*/ 2147483647 h 54"/>
                <a:gd name="T86" fmla="*/ 2147483647 w 44"/>
                <a:gd name="T87" fmla="*/ 2147483647 h 54"/>
                <a:gd name="T88" fmla="*/ 2147483647 w 44"/>
                <a:gd name="T89" fmla="*/ 2147483647 h 54"/>
                <a:gd name="T90" fmla="*/ 2147483647 w 44"/>
                <a:gd name="T91" fmla="*/ 2147483647 h 54"/>
                <a:gd name="T92" fmla="*/ 0 w 44"/>
                <a:gd name="T93" fmla="*/ 2147483647 h 54"/>
                <a:gd name="T94" fmla="*/ 0 w 44"/>
                <a:gd name="T95" fmla="*/ 2147483647 h 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4"/>
                <a:gd name="T145" fmla="*/ 0 h 54"/>
                <a:gd name="T146" fmla="*/ 44 w 44"/>
                <a:gd name="T147" fmla="*/ 54 h 5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4" h="54">
                  <a:moveTo>
                    <a:pt x="0" y="42"/>
                  </a:moveTo>
                  <a:lnTo>
                    <a:pt x="0" y="43"/>
                  </a:lnTo>
                  <a:lnTo>
                    <a:pt x="1" y="45"/>
                  </a:lnTo>
                  <a:lnTo>
                    <a:pt x="2" y="46"/>
                  </a:lnTo>
                  <a:lnTo>
                    <a:pt x="4" y="48"/>
                  </a:lnTo>
                  <a:lnTo>
                    <a:pt x="5" y="48"/>
                  </a:lnTo>
                  <a:lnTo>
                    <a:pt x="7" y="49"/>
                  </a:lnTo>
                  <a:lnTo>
                    <a:pt x="9" y="50"/>
                  </a:lnTo>
                  <a:lnTo>
                    <a:pt x="11" y="51"/>
                  </a:lnTo>
                  <a:lnTo>
                    <a:pt x="13" y="51"/>
                  </a:lnTo>
                  <a:lnTo>
                    <a:pt x="15" y="52"/>
                  </a:lnTo>
                  <a:lnTo>
                    <a:pt x="17" y="52"/>
                  </a:lnTo>
                  <a:lnTo>
                    <a:pt x="19" y="53"/>
                  </a:lnTo>
                  <a:lnTo>
                    <a:pt x="21" y="53"/>
                  </a:lnTo>
                  <a:lnTo>
                    <a:pt x="23" y="53"/>
                  </a:lnTo>
                  <a:lnTo>
                    <a:pt x="24" y="54"/>
                  </a:lnTo>
                  <a:lnTo>
                    <a:pt x="26" y="54"/>
                  </a:lnTo>
                  <a:lnTo>
                    <a:pt x="28" y="54"/>
                  </a:lnTo>
                  <a:lnTo>
                    <a:pt x="30" y="54"/>
                  </a:lnTo>
                  <a:lnTo>
                    <a:pt x="32" y="53"/>
                  </a:lnTo>
                  <a:lnTo>
                    <a:pt x="34" y="52"/>
                  </a:lnTo>
                  <a:lnTo>
                    <a:pt x="36" y="51"/>
                  </a:lnTo>
                  <a:lnTo>
                    <a:pt x="37" y="51"/>
                  </a:lnTo>
                  <a:lnTo>
                    <a:pt x="38" y="49"/>
                  </a:lnTo>
                  <a:lnTo>
                    <a:pt x="39" y="48"/>
                  </a:lnTo>
                  <a:lnTo>
                    <a:pt x="40" y="46"/>
                  </a:lnTo>
                  <a:lnTo>
                    <a:pt x="40" y="44"/>
                  </a:lnTo>
                  <a:lnTo>
                    <a:pt x="41" y="42"/>
                  </a:lnTo>
                  <a:lnTo>
                    <a:pt x="42" y="41"/>
                  </a:lnTo>
                  <a:lnTo>
                    <a:pt x="42" y="39"/>
                  </a:lnTo>
                  <a:lnTo>
                    <a:pt x="42" y="36"/>
                  </a:lnTo>
                  <a:lnTo>
                    <a:pt x="43" y="35"/>
                  </a:lnTo>
                  <a:lnTo>
                    <a:pt x="44" y="33"/>
                  </a:lnTo>
                  <a:lnTo>
                    <a:pt x="44" y="32"/>
                  </a:lnTo>
                  <a:lnTo>
                    <a:pt x="44" y="30"/>
                  </a:lnTo>
                  <a:lnTo>
                    <a:pt x="43" y="28"/>
                  </a:lnTo>
                  <a:lnTo>
                    <a:pt x="43" y="26"/>
                  </a:lnTo>
                  <a:lnTo>
                    <a:pt x="43" y="23"/>
                  </a:lnTo>
                  <a:lnTo>
                    <a:pt x="42" y="22"/>
                  </a:lnTo>
                  <a:lnTo>
                    <a:pt x="42" y="19"/>
                  </a:lnTo>
                  <a:lnTo>
                    <a:pt x="42" y="16"/>
                  </a:lnTo>
                  <a:lnTo>
                    <a:pt x="42" y="13"/>
                  </a:lnTo>
                  <a:lnTo>
                    <a:pt x="42" y="11"/>
                  </a:lnTo>
                  <a:lnTo>
                    <a:pt x="42" y="9"/>
                  </a:lnTo>
                  <a:lnTo>
                    <a:pt x="42" y="6"/>
                  </a:lnTo>
                  <a:lnTo>
                    <a:pt x="41" y="4"/>
                  </a:lnTo>
                  <a:lnTo>
                    <a:pt x="41" y="3"/>
                  </a:lnTo>
                  <a:lnTo>
                    <a:pt x="41" y="2"/>
                  </a:lnTo>
                  <a:lnTo>
                    <a:pt x="40" y="2"/>
                  </a:lnTo>
                  <a:lnTo>
                    <a:pt x="39" y="2"/>
                  </a:lnTo>
                  <a:lnTo>
                    <a:pt x="37" y="0"/>
                  </a:lnTo>
                  <a:lnTo>
                    <a:pt x="34" y="0"/>
                  </a:lnTo>
                  <a:lnTo>
                    <a:pt x="32" y="0"/>
                  </a:lnTo>
                  <a:lnTo>
                    <a:pt x="31" y="0"/>
                  </a:lnTo>
                  <a:lnTo>
                    <a:pt x="30" y="1"/>
                  </a:lnTo>
                  <a:lnTo>
                    <a:pt x="30" y="2"/>
                  </a:lnTo>
                  <a:lnTo>
                    <a:pt x="30" y="3"/>
                  </a:lnTo>
                  <a:lnTo>
                    <a:pt x="31" y="5"/>
                  </a:lnTo>
                  <a:lnTo>
                    <a:pt x="32" y="7"/>
                  </a:lnTo>
                  <a:lnTo>
                    <a:pt x="32" y="10"/>
                  </a:lnTo>
                  <a:lnTo>
                    <a:pt x="32" y="13"/>
                  </a:lnTo>
                  <a:lnTo>
                    <a:pt x="33" y="15"/>
                  </a:lnTo>
                  <a:lnTo>
                    <a:pt x="34" y="17"/>
                  </a:lnTo>
                  <a:lnTo>
                    <a:pt x="34" y="20"/>
                  </a:lnTo>
                  <a:lnTo>
                    <a:pt x="34" y="22"/>
                  </a:lnTo>
                  <a:lnTo>
                    <a:pt x="34" y="25"/>
                  </a:lnTo>
                  <a:lnTo>
                    <a:pt x="33" y="27"/>
                  </a:lnTo>
                  <a:lnTo>
                    <a:pt x="33" y="29"/>
                  </a:lnTo>
                  <a:lnTo>
                    <a:pt x="32" y="32"/>
                  </a:lnTo>
                  <a:lnTo>
                    <a:pt x="32" y="34"/>
                  </a:lnTo>
                  <a:lnTo>
                    <a:pt x="30" y="36"/>
                  </a:lnTo>
                  <a:lnTo>
                    <a:pt x="30" y="38"/>
                  </a:lnTo>
                  <a:lnTo>
                    <a:pt x="28" y="40"/>
                  </a:lnTo>
                  <a:lnTo>
                    <a:pt x="28" y="42"/>
                  </a:lnTo>
                  <a:lnTo>
                    <a:pt x="26" y="42"/>
                  </a:lnTo>
                  <a:lnTo>
                    <a:pt x="24" y="41"/>
                  </a:lnTo>
                  <a:lnTo>
                    <a:pt x="22" y="41"/>
                  </a:lnTo>
                  <a:lnTo>
                    <a:pt x="21" y="40"/>
                  </a:lnTo>
                  <a:lnTo>
                    <a:pt x="19" y="40"/>
                  </a:lnTo>
                  <a:lnTo>
                    <a:pt x="18" y="39"/>
                  </a:lnTo>
                  <a:lnTo>
                    <a:pt x="16" y="38"/>
                  </a:lnTo>
                  <a:lnTo>
                    <a:pt x="15" y="38"/>
                  </a:lnTo>
                  <a:lnTo>
                    <a:pt x="12" y="36"/>
                  </a:lnTo>
                  <a:lnTo>
                    <a:pt x="11" y="35"/>
                  </a:lnTo>
                  <a:lnTo>
                    <a:pt x="9" y="35"/>
                  </a:lnTo>
                  <a:lnTo>
                    <a:pt x="7" y="35"/>
                  </a:lnTo>
                  <a:lnTo>
                    <a:pt x="6" y="35"/>
                  </a:lnTo>
                  <a:lnTo>
                    <a:pt x="4" y="35"/>
                  </a:lnTo>
                  <a:lnTo>
                    <a:pt x="2" y="36"/>
                  </a:lnTo>
                  <a:lnTo>
                    <a:pt x="1" y="38"/>
                  </a:lnTo>
                  <a:lnTo>
                    <a:pt x="0" y="38"/>
                  </a:lnTo>
                  <a:lnTo>
                    <a:pt x="0" y="40"/>
                  </a:lnTo>
                  <a:lnTo>
                    <a:pt x="0" y="41"/>
                  </a:lnTo>
                  <a:lnTo>
                    <a:pt x="0" y="42"/>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19" name="Freeform 106"/>
            <p:cNvSpPr>
              <a:spLocks/>
            </p:cNvSpPr>
            <p:nvPr/>
          </p:nvSpPr>
          <p:spPr bwMode="auto">
            <a:xfrm>
              <a:off x="4129088" y="5180013"/>
              <a:ext cx="77787" cy="12700"/>
            </a:xfrm>
            <a:custGeom>
              <a:avLst/>
              <a:gdLst>
                <a:gd name="T0" fmla="*/ 0 w 49"/>
                <a:gd name="T1" fmla="*/ 2147483647 h 8"/>
                <a:gd name="T2" fmla="*/ 2147483647 w 49"/>
                <a:gd name="T3" fmla="*/ 2147483647 h 8"/>
                <a:gd name="T4" fmla="*/ 2147483647 w 49"/>
                <a:gd name="T5" fmla="*/ 2147483647 h 8"/>
                <a:gd name="T6" fmla="*/ 2147483647 w 49"/>
                <a:gd name="T7" fmla="*/ 2147483647 h 8"/>
                <a:gd name="T8" fmla="*/ 2147483647 w 49"/>
                <a:gd name="T9" fmla="*/ 2147483647 h 8"/>
                <a:gd name="T10" fmla="*/ 2147483647 w 49"/>
                <a:gd name="T11" fmla="*/ 2147483647 h 8"/>
                <a:gd name="T12" fmla="*/ 2147483647 w 49"/>
                <a:gd name="T13" fmla="*/ 0 h 8"/>
                <a:gd name="T14" fmla="*/ 2147483647 w 49"/>
                <a:gd name="T15" fmla="*/ 0 h 8"/>
                <a:gd name="T16" fmla="*/ 2147483647 w 49"/>
                <a:gd name="T17" fmla="*/ 0 h 8"/>
                <a:gd name="T18" fmla="*/ 2147483647 w 49"/>
                <a:gd name="T19" fmla="*/ 0 h 8"/>
                <a:gd name="T20" fmla="*/ 2147483647 w 49"/>
                <a:gd name="T21" fmla="*/ 0 h 8"/>
                <a:gd name="T22" fmla="*/ 2147483647 w 49"/>
                <a:gd name="T23" fmla="*/ 0 h 8"/>
                <a:gd name="T24" fmla="*/ 2147483647 w 49"/>
                <a:gd name="T25" fmla="*/ 0 h 8"/>
                <a:gd name="T26" fmla="*/ 2147483647 w 49"/>
                <a:gd name="T27" fmla="*/ 0 h 8"/>
                <a:gd name="T28" fmla="*/ 2147483647 w 49"/>
                <a:gd name="T29" fmla="*/ 0 h 8"/>
                <a:gd name="T30" fmla="*/ 2147483647 w 49"/>
                <a:gd name="T31" fmla="*/ 0 h 8"/>
                <a:gd name="T32" fmla="*/ 2147483647 w 49"/>
                <a:gd name="T33" fmla="*/ 0 h 8"/>
                <a:gd name="T34" fmla="*/ 2147483647 w 49"/>
                <a:gd name="T35" fmla="*/ 0 h 8"/>
                <a:gd name="T36" fmla="*/ 2147483647 w 49"/>
                <a:gd name="T37" fmla="*/ 0 h 8"/>
                <a:gd name="T38" fmla="*/ 2147483647 w 49"/>
                <a:gd name="T39" fmla="*/ 2147483647 h 8"/>
                <a:gd name="T40" fmla="*/ 2147483647 w 49"/>
                <a:gd name="T41" fmla="*/ 2147483647 h 8"/>
                <a:gd name="T42" fmla="*/ 2147483647 w 49"/>
                <a:gd name="T43" fmla="*/ 2147483647 h 8"/>
                <a:gd name="T44" fmla="*/ 2147483647 w 49"/>
                <a:gd name="T45" fmla="*/ 2147483647 h 8"/>
                <a:gd name="T46" fmla="*/ 2147483647 w 49"/>
                <a:gd name="T47" fmla="*/ 2147483647 h 8"/>
                <a:gd name="T48" fmla="*/ 2147483647 w 49"/>
                <a:gd name="T49" fmla="*/ 2147483647 h 8"/>
                <a:gd name="T50" fmla="*/ 2147483647 w 49"/>
                <a:gd name="T51" fmla="*/ 2147483647 h 8"/>
                <a:gd name="T52" fmla="*/ 2147483647 w 49"/>
                <a:gd name="T53" fmla="*/ 2147483647 h 8"/>
                <a:gd name="T54" fmla="*/ 2147483647 w 49"/>
                <a:gd name="T55" fmla="*/ 2147483647 h 8"/>
                <a:gd name="T56" fmla="*/ 2147483647 w 49"/>
                <a:gd name="T57" fmla="*/ 2147483647 h 8"/>
                <a:gd name="T58" fmla="*/ 2147483647 w 49"/>
                <a:gd name="T59" fmla="*/ 2147483647 h 8"/>
                <a:gd name="T60" fmla="*/ 2147483647 w 49"/>
                <a:gd name="T61" fmla="*/ 2147483647 h 8"/>
                <a:gd name="T62" fmla="*/ 2147483647 w 49"/>
                <a:gd name="T63" fmla="*/ 2147483647 h 8"/>
                <a:gd name="T64" fmla="*/ 2147483647 w 49"/>
                <a:gd name="T65" fmla="*/ 2147483647 h 8"/>
                <a:gd name="T66" fmla="*/ 2147483647 w 49"/>
                <a:gd name="T67" fmla="*/ 2147483647 h 8"/>
                <a:gd name="T68" fmla="*/ 2147483647 w 49"/>
                <a:gd name="T69" fmla="*/ 2147483647 h 8"/>
                <a:gd name="T70" fmla="*/ 2147483647 w 49"/>
                <a:gd name="T71" fmla="*/ 2147483647 h 8"/>
                <a:gd name="T72" fmla="*/ 2147483647 w 49"/>
                <a:gd name="T73" fmla="*/ 2147483647 h 8"/>
                <a:gd name="T74" fmla="*/ 2147483647 w 49"/>
                <a:gd name="T75" fmla="*/ 2147483647 h 8"/>
                <a:gd name="T76" fmla="*/ 2147483647 w 49"/>
                <a:gd name="T77" fmla="*/ 2147483647 h 8"/>
                <a:gd name="T78" fmla="*/ 2147483647 w 49"/>
                <a:gd name="T79" fmla="*/ 2147483647 h 8"/>
                <a:gd name="T80" fmla="*/ 2147483647 w 49"/>
                <a:gd name="T81" fmla="*/ 2147483647 h 8"/>
                <a:gd name="T82" fmla="*/ 2147483647 w 49"/>
                <a:gd name="T83" fmla="*/ 2147483647 h 8"/>
                <a:gd name="T84" fmla="*/ 2147483647 w 49"/>
                <a:gd name="T85" fmla="*/ 2147483647 h 8"/>
                <a:gd name="T86" fmla="*/ 2147483647 w 49"/>
                <a:gd name="T87" fmla="*/ 2147483647 h 8"/>
                <a:gd name="T88" fmla="*/ 2147483647 w 49"/>
                <a:gd name="T89" fmla="*/ 2147483647 h 8"/>
                <a:gd name="T90" fmla="*/ 2147483647 w 49"/>
                <a:gd name="T91" fmla="*/ 2147483647 h 8"/>
                <a:gd name="T92" fmla="*/ 2147483647 w 49"/>
                <a:gd name="T93" fmla="*/ 2147483647 h 8"/>
                <a:gd name="T94" fmla="*/ 2147483647 w 49"/>
                <a:gd name="T95" fmla="*/ 2147483647 h 8"/>
                <a:gd name="T96" fmla="*/ 2147483647 w 49"/>
                <a:gd name="T97" fmla="*/ 2147483647 h 8"/>
                <a:gd name="T98" fmla="*/ 2147483647 w 49"/>
                <a:gd name="T99" fmla="*/ 2147483647 h 8"/>
                <a:gd name="T100" fmla="*/ 2147483647 w 49"/>
                <a:gd name="T101" fmla="*/ 2147483647 h 8"/>
                <a:gd name="T102" fmla="*/ 2147483647 w 49"/>
                <a:gd name="T103" fmla="*/ 2147483647 h 8"/>
                <a:gd name="T104" fmla="*/ 2147483647 w 49"/>
                <a:gd name="T105" fmla="*/ 2147483647 h 8"/>
                <a:gd name="T106" fmla="*/ 2147483647 w 49"/>
                <a:gd name="T107" fmla="*/ 2147483647 h 8"/>
                <a:gd name="T108" fmla="*/ 2147483647 w 49"/>
                <a:gd name="T109" fmla="*/ 2147483647 h 8"/>
                <a:gd name="T110" fmla="*/ 0 w 49"/>
                <a:gd name="T111" fmla="*/ 2147483647 h 8"/>
                <a:gd name="T112" fmla="*/ 0 w 49"/>
                <a:gd name="T113" fmla="*/ 2147483647 h 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8"/>
                <a:gd name="T173" fmla="*/ 49 w 49"/>
                <a:gd name="T174" fmla="*/ 8 h 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8">
                  <a:moveTo>
                    <a:pt x="0" y="2"/>
                  </a:moveTo>
                  <a:lnTo>
                    <a:pt x="3" y="1"/>
                  </a:lnTo>
                  <a:lnTo>
                    <a:pt x="5" y="1"/>
                  </a:lnTo>
                  <a:lnTo>
                    <a:pt x="8" y="1"/>
                  </a:lnTo>
                  <a:lnTo>
                    <a:pt x="10" y="1"/>
                  </a:lnTo>
                  <a:lnTo>
                    <a:pt x="12" y="1"/>
                  </a:lnTo>
                  <a:lnTo>
                    <a:pt x="14" y="0"/>
                  </a:lnTo>
                  <a:lnTo>
                    <a:pt x="16" y="0"/>
                  </a:lnTo>
                  <a:lnTo>
                    <a:pt x="18" y="0"/>
                  </a:lnTo>
                  <a:lnTo>
                    <a:pt x="19" y="0"/>
                  </a:lnTo>
                  <a:lnTo>
                    <a:pt x="21" y="0"/>
                  </a:lnTo>
                  <a:lnTo>
                    <a:pt x="22" y="0"/>
                  </a:lnTo>
                  <a:lnTo>
                    <a:pt x="24" y="0"/>
                  </a:lnTo>
                  <a:lnTo>
                    <a:pt x="26" y="0"/>
                  </a:lnTo>
                  <a:lnTo>
                    <a:pt x="28" y="0"/>
                  </a:lnTo>
                  <a:lnTo>
                    <a:pt x="29" y="0"/>
                  </a:lnTo>
                  <a:lnTo>
                    <a:pt x="32" y="0"/>
                  </a:lnTo>
                  <a:lnTo>
                    <a:pt x="34" y="0"/>
                  </a:lnTo>
                  <a:lnTo>
                    <a:pt x="36" y="0"/>
                  </a:lnTo>
                  <a:lnTo>
                    <a:pt x="37" y="1"/>
                  </a:lnTo>
                  <a:lnTo>
                    <a:pt x="39" y="1"/>
                  </a:lnTo>
                  <a:lnTo>
                    <a:pt x="41" y="3"/>
                  </a:lnTo>
                  <a:lnTo>
                    <a:pt x="43" y="3"/>
                  </a:lnTo>
                  <a:lnTo>
                    <a:pt x="44" y="4"/>
                  </a:lnTo>
                  <a:lnTo>
                    <a:pt x="45" y="5"/>
                  </a:lnTo>
                  <a:lnTo>
                    <a:pt x="47" y="6"/>
                  </a:lnTo>
                  <a:lnTo>
                    <a:pt x="49" y="7"/>
                  </a:lnTo>
                  <a:lnTo>
                    <a:pt x="49" y="8"/>
                  </a:lnTo>
                  <a:lnTo>
                    <a:pt x="47" y="7"/>
                  </a:lnTo>
                  <a:lnTo>
                    <a:pt x="45" y="7"/>
                  </a:lnTo>
                  <a:lnTo>
                    <a:pt x="43" y="7"/>
                  </a:lnTo>
                  <a:lnTo>
                    <a:pt x="41" y="7"/>
                  </a:lnTo>
                  <a:lnTo>
                    <a:pt x="39" y="7"/>
                  </a:lnTo>
                  <a:lnTo>
                    <a:pt x="38" y="7"/>
                  </a:lnTo>
                  <a:lnTo>
                    <a:pt x="37" y="7"/>
                  </a:lnTo>
                  <a:lnTo>
                    <a:pt x="35" y="7"/>
                  </a:lnTo>
                  <a:lnTo>
                    <a:pt x="33" y="7"/>
                  </a:lnTo>
                  <a:lnTo>
                    <a:pt x="31" y="7"/>
                  </a:lnTo>
                  <a:lnTo>
                    <a:pt x="29" y="7"/>
                  </a:lnTo>
                  <a:lnTo>
                    <a:pt x="27" y="7"/>
                  </a:lnTo>
                  <a:lnTo>
                    <a:pt x="25" y="7"/>
                  </a:lnTo>
                  <a:lnTo>
                    <a:pt x="23" y="7"/>
                  </a:lnTo>
                  <a:lnTo>
                    <a:pt x="21" y="7"/>
                  </a:lnTo>
                  <a:lnTo>
                    <a:pt x="19" y="7"/>
                  </a:lnTo>
                  <a:lnTo>
                    <a:pt x="17" y="7"/>
                  </a:lnTo>
                  <a:lnTo>
                    <a:pt x="16" y="7"/>
                  </a:lnTo>
                  <a:lnTo>
                    <a:pt x="13" y="7"/>
                  </a:lnTo>
                  <a:lnTo>
                    <a:pt x="9" y="6"/>
                  </a:lnTo>
                  <a:lnTo>
                    <a:pt x="7" y="5"/>
                  </a:lnTo>
                  <a:lnTo>
                    <a:pt x="5" y="4"/>
                  </a:lnTo>
                  <a:lnTo>
                    <a:pt x="4" y="4"/>
                  </a:lnTo>
                  <a:lnTo>
                    <a:pt x="1" y="3"/>
                  </a:lnTo>
                  <a:lnTo>
                    <a:pt x="0" y="2"/>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20" name="Freeform 107"/>
            <p:cNvSpPr>
              <a:spLocks/>
            </p:cNvSpPr>
            <p:nvPr/>
          </p:nvSpPr>
          <p:spPr bwMode="auto">
            <a:xfrm>
              <a:off x="4141788" y="5157788"/>
              <a:ext cx="85725" cy="26987"/>
            </a:xfrm>
            <a:custGeom>
              <a:avLst/>
              <a:gdLst>
                <a:gd name="T0" fmla="*/ 0 w 54"/>
                <a:gd name="T1" fmla="*/ 2147483647 h 17"/>
                <a:gd name="T2" fmla="*/ 2147483647 w 54"/>
                <a:gd name="T3" fmla="*/ 2147483647 h 17"/>
                <a:gd name="T4" fmla="*/ 2147483647 w 54"/>
                <a:gd name="T5" fmla="*/ 2147483647 h 17"/>
                <a:gd name="T6" fmla="*/ 2147483647 w 54"/>
                <a:gd name="T7" fmla="*/ 2147483647 h 17"/>
                <a:gd name="T8" fmla="*/ 2147483647 w 54"/>
                <a:gd name="T9" fmla="*/ 2147483647 h 17"/>
                <a:gd name="T10" fmla="*/ 2147483647 w 54"/>
                <a:gd name="T11" fmla="*/ 2147483647 h 17"/>
                <a:gd name="T12" fmla="*/ 2147483647 w 54"/>
                <a:gd name="T13" fmla="*/ 2147483647 h 17"/>
                <a:gd name="T14" fmla="*/ 2147483647 w 54"/>
                <a:gd name="T15" fmla="*/ 2147483647 h 17"/>
                <a:gd name="T16" fmla="*/ 2147483647 w 54"/>
                <a:gd name="T17" fmla="*/ 2147483647 h 17"/>
                <a:gd name="T18" fmla="*/ 2147483647 w 54"/>
                <a:gd name="T19" fmla="*/ 2147483647 h 17"/>
                <a:gd name="T20" fmla="*/ 2147483647 w 54"/>
                <a:gd name="T21" fmla="*/ 2147483647 h 17"/>
                <a:gd name="T22" fmla="*/ 2147483647 w 54"/>
                <a:gd name="T23" fmla="*/ 2147483647 h 17"/>
                <a:gd name="T24" fmla="*/ 2147483647 w 54"/>
                <a:gd name="T25" fmla="*/ 2147483647 h 17"/>
                <a:gd name="T26" fmla="*/ 2147483647 w 54"/>
                <a:gd name="T27" fmla="*/ 2147483647 h 17"/>
                <a:gd name="T28" fmla="*/ 2147483647 w 54"/>
                <a:gd name="T29" fmla="*/ 2147483647 h 17"/>
                <a:gd name="T30" fmla="*/ 2147483647 w 54"/>
                <a:gd name="T31" fmla="*/ 2147483647 h 17"/>
                <a:gd name="T32" fmla="*/ 2147483647 w 54"/>
                <a:gd name="T33" fmla="*/ 2147483647 h 17"/>
                <a:gd name="T34" fmla="*/ 2147483647 w 54"/>
                <a:gd name="T35" fmla="*/ 2147483647 h 17"/>
                <a:gd name="T36" fmla="*/ 2147483647 w 54"/>
                <a:gd name="T37" fmla="*/ 2147483647 h 17"/>
                <a:gd name="T38" fmla="*/ 2147483647 w 54"/>
                <a:gd name="T39" fmla="*/ 2147483647 h 17"/>
                <a:gd name="T40" fmla="*/ 2147483647 w 54"/>
                <a:gd name="T41" fmla="*/ 2147483647 h 17"/>
                <a:gd name="T42" fmla="*/ 2147483647 w 54"/>
                <a:gd name="T43" fmla="*/ 2147483647 h 17"/>
                <a:gd name="T44" fmla="*/ 2147483647 w 54"/>
                <a:gd name="T45" fmla="*/ 2147483647 h 17"/>
                <a:gd name="T46" fmla="*/ 2147483647 w 54"/>
                <a:gd name="T47" fmla="*/ 2147483647 h 17"/>
                <a:gd name="T48" fmla="*/ 2147483647 w 54"/>
                <a:gd name="T49" fmla="*/ 2147483647 h 17"/>
                <a:gd name="T50" fmla="*/ 2147483647 w 54"/>
                <a:gd name="T51" fmla="*/ 2147483647 h 17"/>
                <a:gd name="T52" fmla="*/ 2147483647 w 54"/>
                <a:gd name="T53" fmla="*/ 2147483647 h 17"/>
                <a:gd name="T54" fmla="*/ 2147483647 w 54"/>
                <a:gd name="T55" fmla="*/ 2147483647 h 17"/>
                <a:gd name="T56" fmla="*/ 2147483647 w 54"/>
                <a:gd name="T57" fmla="*/ 2147483647 h 17"/>
                <a:gd name="T58" fmla="*/ 2147483647 w 54"/>
                <a:gd name="T59" fmla="*/ 2147483647 h 17"/>
                <a:gd name="T60" fmla="*/ 2147483647 w 54"/>
                <a:gd name="T61" fmla="*/ 2147483647 h 17"/>
                <a:gd name="T62" fmla="*/ 2147483647 w 54"/>
                <a:gd name="T63" fmla="*/ 2147483647 h 17"/>
                <a:gd name="T64" fmla="*/ 2147483647 w 54"/>
                <a:gd name="T65" fmla="*/ 2147483647 h 17"/>
                <a:gd name="T66" fmla="*/ 2147483647 w 54"/>
                <a:gd name="T67" fmla="*/ 2147483647 h 17"/>
                <a:gd name="T68" fmla="*/ 2147483647 w 54"/>
                <a:gd name="T69" fmla="*/ 2147483647 h 17"/>
                <a:gd name="T70" fmla="*/ 2147483647 w 54"/>
                <a:gd name="T71" fmla="*/ 2147483647 h 17"/>
                <a:gd name="T72" fmla="*/ 2147483647 w 54"/>
                <a:gd name="T73" fmla="*/ 2147483647 h 17"/>
                <a:gd name="T74" fmla="*/ 2147483647 w 54"/>
                <a:gd name="T75" fmla="*/ 2147483647 h 17"/>
                <a:gd name="T76" fmla="*/ 2147483647 w 54"/>
                <a:gd name="T77" fmla="*/ 2147483647 h 17"/>
                <a:gd name="T78" fmla="*/ 2147483647 w 54"/>
                <a:gd name="T79" fmla="*/ 2147483647 h 17"/>
                <a:gd name="T80" fmla="*/ 2147483647 w 54"/>
                <a:gd name="T81" fmla="*/ 2147483647 h 17"/>
                <a:gd name="T82" fmla="*/ 2147483647 w 54"/>
                <a:gd name="T83" fmla="*/ 2147483647 h 17"/>
                <a:gd name="T84" fmla="*/ 2147483647 w 54"/>
                <a:gd name="T85" fmla="*/ 0 h 17"/>
                <a:gd name="T86" fmla="*/ 2147483647 w 54"/>
                <a:gd name="T87" fmla="*/ 0 h 17"/>
                <a:gd name="T88" fmla="*/ 2147483647 w 54"/>
                <a:gd name="T89" fmla="*/ 0 h 17"/>
                <a:gd name="T90" fmla="*/ 2147483647 w 54"/>
                <a:gd name="T91" fmla="*/ 0 h 17"/>
                <a:gd name="T92" fmla="*/ 2147483647 w 54"/>
                <a:gd name="T93" fmla="*/ 0 h 17"/>
                <a:gd name="T94" fmla="*/ 2147483647 w 54"/>
                <a:gd name="T95" fmla="*/ 0 h 17"/>
                <a:gd name="T96" fmla="*/ 2147483647 w 54"/>
                <a:gd name="T97" fmla="*/ 0 h 17"/>
                <a:gd name="T98" fmla="*/ 2147483647 w 54"/>
                <a:gd name="T99" fmla="*/ 0 h 17"/>
                <a:gd name="T100" fmla="*/ 2147483647 w 54"/>
                <a:gd name="T101" fmla="*/ 0 h 17"/>
                <a:gd name="T102" fmla="*/ 2147483647 w 54"/>
                <a:gd name="T103" fmla="*/ 2147483647 h 17"/>
                <a:gd name="T104" fmla="*/ 2147483647 w 54"/>
                <a:gd name="T105" fmla="*/ 2147483647 h 17"/>
                <a:gd name="T106" fmla="*/ 2147483647 w 54"/>
                <a:gd name="T107" fmla="*/ 2147483647 h 17"/>
                <a:gd name="T108" fmla="*/ 2147483647 w 54"/>
                <a:gd name="T109" fmla="*/ 2147483647 h 17"/>
                <a:gd name="T110" fmla="*/ 2147483647 w 54"/>
                <a:gd name="T111" fmla="*/ 2147483647 h 17"/>
                <a:gd name="T112" fmla="*/ 2147483647 w 54"/>
                <a:gd name="T113" fmla="*/ 2147483647 h 17"/>
                <a:gd name="T114" fmla="*/ 0 w 54"/>
                <a:gd name="T115" fmla="*/ 2147483647 h 17"/>
                <a:gd name="T116" fmla="*/ 0 w 54"/>
                <a:gd name="T117" fmla="*/ 2147483647 h 17"/>
                <a:gd name="T118" fmla="*/ 0 w 54"/>
                <a:gd name="T119" fmla="*/ 2147483647 h 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4"/>
                <a:gd name="T181" fmla="*/ 0 h 17"/>
                <a:gd name="T182" fmla="*/ 54 w 54"/>
                <a:gd name="T183" fmla="*/ 17 h 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4" h="17">
                  <a:moveTo>
                    <a:pt x="0" y="7"/>
                  </a:moveTo>
                  <a:lnTo>
                    <a:pt x="3" y="7"/>
                  </a:lnTo>
                  <a:lnTo>
                    <a:pt x="6" y="7"/>
                  </a:lnTo>
                  <a:lnTo>
                    <a:pt x="10" y="7"/>
                  </a:lnTo>
                  <a:lnTo>
                    <a:pt x="13" y="7"/>
                  </a:lnTo>
                  <a:lnTo>
                    <a:pt x="16" y="7"/>
                  </a:lnTo>
                  <a:lnTo>
                    <a:pt x="20" y="7"/>
                  </a:lnTo>
                  <a:lnTo>
                    <a:pt x="23" y="7"/>
                  </a:lnTo>
                  <a:lnTo>
                    <a:pt x="27" y="8"/>
                  </a:lnTo>
                  <a:lnTo>
                    <a:pt x="30" y="8"/>
                  </a:lnTo>
                  <a:lnTo>
                    <a:pt x="33" y="8"/>
                  </a:lnTo>
                  <a:lnTo>
                    <a:pt x="35" y="8"/>
                  </a:lnTo>
                  <a:lnTo>
                    <a:pt x="38" y="9"/>
                  </a:lnTo>
                  <a:lnTo>
                    <a:pt x="40" y="10"/>
                  </a:lnTo>
                  <a:lnTo>
                    <a:pt x="41" y="10"/>
                  </a:lnTo>
                  <a:lnTo>
                    <a:pt x="43" y="10"/>
                  </a:lnTo>
                  <a:lnTo>
                    <a:pt x="44" y="11"/>
                  </a:lnTo>
                  <a:lnTo>
                    <a:pt x="45" y="12"/>
                  </a:lnTo>
                  <a:lnTo>
                    <a:pt x="47" y="14"/>
                  </a:lnTo>
                  <a:lnTo>
                    <a:pt x="49" y="14"/>
                  </a:lnTo>
                  <a:lnTo>
                    <a:pt x="50" y="15"/>
                  </a:lnTo>
                  <a:lnTo>
                    <a:pt x="52" y="16"/>
                  </a:lnTo>
                  <a:lnTo>
                    <a:pt x="54" y="17"/>
                  </a:lnTo>
                  <a:lnTo>
                    <a:pt x="54" y="16"/>
                  </a:lnTo>
                  <a:lnTo>
                    <a:pt x="53" y="14"/>
                  </a:lnTo>
                  <a:lnTo>
                    <a:pt x="52" y="12"/>
                  </a:lnTo>
                  <a:lnTo>
                    <a:pt x="50" y="10"/>
                  </a:lnTo>
                  <a:lnTo>
                    <a:pt x="48" y="8"/>
                  </a:lnTo>
                  <a:lnTo>
                    <a:pt x="47" y="6"/>
                  </a:lnTo>
                  <a:lnTo>
                    <a:pt x="45" y="5"/>
                  </a:lnTo>
                  <a:lnTo>
                    <a:pt x="45" y="4"/>
                  </a:lnTo>
                  <a:lnTo>
                    <a:pt x="43" y="4"/>
                  </a:lnTo>
                  <a:lnTo>
                    <a:pt x="41" y="4"/>
                  </a:lnTo>
                  <a:lnTo>
                    <a:pt x="39" y="2"/>
                  </a:lnTo>
                  <a:lnTo>
                    <a:pt x="37" y="2"/>
                  </a:lnTo>
                  <a:lnTo>
                    <a:pt x="35" y="2"/>
                  </a:lnTo>
                  <a:lnTo>
                    <a:pt x="32" y="1"/>
                  </a:lnTo>
                  <a:lnTo>
                    <a:pt x="29" y="1"/>
                  </a:lnTo>
                  <a:lnTo>
                    <a:pt x="26" y="1"/>
                  </a:lnTo>
                  <a:lnTo>
                    <a:pt x="24" y="0"/>
                  </a:lnTo>
                  <a:lnTo>
                    <a:pt x="21" y="0"/>
                  </a:lnTo>
                  <a:lnTo>
                    <a:pt x="19" y="0"/>
                  </a:lnTo>
                  <a:lnTo>
                    <a:pt x="16" y="0"/>
                  </a:lnTo>
                  <a:lnTo>
                    <a:pt x="14" y="0"/>
                  </a:lnTo>
                  <a:lnTo>
                    <a:pt x="12" y="0"/>
                  </a:lnTo>
                  <a:lnTo>
                    <a:pt x="11" y="0"/>
                  </a:lnTo>
                  <a:lnTo>
                    <a:pt x="10" y="0"/>
                  </a:lnTo>
                  <a:lnTo>
                    <a:pt x="9" y="0"/>
                  </a:lnTo>
                  <a:lnTo>
                    <a:pt x="8" y="1"/>
                  </a:lnTo>
                  <a:lnTo>
                    <a:pt x="6" y="1"/>
                  </a:lnTo>
                  <a:lnTo>
                    <a:pt x="5" y="2"/>
                  </a:lnTo>
                  <a:lnTo>
                    <a:pt x="3" y="4"/>
                  </a:lnTo>
                  <a:lnTo>
                    <a:pt x="1" y="5"/>
                  </a:lnTo>
                  <a:lnTo>
                    <a:pt x="1" y="6"/>
                  </a:lnTo>
                  <a:lnTo>
                    <a:pt x="0" y="7"/>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21" name="Freeform 108"/>
            <p:cNvSpPr>
              <a:spLocks/>
            </p:cNvSpPr>
            <p:nvPr/>
          </p:nvSpPr>
          <p:spPr bwMode="auto">
            <a:xfrm>
              <a:off x="4002088" y="5010150"/>
              <a:ext cx="182562" cy="142875"/>
            </a:xfrm>
            <a:custGeom>
              <a:avLst/>
              <a:gdLst>
                <a:gd name="T0" fmla="*/ 2147483647 w 115"/>
                <a:gd name="T1" fmla="*/ 2147483647 h 90"/>
                <a:gd name="T2" fmla="*/ 2147483647 w 115"/>
                <a:gd name="T3" fmla="*/ 2147483647 h 90"/>
                <a:gd name="T4" fmla="*/ 2147483647 w 115"/>
                <a:gd name="T5" fmla="*/ 2147483647 h 90"/>
                <a:gd name="T6" fmla="*/ 2147483647 w 115"/>
                <a:gd name="T7" fmla="*/ 2147483647 h 90"/>
                <a:gd name="T8" fmla="*/ 2147483647 w 115"/>
                <a:gd name="T9" fmla="*/ 2147483647 h 90"/>
                <a:gd name="T10" fmla="*/ 2147483647 w 115"/>
                <a:gd name="T11" fmla="*/ 2147483647 h 90"/>
                <a:gd name="T12" fmla="*/ 2147483647 w 115"/>
                <a:gd name="T13" fmla="*/ 2147483647 h 90"/>
                <a:gd name="T14" fmla="*/ 2147483647 w 115"/>
                <a:gd name="T15" fmla="*/ 2147483647 h 90"/>
                <a:gd name="T16" fmla="*/ 2147483647 w 115"/>
                <a:gd name="T17" fmla="*/ 2147483647 h 90"/>
                <a:gd name="T18" fmla="*/ 2147483647 w 115"/>
                <a:gd name="T19" fmla="*/ 2147483647 h 90"/>
                <a:gd name="T20" fmla="*/ 2147483647 w 115"/>
                <a:gd name="T21" fmla="*/ 2147483647 h 90"/>
                <a:gd name="T22" fmla="*/ 2147483647 w 115"/>
                <a:gd name="T23" fmla="*/ 2147483647 h 90"/>
                <a:gd name="T24" fmla="*/ 2147483647 w 115"/>
                <a:gd name="T25" fmla="*/ 2147483647 h 90"/>
                <a:gd name="T26" fmla="*/ 2147483647 w 115"/>
                <a:gd name="T27" fmla="*/ 2147483647 h 90"/>
                <a:gd name="T28" fmla="*/ 2147483647 w 115"/>
                <a:gd name="T29" fmla="*/ 2147483647 h 90"/>
                <a:gd name="T30" fmla="*/ 2147483647 w 115"/>
                <a:gd name="T31" fmla="*/ 2147483647 h 90"/>
                <a:gd name="T32" fmla="*/ 2147483647 w 115"/>
                <a:gd name="T33" fmla="*/ 2147483647 h 90"/>
                <a:gd name="T34" fmla="*/ 2147483647 w 115"/>
                <a:gd name="T35" fmla="*/ 2147483647 h 90"/>
                <a:gd name="T36" fmla="*/ 2147483647 w 115"/>
                <a:gd name="T37" fmla="*/ 2147483647 h 90"/>
                <a:gd name="T38" fmla="*/ 2147483647 w 115"/>
                <a:gd name="T39" fmla="*/ 2147483647 h 90"/>
                <a:gd name="T40" fmla="*/ 2147483647 w 115"/>
                <a:gd name="T41" fmla="*/ 2147483647 h 90"/>
                <a:gd name="T42" fmla="*/ 2147483647 w 115"/>
                <a:gd name="T43" fmla="*/ 2147483647 h 90"/>
                <a:gd name="T44" fmla="*/ 2147483647 w 115"/>
                <a:gd name="T45" fmla="*/ 2147483647 h 90"/>
                <a:gd name="T46" fmla="*/ 2147483647 w 115"/>
                <a:gd name="T47" fmla="*/ 2147483647 h 90"/>
                <a:gd name="T48" fmla="*/ 2147483647 w 115"/>
                <a:gd name="T49" fmla="*/ 2147483647 h 90"/>
                <a:gd name="T50" fmla="*/ 2147483647 w 115"/>
                <a:gd name="T51" fmla="*/ 2147483647 h 90"/>
                <a:gd name="T52" fmla="*/ 2147483647 w 115"/>
                <a:gd name="T53" fmla="*/ 2147483647 h 90"/>
                <a:gd name="T54" fmla="*/ 2147483647 w 115"/>
                <a:gd name="T55" fmla="*/ 2147483647 h 90"/>
                <a:gd name="T56" fmla="*/ 2147483647 w 115"/>
                <a:gd name="T57" fmla="*/ 2147483647 h 90"/>
                <a:gd name="T58" fmla="*/ 2147483647 w 115"/>
                <a:gd name="T59" fmla="*/ 2147483647 h 90"/>
                <a:gd name="T60" fmla="*/ 2147483647 w 115"/>
                <a:gd name="T61" fmla="*/ 2147483647 h 90"/>
                <a:gd name="T62" fmla="*/ 2147483647 w 115"/>
                <a:gd name="T63" fmla="*/ 2147483647 h 90"/>
                <a:gd name="T64" fmla="*/ 2147483647 w 115"/>
                <a:gd name="T65" fmla="*/ 2147483647 h 90"/>
                <a:gd name="T66" fmla="*/ 2147483647 w 115"/>
                <a:gd name="T67" fmla="*/ 2147483647 h 90"/>
                <a:gd name="T68" fmla="*/ 2147483647 w 115"/>
                <a:gd name="T69" fmla="*/ 2147483647 h 90"/>
                <a:gd name="T70" fmla="*/ 2147483647 w 115"/>
                <a:gd name="T71" fmla="*/ 2147483647 h 90"/>
                <a:gd name="T72" fmla="*/ 2147483647 w 115"/>
                <a:gd name="T73" fmla="*/ 2147483647 h 90"/>
                <a:gd name="T74" fmla="*/ 2147483647 w 115"/>
                <a:gd name="T75" fmla="*/ 2147483647 h 90"/>
                <a:gd name="T76" fmla="*/ 2147483647 w 115"/>
                <a:gd name="T77" fmla="*/ 2147483647 h 90"/>
                <a:gd name="T78" fmla="*/ 2147483647 w 115"/>
                <a:gd name="T79" fmla="*/ 2147483647 h 90"/>
                <a:gd name="T80" fmla="*/ 2147483647 w 115"/>
                <a:gd name="T81" fmla="*/ 2147483647 h 90"/>
                <a:gd name="T82" fmla="*/ 2147483647 w 115"/>
                <a:gd name="T83" fmla="*/ 2147483647 h 90"/>
                <a:gd name="T84" fmla="*/ 2147483647 w 115"/>
                <a:gd name="T85" fmla="*/ 2147483647 h 90"/>
                <a:gd name="T86" fmla="*/ 2147483647 w 115"/>
                <a:gd name="T87" fmla="*/ 2147483647 h 90"/>
                <a:gd name="T88" fmla="*/ 2147483647 w 115"/>
                <a:gd name="T89" fmla="*/ 2147483647 h 90"/>
                <a:gd name="T90" fmla="*/ 2147483647 w 115"/>
                <a:gd name="T91" fmla="*/ 2147483647 h 90"/>
                <a:gd name="T92" fmla="*/ 2147483647 w 115"/>
                <a:gd name="T93" fmla="*/ 2147483647 h 90"/>
                <a:gd name="T94" fmla="*/ 0 w 115"/>
                <a:gd name="T95" fmla="*/ 0 h 90"/>
                <a:gd name="T96" fmla="*/ 2147483647 w 115"/>
                <a:gd name="T97" fmla="*/ 2147483647 h 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5"/>
                <a:gd name="T148" fmla="*/ 0 h 90"/>
                <a:gd name="T149" fmla="*/ 115 w 115"/>
                <a:gd name="T150" fmla="*/ 90 h 9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5" h="90">
                  <a:moveTo>
                    <a:pt x="6" y="3"/>
                  </a:moveTo>
                  <a:lnTo>
                    <a:pt x="10" y="7"/>
                  </a:lnTo>
                  <a:lnTo>
                    <a:pt x="13" y="11"/>
                  </a:lnTo>
                  <a:lnTo>
                    <a:pt x="16" y="14"/>
                  </a:lnTo>
                  <a:lnTo>
                    <a:pt x="18" y="18"/>
                  </a:lnTo>
                  <a:lnTo>
                    <a:pt x="20" y="22"/>
                  </a:lnTo>
                  <a:lnTo>
                    <a:pt x="21" y="25"/>
                  </a:lnTo>
                  <a:lnTo>
                    <a:pt x="22" y="28"/>
                  </a:lnTo>
                  <a:lnTo>
                    <a:pt x="24" y="32"/>
                  </a:lnTo>
                  <a:lnTo>
                    <a:pt x="25" y="34"/>
                  </a:lnTo>
                  <a:lnTo>
                    <a:pt x="25" y="37"/>
                  </a:lnTo>
                  <a:lnTo>
                    <a:pt x="27" y="40"/>
                  </a:lnTo>
                  <a:lnTo>
                    <a:pt x="27" y="43"/>
                  </a:lnTo>
                  <a:lnTo>
                    <a:pt x="28" y="46"/>
                  </a:lnTo>
                  <a:lnTo>
                    <a:pt x="29" y="49"/>
                  </a:lnTo>
                  <a:lnTo>
                    <a:pt x="31" y="52"/>
                  </a:lnTo>
                  <a:lnTo>
                    <a:pt x="32" y="55"/>
                  </a:lnTo>
                  <a:lnTo>
                    <a:pt x="34" y="57"/>
                  </a:lnTo>
                  <a:lnTo>
                    <a:pt x="35" y="61"/>
                  </a:lnTo>
                  <a:lnTo>
                    <a:pt x="37" y="62"/>
                  </a:lnTo>
                  <a:lnTo>
                    <a:pt x="38" y="65"/>
                  </a:lnTo>
                  <a:lnTo>
                    <a:pt x="40" y="68"/>
                  </a:lnTo>
                  <a:lnTo>
                    <a:pt x="42" y="70"/>
                  </a:lnTo>
                  <a:lnTo>
                    <a:pt x="44" y="72"/>
                  </a:lnTo>
                  <a:lnTo>
                    <a:pt x="46" y="74"/>
                  </a:lnTo>
                  <a:lnTo>
                    <a:pt x="48" y="75"/>
                  </a:lnTo>
                  <a:lnTo>
                    <a:pt x="50" y="77"/>
                  </a:lnTo>
                  <a:lnTo>
                    <a:pt x="53" y="78"/>
                  </a:lnTo>
                  <a:lnTo>
                    <a:pt x="55" y="79"/>
                  </a:lnTo>
                  <a:lnTo>
                    <a:pt x="57" y="80"/>
                  </a:lnTo>
                  <a:lnTo>
                    <a:pt x="61" y="80"/>
                  </a:lnTo>
                  <a:lnTo>
                    <a:pt x="64" y="80"/>
                  </a:lnTo>
                  <a:lnTo>
                    <a:pt x="68" y="79"/>
                  </a:lnTo>
                  <a:lnTo>
                    <a:pt x="71" y="78"/>
                  </a:lnTo>
                  <a:lnTo>
                    <a:pt x="75" y="77"/>
                  </a:lnTo>
                  <a:lnTo>
                    <a:pt x="79" y="75"/>
                  </a:lnTo>
                  <a:lnTo>
                    <a:pt x="83" y="72"/>
                  </a:lnTo>
                  <a:lnTo>
                    <a:pt x="87" y="70"/>
                  </a:lnTo>
                  <a:lnTo>
                    <a:pt x="91" y="68"/>
                  </a:lnTo>
                  <a:lnTo>
                    <a:pt x="95" y="65"/>
                  </a:lnTo>
                  <a:lnTo>
                    <a:pt x="99" y="63"/>
                  </a:lnTo>
                  <a:lnTo>
                    <a:pt x="102" y="61"/>
                  </a:lnTo>
                  <a:lnTo>
                    <a:pt x="105" y="59"/>
                  </a:lnTo>
                  <a:lnTo>
                    <a:pt x="108" y="57"/>
                  </a:lnTo>
                  <a:lnTo>
                    <a:pt x="111" y="56"/>
                  </a:lnTo>
                  <a:lnTo>
                    <a:pt x="112" y="55"/>
                  </a:lnTo>
                  <a:lnTo>
                    <a:pt x="114" y="55"/>
                  </a:lnTo>
                  <a:lnTo>
                    <a:pt x="115" y="55"/>
                  </a:lnTo>
                  <a:lnTo>
                    <a:pt x="115" y="57"/>
                  </a:lnTo>
                  <a:lnTo>
                    <a:pt x="114" y="58"/>
                  </a:lnTo>
                  <a:lnTo>
                    <a:pt x="114" y="59"/>
                  </a:lnTo>
                  <a:lnTo>
                    <a:pt x="112" y="61"/>
                  </a:lnTo>
                  <a:lnTo>
                    <a:pt x="111" y="63"/>
                  </a:lnTo>
                  <a:lnTo>
                    <a:pt x="109" y="65"/>
                  </a:lnTo>
                  <a:lnTo>
                    <a:pt x="106" y="68"/>
                  </a:lnTo>
                  <a:lnTo>
                    <a:pt x="104" y="70"/>
                  </a:lnTo>
                  <a:lnTo>
                    <a:pt x="101" y="72"/>
                  </a:lnTo>
                  <a:lnTo>
                    <a:pt x="98" y="74"/>
                  </a:lnTo>
                  <a:lnTo>
                    <a:pt x="93" y="77"/>
                  </a:lnTo>
                  <a:lnTo>
                    <a:pt x="89" y="79"/>
                  </a:lnTo>
                  <a:lnTo>
                    <a:pt x="86" y="81"/>
                  </a:lnTo>
                  <a:lnTo>
                    <a:pt x="81" y="83"/>
                  </a:lnTo>
                  <a:lnTo>
                    <a:pt x="77" y="85"/>
                  </a:lnTo>
                  <a:lnTo>
                    <a:pt x="73" y="87"/>
                  </a:lnTo>
                  <a:lnTo>
                    <a:pt x="67" y="88"/>
                  </a:lnTo>
                  <a:lnTo>
                    <a:pt x="63" y="90"/>
                  </a:lnTo>
                  <a:lnTo>
                    <a:pt x="58" y="90"/>
                  </a:lnTo>
                  <a:lnTo>
                    <a:pt x="53" y="89"/>
                  </a:lnTo>
                  <a:lnTo>
                    <a:pt x="49" y="88"/>
                  </a:lnTo>
                  <a:lnTo>
                    <a:pt x="45" y="87"/>
                  </a:lnTo>
                  <a:lnTo>
                    <a:pt x="42" y="85"/>
                  </a:lnTo>
                  <a:lnTo>
                    <a:pt x="39" y="82"/>
                  </a:lnTo>
                  <a:lnTo>
                    <a:pt x="36" y="80"/>
                  </a:lnTo>
                  <a:lnTo>
                    <a:pt x="33" y="76"/>
                  </a:lnTo>
                  <a:lnTo>
                    <a:pt x="30" y="72"/>
                  </a:lnTo>
                  <a:lnTo>
                    <a:pt x="28" y="68"/>
                  </a:lnTo>
                  <a:lnTo>
                    <a:pt x="25" y="65"/>
                  </a:lnTo>
                  <a:lnTo>
                    <a:pt x="23" y="59"/>
                  </a:lnTo>
                  <a:lnTo>
                    <a:pt x="22" y="55"/>
                  </a:lnTo>
                  <a:lnTo>
                    <a:pt x="20" y="51"/>
                  </a:lnTo>
                  <a:lnTo>
                    <a:pt x="19" y="46"/>
                  </a:lnTo>
                  <a:lnTo>
                    <a:pt x="17" y="40"/>
                  </a:lnTo>
                  <a:lnTo>
                    <a:pt x="16" y="36"/>
                  </a:lnTo>
                  <a:lnTo>
                    <a:pt x="14" y="32"/>
                  </a:lnTo>
                  <a:lnTo>
                    <a:pt x="13" y="28"/>
                  </a:lnTo>
                  <a:lnTo>
                    <a:pt x="11" y="23"/>
                  </a:lnTo>
                  <a:lnTo>
                    <a:pt x="10" y="20"/>
                  </a:lnTo>
                  <a:lnTo>
                    <a:pt x="8" y="16"/>
                  </a:lnTo>
                  <a:lnTo>
                    <a:pt x="6" y="13"/>
                  </a:lnTo>
                  <a:lnTo>
                    <a:pt x="5" y="10"/>
                  </a:lnTo>
                  <a:lnTo>
                    <a:pt x="4" y="7"/>
                  </a:lnTo>
                  <a:lnTo>
                    <a:pt x="3" y="5"/>
                  </a:lnTo>
                  <a:lnTo>
                    <a:pt x="2" y="3"/>
                  </a:lnTo>
                  <a:lnTo>
                    <a:pt x="2" y="1"/>
                  </a:lnTo>
                  <a:lnTo>
                    <a:pt x="1" y="0"/>
                  </a:lnTo>
                  <a:lnTo>
                    <a:pt x="0" y="0"/>
                  </a:lnTo>
                  <a:lnTo>
                    <a:pt x="6" y="3"/>
                  </a:lnTo>
                  <a:close/>
                </a:path>
              </a:pathLst>
            </a:custGeom>
            <a:solidFill>
              <a:srgbClr val="FF66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22" name="Freeform 109"/>
            <p:cNvSpPr>
              <a:spLocks/>
            </p:cNvSpPr>
            <p:nvPr/>
          </p:nvSpPr>
          <p:spPr bwMode="auto">
            <a:xfrm>
              <a:off x="3967163" y="5065713"/>
              <a:ext cx="225425" cy="125412"/>
            </a:xfrm>
            <a:custGeom>
              <a:avLst/>
              <a:gdLst>
                <a:gd name="T0" fmla="*/ 2147483647 w 142"/>
                <a:gd name="T1" fmla="*/ 2147483647 h 79"/>
                <a:gd name="T2" fmla="*/ 2147483647 w 142"/>
                <a:gd name="T3" fmla="*/ 2147483647 h 79"/>
                <a:gd name="T4" fmla="*/ 2147483647 w 142"/>
                <a:gd name="T5" fmla="*/ 2147483647 h 79"/>
                <a:gd name="T6" fmla="*/ 2147483647 w 142"/>
                <a:gd name="T7" fmla="*/ 2147483647 h 79"/>
                <a:gd name="T8" fmla="*/ 2147483647 w 142"/>
                <a:gd name="T9" fmla="*/ 2147483647 h 79"/>
                <a:gd name="T10" fmla="*/ 2147483647 w 142"/>
                <a:gd name="T11" fmla="*/ 2147483647 h 79"/>
                <a:gd name="T12" fmla="*/ 2147483647 w 142"/>
                <a:gd name="T13" fmla="*/ 2147483647 h 79"/>
                <a:gd name="T14" fmla="*/ 2147483647 w 142"/>
                <a:gd name="T15" fmla="*/ 2147483647 h 79"/>
                <a:gd name="T16" fmla="*/ 2147483647 w 142"/>
                <a:gd name="T17" fmla="*/ 2147483647 h 79"/>
                <a:gd name="T18" fmla="*/ 2147483647 w 142"/>
                <a:gd name="T19" fmla="*/ 2147483647 h 79"/>
                <a:gd name="T20" fmla="*/ 2147483647 w 142"/>
                <a:gd name="T21" fmla="*/ 2147483647 h 79"/>
                <a:gd name="T22" fmla="*/ 2147483647 w 142"/>
                <a:gd name="T23" fmla="*/ 2147483647 h 79"/>
                <a:gd name="T24" fmla="*/ 2147483647 w 142"/>
                <a:gd name="T25" fmla="*/ 2147483647 h 79"/>
                <a:gd name="T26" fmla="*/ 2147483647 w 142"/>
                <a:gd name="T27" fmla="*/ 2147483647 h 79"/>
                <a:gd name="T28" fmla="*/ 2147483647 w 142"/>
                <a:gd name="T29" fmla="*/ 2147483647 h 79"/>
                <a:gd name="T30" fmla="*/ 2147483647 w 142"/>
                <a:gd name="T31" fmla="*/ 2147483647 h 79"/>
                <a:gd name="T32" fmla="*/ 2147483647 w 142"/>
                <a:gd name="T33" fmla="*/ 2147483647 h 79"/>
                <a:gd name="T34" fmla="*/ 2147483647 w 142"/>
                <a:gd name="T35" fmla="*/ 2147483647 h 79"/>
                <a:gd name="T36" fmla="*/ 2147483647 w 142"/>
                <a:gd name="T37" fmla="*/ 2147483647 h 79"/>
                <a:gd name="T38" fmla="*/ 2147483647 w 142"/>
                <a:gd name="T39" fmla="*/ 2147483647 h 79"/>
                <a:gd name="T40" fmla="*/ 2147483647 w 142"/>
                <a:gd name="T41" fmla="*/ 2147483647 h 79"/>
                <a:gd name="T42" fmla="*/ 2147483647 w 142"/>
                <a:gd name="T43" fmla="*/ 2147483647 h 79"/>
                <a:gd name="T44" fmla="*/ 2147483647 w 142"/>
                <a:gd name="T45" fmla="*/ 2147483647 h 79"/>
                <a:gd name="T46" fmla="*/ 2147483647 w 142"/>
                <a:gd name="T47" fmla="*/ 2147483647 h 79"/>
                <a:gd name="T48" fmla="*/ 2147483647 w 142"/>
                <a:gd name="T49" fmla="*/ 2147483647 h 79"/>
                <a:gd name="T50" fmla="*/ 2147483647 w 142"/>
                <a:gd name="T51" fmla="*/ 2147483647 h 79"/>
                <a:gd name="T52" fmla="*/ 2147483647 w 142"/>
                <a:gd name="T53" fmla="*/ 2147483647 h 79"/>
                <a:gd name="T54" fmla="*/ 2147483647 w 142"/>
                <a:gd name="T55" fmla="*/ 2147483647 h 79"/>
                <a:gd name="T56" fmla="*/ 2147483647 w 142"/>
                <a:gd name="T57" fmla="*/ 2147483647 h 79"/>
                <a:gd name="T58" fmla="*/ 2147483647 w 142"/>
                <a:gd name="T59" fmla="*/ 2147483647 h 79"/>
                <a:gd name="T60" fmla="*/ 2147483647 w 142"/>
                <a:gd name="T61" fmla="*/ 2147483647 h 79"/>
                <a:gd name="T62" fmla="*/ 2147483647 w 142"/>
                <a:gd name="T63" fmla="*/ 2147483647 h 79"/>
                <a:gd name="T64" fmla="*/ 2147483647 w 142"/>
                <a:gd name="T65" fmla="*/ 2147483647 h 79"/>
                <a:gd name="T66" fmla="*/ 2147483647 w 142"/>
                <a:gd name="T67" fmla="*/ 2147483647 h 79"/>
                <a:gd name="T68" fmla="*/ 2147483647 w 142"/>
                <a:gd name="T69" fmla="*/ 2147483647 h 79"/>
                <a:gd name="T70" fmla="*/ 2147483647 w 142"/>
                <a:gd name="T71" fmla="*/ 2147483647 h 79"/>
                <a:gd name="T72" fmla="*/ 2147483647 w 142"/>
                <a:gd name="T73" fmla="*/ 2147483647 h 79"/>
                <a:gd name="T74" fmla="*/ 2147483647 w 142"/>
                <a:gd name="T75" fmla="*/ 2147483647 h 79"/>
                <a:gd name="T76" fmla="*/ 2147483647 w 142"/>
                <a:gd name="T77" fmla="*/ 2147483647 h 79"/>
                <a:gd name="T78" fmla="*/ 2147483647 w 142"/>
                <a:gd name="T79" fmla="*/ 2147483647 h 79"/>
                <a:gd name="T80" fmla="*/ 2147483647 w 142"/>
                <a:gd name="T81" fmla="*/ 2147483647 h 79"/>
                <a:gd name="T82" fmla="*/ 2147483647 w 142"/>
                <a:gd name="T83" fmla="*/ 2147483647 h 79"/>
                <a:gd name="T84" fmla="*/ 2147483647 w 142"/>
                <a:gd name="T85" fmla="*/ 2147483647 h 79"/>
                <a:gd name="T86" fmla="*/ 2147483647 w 142"/>
                <a:gd name="T87" fmla="*/ 2147483647 h 79"/>
                <a:gd name="T88" fmla="*/ 2147483647 w 142"/>
                <a:gd name="T89" fmla="*/ 2147483647 h 79"/>
                <a:gd name="T90" fmla="*/ 2147483647 w 142"/>
                <a:gd name="T91" fmla="*/ 2147483647 h 79"/>
                <a:gd name="T92" fmla="*/ 2147483647 w 142"/>
                <a:gd name="T93" fmla="*/ 2147483647 h 79"/>
                <a:gd name="T94" fmla="*/ 2147483647 w 142"/>
                <a:gd name="T95" fmla="*/ 2147483647 h 79"/>
                <a:gd name="T96" fmla="*/ 2147483647 w 142"/>
                <a:gd name="T97" fmla="*/ 2147483647 h 79"/>
                <a:gd name="T98" fmla="*/ 2147483647 w 142"/>
                <a:gd name="T99" fmla="*/ 2147483647 h 79"/>
                <a:gd name="T100" fmla="*/ 2147483647 w 142"/>
                <a:gd name="T101" fmla="*/ 2147483647 h 79"/>
                <a:gd name="T102" fmla="*/ 2147483647 w 142"/>
                <a:gd name="T103" fmla="*/ 2147483647 h 79"/>
                <a:gd name="T104" fmla="*/ 2147483647 w 142"/>
                <a:gd name="T105" fmla="*/ 2147483647 h 79"/>
                <a:gd name="T106" fmla="*/ 2147483647 w 142"/>
                <a:gd name="T107" fmla="*/ 2147483647 h 79"/>
                <a:gd name="T108" fmla="*/ 0 w 142"/>
                <a:gd name="T109" fmla="*/ 2147483647 h 79"/>
                <a:gd name="T110" fmla="*/ 0 w 142"/>
                <a:gd name="T111" fmla="*/ 0 h 79"/>
                <a:gd name="T112" fmla="*/ 2147483647 w 142"/>
                <a:gd name="T113" fmla="*/ 0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2"/>
                <a:gd name="T172" fmla="*/ 0 h 79"/>
                <a:gd name="T173" fmla="*/ 142 w 142"/>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2" h="79">
                  <a:moveTo>
                    <a:pt x="5" y="0"/>
                  </a:moveTo>
                  <a:lnTo>
                    <a:pt x="10" y="3"/>
                  </a:lnTo>
                  <a:lnTo>
                    <a:pt x="14" y="5"/>
                  </a:lnTo>
                  <a:lnTo>
                    <a:pt x="18" y="9"/>
                  </a:lnTo>
                  <a:lnTo>
                    <a:pt x="21" y="13"/>
                  </a:lnTo>
                  <a:lnTo>
                    <a:pt x="24" y="16"/>
                  </a:lnTo>
                  <a:lnTo>
                    <a:pt x="26" y="19"/>
                  </a:lnTo>
                  <a:lnTo>
                    <a:pt x="29" y="23"/>
                  </a:lnTo>
                  <a:lnTo>
                    <a:pt x="32" y="26"/>
                  </a:lnTo>
                  <a:lnTo>
                    <a:pt x="34" y="30"/>
                  </a:lnTo>
                  <a:lnTo>
                    <a:pt x="36" y="33"/>
                  </a:lnTo>
                  <a:lnTo>
                    <a:pt x="38" y="37"/>
                  </a:lnTo>
                  <a:lnTo>
                    <a:pt x="40" y="40"/>
                  </a:lnTo>
                  <a:lnTo>
                    <a:pt x="42" y="43"/>
                  </a:lnTo>
                  <a:lnTo>
                    <a:pt x="44" y="47"/>
                  </a:lnTo>
                  <a:lnTo>
                    <a:pt x="47" y="50"/>
                  </a:lnTo>
                  <a:lnTo>
                    <a:pt x="49" y="54"/>
                  </a:lnTo>
                  <a:lnTo>
                    <a:pt x="52" y="57"/>
                  </a:lnTo>
                  <a:lnTo>
                    <a:pt x="55" y="60"/>
                  </a:lnTo>
                  <a:lnTo>
                    <a:pt x="57" y="63"/>
                  </a:lnTo>
                  <a:lnTo>
                    <a:pt x="60" y="65"/>
                  </a:lnTo>
                  <a:lnTo>
                    <a:pt x="62" y="68"/>
                  </a:lnTo>
                  <a:lnTo>
                    <a:pt x="64" y="69"/>
                  </a:lnTo>
                  <a:lnTo>
                    <a:pt x="67" y="70"/>
                  </a:lnTo>
                  <a:lnTo>
                    <a:pt x="70" y="72"/>
                  </a:lnTo>
                  <a:lnTo>
                    <a:pt x="72" y="72"/>
                  </a:lnTo>
                  <a:lnTo>
                    <a:pt x="75" y="72"/>
                  </a:lnTo>
                  <a:lnTo>
                    <a:pt x="77" y="71"/>
                  </a:lnTo>
                  <a:lnTo>
                    <a:pt x="81" y="70"/>
                  </a:lnTo>
                  <a:lnTo>
                    <a:pt x="83" y="69"/>
                  </a:lnTo>
                  <a:lnTo>
                    <a:pt x="87" y="68"/>
                  </a:lnTo>
                  <a:lnTo>
                    <a:pt x="89" y="65"/>
                  </a:lnTo>
                  <a:lnTo>
                    <a:pt x="93" y="62"/>
                  </a:lnTo>
                  <a:lnTo>
                    <a:pt x="96" y="59"/>
                  </a:lnTo>
                  <a:lnTo>
                    <a:pt x="100" y="57"/>
                  </a:lnTo>
                  <a:lnTo>
                    <a:pt x="103" y="53"/>
                  </a:lnTo>
                  <a:lnTo>
                    <a:pt x="108" y="52"/>
                  </a:lnTo>
                  <a:lnTo>
                    <a:pt x="112" y="49"/>
                  </a:lnTo>
                  <a:lnTo>
                    <a:pt x="116" y="47"/>
                  </a:lnTo>
                  <a:lnTo>
                    <a:pt x="120" y="45"/>
                  </a:lnTo>
                  <a:lnTo>
                    <a:pt x="125" y="43"/>
                  </a:lnTo>
                  <a:lnTo>
                    <a:pt x="128" y="41"/>
                  </a:lnTo>
                  <a:lnTo>
                    <a:pt x="132" y="40"/>
                  </a:lnTo>
                  <a:lnTo>
                    <a:pt x="135" y="39"/>
                  </a:lnTo>
                  <a:lnTo>
                    <a:pt x="137" y="38"/>
                  </a:lnTo>
                  <a:lnTo>
                    <a:pt x="139" y="37"/>
                  </a:lnTo>
                  <a:lnTo>
                    <a:pt x="141" y="37"/>
                  </a:lnTo>
                  <a:lnTo>
                    <a:pt x="142" y="37"/>
                  </a:lnTo>
                  <a:lnTo>
                    <a:pt x="141" y="38"/>
                  </a:lnTo>
                  <a:lnTo>
                    <a:pt x="139" y="39"/>
                  </a:lnTo>
                  <a:lnTo>
                    <a:pt x="137" y="40"/>
                  </a:lnTo>
                  <a:lnTo>
                    <a:pt x="135" y="42"/>
                  </a:lnTo>
                  <a:lnTo>
                    <a:pt x="132" y="45"/>
                  </a:lnTo>
                  <a:lnTo>
                    <a:pt x="129" y="47"/>
                  </a:lnTo>
                  <a:lnTo>
                    <a:pt x="126" y="50"/>
                  </a:lnTo>
                  <a:lnTo>
                    <a:pt x="122" y="53"/>
                  </a:lnTo>
                  <a:lnTo>
                    <a:pt x="118" y="56"/>
                  </a:lnTo>
                  <a:lnTo>
                    <a:pt x="113" y="59"/>
                  </a:lnTo>
                  <a:lnTo>
                    <a:pt x="109" y="62"/>
                  </a:lnTo>
                  <a:lnTo>
                    <a:pt x="105" y="65"/>
                  </a:lnTo>
                  <a:lnTo>
                    <a:pt x="99" y="68"/>
                  </a:lnTo>
                  <a:lnTo>
                    <a:pt x="95" y="70"/>
                  </a:lnTo>
                  <a:lnTo>
                    <a:pt x="90" y="72"/>
                  </a:lnTo>
                  <a:lnTo>
                    <a:pt x="85" y="75"/>
                  </a:lnTo>
                  <a:lnTo>
                    <a:pt x="80" y="75"/>
                  </a:lnTo>
                  <a:lnTo>
                    <a:pt x="76" y="77"/>
                  </a:lnTo>
                  <a:lnTo>
                    <a:pt x="72" y="78"/>
                  </a:lnTo>
                  <a:lnTo>
                    <a:pt x="68" y="79"/>
                  </a:lnTo>
                  <a:lnTo>
                    <a:pt x="65" y="79"/>
                  </a:lnTo>
                  <a:lnTo>
                    <a:pt x="63" y="79"/>
                  </a:lnTo>
                  <a:lnTo>
                    <a:pt x="60" y="78"/>
                  </a:lnTo>
                  <a:lnTo>
                    <a:pt x="58" y="78"/>
                  </a:lnTo>
                  <a:lnTo>
                    <a:pt x="55" y="77"/>
                  </a:lnTo>
                  <a:lnTo>
                    <a:pt x="54" y="75"/>
                  </a:lnTo>
                  <a:lnTo>
                    <a:pt x="51" y="74"/>
                  </a:lnTo>
                  <a:lnTo>
                    <a:pt x="50" y="73"/>
                  </a:lnTo>
                  <a:lnTo>
                    <a:pt x="48" y="71"/>
                  </a:lnTo>
                  <a:lnTo>
                    <a:pt x="47" y="69"/>
                  </a:lnTo>
                  <a:lnTo>
                    <a:pt x="45" y="68"/>
                  </a:lnTo>
                  <a:lnTo>
                    <a:pt x="43" y="65"/>
                  </a:lnTo>
                  <a:lnTo>
                    <a:pt x="41" y="62"/>
                  </a:lnTo>
                  <a:lnTo>
                    <a:pt x="40" y="60"/>
                  </a:lnTo>
                  <a:lnTo>
                    <a:pt x="38" y="58"/>
                  </a:lnTo>
                  <a:lnTo>
                    <a:pt x="37" y="56"/>
                  </a:lnTo>
                  <a:lnTo>
                    <a:pt x="35" y="53"/>
                  </a:lnTo>
                  <a:lnTo>
                    <a:pt x="34" y="52"/>
                  </a:lnTo>
                  <a:lnTo>
                    <a:pt x="33" y="49"/>
                  </a:lnTo>
                  <a:lnTo>
                    <a:pt x="32" y="47"/>
                  </a:lnTo>
                  <a:lnTo>
                    <a:pt x="31" y="45"/>
                  </a:lnTo>
                  <a:lnTo>
                    <a:pt x="30" y="43"/>
                  </a:lnTo>
                  <a:lnTo>
                    <a:pt x="28" y="40"/>
                  </a:lnTo>
                  <a:lnTo>
                    <a:pt x="28" y="39"/>
                  </a:lnTo>
                  <a:lnTo>
                    <a:pt x="26" y="37"/>
                  </a:lnTo>
                  <a:lnTo>
                    <a:pt x="25" y="35"/>
                  </a:lnTo>
                  <a:lnTo>
                    <a:pt x="24" y="33"/>
                  </a:lnTo>
                  <a:lnTo>
                    <a:pt x="23" y="32"/>
                  </a:lnTo>
                  <a:lnTo>
                    <a:pt x="22" y="30"/>
                  </a:lnTo>
                  <a:lnTo>
                    <a:pt x="20" y="27"/>
                  </a:lnTo>
                  <a:lnTo>
                    <a:pt x="18" y="25"/>
                  </a:lnTo>
                  <a:lnTo>
                    <a:pt x="16" y="23"/>
                  </a:lnTo>
                  <a:lnTo>
                    <a:pt x="14" y="20"/>
                  </a:lnTo>
                  <a:lnTo>
                    <a:pt x="12" y="17"/>
                  </a:lnTo>
                  <a:lnTo>
                    <a:pt x="10" y="14"/>
                  </a:lnTo>
                  <a:lnTo>
                    <a:pt x="8" y="12"/>
                  </a:lnTo>
                  <a:lnTo>
                    <a:pt x="6" y="9"/>
                  </a:lnTo>
                  <a:lnTo>
                    <a:pt x="4" y="7"/>
                  </a:lnTo>
                  <a:lnTo>
                    <a:pt x="3" y="5"/>
                  </a:lnTo>
                  <a:lnTo>
                    <a:pt x="2" y="3"/>
                  </a:lnTo>
                  <a:lnTo>
                    <a:pt x="0" y="2"/>
                  </a:lnTo>
                  <a:lnTo>
                    <a:pt x="0" y="1"/>
                  </a:lnTo>
                  <a:lnTo>
                    <a:pt x="0" y="0"/>
                  </a:lnTo>
                  <a:lnTo>
                    <a:pt x="5" y="0"/>
                  </a:lnTo>
                  <a:close/>
                </a:path>
              </a:pathLst>
            </a:custGeom>
            <a:solidFill>
              <a:srgbClr val="FF66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23" name="Freeform 110"/>
            <p:cNvSpPr>
              <a:spLocks/>
            </p:cNvSpPr>
            <p:nvPr/>
          </p:nvSpPr>
          <p:spPr bwMode="auto">
            <a:xfrm>
              <a:off x="3913188" y="5000625"/>
              <a:ext cx="82550" cy="188912"/>
            </a:xfrm>
            <a:custGeom>
              <a:avLst/>
              <a:gdLst>
                <a:gd name="T0" fmla="*/ 2147483647 w 52"/>
                <a:gd name="T1" fmla="*/ 2147483647 h 119"/>
                <a:gd name="T2" fmla="*/ 2147483647 w 52"/>
                <a:gd name="T3" fmla="*/ 2147483647 h 119"/>
                <a:gd name="T4" fmla="*/ 2147483647 w 52"/>
                <a:gd name="T5" fmla="*/ 2147483647 h 119"/>
                <a:gd name="T6" fmla="*/ 2147483647 w 52"/>
                <a:gd name="T7" fmla="*/ 2147483647 h 119"/>
                <a:gd name="T8" fmla="*/ 2147483647 w 52"/>
                <a:gd name="T9" fmla="*/ 2147483647 h 119"/>
                <a:gd name="T10" fmla="*/ 2147483647 w 52"/>
                <a:gd name="T11" fmla="*/ 2147483647 h 119"/>
                <a:gd name="T12" fmla="*/ 2147483647 w 52"/>
                <a:gd name="T13" fmla="*/ 2147483647 h 119"/>
                <a:gd name="T14" fmla="*/ 2147483647 w 52"/>
                <a:gd name="T15" fmla="*/ 2147483647 h 119"/>
                <a:gd name="T16" fmla="*/ 2147483647 w 52"/>
                <a:gd name="T17" fmla="*/ 2147483647 h 119"/>
                <a:gd name="T18" fmla="*/ 2147483647 w 52"/>
                <a:gd name="T19" fmla="*/ 2147483647 h 119"/>
                <a:gd name="T20" fmla="*/ 2147483647 w 52"/>
                <a:gd name="T21" fmla="*/ 2147483647 h 119"/>
                <a:gd name="T22" fmla="*/ 2147483647 w 52"/>
                <a:gd name="T23" fmla="*/ 2147483647 h 119"/>
                <a:gd name="T24" fmla="*/ 2147483647 w 52"/>
                <a:gd name="T25" fmla="*/ 2147483647 h 119"/>
                <a:gd name="T26" fmla="*/ 2147483647 w 52"/>
                <a:gd name="T27" fmla="*/ 2147483647 h 119"/>
                <a:gd name="T28" fmla="*/ 2147483647 w 52"/>
                <a:gd name="T29" fmla="*/ 2147483647 h 119"/>
                <a:gd name="T30" fmla="*/ 2147483647 w 52"/>
                <a:gd name="T31" fmla="*/ 2147483647 h 119"/>
                <a:gd name="T32" fmla="*/ 2147483647 w 52"/>
                <a:gd name="T33" fmla="*/ 2147483647 h 119"/>
                <a:gd name="T34" fmla="*/ 2147483647 w 52"/>
                <a:gd name="T35" fmla="*/ 2147483647 h 119"/>
                <a:gd name="T36" fmla="*/ 2147483647 w 52"/>
                <a:gd name="T37" fmla="*/ 2147483647 h 119"/>
                <a:gd name="T38" fmla="*/ 2147483647 w 52"/>
                <a:gd name="T39" fmla="*/ 2147483647 h 119"/>
                <a:gd name="T40" fmla="*/ 2147483647 w 52"/>
                <a:gd name="T41" fmla="*/ 2147483647 h 119"/>
                <a:gd name="T42" fmla="*/ 2147483647 w 52"/>
                <a:gd name="T43" fmla="*/ 2147483647 h 119"/>
                <a:gd name="T44" fmla="*/ 2147483647 w 52"/>
                <a:gd name="T45" fmla="*/ 2147483647 h 119"/>
                <a:gd name="T46" fmla="*/ 2147483647 w 52"/>
                <a:gd name="T47" fmla="*/ 2147483647 h 119"/>
                <a:gd name="T48" fmla="*/ 0 w 52"/>
                <a:gd name="T49" fmla="*/ 2147483647 h 119"/>
                <a:gd name="T50" fmla="*/ 0 w 52"/>
                <a:gd name="T51" fmla="*/ 2147483647 h 119"/>
                <a:gd name="T52" fmla="*/ 2147483647 w 52"/>
                <a:gd name="T53" fmla="*/ 2147483647 h 119"/>
                <a:gd name="T54" fmla="*/ 2147483647 w 52"/>
                <a:gd name="T55" fmla="*/ 2147483647 h 119"/>
                <a:gd name="T56" fmla="*/ 2147483647 w 52"/>
                <a:gd name="T57" fmla="*/ 2147483647 h 119"/>
                <a:gd name="T58" fmla="*/ 2147483647 w 52"/>
                <a:gd name="T59" fmla="*/ 2147483647 h 119"/>
                <a:gd name="T60" fmla="*/ 2147483647 w 52"/>
                <a:gd name="T61" fmla="*/ 2147483647 h 119"/>
                <a:gd name="T62" fmla="*/ 2147483647 w 52"/>
                <a:gd name="T63" fmla="*/ 2147483647 h 119"/>
                <a:gd name="T64" fmla="*/ 2147483647 w 52"/>
                <a:gd name="T65" fmla="*/ 2147483647 h 119"/>
                <a:gd name="T66" fmla="*/ 2147483647 w 52"/>
                <a:gd name="T67" fmla="*/ 2147483647 h 119"/>
                <a:gd name="T68" fmla="*/ 2147483647 w 52"/>
                <a:gd name="T69" fmla="*/ 0 h 119"/>
                <a:gd name="T70" fmla="*/ 2147483647 w 52"/>
                <a:gd name="T71" fmla="*/ 2147483647 h 119"/>
                <a:gd name="T72" fmla="*/ 2147483647 w 52"/>
                <a:gd name="T73" fmla="*/ 2147483647 h 119"/>
                <a:gd name="T74" fmla="*/ 2147483647 w 52"/>
                <a:gd name="T75" fmla="*/ 2147483647 h 119"/>
                <a:gd name="T76" fmla="*/ 2147483647 w 52"/>
                <a:gd name="T77" fmla="*/ 2147483647 h 1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
                <a:gd name="T118" fmla="*/ 0 h 119"/>
                <a:gd name="T119" fmla="*/ 52 w 52"/>
                <a:gd name="T120" fmla="*/ 119 h 1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 h="119">
                  <a:moveTo>
                    <a:pt x="40" y="9"/>
                  </a:moveTo>
                  <a:lnTo>
                    <a:pt x="31" y="16"/>
                  </a:lnTo>
                  <a:lnTo>
                    <a:pt x="24" y="22"/>
                  </a:lnTo>
                  <a:lnTo>
                    <a:pt x="19" y="28"/>
                  </a:lnTo>
                  <a:lnTo>
                    <a:pt x="15" y="35"/>
                  </a:lnTo>
                  <a:lnTo>
                    <a:pt x="12" y="40"/>
                  </a:lnTo>
                  <a:lnTo>
                    <a:pt x="10" y="46"/>
                  </a:lnTo>
                  <a:lnTo>
                    <a:pt x="9" y="51"/>
                  </a:lnTo>
                  <a:lnTo>
                    <a:pt x="9" y="57"/>
                  </a:lnTo>
                  <a:lnTo>
                    <a:pt x="10" y="61"/>
                  </a:lnTo>
                  <a:lnTo>
                    <a:pt x="10" y="67"/>
                  </a:lnTo>
                  <a:lnTo>
                    <a:pt x="12" y="71"/>
                  </a:lnTo>
                  <a:lnTo>
                    <a:pt x="13" y="75"/>
                  </a:lnTo>
                  <a:lnTo>
                    <a:pt x="14" y="80"/>
                  </a:lnTo>
                  <a:lnTo>
                    <a:pt x="15" y="84"/>
                  </a:lnTo>
                  <a:lnTo>
                    <a:pt x="15" y="88"/>
                  </a:lnTo>
                  <a:lnTo>
                    <a:pt x="16" y="93"/>
                  </a:lnTo>
                  <a:lnTo>
                    <a:pt x="15" y="96"/>
                  </a:lnTo>
                  <a:lnTo>
                    <a:pt x="14" y="100"/>
                  </a:lnTo>
                  <a:lnTo>
                    <a:pt x="13" y="102"/>
                  </a:lnTo>
                  <a:lnTo>
                    <a:pt x="13" y="105"/>
                  </a:lnTo>
                  <a:lnTo>
                    <a:pt x="11" y="107"/>
                  </a:lnTo>
                  <a:lnTo>
                    <a:pt x="10" y="110"/>
                  </a:lnTo>
                  <a:lnTo>
                    <a:pt x="9" y="112"/>
                  </a:lnTo>
                  <a:lnTo>
                    <a:pt x="8" y="113"/>
                  </a:lnTo>
                  <a:lnTo>
                    <a:pt x="6" y="114"/>
                  </a:lnTo>
                  <a:lnTo>
                    <a:pt x="5" y="116"/>
                  </a:lnTo>
                  <a:lnTo>
                    <a:pt x="4" y="117"/>
                  </a:lnTo>
                  <a:lnTo>
                    <a:pt x="4" y="118"/>
                  </a:lnTo>
                  <a:lnTo>
                    <a:pt x="2" y="119"/>
                  </a:lnTo>
                  <a:lnTo>
                    <a:pt x="2" y="118"/>
                  </a:lnTo>
                  <a:lnTo>
                    <a:pt x="2" y="117"/>
                  </a:lnTo>
                  <a:lnTo>
                    <a:pt x="2" y="116"/>
                  </a:lnTo>
                  <a:lnTo>
                    <a:pt x="2" y="114"/>
                  </a:lnTo>
                  <a:lnTo>
                    <a:pt x="2" y="112"/>
                  </a:lnTo>
                  <a:lnTo>
                    <a:pt x="2" y="109"/>
                  </a:lnTo>
                  <a:lnTo>
                    <a:pt x="2" y="107"/>
                  </a:lnTo>
                  <a:lnTo>
                    <a:pt x="2" y="104"/>
                  </a:lnTo>
                  <a:lnTo>
                    <a:pt x="2" y="101"/>
                  </a:lnTo>
                  <a:lnTo>
                    <a:pt x="2" y="98"/>
                  </a:lnTo>
                  <a:lnTo>
                    <a:pt x="3" y="95"/>
                  </a:lnTo>
                  <a:lnTo>
                    <a:pt x="2" y="91"/>
                  </a:lnTo>
                  <a:lnTo>
                    <a:pt x="2" y="88"/>
                  </a:lnTo>
                  <a:lnTo>
                    <a:pt x="2" y="85"/>
                  </a:lnTo>
                  <a:lnTo>
                    <a:pt x="2" y="81"/>
                  </a:lnTo>
                  <a:lnTo>
                    <a:pt x="1" y="77"/>
                  </a:lnTo>
                  <a:lnTo>
                    <a:pt x="1" y="73"/>
                  </a:lnTo>
                  <a:lnTo>
                    <a:pt x="0" y="68"/>
                  </a:lnTo>
                  <a:lnTo>
                    <a:pt x="0" y="64"/>
                  </a:lnTo>
                  <a:lnTo>
                    <a:pt x="0" y="59"/>
                  </a:lnTo>
                  <a:lnTo>
                    <a:pt x="1" y="54"/>
                  </a:lnTo>
                  <a:lnTo>
                    <a:pt x="1" y="49"/>
                  </a:lnTo>
                  <a:lnTo>
                    <a:pt x="2" y="44"/>
                  </a:lnTo>
                  <a:lnTo>
                    <a:pt x="3" y="39"/>
                  </a:lnTo>
                  <a:lnTo>
                    <a:pt x="4" y="33"/>
                  </a:lnTo>
                  <a:lnTo>
                    <a:pt x="6" y="28"/>
                  </a:lnTo>
                  <a:lnTo>
                    <a:pt x="8" y="24"/>
                  </a:lnTo>
                  <a:lnTo>
                    <a:pt x="9" y="19"/>
                  </a:lnTo>
                  <a:lnTo>
                    <a:pt x="12" y="16"/>
                  </a:lnTo>
                  <a:lnTo>
                    <a:pt x="14" y="12"/>
                  </a:lnTo>
                  <a:lnTo>
                    <a:pt x="17" y="9"/>
                  </a:lnTo>
                  <a:lnTo>
                    <a:pt x="20" y="6"/>
                  </a:lnTo>
                  <a:lnTo>
                    <a:pt x="24" y="4"/>
                  </a:lnTo>
                  <a:lnTo>
                    <a:pt x="26" y="3"/>
                  </a:lnTo>
                  <a:lnTo>
                    <a:pt x="30" y="2"/>
                  </a:lnTo>
                  <a:lnTo>
                    <a:pt x="32" y="1"/>
                  </a:lnTo>
                  <a:lnTo>
                    <a:pt x="36" y="1"/>
                  </a:lnTo>
                  <a:lnTo>
                    <a:pt x="38" y="0"/>
                  </a:lnTo>
                  <a:lnTo>
                    <a:pt x="41" y="1"/>
                  </a:lnTo>
                  <a:lnTo>
                    <a:pt x="43" y="1"/>
                  </a:lnTo>
                  <a:lnTo>
                    <a:pt x="45" y="1"/>
                  </a:lnTo>
                  <a:lnTo>
                    <a:pt x="47" y="1"/>
                  </a:lnTo>
                  <a:lnTo>
                    <a:pt x="49" y="2"/>
                  </a:lnTo>
                  <a:lnTo>
                    <a:pt x="51" y="3"/>
                  </a:lnTo>
                  <a:lnTo>
                    <a:pt x="52" y="3"/>
                  </a:lnTo>
                  <a:lnTo>
                    <a:pt x="40" y="9"/>
                  </a:lnTo>
                  <a:close/>
                </a:path>
              </a:pathLst>
            </a:custGeom>
            <a:solidFill>
              <a:srgbClr val="FF66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24" name="Freeform 117"/>
            <p:cNvSpPr>
              <a:spLocks/>
            </p:cNvSpPr>
            <p:nvPr/>
          </p:nvSpPr>
          <p:spPr bwMode="auto">
            <a:xfrm>
              <a:off x="4164013" y="5187950"/>
              <a:ext cx="146050" cy="87312"/>
            </a:xfrm>
            <a:custGeom>
              <a:avLst/>
              <a:gdLst>
                <a:gd name="T0" fmla="*/ 2147483647 w 92"/>
                <a:gd name="T1" fmla="*/ 2147483647 h 55"/>
                <a:gd name="T2" fmla="*/ 2147483647 w 92"/>
                <a:gd name="T3" fmla="*/ 2147483647 h 55"/>
                <a:gd name="T4" fmla="*/ 2147483647 w 92"/>
                <a:gd name="T5" fmla="*/ 2147483647 h 55"/>
                <a:gd name="T6" fmla="*/ 2147483647 w 92"/>
                <a:gd name="T7" fmla="*/ 2147483647 h 55"/>
                <a:gd name="T8" fmla="*/ 2147483647 w 92"/>
                <a:gd name="T9" fmla="*/ 2147483647 h 55"/>
                <a:gd name="T10" fmla="*/ 2147483647 w 92"/>
                <a:gd name="T11" fmla="*/ 2147483647 h 55"/>
                <a:gd name="T12" fmla="*/ 2147483647 w 92"/>
                <a:gd name="T13" fmla="*/ 2147483647 h 55"/>
                <a:gd name="T14" fmla="*/ 2147483647 w 92"/>
                <a:gd name="T15" fmla="*/ 2147483647 h 55"/>
                <a:gd name="T16" fmla="*/ 2147483647 w 92"/>
                <a:gd name="T17" fmla="*/ 2147483647 h 55"/>
                <a:gd name="T18" fmla="*/ 2147483647 w 92"/>
                <a:gd name="T19" fmla="*/ 2147483647 h 55"/>
                <a:gd name="T20" fmla="*/ 2147483647 w 92"/>
                <a:gd name="T21" fmla="*/ 2147483647 h 55"/>
                <a:gd name="T22" fmla="*/ 2147483647 w 92"/>
                <a:gd name="T23" fmla="*/ 2147483647 h 55"/>
                <a:gd name="T24" fmla="*/ 2147483647 w 92"/>
                <a:gd name="T25" fmla="*/ 2147483647 h 55"/>
                <a:gd name="T26" fmla="*/ 2147483647 w 92"/>
                <a:gd name="T27" fmla="*/ 2147483647 h 55"/>
                <a:gd name="T28" fmla="*/ 2147483647 w 92"/>
                <a:gd name="T29" fmla="*/ 2147483647 h 55"/>
                <a:gd name="T30" fmla="*/ 2147483647 w 92"/>
                <a:gd name="T31" fmla="*/ 2147483647 h 55"/>
                <a:gd name="T32" fmla="*/ 2147483647 w 92"/>
                <a:gd name="T33" fmla="*/ 2147483647 h 55"/>
                <a:gd name="T34" fmla="*/ 2147483647 w 92"/>
                <a:gd name="T35" fmla="*/ 2147483647 h 55"/>
                <a:gd name="T36" fmla="*/ 2147483647 w 92"/>
                <a:gd name="T37" fmla="*/ 2147483647 h 55"/>
                <a:gd name="T38" fmla="*/ 2147483647 w 92"/>
                <a:gd name="T39" fmla="*/ 2147483647 h 55"/>
                <a:gd name="T40" fmla="*/ 2147483647 w 92"/>
                <a:gd name="T41" fmla="*/ 2147483647 h 55"/>
                <a:gd name="T42" fmla="*/ 2147483647 w 92"/>
                <a:gd name="T43" fmla="*/ 2147483647 h 55"/>
                <a:gd name="T44" fmla="*/ 2147483647 w 92"/>
                <a:gd name="T45" fmla="*/ 2147483647 h 55"/>
                <a:gd name="T46" fmla="*/ 2147483647 w 92"/>
                <a:gd name="T47" fmla="*/ 2147483647 h 55"/>
                <a:gd name="T48" fmla="*/ 2147483647 w 92"/>
                <a:gd name="T49" fmla="*/ 2147483647 h 55"/>
                <a:gd name="T50" fmla="*/ 2147483647 w 92"/>
                <a:gd name="T51" fmla="*/ 2147483647 h 55"/>
                <a:gd name="T52" fmla="*/ 2147483647 w 92"/>
                <a:gd name="T53" fmla="*/ 2147483647 h 55"/>
                <a:gd name="T54" fmla="*/ 2147483647 w 92"/>
                <a:gd name="T55" fmla="*/ 2147483647 h 55"/>
                <a:gd name="T56" fmla="*/ 2147483647 w 92"/>
                <a:gd name="T57" fmla="*/ 2147483647 h 55"/>
                <a:gd name="T58" fmla="*/ 2147483647 w 92"/>
                <a:gd name="T59" fmla="*/ 2147483647 h 55"/>
                <a:gd name="T60" fmla="*/ 2147483647 w 92"/>
                <a:gd name="T61" fmla="*/ 2147483647 h 55"/>
                <a:gd name="T62" fmla="*/ 2147483647 w 92"/>
                <a:gd name="T63" fmla="*/ 2147483647 h 55"/>
                <a:gd name="T64" fmla="*/ 2147483647 w 92"/>
                <a:gd name="T65" fmla="*/ 2147483647 h 55"/>
                <a:gd name="T66" fmla="*/ 2147483647 w 92"/>
                <a:gd name="T67" fmla="*/ 2147483647 h 55"/>
                <a:gd name="T68" fmla="*/ 2147483647 w 92"/>
                <a:gd name="T69" fmla="*/ 2147483647 h 55"/>
                <a:gd name="T70" fmla="*/ 2147483647 w 92"/>
                <a:gd name="T71" fmla="*/ 2147483647 h 55"/>
                <a:gd name="T72" fmla="*/ 2147483647 w 92"/>
                <a:gd name="T73" fmla="*/ 2147483647 h 55"/>
                <a:gd name="T74" fmla="*/ 2147483647 w 92"/>
                <a:gd name="T75" fmla="*/ 2147483647 h 55"/>
                <a:gd name="T76" fmla="*/ 0 w 92"/>
                <a:gd name="T77" fmla="*/ 2147483647 h 55"/>
                <a:gd name="T78" fmla="*/ 0 w 92"/>
                <a:gd name="T79" fmla="*/ 2147483647 h 55"/>
                <a:gd name="T80" fmla="*/ 2147483647 w 92"/>
                <a:gd name="T81" fmla="*/ 2147483647 h 55"/>
                <a:gd name="T82" fmla="*/ 2147483647 w 92"/>
                <a:gd name="T83" fmla="*/ 2147483647 h 55"/>
                <a:gd name="T84" fmla="*/ 2147483647 w 92"/>
                <a:gd name="T85" fmla="*/ 0 h 55"/>
                <a:gd name="T86" fmla="*/ 2147483647 w 92"/>
                <a:gd name="T87" fmla="*/ 0 h 55"/>
                <a:gd name="T88" fmla="*/ 2147483647 w 92"/>
                <a:gd name="T89" fmla="*/ 2147483647 h 55"/>
                <a:gd name="T90" fmla="*/ 2147483647 w 92"/>
                <a:gd name="T91" fmla="*/ 2147483647 h 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
                <a:gd name="T139" fmla="*/ 0 h 55"/>
                <a:gd name="T140" fmla="*/ 92 w 92"/>
                <a:gd name="T141" fmla="*/ 55 h 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 h="55">
                  <a:moveTo>
                    <a:pt x="11" y="1"/>
                  </a:moveTo>
                  <a:lnTo>
                    <a:pt x="17" y="4"/>
                  </a:lnTo>
                  <a:lnTo>
                    <a:pt x="22" y="7"/>
                  </a:lnTo>
                  <a:lnTo>
                    <a:pt x="27" y="10"/>
                  </a:lnTo>
                  <a:lnTo>
                    <a:pt x="32" y="13"/>
                  </a:lnTo>
                  <a:lnTo>
                    <a:pt x="37" y="17"/>
                  </a:lnTo>
                  <a:lnTo>
                    <a:pt x="42" y="20"/>
                  </a:lnTo>
                  <a:lnTo>
                    <a:pt x="46" y="23"/>
                  </a:lnTo>
                  <a:lnTo>
                    <a:pt x="51" y="25"/>
                  </a:lnTo>
                  <a:lnTo>
                    <a:pt x="56" y="28"/>
                  </a:lnTo>
                  <a:lnTo>
                    <a:pt x="60" y="31"/>
                  </a:lnTo>
                  <a:lnTo>
                    <a:pt x="64" y="35"/>
                  </a:lnTo>
                  <a:lnTo>
                    <a:pt x="70" y="38"/>
                  </a:lnTo>
                  <a:lnTo>
                    <a:pt x="74" y="40"/>
                  </a:lnTo>
                  <a:lnTo>
                    <a:pt x="80" y="44"/>
                  </a:lnTo>
                  <a:lnTo>
                    <a:pt x="85" y="47"/>
                  </a:lnTo>
                  <a:lnTo>
                    <a:pt x="91" y="50"/>
                  </a:lnTo>
                  <a:lnTo>
                    <a:pt x="92" y="51"/>
                  </a:lnTo>
                  <a:lnTo>
                    <a:pt x="92" y="54"/>
                  </a:lnTo>
                  <a:lnTo>
                    <a:pt x="90" y="55"/>
                  </a:lnTo>
                  <a:lnTo>
                    <a:pt x="88" y="55"/>
                  </a:lnTo>
                  <a:lnTo>
                    <a:pt x="82" y="51"/>
                  </a:lnTo>
                  <a:lnTo>
                    <a:pt x="76" y="49"/>
                  </a:lnTo>
                  <a:lnTo>
                    <a:pt x="70" y="46"/>
                  </a:lnTo>
                  <a:lnTo>
                    <a:pt x="66" y="43"/>
                  </a:lnTo>
                  <a:lnTo>
                    <a:pt x="60" y="40"/>
                  </a:lnTo>
                  <a:lnTo>
                    <a:pt x="56" y="37"/>
                  </a:lnTo>
                  <a:lnTo>
                    <a:pt x="50" y="34"/>
                  </a:lnTo>
                  <a:lnTo>
                    <a:pt x="46" y="31"/>
                  </a:lnTo>
                  <a:lnTo>
                    <a:pt x="40" y="27"/>
                  </a:lnTo>
                  <a:lnTo>
                    <a:pt x="35" y="25"/>
                  </a:lnTo>
                  <a:lnTo>
                    <a:pt x="29" y="22"/>
                  </a:lnTo>
                  <a:lnTo>
                    <a:pt x="25" y="19"/>
                  </a:lnTo>
                  <a:lnTo>
                    <a:pt x="19" y="16"/>
                  </a:lnTo>
                  <a:lnTo>
                    <a:pt x="14" y="13"/>
                  </a:lnTo>
                  <a:lnTo>
                    <a:pt x="8" y="9"/>
                  </a:lnTo>
                  <a:lnTo>
                    <a:pt x="3" y="7"/>
                  </a:lnTo>
                  <a:lnTo>
                    <a:pt x="1" y="5"/>
                  </a:lnTo>
                  <a:lnTo>
                    <a:pt x="0" y="4"/>
                  </a:lnTo>
                  <a:lnTo>
                    <a:pt x="0" y="2"/>
                  </a:lnTo>
                  <a:lnTo>
                    <a:pt x="2" y="2"/>
                  </a:lnTo>
                  <a:lnTo>
                    <a:pt x="3" y="1"/>
                  </a:lnTo>
                  <a:lnTo>
                    <a:pt x="6" y="0"/>
                  </a:lnTo>
                  <a:lnTo>
                    <a:pt x="8" y="0"/>
                  </a:lnTo>
                  <a:lnTo>
                    <a:pt x="11" y="1"/>
                  </a:lnTo>
                  <a:close/>
                </a:path>
              </a:pathLst>
            </a:custGeom>
            <a:solidFill>
              <a:srgbClr val="9E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25" name="Freeform 118"/>
            <p:cNvSpPr>
              <a:spLocks/>
            </p:cNvSpPr>
            <p:nvPr/>
          </p:nvSpPr>
          <p:spPr bwMode="auto">
            <a:xfrm>
              <a:off x="4452938" y="5035550"/>
              <a:ext cx="28575" cy="176212"/>
            </a:xfrm>
            <a:custGeom>
              <a:avLst/>
              <a:gdLst>
                <a:gd name="T0" fmla="*/ 2147483647 w 18"/>
                <a:gd name="T1" fmla="*/ 2147483647 h 111"/>
                <a:gd name="T2" fmla="*/ 2147483647 w 18"/>
                <a:gd name="T3" fmla="*/ 2147483647 h 111"/>
                <a:gd name="T4" fmla="*/ 2147483647 w 18"/>
                <a:gd name="T5" fmla="*/ 2147483647 h 111"/>
                <a:gd name="T6" fmla="*/ 2147483647 w 18"/>
                <a:gd name="T7" fmla="*/ 2147483647 h 111"/>
                <a:gd name="T8" fmla="*/ 2147483647 w 18"/>
                <a:gd name="T9" fmla="*/ 2147483647 h 111"/>
                <a:gd name="T10" fmla="*/ 2147483647 w 18"/>
                <a:gd name="T11" fmla="*/ 2147483647 h 111"/>
                <a:gd name="T12" fmla="*/ 2147483647 w 18"/>
                <a:gd name="T13" fmla="*/ 2147483647 h 111"/>
                <a:gd name="T14" fmla="*/ 2147483647 w 18"/>
                <a:gd name="T15" fmla="*/ 2147483647 h 111"/>
                <a:gd name="T16" fmla="*/ 2147483647 w 18"/>
                <a:gd name="T17" fmla="*/ 2147483647 h 111"/>
                <a:gd name="T18" fmla="*/ 2147483647 w 18"/>
                <a:gd name="T19" fmla="*/ 2147483647 h 111"/>
                <a:gd name="T20" fmla="*/ 2147483647 w 18"/>
                <a:gd name="T21" fmla="*/ 2147483647 h 111"/>
                <a:gd name="T22" fmla="*/ 2147483647 w 18"/>
                <a:gd name="T23" fmla="*/ 2147483647 h 111"/>
                <a:gd name="T24" fmla="*/ 2147483647 w 18"/>
                <a:gd name="T25" fmla="*/ 2147483647 h 111"/>
                <a:gd name="T26" fmla="*/ 2147483647 w 18"/>
                <a:gd name="T27" fmla="*/ 2147483647 h 111"/>
                <a:gd name="T28" fmla="*/ 2147483647 w 18"/>
                <a:gd name="T29" fmla="*/ 2147483647 h 111"/>
                <a:gd name="T30" fmla="*/ 2147483647 w 18"/>
                <a:gd name="T31" fmla="*/ 2147483647 h 111"/>
                <a:gd name="T32" fmla="*/ 2147483647 w 18"/>
                <a:gd name="T33" fmla="*/ 2147483647 h 111"/>
                <a:gd name="T34" fmla="*/ 2147483647 w 18"/>
                <a:gd name="T35" fmla="*/ 2147483647 h 111"/>
                <a:gd name="T36" fmla="*/ 2147483647 w 18"/>
                <a:gd name="T37" fmla="*/ 2147483647 h 111"/>
                <a:gd name="T38" fmla="*/ 2147483647 w 18"/>
                <a:gd name="T39" fmla="*/ 2147483647 h 111"/>
                <a:gd name="T40" fmla="*/ 2147483647 w 18"/>
                <a:gd name="T41" fmla="*/ 2147483647 h 111"/>
                <a:gd name="T42" fmla="*/ 2147483647 w 18"/>
                <a:gd name="T43" fmla="*/ 2147483647 h 111"/>
                <a:gd name="T44" fmla="*/ 2147483647 w 18"/>
                <a:gd name="T45" fmla="*/ 2147483647 h 111"/>
                <a:gd name="T46" fmla="*/ 2147483647 w 18"/>
                <a:gd name="T47" fmla="*/ 2147483647 h 111"/>
                <a:gd name="T48" fmla="*/ 2147483647 w 18"/>
                <a:gd name="T49" fmla="*/ 2147483647 h 111"/>
                <a:gd name="T50" fmla="*/ 2147483647 w 18"/>
                <a:gd name="T51" fmla="*/ 2147483647 h 111"/>
                <a:gd name="T52" fmla="*/ 2147483647 w 18"/>
                <a:gd name="T53" fmla="*/ 2147483647 h 111"/>
                <a:gd name="T54" fmla="*/ 0 w 18"/>
                <a:gd name="T55" fmla="*/ 2147483647 h 111"/>
                <a:gd name="T56" fmla="*/ 2147483647 w 18"/>
                <a:gd name="T57" fmla="*/ 2147483647 h 111"/>
                <a:gd name="T58" fmla="*/ 2147483647 w 18"/>
                <a:gd name="T59" fmla="*/ 2147483647 h 111"/>
                <a:gd name="T60" fmla="*/ 2147483647 w 18"/>
                <a:gd name="T61" fmla="*/ 2147483647 h 111"/>
                <a:gd name="T62" fmla="*/ 2147483647 w 18"/>
                <a:gd name="T63" fmla="*/ 2147483647 h 111"/>
                <a:gd name="T64" fmla="*/ 2147483647 w 18"/>
                <a:gd name="T65" fmla="*/ 2147483647 h 111"/>
                <a:gd name="T66" fmla="*/ 2147483647 w 18"/>
                <a:gd name="T67" fmla="*/ 2147483647 h 111"/>
                <a:gd name="T68" fmla="*/ 2147483647 w 18"/>
                <a:gd name="T69" fmla="*/ 2147483647 h 111"/>
                <a:gd name="T70" fmla="*/ 2147483647 w 18"/>
                <a:gd name="T71" fmla="*/ 2147483647 h 111"/>
                <a:gd name="T72" fmla="*/ 2147483647 w 18"/>
                <a:gd name="T73" fmla="*/ 2147483647 h 111"/>
                <a:gd name="T74" fmla="*/ 2147483647 w 18"/>
                <a:gd name="T75" fmla="*/ 2147483647 h 111"/>
                <a:gd name="T76" fmla="*/ 2147483647 w 18"/>
                <a:gd name="T77" fmla="*/ 2147483647 h 111"/>
                <a:gd name="T78" fmla="*/ 2147483647 w 18"/>
                <a:gd name="T79" fmla="*/ 2147483647 h 111"/>
                <a:gd name="T80" fmla="*/ 2147483647 w 18"/>
                <a:gd name="T81" fmla="*/ 2147483647 h 111"/>
                <a:gd name="T82" fmla="*/ 2147483647 w 18"/>
                <a:gd name="T83" fmla="*/ 2147483647 h 111"/>
                <a:gd name="T84" fmla="*/ 2147483647 w 18"/>
                <a:gd name="T85" fmla="*/ 2147483647 h 111"/>
                <a:gd name="T86" fmla="*/ 2147483647 w 18"/>
                <a:gd name="T87" fmla="*/ 2147483647 h 111"/>
                <a:gd name="T88" fmla="*/ 2147483647 w 18"/>
                <a:gd name="T89" fmla="*/ 2147483647 h 111"/>
                <a:gd name="T90" fmla="*/ 2147483647 w 18"/>
                <a:gd name="T91" fmla="*/ 2147483647 h 111"/>
                <a:gd name="T92" fmla="*/ 2147483647 w 18"/>
                <a:gd name="T93" fmla="*/ 2147483647 h 111"/>
                <a:gd name="T94" fmla="*/ 2147483647 w 18"/>
                <a:gd name="T95" fmla="*/ 0 h 111"/>
                <a:gd name="T96" fmla="*/ 2147483647 w 18"/>
                <a:gd name="T97" fmla="*/ 0 h 111"/>
                <a:gd name="T98" fmla="*/ 2147483647 w 18"/>
                <a:gd name="T99" fmla="*/ 0 h 111"/>
                <a:gd name="T100" fmla="*/ 2147483647 w 18"/>
                <a:gd name="T101" fmla="*/ 2147483647 h 111"/>
                <a:gd name="T102" fmla="*/ 2147483647 w 18"/>
                <a:gd name="T103" fmla="*/ 2147483647 h 111"/>
                <a:gd name="T104" fmla="*/ 2147483647 w 18"/>
                <a:gd name="T105" fmla="*/ 2147483647 h 111"/>
                <a:gd name="T106" fmla="*/ 2147483647 w 18"/>
                <a:gd name="T107" fmla="*/ 2147483647 h 1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
                <a:gd name="T163" fmla="*/ 0 h 111"/>
                <a:gd name="T164" fmla="*/ 18 w 18"/>
                <a:gd name="T165" fmla="*/ 111 h 11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 h="111">
                  <a:moveTo>
                    <a:pt x="18" y="4"/>
                  </a:moveTo>
                  <a:lnTo>
                    <a:pt x="17" y="10"/>
                  </a:lnTo>
                  <a:lnTo>
                    <a:pt x="17" y="17"/>
                  </a:lnTo>
                  <a:lnTo>
                    <a:pt x="17" y="23"/>
                  </a:lnTo>
                  <a:lnTo>
                    <a:pt x="17" y="29"/>
                  </a:lnTo>
                  <a:lnTo>
                    <a:pt x="17" y="35"/>
                  </a:lnTo>
                  <a:lnTo>
                    <a:pt x="17" y="41"/>
                  </a:lnTo>
                  <a:lnTo>
                    <a:pt x="17" y="46"/>
                  </a:lnTo>
                  <a:lnTo>
                    <a:pt x="17" y="53"/>
                  </a:lnTo>
                  <a:lnTo>
                    <a:pt x="16" y="59"/>
                  </a:lnTo>
                  <a:lnTo>
                    <a:pt x="15" y="64"/>
                  </a:lnTo>
                  <a:lnTo>
                    <a:pt x="15" y="71"/>
                  </a:lnTo>
                  <a:lnTo>
                    <a:pt x="14" y="77"/>
                  </a:lnTo>
                  <a:lnTo>
                    <a:pt x="13" y="83"/>
                  </a:lnTo>
                  <a:lnTo>
                    <a:pt x="13" y="90"/>
                  </a:lnTo>
                  <a:lnTo>
                    <a:pt x="12" y="97"/>
                  </a:lnTo>
                  <a:lnTo>
                    <a:pt x="11" y="104"/>
                  </a:lnTo>
                  <a:lnTo>
                    <a:pt x="11" y="105"/>
                  </a:lnTo>
                  <a:lnTo>
                    <a:pt x="10" y="107"/>
                  </a:lnTo>
                  <a:lnTo>
                    <a:pt x="9" y="108"/>
                  </a:lnTo>
                  <a:lnTo>
                    <a:pt x="9" y="109"/>
                  </a:lnTo>
                  <a:lnTo>
                    <a:pt x="7" y="111"/>
                  </a:lnTo>
                  <a:lnTo>
                    <a:pt x="5" y="111"/>
                  </a:lnTo>
                  <a:lnTo>
                    <a:pt x="3" y="110"/>
                  </a:lnTo>
                  <a:lnTo>
                    <a:pt x="1" y="109"/>
                  </a:lnTo>
                  <a:lnTo>
                    <a:pt x="1" y="107"/>
                  </a:lnTo>
                  <a:lnTo>
                    <a:pt x="1" y="106"/>
                  </a:lnTo>
                  <a:lnTo>
                    <a:pt x="0" y="104"/>
                  </a:lnTo>
                  <a:lnTo>
                    <a:pt x="1" y="103"/>
                  </a:lnTo>
                  <a:lnTo>
                    <a:pt x="1" y="96"/>
                  </a:lnTo>
                  <a:lnTo>
                    <a:pt x="2" y="89"/>
                  </a:lnTo>
                  <a:lnTo>
                    <a:pt x="3" y="83"/>
                  </a:lnTo>
                  <a:lnTo>
                    <a:pt x="4" y="77"/>
                  </a:lnTo>
                  <a:lnTo>
                    <a:pt x="5" y="71"/>
                  </a:lnTo>
                  <a:lnTo>
                    <a:pt x="5" y="65"/>
                  </a:lnTo>
                  <a:lnTo>
                    <a:pt x="7" y="59"/>
                  </a:lnTo>
                  <a:lnTo>
                    <a:pt x="7" y="53"/>
                  </a:lnTo>
                  <a:lnTo>
                    <a:pt x="7" y="47"/>
                  </a:lnTo>
                  <a:lnTo>
                    <a:pt x="8" y="41"/>
                  </a:lnTo>
                  <a:lnTo>
                    <a:pt x="9" y="35"/>
                  </a:lnTo>
                  <a:lnTo>
                    <a:pt x="9" y="29"/>
                  </a:lnTo>
                  <a:lnTo>
                    <a:pt x="9" y="23"/>
                  </a:lnTo>
                  <a:lnTo>
                    <a:pt x="9" y="17"/>
                  </a:lnTo>
                  <a:lnTo>
                    <a:pt x="10" y="10"/>
                  </a:lnTo>
                  <a:lnTo>
                    <a:pt x="10" y="4"/>
                  </a:lnTo>
                  <a:lnTo>
                    <a:pt x="10" y="2"/>
                  </a:lnTo>
                  <a:lnTo>
                    <a:pt x="11" y="1"/>
                  </a:lnTo>
                  <a:lnTo>
                    <a:pt x="13" y="0"/>
                  </a:lnTo>
                  <a:lnTo>
                    <a:pt x="14" y="0"/>
                  </a:lnTo>
                  <a:lnTo>
                    <a:pt x="15" y="0"/>
                  </a:lnTo>
                  <a:lnTo>
                    <a:pt x="17" y="1"/>
                  </a:lnTo>
                  <a:lnTo>
                    <a:pt x="17" y="2"/>
                  </a:lnTo>
                  <a:lnTo>
                    <a:pt x="18" y="4"/>
                  </a:lnTo>
                  <a:close/>
                </a:path>
              </a:pathLst>
            </a:custGeom>
            <a:solidFill>
              <a:srgbClr val="9E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26" name="Freeform 119"/>
            <p:cNvSpPr>
              <a:spLocks/>
            </p:cNvSpPr>
            <p:nvPr/>
          </p:nvSpPr>
          <p:spPr bwMode="auto">
            <a:xfrm>
              <a:off x="4316413" y="4981575"/>
              <a:ext cx="192087" cy="66675"/>
            </a:xfrm>
            <a:custGeom>
              <a:avLst/>
              <a:gdLst>
                <a:gd name="T0" fmla="*/ 2147483647 w 121"/>
                <a:gd name="T1" fmla="*/ 2147483647 h 42"/>
                <a:gd name="T2" fmla="*/ 2147483647 w 121"/>
                <a:gd name="T3" fmla="*/ 2147483647 h 42"/>
                <a:gd name="T4" fmla="*/ 2147483647 w 121"/>
                <a:gd name="T5" fmla="*/ 2147483647 h 42"/>
                <a:gd name="T6" fmla="*/ 2147483647 w 121"/>
                <a:gd name="T7" fmla="*/ 2147483647 h 42"/>
                <a:gd name="T8" fmla="*/ 2147483647 w 121"/>
                <a:gd name="T9" fmla="*/ 2147483647 h 42"/>
                <a:gd name="T10" fmla="*/ 2147483647 w 121"/>
                <a:gd name="T11" fmla="*/ 2147483647 h 42"/>
                <a:gd name="T12" fmla="*/ 2147483647 w 121"/>
                <a:gd name="T13" fmla="*/ 2147483647 h 42"/>
                <a:gd name="T14" fmla="*/ 2147483647 w 121"/>
                <a:gd name="T15" fmla="*/ 2147483647 h 42"/>
                <a:gd name="T16" fmla="*/ 2147483647 w 121"/>
                <a:gd name="T17" fmla="*/ 2147483647 h 42"/>
                <a:gd name="T18" fmla="*/ 2147483647 w 121"/>
                <a:gd name="T19" fmla="*/ 2147483647 h 42"/>
                <a:gd name="T20" fmla="*/ 2147483647 w 121"/>
                <a:gd name="T21" fmla="*/ 2147483647 h 42"/>
                <a:gd name="T22" fmla="*/ 2147483647 w 121"/>
                <a:gd name="T23" fmla="*/ 2147483647 h 42"/>
                <a:gd name="T24" fmla="*/ 2147483647 w 121"/>
                <a:gd name="T25" fmla="*/ 2147483647 h 42"/>
                <a:gd name="T26" fmla="*/ 2147483647 w 121"/>
                <a:gd name="T27" fmla="*/ 2147483647 h 42"/>
                <a:gd name="T28" fmla="*/ 2147483647 w 121"/>
                <a:gd name="T29" fmla="*/ 2147483647 h 42"/>
                <a:gd name="T30" fmla="*/ 2147483647 w 121"/>
                <a:gd name="T31" fmla="*/ 2147483647 h 42"/>
                <a:gd name="T32" fmla="*/ 2147483647 w 121"/>
                <a:gd name="T33" fmla="*/ 2147483647 h 42"/>
                <a:gd name="T34" fmla="*/ 2147483647 w 121"/>
                <a:gd name="T35" fmla="*/ 2147483647 h 42"/>
                <a:gd name="T36" fmla="*/ 2147483647 w 121"/>
                <a:gd name="T37" fmla="*/ 2147483647 h 42"/>
                <a:gd name="T38" fmla="*/ 2147483647 w 121"/>
                <a:gd name="T39" fmla="*/ 2147483647 h 42"/>
                <a:gd name="T40" fmla="*/ 2147483647 w 121"/>
                <a:gd name="T41" fmla="*/ 2147483647 h 42"/>
                <a:gd name="T42" fmla="*/ 2147483647 w 121"/>
                <a:gd name="T43" fmla="*/ 2147483647 h 42"/>
                <a:gd name="T44" fmla="*/ 2147483647 w 121"/>
                <a:gd name="T45" fmla="*/ 2147483647 h 42"/>
                <a:gd name="T46" fmla="*/ 2147483647 w 121"/>
                <a:gd name="T47" fmla="*/ 2147483647 h 42"/>
                <a:gd name="T48" fmla="*/ 2147483647 w 121"/>
                <a:gd name="T49" fmla="*/ 2147483647 h 42"/>
                <a:gd name="T50" fmla="*/ 2147483647 w 121"/>
                <a:gd name="T51" fmla="*/ 2147483647 h 42"/>
                <a:gd name="T52" fmla="*/ 2147483647 w 121"/>
                <a:gd name="T53" fmla="*/ 2147483647 h 42"/>
                <a:gd name="T54" fmla="*/ 2147483647 w 121"/>
                <a:gd name="T55" fmla="*/ 2147483647 h 42"/>
                <a:gd name="T56" fmla="*/ 2147483647 w 121"/>
                <a:gd name="T57" fmla="*/ 2147483647 h 42"/>
                <a:gd name="T58" fmla="*/ 2147483647 w 121"/>
                <a:gd name="T59" fmla="*/ 2147483647 h 42"/>
                <a:gd name="T60" fmla="*/ 2147483647 w 121"/>
                <a:gd name="T61" fmla="*/ 2147483647 h 42"/>
                <a:gd name="T62" fmla="*/ 2147483647 w 121"/>
                <a:gd name="T63" fmla="*/ 2147483647 h 42"/>
                <a:gd name="T64" fmla="*/ 2147483647 w 121"/>
                <a:gd name="T65" fmla="*/ 2147483647 h 42"/>
                <a:gd name="T66" fmla="*/ 2147483647 w 121"/>
                <a:gd name="T67" fmla="*/ 2147483647 h 42"/>
                <a:gd name="T68" fmla="*/ 2147483647 w 121"/>
                <a:gd name="T69" fmla="*/ 2147483647 h 42"/>
                <a:gd name="T70" fmla="*/ 2147483647 w 121"/>
                <a:gd name="T71" fmla="*/ 2147483647 h 42"/>
                <a:gd name="T72" fmla="*/ 2147483647 w 121"/>
                <a:gd name="T73" fmla="*/ 2147483647 h 42"/>
                <a:gd name="T74" fmla="*/ 2147483647 w 121"/>
                <a:gd name="T75" fmla="*/ 2147483647 h 42"/>
                <a:gd name="T76" fmla="*/ 2147483647 w 121"/>
                <a:gd name="T77" fmla="*/ 2147483647 h 42"/>
                <a:gd name="T78" fmla="*/ 2147483647 w 121"/>
                <a:gd name="T79" fmla="*/ 2147483647 h 42"/>
                <a:gd name="T80" fmla="*/ 2147483647 w 121"/>
                <a:gd name="T81" fmla="*/ 2147483647 h 42"/>
                <a:gd name="T82" fmla="*/ 2147483647 w 121"/>
                <a:gd name="T83" fmla="*/ 2147483647 h 42"/>
                <a:gd name="T84" fmla="*/ 2147483647 w 121"/>
                <a:gd name="T85" fmla="*/ 2147483647 h 42"/>
                <a:gd name="T86" fmla="*/ 0 w 121"/>
                <a:gd name="T87" fmla="*/ 2147483647 h 42"/>
                <a:gd name="T88" fmla="*/ 0 w 121"/>
                <a:gd name="T89" fmla="*/ 2147483647 h 42"/>
                <a:gd name="T90" fmla="*/ 0 w 121"/>
                <a:gd name="T91" fmla="*/ 2147483647 h 42"/>
                <a:gd name="T92" fmla="*/ 2147483647 w 121"/>
                <a:gd name="T93" fmla="*/ 2147483647 h 42"/>
                <a:gd name="T94" fmla="*/ 2147483647 w 121"/>
                <a:gd name="T95" fmla="*/ 0 h 42"/>
                <a:gd name="T96" fmla="*/ 2147483647 w 121"/>
                <a:gd name="T97" fmla="*/ 2147483647 h 42"/>
                <a:gd name="T98" fmla="*/ 2147483647 w 121"/>
                <a:gd name="T99" fmla="*/ 2147483647 h 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1"/>
                <a:gd name="T151" fmla="*/ 0 h 42"/>
                <a:gd name="T152" fmla="*/ 121 w 121"/>
                <a:gd name="T153" fmla="*/ 42 h 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1" h="42">
                  <a:moveTo>
                    <a:pt x="4" y="1"/>
                  </a:moveTo>
                  <a:lnTo>
                    <a:pt x="11" y="3"/>
                  </a:lnTo>
                  <a:lnTo>
                    <a:pt x="18" y="6"/>
                  </a:lnTo>
                  <a:lnTo>
                    <a:pt x="26" y="9"/>
                  </a:lnTo>
                  <a:lnTo>
                    <a:pt x="32" y="11"/>
                  </a:lnTo>
                  <a:lnTo>
                    <a:pt x="39" y="13"/>
                  </a:lnTo>
                  <a:lnTo>
                    <a:pt x="46" y="15"/>
                  </a:lnTo>
                  <a:lnTo>
                    <a:pt x="53" y="17"/>
                  </a:lnTo>
                  <a:lnTo>
                    <a:pt x="61" y="19"/>
                  </a:lnTo>
                  <a:lnTo>
                    <a:pt x="67" y="20"/>
                  </a:lnTo>
                  <a:lnTo>
                    <a:pt x="74" y="22"/>
                  </a:lnTo>
                  <a:lnTo>
                    <a:pt x="81" y="24"/>
                  </a:lnTo>
                  <a:lnTo>
                    <a:pt x="88" y="25"/>
                  </a:lnTo>
                  <a:lnTo>
                    <a:pt x="95" y="27"/>
                  </a:lnTo>
                  <a:lnTo>
                    <a:pt x="103" y="28"/>
                  </a:lnTo>
                  <a:lnTo>
                    <a:pt x="110" y="31"/>
                  </a:lnTo>
                  <a:lnTo>
                    <a:pt x="117" y="33"/>
                  </a:lnTo>
                  <a:lnTo>
                    <a:pt x="119" y="34"/>
                  </a:lnTo>
                  <a:lnTo>
                    <a:pt x="121" y="35"/>
                  </a:lnTo>
                  <a:lnTo>
                    <a:pt x="120" y="37"/>
                  </a:lnTo>
                  <a:lnTo>
                    <a:pt x="119" y="38"/>
                  </a:lnTo>
                  <a:lnTo>
                    <a:pt x="117" y="40"/>
                  </a:lnTo>
                  <a:lnTo>
                    <a:pt x="115" y="41"/>
                  </a:lnTo>
                  <a:lnTo>
                    <a:pt x="113" y="42"/>
                  </a:lnTo>
                  <a:lnTo>
                    <a:pt x="110" y="42"/>
                  </a:lnTo>
                  <a:lnTo>
                    <a:pt x="103" y="40"/>
                  </a:lnTo>
                  <a:lnTo>
                    <a:pt x="95" y="38"/>
                  </a:lnTo>
                  <a:lnTo>
                    <a:pt x="88" y="35"/>
                  </a:lnTo>
                  <a:lnTo>
                    <a:pt x="82" y="34"/>
                  </a:lnTo>
                  <a:lnTo>
                    <a:pt x="76" y="32"/>
                  </a:lnTo>
                  <a:lnTo>
                    <a:pt x="69" y="31"/>
                  </a:lnTo>
                  <a:lnTo>
                    <a:pt x="63" y="29"/>
                  </a:lnTo>
                  <a:lnTo>
                    <a:pt x="57" y="27"/>
                  </a:lnTo>
                  <a:lnTo>
                    <a:pt x="50" y="25"/>
                  </a:lnTo>
                  <a:lnTo>
                    <a:pt x="44" y="23"/>
                  </a:lnTo>
                  <a:lnTo>
                    <a:pt x="37" y="21"/>
                  </a:lnTo>
                  <a:lnTo>
                    <a:pt x="30" y="19"/>
                  </a:lnTo>
                  <a:lnTo>
                    <a:pt x="24" y="16"/>
                  </a:lnTo>
                  <a:lnTo>
                    <a:pt x="18" y="14"/>
                  </a:lnTo>
                  <a:lnTo>
                    <a:pt x="10" y="11"/>
                  </a:lnTo>
                  <a:lnTo>
                    <a:pt x="4" y="8"/>
                  </a:lnTo>
                  <a:lnTo>
                    <a:pt x="2" y="6"/>
                  </a:lnTo>
                  <a:lnTo>
                    <a:pt x="1" y="5"/>
                  </a:lnTo>
                  <a:lnTo>
                    <a:pt x="0" y="3"/>
                  </a:lnTo>
                  <a:lnTo>
                    <a:pt x="0" y="1"/>
                  </a:lnTo>
                  <a:lnTo>
                    <a:pt x="1" y="1"/>
                  </a:lnTo>
                  <a:lnTo>
                    <a:pt x="2" y="0"/>
                  </a:lnTo>
                  <a:lnTo>
                    <a:pt x="4" y="1"/>
                  </a:lnTo>
                  <a:close/>
                </a:path>
              </a:pathLst>
            </a:custGeom>
            <a:solidFill>
              <a:srgbClr val="9E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27" name="Freeform 120"/>
            <p:cNvSpPr>
              <a:spLocks/>
            </p:cNvSpPr>
            <p:nvPr/>
          </p:nvSpPr>
          <p:spPr bwMode="auto">
            <a:xfrm>
              <a:off x="4313238" y="5037138"/>
              <a:ext cx="134937" cy="138112"/>
            </a:xfrm>
            <a:custGeom>
              <a:avLst/>
              <a:gdLst>
                <a:gd name="T0" fmla="*/ 2147483647 w 85"/>
                <a:gd name="T1" fmla="*/ 0 h 87"/>
                <a:gd name="T2" fmla="*/ 2147483647 w 85"/>
                <a:gd name="T3" fmla="*/ 2147483647 h 87"/>
                <a:gd name="T4" fmla="*/ 2147483647 w 85"/>
                <a:gd name="T5" fmla="*/ 2147483647 h 87"/>
                <a:gd name="T6" fmla="*/ 2147483647 w 85"/>
                <a:gd name="T7" fmla="*/ 2147483647 h 87"/>
                <a:gd name="T8" fmla="*/ 2147483647 w 85"/>
                <a:gd name="T9" fmla="*/ 2147483647 h 87"/>
                <a:gd name="T10" fmla="*/ 2147483647 w 85"/>
                <a:gd name="T11" fmla="*/ 2147483647 h 87"/>
                <a:gd name="T12" fmla="*/ 2147483647 w 85"/>
                <a:gd name="T13" fmla="*/ 2147483647 h 87"/>
                <a:gd name="T14" fmla="*/ 2147483647 w 85"/>
                <a:gd name="T15" fmla="*/ 2147483647 h 87"/>
                <a:gd name="T16" fmla="*/ 2147483647 w 85"/>
                <a:gd name="T17" fmla="*/ 2147483647 h 87"/>
                <a:gd name="T18" fmla="*/ 2147483647 w 85"/>
                <a:gd name="T19" fmla="*/ 2147483647 h 87"/>
                <a:gd name="T20" fmla="*/ 2147483647 w 85"/>
                <a:gd name="T21" fmla="*/ 2147483647 h 87"/>
                <a:gd name="T22" fmla="*/ 2147483647 w 85"/>
                <a:gd name="T23" fmla="*/ 2147483647 h 87"/>
                <a:gd name="T24" fmla="*/ 2147483647 w 85"/>
                <a:gd name="T25" fmla="*/ 2147483647 h 87"/>
                <a:gd name="T26" fmla="*/ 2147483647 w 85"/>
                <a:gd name="T27" fmla="*/ 2147483647 h 87"/>
                <a:gd name="T28" fmla="*/ 2147483647 w 85"/>
                <a:gd name="T29" fmla="*/ 2147483647 h 87"/>
                <a:gd name="T30" fmla="*/ 2147483647 w 85"/>
                <a:gd name="T31" fmla="*/ 2147483647 h 87"/>
                <a:gd name="T32" fmla="*/ 2147483647 w 85"/>
                <a:gd name="T33" fmla="*/ 2147483647 h 87"/>
                <a:gd name="T34" fmla="*/ 2147483647 w 85"/>
                <a:gd name="T35" fmla="*/ 2147483647 h 87"/>
                <a:gd name="T36" fmla="*/ 2147483647 w 85"/>
                <a:gd name="T37" fmla="*/ 2147483647 h 87"/>
                <a:gd name="T38" fmla="*/ 2147483647 w 85"/>
                <a:gd name="T39" fmla="*/ 2147483647 h 87"/>
                <a:gd name="T40" fmla="*/ 2147483647 w 85"/>
                <a:gd name="T41" fmla="*/ 2147483647 h 87"/>
                <a:gd name="T42" fmla="*/ 2147483647 w 85"/>
                <a:gd name="T43" fmla="*/ 2147483647 h 87"/>
                <a:gd name="T44" fmla="*/ 2147483647 w 85"/>
                <a:gd name="T45" fmla="*/ 2147483647 h 87"/>
                <a:gd name="T46" fmla="*/ 2147483647 w 85"/>
                <a:gd name="T47" fmla="*/ 2147483647 h 87"/>
                <a:gd name="T48" fmla="*/ 2147483647 w 85"/>
                <a:gd name="T49" fmla="*/ 2147483647 h 87"/>
                <a:gd name="T50" fmla="*/ 2147483647 w 85"/>
                <a:gd name="T51" fmla="*/ 2147483647 h 87"/>
                <a:gd name="T52" fmla="*/ 2147483647 w 85"/>
                <a:gd name="T53" fmla="*/ 2147483647 h 87"/>
                <a:gd name="T54" fmla="*/ 2147483647 w 85"/>
                <a:gd name="T55" fmla="*/ 2147483647 h 87"/>
                <a:gd name="T56" fmla="*/ 2147483647 w 85"/>
                <a:gd name="T57" fmla="*/ 2147483647 h 87"/>
                <a:gd name="T58" fmla="*/ 2147483647 w 85"/>
                <a:gd name="T59" fmla="*/ 2147483647 h 87"/>
                <a:gd name="T60" fmla="*/ 2147483647 w 85"/>
                <a:gd name="T61" fmla="*/ 2147483647 h 87"/>
                <a:gd name="T62" fmla="*/ 2147483647 w 85"/>
                <a:gd name="T63" fmla="*/ 2147483647 h 87"/>
                <a:gd name="T64" fmla="*/ 2147483647 w 85"/>
                <a:gd name="T65" fmla="*/ 2147483647 h 87"/>
                <a:gd name="T66" fmla="*/ 2147483647 w 85"/>
                <a:gd name="T67" fmla="*/ 2147483647 h 87"/>
                <a:gd name="T68" fmla="*/ 2147483647 w 85"/>
                <a:gd name="T69" fmla="*/ 2147483647 h 87"/>
                <a:gd name="T70" fmla="*/ 2147483647 w 85"/>
                <a:gd name="T71" fmla="*/ 2147483647 h 87"/>
                <a:gd name="T72" fmla="*/ 2147483647 w 85"/>
                <a:gd name="T73" fmla="*/ 2147483647 h 87"/>
                <a:gd name="T74" fmla="*/ 2147483647 w 85"/>
                <a:gd name="T75" fmla="*/ 2147483647 h 87"/>
                <a:gd name="T76" fmla="*/ 2147483647 w 85"/>
                <a:gd name="T77" fmla="*/ 2147483647 h 87"/>
                <a:gd name="T78" fmla="*/ 2147483647 w 85"/>
                <a:gd name="T79" fmla="*/ 2147483647 h 87"/>
                <a:gd name="T80" fmla="*/ 2147483647 w 85"/>
                <a:gd name="T81" fmla="*/ 2147483647 h 87"/>
                <a:gd name="T82" fmla="*/ 2147483647 w 85"/>
                <a:gd name="T83" fmla="*/ 2147483647 h 87"/>
                <a:gd name="T84" fmla="*/ 0 w 85"/>
                <a:gd name="T85" fmla="*/ 2147483647 h 87"/>
                <a:gd name="T86" fmla="*/ 0 w 85"/>
                <a:gd name="T87" fmla="*/ 2147483647 h 87"/>
                <a:gd name="T88" fmla="*/ 2147483647 w 85"/>
                <a:gd name="T89" fmla="*/ 0 h 87"/>
                <a:gd name="T90" fmla="*/ 2147483647 w 85"/>
                <a:gd name="T91" fmla="*/ 0 h 8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5"/>
                <a:gd name="T139" fmla="*/ 0 h 87"/>
                <a:gd name="T140" fmla="*/ 85 w 85"/>
                <a:gd name="T141" fmla="*/ 87 h 8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5" h="87">
                  <a:moveTo>
                    <a:pt x="4" y="0"/>
                  </a:moveTo>
                  <a:lnTo>
                    <a:pt x="7" y="0"/>
                  </a:lnTo>
                  <a:lnTo>
                    <a:pt x="11" y="0"/>
                  </a:lnTo>
                  <a:lnTo>
                    <a:pt x="16" y="2"/>
                  </a:lnTo>
                  <a:lnTo>
                    <a:pt x="20" y="3"/>
                  </a:lnTo>
                  <a:lnTo>
                    <a:pt x="24" y="3"/>
                  </a:lnTo>
                  <a:lnTo>
                    <a:pt x="29" y="5"/>
                  </a:lnTo>
                  <a:lnTo>
                    <a:pt x="34" y="7"/>
                  </a:lnTo>
                  <a:lnTo>
                    <a:pt x="38" y="9"/>
                  </a:lnTo>
                  <a:lnTo>
                    <a:pt x="44" y="10"/>
                  </a:lnTo>
                  <a:lnTo>
                    <a:pt x="49" y="12"/>
                  </a:lnTo>
                  <a:lnTo>
                    <a:pt x="54" y="13"/>
                  </a:lnTo>
                  <a:lnTo>
                    <a:pt x="59" y="16"/>
                  </a:lnTo>
                  <a:lnTo>
                    <a:pt x="64" y="17"/>
                  </a:lnTo>
                  <a:lnTo>
                    <a:pt x="69" y="19"/>
                  </a:lnTo>
                  <a:lnTo>
                    <a:pt x="73" y="20"/>
                  </a:lnTo>
                  <a:lnTo>
                    <a:pt x="78" y="21"/>
                  </a:lnTo>
                  <a:lnTo>
                    <a:pt x="80" y="22"/>
                  </a:lnTo>
                  <a:lnTo>
                    <a:pt x="82" y="22"/>
                  </a:lnTo>
                  <a:lnTo>
                    <a:pt x="83" y="23"/>
                  </a:lnTo>
                  <a:lnTo>
                    <a:pt x="84" y="25"/>
                  </a:lnTo>
                  <a:lnTo>
                    <a:pt x="85" y="26"/>
                  </a:lnTo>
                  <a:lnTo>
                    <a:pt x="85" y="29"/>
                  </a:lnTo>
                  <a:lnTo>
                    <a:pt x="85" y="31"/>
                  </a:lnTo>
                  <a:lnTo>
                    <a:pt x="85" y="32"/>
                  </a:lnTo>
                  <a:lnTo>
                    <a:pt x="85" y="34"/>
                  </a:lnTo>
                  <a:lnTo>
                    <a:pt x="85" y="37"/>
                  </a:lnTo>
                  <a:lnTo>
                    <a:pt x="85" y="41"/>
                  </a:lnTo>
                  <a:lnTo>
                    <a:pt x="85" y="44"/>
                  </a:lnTo>
                  <a:lnTo>
                    <a:pt x="84" y="48"/>
                  </a:lnTo>
                  <a:lnTo>
                    <a:pt x="84" y="51"/>
                  </a:lnTo>
                  <a:lnTo>
                    <a:pt x="83" y="53"/>
                  </a:lnTo>
                  <a:lnTo>
                    <a:pt x="83" y="57"/>
                  </a:lnTo>
                  <a:lnTo>
                    <a:pt x="82" y="59"/>
                  </a:lnTo>
                  <a:lnTo>
                    <a:pt x="81" y="62"/>
                  </a:lnTo>
                  <a:lnTo>
                    <a:pt x="80" y="64"/>
                  </a:lnTo>
                  <a:lnTo>
                    <a:pt x="79" y="67"/>
                  </a:lnTo>
                  <a:lnTo>
                    <a:pt x="79" y="70"/>
                  </a:lnTo>
                  <a:lnTo>
                    <a:pt x="78" y="73"/>
                  </a:lnTo>
                  <a:lnTo>
                    <a:pt x="77" y="77"/>
                  </a:lnTo>
                  <a:lnTo>
                    <a:pt x="76" y="80"/>
                  </a:lnTo>
                  <a:lnTo>
                    <a:pt x="74" y="84"/>
                  </a:lnTo>
                  <a:lnTo>
                    <a:pt x="73" y="86"/>
                  </a:lnTo>
                  <a:lnTo>
                    <a:pt x="71" y="87"/>
                  </a:lnTo>
                  <a:lnTo>
                    <a:pt x="69" y="87"/>
                  </a:lnTo>
                  <a:lnTo>
                    <a:pt x="67" y="86"/>
                  </a:lnTo>
                  <a:lnTo>
                    <a:pt x="65" y="85"/>
                  </a:lnTo>
                  <a:lnTo>
                    <a:pt x="63" y="83"/>
                  </a:lnTo>
                  <a:lnTo>
                    <a:pt x="63" y="80"/>
                  </a:lnTo>
                  <a:lnTo>
                    <a:pt x="63" y="78"/>
                  </a:lnTo>
                  <a:lnTo>
                    <a:pt x="65" y="75"/>
                  </a:lnTo>
                  <a:lnTo>
                    <a:pt x="65" y="71"/>
                  </a:lnTo>
                  <a:lnTo>
                    <a:pt x="66" y="68"/>
                  </a:lnTo>
                  <a:lnTo>
                    <a:pt x="67" y="65"/>
                  </a:lnTo>
                  <a:lnTo>
                    <a:pt x="67" y="62"/>
                  </a:lnTo>
                  <a:lnTo>
                    <a:pt x="68" y="60"/>
                  </a:lnTo>
                  <a:lnTo>
                    <a:pt x="69" y="57"/>
                  </a:lnTo>
                  <a:lnTo>
                    <a:pt x="69" y="55"/>
                  </a:lnTo>
                  <a:lnTo>
                    <a:pt x="70" y="51"/>
                  </a:lnTo>
                  <a:lnTo>
                    <a:pt x="70" y="49"/>
                  </a:lnTo>
                  <a:lnTo>
                    <a:pt x="70" y="46"/>
                  </a:lnTo>
                  <a:lnTo>
                    <a:pt x="70" y="44"/>
                  </a:lnTo>
                  <a:lnTo>
                    <a:pt x="70" y="40"/>
                  </a:lnTo>
                  <a:lnTo>
                    <a:pt x="71" y="36"/>
                  </a:lnTo>
                  <a:lnTo>
                    <a:pt x="71" y="33"/>
                  </a:lnTo>
                  <a:lnTo>
                    <a:pt x="71" y="29"/>
                  </a:lnTo>
                  <a:lnTo>
                    <a:pt x="70" y="28"/>
                  </a:lnTo>
                  <a:lnTo>
                    <a:pt x="68" y="26"/>
                  </a:lnTo>
                  <a:lnTo>
                    <a:pt x="65" y="25"/>
                  </a:lnTo>
                  <a:lnTo>
                    <a:pt x="61" y="23"/>
                  </a:lnTo>
                  <a:lnTo>
                    <a:pt x="57" y="21"/>
                  </a:lnTo>
                  <a:lnTo>
                    <a:pt x="52" y="19"/>
                  </a:lnTo>
                  <a:lnTo>
                    <a:pt x="46" y="18"/>
                  </a:lnTo>
                  <a:lnTo>
                    <a:pt x="40" y="16"/>
                  </a:lnTo>
                  <a:lnTo>
                    <a:pt x="34" y="14"/>
                  </a:lnTo>
                  <a:lnTo>
                    <a:pt x="29" y="13"/>
                  </a:lnTo>
                  <a:lnTo>
                    <a:pt x="24" y="11"/>
                  </a:lnTo>
                  <a:lnTo>
                    <a:pt x="18" y="10"/>
                  </a:lnTo>
                  <a:lnTo>
                    <a:pt x="14" y="9"/>
                  </a:lnTo>
                  <a:lnTo>
                    <a:pt x="10" y="8"/>
                  </a:lnTo>
                  <a:lnTo>
                    <a:pt x="6" y="7"/>
                  </a:lnTo>
                  <a:lnTo>
                    <a:pt x="4" y="7"/>
                  </a:lnTo>
                  <a:lnTo>
                    <a:pt x="2" y="7"/>
                  </a:lnTo>
                  <a:lnTo>
                    <a:pt x="1" y="6"/>
                  </a:lnTo>
                  <a:lnTo>
                    <a:pt x="0" y="5"/>
                  </a:lnTo>
                  <a:lnTo>
                    <a:pt x="0" y="3"/>
                  </a:lnTo>
                  <a:lnTo>
                    <a:pt x="0" y="2"/>
                  </a:lnTo>
                  <a:lnTo>
                    <a:pt x="1" y="1"/>
                  </a:lnTo>
                  <a:lnTo>
                    <a:pt x="2" y="0"/>
                  </a:lnTo>
                  <a:lnTo>
                    <a:pt x="4" y="0"/>
                  </a:lnTo>
                  <a:close/>
                </a:path>
              </a:pathLst>
            </a:custGeom>
            <a:solidFill>
              <a:srgbClr val="FFB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28" name="Freeform 121"/>
            <p:cNvSpPr>
              <a:spLocks/>
            </p:cNvSpPr>
            <p:nvPr/>
          </p:nvSpPr>
          <p:spPr bwMode="auto">
            <a:xfrm>
              <a:off x="4294188" y="5135563"/>
              <a:ext cx="166687" cy="76200"/>
            </a:xfrm>
            <a:custGeom>
              <a:avLst/>
              <a:gdLst>
                <a:gd name="T0" fmla="*/ 2147483647 w 105"/>
                <a:gd name="T1" fmla="*/ 0 h 48"/>
                <a:gd name="T2" fmla="*/ 2147483647 w 105"/>
                <a:gd name="T3" fmla="*/ 2147483647 h 48"/>
                <a:gd name="T4" fmla="*/ 2147483647 w 105"/>
                <a:gd name="T5" fmla="*/ 2147483647 h 48"/>
                <a:gd name="T6" fmla="*/ 2147483647 w 105"/>
                <a:gd name="T7" fmla="*/ 2147483647 h 48"/>
                <a:gd name="T8" fmla="*/ 2147483647 w 105"/>
                <a:gd name="T9" fmla="*/ 2147483647 h 48"/>
                <a:gd name="T10" fmla="*/ 2147483647 w 105"/>
                <a:gd name="T11" fmla="*/ 2147483647 h 48"/>
                <a:gd name="T12" fmla="*/ 2147483647 w 105"/>
                <a:gd name="T13" fmla="*/ 2147483647 h 48"/>
                <a:gd name="T14" fmla="*/ 2147483647 w 105"/>
                <a:gd name="T15" fmla="*/ 2147483647 h 48"/>
                <a:gd name="T16" fmla="*/ 2147483647 w 105"/>
                <a:gd name="T17" fmla="*/ 2147483647 h 48"/>
                <a:gd name="T18" fmla="*/ 2147483647 w 105"/>
                <a:gd name="T19" fmla="*/ 2147483647 h 48"/>
                <a:gd name="T20" fmla="*/ 2147483647 w 105"/>
                <a:gd name="T21" fmla="*/ 2147483647 h 48"/>
                <a:gd name="T22" fmla="*/ 2147483647 w 105"/>
                <a:gd name="T23" fmla="*/ 2147483647 h 48"/>
                <a:gd name="T24" fmla="*/ 2147483647 w 105"/>
                <a:gd name="T25" fmla="*/ 2147483647 h 48"/>
                <a:gd name="T26" fmla="*/ 2147483647 w 105"/>
                <a:gd name="T27" fmla="*/ 2147483647 h 48"/>
                <a:gd name="T28" fmla="*/ 2147483647 w 105"/>
                <a:gd name="T29" fmla="*/ 2147483647 h 48"/>
                <a:gd name="T30" fmla="*/ 2147483647 w 105"/>
                <a:gd name="T31" fmla="*/ 2147483647 h 48"/>
                <a:gd name="T32" fmla="*/ 2147483647 w 105"/>
                <a:gd name="T33" fmla="*/ 2147483647 h 48"/>
                <a:gd name="T34" fmla="*/ 2147483647 w 105"/>
                <a:gd name="T35" fmla="*/ 2147483647 h 48"/>
                <a:gd name="T36" fmla="*/ 2147483647 w 105"/>
                <a:gd name="T37" fmla="*/ 2147483647 h 48"/>
                <a:gd name="T38" fmla="*/ 2147483647 w 105"/>
                <a:gd name="T39" fmla="*/ 2147483647 h 48"/>
                <a:gd name="T40" fmla="*/ 2147483647 w 105"/>
                <a:gd name="T41" fmla="*/ 2147483647 h 48"/>
                <a:gd name="T42" fmla="*/ 2147483647 w 105"/>
                <a:gd name="T43" fmla="*/ 2147483647 h 48"/>
                <a:gd name="T44" fmla="*/ 2147483647 w 105"/>
                <a:gd name="T45" fmla="*/ 2147483647 h 48"/>
                <a:gd name="T46" fmla="*/ 2147483647 w 105"/>
                <a:gd name="T47" fmla="*/ 2147483647 h 48"/>
                <a:gd name="T48" fmla="*/ 2147483647 w 105"/>
                <a:gd name="T49" fmla="*/ 2147483647 h 48"/>
                <a:gd name="T50" fmla="*/ 2147483647 w 105"/>
                <a:gd name="T51" fmla="*/ 2147483647 h 48"/>
                <a:gd name="T52" fmla="*/ 2147483647 w 105"/>
                <a:gd name="T53" fmla="*/ 2147483647 h 48"/>
                <a:gd name="T54" fmla="*/ 2147483647 w 105"/>
                <a:gd name="T55" fmla="*/ 2147483647 h 48"/>
                <a:gd name="T56" fmla="*/ 2147483647 w 105"/>
                <a:gd name="T57" fmla="*/ 2147483647 h 48"/>
                <a:gd name="T58" fmla="*/ 2147483647 w 105"/>
                <a:gd name="T59" fmla="*/ 2147483647 h 48"/>
                <a:gd name="T60" fmla="*/ 2147483647 w 105"/>
                <a:gd name="T61" fmla="*/ 2147483647 h 48"/>
                <a:gd name="T62" fmla="*/ 2147483647 w 105"/>
                <a:gd name="T63" fmla="*/ 2147483647 h 48"/>
                <a:gd name="T64" fmla="*/ 2147483647 w 105"/>
                <a:gd name="T65" fmla="*/ 2147483647 h 48"/>
                <a:gd name="T66" fmla="*/ 2147483647 w 105"/>
                <a:gd name="T67" fmla="*/ 2147483647 h 48"/>
                <a:gd name="T68" fmla="*/ 2147483647 w 105"/>
                <a:gd name="T69" fmla="*/ 2147483647 h 48"/>
                <a:gd name="T70" fmla="*/ 2147483647 w 105"/>
                <a:gd name="T71" fmla="*/ 2147483647 h 48"/>
                <a:gd name="T72" fmla="*/ 2147483647 w 105"/>
                <a:gd name="T73" fmla="*/ 2147483647 h 48"/>
                <a:gd name="T74" fmla="*/ 2147483647 w 105"/>
                <a:gd name="T75" fmla="*/ 2147483647 h 48"/>
                <a:gd name="T76" fmla="*/ 2147483647 w 105"/>
                <a:gd name="T77" fmla="*/ 2147483647 h 48"/>
                <a:gd name="T78" fmla="*/ 2147483647 w 105"/>
                <a:gd name="T79" fmla="*/ 2147483647 h 48"/>
                <a:gd name="T80" fmla="*/ 2147483647 w 105"/>
                <a:gd name="T81" fmla="*/ 2147483647 h 48"/>
                <a:gd name="T82" fmla="*/ 2147483647 w 105"/>
                <a:gd name="T83" fmla="*/ 2147483647 h 48"/>
                <a:gd name="T84" fmla="*/ 2147483647 w 105"/>
                <a:gd name="T85" fmla="*/ 2147483647 h 48"/>
                <a:gd name="T86" fmla="*/ 0 w 105"/>
                <a:gd name="T87" fmla="*/ 2147483647 h 48"/>
                <a:gd name="T88" fmla="*/ 0 w 105"/>
                <a:gd name="T89" fmla="*/ 2147483647 h 48"/>
                <a:gd name="T90" fmla="*/ 0 w 105"/>
                <a:gd name="T91" fmla="*/ 2147483647 h 48"/>
                <a:gd name="T92" fmla="*/ 2147483647 w 105"/>
                <a:gd name="T93" fmla="*/ 0 h 48"/>
                <a:gd name="T94" fmla="*/ 2147483647 w 105"/>
                <a:gd name="T95" fmla="*/ 0 h 48"/>
                <a:gd name="T96" fmla="*/ 2147483647 w 105"/>
                <a:gd name="T97" fmla="*/ 0 h 48"/>
                <a:gd name="T98" fmla="*/ 2147483647 w 105"/>
                <a:gd name="T99" fmla="*/ 0 h 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5"/>
                <a:gd name="T151" fmla="*/ 0 h 48"/>
                <a:gd name="T152" fmla="*/ 105 w 105"/>
                <a:gd name="T153" fmla="*/ 48 h 4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5" h="48">
                  <a:moveTo>
                    <a:pt x="6" y="0"/>
                  </a:moveTo>
                  <a:lnTo>
                    <a:pt x="10" y="1"/>
                  </a:lnTo>
                  <a:lnTo>
                    <a:pt x="14" y="2"/>
                  </a:lnTo>
                  <a:lnTo>
                    <a:pt x="20" y="4"/>
                  </a:lnTo>
                  <a:lnTo>
                    <a:pt x="26" y="6"/>
                  </a:lnTo>
                  <a:lnTo>
                    <a:pt x="32" y="8"/>
                  </a:lnTo>
                  <a:lnTo>
                    <a:pt x="40" y="11"/>
                  </a:lnTo>
                  <a:lnTo>
                    <a:pt x="46" y="13"/>
                  </a:lnTo>
                  <a:lnTo>
                    <a:pt x="53" y="16"/>
                  </a:lnTo>
                  <a:lnTo>
                    <a:pt x="60" y="18"/>
                  </a:lnTo>
                  <a:lnTo>
                    <a:pt x="67" y="22"/>
                  </a:lnTo>
                  <a:lnTo>
                    <a:pt x="74" y="24"/>
                  </a:lnTo>
                  <a:lnTo>
                    <a:pt x="81" y="27"/>
                  </a:lnTo>
                  <a:lnTo>
                    <a:pt x="86" y="29"/>
                  </a:lnTo>
                  <a:lnTo>
                    <a:pt x="92" y="32"/>
                  </a:lnTo>
                  <a:lnTo>
                    <a:pt x="97" y="35"/>
                  </a:lnTo>
                  <a:lnTo>
                    <a:pt x="101" y="38"/>
                  </a:lnTo>
                  <a:lnTo>
                    <a:pt x="102" y="38"/>
                  </a:lnTo>
                  <a:lnTo>
                    <a:pt x="103" y="41"/>
                  </a:lnTo>
                  <a:lnTo>
                    <a:pt x="105" y="42"/>
                  </a:lnTo>
                  <a:lnTo>
                    <a:pt x="105" y="45"/>
                  </a:lnTo>
                  <a:lnTo>
                    <a:pt x="103" y="46"/>
                  </a:lnTo>
                  <a:lnTo>
                    <a:pt x="102" y="47"/>
                  </a:lnTo>
                  <a:lnTo>
                    <a:pt x="101" y="48"/>
                  </a:lnTo>
                  <a:lnTo>
                    <a:pt x="99" y="47"/>
                  </a:lnTo>
                  <a:lnTo>
                    <a:pt x="95" y="44"/>
                  </a:lnTo>
                  <a:lnTo>
                    <a:pt x="91" y="42"/>
                  </a:lnTo>
                  <a:lnTo>
                    <a:pt x="85" y="40"/>
                  </a:lnTo>
                  <a:lnTo>
                    <a:pt x="79" y="37"/>
                  </a:lnTo>
                  <a:lnTo>
                    <a:pt x="72" y="34"/>
                  </a:lnTo>
                  <a:lnTo>
                    <a:pt x="65" y="31"/>
                  </a:lnTo>
                  <a:lnTo>
                    <a:pt x="57" y="28"/>
                  </a:lnTo>
                  <a:lnTo>
                    <a:pt x="50" y="25"/>
                  </a:lnTo>
                  <a:lnTo>
                    <a:pt x="42" y="22"/>
                  </a:lnTo>
                  <a:lnTo>
                    <a:pt x="34" y="19"/>
                  </a:lnTo>
                  <a:lnTo>
                    <a:pt x="28" y="16"/>
                  </a:lnTo>
                  <a:lnTo>
                    <a:pt x="22" y="14"/>
                  </a:lnTo>
                  <a:lnTo>
                    <a:pt x="16" y="11"/>
                  </a:lnTo>
                  <a:lnTo>
                    <a:pt x="11" y="10"/>
                  </a:lnTo>
                  <a:lnTo>
                    <a:pt x="7" y="8"/>
                  </a:lnTo>
                  <a:lnTo>
                    <a:pt x="5" y="8"/>
                  </a:lnTo>
                  <a:lnTo>
                    <a:pt x="2" y="6"/>
                  </a:lnTo>
                  <a:lnTo>
                    <a:pt x="1" y="5"/>
                  </a:lnTo>
                  <a:lnTo>
                    <a:pt x="0" y="3"/>
                  </a:lnTo>
                  <a:lnTo>
                    <a:pt x="0" y="2"/>
                  </a:lnTo>
                  <a:lnTo>
                    <a:pt x="0" y="1"/>
                  </a:lnTo>
                  <a:lnTo>
                    <a:pt x="2" y="0"/>
                  </a:lnTo>
                  <a:lnTo>
                    <a:pt x="4" y="0"/>
                  </a:lnTo>
                  <a:lnTo>
                    <a:pt x="6" y="0"/>
                  </a:lnTo>
                  <a:close/>
                </a:path>
              </a:pathLst>
            </a:custGeom>
            <a:solidFill>
              <a:srgbClr val="9E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29" name="Freeform 122"/>
            <p:cNvSpPr>
              <a:spLocks/>
            </p:cNvSpPr>
            <p:nvPr/>
          </p:nvSpPr>
          <p:spPr bwMode="auto">
            <a:xfrm>
              <a:off x="4271963" y="5211763"/>
              <a:ext cx="138112" cy="52387"/>
            </a:xfrm>
            <a:custGeom>
              <a:avLst/>
              <a:gdLst>
                <a:gd name="T0" fmla="*/ 2147483647 w 87"/>
                <a:gd name="T1" fmla="*/ 2147483647 h 33"/>
                <a:gd name="T2" fmla="*/ 2147483647 w 87"/>
                <a:gd name="T3" fmla="*/ 2147483647 h 33"/>
                <a:gd name="T4" fmla="*/ 2147483647 w 87"/>
                <a:gd name="T5" fmla="*/ 2147483647 h 33"/>
                <a:gd name="T6" fmla="*/ 2147483647 w 87"/>
                <a:gd name="T7" fmla="*/ 2147483647 h 33"/>
                <a:gd name="T8" fmla="*/ 2147483647 w 87"/>
                <a:gd name="T9" fmla="*/ 2147483647 h 33"/>
                <a:gd name="T10" fmla="*/ 2147483647 w 87"/>
                <a:gd name="T11" fmla="*/ 2147483647 h 33"/>
                <a:gd name="T12" fmla="*/ 2147483647 w 87"/>
                <a:gd name="T13" fmla="*/ 2147483647 h 33"/>
                <a:gd name="T14" fmla="*/ 2147483647 w 87"/>
                <a:gd name="T15" fmla="*/ 2147483647 h 33"/>
                <a:gd name="T16" fmla="*/ 2147483647 w 87"/>
                <a:gd name="T17" fmla="*/ 2147483647 h 33"/>
                <a:gd name="T18" fmla="*/ 2147483647 w 87"/>
                <a:gd name="T19" fmla="*/ 2147483647 h 33"/>
                <a:gd name="T20" fmla="*/ 2147483647 w 87"/>
                <a:gd name="T21" fmla="*/ 2147483647 h 33"/>
                <a:gd name="T22" fmla="*/ 2147483647 w 87"/>
                <a:gd name="T23" fmla="*/ 2147483647 h 33"/>
                <a:gd name="T24" fmla="*/ 2147483647 w 87"/>
                <a:gd name="T25" fmla="*/ 2147483647 h 33"/>
                <a:gd name="T26" fmla="*/ 2147483647 w 87"/>
                <a:gd name="T27" fmla="*/ 2147483647 h 33"/>
                <a:gd name="T28" fmla="*/ 2147483647 w 87"/>
                <a:gd name="T29" fmla="*/ 2147483647 h 33"/>
                <a:gd name="T30" fmla="*/ 2147483647 w 87"/>
                <a:gd name="T31" fmla="*/ 2147483647 h 33"/>
                <a:gd name="T32" fmla="*/ 2147483647 w 87"/>
                <a:gd name="T33" fmla="*/ 2147483647 h 33"/>
                <a:gd name="T34" fmla="*/ 2147483647 w 87"/>
                <a:gd name="T35" fmla="*/ 2147483647 h 33"/>
                <a:gd name="T36" fmla="*/ 2147483647 w 87"/>
                <a:gd name="T37" fmla="*/ 2147483647 h 33"/>
                <a:gd name="T38" fmla="*/ 2147483647 w 87"/>
                <a:gd name="T39" fmla="*/ 2147483647 h 33"/>
                <a:gd name="T40" fmla="*/ 2147483647 w 87"/>
                <a:gd name="T41" fmla="*/ 0 h 33"/>
                <a:gd name="T42" fmla="*/ 2147483647 w 87"/>
                <a:gd name="T43" fmla="*/ 0 h 33"/>
                <a:gd name="T44" fmla="*/ 2147483647 w 87"/>
                <a:gd name="T45" fmla="*/ 2147483647 h 33"/>
                <a:gd name="T46" fmla="*/ 2147483647 w 87"/>
                <a:gd name="T47" fmla="*/ 2147483647 h 33"/>
                <a:gd name="T48" fmla="*/ 2147483647 w 87"/>
                <a:gd name="T49" fmla="*/ 2147483647 h 33"/>
                <a:gd name="T50" fmla="*/ 2147483647 w 87"/>
                <a:gd name="T51" fmla="*/ 2147483647 h 33"/>
                <a:gd name="T52" fmla="*/ 2147483647 w 87"/>
                <a:gd name="T53" fmla="*/ 2147483647 h 33"/>
                <a:gd name="T54" fmla="*/ 2147483647 w 87"/>
                <a:gd name="T55" fmla="*/ 2147483647 h 33"/>
                <a:gd name="T56" fmla="*/ 2147483647 w 87"/>
                <a:gd name="T57" fmla="*/ 2147483647 h 33"/>
                <a:gd name="T58" fmla="*/ 2147483647 w 87"/>
                <a:gd name="T59" fmla="*/ 2147483647 h 33"/>
                <a:gd name="T60" fmla="*/ 2147483647 w 87"/>
                <a:gd name="T61" fmla="*/ 2147483647 h 33"/>
                <a:gd name="T62" fmla="*/ 2147483647 w 87"/>
                <a:gd name="T63" fmla="*/ 2147483647 h 33"/>
                <a:gd name="T64" fmla="*/ 2147483647 w 87"/>
                <a:gd name="T65" fmla="*/ 2147483647 h 33"/>
                <a:gd name="T66" fmla="*/ 2147483647 w 87"/>
                <a:gd name="T67" fmla="*/ 2147483647 h 33"/>
                <a:gd name="T68" fmla="*/ 2147483647 w 87"/>
                <a:gd name="T69" fmla="*/ 2147483647 h 33"/>
                <a:gd name="T70" fmla="*/ 2147483647 w 87"/>
                <a:gd name="T71" fmla="*/ 2147483647 h 33"/>
                <a:gd name="T72" fmla="*/ 2147483647 w 87"/>
                <a:gd name="T73" fmla="*/ 2147483647 h 33"/>
                <a:gd name="T74" fmla="*/ 2147483647 w 87"/>
                <a:gd name="T75" fmla="*/ 2147483647 h 33"/>
                <a:gd name="T76" fmla="*/ 2147483647 w 87"/>
                <a:gd name="T77" fmla="*/ 2147483647 h 33"/>
                <a:gd name="T78" fmla="*/ 2147483647 w 87"/>
                <a:gd name="T79" fmla="*/ 2147483647 h 33"/>
                <a:gd name="T80" fmla="*/ 2147483647 w 87"/>
                <a:gd name="T81" fmla="*/ 2147483647 h 33"/>
                <a:gd name="T82" fmla="*/ 2147483647 w 87"/>
                <a:gd name="T83" fmla="*/ 2147483647 h 33"/>
                <a:gd name="T84" fmla="*/ 2147483647 w 87"/>
                <a:gd name="T85" fmla="*/ 2147483647 h 33"/>
                <a:gd name="T86" fmla="*/ 2147483647 w 87"/>
                <a:gd name="T87" fmla="*/ 2147483647 h 33"/>
                <a:gd name="T88" fmla="*/ 2147483647 w 87"/>
                <a:gd name="T89" fmla="*/ 2147483647 h 33"/>
                <a:gd name="T90" fmla="*/ 2147483647 w 87"/>
                <a:gd name="T91" fmla="*/ 2147483647 h 33"/>
                <a:gd name="T92" fmla="*/ 2147483647 w 87"/>
                <a:gd name="T93" fmla="*/ 2147483647 h 33"/>
                <a:gd name="T94" fmla="*/ 2147483647 w 87"/>
                <a:gd name="T95" fmla="*/ 2147483647 h 33"/>
                <a:gd name="T96" fmla="*/ 2147483647 w 87"/>
                <a:gd name="T97" fmla="*/ 2147483647 h 33"/>
                <a:gd name="T98" fmla="*/ 2147483647 w 87"/>
                <a:gd name="T99" fmla="*/ 2147483647 h 33"/>
                <a:gd name="T100" fmla="*/ 0 w 87"/>
                <a:gd name="T101" fmla="*/ 2147483647 h 33"/>
                <a:gd name="T102" fmla="*/ 0 w 87"/>
                <a:gd name="T103" fmla="*/ 2147483647 h 33"/>
                <a:gd name="T104" fmla="*/ 2147483647 w 87"/>
                <a:gd name="T105" fmla="*/ 2147483647 h 33"/>
                <a:gd name="T106" fmla="*/ 2147483647 w 87"/>
                <a:gd name="T107" fmla="*/ 2147483647 h 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
                <a:gd name="T163" fmla="*/ 0 h 33"/>
                <a:gd name="T164" fmla="*/ 87 w 87"/>
                <a:gd name="T165" fmla="*/ 33 h 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 h="33">
                  <a:moveTo>
                    <a:pt x="1" y="28"/>
                  </a:moveTo>
                  <a:lnTo>
                    <a:pt x="2" y="26"/>
                  </a:lnTo>
                  <a:lnTo>
                    <a:pt x="4" y="25"/>
                  </a:lnTo>
                  <a:lnTo>
                    <a:pt x="6" y="23"/>
                  </a:lnTo>
                  <a:lnTo>
                    <a:pt x="8" y="23"/>
                  </a:lnTo>
                  <a:lnTo>
                    <a:pt x="13" y="21"/>
                  </a:lnTo>
                  <a:lnTo>
                    <a:pt x="18" y="19"/>
                  </a:lnTo>
                  <a:lnTo>
                    <a:pt x="22" y="17"/>
                  </a:lnTo>
                  <a:lnTo>
                    <a:pt x="27" y="16"/>
                  </a:lnTo>
                  <a:lnTo>
                    <a:pt x="31" y="14"/>
                  </a:lnTo>
                  <a:lnTo>
                    <a:pt x="35" y="12"/>
                  </a:lnTo>
                  <a:lnTo>
                    <a:pt x="39" y="11"/>
                  </a:lnTo>
                  <a:lnTo>
                    <a:pt x="43" y="10"/>
                  </a:lnTo>
                  <a:lnTo>
                    <a:pt x="47" y="8"/>
                  </a:lnTo>
                  <a:lnTo>
                    <a:pt x="50" y="7"/>
                  </a:lnTo>
                  <a:lnTo>
                    <a:pt x="54" y="5"/>
                  </a:lnTo>
                  <a:lnTo>
                    <a:pt x="59" y="5"/>
                  </a:lnTo>
                  <a:lnTo>
                    <a:pt x="63" y="3"/>
                  </a:lnTo>
                  <a:lnTo>
                    <a:pt x="68" y="2"/>
                  </a:lnTo>
                  <a:lnTo>
                    <a:pt x="73" y="1"/>
                  </a:lnTo>
                  <a:lnTo>
                    <a:pt x="79" y="0"/>
                  </a:lnTo>
                  <a:lnTo>
                    <a:pt x="82" y="0"/>
                  </a:lnTo>
                  <a:lnTo>
                    <a:pt x="84" y="1"/>
                  </a:lnTo>
                  <a:lnTo>
                    <a:pt x="86" y="3"/>
                  </a:lnTo>
                  <a:lnTo>
                    <a:pt x="87" y="5"/>
                  </a:lnTo>
                  <a:lnTo>
                    <a:pt x="87" y="7"/>
                  </a:lnTo>
                  <a:lnTo>
                    <a:pt x="87" y="9"/>
                  </a:lnTo>
                  <a:lnTo>
                    <a:pt x="86" y="10"/>
                  </a:lnTo>
                  <a:lnTo>
                    <a:pt x="84" y="12"/>
                  </a:lnTo>
                  <a:lnTo>
                    <a:pt x="78" y="12"/>
                  </a:lnTo>
                  <a:lnTo>
                    <a:pt x="73" y="13"/>
                  </a:lnTo>
                  <a:lnTo>
                    <a:pt x="68" y="15"/>
                  </a:lnTo>
                  <a:lnTo>
                    <a:pt x="64" y="15"/>
                  </a:lnTo>
                  <a:lnTo>
                    <a:pt x="60" y="16"/>
                  </a:lnTo>
                  <a:lnTo>
                    <a:pt x="55" y="17"/>
                  </a:lnTo>
                  <a:lnTo>
                    <a:pt x="51" y="18"/>
                  </a:lnTo>
                  <a:lnTo>
                    <a:pt x="47" y="19"/>
                  </a:lnTo>
                  <a:lnTo>
                    <a:pt x="42" y="20"/>
                  </a:lnTo>
                  <a:lnTo>
                    <a:pt x="38" y="21"/>
                  </a:lnTo>
                  <a:lnTo>
                    <a:pt x="34" y="22"/>
                  </a:lnTo>
                  <a:lnTo>
                    <a:pt x="30" y="23"/>
                  </a:lnTo>
                  <a:lnTo>
                    <a:pt x="25" y="24"/>
                  </a:lnTo>
                  <a:lnTo>
                    <a:pt x="21" y="25"/>
                  </a:lnTo>
                  <a:lnTo>
                    <a:pt x="16" y="27"/>
                  </a:lnTo>
                  <a:lnTo>
                    <a:pt x="11" y="29"/>
                  </a:lnTo>
                  <a:lnTo>
                    <a:pt x="9" y="29"/>
                  </a:lnTo>
                  <a:lnTo>
                    <a:pt x="8" y="31"/>
                  </a:lnTo>
                  <a:lnTo>
                    <a:pt x="6" y="31"/>
                  </a:lnTo>
                  <a:lnTo>
                    <a:pt x="4" y="32"/>
                  </a:lnTo>
                  <a:lnTo>
                    <a:pt x="2" y="33"/>
                  </a:lnTo>
                  <a:lnTo>
                    <a:pt x="0" y="31"/>
                  </a:lnTo>
                  <a:lnTo>
                    <a:pt x="0" y="29"/>
                  </a:lnTo>
                  <a:lnTo>
                    <a:pt x="1" y="28"/>
                  </a:lnTo>
                  <a:close/>
                </a:path>
              </a:pathLst>
            </a:custGeom>
            <a:solidFill>
              <a:srgbClr val="9E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30" name="Freeform 123"/>
            <p:cNvSpPr>
              <a:spLocks/>
            </p:cNvSpPr>
            <p:nvPr/>
          </p:nvSpPr>
          <p:spPr bwMode="auto">
            <a:xfrm>
              <a:off x="4237038" y="5140325"/>
              <a:ext cx="190500" cy="95250"/>
            </a:xfrm>
            <a:custGeom>
              <a:avLst/>
              <a:gdLst>
                <a:gd name="T0" fmla="*/ 2147483647 w 120"/>
                <a:gd name="T1" fmla="*/ 2147483647 h 60"/>
                <a:gd name="T2" fmla="*/ 2147483647 w 120"/>
                <a:gd name="T3" fmla="*/ 2147483647 h 60"/>
                <a:gd name="T4" fmla="*/ 2147483647 w 120"/>
                <a:gd name="T5" fmla="*/ 2147483647 h 60"/>
                <a:gd name="T6" fmla="*/ 2147483647 w 120"/>
                <a:gd name="T7" fmla="*/ 2147483647 h 60"/>
                <a:gd name="T8" fmla="*/ 2147483647 w 120"/>
                <a:gd name="T9" fmla="*/ 2147483647 h 60"/>
                <a:gd name="T10" fmla="*/ 2147483647 w 120"/>
                <a:gd name="T11" fmla="*/ 2147483647 h 60"/>
                <a:gd name="T12" fmla="*/ 2147483647 w 120"/>
                <a:gd name="T13" fmla="*/ 2147483647 h 60"/>
                <a:gd name="T14" fmla="*/ 2147483647 w 120"/>
                <a:gd name="T15" fmla="*/ 2147483647 h 60"/>
                <a:gd name="T16" fmla="*/ 2147483647 w 120"/>
                <a:gd name="T17" fmla="*/ 2147483647 h 60"/>
                <a:gd name="T18" fmla="*/ 2147483647 w 120"/>
                <a:gd name="T19" fmla="*/ 2147483647 h 60"/>
                <a:gd name="T20" fmla="*/ 2147483647 w 120"/>
                <a:gd name="T21" fmla="*/ 2147483647 h 60"/>
                <a:gd name="T22" fmla="*/ 2147483647 w 120"/>
                <a:gd name="T23" fmla="*/ 2147483647 h 60"/>
                <a:gd name="T24" fmla="*/ 2147483647 w 120"/>
                <a:gd name="T25" fmla="*/ 2147483647 h 60"/>
                <a:gd name="T26" fmla="*/ 2147483647 w 120"/>
                <a:gd name="T27" fmla="*/ 2147483647 h 60"/>
                <a:gd name="T28" fmla="*/ 2147483647 w 120"/>
                <a:gd name="T29" fmla="*/ 2147483647 h 60"/>
                <a:gd name="T30" fmla="*/ 2147483647 w 120"/>
                <a:gd name="T31" fmla="*/ 2147483647 h 60"/>
                <a:gd name="T32" fmla="*/ 2147483647 w 120"/>
                <a:gd name="T33" fmla="*/ 2147483647 h 60"/>
                <a:gd name="T34" fmla="*/ 2147483647 w 120"/>
                <a:gd name="T35" fmla="*/ 2147483647 h 60"/>
                <a:gd name="T36" fmla="*/ 2147483647 w 120"/>
                <a:gd name="T37" fmla="*/ 2147483647 h 60"/>
                <a:gd name="T38" fmla="*/ 2147483647 w 120"/>
                <a:gd name="T39" fmla="*/ 2147483647 h 60"/>
                <a:gd name="T40" fmla="*/ 2147483647 w 120"/>
                <a:gd name="T41" fmla="*/ 2147483647 h 60"/>
                <a:gd name="T42" fmla="*/ 2147483647 w 120"/>
                <a:gd name="T43" fmla="*/ 2147483647 h 60"/>
                <a:gd name="T44" fmla="*/ 2147483647 w 120"/>
                <a:gd name="T45" fmla="*/ 2147483647 h 60"/>
                <a:gd name="T46" fmla="*/ 2147483647 w 120"/>
                <a:gd name="T47" fmla="*/ 2147483647 h 60"/>
                <a:gd name="T48" fmla="*/ 2147483647 w 120"/>
                <a:gd name="T49" fmla="*/ 2147483647 h 60"/>
                <a:gd name="T50" fmla="*/ 2147483647 w 120"/>
                <a:gd name="T51" fmla="*/ 2147483647 h 60"/>
                <a:gd name="T52" fmla="*/ 2147483647 w 120"/>
                <a:gd name="T53" fmla="*/ 2147483647 h 60"/>
                <a:gd name="T54" fmla="*/ 2147483647 w 120"/>
                <a:gd name="T55" fmla="*/ 2147483647 h 60"/>
                <a:gd name="T56" fmla="*/ 2147483647 w 120"/>
                <a:gd name="T57" fmla="*/ 2147483647 h 60"/>
                <a:gd name="T58" fmla="*/ 2147483647 w 120"/>
                <a:gd name="T59" fmla="*/ 2147483647 h 60"/>
                <a:gd name="T60" fmla="*/ 2147483647 w 120"/>
                <a:gd name="T61" fmla="*/ 2147483647 h 60"/>
                <a:gd name="T62" fmla="*/ 2147483647 w 120"/>
                <a:gd name="T63" fmla="*/ 2147483647 h 60"/>
                <a:gd name="T64" fmla="*/ 2147483647 w 120"/>
                <a:gd name="T65" fmla="*/ 2147483647 h 60"/>
                <a:gd name="T66" fmla="*/ 2147483647 w 120"/>
                <a:gd name="T67" fmla="*/ 2147483647 h 60"/>
                <a:gd name="T68" fmla="*/ 2147483647 w 120"/>
                <a:gd name="T69" fmla="*/ 2147483647 h 60"/>
                <a:gd name="T70" fmla="*/ 2147483647 w 120"/>
                <a:gd name="T71" fmla="*/ 2147483647 h 60"/>
                <a:gd name="T72" fmla="*/ 2147483647 w 120"/>
                <a:gd name="T73" fmla="*/ 2147483647 h 60"/>
                <a:gd name="T74" fmla="*/ 2147483647 w 120"/>
                <a:gd name="T75" fmla="*/ 2147483647 h 60"/>
                <a:gd name="T76" fmla="*/ 2147483647 w 120"/>
                <a:gd name="T77" fmla="*/ 2147483647 h 60"/>
                <a:gd name="T78" fmla="*/ 2147483647 w 120"/>
                <a:gd name="T79" fmla="*/ 2147483647 h 60"/>
                <a:gd name="T80" fmla="*/ 2147483647 w 120"/>
                <a:gd name="T81" fmla="*/ 2147483647 h 60"/>
                <a:gd name="T82" fmla="*/ 0 w 120"/>
                <a:gd name="T83" fmla="*/ 2147483647 h 60"/>
                <a:gd name="T84" fmla="*/ 0 w 120"/>
                <a:gd name="T85" fmla="*/ 2147483647 h 60"/>
                <a:gd name="T86" fmla="*/ 0 w 120"/>
                <a:gd name="T87" fmla="*/ 2147483647 h 60"/>
                <a:gd name="T88" fmla="*/ 0 w 120"/>
                <a:gd name="T89" fmla="*/ 2147483647 h 60"/>
                <a:gd name="T90" fmla="*/ 0 w 120"/>
                <a:gd name="T91" fmla="*/ 2147483647 h 60"/>
                <a:gd name="T92" fmla="*/ 2147483647 w 120"/>
                <a:gd name="T93" fmla="*/ 0 h 60"/>
                <a:gd name="T94" fmla="*/ 2147483647 w 120"/>
                <a:gd name="T95" fmla="*/ 0 h 60"/>
                <a:gd name="T96" fmla="*/ 2147483647 w 120"/>
                <a:gd name="T97" fmla="*/ 2147483647 h 60"/>
                <a:gd name="T98" fmla="*/ 2147483647 w 120"/>
                <a:gd name="T99" fmla="*/ 2147483647 h 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0"/>
                <a:gd name="T151" fmla="*/ 0 h 60"/>
                <a:gd name="T152" fmla="*/ 120 w 120"/>
                <a:gd name="T153" fmla="*/ 60 h 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0" h="60">
                  <a:moveTo>
                    <a:pt x="6" y="1"/>
                  </a:moveTo>
                  <a:lnTo>
                    <a:pt x="12" y="3"/>
                  </a:lnTo>
                  <a:lnTo>
                    <a:pt x="18" y="6"/>
                  </a:lnTo>
                  <a:lnTo>
                    <a:pt x="24" y="8"/>
                  </a:lnTo>
                  <a:lnTo>
                    <a:pt x="30" y="12"/>
                  </a:lnTo>
                  <a:lnTo>
                    <a:pt x="37" y="14"/>
                  </a:lnTo>
                  <a:lnTo>
                    <a:pt x="44" y="17"/>
                  </a:lnTo>
                  <a:lnTo>
                    <a:pt x="51" y="21"/>
                  </a:lnTo>
                  <a:lnTo>
                    <a:pt x="58" y="24"/>
                  </a:lnTo>
                  <a:lnTo>
                    <a:pt x="65" y="27"/>
                  </a:lnTo>
                  <a:lnTo>
                    <a:pt x="72" y="30"/>
                  </a:lnTo>
                  <a:lnTo>
                    <a:pt x="79" y="34"/>
                  </a:lnTo>
                  <a:lnTo>
                    <a:pt x="86" y="37"/>
                  </a:lnTo>
                  <a:lnTo>
                    <a:pt x="94" y="40"/>
                  </a:lnTo>
                  <a:lnTo>
                    <a:pt x="101" y="43"/>
                  </a:lnTo>
                  <a:lnTo>
                    <a:pt x="109" y="47"/>
                  </a:lnTo>
                  <a:lnTo>
                    <a:pt x="117" y="50"/>
                  </a:lnTo>
                  <a:lnTo>
                    <a:pt x="118" y="50"/>
                  </a:lnTo>
                  <a:lnTo>
                    <a:pt x="119" y="52"/>
                  </a:lnTo>
                  <a:lnTo>
                    <a:pt x="120" y="54"/>
                  </a:lnTo>
                  <a:lnTo>
                    <a:pt x="120" y="56"/>
                  </a:lnTo>
                  <a:lnTo>
                    <a:pt x="120" y="57"/>
                  </a:lnTo>
                  <a:lnTo>
                    <a:pt x="119" y="60"/>
                  </a:lnTo>
                  <a:lnTo>
                    <a:pt x="118" y="60"/>
                  </a:lnTo>
                  <a:lnTo>
                    <a:pt x="116" y="60"/>
                  </a:lnTo>
                  <a:lnTo>
                    <a:pt x="109" y="57"/>
                  </a:lnTo>
                  <a:lnTo>
                    <a:pt x="101" y="54"/>
                  </a:lnTo>
                  <a:lnTo>
                    <a:pt x="94" y="51"/>
                  </a:lnTo>
                  <a:lnTo>
                    <a:pt x="86" y="47"/>
                  </a:lnTo>
                  <a:lnTo>
                    <a:pt x="78" y="44"/>
                  </a:lnTo>
                  <a:lnTo>
                    <a:pt x="72" y="39"/>
                  </a:lnTo>
                  <a:lnTo>
                    <a:pt x="64" y="36"/>
                  </a:lnTo>
                  <a:lnTo>
                    <a:pt x="56" y="32"/>
                  </a:lnTo>
                  <a:lnTo>
                    <a:pt x="49" y="28"/>
                  </a:lnTo>
                  <a:lnTo>
                    <a:pt x="42" y="25"/>
                  </a:lnTo>
                  <a:lnTo>
                    <a:pt x="34" y="21"/>
                  </a:lnTo>
                  <a:lnTo>
                    <a:pt x="28" y="18"/>
                  </a:lnTo>
                  <a:lnTo>
                    <a:pt x="20" y="15"/>
                  </a:lnTo>
                  <a:lnTo>
                    <a:pt x="14" y="12"/>
                  </a:lnTo>
                  <a:lnTo>
                    <a:pt x="8" y="10"/>
                  </a:lnTo>
                  <a:lnTo>
                    <a:pt x="2" y="8"/>
                  </a:lnTo>
                  <a:lnTo>
                    <a:pt x="0" y="6"/>
                  </a:lnTo>
                  <a:lnTo>
                    <a:pt x="0" y="5"/>
                  </a:lnTo>
                  <a:lnTo>
                    <a:pt x="0" y="3"/>
                  </a:lnTo>
                  <a:lnTo>
                    <a:pt x="0" y="2"/>
                  </a:lnTo>
                  <a:lnTo>
                    <a:pt x="2" y="0"/>
                  </a:lnTo>
                  <a:lnTo>
                    <a:pt x="3" y="0"/>
                  </a:lnTo>
                  <a:lnTo>
                    <a:pt x="6" y="1"/>
                  </a:lnTo>
                  <a:close/>
                </a:path>
              </a:pathLst>
            </a:custGeom>
            <a:solidFill>
              <a:srgbClr val="9E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31" name="Freeform 124"/>
            <p:cNvSpPr>
              <a:spLocks/>
            </p:cNvSpPr>
            <p:nvPr/>
          </p:nvSpPr>
          <p:spPr bwMode="auto">
            <a:xfrm>
              <a:off x="4276725" y="5021263"/>
              <a:ext cx="244475" cy="261937"/>
            </a:xfrm>
            <a:custGeom>
              <a:avLst/>
              <a:gdLst>
                <a:gd name="T0" fmla="*/ 2147483647 w 154"/>
                <a:gd name="T1" fmla="*/ 2147483647 h 165"/>
                <a:gd name="T2" fmla="*/ 2147483647 w 154"/>
                <a:gd name="T3" fmla="*/ 2147483647 h 165"/>
                <a:gd name="T4" fmla="*/ 2147483647 w 154"/>
                <a:gd name="T5" fmla="*/ 2147483647 h 165"/>
                <a:gd name="T6" fmla="*/ 2147483647 w 154"/>
                <a:gd name="T7" fmla="*/ 2147483647 h 165"/>
                <a:gd name="T8" fmla="*/ 2147483647 w 154"/>
                <a:gd name="T9" fmla="*/ 2147483647 h 165"/>
                <a:gd name="T10" fmla="*/ 2147483647 w 154"/>
                <a:gd name="T11" fmla="*/ 2147483647 h 165"/>
                <a:gd name="T12" fmla="*/ 2147483647 w 154"/>
                <a:gd name="T13" fmla="*/ 2147483647 h 165"/>
                <a:gd name="T14" fmla="*/ 2147483647 w 154"/>
                <a:gd name="T15" fmla="*/ 2147483647 h 165"/>
                <a:gd name="T16" fmla="*/ 2147483647 w 154"/>
                <a:gd name="T17" fmla="*/ 2147483647 h 165"/>
                <a:gd name="T18" fmla="*/ 2147483647 w 154"/>
                <a:gd name="T19" fmla="*/ 2147483647 h 165"/>
                <a:gd name="T20" fmla="*/ 2147483647 w 154"/>
                <a:gd name="T21" fmla="*/ 2147483647 h 165"/>
                <a:gd name="T22" fmla="*/ 2147483647 w 154"/>
                <a:gd name="T23" fmla="*/ 2147483647 h 165"/>
                <a:gd name="T24" fmla="*/ 2147483647 w 154"/>
                <a:gd name="T25" fmla="*/ 2147483647 h 165"/>
                <a:gd name="T26" fmla="*/ 2147483647 w 154"/>
                <a:gd name="T27" fmla="*/ 2147483647 h 165"/>
                <a:gd name="T28" fmla="*/ 2147483647 w 154"/>
                <a:gd name="T29" fmla="*/ 2147483647 h 165"/>
                <a:gd name="T30" fmla="*/ 2147483647 w 154"/>
                <a:gd name="T31" fmla="*/ 2147483647 h 165"/>
                <a:gd name="T32" fmla="*/ 2147483647 w 154"/>
                <a:gd name="T33" fmla="*/ 2147483647 h 165"/>
                <a:gd name="T34" fmla="*/ 2147483647 w 154"/>
                <a:gd name="T35" fmla="*/ 2147483647 h 165"/>
                <a:gd name="T36" fmla="*/ 2147483647 w 154"/>
                <a:gd name="T37" fmla="*/ 2147483647 h 165"/>
                <a:gd name="T38" fmla="*/ 2147483647 w 154"/>
                <a:gd name="T39" fmla="*/ 2147483647 h 165"/>
                <a:gd name="T40" fmla="*/ 2147483647 w 154"/>
                <a:gd name="T41" fmla="*/ 2147483647 h 165"/>
                <a:gd name="T42" fmla="*/ 2147483647 w 154"/>
                <a:gd name="T43" fmla="*/ 2147483647 h 165"/>
                <a:gd name="T44" fmla="*/ 2147483647 w 154"/>
                <a:gd name="T45" fmla="*/ 2147483647 h 165"/>
                <a:gd name="T46" fmla="*/ 2147483647 w 154"/>
                <a:gd name="T47" fmla="*/ 2147483647 h 165"/>
                <a:gd name="T48" fmla="*/ 2147483647 w 154"/>
                <a:gd name="T49" fmla="*/ 2147483647 h 165"/>
                <a:gd name="T50" fmla="*/ 2147483647 w 154"/>
                <a:gd name="T51" fmla="*/ 2147483647 h 165"/>
                <a:gd name="T52" fmla="*/ 2147483647 w 154"/>
                <a:gd name="T53" fmla="*/ 2147483647 h 165"/>
                <a:gd name="T54" fmla="*/ 2147483647 w 154"/>
                <a:gd name="T55" fmla="*/ 2147483647 h 165"/>
                <a:gd name="T56" fmla="*/ 2147483647 w 154"/>
                <a:gd name="T57" fmla="*/ 2147483647 h 165"/>
                <a:gd name="T58" fmla="*/ 2147483647 w 154"/>
                <a:gd name="T59" fmla="*/ 2147483647 h 165"/>
                <a:gd name="T60" fmla="*/ 2147483647 w 154"/>
                <a:gd name="T61" fmla="*/ 2147483647 h 165"/>
                <a:gd name="T62" fmla="*/ 2147483647 w 154"/>
                <a:gd name="T63" fmla="*/ 2147483647 h 165"/>
                <a:gd name="T64" fmla="*/ 2147483647 w 154"/>
                <a:gd name="T65" fmla="*/ 2147483647 h 165"/>
                <a:gd name="T66" fmla="*/ 2147483647 w 154"/>
                <a:gd name="T67" fmla="*/ 0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4"/>
                <a:gd name="T103" fmla="*/ 0 h 165"/>
                <a:gd name="T104" fmla="*/ 154 w 154"/>
                <a:gd name="T105" fmla="*/ 165 h 1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4" h="165">
                  <a:moveTo>
                    <a:pt x="154" y="0"/>
                  </a:moveTo>
                  <a:lnTo>
                    <a:pt x="154" y="2"/>
                  </a:lnTo>
                  <a:lnTo>
                    <a:pt x="154" y="6"/>
                  </a:lnTo>
                  <a:lnTo>
                    <a:pt x="154" y="12"/>
                  </a:lnTo>
                  <a:lnTo>
                    <a:pt x="154" y="19"/>
                  </a:lnTo>
                  <a:lnTo>
                    <a:pt x="154" y="29"/>
                  </a:lnTo>
                  <a:lnTo>
                    <a:pt x="154" y="39"/>
                  </a:lnTo>
                  <a:lnTo>
                    <a:pt x="154" y="50"/>
                  </a:lnTo>
                  <a:lnTo>
                    <a:pt x="154" y="62"/>
                  </a:lnTo>
                  <a:lnTo>
                    <a:pt x="154" y="74"/>
                  </a:lnTo>
                  <a:lnTo>
                    <a:pt x="153" y="86"/>
                  </a:lnTo>
                  <a:lnTo>
                    <a:pt x="152" y="97"/>
                  </a:lnTo>
                  <a:lnTo>
                    <a:pt x="152" y="107"/>
                  </a:lnTo>
                  <a:lnTo>
                    <a:pt x="151" y="116"/>
                  </a:lnTo>
                  <a:lnTo>
                    <a:pt x="150" y="123"/>
                  </a:lnTo>
                  <a:lnTo>
                    <a:pt x="148" y="128"/>
                  </a:lnTo>
                  <a:lnTo>
                    <a:pt x="148" y="131"/>
                  </a:lnTo>
                  <a:lnTo>
                    <a:pt x="144" y="132"/>
                  </a:lnTo>
                  <a:lnTo>
                    <a:pt x="139" y="135"/>
                  </a:lnTo>
                  <a:lnTo>
                    <a:pt x="131" y="137"/>
                  </a:lnTo>
                  <a:lnTo>
                    <a:pt x="122" y="140"/>
                  </a:lnTo>
                  <a:lnTo>
                    <a:pt x="110" y="142"/>
                  </a:lnTo>
                  <a:lnTo>
                    <a:pt x="99" y="145"/>
                  </a:lnTo>
                  <a:lnTo>
                    <a:pt x="86" y="149"/>
                  </a:lnTo>
                  <a:lnTo>
                    <a:pt x="73" y="152"/>
                  </a:lnTo>
                  <a:lnTo>
                    <a:pt x="59" y="155"/>
                  </a:lnTo>
                  <a:lnTo>
                    <a:pt x="47" y="156"/>
                  </a:lnTo>
                  <a:lnTo>
                    <a:pt x="35" y="159"/>
                  </a:lnTo>
                  <a:lnTo>
                    <a:pt x="25" y="162"/>
                  </a:lnTo>
                  <a:lnTo>
                    <a:pt x="15" y="163"/>
                  </a:lnTo>
                  <a:lnTo>
                    <a:pt x="8" y="164"/>
                  </a:lnTo>
                  <a:lnTo>
                    <a:pt x="3" y="165"/>
                  </a:lnTo>
                  <a:lnTo>
                    <a:pt x="0" y="165"/>
                  </a:lnTo>
                  <a:lnTo>
                    <a:pt x="1" y="159"/>
                  </a:lnTo>
                  <a:lnTo>
                    <a:pt x="2" y="159"/>
                  </a:lnTo>
                  <a:lnTo>
                    <a:pt x="5" y="158"/>
                  </a:lnTo>
                  <a:lnTo>
                    <a:pt x="12" y="156"/>
                  </a:lnTo>
                  <a:lnTo>
                    <a:pt x="20" y="155"/>
                  </a:lnTo>
                  <a:lnTo>
                    <a:pt x="29" y="152"/>
                  </a:lnTo>
                  <a:lnTo>
                    <a:pt x="39" y="150"/>
                  </a:lnTo>
                  <a:lnTo>
                    <a:pt x="51" y="147"/>
                  </a:lnTo>
                  <a:lnTo>
                    <a:pt x="62" y="145"/>
                  </a:lnTo>
                  <a:lnTo>
                    <a:pt x="74" y="142"/>
                  </a:lnTo>
                  <a:lnTo>
                    <a:pt x="86" y="139"/>
                  </a:lnTo>
                  <a:lnTo>
                    <a:pt x="98" y="136"/>
                  </a:lnTo>
                  <a:lnTo>
                    <a:pt x="109" y="133"/>
                  </a:lnTo>
                  <a:lnTo>
                    <a:pt x="119" y="130"/>
                  </a:lnTo>
                  <a:lnTo>
                    <a:pt x="128" y="129"/>
                  </a:lnTo>
                  <a:lnTo>
                    <a:pt x="134" y="127"/>
                  </a:lnTo>
                  <a:lnTo>
                    <a:pt x="139" y="125"/>
                  </a:lnTo>
                  <a:lnTo>
                    <a:pt x="139" y="122"/>
                  </a:lnTo>
                  <a:lnTo>
                    <a:pt x="139" y="116"/>
                  </a:lnTo>
                  <a:lnTo>
                    <a:pt x="140" y="109"/>
                  </a:lnTo>
                  <a:lnTo>
                    <a:pt x="140" y="100"/>
                  </a:lnTo>
                  <a:lnTo>
                    <a:pt x="140" y="90"/>
                  </a:lnTo>
                  <a:lnTo>
                    <a:pt x="141" y="80"/>
                  </a:lnTo>
                  <a:lnTo>
                    <a:pt x="141" y="70"/>
                  </a:lnTo>
                  <a:lnTo>
                    <a:pt x="142" y="60"/>
                  </a:lnTo>
                  <a:lnTo>
                    <a:pt x="142" y="48"/>
                  </a:lnTo>
                  <a:lnTo>
                    <a:pt x="143" y="39"/>
                  </a:lnTo>
                  <a:lnTo>
                    <a:pt x="143" y="29"/>
                  </a:lnTo>
                  <a:lnTo>
                    <a:pt x="144" y="21"/>
                  </a:lnTo>
                  <a:lnTo>
                    <a:pt x="144" y="14"/>
                  </a:lnTo>
                  <a:lnTo>
                    <a:pt x="144" y="9"/>
                  </a:lnTo>
                  <a:lnTo>
                    <a:pt x="144" y="6"/>
                  </a:lnTo>
                  <a:lnTo>
                    <a:pt x="144" y="5"/>
                  </a:lnTo>
                  <a:lnTo>
                    <a:pt x="154" y="0"/>
                  </a:lnTo>
                  <a:close/>
                </a:path>
              </a:pathLst>
            </a:custGeom>
            <a:solidFill>
              <a:srgbClr val="9E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32" name="Freeform 125"/>
            <p:cNvSpPr>
              <a:spLocks/>
            </p:cNvSpPr>
            <p:nvPr/>
          </p:nvSpPr>
          <p:spPr bwMode="auto">
            <a:xfrm>
              <a:off x="4332288" y="4976813"/>
              <a:ext cx="207962" cy="53975"/>
            </a:xfrm>
            <a:custGeom>
              <a:avLst/>
              <a:gdLst>
                <a:gd name="T0" fmla="*/ 2147483647 w 131"/>
                <a:gd name="T1" fmla="*/ 2147483647 h 34"/>
                <a:gd name="T2" fmla="*/ 2147483647 w 131"/>
                <a:gd name="T3" fmla="*/ 2147483647 h 34"/>
                <a:gd name="T4" fmla="*/ 2147483647 w 131"/>
                <a:gd name="T5" fmla="*/ 2147483647 h 34"/>
                <a:gd name="T6" fmla="*/ 2147483647 w 131"/>
                <a:gd name="T7" fmla="*/ 2147483647 h 34"/>
                <a:gd name="T8" fmla="*/ 2147483647 w 131"/>
                <a:gd name="T9" fmla="*/ 2147483647 h 34"/>
                <a:gd name="T10" fmla="*/ 2147483647 w 131"/>
                <a:gd name="T11" fmla="*/ 2147483647 h 34"/>
                <a:gd name="T12" fmla="*/ 2147483647 w 131"/>
                <a:gd name="T13" fmla="*/ 2147483647 h 34"/>
                <a:gd name="T14" fmla="*/ 2147483647 w 131"/>
                <a:gd name="T15" fmla="*/ 2147483647 h 34"/>
                <a:gd name="T16" fmla="*/ 2147483647 w 131"/>
                <a:gd name="T17" fmla="*/ 2147483647 h 34"/>
                <a:gd name="T18" fmla="*/ 2147483647 w 131"/>
                <a:gd name="T19" fmla="*/ 2147483647 h 34"/>
                <a:gd name="T20" fmla="*/ 2147483647 w 131"/>
                <a:gd name="T21" fmla="*/ 2147483647 h 34"/>
                <a:gd name="T22" fmla="*/ 2147483647 w 131"/>
                <a:gd name="T23" fmla="*/ 2147483647 h 34"/>
                <a:gd name="T24" fmla="*/ 2147483647 w 131"/>
                <a:gd name="T25" fmla="*/ 2147483647 h 34"/>
                <a:gd name="T26" fmla="*/ 2147483647 w 131"/>
                <a:gd name="T27" fmla="*/ 2147483647 h 34"/>
                <a:gd name="T28" fmla="*/ 2147483647 w 131"/>
                <a:gd name="T29" fmla="*/ 2147483647 h 34"/>
                <a:gd name="T30" fmla="*/ 2147483647 w 131"/>
                <a:gd name="T31" fmla="*/ 2147483647 h 34"/>
                <a:gd name="T32" fmla="*/ 2147483647 w 131"/>
                <a:gd name="T33" fmla="*/ 2147483647 h 34"/>
                <a:gd name="T34" fmla="*/ 2147483647 w 131"/>
                <a:gd name="T35" fmla="*/ 2147483647 h 34"/>
                <a:gd name="T36" fmla="*/ 2147483647 w 131"/>
                <a:gd name="T37" fmla="*/ 2147483647 h 34"/>
                <a:gd name="T38" fmla="*/ 2147483647 w 131"/>
                <a:gd name="T39" fmla="*/ 0 h 34"/>
                <a:gd name="T40" fmla="*/ 2147483647 w 131"/>
                <a:gd name="T41" fmla="*/ 0 h 34"/>
                <a:gd name="T42" fmla="*/ 2147483647 w 131"/>
                <a:gd name="T43" fmla="*/ 0 h 34"/>
                <a:gd name="T44" fmla="*/ 2147483647 w 131"/>
                <a:gd name="T45" fmla="*/ 0 h 34"/>
                <a:gd name="T46" fmla="*/ 2147483647 w 131"/>
                <a:gd name="T47" fmla="*/ 2147483647 h 34"/>
                <a:gd name="T48" fmla="*/ 2147483647 w 131"/>
                <a:gd name="T49" fmla="*/ 2147483647 h 34"/>
                <a:gd name="T50" fmla="*/ 0 w 131"/>
                <a:gd name="T51" fmla="*/ 2147483647 h 34"/>
                <a:gd name="T52" fmla="*/ 0 w 131"/>
                <a:gd name="T53" fmla="*/ 2147483647 h 34"/>
                <a:gd name="T54" fmla="*/ 2147483647 w 131"/>
                <a:gd name="T55" fmla="*/ 2147483647 h 34"/>
                <a:gd name="T56" fmla="*/ 2147483647 w 131"/>
                <a:gd name="T57" fmla="*/ 2147483647 h 34"/>
                <a:gd name="T58" fmla="*/ 2147483647 w 131"/>
                <a:gd name="T59" fmla="*/ 2147483647 h 34"/>
                <a:gd name="T60" fmla="*/ 2147483647 w 131"/>
                <a:gd name="T61" fmla="*/ 2147483647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1"/>
                <a:gd name="T94" fmla="*/ 0 h 34"/>
                <a:gd name="T95" fmla="*/ 131 w 131"/>
                <a:gd name="T96" fmla="*/ 34 h 3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1" h="34">
                  <a:moveTo>
                    <a:pt x="131" y="30"/>
                  </a:moveTo>
                  <a:lnTo>
                    <a:pt x="130" y="29"/>
                  </a:lnTo>
                  <a:lnTo>
                    <a:pt x="127" y="28"/>
                  </a:lnTo>
                  <a:lnTo>
                    <a:pt x="122" y="27"/>
                  </a:lnTo>
                  <a:lnTo>
                    <a:pt x="115" y="25"/>
                  </a:lnTo>
                  <a:lnTo>
                    <a:pt x="108" y="23"/>
                  </a:lnTo>
                  <a:lnTo>
                    <a:pt x="99" y="21"/>
                  </a:lnTo>
                  <a:lnTo>
                    <a:pt x="89" y="19"/>
                  </a:lnTo>
                  <a:lnTo>
                    <a:pt x="81" y="17"/>
                  </a:lnTo>
                  <a:lnTo>
                    <a:pt x="70" y="14"/>
                  </a:lnTo>
                  <a:lnTo>
                    <a:pt x="60" y="11"/>
                  </a:lnTo>
                  <a:lnTo>
                    <a:pt x="50" y="9"/>
                  </a:lnTo>
                  <a:lnTo>
                    <a:pt x="41" y="6"/>
                  </a:lnTo>
                  <a:lnTo>
                    <a:pt x="32" y="5"/>
                  </a:lnTo>
                  <a:lnTo>
                    <a:pt x="24" y="3"/>
                  </a:lnTo>
                  <a:lnTo>
                    <a:pt x="18" y="2"/>
                  </a:lnTo>
                  <a:lnTo>
                    <a:pt x="14" y="1"/>
                  </a:lnTo>
                  <a:lnTo>
                    <a:pt x="12" y="1"/>
                  </a:lnTo>
                  <a:lnTo>
                    <a:pt x="9" y="1"/>
                  </a:lnTo>
                  <a:lnTo>
                    <a:pt x="6" y="0"/>
                  </a:lnTo>
                  <a:lnTo>
                    <a:pt x="5" y="0"/>
                  </a:lnTo>
                  <a:lnTo>
                    <a:pt x="4" y="0"/>
                  </a:lnTo>
                  <a:lnTo>
                    <a:pt x="2" y="0"/>
                  </a:lnTo>
                  <a:lnTo>
                    <a:pt x="2" y="1"/>
                  </a:lnTo>
                  <a:lnTo>
                    <a:pt x="1" y="1"/>
                  </a:lnTo>
                  <a:lnTo>
                    <a:pt x="0" y="1"/>
                  </a:lnTo>
                  <a:lnTo>
                    <a:pt x="0" y="2"/>
                  </a:lnTo>
                  <a:lnTo>
                    <a:pt x="18" y="7"/>
                  </a:lnTo>
                  <a:lnTo>
                    <a:pt x="122" y="34"/>
                  </a:lnTo>
                  <a:lnTo>
                    <a:pt x="131" y="30"/>
                  </a:lnTo>
                  <a:close/>
                </a:path>
              </a:pathLst>
            </a:custGeom>
            <a:solidFill>
              <a:srgbClr val="9E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33" name="Freeform 126"/>
            <p:cNvSpPr>
              <a:spLocks/>
            </p:cNvSpPr>
            <p:nvPr/>
          </p:nvSpPr>
          <p:spPr bwMode="auto">
            <a:xfrm>
              <a:off x="4281488" y="5376863"/>
              <a:ext cx="25400" cy="274637"/>
            </a:xfrm>
            <a:custGeom>
              <a:avLst/>
              <a:gdLst>
                <a:gd name="T0" fmla="*/ 2147483647 w 16"/>
                <a:gd name="T1" fmla="*/ 2147483647 h 173"/>
                <a:gd name="T2" fmla="*/ 2147483647 w 16"/>
                <a:gd name="T3" fmla="*/ 2147483647 h 173"/>
                <a:gd name="T4" fmla="*/ 2147483647 w 16"/>
                <a:gd name="T5" fmla="*/ 2147483647 h 173"/>
                <a:gd name="T6" fmla="*/ 2147483647 w 16"/>
                <a:gd name="T7" fmla="*/ 2147483647 h 173"/>
                <a:gd name="T8" fmla="*/ 2147483647 w 16"/>
                <a:gd name="T9" fmla="*/ 2147483647 h 173"/>
                <a:gd name="T10" fmla="*/ 2147483647 w 16"/>
                <a:gd name="T11" fmla="*/ 2147483647 h 173"/>
                <a:gd name="T12" fmla="*/ 2147483647 w 16"/>
                <a:gd name="T13" fmla="*/ 2147483647 h 173"/>
                <a:gd name="T14" fmla="*/ 2147483647 w 16"/>
                <a:gd name="T15" fmla="*/ 2147483647 h 173"/>
                <a:gd name="T16" fmla="*/ 2147483647 w 16"/>
                <a:gd name="T17" fmla="*/ 2147483647 h 173"/>
                <a:gd name="T18" fmla="*/ 2147483647 w 16"/>
                <a:gd name="T19" fmla="*/ 2147483647 h 173"/>
                <a:gd name="T20" fmla="*/ 2147483647 w 16"/>
                <a:gd name="T21" fmla="*/ 2147483647 h 173"/>
                <a:gd name="T22" fmla="*/ 2147483647 w 16"/>
                <a:gd name="T23" fmla="*/ 2147483647 h 173"/>
                <a:gd name="T24" fmla="*/ 2147483647 w 16"/>
                <a:gd name="T25" fmla="*/ 2147483647 h 173"/>
                <a:gd name="T26" fmla="*/ 2147483647 w 16"/>
                <a:gd name="T27" fmla="*/ 2147483647 h 173"/>
                <a:gd name="T28" fmla="*/ 2147483647 w 16"/>
                <a:gd name="T29" fmla="*/ 2147483647 h 173"/>
                <a:gd name="T30" fmla="*/ 2147483647 w 16"/>
                <a:gd name="T31" fmla="*/ 2147483647 h 173"/>
                <a:gd name="T32" fmla="*/ 2147483647 w 16"/>
                <a:gd name="T33" fmla="*/ 2147483647 h 173"/>
                <a:gd name="T34" fmla="*/ 2147483647 w 16"/>
                <a:gd name="T35" fmla="*/ 2147483647 h 173"/>
                <a:gd name="T36" fmla="*/ 2147483647 w 16"/>
                <a:gd name="T37" fmla="*/ 2147483647 h 173"/>
                <a:gd name="T38" fmla="*/ 2147483647 w 16"/>
                <a:gd name="T39" fmla="*/ 2147483647 h 173"/>
                <a:gd name="T40" fmla="*/ 2147483647 w 16"/>
                <a:gd name="T41" fmla="*/ 2147483647 h 173"/>
                <a:gd name="T42" fmla="*/ 2147483647 w 16"/>
                <a:gd name="T43" fmla="*/ 2147483647 h 173"/>
                <a:gd name="T44" fmla="*/ 2147483647 w 16"/>
                <a:gd name="T45" fmla="*/ 2147483647 h 173"/>
                <a:gd name="T46" fmla="*/ 2147483647 w 16"/>
                <a:gd name="T47" fmla="*/ 2147483647 h 173"/>
                <a:gd name="T48" fmla="*/ 2147483647 w 16"/>
                <a:gd name="T49" fmla="*/ 2147483647 h 173"/>
                <a:gd name="T50" fmla="*/ 2147483647 w 16"/>
                <a:gd name="T51" fmla="*/ 2147483647 h 173"/>
                <a:gd name="T52" fmla="*/ 2147483647 w 16"/>
                <a:gd name="T53" fmla="*/ 2147483647 h 173"/>
                <a:gd name="T54" fmla="*/ 2147483647 w 16"/>
                <a:gd name="T55" fmla="*/ 2147483647 h 173"/>
                <a:gd name="T56" fmla="*/ 2147483647 w 16"/>
                <a:gd name="T57" fmla="*/ 2147483647 h 173"/>
                <a:gd name="T58" fmla="*/ 2147483647 w 16"/>
                <a:gd name="T59" fmla="*/ 2147483647 h 173"/>
                <a:gd name="T60" fmla="*/ 2147483647 w 16"/>
                <a:gd name="T61" fmla="*/ 2147483647 h 173"/>
                <a:gd name="T62" fmla="*/ 2147483647 w 16"/>
                <a:gd name="T63" fmla="*/ 2147483647 h 173"/>
                <a:gd name="T64" fmla="*/ 2147483647 w 16"/>
                <a:gd name="T65" fmla="*/ 2147483647 h 173"/>
                <a:gd name="T66" fmla="*/ 2147483647 w 16"/>
                <a:gd name="T67" fmla="*/ 2147483647 h 173"/>
                <a:gd name="T68" fmla="*/ 2147483647 w 16"/>
                <a:gd name="T69" fmla="*/ 2147483647 h 173"/>
                <a:gd name="T70" fmla="*/ 2147483647 w 16"/>
                <a:gd name="T71" fmla="*/ 2147483647 h 173"/>
                <a:gd name="T72" fmla="*/ 2147483647 w 16"/>
                <a:gd name="T73" fmla="*/ 2147483647 h 173"/>
                <a:gd name="T74" fmla="*/ 2147483647 w 16"/>
                <a:gd name="T75" fmla="*/ 2147483647 h 173"/>
                <a:gd name="T76" fmla="*/ 2147483647 w 16"/>
                <a:gd name="T77" fmla="*/ 2147483647 h 173"/>
                <a:gd name="T78" fmla="*/ 2147483647 w 16"/>
                <a:gd name="T79" fmla="*/ 2147483647 h 173"/>
                <a:gd name="T80" fmla="*/ 2147483647 w 16"/>
                <a:gd name="T81" fmla="*/ 2147483647 h 173"/>
                <a:gd name="T82" fmla="*/ 2147483647 w 16"/>
                <a:gd name="T83" fmla="*/ 2147483647 h 173"/>
                <a:gd name="T84" fmla="*/ 0 w 16"/>
                <a:gd name="T85" fmla="*/ 2147483647 h 173"/>
                <a:gd name="T86" fmla="*/ 0 w 16"/>
                <a:gd name="T87" fmla="*/ 2147483647 h 173"/>
                <a:gd name="T88" fmla="*/ 0 w 16"/>
                <a:gd name="T89" fmla="*/ 2147483647 h 173"/>
                <a:gd name="T90" fmla="*/ 2147483647 w 16"/>
                <a:gd name="T91" fmla="*/ 2147483647 h 173"/>
                <a:gd name="T92" fmla="*/ 2147483647 w 16"/>
                <a:gd name="T93" fmla="*/ 0 h 173"/>
                <a:gd name="T94" fmla="*/ 2147483647 w 16"/>
                <a:gd name="T95" fmla="*/ 2147483647 h 173"/>
                <a:gd name="T96" fmla="*/ 2147483647 w 16"/>
                <a:gd name="T97" fmla="*/ 2147483647 h 1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
                <a:gd name="T148" fmla="*/ 0 h 173"/>
                <a:gd name="T149" fmla="*/ 16 w 16"/>
                <a:gd name="T150" fmla="*/ 173 h 1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 h="173">
                  <a:moveTo>
                    <a:pt x="10" y="2"/>
                  </a:moveTo>
                  <a:lnTo>
                    <a:pt x="10" y="9"/>
                  </a:lnTo>
                  <a:lnTo>
                    <a:pt x="10" y="17"/>
                  </a:lnTo>
                  <a:lnTo>
                    <a:pt x="11" y="24"/>
                  </a:lnTo>
                  <a:lnTo>
                    <a:pt x="11" y="31"/>
                  </a:lnTo>
                  <a:lnTo>
                    <a:pt x="12" y="38"/>
                  </a:lnTo>
                  <a:lnTo>
                    <a:pt x="12" y="45"/>
                  </a:lnTo>
                  <a:lnTo>
                    <a:pt x="12" y="52"/>
                  </a:lnTo>
                  <a:lnTo>
                    <a:pt x="13" y="59"/>
                  </a:lnTo>
                  <a:lnTo>
                    <a:pt x="13" y="66"/>
                  </a:lnTo>
                  <a:lnTo>
                    <a:pt x="14" y="73"/>
                  </a:lnTo>
                  <a:lnTo>
                    <a:pt x="14" y="79"/>
                  </a:lnTo>
                  <a:lnTo>
                    <a:pt x="15" y="86"/>
                  </a:lnTo>
                  <a:lnTo>
                    <a:pt x="15" y="93"/>
                  </a:lnTo>
                  <a:lnTo>
                    <a:pt x="16" y="101"/>
                  </a:lnTo>
                  <a:lnTo>
                    <a:pt x="16" y="108"/>
                  </a:lnTo>
                  <a:lnTo>
                    <a:pt x="16" y="116"/>
                  </a:lnTo>
                  <a:lnTo>
                    <a:pt x="16" y="120"/>
                  </a:lnTo>
                  <a:lnTo>
                    <a:pt x="16" y="123"/>
                  </a:lnTo>
                  <a:lnTo>
                    <a:pt x="16" y="126"/>
                  </a:lnTo>
                  <a:lnTo>
                    <a:pt x="16" y="130"/>
                  </a:lnTo>
                  <a:lnTo>
                    <a:pt x="15" y="134"/>
                  </a:lnTo>
                  <a:lnTo>
                    <a:pt x="15" y="136"/>
                  </a:lnTo>
                  <a:lnTo>
                    <a:pt x="15" y="139"/>
                  </a:lnTo>
                  <a:lnTo>
                    <a:pt x="15" y="143"/>
                  </a:lnTo>
                  <a:lnTo>
                    <a:pt x="14" y="145"/>
                  </a:lnTo>
                  <a:lnTo>
                    <a:pt x="14" y="148"/>
                  </a:lnTo>
                  <a:lnTo>
                    <a:pt x="14" y="152"/>
                  </a:lnTo>
                  <a:lnTo>
                    <a:pt x="13" y="155"/>
                  </a:lnTo>
                  <a:lnTo>
                    <a:pt x="13" y="158"/>
                  </a:lnTo>
                  <a:lnTo>
                    <a:pt x="13" y="161"/>
                  </a:lnTo>
                  <a:lnTo>
                    <a:pt x="13" y="165"/>
                  </a:lnTo>
                  <a:lnTo>
                    <a:pt x="13" y="169"/>
                  </a:lnTo>
                  <a:lnTo>
                    <a:pt x="13" y="170"/>
                  </a:lnTo>
                  <a:lnTo>
                    <a:pt x="12" y="171"/>
                  </a:lnTo>
                  <a:lnTo>
                    <a:pt x="11" y="172"/>
                  </a:lnTo>
                  <a:lnTo>
                    <a:pt x="10" y="173"/>
                  </a:lnTo>
                  <a:lnTo>
                    <a:pt x="9" y="172"/>
                  </a:lnTo>
                  <a:lnTo>
                    <a:pt x="8" y="171"/>
                  </a:lnTo>
                  <a:lnTo>
                    <a:pt x="8" y="170"/>
                  </a:lnTo>
                  <a:lnTo>
                    <a:pt x="8" y="167"/>
                  </a:lnTo>
                  <a:lnTo>
                    <a:pt x="8" y="163"/>
                  </a:lnTo>
                  <a:lnTo>
                    <a:pt x="8" y="160"/>
                  </a:lnTo>
                  <a:lnTo>
                    <a:pt x="8" y="157"/>
                  </a:lnTo>
                  <a:lnTo>
                    <a:pt x="8" y="152"/>
                  </a:lnTo>
                  <a:lnTo>
                    <a:pt x="8" y="150"/>
                  </a:lnTo>
                  <a:lnTo>
                    <a:pt x="8" y="147"/>
                  </a:lnTo>
                  <a:lnTo>
                    <a:pt x="8" y="144"/>
                  </a:lnTo>
                  <a:lnTo>
                    <a:pt x="8" y="140"/>
                  </a:lnTo>
                  <a:lnTo>
                    <a:pt x="8" y="137"/>
                  </a:lnTo>
                  <a:lnTo>
                    <a:pt x="8" y="134"/>
                  </a:lnTo>
                  <a:lnTo>
                    <a:pt x="9" y="131"/>
                  </a:lnTo>
                  <a:lnTo>
                    <a:pt x="9" y="127"/>
                  </a:lnTo>
                  <a:lnTo>
                    <a:pt x="9" y="124"/>
                  </a:lnTo>
                  <a:lnTo>
                    <a:pt x="9" y="121"/>
                  </a:lnTo>
                  <a:lnTo>
                    <a:pt x="9" y="117"/>
                  </a:lnTo>
                  <a:lnTo>
                    <a:pt x="9" y="115"/>
                  </a:lnTo>
                  <a:lnTo>
                    <a:pt x="9" y="112"/>
                  </a:lnTo>
                  <a:lnTo>
                    <a:pt x="9" y="110"/>
                  </a:lnTo>
                  <a:lnTo>
                    <a:pt x="9" y="108"/>
                  </a:lnTo>
                  <a:lnTo>
                    <a:pt x="8" y="106"/>
                  </a:lnTo>
                  <a:lnTo>
                    <a:pt x="8" y="105"/>
                  </a:lnTo>
                  <a:lnTo>
                    <a:pt x="8" y="103"/>
                  </a:lnTo>
                  <a:lnTo>
                    <a:pt x="8" y="101"/>
                  </a:lnTo>
                  <a:lnTo>
                    <a:pt x="7" y="99"/>
                  </a:lnTo>
                  <a:lnTo>
                    <a:pt x="7" y="97"/>
                  </a:lnTo>
                  <a:lnTo>
                    <a:pt x="7" y="95"/>
                  </a:lnTo>
                  <a:lnTo>
                    <a:pt x="7" y="93"/>
                  </a:lnTo>
                  <a:lnTo>
                    <a:pt x="6" y="92"/>
                  </a:lnTo>
                  <a:lnTo>
                    <a:pt x="6" y="90"/>
                  </a:lnTo>
                  <a:lnTo>
                    <a:pt x="6" y="87"/>
                  </a:lnTo>
                  <a:lnTo>
                    <a:pt x="6" y="86"/>
                  </a:lnTo>
                  <a:lnTo>
                    <a:pt x="6" y="79"/>
                  </a:lnTo>
                  <a:lnTo>
                    <a:pt x="6" y="74"/>
                  </a:lnTo>
                  <a:lnTo>
                    <a:pt x="6" y="69"/>
                  </a:lnTo>
                  <a:lnTo>
                    <a:pt x="5" y="64"/>
                  </a:lnTo>
                  <a:lnTo>
                    <a:pt x="5" y="60"/>
                  </a:lnTo>
                  <a:lnTo>
                    <a:pt x="4" y="55"/>
                  </a:lnTo>
                  <a:lnTo>
                    <a:pt x="4" y="51"/>
                  </a:lnTo>
                  <a:lnTo>
                    <a:pt x="3" y="46"/>
                  </a:lnTo>
                  <a:lnTo>
                    <a:pt x="2" y="42"/>
                  </a:lnTo>
                  <a:lnTo>
                    <a:pt x="2" y="37"/>
                  </a:lnTo>
                  <a:lnTo>
                    <a:pt x="1" y="32"/>
                  </a:lnTo>
                  <a:lnTo>
                    <a:pt x="0" y="28"/>
                  </a:lnTo>
                  <a:lnTo>
                    <a:pt x="0" y="23"/>
                  </a:lnTo>
                  <a:lnTo>
                    <a:pt x="0" y="18"/>
                  </a:lnTo>
                  <a:lnTo>
                    <a:pt x="0" y="13"/>
                  </a:lnTo>
                  <a:lnTo>
                    <a:pt x="0" y="8"/>
                  </a:lnTo>
                  <a:lnTo>
                    <a:pt x="0" y="5"/>
                  </a:lnTo>
                  <a:lnTo>
                    <a:pt x="1" y="4"/>
                  </a:lnTo>
                  <a:lnTo>
                    <a:pt x="2" y="2"/>
                  </a:lnTo>
                  <a:lnTo>
                    <a:pt x="5" y="1"/>
                  </a:lnTo>
                  <a:lnTo>
                    <a:pt x="7" y="0"/>
                  </a:lnTo>
                  <a:lnTo>
                    <a:pt x="9" y="0"/>
                  </a:lnTo>
                  <a:lnTo>
                    <a:pt x="10" y="1"/>
                  </a:lnTo>
                  <a:lnTo>
                    <a:pt x="10" y="2"/>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34" name="Freeform 127"/>
            <p:cNvSpPr>
              <a:spLocks/>
            </p:cNvSpPr>
            <p:nvPr/>
          </p:nvSpPr>
          <p:spPr bwMode="auto">
            <a:xfrm>
              <a:off x="3906838" y="5481638"/>
              <a:ext cx="69850" cy="42862"/>
            </a:xfrm>
            <a:custGeom>
              <a:avLst/>
              <a:gdLst>
                <a:gd name="T0" fmla="*/ 2147483647 w 44"/>
                <a:gd name="T1" fmla="*/ 2147483647 h 27"/>
                <a:gd name="T2" fmla="*/ 0 w 44"/>
                <a:gd name="T3" fmla="*/ 2147483647 h 27"/>
                <a:gd name="T4" fmla="*/ 0 w 44"/>
                <a:gd name="T5" fmla="*/ 2147483647 h 27"/>
                <a:gd name="T6" fmla="*/ 2147483647 w 44"/>
                <a:gd name="T7" fmla="*/ 2147483647 h 27"/>
                <a:gd name="T8" fmla="*/ 2147483647 w 44"/>
                <a:gd name="T9" fmla="*/ 2147483647 h 27"/>
                <a:gd name="T10" fmla="*/ 2147483647 w 44"/>
                <a:gd name="T11" fmla="*/ 2147483647 h 27"/>
                <a:gd name="T12" fmla="*/ 2147483647 w 44"/>
                <a:gd name="T13" fmla="*/ 2147483647 h 27"/>
                <a:gd name="T14" fmla="*/ 2147483647 w 44"/>
                <a:gd name="T15" fmla="*/ 2147483647 h 27"/>
                <a:gd name="T16" fmla="*/ 2147483647 w 44"/>
                <a:gd name="T17" fmla="*/ 2147483647 h 27"/>
                <a:gd name="T18" fmla="*/ 2147483647 w 44"/>
                <a:gd name="T19" fmla="*/ 2147483647 h 27"/>
                <a:gd name="T20" fmla="*/ 2147483647 w 44"/>
                <a:gd name="T21" fmla="*/ 2147483647 h 27"/>
                <a:gd name="T22" fmla="*/ 2147483647 w 44"/>
                <a:gd name="T23" fmla="*/ 2147483647 h 27"/>
                <a:gd name="T24" fmla="*/ 2147483647 w 44"/>
                <a:gd name="T25" fmla="*/ 2147483647 h 27"/>
                <a:gd name="T26" fmla="*/ 2147483647 w 44"/>
                <a:gd name="T27" fmla="*/ 2147483647 h 27"/>
                <a:gd name="T28" fmla="*/ 2147483647 w 44"/>
                <a:gd name="T29" fmla="*/ 2147483647 h 27"/>
                <a:gd name="T30" fmla="*/ 2147483647 w 44"/>
                <a:gd name="T31" fmla="*/ 2147483647 h 27"/>
                <a:gd name="T32" fmla="*/ 2147483647 w 44"/>
                <a:gd name="T33" fmla="*/ 2147483647 h 27"/>
                <a:gd name="T34" fmla="*/ 2147483647 w 44"/>
                <a:gd name="T35" fmla="*/ 2147483647 h 27"/>
                <a:gd name="T36" fmla="*/ 2147483647 w 44"/>
                <a:gd name="T37" fmla="*/ 2147483647 h 27"/>
                <a:gd name="T38" fmla="*/ 2147483647 w 44"/>
                <a:gd name="T39" fmla="*/ 2147483647 h 27"/>
                <a:gd name="T40" fmla="*/ 2147483647 w 44"/>
                <a:gd name="T41" fmla="*/ 2147483647 h 27"/>
                <a:gd name="T42" fmla="*/ 2147483647 w 44"/>
                <a:gd name="T43" fmla="*/ 2147483647 h 27"/>
                <a:gd name="T44" fmla="*/ 2147483647 w 44"/>
                <a:gd name="T45" fmla="*/ 2147483647 h 27"/>
                <a:gd name="T46" fmla="*/ 2147483647 w 44"/>
                <a:gd name="T47" fmla="*/ 2147483647 h 27"/>
                <a:gd name="T48" fmla="*/ 2147483647 w 44"/>
                <a:gd name="T49" fmla="*/ 2147483647 h 27"/>
                <a:gd name="T50" fmla="*/ 2147483647 w 44"/>
                <a:gd name="T51" fmla="*/ 2147483647 h 27"/>
                <a:gd name="T52" fmla="*/ 2147483647 w 44"/>
                <a:gd name="T53" fmla="*/ 2147483647 h 27"/>
                <a:gd name="T54" fmla="*/ 2147483647 w 44"/>
                <a:gd name="T55" fmla="*/ 2147483647 h 27"/>
                <a:gd name="T56" fmla="*/ 2147483647 w 44"/>
                <a:gd name="T57" fmla="*/ 2147483647 h 27"/>
                <a:gd name="T58" fmla="*/ 2147483647 w 44"/>
                <a:gd name="T59" fmla="*/ 2147483647 h 27"/>
                <a:gd name="T60" fmla="*/ 2147483647 w 44"/>
                <a:gd name="T61" fmla="*/ 0 h 27"/>
                <a:gd name="T62" fmla="*/ 2147483647 w 44"/>
                <a:gd name="T63" fmla="*/ 0 h 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
                <a:gd name="T97" fmla="*/ 0 h 27"/>
                <a:gd name="T98" fmla="*/ 44 w 44"/>
                <a:gd name="T99" fmla="*/ 27 h 2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 h="27">
                  <a:moveTo>
                    <a:pt x="6" y="0"/>
                  </a:moveTo>
                  <a:lnTo>
                    <a:pt x="4" y="4"/>
                  </a:lnTo>
                  <a:lnTo>
                    <a:pt x="2" y="7"/>
                  </a:lnTo>
                  <a:lnTo>
                    <a:pt x="0" y="9"/>
                  </a:lnTo>
                  <a:lnTo>
                    <a:pt x="0" y="13"/>
                  </a:lnTo>
                  <a:lnTo>
                    <a:pt x="0" y="15"/>
                  </a:lnTo>
                  <a:lnTo>
                    <a:pt x="0" y="17"/>
                  </a:lnTo>
                  <a:lnTo>
                    <a:pt x="1" y="19"/>
                  </a:lnTo>
                  <a:lnTo>
                    <a:pt x="2" y="21"/>
                  </a:lnTo>
                  <a:lnTo>
                    <a:pt x="4" y="22"/>
                  </a:lnTo>
                  <a:lnTo>
                    <a:pt x="6" y="24"/>
                  </a:lnTo>
                  <a:lnTo>
                    <a:pt x="8" y="25"/>
                  </a:lnTo>
                  <a:lnTo>
                    <a:pt x="11" y="26"/>
                  </a:lnTo>
                  <a:lnTo>
                    <a:pt x="13" y="26"/>
                  </a:lnTo>
                  <a:lnTo>
                    <a:pt x="16" y="27"/>
                  </a:lnTo>
                  <a:lnTo>
                    <a:pt x="19" y="27"/>
                  </a:lnTo>
                  <a:lnTo>
                    <a:pt x="23" y="27"/>
                  </a:lnTo>
                  <a:lnTo>
                    <a:pt x="26" y="26"/>
                  </a:lnTo>
                  <a:lnTo>
                    <a:pt x="29" y="26"/>
                  </a:lnTo>
                  <a:lnTo>
                    <a:pt x="32" y="24"/>
                  </a:lnTo>
                  <a:lnTo>
                    <a:pt x="34" y="23"/>
                  </a:lnTo>
                  <a:lnTo>
                    <a:pt x="36" y="21"/>
                  </a:lnTo>
                  <a:lnTo>
                    <a:pt x="38" y="19"/>
                  </a:lnTo>
                  <a:lnTo>
                    <a:pt x="39" y="17"/>
                  </a:lnTo>
                  <a:lnTo>
                    <a:pt x="40" y="15"/>
                  </a:lnTo>
                  <a:lnTo>
                    <a:pt x="42" y="13"/>
                  </a:lnTo>
                  <a:lnTo>
                    <a:pt x="42" y="11"/>
                  </a:lnTo>
                  <a:lnTo>
                    <a:pt x="43" y="9"/>
                  </a:lnTo>
                  <a:lnTo>
                    <a:pt x="44" y="8"/>
                  </a:lnTo>
                  <a:lnTo>
                    <a:pt x="44" y="6"/>
                  </a:lnTo>
                  <a:lnTo>
                    <a:pt x="44" y="5"/>
                  </a:lnTo>
                  <a:lnTo>
                    <a:pt x="43" y="5"/>
                  </a:lnTo>
                  <a:lnTo>
                    <a:pt x="42" y="5"/>
                  </a:lnTo>
                  <a:lnTo>
                    <a:pt x="40" y="5"/>
                  </a:lnTo>
                  <a:lnTo>
                    <a:pt x="39" y="7"/>
                  </a:lnTo>
                  <a:lnTo>
                    <a:pt x="38" y="8"/>
                  </a:lnTo>
                  <a:lnTo>
                    <a:pt x="36" y="9"/>
                  </a:lnTo>
                  <a:lnTo>
                    <a:pt x="34" y="11"/>
                  </a:lnTo>
                  <a:lnTo>
                    <a:pt x="33" y="13"/>
                  </a:lnTo>
                  <a:lnTo>
                    <a:pt x="31" y="14"/>
                  </a:lnTo>
                  <a:lnTo>
                    <a:pt x="29" y="15"/>
                  </a:lnTo>
                  <a:lnTo>
                    <a:pt x="26" y="17"/>
                  </a:lnTo>
                  <a:lnTo>
                    <a:pt x="24" y="17"/>
                  </a:lnTo>
                  <a:lnTo>
                    <a:pt x="22" y="18"/>
                  </a:lnTo>
                  <a:lnTo>
                    <a:pt x="20" y="18"/>
                  </a:lnTo>
                  <a:lnTo>
                    <a:pt x="18" y="18"/>
                  </a:lnTo>
                  <a:lnTo>
                    <a:pt x="16" y="18"/>
                  </a:lnTo>
                  <a:lnTo>
                    <a:pt x="14" y="17"/>
                  </a:lnTo>
                  <a:lnTo>
                    <a:pt x="12" y="15"/>
                  </a:lnTo>
                  <a:lnTo>
                    <a:pt x="10" y="14"/>
                  </a:lnTo>
                  <a:lnTo>
                    <a:pt x="9" y="13"/>
                  </a:lnTo>
                  <a:lnTo>
                    <a:pt x="9" y="11"/>
                  </a:lnTo>
                  <a:lnTo>
                    <a:pt x="8" y="9"/>
                  </a:lnTo>
                  <a:lnTo>
                    <a:pt x="8" y="8"/>
                  </a:lnTo>
                  <a:lnTo>
                    <a:pt x="8" y="7"/>
                  </a:lnTo>
                  <a:lnTo>
                    <a:pt x="9" y="5"/>
                  </a:lnTo>
                  <a:lnTo>
                    <a:pt x="9" y="4"/>
                  </a:lnTo>
                  <a:lnTo>
                    <a:pt x="10" y="2"/>
                  </a:lnTo>
                  <a:lnTo>
                    <a:pt x="11" y="1"/>
                  </a:lnTo>
                  <a:lnTo>
                    <a:pt x="12" y="0"/>
                  </a:lnTo>
                  <a:lnTo>
                    <a:pt x="6" y="0"/>
                  </a:lnTo>
                  <a:close/>
                </a:path>
              </a:pathLst>
            </a:custGeom>
            <a:solidFill>
              <a:srgbClr val="C2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35" name="Freeform 128"/>
            <p:cNvSpPr>
              <a:spLocks/>
            </p:cNvSpPr>
            <p:nvPr/>
          </p:nvSpPr>
          <p:spPr bwMode="auto">
            <a:xfrm>
              <a:off x="4014788" y="5464175"/>
              <a:ext cx="50800" cy="92075"/>
            </a:xfrm>
            <a:custGeom>
              <a:avLst/>
              <a:gdLst>
                <a:gd name="T0" fmla="*/ 2147483647 w 32"/>
                <a:gd name="T1" fmla="*/ 0 h 58"/>
                <a:gd name="T2" fmla="*/ 2147483647 w 32"/>
                <a:gd name="T3" fmla="*/ 2147483647 h 58"/>
                <a:gd name="T4" fmla="*/ 2147483647 w 32"/>
                <a:gd name="T5" fmla="*/ 2147483647 h 58"/>
                <a:gd name="T6" fmla="*/ 2147483647 w 32"/>
                <a:gd name="T7" fmla="*/ 2147483647 h 58"/>
                <a:gd name="T8" fmla="*/ 2147483647 w 32"/>
                <a:gd name="T9" fmla="*/ 2147483647 h 58"/>
                <a:gd name="T10" fmla="*/ 2147483647 w 32"/>
                <a:gd name="T11" fmla="*/ 2147483647 h 58"/>
                <a:gd name="T12" fmla="*/ 2147483647 w 32"/>
                <a:gd name="T13" fmla="*/ 2147483647 h 58"/>
                <a:gd name="T14" fmla="*/ 2147483647 w 32"/>
                <a:gd name="T15" fmla="*/ 2147483647 h 58"/>
                <a:gd name="T16" fmla="*/ 2147483647 w 32"/>
                <a:gd name="T17" fmla="*/ 2147483647 h 58"/>
                <a:gd name="T18" fmla="*/ 2147483647 w 32"/>
                <a:gd name="T19" fmla="*/ 2147483647 h 58"/>
                <a:gd name="T20" fmla="*/ 2147483647 w 32"/>
                <a:gd name="T21" fmla="*/ 2147483647 h 58"/>
                <a:gd name="T22" fmla="*/ 2147483647 w 32"/>
                <a:gd name="T23" fmla="*/ 2147483647 h 58"/>
                <a:gd name="T24" fmla="*/ 2147483647 w 32"/>
                <a:gd name="T25" fmla="*/ 2147483647 h 58"/>
                <a:gd name="T26" fmla="*/ 2147483647 w 32"/>
                <a:gd name="T27" fmla="*/ 2147483647 h 58"/>
                <a:gd name="T28" fmla="*/ 2147483647 w 32"/>
                <a:gd name="T29" fmla="*/ 2147483647 h 58"/>
                <a:gd name="T30" fmla="*/ 0 w 32"/>
                <a:gd name="T31" fmla="*/ 2147483647 h 58"/>
                <a:gd name="T32" fmla="*/ 2147483647 w 32"/>
                <a:gd name="T33" fmla="*/ 2147483647 h 58"/>
                <a:gd name="T34" fmla="*/ 2147483647 w 32"/>
                <a:gd name="T35" fmla="*/ 2147483647 h 58"/>
                <a:gd name="T36" fmla="*/ 2147483647 w 32"/>
                <a:gd name="T37" fmla="*/ 2147483647 h 58"/>
                <a:gd name="T38" fmla="*/ 2147483647 w 32"/>
                <a:gd name="T39" fmla="*/ 2147483647 h 58"/>
                <a:gd name="T40" fmla="*/ 2147483647 w 32"/>
                <a:gd name="T41" fmla="*/ 2147483647 h 58"/>
                <a:gd name="T42" fmla="*/ 2147483647 w 32"/>
                <a:gd name="T43" fmla="*/ 2147483647 h 58"/>
                <a:gd name="T44" fmla="*/ 2147483647 w 32"/>
                <a:gd name="T45" fmla="*/ 2147483647 h 58"/>
                <a:gd name="T46" fmla="*/ 2147483647 w 32"/>
                <a:gd name="T47" fmla="*/ 2147483647 h 58"/>
                <a:gd name="T48" fmla="*/ 2147483647 w 32"/>
                <a:gd name="T49" fmla="*/ 2147483647 h 58"/>
                <a:gd name="T50" fmla="*/ 2147483647 w 32"/>
                <a:gd name="T51" fmla="*/ 2147483647 h 58"/>
                <a:gd name="T52" fmla="*/ 2147483647 w 32"/>
                <a:gd name="T53" fmla="*/ 2147483647 h 58"/>
                <a:gd name="T54" fmla="*/ 2147483647 w 32"/>
                <a:gd name="T55" fmla="*/ 2147483647 h 58"/>
                <a:gd name="T56" fmla="*/ 2147483647 w 32"/>
                <a:gd name="T57" fmla="*/ 2147483647 h 58"/>
                <a:gd name="T58" fmla="*/ 2147483647 w 32"/>
                <a:gd name="T59" fmla="*/ 2147483647 h 58"/>
                <a:gd name="T60" fmla="*/ 2147483647 w 32"/>
                <a:gd name="T61" fmla="*/ 2147483647 h 58"/>
                <a:gd name="T62" fmla="*/ 2147483647 w 32"/>
                <a:gd name="T63" fmla="*/ 2147483647 h 58"/>
                <a:gd name="T64" fmla="*/ 2147483647 w 32"/>
                <a:gd name="T65" fmla="*/ 2147483647 h 58"/>
                <a:gd name="T66" fmla="*/ 2147483647 w 32"/>
                <a:gd name="T67" fmla="*/ 0 h 58"/>
                <a:gd name="T68" fmla="*/ 2147483647 w 32"/>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58"/>
                <a:gd name="T107" fmla="*/ 32 w 32"/>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58">
                  <a:moveTo>
                    <a:pt x="32" y="0"/>
                  </a:moveTo>
                  <a:lnTo>
                    <a:pt x="29" y="3"/>
                  </a:lnTo>
                  <a:lnTo>
                    <a:pt x="26" y="5"/>
                  </a:lnTo>
                  <a:lnTo>
                    <a:pt x="24" y="8"/>
                  </a:lnTo>
                  <a:lnTo>
                    <a:pt x="22" y="10"/>
                  </a:lnTo>
                  <a:lnTo>
                    <a:pt x="20" y="12"/>
                  </a:lnTo>
                  <a:lnTo>
                    <a:pt x="19" y="15"/>
                  </a:lnTo>
                  <a:lnTo>
                    <a:pt x="17" y="17"/>
                  </a:lnTo>
                  <a:lnTo>
                    <a:pt x="16" y="19"/>
                  </a:lnTo>
                  <a:lnTo>
                    <a:pt x="14" y="21"/>
                  </a:lnTo>
                  <a:lnTo>
                    <a:pt x="14" y="23"/>
                  </a:lnTo>
                  <a:lnTo>
                    <a:pt x="13" y="25"/>
                  </a:lnTo>
                  <a:lnTo>
                    <a:pt x="13" y="26"/>
                  </a:lnTo>
                  <a:lnTo>
                    <a:pt x="12" y="28"/>
                  </a:lnTo>
                  <a:lnTo>
                    <a:pt x="12" y="29"/>
                  </a:lnTo>
                  <a:lnTo>
                    <a:pt x="0" y="58"/>
                  </a:lnTo>
                  <a:lnTo>
                    <a:pt x="9" y="57"/>
                  </a:lnTo>
                  <a:lnTo>
                    <a:pt x="9" y="55"/>
                  </a:lnTo>
                  <a:lnTo>
                    <a:pt x="10" y="54"/>
                  </a:lnTo>
                  <a:lnTo>
                    <a:pt x="10" y="53"/>
                  </a:lnTo>
                  <a:lnTo>
                    <a:pt x="10" y="51"/>
                  </a:lnTo>
                  <a:lnTo>
                    <a:pt x="11" y="50"/>
                  </a:lnTo>
                  <a:lnTo>
                    <a:pt x="12" y="47"/>
                  </a:lnTo>
                  <a:lnTo>
                    <a:pt x="13" y="45"/>
                  </a:lnTo>
                  <a:lnTo>
                    <a:pt x="14" y="42"/>
                  </a:lnTo>
                  <a:lnTo>
                    <a:pt x="17" y="38"/>
                  </a:lnTo>
                  <a:lnTo>
                    <a:pt x="18" y="35"/>
                  </a:lnTo>
                  <a:lnTo>
                    <a:pt x="20" y="32"/>
                  </a:lnTo>
                  <a:lnTo>
                    <a:pt x="22" y="28"/>
                  </a:lnTo>
                  <a:lnTo>
                    <a:pt x="25" y="24"/>
                  </a:lnTo>
                  <a:lnTo>
                    <a:pt x="28" y="20"/>
                  </a:lnTo>
                  <a:lnTo>
                    <a:pt x="31" y="16"/>
                  </a:lnTo>
                  <a:lnTo>
                    <a:pt x="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36" name="Freeform 129"/>
            <p:cNvSpPr>
              <a:spLocks/>
            </p:cNvSpPr>
            <p:nvPr/>
          </p:nvSpPr>
          <p:spPr bwMode="auto">
            <a:xfrm>
              <a:off x="4127500" y="5335588"/>
              <a:ext cx="84137" cy="100012"/>
            </a:xfrm>
            <a:custGeom>
              <a:avLst/>
              <a:gdLst>
                <a:gd name="T0" fmla="*/ 2147483647 w 53"/>
                <a:gd name="T1" fmla="*/ 2147483647 h 63"/>
                <a:gd name="T2" fmla="*/ 2147483647 w 53"/>
                <a:gd name="T3" fmla="*/ 2147483647 h 63"/>
                <a:gd name="T4" fmla="*/ 2147483647 w 53"/>
                <a:gd name="T5" fmla="*/ 2147483647 h 63"/>
                <a:gd name="T6" fmla="*/ 2147483647 w 53"/>
                <a:gd name="T7" fmla="*/ 2147483647 h 63"/>
                <a:gd name="T8" fmla="*/ 2147483647 w 53"/>
                <a:gd name="T9" fmla="*/ 2147483647 h 63"/>
                <a:gd name="T10" fmla="*/ 2147483647 w 53"/>
                <a:gd name="T11" fmla="*/ 2147483647 h 63"/>
                <a:gd name="T12" fmla="*/ 2147483647 w 53"/>
                <a:gd name="T13" fmla="*/ 2147483647 h 63"/>
                <a:gd name="T14" fmla="*/ 2147483647 w 53"/>
                <a:gd name="T15" fmla="*/ 2147483647 h 63"/>
                <a:gd name="T16" fmla="*/ 2147483647 w 53"/>
                <a:gd name="T17" fmla="*/ 2147483647 h 63"/>
                <a:gd name="T18" fmla="*/ 2147483647 w 53"/>
                <a:gd name="T19" fmla="*/ 2147483647 h 63"/>
                <a:gd name="T20" fmla="*/ 2147483647 w 53"/>
                <a:gd name="T21" fmla="*/ 2147483647 h 63"/>
                <a:gd name="T22" fmla="*/ 2147483647 w 53"/>
                <a:gd name="T23" fmla="*/ 2147483647 h 63"/>
                <a:gd name="T24" fmla="*/ 2147483647 w 53"/>
                <a:gd name="T25" fmla="*/ 2147483647 h 63"/>
                <a:gd name="T26" fmla="*/ 2147483647 w 53"/>
                <a:gd name="T27" fmla="*/ 2147483647 h 63"/>
                <a:gd name="T28" fmla="*/ 2147483647 w 53"/>
                <a:gd name="T29" fmla="*/ 2147483647 h 63"/>
                <a:gd name="T30" fmla="*/ 2147483647 w 53"/>
                <a:gd name="T31" fmla="*/ 2147483647 h 63"/>
                <a:gd name="T32" fmla="*/ 2147483647 w 53"/>
                <a:gd name="T33" fmla="*/ 2147483647 h 63"/>
                <a:gd name="T34" fmla="*/ 2147483647 w 53"/>
                <a:gd name="T35" fmla="*/ 2147483647 h 63"/>
                <a:gd name="T36" fmla="*/ 2147483647 w 53"/>
                <a:gd name="T37" fmla="*/ 2147483647 h 63"/>
                <a:gd name="T38" fmla="*/ 2147483647 w 53"/>
                <a:gd name="T39" fmla="*/ 2147483647 h 63"/>
                <a:gd name="T40" fmla="*/ 2147483647 w 53"/>
                <a:gd name="T41" fmla="*/ 2147483647 h 63"/>
                <a:gd name="T42" fmla="*/ 2147483647 w 53"/>
                <a:gd name="T43" fmla="*/ 2147483647 h 63"/>
                <a:gd name="T44" fmla="*/ 2147483647 w 53"/>
                <a:gd name="T45" fmla="*/ 2147483647 h 63"/>
                <a:gd name="T46" fmla="*/ 2147483647 w 53"/>
                <a:gd name="T47" fmla="*/ 2147483647 h 63"/>
                <a:gd name="T48" fmla="*/ 2147483647 w 53"/>
                <a:gd name="T49" fmla="*/ 2147483647 h 63"/>
                <a:gd name="T50" fmla="*/ 2147483647 w 53"/>
                <a:gd name="T51" fmla="*/ 2147483647 h 63"/>
                <a:gd name="T52" fmla="*/ 2147483647 w 53"/>
                <a:gd name="T53" fmla="*/ 2147483647 h 63"/>
                <a:gd name="T54" fmla="*/ 2147483647 w 53"/>
                <a:gd name="T55" fmla="*/ 2147483647 h 63"/>
                <a:gd name="T56" fmla="*/ 2147483647 w 53"/>
                <a:gd name="T57" fmla="*/ 2147483647 h 63"/>
                <a:gd name="T58" fmla="*/ 2147483647 w 53"/>
                <a:gd name="T59" fmla="*/ 2147483647 h 63"/>
                <a:gd name="T60" fmla="*/ 2147483647 w 53"/>
                <a:gd name="T61" fmla="*/ 2147483647 h 63"/>
                <a:gd name="T62" fmla="*/ 2147483647 w 53"/>
                <a:gd name="T63" fmla="*/ 2147483647 h 63"/>
                <a:gd name="T64" fmla="*/ 2147483647 w 53"/>
                <a:gd name="T65" fmla="*/ 2147483647 h 63"/>
                <a:gd name="T66" fmla="*/ 2147483647 w 53"/>
                <a:gd name="T67" fmla="*/ 2147483647 h 63"/>
                <a:gd name="T68" fmla="*/ 2147483647 w 53"/>
                <a:gd name="T69" fmla="*/ 2147483647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
                <a:gd name="T106" fmla="*/ 0 h 63"/>
                <a:gd name="T107" fmla="*/ 53 w 53"/>
                <a:gd name="T108" fmla="*/ 63 h 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 h="63">
                  <a:moveTo>
                    <a:pt x="9" y="57"/>
                  </a:moveTo>
                  <a:lnTo>
                    <a:pt x="12" y="55"/>
                  </a:lnTo>
                  <a:lnTo>
                    <a:pt x="16" y="52"/>
                  </a:lnTo>
                  <a:lnTo>
                    <a:pt x="19" y="51"/>
                  </a:lnTo>
                  <a:lnTo>
                    <a:pt x="23" y="49"/>
                  </a:lnTo>
                  <a:lnTo>
                    <a:pt x="26" y="47"/>
                  </a:lnTo>
                  <a:lnTo>
                    <a:pt x="29" y="46"/>
                  </a:lnTo>
                  <a:lnTo>
                    <a:pt x="32" y="44"/>
                  </a:lnTo>
                  <a:lnTo>
                    <a:pt x="35" y="43"/>
                  </a:lnTo>
                  <a:lnTo>
                    <a:pt x="38" y="42"/>
                  </a:lnTo>
                  <a:lnTo>
                    <a:pt x="41" y="41"/>
                  </a:lnTo>
                  <a:lnTo>
                    <a:pt x="43" y="39"/>
                  </a:lnTo>
                  <a:lnTo>
                    <a:pt x="46" y="39"/>
                  </a:lnTo>
                  <a:lnTo>
                    <a:pt x="46" y="38"/>
                  </a:lnTo>
                  <a:lnTo>
                    <a:pt x="48" y="38"/>
                  </a:lnTo>
                  <a:lnTo>
                    <a:pt x="49" y="38"/>
                  </a:lnTo>
                  <a:lnTo>
                    <a:pt x="50" y="38"/>
                  </a:lnTo>
                  <a:lnTo>
                    <a:pt x="50" y="37"/>
                  </a:lnTo>
                  <a:lnTo>
                    <a:pt x="50" y="35"/>
                  </a:lnTo>
                  <a:lnTo>
                    <a:pt x="51" y="34"/>
                  </a:lnTo>
                  <a:lnTo>
                    <a:pt x="52" y="33"/>
                  </a:lnTo>
                  <a:lnTo>
                    <a:pt x="52" y="31"/>
                  </a:lnTo>
                  <a:lnTo>
                    <a:pt x="53" y="29"/>
                  </a:lnTo>
                  <a:lnTo>
                    <a:pt x="53" y="27"/>
                  </a:lnTo>
                  <a:lnTo>
                    <a:pt x="53" y="24"/>
                  </a:lnTo>
                  <a:lnTo>
                    <a:pt x="52" y="21"/>
                  </a:lnTo>
                  <a:lnTo>
                    <a:pt x="52" y="18"/>
                  </a:lnTo>
                  <a:lnTo>
                    <a:pt x="50" y="14"/>
                  </a:lnTo>
                  <a:lnTo>
                    <a:pt x="49" y="9"/>
                  </a:lnTo>
                  <a:lnTo>
                    <a:pt x="46" y="5"/>
                  </a:lnTo>
                  <a:lnTo>
                    <a:pt x="44" y="0"/>
                  </a:lnTo>
                  <a:lnTo>
                    <a:pt x="38" y="8"/>
                  </a:lnTo>
                  <a:lnTo>
                    <a:pt x="40" y="10"/>
                  </a:lnTo>
                  <a:lnTo>
                    <a:pt x="40" y="11"/>
                  </a:lnTo>
                  <a:lnTo>
                    <a:pt x="40" y="13"/>
                  </a:lnTo>
                  <a:lnTo>
                    <a:pt x="41" y="14"/>
                  </a:lnTo>
                  <a:lnTo>
                    <a:pt x="42" y="16"/>
                  </a:lnTo>
                  <a:lnTo>
                    <a:pt x="42" y="18"/>
                  </a:lnTo>
                  <a:lnTo>
                    <a:pt x="43" y="20"/>
                  </a:lnTo>
                  <a:lnTo>
                    <a:pt x="44" y="22"/>
                  </a:lnTo>
                  <a:lnTo>
                    <a:pt x="44" y="24"/>
                  </a:lnTo>
                  <a:lnTo>
                    <a:pt x="44" y="25"/>
                  </a:lnTo>
                  <a:lnTo>
                    <a:pt x="45" y="27"/>
                  </a:lnTo>
                  <a:lnTo>
                    <a:pt x="45" y="28"/>
                  </a:lnTo>
                  <a:lnTo>
                    <a:pt x="46" y="30"/>
                  </a:lnTo>
                  <a:lnTo>
                    <a:pt x="45" y="31"/>
                  </a:lnTo>
                  <a:lnTo>
                    <a:pt x="44" y="32"/>
                  </a:lnTo>
                  <a:lnTo>
                    <a:pt x="42" y="33"/>
                  </a:lnTo>
                  <a:lnTo>
                    <a:pt x="40" y="34"/>
                  </a:lnTo>
                  <a:lnTo>
                    <a:pt x="36" y="34"/>
                  </a:lnTo>
                  <a:lnTo>
                    <a:pt x="33" y="35"/>
                  </a:lnTo>
                  <a:lnTo>
                    <a:pt x="30" y="37"/>
                  </a:lnTo>
                  <a:lnTo>
                    <a:pt x="26" y="38"/>
                  </a:lnTo>
                  <a:lnTo>
                    <a:pt x="23" y="40"/>
                  </a:lnTo>
                  <a:lnTo>
                    <a:pt x="19" y="42"/>
                  </a:lnTo>
                  <a:lnTo>
                    <a:pt x="14" y="44"/>
                  </a:lnTo>
                  <a:lnTo>
                    <a:pt x="12" y="46"/>
                  </a:lnTo>
                  <a:lnTo>
                    <a:pt x="8" y="50"/>
                  </a:lnTo>
                  <a:lnTo>
                    <a:pt x="6" y="52"/>
                  </a:lnTo>
                  <a:lnTo>
                    <a:pt x="2" y="57"/>
                  </a:lnTo>
                  <a:lnTo>
                    <a:pt x="1" y="61"/>
                  </a:lnTo>
                  <a:lnTo>
                    <a:pt x="0" y="63"/>
                  </a:lnTo>
                  <a:lnTo>
                    <a:pt x="2" y="63"/>
                  </a:lnTo>
                  <a:lnTo>
                    <a:pt x="2" y="62"/>
                  </a:lnTo>
                  <a:lnTo>
                    <a:pt x="4" y="61"/>
                  </a:lnTo>
                  <a:lnTo>
                    <a:pt x="6" y="59"/>
                  </a:lnTo>
                  <a:lnTo>
                    <a:pt x="7" y="58"/>
                  </a:lnTo>
                  <a:lnTo>
                    <a:pt x="8" y="57"/>
                  </a:lnTo>
                  <a:lnTo>
                    <a:pt x="9"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37" name="Freeform 130"/>
            <p:cNvSpPr>
              <a:spLocks/>
            </p:cNvSpPr>
            <p:nvPr/>
          </p:nvSpPr>
          <p:spPr bwMode="auto">
            <a:xfrm>
              <a:off x="4154488" y="5189538"/>
              <a:ext cx="138112" cy="88900"/>
            </a:xfrm>
            <a:custGeom>
              <a:avLst/>
              <a:gdLst>
                <a:gd name="T0" fmla="*/ 2147483647 w 87"/>
                <a:gd name="T1" fmla="*/ 2147483647 h 56"/>
                <a:gd name="T2" fmla="*/ 2147483647 w 87"/>
                <a:gd name="T3" fmla="*/ 2147483647 h 56"/>
                <a:gd name="T4" fmla="*/ 2147483647 w 87"/>
                <a:gd name="T5" fmla="*/ 2147483647 h 56"/>
                <a:gd name="T6" fmla="*/ 2147483647 w 87"/>
                <a:gd name="T7" fmla="*/ 2147483647 h 56"/>
                <a:gd name="T8" fmla="*/ 2147483647 w 87"/>
                <a:gd name="T9" fmla="*/ 2147483647 h 56"/>
                <a:gd name="T10" fmla="*/ 2147483647 w 87"/>
                <a:gd name="T11" fmla="*/ 2147483647 h 56"/>
                <a:gd name="T12" fmla="*/ 2147483647 w 87"/>
                <a:gd name="T13" fmla="*/ 2147483647 h 56"/>
                <a:gd name="T14" fmla="*/ 2147483647 w 87"/>
                <a:gd name="T15" fmla="*/ 2147483647 h 56"/>
                <a:gd name="T16" fmla="*/ 2147483647 w 87"/>
                <a:gd name="T17" fmla="*/ 2147483647 h 56"/>
                <a:gd name="T18" fmla="*/ 2147483647 w 87"/>
                <a:gd name="T19" fmla="*/ 2147483647 h 56"/>
                <a:gd name="T20" fmla="*/ 2147483647 w 87"/>
                <a:gd name="T21" fmla="*/ 2147483647 h 56"/>
                <a:gd name="T22" fmla="*/ 2147483647 w 87"/>
                <a:gd name="T23" fmla="*/ 2147483647 h 56"/>
                <a:gd name="T24" fmla="*/ 2147483647 w 87"/>
                <a:gd name="T25" fmla="*/ 2147483647 h 56"/>
                <a:gd name="T26" fmla="*/ 2147483647 w 87"/>
                <a:gd name="T27" fmla="*/ 2147483647 h 56"/>
                <a:gd name="T28" fmla="*/ 2147483647 w 87"/>
                <a:gd name="T29" fmla="*/ 2147483647 h 56"/>
                <a:gd name="T30" fmla="*/ 2147483647 w 87"/>
                <a:gd name="T31" fmla="*/ 2147483647 h 56"/>
                <a:gd name="T32" fmla="*/ 2147483647 w 87"/>
                <a:gd name="T33" fmla="*/ 2147483647 h 56"/>
                <a:gd name="T34" fmla="*/ 2147483647 w 87"/>
                <a:gd name="T35" fmla="*/ 2147483647 h 56"/>
                <a:gd name="T36" fmla="*/ 2147483647 w 87"/>
                <a:gd name="T37" fmla="*/ 2147483647 h 56"/>
                <a:gd name="T38" fmla="*/ 2147483647 w 87"/>
                <a:gd name="T39" fmla="*/ 2147483647 h 56"/>
                <a:gd name="T40" fmla="*/ 2147483647 w 87"/>
                <a:gd name="T41" fmla="*/ 2147483647 h 56"/>
                <a:gd name="T42" fmla="*/ 2147483647 w 87"/>
                <a:gd name="T43" fmla="*/ 2147483647 h 56"/>
                <a:gd name="T44" fmla="*/ 2147483647 w 87"/>
                <a:gd name="T45" fmla="*/ 2147483647 h 56"/>
                <a:gd name="T46" fmla="*/ 2147483647 w 87"/>
                <a:gd name="T47" fmla="*/ 2147483647 h 56"/>
                <a:gd name="T48" fmla="*/ 2147483647 w 87"/>
                <a:gd name="T49" fmla="*/ 2147483647 h 56"/>
                <a:gd name="T50" fmla="*/ 2147483647 w 87"/>
                <a:gd name="T51" fmla="*/ 2147483647 h 56"/>
                <a:gd name="T52" fmla="*/ 2147483647 w 87"/>
                <a:gd name="T53" fmla="*/ 2147483647 h 56"/>
                <a:gd name="T54" fmla="*/ 2147483647 w 87"/>
                <a:gd name="T55" fmla="*/ 2147483647 h 56"/>
                <a:gd name="T56" fmla="*/ 2147483647 w 87"/>
                <a:gd name="T57" fmla="*/ 2147483647 h 56"/>
                <a:gd name="T58" fmla="*/ 2147483647 w 87"/>
                <a:gd name="T59" fmla="*/ 2147483647 h 56"/>
                <a:gd name="T60" fmla="*/ 2147483647 w 87"/>
                <a:gd name="T61" fmla="*/ 2147483647 h 56"/>
                <a:gd name="T62" fmla="*/ 2147483647 w 87"/>
                <a:gd name="T63" fmla="*/ 2147483647 h 56"/>
                <a:gd name="T64" fmla="*/ 2147483647 w 87"/>
                <a:gd name="T65" fmla="*/ 2147483647 h 56"/>
                <a:gd name="T66" fmla="*/ 2147483647 w 87"/>
                <a:gd name="T67" fmla="*/ 2147483647 h 56"/>
                <a:gd name="T68" fmla="*/ 2147483647 w 87"/>
                <a:gd name="T69" fmla="*/ 2147483647 h 56"/>
                <a:gd name="T70" fmla="*/ 2147483647 w 87"/>
                <a:gd name="T71" fmla="*/ 2147483647 h 56"/>
                <a:gd name="T72" fmla="*/ 2147483647 w 87"/>
                <a:gd name="T73" fmla="*/ 2147483647 h 56"/>
                <a:gd name="T74" fmla="*/ 2147483647 w 87"/>
                <a:gd name="T75" fmla="*/ 2147483647 h 56"/>
                <a:gd name="T76" fmla="*/ 2147483647 w 87"/>
                <a:gd name="T77" fmla="*/ 2147483647 h 56"/>
                <a:gd name="T78" fmla="*/ 2147483647 w 87"/>
                <a:gd name="T79" fmla="*/ 2147483647 h 56"/>
                <a:gd name="T80" fmla="*/ 2147483647 w 87"/>
                <a:gd name="T81" fmla="*/ 2147483647 h 56"/>
                <a:gd name="T82" fmla="*/ 0 w 87"/>
                <a:gd name="T83" fmla="*/ 2147483647 h 56"/>
                <a:gd name="T84" fmla="*/ 0 w 87"/>
                <a:gd name="T85" fmla="*/ 2147483647 h 56"/>
                <a:gd name="T86" fmla="*/ 2147483647 w 87"/>
                <a:gd name="T87" fmla="*/ 2147483647 h 56"/>
                <a:gd name="T88" fmla="*/ 2147483647 w 87"/>
                <a:gd name="T89" fmla="*/ 0 h 56"/>
                <a:gd name="T90" fmla="*/ 2147483647 w 87"/>
                <a:gd name="T91" fmla="*/ 0 h 56"/>
                <a:gd name="T92" fmla="*/ 2147483647 w 87"/>
                <a:gd name="T93" fmla="*/ 2147483647 h 56"/>
                <a:gd name="T94" fmla="*/ 2147483647 w 87"/>
                <a:gd name="T95" fmla="*/ 2147483647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7"/>
                <a:gd name="T145" fmla="*/ 0 h 56"/>
                <a:gd name="T146" fmla="*/ 87 w 87"/>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7" h="56">
                  <a:moveTo>
                    <a:pt x="6" y="1"/>
                  </a:moveTo>
                  <a:lnTo>
                    <a:pt x="11" y="4"/>
                  </a:lnTo>
                  <a:lnTo>
                    <a:pt x="16" y="7"/>
                  </a:lnTo>
                  <a:lnTo>
                    <a:pt x="21" y="10"/>
                  </a:lnTo>
                  <a:lnTo>
                    <a:pt x="27" y="14"/>
                  </a:lnTo>
                  <a:lnTo>
                    <a:pt x="31" y="16"/>
                  </a:lnTo>
                  <a:lnTo>
                    <a:pt x="36" y="19"/>
                  </a:lnTo>
                  <a:lnTo>
                    <a:pt x="41" y="23"/>
                  </a:lnTo>
                  <a:lnTo>
                    <a:pt x="46" y="26"/>
                  </a:lnTo>
                  <a:lnTo>
                    <a:pt x="50" y="29"/>
                  </a:lnTo>
                  <a:lnTo>
                    <a:pt x="55" y="32"/>
                  </a:lnTo>
                  <a:lnTo>
                    <a:pt x="60" y="35"/>
                  </a:lnTo>
                  <a:lnTo>
                    <a:pt x="64" y="37"/>
                  </a:lnTo>
                  <a:lnTo>
                    <a:pt x="70" y="40"/>
                  </a:lnTo>
                  <a:lnTo>
                    <a:pt x="74" y="43"/>
                  </a:lnTo>
                  <a:lnTo>
                    <a:pt x="80" y="47"/>
                  </a:lnTo>
                  <a:lnTo>
                    <a:pt x="86" y="50"/>
                  </a:lnTo>
                  <a:lnTo>
                    <a:pt x="87" y="50"/>
                  </a:lnTo>
                  <a:lnTo>
                    <a:pt x="87" y="52"/>
                  </a:lnTo>
                  <a:lnTo>
                    <a:pt x="87" y="53"/>
                  </a:lnTo>
                  <a:lnTo>
                    <a:pt x="87" y="54"/>
                  </a:lnTo>
                  <a:lnTo>
                    <a:pt x="85" y="56"/>
                  </a:lnTo>
                  <a:lnTo>
                    <a:pt x="82" y="55"/>
                  </a:lnTo>
                  <a:lnTo>
                    <a:pt x="76" y="52"/>
                  </a:lnTo>
                  <a:lnTo>
                    <a:pt x="72" y="49"/>
                  </a:lnTo>
                  <a:lnTo>
                    <a:pt x="66" y="46"/>
                  </a:lnTo>
                  <a:lnTo>
                    <a:pt x="62" y="43"/>
                  </a:lnTo>
                  <a:lnTo>
                    <a:pt x="56" y="39"/>
                  </a:lnTo>
                  <a:lnTo>
                    <a:pt x="52" y="37"/>
                  </a:lnTo>
                  <a:lnTo>
                    <a:pt x="48" y="34"/>
                  </a:lnTo>
                  <a:lnTo>
                    <a:pt x="44" y="31"/>
                  </a:lnTo>
                  <a:lnTo>
                    <a:pt x="39" y="28"/>
                  </a:lnTo>
                  <a:lnTo>
                    <a:pt x="34" y="24"/>
                  </a:lnTo>
                  <a:lnTo>
                    <a:pt x="29" y="22"/>
                  </a:lnTo>
                  <a:lnTo>
                    <a:pt x="25" y="19"/>
                  </a:lnTo>
                  <a:lnTo>
                    <a:pt x="20" y="16"/>
                  </a:lnTo>
                  <a:lnTo>
                    <a:pt x="15" y="13"/>
                  </a:lnTo>
                  <a:lnTo>
                    <a:pt x="10" y="10"/>
                  </a:lnTo>
                  <a:lnTo>
                    <a:pt x="5" y="7"/>
                  </a:lnTo>
                  <a:lnTo>
                    <a:pt x="2" y="6"/>
                  </a:lnTo>
                  <a:lnTo>
                    <a:pt x="1" y="4"/>
                  </a:lnTo>
                  <a:lnTo>
                    <a:pt x="0" y="3"/>
                  </a:lnTo>
                  <a:lnTo>
                    <a:pt x="0" y="1"/>
                  </a:lnTo>
                  <a:lnTo>
                    <a:pt x="1" y="1"/>
                  </a:lnTo>
                  <a:lnTo>
                    <a:pt x="2" y="0"/>
                  </a:lnTo>
                  <a:lnTo>
                    <a:pt x="3" y="0"/>
                  </a:lnTo>
                  <a:lnTo>
                    <a:pt x="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38" name="Freeform 131"/>
            <p:cNvSpPr>
              <a:spLocks/>
            </p:cNvSpPr>
            <p:nvPr/>
          </p:nvSpPr>
          <p:spPr bwMode="auto">
            <a:xfrm>
              <a:off x="4044950" y="4910138"/>
              <a:ext cx="76200" cy="57150"/>
            </a:xfrm>
            <a:custGeom>
              <a:avLst/>
              <a:gdLst>
                <a:gd name="T0" fmla="*/ 2147483647 w 48"/>
                <a:gd name="T1" fmla="*/ 2147483647 h 36"/>
                <a:gd name="T2" fmla="*/ 2147483647 w 48"/>
                <a:gd name="T3" fmla="*/ 2147483647 h 36"/>
                <a:gd name="T4" fmla="*/ 2147483647 w 48"/>
                <a:gd name="T5" fmla="*/ 2147483647 h 36"/>
                <a:gd name="T6" fmla="*/ 2147483647 w 48"/>
                <a:gd name="T7" fmla="*/ 2147483647 h 36"/>
                <a:gd name="T8" fmla="*/ 2147483647 w 48"/>
                <a:gd name="T9" fmla="*/ 2147483647 h 36"/>
                <a:gd name="T10" fmla="*/ 2147483647 w 48"/>
                <a:gd name="T11" fmla="*/ 2147483647 h 36"/>
                <a:gd name="T12" fmla="*/ 2147483647 w 48"/>
                <a:gd name="T13" fmla="*/ 2147483647 h 36"/>
                <a:gd name="T14" fmla="*/ 2147483647 w 48"/>
                <a:gd name="T15" fmla="*/ 2147483647 h 36"/>
                <a:gd name="T16" fmla="*/ 2147483647 w 48"/>
                <a:gd name="T17" fmla="*/ 2147483647 h 36"/>
                <a:gd name="T18" fmla="*/ 2147483647 w 48"/>
                <a:gd name="T19" fmla="*/ 2147483647 h 36"/>
                <a:gd name="T20" fmla="*/ 2147483647 w 48"/>
                <a:gd name="T21" fmla="*/ 2147483647 h 36"/>
                <a:gd name="T22" fmla="*/ 2147483647 w 48"/>
                <a:gd name="T23" fmla="*/ 2147483647 h 36"/>
                <a:gd name="T24" fmla="*/ 2147483647 w 48"/>
                <a:gd name="T25" fmla="*/ 2147483647 h 36"/>
                <a:gd name="T26" fmla="*/ 2147483647 w 48"/>
                <a:gd name="T27" fmla="*/ 2147483647 h 36"/>
                <a:gd name="T28" fmla="*/ 2147483647 w 48"/>
                <a:gd name="T29" fmla="*/ 2147483647 h 36"/>
                <a:gd name="T30" fmla="*/ 2147483647 w 48"/>
                <a:gd name="T31" fmla="*/ 2147483647 h 36"/>
                <a:gd name="T32" fmla="*/ 2147483647 w 48"/>
                <a:gd name="T33" fmla="*/ 2147483647 h 36"/>
                <a:gd name="T34" fmla="*/ 2147483647 w 48"/>
                <a:gd name="T35" fmla="*/ 2147483647 h 36"/>
                <a:gd name="T36" fmla="*/ 2147483647 w 48"/>
                <a:gd name="T37" fmla="*/ 2147483647 h 36"/>
                <a:gd name="T38" fmla="*/ 2147483647 w 48"/>
                <a:gd name="T39" fmla="*/ 2147483647 h 36"/>
                <a:gd name="T40" fmla="*/ 2147483647 w 48"/>
                <a:gd name="T41" fmla="*/ 2147483647 h 36"/>
                <a:gd name="T42" fmla="*/ 2147483647 w 48"/>
                <a:gd name="T43" fmla="*/ 2147483647 h 36"/>
                <a:gd name="T44" fmla="*/ 2147483647 w 48"/>
                <a:gd name="T45" fmla="*/ 2147483647 h 36"/>
                <a:gd name="T46" fmla="*/ 2147483647 w 48"/>
                <a:gd name="T47" fmla="*/ 2147483647 h 36"/>
                <a:gd name="T48" fmla="*/ 2147483647 w 48"/>
                <a:gd name="T49" fmla="*/ 2147483647 h 36"/>
                <a:gd name="T50" fmla="*/ 2147483647 w 48"/>
                <a:gd name="T51" fmla="*/ 2147483647 h 36"/>
                <a:gd name="T52" fmla="*/ 2147483647 w 48"/>
                <a:gd name="T53" fmla="*/ 2147483647 h 36"/>
                <a:gd name="T54" fmla="*/ 2147483647 w 48"/>
                <a:gd name="T55" fmla="*/ 2147483647 h 36"/>
                <a:gd name="T56" fmla="*/ 2147483647 w 48"/>
                <a:gd name="T57" fmla="*/ 2147483647 h 36"/>
                <a:gd name="T58" fmla="*/ 2147483647 w 48"/>
                <a:gd name="T59" fmla="*/ 2147483647 h 36"/>
                <a:gd name="T60" fmla="*/ 0 w 48"/>
                <a:gd name="T61" fmla="*/ 2147483647 h 36"/>
                <a:gd name="T62" fmla="*/ 0 w 48"/>
                <a:gd name="T63" fmla="*/ 2147483647 h 36"/>
                <a:gd name="T64" fmla="*/ 0 w 48"/>
                <a:gd name="T65" fmla="*/ 2147483647 h 36"/>
                <a:gd name="T66" fmla="*/ 0 w 48"/>
                <a:gd name="T67" fmla="*/ 2147483647 h 36"/>
                <a:gd name="T68" fmla="*/ 0 w 48"/>
                <a:gd name="T69" fmla="*/ 2147483647 h 36"/>
                <a:gd name="T70" fmla="*/ 0 w 48"/>
                <a:gd name="T71" fmla="*/ 2147483647 h 36"/>
                <a:gd name="T72" fmla="*/ 0 w 48"/>
                <a:gd name="T73" fmla="*/ 2147483647 h 36"/>
                <a:gd name="T74" fmla="*/ 2147483647 w 48"/>
                <a:gd name="T75" fmla="*/ 2147483647 h 36"/>
                <a:gd name="T76" fmla="*/ 2147483647 w 48"/>
                <a:gd name="T77" fmla="*/ 2147483647 h 36"/>
                <a:gd name="T78" fmla="*/ 2147483647 w 48"/>
                <a:gd name="T79" fmla="*/ 2147483647 h 36"/>
                <a:gd name="T80" fmla="*/ 2147483647 w 48"/>
                <a:gd name="T81" fmla="*/ 2147483647 h 36"/>
                <a:gd name="T82" fmla="*/ 2147483647 w 48"/>
                <a:gd name="T83" fmla="*/ 2147483647 h 36"/>
                <a:gd name="T84" fmla="*/ 2147483647 w 48"/>
                <a:gd name="T85" fmla="*/ 2147483647 h 36"/>
                <a:gd name="T86" fmla="*/ 2147483647 w 48"/>
                <a:gd name="T87" fmla="*/ 2147483647 h 36"/>
                <a:gd name="T88" fmla="*/ 2147483647 w 48"/>
                <a:gd name="T89" fmla="*/ 2147483647 h 36"/>
                <a:gd name="T90" fmla="*/ 2147483647 w 48"/>
                <a:gd name="T91" fmla="*/ 2147483647 h 36"/>
                <a:gd name="T92" fmla="*/ 2147483647 w 48"/>
                <a:gd name="T93" fmla="*/ 2147483647 h 36"/>
                <a:gd name="T94" fmla="*/ 2147483647 w 48"/>
                <a:gd name="T95" fmla="*/ 0 h 36"/>
                <a:gd name="T96" fmla="*/ 2147483647 w 48"/>
                <a:gd name="T97" fmla="*/ 0 h 36"/>
                <a:gd name="T98" fmla="*/ 2147483647 w 48"/>
                <a:gd name="T99" fmla="*/ 0 h 36"/>
                <a:gd name="T100" fmla="*/ 2147483647 w 48"/>
                <a:gd name="T101" fmla="*/ 2147483647 h 36"/>
                <a:gd name="T102" fmla="*/ 2147483647 w 48"/>
                <a:gd name="T103" fmla="*/ 2147483647 h 36"/>
                <a:gd name="T104" fmla="*/ 2147483647 w 48"/>
                <a:gd name="T105" fmla="*/ 2147483647 h 36"/>
                <a:gd name="T106" fmla="*/ 2147483647 w 48"/>
                <a:gd name="T107" fmla="*/ 2147483647 h 36"/>
                <a:gd name="T108" fmla="*/ 2147483647 w 48"/>
                <a:gd name="T109" fmla="*/ 2147483647 h 36"/>
                <a:gd name="T110" fmla="*/ 2147483647 w 48"/>
                <a:gd name="T111" fmla="*/ 2147483647 h 36"/>
                <a:gd name="T112" fmla="*/ 2147483647 w 48"/>
                <a:gd name="T113" fmla="*/ 2147483647 h 36"/>
                <a:gd name="T114" fmla="*/ 2147483647 w 48"/>
                <a:gd name="T115" fmla="*/ 2147483647 h 36"/>
                <a:gd name="T116" fmla="*/ 2147483647 w 48"/>
                <a:gd name="T117" fmla="*/ 2147483647 h 36"/>
                <a:gd name="T118" fmla="*/ 2147483647 w 48"/>
                <a:gd name="T119" fmla="*/ 2147483647 h 36"/>
                <a:gd name="T120" fmla="*/ 2147483647 w 48"/>
                <a:gd name="T121" fmla="*/ 2147483647 h 36"/>
                <a:gd name="T122" fmla="*/ 2147483647 w 48"/>
                <a:gd name="T123" fmla="*/ 2147483647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
                <a:gd name="T187" fmla="*/ 0 h 36"/>
                <a:gd name="T188" fmla="*/ 48 w 4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 h="36">
                  <a:moveTo>
                    <a:pt x="46" y="12"/>
                  </a:moveTo>
                  <a:lnTo>
                    <a:pt x="44" y="10"/>
                  </a:lnTo>
                  <a:lnTo>
                    <a:pt x="41" y="9"/>
                  </a:lnTo>
                  <a:lnTo>
                    <a:pt x="38" y="8"/>
                  </a:lnTo>
                  <a:lnTo>
                    <a:pt x="36" y="8"/>
                  </a:lnTo>
                  <a:lnTo>
                    <a:pt x="34" y="8"/>
                  </a:lnTo>
                  <a:lnTo>
                    <a:pt x="31" y="8"/>
                  </a:lnTo>
                  <a:lnTo>
                    <a:pt x="28" y="8"/>
                  </a:lnTo>
                  <a:lnTo>
                    <a:pt x="26" y="9"/>
                  </a:lnTo>
                  <a:lnTo>
                    <a:pt x="23" y="9"/>
                  </a:lnTo>
                  <a:lnTo>
                    <a:pt x="20" y="10"/>
                  </a:lnTo>
                  <a:lnTo>
                    <a:pt x="18" y="11"/>
                  </a:lnTo>
                  <a:lnTo>
                    <a:pt x="15" y="12"/>
                  </a:lnTo>
                  <a:lnTo>
                    <a:pt x="13" y="13"/>
                  </a:lnTo>
                  <a:lnTo>
                    <a:pt x="12" y="14"/>
                  </a:lnTo>
                  <a:lnTo>
                    <a:pt x="10" y="16"/>
                  </a:lnTo>
                  <a:lnTo>
                    <a:pt x="9" y="17"/>
                  </a:lnTo>
                  <a:lnTo>
                    <a:pt x="7" y="18"/>
                  </a:lnTo>
                  <a:lnTo>
                    <a:pt x="6" y="20"/>
                  </a:lnTo>
                  <a:lnTo>
                    <a:pt x="6" y="21"/>
                  </a:lnTo>
                  <a:lnTo>
                    <a:pt x="5" y="24"/>
                  </a:lnTo>
                  <a:lnTo>
                    <a:pt x="4" y="26"/>
                  </a:lnTo>
                  <a:lnTo>
                    <a:pt x="4" y="28"/>
                  </a:lnTo>
                  <a:lnTo>
                    <a:pt x="4" y="31"/>
                  </a:lnTo>
                  <a:lnTo>
                    <a:pt x="5" y="34"/>
                  </a:lnTo>
                  <a:lnTo>
                    <a:pt x="4" y="34"/>
                  </a:lnTo>
                  <a:lnTo>
                    <a:pt x="4" y="35"/>
                  </a:lnTo>
                  <a:lnTo>
                    <a:pt x="3" y="36"/>
                  </a:lnTo>
                  <a:lnTo>
                    <a:pt x="2" y="36"/>
                  </a:lnTo>
                  <a:lnTo>
                    <a:pt x="1" y="35"/>
                  </a:lnTo>
                  <a:lnTo>
                    <a:pt x="0" y="34"/>
                  </a:lnTo>
                  <a:lnTo>
                    <a:pt x="0" y="30"/>
                  </a:lnTo>
                  <a:lnTo>
                    <a:pt x="0" y="27"/>
                  </a:lnTo>
                  <a:lnTo>
                    <a:pt x="0" y="24"/>
                  </a:lnTo>
                  <a:lnTo>
                    <a:pt x="0" y="21"/>
                  </a:lnTo>
                  <a:lnTo>
                    <a:pt x="0" y="18"/>
                  </a:lnTo>
                  <a:lnTo>
                    <a:pt x="0" y="16"/>
                  </a:lnTo>
                  <a:lnTo>
                    <a:pt x="1" y="14"/>
                  </a:lnTo>
                  <a:lnTo>
                    <a:pt x="2" y="12"/>
                  </a:lnTo>
                  <a:lnTo>
                    <a:pt x="2" y="10"/>
                  </a:lnTo>
                  <a:lnTo>
                    <a:pt x="4" y="9"/>
                  </a:lnTo>
                  <a:lnTo>
                    <a:pt x="6" y="7"/>
                  </a:lnTo>
                  <a:lnTo>
                    <a:pt x="8" y="7"/>
                  </a:lnTo>
                  <a:lnTo>
                    <a:pt x="10" y="5"/>
                  </a:lnTo>
                  <a:lnTo>
                    <a:pt x="13" y="4"/>
                  </a:lnTo>
                  <a:lnTo>
                    <a:pt x="15" y="2"/>
                  </a:lnTo>
                  <a:lnTo>
                    <a:pt x="19" y="1"/>
                  </a:lnTo>
                  <a:lnTo>
                    <a:pt x="23" y="0"/>
                  </a:lnTo>
                  <a:lnTo>
                    <a:pt x="26" y="0"/>
                  </a:lnTo>
                  <a:lnTo>
                    <a:pt x="30" y="0"/>
                  </a:lnTo>
                  <a:lnTo>
                    <a:pt x="34" y="1"/>
                  </a:lnTo>
                  <a:lnTo>
                    <a:pt x="36" y="1"/>
                  </a:lnTo>
                  <a:lnTo>
                    <a:pt x="39" y="3"/>
                  </a:lnTo>
                  <a:lnTo>
                    <a:pt x="42" y="4"/>
                  </a:lnTo>
                  <a:lnTo>
                    <a:pt x="44" y="6"/>
                  </a:lnTo>
                  <a:lnTo>
                    <a:pt x="46" y="7"/>
                  </a:lnTo>
                  <a:lnTo>
                    <a:pt x="47" y="8"/>
                  </a:lnTo>
                  <a:lnTo>
                    <a:pt x="48" y="10"/>
                  </a:lnTo>
                  <a:lnTo>
                    <a:pt x="48" y="11"/>
                  </a:lnTo>
                  <a:lnTo>
                    <a:pt x="48" y="12"/>
                  </a:lnTo>
                  <a:lnTo>
                    <a:pt x="4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39" name="Freeform 132"/>
            <p:cNvSpPr>
              <a:spLocks/>
            </p:cNvSpPr>
            <p:nvPr/>
          </p:nvSpPr>
          <p:spPr bwMode="auto">
            <a:xfrm>
              <a:off x="3976688" y="4883150"/>
              <a:ext cx="71437" cy="103187"/>
            </a:xfrm>
            <a:custGeom>
              <a:avLst/>
              <a:gdLst>
                <a:gd name="T0" fmla="*/ 2147483647 w 45"/>
                <a:gd name="T1" fmla="*/ 2147483647 h 65"/>
                <a:gd name="T2" fmla="*/ 2147483647 w 45"/>
                <a:gd name="T3" fmla="*/ 2147483647 h 65"/>
                <a:gd name="T4" fmla="*/ 2147483647 w 45"/>
                <a:gd name="T5" fmla="*/ 2147483647 h 65"/>
                <a:gd name="T6" fmla="*/ 2147483647 w 45"/>
                <a:gd name="T7" fmla="*/ 2147483647 h 65"/>
                <a:gd name="T8" fmla="*/ 2147483647 w 45"/>
                <a:gd name="T9" fmla="*/ 2147483647 h 65"/>
                <a:gd name="T10" fmla="*/ 2147483647 w 45"/>
                <a:gd name="T11" fmla="*/ 2147483647 h 65"/>
                <a:gd name="T12" fmla="*/ 2147483647 w 45"/>
                <a:gd name="T13" fmla="*/ 2147483647 h 65"/>
                <a:gd name="T14" fmla="*/ 2147483647 w 45"/>
                <a:gd name="T15" fmla="*/ 2147483647 h 65"/>
                <a:gd name="T16" fmla="*/ 2147483647 w 45"/>
                <a:gd name="T17" fmla="*/ 2147483647 h 65"/>
                <a:gd name="T18" fmla="*/ 2147483647 w 45"/>
                <a:gd name="T19" fmla="*/ 2147483647 h 65"/>
                <a:gd name="T20" fmla="*/ 2147483647 w 45"/>
                <a:gd name="T21" fmla="*/ 2147483647 h 65"/>
                <a:gd name="T22" fmla="*/ 2147483647 w 45"/>
                <a:gd name="T23" fmla="*/ 2147483647 h 65"/>
                <a:gd name="T24" fmla="*/ 2147483647 w 45"/>
                <a:gd name="T25" fmla="*/ 2147483647 h 65"/>
                <a:gd name="T26" fmla="*/ 2147483647 w 45"/>
                <a:gd name="T27" fmla="*/ 2147483647 h 65"/>
                <a:gd name="T28" fmla="*/ 2147483647 w 45"/>
                <a:gd name="T29" fmla="*/ 2147483647 h 65"/>
                <a:gd name="T30" fmla="*/ 2147483647 w 45"/>
                <a:gd name="T31" fmla="*/ 2147483647 h 65"/>
                <a:gd name="T32" fmla="*/ 2147483647 w 45"/>
                <a:gd name="T33" fmla="*/ 2147483647 h 65"/>
                <a:gd name="T34" fmla="*/ 2147483647 w 45"/>
                <a:gd name="T35" fmla="*/ 2147483647 h 65"/>
                <a:gd name="T36" fmla="*/ 2147483647 w 45"/>
                <a:gd name="T37" fmla="*/ 2147483647 h 65"/>
                <a:gd name="T38" fmla="*/ 2147483647 w 45"/>
                <a:gd name="T39" fmla="*/ 2147483647 h 65"/>
                <a:gd name="T40" fmla="*/ 2147483647 w 45"/>
                <a:gd name="T41" fmla="*/ 2147483647 h 65"/>
                <a:gd name="T42" fmla="*/ 2147483647 w 45"/>
                <a:gd name="T43" fmla="*/ 2147483647 h 65"/>
                <a:gd name="T44" fmla="*/ 2147483647 w 45"/>
                <a:gd name="T45" fmla="*/ 2147483647 h 65"/>
                <a:gd name="T46" fmla="*/ 2147483647 w 45"/>
                <a:gd name="T47" fmla="*/ 2147483647 h 65"/>
                <a:gd name="T48" fmla="*/ 2147483647 w 45"/>
                <a:gd name="T49" fmla="*/ 2147483647 h 65"/>
                <a:gd name="T50" fmla="*/ 2147483647 w 45"/>
                <a:gd name="T51" fmla="*/ 2147483647 h 65"/>
                <a:gd name="T52" fmla="*/ 2147483647 w 45"/>
                <a:gd name="T53" fmla="*/ 2147483647 h 65"/>
                <a:gd name="T54" fmla="*/ 0 w 45"/>
                <a:gd name="T55" fmla="*/ 2147483647 h 65"/>
                <a:gd name="T56" fmla="*/ 0 w 45"/>
                <a:gd name="T57" fmla="*/ 2147483647 h 65"/>
                <a:gd name="T58" fmla="*/ 0 w 45"/>
                <a:gd name="T59" fmla="*/ 2147483647 h 65"/>
                <a:gd name="T60" fmla="*/ 2147483647 w 45"/>
                <a:gd name="T61" fmla="*/ 2147483647 h 65"/>
                <a:gd name="T62" fmla="*/ 2147483647 w 45"/>
                <a:gd name="T63" fmla="*/ 2147483647 h 65"/>
                <a:gd name="T64" fmla="*/ 2147483647 w 45"/>
                <a:gd name="T65" fmla="*/ 0 h 65"/>
                <a:gd name="T66" fmla="*/ 2147483647 w 45"/>
                <a:gd name="T67" fmla="*/ 2147483647 h 65"/>
                <a:gd name="T68" fmla="*/ 2147483647 w 45"/>
                <a:gd name="T69" fmla="*/ 2147483647 h 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65"/>
                <a:gd name="T107" fmla="*/ 45 w 45"/>
                <a:gd name="T108" fmla="*/ 65 h 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65">
                  <a:moveTo>
                    <a:pt x="10" y="3"/>
                  </a:moveTo>
                  <a:lnTo>
                    <a:pt x="9" y="6"/>
                  </a:lnTo>
                  <a:lnTo>
                    <a:pt x="8" y="9"/>
                  </a:lnTo>
                  <a:lnTo>
                    <a:pt x="8" y="13"/>
                  </a:lnTo>
                  <a:lnTo>
                    <a:pt x="7" y="16"/>
                  </a:lnTo>
                  <a:lnTo>
                    <a:pt x="7" y="19"/>
                  </a:lnTo>
                  <a:lnTo>
                    <a:pt x="7" y="22"/>
                  </a:lnTo>
                  <a:lnTo>
                    <a:pt x="8" y="25"/>
                  </a:lnTo>
                  <a:lnTo>
                    <a:pt x="8" y="28"/>
                  </a:lnTo>
                  <a:lnTo>
                    <a:pt x="9" y="31"/>
                  </a:lnTo>
                  <a:lnTo>
                    <a:pt x="10" y="33"/>
                  </a:lnTo>
                  <a:lnTo>
                    <a:pt x="12" y="36"/>
                  </a:lnTo>
                  <a:lnTo>
                    <a:pt x="13" y="38"/>
                  </a:lnTo>
                  <a:lnTo>
                    <a:pt x="14" y="41"/>
                  </a:lnTo>
                  <a:lnTo>
                    <a:pt x="17" y="44"/>
                  </a:lnTo>
                  <a:lnTo>
                    <a:pt x="20" y="46"/>
                  </a:lnTo>
                  <a:lnTo>
                    <a:pt x="22" y="49"/>
                  </a:lnTo>
                  <a:lnTo>
                    <a:pt x="24" y="50"/>
                  </a:lnTo>
                  <a:lnTo>
                    <a:pt x="26" y="51"/>
                  </a:lnTo>
                  <a:lnTo>
                    <a:pt x="27" y="52"/>
                  </a:lnTo>
                  <a:lnTo>
                    <a:pt x="28" y="53"/>
                  </a:lnTo>
                  <a:lnTo>
                    <a:pt x="30" y="55"/>
                  </a:lnTo>
                  <a:lnTo>
                    <a:pt x="32" y="55"/>
                  </a:lnTo>
                  <a:lnTo>
                    <a:pt x="33" y="57"/>
                  </a:lnTo>
                  <a:lnTo>
                    <a:pt x="35" y="58"/>
                  </a:lnTo>
                  <a:lnTo>
                    <a:pt x="36" y="58"/>
                  </a:lnTo>
                  <a:lnTo>
                    <a:pt x="38" y="58"/>
                  </a:lnTo>
                  <a:lnTo>
                    <a:pt x="41" y="59"/>
                  </a:lnTo>
                  <a:lnTo>
                    <a:pt x="43" y="60"/>
                  </a:lnTo>
                  <a:lnTo>
                    <a:pt x="44" y="60"/>
                  </a:lnTo>
                  <a:lnTo>
                    <a:pt x="45" y="62"/>
                  </a:lnTo>
                  <a:lnTo>
                    <a:pt x="45" y="63"/>
                  </a:lnTo>
                  <a:lnTo>
                    <a:pt x="45" y="64"/>
                  </a:lnTo>
                  <a:lnTo>
                    <a:pt x="43" y="65"/>
                  </a:lnTo>
                  <a:lnTo>
                    <a:pt x="42" y="65"/>
                  </a:lnTo>
                  <a:lnTo>
                    <a:pt x="41" y="65"/>
                  </a:lnTo>
                  <a:lnTo>
                    <a:pt x="39" y="65"/>
                  </a:lnTo>
                  <a:lnTo>
                    <a:pt x="37" y="65"/>
                  </a:lnTo>
                  <a:lnTo>
                    <a:pt x="34" y="64"/>
                  </a:lnTo>
                  <a:lnTo>
                    <a:pt x="33" y="64"/>
                  </a:lnTo>
                  <a:lnTo>
                    <a:pt x="31" y="64"/>
                  </a:lnTo>
                  <a:lnTo>
                    <a:pt x="28" y="63"/>
                  </a:lnTo>
                  <a:lnTo>
                    <a:pt x="26" y="63"/>
                  </a:lnTo>
                  <a:lnTo>
                    <a:pt x="24" y="62"/>
                  </a:lnTo>
                  <a:lnTo>
                    <a:pt x="22" y="61"/>
                  </a:lnTo>
                  <a:lnTo>
                    <a:pt x="20" y="60"/>
                  </a:lnTo>
                  <a:lnTo>
                    <a:pt x="19" y="59"/>
                  </a:lnTo>
                  <a:lnTo>
                    <a:pt x="17" y="58"/>
                  </a:lnTo>
                  <a:lnTo>
                    <a:pt x="16" y="57"/>
                  </a:lnTo>
                  <a:lnTo>
                    <a:pt x="12" y="54"/>
                  </a:lnTo>
                  <a:lnTo>
                    <a:pt x="9" y="51"/>
                  </a:lnTo>
                  <a:lnTo>
                    <a:pt x="6" y="48"/>
                  </a:lnTo>
                  <a:lnTo>
                    <a:pt x="4" y="45"/>
                  </a:lnTo>
                  <a:lnTo>
                    <a:pt x="2" y="41"/>
                  </a:lnTo>
                  <a:lnTo>
                    <a:pt x="2" y="38"/>
                  </a:lnTo>
                  <a:lnTo>
                    <a:pt x="0" y="35"/>
                  </a:lnTo>
                  <a:lnTo>
                    <a:pt x="0" y="31"/>
                  </a:lnTo>
                  <a:lnTo>
                    <a:pt x="0" y="27"/>
                  </a:lnTo>
                  <a:lnTo>
                    <a:pt x="0" y="24"/>
                  </a:lnTo>
                  <a:lnTo>
                    <a:pt x="0" y="20"/>
                  </a:lnTo>
                  <a:lnTo>
                    <a:pt x="1" y="16"/>
                  </a:lnTo>
                  <a:lnTo>
                    <a:pt x="2" y="13"/>
                  </a:lnTo>
                  <a:lnTo>
                    <a:pt x="3" y="9"/>
                  </a:lnTo>
                  <a:lnTo>
                    <a:pt x="4" y="5"/>
                  </a:lnTo>
                  <a:lnTo>
                    <a:pt x="6" y="2"/>
                  </a:lnTo>
                  <a:lnTo>
                    <a:pt x="8" y="0"/>
                  </a:lnTo>
                  <a:lnTo>
                    <a:pt x="10" y="0"/>
                  </a:lnTo>
                  <a:lnTo>
                    <a:pt x="10" y="2"/>
                  </a:lnTo>
                  <a:lnTo>
                    <a:pt x="1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40" name="Freeform 133"/>
            <p:cNvSpPr>
              <a:spLocks/>
            </p:cNvSpPr>
            <p:nvPr/>
          </p:nvSpPr>
          <p:spPr bwMode="auto">
            <a:xfrm>
              <a:off x="4010025" y="4865688"/>
              <a:ext cx="127000" cy="69850"/>
            </a:xfrm>
            <a:custGeom>
              <a:avLst/>
              <a:gdLst>
                <a:gd name="T0" fmla="*/ 2147483647 w 80"/>
                <a:gd name="T1" fmla="*/ 2147483647 h 44"/>
                <a:gd name="T2" fmla="*/ 2147483647 w 80"/>
                <a:gd name="T3" fmla="*/ 2147483647 h 44"/>
                <a:gd name="T4" fmla="*/ 2147483647 w 80"/>
                <a:gd name="T5" fmla="*/ 2147483647 h 44"/>
                <a:gd name="T6" fmla="*/ 2147483647 w 80"/>
                <a:gd name="T7" fmla="*/ 2147483647 h 44"/>
                <a:gd name="T8" fmla="*/ 2147483647 w 80"/>
                <a:gd name="T9" fmla="*/ 2147483647 h 44"/>
                <a:gd name="T10" fmla="*/ 2147483647 w 80"/>
                <a:gd name="T11" fmla="*/ 2147483647 h 44"/>
                <a:gd name="T12" fmla="*/ 2147483647 w 80"/>
                <a:gd name="T13" fmla="*/ 2147483647 h 44"/>
                <a:gd name="T14" fmla="*/ 2147483647 w 80"/>
                <a:gd name="T15" fmla="*/ 2147483647 h 44"/>
                <a:gd name="T16" fmla="*/ 2147483647 w 80"/>
                <a:gd name="T17" fmla="*/ 2147483647 h 44"/>
                <a:gd name="T18" fmla="*/ 2147483647 w 80"/>
                <a:gd name="T19" fmla="*/ 2147483647 h 44"/>
                <a:gd name="T20" fmla="*/ 2147483647 w 80"/>
                <a:gd name="T21" fmla="*/ 2147483647 h 44"/>
                <a:gd name="T22" fmla="*/ 2147483647 w 80"/>
                <a:gd name="T23" fmla="*/ 2147483647 h 44"/>
                <a:gd name="T24" fmla="*/ 2147483647 w 80"/>
                <a:gd name="T25" fmla="*/ 2147483647 h 44"/>
                <a:gd name="T26" fmla="*/ 2147483647 w 80"/>
                <a:gd name="T27" fmla="*/ 2147483647 h 44"/>
                <a:gd name="T28" fmla="*/ 2147483647 w 80"/>
                <a:gd name="T29" fmla="*/ 2147483647 h 44"/>
                <a:gd name="T30" fmla="*/ 2147483647 w 80"/>
                <a:gd name="T31" fmla="*/ 2147483647 h 44"/>
                <a:gd name="T32" fmla="*/ 2147483647 w 80"/>
                <a:gd name="T33" fmla="*/ 2147483647 h 44"/>
                <a:gd name="T34" fmla="*/ 2147483647 w 80"/>
                <a:gd name="T35" fmla="*/ 2147483647 h 44"/>
                <a:gd name="T36" fmla="*/ 2147483647 w 80"/>
                <a:gd name="T37" fmla="*/ 2147483647 h 44"/>
                <a:gd name="T38" fmla="*/ 2147483647 w 80"/>
                <a:gd name="T39" fmla="*/ 2147483647 h 44"/>
                <a:gd name="T40" fmla="*/ 2147483647 w 80"/>
                <a:gd name="T41" fmla="*/ 2147483647 h 44"/>
                <a:gd name="T42" fmla="*/ 0 w 80"/>
                <a:gd name="T43" fmla="*/ 2147483647 h 44"/>
                <a:gd name="T44" fmla="*/ 2147483647 w 80"/>
                <a:gd name="T45" fmla="*/ 2147483647 h 44"/>
                <a:gd name="T46" fmla="*/ 2147483647 w 80"/>
                <a:gd name="T47" fmla="*/ 2147483647 h 44"/>
                <a:gd name="T48" fmla="*/ 2147483647 w 80"/>
                <a:gd name="T49" fmla="*/ 2147483647 h 44"/>
                <a:gd name="T50" fmla="*/ 2147483647 w 80"/>
                <a:gd name="T51" fmla="*/ 2147483647 h 44"/>
                <a:gd name="T52" fmla="*/ 2147483647 w 80"/>
                <a:gd name="T53" fmla="*/ 2147483647 h 44"/>
                <a:gd name="T54" fmla="*/ 2147483647 w 80"/>
                <a:gd name="T55" fmla="*/ 0 h 44"/>
                <a:gd name="T56" fmla="*/ 2147483647 w 80"/>
                <a:gd name="T57" fmla="*/ 0 h 44"/>
                <a:gd name="T58" fmla="*/ 2147483647 w 80"/>
                <a:gd name="T59" fmla="*/ 0 h 44"/>
                <a:gd name="T60" fmla="*/ 2147483647 w 80"/>
                <a:gd name="T61" fmla="*/ 2147483647 h 44"/>
                <a:gd name="T62" fmla="*/ 2147483647 w 80"/>
                <a:gd name="T63" fmla="*/ 2147483647 h 44"/>
                <a:gd name="T64" fmla="*/ 2147483647 w 80"/>
                <a:gd name="T65" fmla="*/ 2147483647 h 44"/>
                <a:gd name="T66" fmla="*/ 2147483647 w 80"/>
                <a:gd name="T67" fmla="*/ 2147483647 h 44"/>
                <a:gd name="T68" fmla="*/ 2147483647 w 80"/>
                <a:gd name="T69" fmla="*/ 2147483647 h 44"/>
                <a:gd name="T70" fmla="*/ 2147483647 w 80"/>
                <a:gd name="T71" fmla="*/ 2147483647 h 44"/>
                <a:gd name="T72" fmla="*/ 2147483647 w 80"/>
                <a:gd name="T73" fmla="*/ 2147483647 h 44"/>
                <a:gd name="T74" fmla="*/ 2147483647 w 80"/>
                <a:gd name="T75" fmla="*/ 2147483647 h 44"/>
                <a:gd name="T76" fmla="*/ 2147483647 w 80"/>
                <a:gd name="T77" fmla="*/ 2147483647 h 44"/>
                <a:gd name="T78" fmla="*/ 2147483647 w 80"/>
                <a:gd name="T79" fmla="*/ 2147483647 h 44"/>
                <a:gd name="T80" fmla="*/ 2147483647 w 80"/>
                <a:gd name="T81" fmla="*/ 2147483647 h 44"/>
                <a:gd name="T82" fmla="*/ 2147483647 w 80"/>
                <a:gd name="T83" fmla="*/ 2147483647 h 44"/>
                <a:gd name="T84" fmla="*/ 2147483647 w 80"/>
                <a:gd name="T85" fmla="*/ 2147483647 h 44"/>
                <a:gd name="T86" fmla="*/ 2147483647 w 80"/>
                <a:gd name="T87" fmla="*/ 2147483647 h 44"/>
                <a:gd name="T88" fmla="*/ 2147483647 w 80"/>
                <a:gd name="T89" fmla="*/ 2147483647 h 44"/>
                <a:gd name="T90" fmla="*/ 2147483647 w 80"/>
                <a:gd name="T91" fmla="*/ 2147483647 h 44"/>
                <a:gd name="T92" fmla="*/ 2147483647 w 80"/>
                <a:gd name="T93" fmla="*/ 2147483647 h 44"/>
                <a:gd name="T94" fmla="*/ 2147483647 w 80"/>
                <a:gd name="T95" fmla="*/ 2147483647 h 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
                <a:gd name="T145" fmla="*/ 0 h 44"/>
                <a:gd name="T146" fmla="*/ 80 w 80"/>
                <a:gd name="T147" fmla="*/ 44 h 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 h="44">
                  <a:moveTo>
                    <a:pt x="73" y="42"/>
                  </a:moveTo>
                  <a:lnTo>
                    <a:pt x="73" y="36"/>
                  </a:lnTo>
                  <a:lnTo>
                    <a:pt x="72" y="31"/>
                  </a:lnTo>
                  <a:lnTo>
                    <a:pt x="70" y="26"/>
                  </a:lnTo>
                  <a:lnTo>
                    <a:pt x="68" y="21"/>
                  </a:lnTo>
                  <a:lnTo>
                    <a:pt x="64" y="17"/>
                  </a:lnTo>
                  <a:lnTo>
                    <a:pt x="61" y="14"/>
                  </a:lnTo>
                  <a:lnTo>
                    <a:pt x="56" y="11"/>
                  </a:lnTo>
                  <a:lnTo>
                    <a:pt x="52" y="10"/>
                  </a:lnTo>
                  <a:lnTo>
                    <a:pt x="47" y="8"/>
                  </a:lnTo>
                  <a:lnTo>
                    <a:pt x="41" y="7"/>
                  </a:lnTo>
                  <a:lnTo>
                    <a:pt x="36" y="7"/>
                  </a:lnTo>
                  <a:lnTo>
                    <a:pt x="30" y="7"/>
                  </a:lnTo>
                  <a:lnTo>
                    <a:pt x="24" y="7"/>
                  </a:lnTo>
                  <a:lnTo>
                    <a:pt x="19" y="8"/>
                  </a:lnTo>
                  <a:lnTo>
                    <a:pt x="13" y="10"/>
                  </a:lnTo>
                  <a:lnTo>
                    <a:pt x="8" y="13"/>
                  </a:lnTo>
                  <a:lnTo>
                    <a:pt x="5" y="13"/>
                  </a:lnTo>
                  <a:lnTo>
                    <a:pt x="4" y="13"/>
                  </a:lnTo>
                  <a:lnTo>
                    <a:pt x="1" y="12"/>
                  </a:lnTo>
                  <a:lnTo>
                    <a:pt x="1" y="11"/>
                  </a:lnTo>
                  <a:lnTo>
                    <a:pt x="0" y="9"/>
                  </a:lnTo>
                  <a:lnTo>
                    <a:pt x="1" y="7"/>
                  </a:lnTo>
                  <a:lnTo>
                    <a:pt x="1" y="6"/>
                  </a:lnTo>
                  <a:lnTo>
                    <a:pt x="3" y="6"/>
                  </a:lnTo>
                  <a:lnTo>
                    <a:pt x="8" y="3"/>
                  </a:lnTo>
                  <a:lnTo>
                    <a:pt x="15" y="1"/>
                  </a:lnTo>
                  <a:lnTo>
                    <a:pt x="21" y="0"/>
                  </a:lnTo>
                  <a:lnTo>
                    <a:pt x="28" y="0"/>
                  </a:lnTo>
                  <a:lnTo>
                    <a:pt x="35" y="0"/>
                  </a:lnTo>
                  <a:lnTo>
                    <a:pt x="42" y="1"/>
                  </a:lnTo>
                  <a:lnTo>
                    <a:pt x="48" y="2"/>
                  </a:lnTo>
                  <a:lnTo>
                    <a:pt x="56" y="4"/>
                  </a:lnTo>
                  <a:lnTo>
                    <a:pt x="61" y="6"/>
                  </a:lnTo>
                  <a:lnTo>
                    <a:pt x="66" y="9"/>
                  </a:lnTo>
                  <a:lnTo>
                    <a:pt x="72" y="13"/>
                  </a:lnTo>
                  <a:lnTo>
                    <a:pt x="76" y="16"/>
                  </a:lnTo>
                  <a:lnTo>
                    <a:pt x="78" y="21"/>
                  </a:lnTo>
                  <a:lnTo>
                    <a:pt x="80" y="27"/>
                  </a:lnTo>
                  <a:lnTo>
                    <a:pt x="80" y="33"/>
                  </a:lnTo>
                  <a:lnTo>
                    <a:pt x="79" y="39"/>
                  </a:lnTo>
                  <a:lnTo>
                    <a:pt x="78" y="40"/>
                  </a:lnTo>
                  <a:lnTo>
                    <a:pt x="78" y="42"/>
                  </a:lnTo>
                  <a:lnTo>
                    <a:pt x="76" y="43"/>
                  </a:lnTo>
                  <a:lnTo>
                    <a:pt x="76" y="44"/>
                  </a:lnTo>
                  <a:lnTo>
                    <a:pt x="74" y="44"/>
                  </a:lnTo>
                  <a:lnTo>
                    <a:pt x="73"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41" name="Freeform 134"/>
            <p:cNvSpPr>
              <a:spLocks/>
            </p:cNvSpPr>
            <p:nvPr/>
          </p:nvSpPr>
          <p:spPr bwMode="auto">
            <a:xfrm>
              <a:off x="3978275" y="4964113"/>
              <a:ext cx="38100" cy="34925"/>
            </a:xfrm>
            <a:custGeom>
              <a:avLst/>
              <a:gdLst>
                <a:gd name="T0" fmla="*/ 2147483647 w 24"/>
                <a:gd name="T1" fmla="*/ 2147483647 h 22"/>
                <a:gd name="T2" fmla="*/ 2147483647 w 24"/>
                <a:gd name="T3" fmla="*/ 2147483647 h 22"/>
                <a:gd name="T4" fmla="*/ 2147483647 w 24"/>
                <a:gd name="T5" fmla="*/ 2147483647 h 22"/>
                <a:gd name="T6" fmla="*/ 2147483647 w 24"/>
                <a:gd name="T7" fmla="*/ 2147483647 h 22"/>
                <a:gd name="T8" fmla="*/ 2147483647 w 24"/>
                <a:gd name="T9" fmla="*/ 2147483647 h 22"/>
                <a:gd name="T10" fmla="*/ 2147483647 w 24"/>
                <a:gd name="T11" fmla="*/ 2147483647 h 22"/>
                <a:gd name="T12" fmla="*/ 2147483647 w 24"/>
                <a:gd name="T13" fmla="*/ 2147483647 h 22"/>
                <a:gd name="T14" fmla="*/ 2147483647 w 24"/>
                <a:gd name="T15" fmla="*/ 2147483647 h 22"/>
                <a:gd name="T16" fmla="*/ 2147483647 w 24"/>
                <a:gd name="T17" fmla="*/ 2147483647 h 22"/>
                <a:gd name="T18" fmla="*/ 2147483647 w 24"/>
                <a:gd name="T19" fmla="*/ 2147483647 h 22"/>
                <a:gd name="T20" fmla="*/ 2147483647 w 24"/>
                <a:gd name="T21" fmla="*/ 2147483647 h 22"/>
                <a:gd name="T22" fmla="*/ 2147483647 w 24"/>
                <a:gd name="T23" fmla="*/ 2147483647 h 22"/>
                <a:gd name="T24" fmla="*/ 2147483647 w 24"/>
                <a:gd name="T25" fmla="*/ 2147483647 h 22"/>
                <a:gd name="T26" fmla="*/ 2147483647 w 24"/>
                <a:gd name="T27" fmla="*/ 2147483647 h 22"/>
                <a:gd name="T28" fmla="*/ 2147483647 w 24"/>
                <a:gd name="T29" fmla="*/ 2147483647 h 22"/>
                <a:gd name="T30" fmla="*/ 2147483647 w 24"/>
                <a:gd name="T31" fmla="*/ 2147483647 h 22"/>
                <a:gd name="T32" fmla="*/ 2147483647 w 24"/>
                <a:gd name="T33" fmla="*/ 2147483647 h 22"/>
                <a:gd name="T34" fmla="*/ 0 w 24"/>
                <a:gd name="T35" fmla="*/ 2147483647 h 22"/>
                <a:gd name="T36" fmla="*/ 2147483647 w 24"/>
                <a:gd name="T37" fmla="*/ 2147483647 h 22"/>
                <a:gd name="T38" fmla="*/ 2147483647 w 24"/>
                <a:gd name="T39" fmla="*/ 2147483647 h 22"/>
                <a:gd name="T40" fmla="*/ 2147483647 w 24"/>
                <a:gd name="T41" fmla="*/ 2147483647 h 22"/>
                <a:gd name="T42" fmla="*/ 2147483647 w 24"/>
                <a:gd name="T43" fmla="*/ 2147483647 h 22"/>
                <a:gd name="T44" fmla="*/ 2147483647 w 24"/>
                <a:gd name="T45" fmla="*/ 2147483647 h 22"/>
                <a:gd name="T46" fmla="*/ 2147483647 w 24"/>
                <a:gd name="T47" fmla="*/ 2147483647 h 22"/>
                <a:gd name="T48" fmla="*/ 2147483647 w 24"/>
                <a:gd name="T49" fmla="*/ 2147483647 h 22"/>
                <a:gd name="T50" fmla="*/ 2147483647 w 24"/>
                <a:gd name="T51" fmla="*/ 2147483647 h 22"/>
                <a:gd name="T52" fmla="*/ 2147483647 w 24"/>
                <a:gd name="T53" fmla="*/ 2147483647 h 22"/>
                <a:gd name="T54" fmla="*/ 2147483647 w 24"/>
                <a:gd name="T55" fmla="*/ 2147483647 h 22"/>
                <a:gd name="T56" fmla="*/ 2147483647 w 24"/>
                <a:gd name="T57" fmla="*/ 2147483647 h 22"/>
                <a:gd name="T58" fmla="*/ 2147483647 w 24"/>
                <a:gd name="T59" fmla="*/ 2147483647 h 22"/>
                <a:gd name="T60" fmla="*/ 2147483647 w 24"/>
                <a:gd name="T61" fmla="*/ 2147483647 h 22"/>
                <a:gd name="T62" fmla="*/ 2147483647 w 24"/>
                <a:gd name="T63" fmla="*/ 0 h 22"/>
                <a:gd name="T64" fmla="*/ 2147483647 w 24"/>
                <a:gd name="T65" fmla="*/ 2147483647 h 22"/>
                <a:gd name="T66" fmla="*/ 2147483647 w 24"/>
                <a:gd name="T67" fmla="*/ 2147483647 h 22"/>
                <a:gd name="T68" fmla="*/ 2147483647 w 24"/>
                <a:gd name="T69" fmla="*/ 2147483647 h 22"/>
                <a:gd name="T70" fmla="*/ 2147483647 w 24"/>
                <a:gd name="T71" fmla="*/ 2147483647 h 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
                <a:gd name="T109" fmla="*/ 0 h 22"/>
                <a:gd name="T110" fmla="*/ 24 w 24"/>
                <a:gd name="T111" fmla="*/ 22 h 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 h="22">
                  <a:moveTo>
                    <a:pt x="24" y="6"/>
                  </a:moveTo>
                  <a:lnTo>
                    <a:pt x="23" y="7"/>
                  </a:lnTo>
                  <a:lnTo>
                    <a:pt x="23" y="9"/>
                  </a:lnTo>
                  <a:lnTo>
                    <a:pt x="21" y="10"/>
                  </a:lnTo>
                  <a:lnTo>
                    <a:pt x="21" y="12"/>
                  </a:lnTo>
                  <a:lnTo>
                    <a:pt x="19" y="13"/>
                  </a:lnTo>
                  <a:lnTo>
                    <a:pt x="17" y="14"/>
                  </a:lnTo>
                  <a:lnTo>
                    <a:pt x="15" y="15"/>
                  </a:lnTo>
                  <a:lnTo>
                    <a:pt x="15" y="16"/>
                  </a:lnTo>
                  <a:lnTo>
                    <a:pt x="13" y="17"/>
                  </a:lnTo>
                  <a:lnTo>
                    <a:pt x="12" y="17"/>
                  </a:lnTo>
                  <a:lnTo>
                    <a:pt x="11" y="19"/>
                  </a:lnTo>
                  <a:lnTo>
                    <a:pt x="9" y="19"/>
                  </a:lnTo>
                  <a:lnTo>
                    <a:pt x="7" y="20"/>
                  </a:lnTo>
                  <a:lnTo>
                    <a:pt x="5" y="21"/>
                  </a:lnTo>
                  <a:lnTo>
                    <a:pt x="3" y="22"/>
                  </a:lnTo>
                  <a:lnTo>
                    <a:pt x="1" y="20"/>
                  </a:lnTo>
                  <a:lnTo>
                    <a:pt x="0" y="18"/>
                  </a:lnTo>
                  <a:lnTo>
                    <a:pt x="2" y="16"/>
                  </a:lnTo>
                  <a:lnTo>
                    <a:pt x="3" y="15"/>
                  </a:lnTo>
                  <a:lnTo>
                    <a:pt x="5" y="14"/>
                  </a:lnTo>
                  <a:lnTo>
                    <a:pt x="7" y="14"/>
                  </a:lnTo>
                  <a:lnTo>
                    <a:pt x="8" y="13"/>
                  </a:lnTo>
                  <a:lnTo>
                    <a:pt x="11" y="12"/>
                  </a:lnTo>
                  <a:lnTo>
                    <a:pt x="13" y="10"/>
                  </a:lnTo>
                  <a:lnTo>
                    <a:pt x="15" y="9"/>
                  </a:lnTo>
                  <a:lnTo>
                    <a:pt x="17" y="7"/>
                  </a:lnTo>
                  <a:lnTo>
                    <a:pt x="17" y="6"/>
                  </a:lnTo>
                  <a:lnTo>
                    <a:pt x="18" y="4"/>
                  </a:lnTo>
                  <a:lnTo>
                    <a:pt x="19" y="3"/>
                  </a:lnTo>
                  <a:lnTo>
                    <a:pt x="19" y="1"/>
                  </a:lnTo>
                  <a:lnTo>
                    <a:pt x="21" y="0"/>
                  </a:lnTo>
                  <a:lnTo>
                    <a:pt x="23" y="1"/>
                  </a:lnTo>
                  <a:lnTo>
                    <a:pt x="24" y="3"/>
                  </a:lnTo>
                  <a:lnTo>
                    <a:pt x="2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42" name="Freeform 135"/>
            <p:cNvSpPr>
              <a:spLocks/>
            </p:cNvSpPr>
            <p:nvPr/>
          </p:nvSpPr>
          <p:spPr bwMode="auto">
            <a:xfrm>
              <a:off x="3903663" y="4989513"/>
              <a:ext cx="125412" cy="209550"/>
            </a:xfrm>
            <a:custGeom>
              <a:avLst/>
              <a:gdLst>
                <a:gd name="T0" fmla="*/ 2147483647 w 79"/>
                <a:gd name="T1" fmla="*/ 2147483647 h 132"/>
                <a:gd name="T2" fmla="*/ 2147483647 w 79"/>
                <a:gd name="T3" fmla="*/ 2147483647 h 132"/>
                <a:gd name="T4" fmla="*/ 2147483647 w 79"/>
                <a:gd name="T5" fmla="*/ 2147483647 h 132"/>
                <a:gd name="T6" fmla="*/ 2147483647 w 79"/>
                <a:gd name="T7" fmla="*/ 2147483647 h 132"/>
                <a:gd name="T8" fmla="*/ 2147483647 w 79"/>
                <a:gd name="T9" fmla="*/ 2147483647 h 132"/>
                <a:gd name="T10" fmla="*/ 2147483647 w 79"/>
                <a:gd name="T11" fmla="*/ 2147483647 h 132"/>
                <a:gd name="T12" fmla="*/ 2147483647 w 79"/>
                <a:gd name="T13" fmla="*/ 2147483647 h 132"/>
                <a:gd name="T14" fmla="*/ 2147483647 w 79"/>
                <a:gd name="T15" fmla="*/ 2147483647 h 132"/>
                <a:gd name="T16" fmla="*/ 2147483647 w 79"/>
                <a:gd name="T17" fmla="*/ 2147483647 h 132"/>
                <a:gd name="T18" fmla="*/ 2147483647 w 79"/>
                <a:gd name="T19" fmla="*/ 2147483647 h 132"/>
                <a:gd name="T20" fmla="*/ 2147483647 w 79"/>
                <a:gd name="T21" fmla="*/ 2147483647 h 132"/>
                <a:gd name="T22" fmla="*/ 2147483647 w 79"/>
                <a:gd name="T23" fmla="*/ 2147483647 h 132"/>
                <a:gd name="T24" fmla="*/ 2147483647 w 79"/>
                <a:gd name="T25" fmla="*/ 2147483647 h 132"/>
                <a:gd name="T26" fmla="*/ 2147483647 w 79"/>
                <a:gd name="T27" fmla="*/ 2147483647 h 132"/>
                <a:gd name="T28" fmla="*/ 2147483647 w 79"/>
                <a:gd name="T29" fmla="*/ 2147483647 h 132"/>
                <a:gd name="T30" fmla="*/ 2147483647 w 79"/>
                <a:gd name="T31" fmla="*/ 2147483647 h 132"/>
                <a:gd name="T32" fmla="*/ 2147483647 w 79"/>
                <a:gd name="T33" fmla="*/ 2147483647 h 132"/>
                <a:gd name="T34" fmla="*/ 2147483647 w 79"/>
                <a:gd name="T35" fmla="*/ 2147483647 h 132"/>
                <a:gd name="T36" fmla="*/ 2147483647 w 79"/>
                <a:gd name="T37" fmla="*/ 2147483647 h 132"/>
                <a:gd name="T38" fmla="*/ 2147483647 w 79"/>
                <a:gd name="T39" fmla="*/ 2147483647 h 132"/>
                <a:gd name="T40" fmla="*/ 2147483647 w 79"/>
                <a:gd name="T41" fmla="*/ 2147483647 h 132"/>
                <a:gd name="T42" fmla="*/ 2147483647 w 79"/>
                <a:gd name="T43" fmla="*/ 2147483647 h 132"/>
                <a:gd name="T44" fmla="*/ 2147483647 w 79"/>
                <a:gd name="T45" fmla="*/ 2147483647 h 132"/>
                <a:gd name="T46" fmla="*/ 2147483647 w 79"/>
                <a:gd name="T47" fmla="*/ 2147483647 h 132"/>
                <a:gd name="T48" fmla="*/ 2147483647 w 79"/>
                <a:gd name="T49" fmla="*/ 2147483647 h 132"/>
                <a:gd name="T50" fmla="*/ 0 w 79"/>
                <a:gd name="T51" fmla="*/ 2147483647 h 132"/>
                <a:gd name="T52" fmla="*/ 0 w 79"/>
                <a:gd name="T53" fmla="*/ 2147483647 h 132"/>
                <a:gd name="T54" fmla="*/ 0 w 79"/>
                <a:gd name="T55" fmla="*/ 2147483647 h 132"/>
                <a:gd name="T56" fmla="*/ 2147483647 w 79"/>
                <a:gd name="T57" fmla="*/ 2147483647 h 132"/>
                <a:gd name="T58" fmla="*/ 2147483647 w 79"/>
                <a:gd name="T59" fmla="*/ 2147483647 h 132"/>
                <a:gd name="T60" fmla="*/ 2147483647 w 79"/>
                <a:gd name="T61" fmla="*/ 2147483647 h 132"/>
                <a:gd name="T62" fmla="*/ 2147483647 w 79"/>
                <a:gd name="T63" fmla="*/ 2147483647 h 132"/>
                <a:gd name="T64" fmla="*/ 2147483647 w 79"/>
                <a:gd name="T65" fmla="*/ 2147483647 h 132"/>
                <a:gd name="T66" fmla="*/ 2147483647 w 79"/>
                <a:gd name="T67" fmla="*/ 2147483647 h 132"/>
                <a:gd name="T68" fmla="*/ 2147483647 w 79"/>
                <a:gd name="T69" fmla="*/ 2147483647 h 132"/>
                <a:gd name="T70" fmla="*/ 2147483647 w 79"/>
                <a:gd name="T71" fmla="*/ 2147483647 h 132"/>
                <a:gd name="T72" fmla="*/ 2147483647 w 79"/>
                <a:gd name="T73" fmla="*/ 2147483647 h 132"/>
                <a:gd name="T74" fmla="*/ 2147483647 w 79"/>
                <a:gd name="T75" fmla="*/ 2147483647 h 132"/>
                <a:gd name="T76" fmla="*/ 2147483647 w 79"/>
                <a:gd name="T77" fmla="*/ 2147483647 h 132"/>
                <a:gd name="T78" fmla="*/ 2147483647 w 79"/>
                <a:gd name="T79" fmla="*/ 2147483647 h 132"/>
                <a:gd name="T80" fmla="*/ 2147483647 w 79"/>
                <a:gd name="T81" fmla="*/ 2147483647 h 132"/>
                <a:gd name="T82" fmla="*/ 2147483647 w 79"/>
                <a:gd name="T83" fmla="*/ 2147483647 h 132"/>
                <a:gd name="T84" fmla="*/ 2147483647 w 79"/>
                <a:gd name="T85" fmla="*/ 2147483647 h 132"/>
                <a:gd name="T86" fmla="*/ 2147483647 w 79"/>
                <a:gd name="T87" fmla="*/ 2147483647 h 132"/>
                <a:gd name="T88" fmla="*/ 2147483647 w 79"/>
                <a:gd name="T89" fmla="*/ 2147483647 h 132"/>
                <a:gd name="T90" fmla="*/ 2147483647 w 79"/>
                <a:gd name="T91" fmla="*/ 2147483647 h 132"/>
                <a:gd name="T92" fmla="*/ 2147483647 w 79"/>
                <a:gd name="T93" fmla="*/ 2147483647 h 132"/>
                <a:gd name="T94" fmla="*/ 2147483647 w 79"/>
                <a:gd name="T95" fmla="*/ 0 h 132"/>
                <a:gd name="T96" fmla="*/ 2147483647 w 79"/>
                <a:gd name="T97" fmla="*/ 2147483647 h 132"/>
                <a:gd name="T98" fmla="*/ 2147483647 w 79"/>
                <a:gd name="T99" fmla="*/ 2147483647 h 132"/>
                <a:gd name="T100" fmla="*/ 2147483647 w 79"/>
                <a:gd name="T101" fmla="*/ 2147483647 h 132"/>
                <a:gd name="T102" fmla="*/ 2147483647 w 79"/>
                <a:gd name="T103" fmla="*/ 2147483647 h 132"/>
                <a:gd name="T104" fmla="*/ 2147483647 w 79"/>
                <a:gd name="T105" fmla="*/ 2147483647 h 132"/>
                <a:gd name="T106" fmla="*/ 2147483647 w 79"/>
                <a:gd name="T107" fmla="*/ 2147483647 h 132"/>
                <a:gd name="T108" fmla="*/ 2147483647 w 79"/>
                <a:gd name="T109" fmla="*/ 2147483647 h 132"/>
                <a:gd name="T110" fmla="*/ 2147483647 w 79"/>
                <a:gd name="T111" fmla="*/ 2147483647 h 1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9"/>
                <a:gd name="T169" fmla="*/ 0 h 132"/>
                <a:gd name="T170" fmla="*/ 79 w 79"/>
                <a:gd name="T171" fmla="*/ 132 h 1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9" h="132">
                  <a:moveTo>
                    <a:pt x="74" y="23"/>
                  </a:moveTo>
                  <a:lnTo>
                    <a:pt x="73" y="20"/>
                  </a:lnTo>
                  <a:lnTo>
                    <a:pt x="71" y="19"/>
                  </a:lnTo>
                  <a:lnTo>
                    <a:pt x="68" y="17"/>
                  </a:lnTo>
                  <a:lnTo>
                    <a:pt x="66" y="15"/>
                  </a:lnTo>
                  <a:lnTo>
                    <a:pt x="65" y="14"/>
                  </a:lnTo>
                  <a:lnTo>
                    <a:pt x="64" y="13"/>
                  </a:lnTo>
                  <a:lnTo>
                    <a:pt x="62" y="12"/>
                  </a:lnTo>
                  <a:lnTo>
                    <a:pt x="60" y="11"/>
                  </a:lnTo>
                  <a:lnTo>
                    <a:pt x="58" y="11"/>
                  </a:lnTo>
                  <a:lnTo>
                    <a:pt x="57" y="10"/>
                  </a:lnTo>
                  <a:lnTo>
                    <a:pt x="56" y="10"/>
                  </a:lnTo>
                  <a:lnTo>
                    <a:pt x="54" y="10"/>
                  </a:lnTo>
                  <a:lnTo>
                    <a:pt x="52" y="9"/>
                  </a:lnTo>
                  <a:lnTo>
                    <a:pt x="50" y="9"/>
                  </a:lnTo>
                  <a:lnTo>
                    <a:pt x="48" y="9"/>
                  </a:lnTo>
                  <a:lnTo>
                    <a:pt x="47" y="9"/>
                  </a:lnTo>
                  <a:lnTo>
                    <a:pt x="46" y="9"/>
                  </a:lnTo>
                  <a:lnTo>
                    <a:pt x="44" y="10"/>
                  </a:lnTo>
                  <a:lnTo>
                    <a:pt x="42" y="10"/>
                  </a:lnTo>
                  <a:lnTo>
                    <a:pt x="40" y="11"/>
                  </a:lnTo>
                  <a:lnTo>
                    <a:pt x="38" y="11"/>
                  </a:lnTo>
                  <a:lnTo>
                    <a:pt x="37" y="12"/>
                  </a:lnTo>
                  <a:lnTo>
                    <a:pt x="35" y="13"/>
                  </a:lnTo>
                  <a:lnTo>
                    <a:pt x="34" y="15"/>
                  </a:lnTo>
                  <a:lnTo>
                    <a:pt x="32" y="16"/>
                  </a:lnTo>
                  <a:lnTo>
                    <a:pt x="30" y="18"/>
                  </a:lnTo>
                  <a:lnTo>
                    <a:pt x="28" y="19"/>
                  </a:lnTo>
                  <a:lnTo>
                    <a:pt x="26" y="22"/>
                  </a:lnTo>
                  <a:lnTo>
                    <a:pt x="24" y="23"/>
                  </a:lnTo>
                  <a:lnTo>
                    <a:pt x="23" y="25"/>
                  </a:lnTo>
                  <a:lnTo>
                    <a:pt x="22" y="26"/>
                  </a:lnTo>
                  <a:lnTo>
                    <a:pt x="20" y="29"/>
                  </a:lnTo>
                  <a:lnTo>
                    <a:pt x="19" y="30"/>
                  </a:lnTo>
                  <a:lnTo>
                    <a:pt x="18" y="32"/>
                  </a:lnTo>
                  <a:lnTo>
                    <a:pt x="18" y="33"/>
                  </a:lnTo>
                  <a:lnTo>
                    <a:pt x="17" y="34"/>
                  </a:lnTo>
                  <a:lnTo>
                    <a:pt x="16" y="36"/>
                  </a:lnTo>
                  <a:lnTo>
                    <a:pt x="15" y="39"/>
                  </a:lnTo>
                  <a:lnTo>
                    <a:pt x="14" y="41"/>
                  </a:lnTo>
                  <a:lnTo>
                    <a:pt x="13" y="43"/>
                  </a:lnTo>
                  <a:lnTo>
                    <a:pt x="12" y="45"/>
                  </a:lnTo>
                  <a:lnTo>
                    <a:pt x="11" y="48"/>
                  </a:lnTo>
                  <a:lnTo>
                    <a:pt x="11" y="50"/>
                  </a:lnTo>
                  <a:lnTo>
                    <a:pt x="10" y="52"/>
                  </a:lnTo>
                  <a:lnTo>
                    <a:pt x="9" y="56"/>
                  </a:lnTo>
                  <a:lnTo>
                    <a:pt x="9" y="61"/>
                  </a:lnTo>
                  <a:lnTo>
                    <a:pt x="9" y="64"/>
                  </a:lnTo>
                  <a:lnTo>
                    <a:pt x="9" y="68"/>
                  </a:lnTo>
                  <a:lnTo>
                    <a:pt x="9" y="72"/>
                  </a:lnTo>
                  <a:lnTo>
                    <a:pt x="9" y="75"/>
                  </a:lnTo>
                  <a:lnTo>
                    <a:pt x="10" y="79"/>
                  </a:lnTo>
                  <a:lnTo>
                    <a:pt x="10" y="82"/>
                  </a:lnTo>
                  <a:lnTo>
                    <a:pt x="10" y="85"/>
                  </a:lnTo>
                  <a:lnTo>
                    <a:pt x="11" y="89"/>
                  </a:lnTo>
                  <a:lnTo>
                    <a:pt x="11" y="93"/>
                  </a:lnTo>
                  <a:lnTo>
                    <a:pt x="12" y="97"/>
                  </a:lnTo>
                  <a:lnTo>
                    <a:pt x="12" y="100"/>
                  </a:lnTo>
                  <a:lnTo>
                    <a:pt x="12" y="104"/>
                  </a:lnTo>
                  <a:lnTo>
                    <a:pt x="12" y="108"/>
                  </a:lnTo>
                  <a:lnTo>
                    <a:pt x="12" y="113"/>
                  </a:lnTo>
                  <a:lnTo>
                    <a:pt x="11" y="114"/>
                  </a:lnTo>
                  <a:lnTo>
                    <a:pt x="11" y="115"/>
                  </a:lnTo>
                  <a:lnTo>
                    <a:pt x="11" y="116"/>
                  </a:lnTo>
                  <a:lnTo>
                    <a:pt x="11" y="117"/>
                  </a:lnTo>
                  <a:lnTo>
                    <a:pt x="10" y="119"/>
                  </a:lnTo>
                  <a:lnTo>
                    <a:pt x="10" y="120"/>
                  </a:lnTo>
                  <a:lnTo>
                    <a:pt x="9" y="122"/>
                  </a:lnTo>
                  <a:lnTo>
                    <a:pt x="9" y="123"/>
                  </a:lnTo>
                  <a:lnTo>
                    <a:pt x="8" y="124"/>
                  </a:lnTo>
                  <a:lnTo>
                    <a:pt x="8" y="126"/>
                  </a:lnTo>
                  <a:lnTo>
                    <a:pt x="8" y="127"/>
                  </a:lnTo>
                  <a:lnTo>
                    <a:pt x="8" y="129"/>
                  </a:lnTo>
                  <a:lnTo>
                    <a:pt x="7" y="130"/>
                  </a:lnTo>
                  <a:lnTo>
                    <a:pt x="6" y="131"/>
                  </a:lnTo>
                  <a:lnTo>
                    <a:pt x="4" y="132"/>
                  </a:lnTo>
                  <a:lnTo>
                    <a:pt x="2" y="132"/>
                  </a:lnTo>
                  <a:lnTo>
                    <a:pt x="0" y="132"/>
                  </a:lnTo>
                  <a:lnTo>
                    <a:pt x="0" y="131"/>
                  </a:lnTo>
                  <a:lnTo>
                    <a:pt x="0" y="130"/>
                  </a:lnTo>
                  <a:lnTo>
                    <a:pt x="0" y="129"/>
                  </a:lnTo>
                  <a:lnTo>
                    <a:pt x="0" y="127"/>
                  </a:lnTo>
                  <a:lnTo>
                    <a:pt x="0" y="126"/>
                  </a:lnTo>
                  <a:lnTo>
                    <a:pt x="0" y="124"/>
                  </a:lnTo>
                  <a:lnTo>
                    <a:pt x="0" y="123"/>
                  </a:lnTo>
                  <a:lnTo>
                    <a:pt x="0" y="121"/>
                  </a:lnTo>
                  <a:lnTo>
                    <a:pt x="2" y="120"/>
                  </a:lnTo>
                  <a:lnTo>
                    <a:pt x="2" y="119"/>
                  </a:lnTo>
                  <a:lnTo>
                    <a:pt x="2" y="117"/>
                  </a:lnTo>
                  <a:lnTo>
                    <a:pt x="2" y="116"/>
                  </a:lnTo>
                  <a:lnTo>
                    <a:pt x="2" y="114"/>
                  </a:lnTo>
                  <a:lnTo>
                    <a:pt x="2" y="113"/>
                  </a:lnTo>
                  <a:lnTo>
                    <a:pt x="2" y="111"/>
                  </a:lnTo>
                  <a:lnTo>
                    <a:pt x="2" y="110"/>
                  </a:lnTo>
                  <a:lnTo>
                    <a:pt x="3" y="108"/>
                  </a:lnTo>
                  <a:lnTo>
                    <a:pt x="3" y="107"/>
                  </a:lnTo>
                  <a:lnTo>
                    <a:pt x="4" y="106"/>
                  </a:lnTo>
                  <a:lnTo>
                    <a:pt x="4" y="101"/>
                  </a:lnTo>
                  <a:lnTo>
                    <a:pt x="4" y="97"/>
                  </a:lnTo>
                  <a:lnTo>
                    <a:pt x="4" y="93"/>
                  </a:lnTo>
                  <a:lnTo>
                    <a:pt x="4" y="90"/>
                  </a:lnTo>
                  <a:lnTo>
                    <a:pt x="4" y="86"/>
                  </a:lnTo>
                  <a:lnTo>
                    <a:pt x="4" y="82"/>
                  </a:lnTo>
                  <a:lnTo>
                    <a:pt x="4" y="79"/>
                  </a:lnTo>
                  <a:lnTo>
                    <a:pt x="4" y="75"/>
                  </a:lnTo>
                  <a:lnTo>
                    <a:pt x="3" y="72"/>
                  </a:lnTo>
                  <a:lnTo>
                    <a:pt x="3" y="68"/>
                  </a:lnTo>
                  <a:lnTo>
                    <a:pt x="3" y="65"/>
                  </a:lnTo>
                  <a:lnTo>
                    <a:pt x="3" y="61"/>
                  </a:lnTo>
                  <a:lnTo>
                    <a:pt x="3" y="57"/>
                  </a:lnTo>
                  <a:lnTo>
                    <a:pt x="4" y="53"/>
                  </a:lnTo>
                  <a:lnTo>
                    <a:pt x="4" y="49"/>
                  </a:lnTo>
                  <a:lnTo>
                    <a:pt x="5" y="46"/>
                  </a:lnTo>
                  <a:lnTo>
                    <a:pt x="5" y="44"/>
                  </a:lnTo>
                  <a:lnTo>
                    <a:pt x="5" y="43"/>
                  </a:lnTo>
                  <a:lnTo>
                    <a:pt x="6" y="42"/>
                  </a:lnTo>
                  <a:lnTo>
                    <a:pt x="6" y="41"/>
                  </a:lnTo>
                  <a:lnTo>
                    <a:pt x="7" y="39"/>
                  </a:lnTo>
                  <a:lnTo>
                    <a:pt x="7" y="37"/>
                  </a:lnTo>
                  <a:lnTo>
                    <a:pt x="8" y="35"/>
                  </a:lnTo>
                  <a:lnTo>
                    <a:pt x="9" y="33"/>
                  </a:lnTo>
                  <a:lnTo>
                    <a:pt x="10" y="31"/>
                  </a:lnTo>
                  <a:lnTo>
                    <a:pt x="11" y="29"/>
                  </a:lnTo>
                  <a:lnTo>
                    <a:pt x="11" y="27"/>
                  </a:lnTo>
                  <a:lnTo>
                    <a:pt x="12" y="26"/>
                  </a:lnTo>
                  <a:lnTo>
                    <a:pt x="13" y="25"/>
                  </a:lnTo>
                  <a:lnTo>
                    <a:pt x="14" y="23"/>
                  </a:lnTo>
                  <a:lnTo>
                    <a:pt x="15" y="21"/>
                  </a:lnTo>
                  <a:lnTo>
                    <a:pt x="17" y="19"/>
                  </a:lnTo>
                  <a:lnTo>
                    <a:pt x="18" y="17"/>
                  </a:lnTo>
                  <a:lnTo>
                    <a:pt x="20" y="15"/>
                  </a:lnTo>
                  <a:lnTo>
                    <a:pt x="22" y="13"/>
                  </a:lnTo>
                  <a:lnTo>
                    <a:pt x="24" y="11"/>
                  </a:lnTo>
                  <a:lnTo>
                    <a:pt x="26" y="9"/>
                  </a:lnTo>
                  <a:lnTo>
                    <a:pt x="28" y="8"/>
                  </a:lnTo>
                  <a:lnTo>
                    <a:pt x="30" y="6"/>
                  </a:lnTo>
                  <a:lnTo>
                    <a:pt x="32" y="4"/>
                  </a:lnTo>
                  <a:lnTo>
                    <a:pt x="34" y="4"/>
                  </a:lnTo>
                  <a:lnTo>
                    <a:pt x="36" y="3"/>
                  </a:lnTo>
                  <a:lnTo>
                    <a:pt x="39" y="2"/>
                  </a:lnTo>
                  <a:lnTo>
                    <a:pt x="42" y="1"/>
                  </a:lnTo>
                  <a:lnTo>
                    <a:pt x="44" y="0"/>
                  </a:lnTo>
                  <a:lnTo>
                    <a:pt x="46" y="0"/>
                  </a:lnTo>
                  <a:lnTo>
                    <a:pt x="48" y="0"/>
                  </a:lnTo>
                  <a:lnTo>
                    <a:pt x="50" y="0"/>
                  </a:lnTo>
                  <a:lnTo>
                    <a:pt x="52" y="0"/>
                  </a:lnTo>
                  <a:lnTo>
                    <a:pt x="55" y="1"/>
                  </a:lnTo>
                  <a:lnTo>
                    <a:pt x="56" y="1"/>
                  </a:lnTo>
                  <a:lnTo>
                    <a:pt x="59" y="2"/>
                  </a:lnTo>
                  <a:lnTo>
                    <a:pt x="61" y="3"/>
                  </a:lnTo>
                  <a:lnTo>
                    <a:pt x="64" y="4"/>
                  </a:lnTo>
                  <a:lnTo>
                    <a:pt x="66" y="4"/>
                  </a:lnTo>
                  <a:lnTo>
                    <a:pt x="68" y="6"/>
                  </a:lnTo>
                  <a:lnTo>
                    <a:pt x="70" y="7"/>
                  </a:lnTo>
                  <a:lnTo>
                    <a:pt x="72" y="9"/>
                  </a:lnTo>
                  <a:lnTo>
                    <a:pt x="74" y="9"/>
                  </a:lnTo>
                  <a:lnTo>
                    <a:pt x="75" y="11"/>
                  </a:lnTo>
                  <a:lnTo>
                    <a:pt x="76" y="12"/>
                  </a:lnTo>
                  <a:lnTo>
                    <a:pt x="77" y="14"/>
                  </a:lnTo>
                  <a:lnTo>
                    <a:pt x="77" y="15"/>
                  </a:lnTo>
                  <a:lnTo>
                    <a:pt x="78" y="17"/>
                  </a:lnTo>
                  <a:lnTo>
                    <a:pt x="78" y="19"/>
                  </a:lnTo>
                  <a:lnTo>
                    <a:pt x="79" y="21"/>
                  </a:lnTo>
                  <a:lnTo>
                    <a:pt x="79" y="23"/>
                  </a:lnTo>
                  <a:lnTo>
                    <a:pt x="78" y="24"/>
                  </a:lnTo>
                  <a:lnTo>
                    <a:pt x="75" y="24"/>
                  </a:lnTo>
                  <a:lnTo>
                    <a:pt x="74"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43" name="Freeform 136"/>
            <p:cNvSpPr>
              <a:spLocks/>
            </p:cNvSpPr>
            <p:nvPr/>
          </p:nvSpPr>
          <p:spPr bwMode="auto">
            <a:xfrm>
              <a:off x="3890963" y="5186363"/>
              <a:ext cx="104775" cy="41275"/>
            </a:xfrm>
            <a:custGeom>
              <a:avLst/>
              <a:gdLst>
                <a:gd name="T0" fmla="*/ 2147483647 w 66"/>
                <a:gd name="T1" fmla="*/ 2147483647 h 26"/>
                <a:gd name="T2" fmla="*/ 2147483647 w 66"/>
                <a:gd name="T3" fmla="*/ 2147483647 h 26"/>
                <a:gd name="T4" fmla="*/ 2147483647 w 66"/>
                <a:gd name="T5" fmla="*/ 2147483647 h 26"/>
                <a:gd name="T6" fmla="*/ 2147483647 w 66"/>
                <a:gd name="T7" fmla="*/ 2147483647 h 26"/>
                <a:gd name="T8" fmla="*/ 2147483647 w 66"/>
                <a:gd name="T9" fmla="*/ 2147483647 h 26"/>
                <a:gd name="T10" fmla="*/ 2147483647 w 66"/>
                <a:gd name="T11" fmla="*/ 2147483647 h 26"/>
                <a:gd name="T12" fmla="*/ 2147483647 w 66"/>
                <a:gd name="T13" fmla="*/ 2147483647 h 26"/>
                <a:gd name="T14" fmla="*/ 2147483647 w 66"/>
                <a:gd name="T15" fmla="*/ 2147483647 h 26"/>
                <a:gd name="T16" fmla="*/ 2147483647 w 66"/>
                <a:gd name="T17" fmla="*/ 2147483647 h 26"/>
                <a:gd name="T18" fmla="*/ 2147483647 w 66"/>
                <a:gd name="T19" fmla="*/ 0 h 26"/>
                <a:gd name="T20" fmla="*/ 2147483647 w 66"/>
                <a:gd name="T21" fmla="*/ 2147483647 h 26"/>
                <a:gd name="T22" fmla="*/ 2147483647 w 66"/>
                <a:gd name="T23" fmla="*/ 2147483647 h 26"/>
                <a:gd name="T24" fmla="*/ 2147483647 w 66"/>
                <a:gd name="T25" fmla="*/ 2147483647 h 26"/>
                <a:gd name="T26" fmla="*/ 2147483647 w 66"/>
                <a:gd name="T27" fmla="*/ 2147483647 h 26"/>
                <a:gd name="T28" fmla="*/ 2147483647 w 66"/>
                <a:gd name="T29" fmla="*/ 2147483647 h 26"/>
                <a:gd name="T30" fmla="*/ 2147483647 w 66"/>
                <a:gd name="T31" fmla="*/ 2147483647 h 26"/>
                <a:gd name="T32" fmla="*/ 2147483647 w 66"/>
                <a:gd name="T33" fmla="*/ 2147483647 h 26"/>
                <a:gd name="T34" fmla="*/ 2147483647 w 66"/>
                <a:gd name="T35" fmla="*/ 2147483647 h 26"/>
                <a:gd name="T36" fmla="*/ 2147483647 w 66"/>
                <a:gd name="T37" fmla="*/ 2147483647 h 26"/>
                <a:gd name="T38" fmla="*/ 2147483647 w 66"/>
                <a:gd name="T39" fmla="*/ 2147483647 h 26"/>
                <a:gd name="T40" fmla="*/ 2147483647 w 66"/>
                <a:gd name="T41" fmla="*/ 2147483647 h 26"/>
                <a:gd name="T42" fmla="*/ 2147483647 w 66"/>
                <a:gd name="T43" fmla="*/ 2147483647 h 26"/>
                <a:gd name="T44" fmla="*/ 2147483647 w 66"/>
                <a:gd name="T45" fmla="*/ 2147483647 h 26"/>
                <a:gd name="T46" fmla="*/ 2147483647 w 66"/>
                <a:gd name="T47" fmla="*/ 2147483647 h 26"/>
                <a:gd name="T48" fmla="*/ 2147483647 w 66"/>
                <a:gd name="T49" fmla="*/ 2147483647 h 26"/>
                <a:gd name="T50" fmla="*/ 2147483647 w 66"/>
                <a:gd name="T51" fmla="*/ 2147483647 h 26"/>
                <a:gd name="T52" fmla="*/ 2147483647 w 66"/>
                <a:gd name="T53" fmla="*/ 2147483647 h 26"/>
                <a:gd name="T54" fmla="*/ 2147483647 w 66"/>
                <a:gd name="T55" fmla="*/ 2147483647 h 26"/>
                <a:gd name="T56" fmla="*/ 2147483647 w 66"/>
                <a:gd name="T57" fmla="*/ 2147483647 h 26"/>
                <a:gd name="T58" fmla="*/ 2147483647 w 66"/>
                <a:gd name="T59" fmla="*/ 2147483647 h 26"/>
                <a:gd name="T60" fmla="*/ 2147483647 w 66"/>
                <a:gd name="T61" fmla="*/ 2147483647 h 26"/>
                <a:gd name="T62" fmla="*/ 2147483647 w 66"/>
                <a:gd name="T63" fmla="*/ 2147483647 h 26"/>
                <a:gd name="T64" fmla="*/ 2147483647 w 66"/>
                <a:gd name="T65" fmla="*/ 2147483647 h 26"/>
                <a:gd name="T66" fmla="*/ 2147483647 w 66"/>
                <a:gd name="T67" fmla="*/ 2147483647 h 26"/>
                <a:gd name="T68" fmla="*/ 2147483647 w 66"/>
                <a:gd name="T69" fmla="*/ 2147483647 h 26"/>
                <a:gd name="T70" fmla="*/ 2147483647 w 66"/>
                <a:gd name="T71" fmla="*/ 2147483647 h 26"/>
                <a:gd name="T72" fmla="*/ 2147483647 w 66"/>
                <a:gd name="T73" fmla="*/ 2147483647 h 26"/>
                <a:gd name="T74" fmla="*/ 2147483647 w 66"/>
                <a:gd name="T75" fmla="*/ 2147483647 h 26"/>
                <a:gd name="T76" fmla="*/ 2147483647 w 66"/>
                <a:gd name="T77" fmla="*/ 2147483647 h 26"/>
                <a:gd name="T78" fmla="*/ 2147483647 w 66"/>
                <a:gd name="T79" fmla="*/ 2147483647 h 26"/>
                <a:gd name="T80" fmla="*/ 2147483647 w 66"/>
                <a:gd name="T81" fmla="*/ 2147483647 h 26"/>
                <a:gd name="T82" fmla="*/ 2147483647 w 66"/>
                <a:gd name="T83" fmla="*/ 2147483647 h 26"/>
                <a:gd name="T84" fmla="*/ 2147483647 w 66"/>
                <a:gd name="T85" fmla="*/ 2147483647 h 26"/>
                <a:gd name="T86" fmla="*/ 2147483647 w 66"/>
                <a:gd name="T87" fmla="*/ 2147483647 h 26"/>
                <a:gd name="T88" fmla="*/ 2147483647 w 66"/>
                <a:gd name="T89" fmla="*/ 2147483647 h 26"/>
                <a:gd name="T90" fmla="*/ 2147483647 w 66"/>
                <a:gd name="T91" fmla="*/ 2147483647 h 26"/>
                <a:gd name="T92" fmla="*/ 2147483647 w 66"/>
                <a:gd name="T93" fmla="*/ 2147483647 h 26"/>
                <a:gd name="T94" fmla="*/ 2147483647 w 66"/>
                <a:gd name="T95" fmla="*/ 2147483647 h 26"/>
                <a:gd name="T96" fmla="*/ 2147483647 w 66"/>
                <a:gd name="T97" fmla="*/ 2147483647 h 26"/>
                <a:gd name="T98" fmla="*/ 2147483647 w 66"/>
                <a:gd name="T99" fmla="*/ 2147483647 h 26"/>
                <a:gd name="T100" fmla="*/ 2147483647 w 66"/>
                <a:gd name="T101" fmla="*/ 2147483647 h 26"/>
                <a:gd name="T102" fmla="*/ 2147483647 w 66"/>
                <a:gd name="T103" fmla="*/ 2147483647 h 26"/>
                <a:gd name="T104" fmla="*/ 2147483647 w 66"/>
                <a:gd name="T105" fmla="*/ 2147483647 h 26"/>
                <a:gd name="T106" fmla="*/ 2147483647 w 66"/>
                <a:gd name="T107" fmla="*/ 2147483647 h 26"/>
                <a:gd name="T108" fmla="*/ 2147483647 w 66"/>
                <a:gd name="T109" fmla="*/ 2147483647 h 26"/>
                <a:gd name="T110" fmla="*/ 2147483647 w 66"/>
                <a:gd name="T111" fmla="*/ 2147483647 h 26"/>
                <a:gd name="T112" fmla="*/ 2147483647 w 66"/>
                <a:gd name="T113" fmla="*/ 2147483647 h 26"/>
                <a:gd name="T114" fmla="*/ 0 w 66"/>
                <a:gd name="T115" fmla="*/ 2147483647 h 26"/>
                <a:gd name="T116" fmla="*/ 2147483647 w 66"/>
                <a:gd name="T117" fmla="*/ 2147483647 h 26"/>
                <a:gd name="T118" fmla="*/ 2147483647 w 66"/>
                <a:gd name="T119" fmla="*/ 2147483647 h 26"/>
                <a:gd name="T120" fmla="*/ 2147483647 w 66"/>
                <a:gd name="T121" fmla="*/ 2147483647 h 26"/>
                <a:gd name="T122" fmla="*/ 2147483647 w 66"/>
                <a:gd name="T123" fmla="*/ 2147483647 h 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6"/>
                <a:gd name="T187" fmla="*/ 0 h 26"/>
                <a:gd name="T188" fmla="*/ 66 w 66"/>
                <a:gd name="T189" fmla="*/ 26 h 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6" h="26">
                  <a:moveTo>
                    <a:pt x="3" y="4"/>
                  </a:moveTo>
                  <a:lnTo>
                    <a:pt x="5" y="3"/>
                  </a:lnTo>
                  <a:lnTo>
                    <a:pt x="7" y="3"/>
                  </a:lnTo>
                  <a:lnTo>
                    <a:pt x="9" y="2"/>
                  </a:lnTo>
                  <a:lnTo>
                    <a:pt x="11" y="2"/>
                  </a:lnTo>
                  <a:lnTo>
                    <a:pt x="12" y="2"/>
                  </a:lnTo>
                  <a:lnTo>
                    <a:pt x="15" y="1"/>
                  </a:lnTo>
                  <a:lnTo>
                    <a:pt x="16" y="1"/>
                  </a:lnTo>
                  <a:lnTo>
                    <a:pt x="19" y="1"/>
                  </a:lnTo>
                  <a:lnTo>
                    <a:pt x="22" y="0"/>
                  </a:lnTo>
                  <a:lnTo>
                    <a:pt x="26" y="1"/>
                  </a:lnTo>
                  <a:lnTo>
                    <a:pt x="29" y="1"/>
                  </a:lnTo>
                  <a:lnTo>
                    <a:pt x="33" y="2"/>
                  </a:lnTo>
                  <a:lnTo>
                    <a:pt x="36" y="3"/>
                  </a:lnTo>
                  <a:lnTo>
                    <a:pt x="39" y="3"/>
                  </a:lnTo>
                  <a:lnTo>
                    <a:pt x="42" y="5"/>
                  </a:lnTo>
                  <a:lnTo>
                    <a:pt x="45" y="6"/>
                  </a:lnTo>
                  <a:lnTo>
                    <a:pt x="48" y="8"/>
                  </a:lnTo>
                  <a:lnTo>
                    <a:pt x="50" y="9"/>
                  </a:lnTo>
                  <a:lnTo>
                    <a:pt x="53" y="11"/>
                  </a:lnTo>
                  <a:lnTo>
                    <a:pt x="56" y="13"/>
                  </a:lnTo>
                  <a:lnTo>
                    <a:pt x="58" y="16"/>
                  </a:lnTo>
                  <a:lnTo>
                    <a:pt x="60" y="18"/>
                  </a:lnTo>
                  <a:lnTo>
                    <a:pt x="62" y="20"/>
                  </a:lnTo>
                  <a:lnTo>
                    <a:pt x="65" y="23"/>
                  </a:lnTo>
                  <a:lnTo>
                    <a:pt x="66" y="25"/>
                  </a:lnTo>
                  <a:lnTo>
                    <a:pt x="64" y="26"/>
                  </a:lnTo>
                  <a:lnTo>
                    <a:pt x="63" y="26"/>
                  </a:lnTo>
                  <a:lnTo>
                    <a:pt x="62" y="25"/>
                  </a:lnTo>
                  <a:lnTo>
                    <a:pt x="59" y="23"/>
                  </a:lnTo>
                  <a:lnTo>
                    <a:pt x="57" y="21"/>
                  </a:lnTo>
                  <a:lnTo>
                    <a:pt x="55" y="19"/>
                  </a:lnTo>
                  <a:lnTo>
                    <a:pt x="53" y="17"/>
                  </a:lnTo>
                  <a:lnTo>
                    <a:pt x="50" y="16"/>
                  </a:lnTo>
                  <a:lnTo>
                    <a:pt x="48" y="14"/>
                  </a:lnTo>
                  <a:lnTo>
                    <a:pt x="46" y="12"/>
                  </a:lnTo>
                  <a:lnTo>
                    <a:pt x="43" y="12"/>
                  </a:lnTo>
                  <a:lnTo>
                    <a:pt x="40" y="10"/>
                  </a:lnTo>
                  <a:lnTo>
                    <a:pt x="38" y="10"/>
                  </a:lnTo>
                  <a:lnTo>
                    <a:pt x="35" y="9"/>
                  </a:lnTo>
                  <a:lnTo>
                    <a:pt x="32" y="9"/>
                  </a:lnTo>
                  <a:lnTo>
                    <a:pt x="29" y="8"/>
                  </a:lnTo>
                  <a:lnTo>
                    <a:pt x="26" y="8"/>
                  </a:lnTo>
                  <a:lnTo>
                    <a:pt x="23" y="8"/>
                  </a:lnTo>
                  <a:lnTo>
                    <a:pt x="20" y="9"/>
                  </a:lnTo>
                  <a:lnTo>
                    <a:pt x="18" y="9"/>
                  </a:lnTo>
                  <a:lnTo>
                    <a:pt x="16" y="9"/>
                  </a:lnTo>
                  <a:lnTo>
                    <a:pt x="14" y="9"/>
                  </a:lnTo>
                  <a:lnTo>
                    <a:pt x="12" y="9"/>
                  </a:lnTo>
                  <a:lnTo>
                    <a:pt x="10" y="9"/>
                  </a:lnTo>
                  <a:lnTo>
                    <a:pt x="8" y="9"/>
                  </a:lnTo>
                  <a:lnTo>
                    <a:pt x="7" y="9"/>
                  </a:lnTo>
                  <a:lnTo>
                    <a:pt x="6" y="10"/>
                  </a:lnTo>
                  <a:lnTo>
                    <a:pt x="4" y="10"/>
                  </a:lnTo>
                  <a:lnTo>
                    <a:pt x="2" y="9"/>
                  </a:lnTo>
                  <a:lnTo>
                    <a:pt x="2" y="8"/>
                  </a:lnTo>
                  <a:lnTo>
                    <a:pt x="1" y="8"/>
                  </a:lnTo>
                  <a:lnTo>
                    <a:pt x="0" y="6"/>
                  </a:lnTo>
                  <a:lnTo>
                    <a:pt x="1" y="5"/>
                  </a:lnTo>
                  <a:lnTo>
                    <a:pt x="2" y="5"/>
                  </a:lnTo>
                  <a:lnTo>
                    <a:pt x="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44" name="Freeform 137"/>
            <p:cNvSpPr>
              <a:spLocks/>
            </p:cNvSpPr>
            <p:nvPr/>
          </p:nvSpPr>
          <p:spPr bwMode="auto">
            <a:xfrm>
              <a:off x="3986213" y="5143500"/>
              <a:ext cx="39687" cy="82550"/>
            </a:xfrm>
            <a:custGeom>
              <a:avLst/>
              <a:gdLst>
                <a:gd name="T0" fmla="*/ 2147483647 w 25"/>
                <a:gd name="T1" fmla="*/ 2147483647 h 52"/>
                <a:gd name="T2" fmla="*/ 2147483647 w 25"/>
                <a:gd name="T3" fmla="*/ 2147483647 h 52"/>
                <a:gd name="T4" fmla="*/ 2147483647 w 25"/>
                <a:gd name="T5" fmla="*/ 2147483647 h 52"/>
                <a:gd name="T6" fmla="*/ 2147483647 w 25"/>
                <a:gd name="T7" fmla="*/ 2147483647 h 52"/>
                <a:gd name="T8" fmla="*/ 2147483647 w 25"/>
                <a:gd name="T9" fmla="*/ 2147483647 h 52"/>
                <a:gd name="T10" fmla="*/ 2147483647 w 25"/>
                <a:gd name="T11" fmla="*/ 2147483647 h 52"/>
                <a:gd name="T12" fmla="*/ 2147483647 w 25"/>
                <a:gd name="T13" fmla="*/ 2147483647 h 52"/>
                <a:gd name="T14" fmla="*/ 2147483647 w 25"/>
                <a:gd name="T15" fmla="*/ 2147483647 h 52"/>
                <a:gd name="T16" fmla="*/ 2147483647 w 25"/>
                <a:gd name="T17" fmla="*/ 2147483647 h 52"/>
                <a:gd name="T18" fmla="*/ 2147483647 w 25"/>
                <a:gd name="T19" fmla="*/ 2147483647 h 52"/>
                <a:gd name="T20" fmla="*/ 2147483647 w 25"/>
                <a:gd name="T21" fmla="*/ 2147483647 h 52"/>
                <a:gd name="T22" fmla="*/ 2147483647 w 25"/>
                <a:gd name="T23" fmla="*/ 2147483647 h 52"/>
                <a:gd name="T24" fmla="*/ 2147483647 w 25"/>
                <a:gd name="T25" fmla="*/ 2147483647 h 52"/>
                <a:gd name="T26" fmla="*/ 2147483647 w 25"/>
                <a:gd name="T27" fmla="*/ 2147483647 h 52"/>
                <a:gd name="T28" fmla="*/ 2147483647 w 25"/>
                <a:gd name="T29" fmla="*/ 2147483647 h 52"/>
                <a:gd name="T30" fmla="*/ 0 w 25"/>
                <a:gd name="T31" fmla="*/ 2147483647 h 52"/>
                <a:gd name="T32" fmla="*/ 0 w 25"/>
                <a:gd name="T33" fmla="*/ 2147483647 h 52"/>
                <a:gd name="T34" fmla="*/ 0 w 25"/>
                <a:gd name="T35" fmla="*/ 2147483647 h 52"/>
                <a:gd name="T36" fmla="*/ 2147483647 w 25"/>
                <a:gd name="T37" fmla="*/ 2147483647 h 52"/>
                <a:gd name="T38" fmla="*/ 2147483647 w 25"/>
                <a:gd name="T39" fmla="*/ 2147483647 h 52"/>
                <a:gd name="T40" fmla="*/ 2147483647 w 25"/>
                <a:gd name="T41" fmla="*/ 2147483647 h 52"/>
                <a:gd name="T42" fmla="*/ 2147483647 w 25"/>
                <a:gd name="T43" fmla="*/ 2147483647 h 52"/>
                <a:gd name="T44" fmla="*/ 2147483647 w 25"/>
                <a:gd name="T45" fmla="*/ 2147483647 h 52"/>
                <a:gd name="T46" fmla="*/ 2147483647 w 25"/>
                <a:gd name="T47" fmla="*/ 2147483647 h 52"/>
                <a:gd name="T48" fmla="*/ 2147483647 w 25"/>
                <a:gd name="T49" fmla="*/ 2147483647 h 52"/>
                <a:gd name="T50" fmla="*/ 2147483647 w 25"/>
                <a:gd name="T51" fmla="*/ 2147483647 h 52"/>
                <a:gd name="T52" fmla="*/ 2147483647 w 25"/>
                <a:gd name="T53" fmla="*/ 2147483647 h 52"/>
                <a:gd name="T54" fmla="*/ 2147483647 w 25"/>
                <a:gd name="T55" fmla="*/ 2147483647 h 52"/>
                <a:gd name="T56" fmla="*/ 2147483647 w 25"/>
                <a:gd name="T57" fmla="*/ 0 h 52"/>
                <a:gd name="T58" fmla="*/ 2147483647 w 25"/>
                <a:gd name="T59" fmla="*/ 0 h 52"/>
                <a:gd name="T60" fmla="*/ 2147483647 w 25"/>
                <a:gd name="T61" fmla="*/ 2147483647 h 52"/>
                <a:gd name="T62" fmla="*/ 2147483647 w 25"/>
                <a:gd name="T63" fmla="*/ 2147483647 h 52"/>
                <a:gd name="T64" fmla="*/ 2147483647 w 25"/>
                <a:gd name="T65" fmla="*/ 2147483647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52"/>
                <a:gd name="T101" fmla="*/ 25 w 25"/>
                <a:gd name="T102" fmla="*/ 52 h 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52">
                  <a:moveTo>
                    <a:pt x="24" y="7"/>
                  </a:moveTo>
                  <a:lnTo>
                    <a:pt x="23" y="9"/>
                  </a:lnTo>
                  <a:lnTo>
                    <a:pt x="23" y="10"/>
                  </a:lnTo>
                  <a:lnTo>
                    <a:pt x="22" y="10"/>
                  </a:lnTo>
                  <a:lnTo>
                    <a:pt x="23" y="10"/>
                  </a:lnTo>
                  <a:lnTo>
                    <a:pt x="23" y="11"/>
                  </a:lnTo>
                  <a:lnTo>
                    <a:pt x="22" y="13"/>
                  </a:lnTo>
                  <a:lnTo>
                    <a:pt x="21" y="14"/>
                  </a:lnTo>
                  <a:lnTo>
                    <a:pt x="20" y="16"/>
                  </a:lnTo>
                  <a:lnTo>
                    <a:pt x="18" y="19"/>
                  </a:lnTo>
                  <a:lnTo>
                    <a:pt x="16" y="20"/>
                  </a:lnTo>
                  <a:lnTo>
                    <a:pt x="16" y="23"/>
                  </a:lnTo>
                  <a:lnTo>
                    <a:pt x="14" y="24"/>
                  </a:lnTo>
                  <a:lnTo>
                    <a:pt x="14" y="26"/>
                  </a:lnTo>
                  <a:lnTo>
                    <a:pt x="12" y="29"/>
                  </a:lnTo>
                  <a:lnTo>
                    <a:pt x="12" y="31"/>
                  </a:lnTo>
                  <a:lnTo>
                    <a:pt x="10" y="33"/>
                  </a:lnTo>
                  <a:lnTo>
                    <a:pt x="10" y="35"/>
                  </a:lnTo>
                  <a:lnTo>
                    <a:pt x="10" y="37"/>
                  </a:lnTo>
                  <a:lnTo>
                    <a:pt x="8" y="40"/>
                  </a:lnTo>
                  <a:lnTo>
                    <a:pt x="8" y="42"/>
                  </a:lnTo>
                  <a:lnTo>
                    <a:pt x="8" y="45"/>
                  </a:lnTo>
                  <a:lnTo>
                    <a:pt x="8" y="46"/>
                  </a:lnTo>
                  <a:lnTo>
                    <a:pt x="8" y="49"/>
                  </a:lnTo>
                  <a:lnTo>
                    <a:pt x="8" y="51"/>
                  </a:lnTo>
                  <a:lnTo>
                    <a:pt x="6" y="52"/>
                  </a:lnTo>
                  <a:lnTo>
                    <a:pt x="4" y="52"/>
                  </a:lnTo>
                  <a:lnTo>
                    <a:pt x="2" y="51"/>
                  </a:lnTo>
                  <a:lnTo>
                    <a:pt x="2" y="50"/>
                  </a:lnTo>
                  <a:lnTo>
                    <a:pt x="0" y="48"/>
                  </a:lnTo>
                  <a:lnTo>
                    <a:pt x="0" y="46"/>
                  </a:lnTo>
                  <a:lnTo>
                    <a:pt x="0" y="43"/>
                  </a:lnTo>
                  <a:lnTo>
                    <a:pt x="0" y="41"/>
                  </a:lnTo>
                  <a:lnTo>
                    <a:pt x="0" y="38"/>
                  </a:lnTo>
                  <a:lnTo>
                    <a:pt x="1" y="36"/>
                  </a:lnTo>
                  <a:lnTo>
                    <a:pt x="1" y="33"/>
                  </a:lnTo>
                  <a:lnTo>
                    <a:pt x="2" y="31"/>
                  </a:lnTo>
                  <a:lnTo>
                    <a:pt x="2" y="29"/>
                  </a:lnTo>
                  <a:lnTo>
                    <a:pt x="2" y="27"/>
                  </a:lnTo>
                  <a:lnTo>
                    <a:pt x="3" y="24"/>
                  </a:lnTo>
                  <a:lnTo>
                    <a:pt x="4" y="23"/>
                  </a:lnTo>
                  <a:lnTo>
                    <a:pt x="4" y="20"/>
                  </a:lnTo>
                  <a:lnTo>
                    <a:pt x="6" y="18"/>
                  </a:lnTo>
                  <a:lnTo>
                    <a:pt x="7" y="16"/>
                  </a:lnTo>
                  <a:lnTo>
                    <a:pt x="8" y="13"/>
                  </a:lnTo>
                  <a:lnTo>
                    <a:pt x="10" y="11"/>
                  </a:lnTo>
                  <a:lnTo>
                    <a:pt x="12" y="9"/>
                  </a:lnTo>
                  <a:lnTo>
                    <a:pt x="12" y="7"/>
                  </a:lnTo>
                  <a:lnTo>
                    <a:pt x="14" y="6"/>
                  </a:lnTo>
                  <a:lnTo>
                    <a:pt x="15" y="5"/>
                  </a:lnTo>
                  <a:lnTo>
                    <a:pt x="16" y="4"/>
                  </a:lnTo>
                  <a:lnTo>
                    <a:pt x="18" y="3"/>
                  </a:lnTo>
                  <a:lnTo>
                    <a:pt x="19" y="1"/>
                  </a:lnTo>
                  <a:lnTo>
                    <a:pt x="20" y="0"/>
                  </a:lnTo>
                  <a:lnTo>
                    <a:pt x="21" y="0"/>
                  </a:lnTo>
                  <a:lnTo>
                    <a:pt x="22" y="0"/>
                  </a:lnTo>
                  <a:lnTo>
                    <a:pt x="24" y="1"/>
                  </a:lnTo>
                  <a:lnTo>
                    <a:pt x="24" y="3"/>
                  </a:lnTo>
                  <a:lnTo>
                    <a:pt x="25" y="4"/>
                  </a:lnTo>
                  <a:lnTo>
                    <a:pt x="25" y="6"/>
                  </a:lnTo>
                  <a:lnTo>
                    <a:pt x="2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45" name="Freeform 138"/>
            <p:cNvSpPr>
              <a:spLocks/>
            </p:cNvSpPr>
            <p:nvPr/>
          </p:nvSpPr>
          <p:spPr bwMode="auto">
            <a:xfrm>
              <a:off x="3959225" y="5064125"/>
              <a:ext cx="322262" cy="139700"/>
            </a:xfrm>
            <a:custGeom>
              <a:avLst/>
              <a:gdLst>
                <a:gd name="T0" fmla="*/ 2147483647 w 203"/>
                <a:gd name="T1" fmla="*/ 2147483647 h 88"/>
                <a:gd name="T2" fmla="*/ 2147483647 w 203"/>
                <a:gd name="T3" fmla="*/ 2147483647 h 88"/>
                <a:gd name="T4" fmla="*/ 2147483647 w 203"/>
                <a:gd name="T5" fmla="*/ 2147483647 h 88"/>
                <a:gd name="T6" fmla="*/ 2147483647 w 203"/>
                <a:gd name="T7" fmla="*/ 2147483647 h 88"/>
                <a:gd name="T8" fmla="*/ 2147483647 w 203"/>
                <a:gd name="T9" fmla="*/ 2147483647 h 88"/>
                <a:gd name="T10" fmla="*/ 2147483647 w 203"/>
                <a:gd name="T11" fmla="*/ 2147483647 h 88"/>
                <a:gd name="T12" fmla="*/ 2147483647 w 203"/>
                <a:gd name="T13" fmla="*/ 2147483647 h 88"/>
                <a:gd name="T14" fmla="*/ 2147483647 w 203"/>
                <a:gd name="T15" fmla="*/ 2147483647 h 88"/>
                <a:gd name="T16" fmla="*/ 2147483647 w 203"/>
                <a:gd name="T17" fmla="*/ 2147483647 h 88"/>
                <a:gd name="T18" fmla="*/ 2147483647 w 203"/>
                <a:gd name="T19" fmla="*/ 2147483647 h 88"/>
                <a:gd name="T20" fmla="*/ 2147483647 w 203"/>
                <a:gd name="T21" fmla="*/ 2147483647 h 88"/>
                <a:gd name="T22" fmla="*/ 2147483647 w 203"/>
                <a:gd name="T23" fmla="*/ 2147483647 h 88"/>
                <a:gd name="T24" fmla="*/ 2147483647 w 203"/>
                <a:gd name="T25" fmla="*/ 2147483647 h 88"/>
                <a:gd name="T26" fmla="*/ 2147483647 w 203"/>
                <a:gd name="T27" fmla="*/ 2147483647 h 88"/>
                <a:gd name="T28" fmla="*/ 2147483647 w 203"/>
                <a:gd name="T29" fmla="*/ 2147483647 h 88"/>
                <a:gd name="T30" fmla="*/ 2147483647 w 203"/>
                <a:gd name="T31" fmla="*/ 2147483647 h 88"/>
                <a:gd name="T32" fmla="*/ 2147483647 w 203"/>
                <a:gd name="T33" fmla="*/ 2147483647 h 88"/>
                <a:gd name="T34" fmla="*/ 2147483647 w 203"/>
                <a:gd name="T35" fmla="*/ 2147483647 h 88"/>
                <a:gd name="T36" fmla="*/ 2147483647 w 203"/>
                <a:gd name="T37" fmla="*/ 2147483647 h 88"/>
                <a:gd name="T38" fmla="*/ 2147483647 w 203"/>
                <a:gd name="T39" fmla="*/ 2147483647 h 88"/>
                <a:gd name="T40" fmla="*/ 2147483647 w 203"/>
                <a:gd name="T41" fmla="*/ 2147483647 h 88"/>
                <a:gd name="T42" fmla="*/ 2147483647 w 203"/>
                <a:gd name="T43" fmla="*/ 2147483647 h 88"/>
                <a:gd name="T44" fmla="*/ 2147483647 w 203"/>
                <a:gd name="T45" fmla="*/ 2147483647 h 88"/>
                <a:gd name="T46" fmla="*/ 2147483647 w 203"/>
                <a:gd name="T47" fmla="*/ 2147483647 h 88"/>
                <a:gd name="T48" fmla="*/ 2147483647 w 203"/>
                <a:gd name="T49" fmla="*/ 2147483647 h 88"/>
                <a:gd name="T50" fmla="*/ 2147483647 w 203"/>
                <a:gd name="T51" fmla="*/ 2147483647 h 88"/>
                <a:gd name="T52" fmla="*/ 2147483647 w 203"/>
                <a:gd name="T53" fmla="*/ 2147483647 h 88"/>
                <a:gd name="T54" fmla="*/ 2147483647 w 203"/>
                <a:gd name="T55" fmla="*/ 2147483647 h 88"/>
                <a:gd name="T56" fmla="*/ 2147483647 w 203"/>
                <a:gd name="T57" fmla="*/ 2147483647 h 88"/>
                <a:gd name="T58" fmla="*/ 2147483647 w 203"/>
                <a:gd name="T59" fmla="*/ 2147483647 h 88"/>
                <a:gd name="T60" fmla="*/ 2147483647 w 203"/>
                <a:gd name="T61" fmla="*/ 2147483647 h 88"/>
                <a:gd name="T62" fmla="*/ 2147483647 w 203"/>
                <a:gd name="T63" fmla="*/ 2147483647 h 88"/>
                <a:gd name="T64" fmla="*/ 2147483647 w 203"/>
                <a:gd name="T65" fmla="*/ 2147483647 h 88"/>
                <a:gd name="T66" fmla="*/ 2147483647 w 203"/>
                <a:gd name="T67" fmla="*/ 2147483647 h 88"/>
                <a:gd name="T68" fmla="*/ 2147483647 w 203"/>
                <a:gd name="T69" fmla="*/ 2147483647 h 88"/>
                <a:gd name="T70" fmla="*/ 2147483647 w 203"/>
                <a:gd name="T71" fmla="*/ 2147483647 h 88"/>
                <a:gd name="T72" fmla="*/ 2147483647 w 203"/>
                <a:gd name="T73" fmla="*/ 2147483647 h 88"/>
                <a:gd name="T74" fmla="*/ 2147483647 w 203"/>
                <a:gd name="T75" fmla="*/ 2147483647 h 88"/>
                <a:gd name="T76" fmla="*/ 2147483647 w 203"/>
                <a:gd name="T77" fmla="*/ 2147483647 h 88"/>
                <a:gd name="T78" fmla="*/ 2147483647 w 203"/>
                <a:gd name="T79" fmla="*/ 2147483647 h 88"/>
                <a:gd name="T80" fmla="*/ 2147483647 w 203"/>
                <a:gd name="T81" fmla="*/ 2147483647 h 88"/>
                <a:gd name="T82" fmla="*/ 2147483647 w 203"/>
                <a:gd name="T83" fmla="*/ 2147483647 h 88"/>
                <a:gd name="T84" fmla="*/ 2147483647 w 203"/>
                <a:gd name="T85" fmla="*/ 2147483647 h 88"/>
                <a:gd name="T86" fmla="*/ 2147483647 w 203"/>
                <a:gd name="T87" fmla="*/ 2147483647 h 88"/>
                <a:gd name="T88" fmla="*/ 0 w 203"/>
                <a:gd name="T89" fmla="*/ 2147483647 h 88"/>
                <a:gd name="T90" fmla="*/ 2147483647 w 203"/>
                <a:gd name="T91" fmla="*/ 2147483647 h 88"/>
                <a:gd name="T92" fmla="*/ 2147483647 w 203"/>
                <a:gd name="T93" fmla="*/ 2147483647 h 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3"/>
                <a:gd name="T142" fmla="*/ 0 h 88"/>
                <a:gd name="T143" fmla="*/ 203 w 203"/>
                <a:gd name="T144" fmla="*/ 88 h 8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3" h="88">
                  <a:moveTo>
                    <a:pt x="7" y="1"/>
                  </a:moveTo>
                  <a:lnTo>
                    <a:pt x="9" y="2"/>
                  </a:lnTo>
                  <a:lnTo>
                    <a:pt x="11" y="4"/>
                  </a:lnTo>
                  <a:lnTo>
                    <a:pt x="13" y="6"/>
                  </a:lnTo>
                  <a:lnTo>
                    <a:pt x="15" y="9"/>
                  </a:lnTo>
                  <a:lnTo>
                    <a:pt x="17" y="13"/>
                  </a:lnTo>
                  <a:lnTo>
                    <a:pt x="20" y="17"/>
                  </a:lnTo>
                  <a:lnTo>
                    <a:pt x="23" y="21"/>
                  </a:lnTo>
                  <a:lnTo>
                    <a:pt x="25" y="25"/>
                  </a:lnTo>
                  <a:lnTo>
                    <a:pt x="27" y="29"/>
                  </a:lnTo>
                  <a:lnTo>
                    <a:pt x="31" y="34"/>
                  </a:lnTo>
                  <a:lnTo>
                    <a:pt x="33" y="38"/>
                  </a:lnTo>
                  <a:lnTo>
                    <a:pt x="36" y="42"/>
                  </a:lnTo>
                  <a:lnTo>
                    <a:pt x="38" y="46"/>
                  </a:lnTo>
                  <a:lnTo>
                    <a:pt x="40" y="50"/>
                  </a:lnTo>
                  <a:lnTo>
                    <a:pt x="42" y="53"/>
                  </a:lnTo>
                  <a:lnTo>
                    <a:pt x="44" y="56"/>
                  </a:lnTo>
                  <a:lnTo>
                    <a:pt x="45" y="58"/>
                  </a:lnTo>
                  <a:lnTo>
                    <a:pt x="47" y="60"/>
                  </a:lnTo>
                  <a:lnTo>
                    <a:pt x="48" y="61"/>
                  </a:lnTo>
                  <a:lnTo>
                    <a:pt x="50" y="64"/>
                  </a:lnTo>
                  <a:lnTo>
                    <a:pt x="52" y="66"/>
                  </a:lnTo>
                  <a:lnTo>
                    <a:pt x="54" y="68"/>
                  </a:lnTo>
                  <a:lnTo>
                    <a:pt x="56" y="70"/>
                  </a:lnTo>
                  <a:lnTo>
                    <a:pt x="59" y="72"/>
                  </a:lnTo>
                  <a:lnTo>
                    <a:pt x="60" y="73"/>
                  </a:lnTo>
                  <a:lnTo>
                    <a:pt x="63" y="74"/>
                  </a:lnTo>
                  <a:lnTo>
                    <a:pt x="65" y="76"/>
                  </a:lnTo>
                  <a:lnTo>
                    <a:pt x="67" y="77"/>
                  </a:lnTo>
                  <a:lnTo>
                    <a:pt x="70" y="77"/>
                  </a:lnTo>
                  <a:lnTo>
                    <a:pt x="72" y="78"/>
                  </a:lnTo>
                  <a:lnTo>
                    <a:pt x="75" y="79"/>
                  </a:lnTo>
                  <a:lnTo>
                    <a:pt x="77" y="79"/>
                  </a:lnTo>
                  <a:lnTo>
                    <a:pt x="82" y="77"/>
                  </a:lnTo>
                  <a:lnTo>
                    <a:pt x="88" y="76"/>
                  </a:lnTo>
                  <a:lnTo>
                    <a:pt x="92" y="73"/>
                  </a:lnTo>
                  <a:lnTo>
                    <a:pt x="97" y="71"/>
                  </a:lnTo>
                  <a:lnTo>
                    <a:pt x="102" y="68"/>
                  </a:lnTo>
                  <a:lnTo>
                    <a:pt x="106" y="65"/>
                  </a:lnTo>
                  <a:lnTo>
                    <a:pt x="111" y="61"/>
                  </a:lnTo>
                  <a:lnTo>
                    <a:pt x="116" y="58"/>
                  </a:lnTo>
                  <a:lnTo>
                    <a:pt x="120" y="54"/>
                  </a:lnTo>
                  <a:lnTo>
                    <a:pt x="125" y="50"/>
                  </a:lnTo>
                  <a:lnTo>
                    <a:pt x="131" y="47"/>
                  </a:lnTo>
                  <a:lnTo>
                    <a:pt x="137" y="44"/>
                  </a:lnTo>
                  <a:lnTo>
                    <a:pt x="143" y="41"/>
                  </a:lnTo>
                  <a:lnTo>
                    <a:pt x="150" y="38"/>
                  </a:lnTo>
                  <a:lnTo>
                    <a:pt x="157" y="35"/>
                  </a:lnTo>
                  <a:lnTo>
                    <a:pt x="165" y="34"/>
                  </a:lnTo>
                  <a:lnTo>
                    <a:pt x="168" y="34"/>
                  </a:lnTo>
                  <a:lnTo>
                    <a:pt x="171" y="33"/>
                  </a:lnTo>
                  <a:lnTo>
                    <a:pt x="173" y="33"/>
                  </a:lnTo>
                  <a:lnTo>
                    <a:pt x="176" y="33"/>
                  </a:lnTo>
                  <a:lnTo>
                    <a:pt x="178" y="33"/>
                  </a:lnTo>
                  <a:lnTo>
                    <a:pt x="181" y="33"/>
                  </a:lnTo>
                  <a:lnTo>
                    <a:pt x="183" y="33"/>
                  </a:lnTo>
                  <a:lnTo>
                    <a:pt x="185" y="33"/>
                  </a:lnTo>
                  <a:lnTo>
                    <a:pt x="187" y="33"/>
                  </a:lnTo>
                  <a:lnTo>
                    <a:pt x="190" y="34"/>
                  </a:lnTo>
                  <a:lnTo>
                    <a:pt x="192" y="34"/>
                  </a:lnTo>
                  <a:lnTo>
                    <a:pt x="195" y="36"/>
                  </a:lnTo>
                  <a:lnTo>
                    <a:pt x="197" y="37"/>
                  </a:lnTo>
                  <a:lnTo>
                    <a:pt x="199" y="38"/>
                  </a:lnTo>
                  <a:lnTo>
                    <a:pt x="201" y="40"/>
                  </a:lnTo>
                  <a:lnTo>
                    <a:pt x="203" y="41"/>
                  </a:lnTo>
                  <a:lnTo>
                    <a:pt x="203" y="43"/>
                  </a:lnTo>
                  <a:lnTo>
                    <a:pt x="203" y="45"/>
                  </a:lnTo>
                  <a:lnTo>
                    <a:pt x="201" y="46"/>
                  </a:lnTo>
                  <a:lnTo>
                    <a:pt x="199" y="45"/>
                  </a:lnTo>
                  <a:lnTo>
                    <a:pt x="197" y="44"/>
                  </a:lnTo>
                  <a:lnTo>
                    <a:pt x="195" y="43"/>
                  </a:lnTo>
                  <a:lnTo>
                    <a:pt x="193" y="41"/>
                  </a:lnTo>
                  <a:lnTo>
                    <a:pt x="191" y="41"/>
                  </a:lnTo>
                  <a:lnTo>
                    <a:pt x="189" y="40"/>
                  </a:lnTo>
                  <a:lnTo>
                    <a:pt x="187" y="39"/>
                  </a:lnTo>
                  <a:lnTo>
                    <a:pt x="185" y="38"/>
                  </a:lnTo>
                  <a:lnTo>
                    <a:pt x="184" y="38"/>
                  </a:lnTo>
                  <a:lnTo>
                    <a:pt x="181" y="38"/>
                  </a:lnTo>
                  <a:lnTo>
                    <a:pt x="179" y="38"/>
                  </a:lnTo>
                  <a:lnTo>
                    <a:pt x="177" y="38"/>
                  </a:lnTo>
                  <a:lnTo>
                    <a:pt x="175" y="38"/>
                  </a:lnTo>
                  <a:lnTo>
                    <a:pt x="173" y="38"/>
                  </a:lnTo>
                  <a:lnTo>
                    <a:pt x="171" y="38"/>
                  </a:lnTo>
                  <a:lnTo>
                    <a:pt x="169" y="38"/>
                  </a:lnTo>
                  <a:lnTo>
                    <a:pt x="167" y="40"/>
                  </a:lnTo>
                  <a:lnTo>
                    <a:pt x="159" y="41"/>
                  </a:lnTo>
                  <a:lnTo>
                    <a:pt x="152" y="43"/>
                  </a:lnTo>
                  <a:lnTo>
                    <a:pt x="146" y="46"/>
                  </a:lnTo>
                  <a:lnTo>
                    <a:pt x="141" y="49"/>
                  </a:lnTo>
                  <a:lnTo>
                    <a:pt x="135" y="53"/>
                  </a:lnTo>
                  <a:lnTo>
                    <a:pt x="130" y="56"/>
                  </a:lnTo>
                  <a:lnTo>
                    <a:pt x="125" y="60"/>
                  </a:lnTo>
                  <a:lnTo>
                    <a:pt x="120" y="64"/>
                  </a:lnTo>
                  <a:lnTo>
                    <a:pt x="115" y="68"/>
                  </a:lnTo>
                  <a:lnTo>
                    <a:pt x="110" y="72"/>
                  </a:lnTo>
                  <a:lnTo>
                    <a:pt x="105" y="75"/>
                  </a:lnTo>
                  <a:lnTo>
                    <a:pt x="100" y="79"/>
                  </a:lnTo>
                  <a:lnTo>
                    <a:pt x="94" y="82"/>
                  </a:lnTo>
                  <a:lnTo>
                    <a:pt x="88" y="85"/>
                  </a:lnTo>
                  <a:lnTo>
                    <a:pt x="81" y="87"/>
                  </a:lnTo>
                  <a:lnTo>
                    <a:pt x="74" y="88"/>
                  </a:lnTo>
                  <a:lnTo>
                    <a:pt x="71" y="88"/>
                  </a:lnTo>
                  <a:lnTo>
                    <a:pt x="68" y="88"/>
                  </a:lnTo>
                  <a:lnTo>
                    <a:pt x="65" y="87"/>
                  </a:lnTo>
                  <a:lnTo>
                    <a:pt x="62" y="86"/>
                  </a:lnTo>
                  <a:lnTo>
                    <a:pt x="59" y="85"/>
                  </a:lnTo>
                  <a:lnTo>
                    <a:pt x="56" y="83"/>
                  </a:lnTo>
                  <a:lnTo>
                    <a:pt x="54" y="81"/>
                  </a:lnTo>
                  <a:lnTo>
                    <a:pt x="52" y="79"/>
                  </a:lnTo>
                  <a:lnTo>
                    <a:pt x="48" y="76"/>
                  </a:lnTo>
                  <a:lnTo>
                    <a:pt x="46" y="74"/>
                  </a:lnTo>
                  <a:lnTo>
                    <a:pt x="44" y="72"/>
                  </a:lnTo>
                  <a:lnTo>
                    <a:pt x="42" y="69"/>
                  </a:lnTo>
                  <a:lnTo>
                    <a:pt x="40" y="66"/>
                  </a:lnTo>
                  <a:lnTo>
                    <a:pt x="38" y="63"/>
                  </a:lnTo>
                  <a:lnTo>
                    <a:pt x="36" y="61"/>
                  </a:lnTo>
                  <a:lnTo>
                    <a:pt x="35" y="59"/>
                  </a:lnTo>
                  <a:lnTo>
                    <a:pt x="32" y="56"/>
                  </a:lnTo>
                  <a:lnTo>
                    <a:pt x="31" y="53"/>
                  </a:lnTo>
                  <a:lnTo>
                    <a:pt x="28" y="48"/>
                  </a:lnTo>
                  <a:lnTo>
                    <a:pt x="27" y="45"/>
                  </a:lnTo>
                  <a:lnTo>
                    <a:pt x="24" y="41"/>
                  </a:lnTo>
                  <a:lnTo>
                    <a:pt x="22" y="38"/>
                  </a:lnTo>
                  <a:lnTo>
                    <a:pt x="20" y="34"/>
                  </a:lnTo>
                  <a:lnTo>
                    <a:pt x="18" y="30"/>
                  </a:lnTo>
                  <a:lnTo>
                    <a:pt x="15" y="25"/>
                  </a:lnTo>
                  <a:lnTo>
                    <a:pt x="13" y="22"/>
                  </a:lnTo>
                  <a:lnTo>
                    <a:pt x="11" y="18"/>
                  </a:lnTo>
                  <a:lnTo>
                    <a:pt x="9" y="15"/>
                  </a:lnTo>
                  <a:lnTo>
                    <a:pt x="7" y="12"/>
                  </a:lnTo>
                  <a:lnTo>
                    <a:pt x="5" y="10"/>
                  </a:lnTo>
                  <a:lnTo>
                    <a:pt x="3" y="8"/>
                  </a:lnTo>
                  <a:lnTo>
                    <a:pt x="3" y="7"/>
                  </a:lnTo>
                  <a:lnTo>
                    <a:pt x="1" y="6"/>
                  </a:lnTo>
                  <a:lnTo>
                    <a:pt x="0" y="5"/>
                  </a:lnTo>
                  <a:lnTo>
                    <a:pt x="0" y="3"/>
                  </a:lnTo>
                  <a:lnTo>
                    <a:pt x="1" y="2"/>
                  </a:lnTo>
                  <a:lnTo>
                    <a:pt x="2" y="1"/>
                  </a:lnTo>
                  <a:lnTo>
                    <a:pt x="3" y="0"/>
                  </a:lnTo>
                  <a:lnTo>
                    <a:pt x="5" y="0"/>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46" name="Freeform 139"/>
            <p:cNvSpPr>
              <a:spLocks/>
            </p:cNvSpPr>
            <p:nvPr/>
          </p:nvSpPr>
          <p:spPr bwMode="auto">
            <a:xfrm>
              <a:off x="3998913" y="5002213"/>
              <a:ext cx="295275" cy="142875"/>
            </a:xfrm>
            <a:custGeom>
              <a:avLst/>
              <a:gdLst>
                <a:gd name="T0" fmla="*/ 2147483647 w 186"/>
                <a:gd name="T1" fmla="*/ 2147483647 h 90"/>
                <a:gd name="T2" fmla="*/ 2147483647 w 186"/>
                <a:gd name="T3" fmla="*/ 2147483647 h 90"/>
                <a:gd name="T4" fmla="*/ 2147483647 w 186"/>
                <a:gd name="T5" fmla="*/ 2147483647 h 90"/>
                <a:gd name="T6" fmla="*/ 2147483647 w 186"/>
                <a:gd name="T7" fmla="*/ 2147483647 h 90"/>
                <a:gd name="T8" fmla="*/ 2147483647 w 186"/>
                <a:gd name="T9" fmla="*/ 2147483647 h 90"/>
                <a:gd name="T10" fmla="*/ 2147483647 w 186"/>
                <a:gd name="T11" fmla="*/ 2147483647 h 90"/>
                <a:gd name="T12" fmla="*/ 2147483647 w 186"/>
                <a:gd name="T13" fmla="*/ 2147483647 h 90"/>
                <a:gd name="T14" fmla="*/ 2147483647 w 186"/>
                <a:gd name="T15" fmla="*/ 2147483647 h 90"/>
                <a:gd name="T16" fmla="*/ 2147483647 w 186"/>
                <a:gd name="T17" fmla="*/ 2147483647 h 90"/>
                <a:gd name="T18" fmla="*/ 2147483647 w 186"/>
                <a:gd name="T19" fmla="*/ 2147483647 h 90"/>
                <a:gd name="T20" fmla="*/ 2147483647 w 186"/>
                <a:gd name="T21" fmla="*/ 2147483647 h 90"/>
                <a:gd name="T22" fmla="*/ 2147483647 w 186"/>
                <a:gd name="T23" fmla="*/ 2147483647 h 90"/>
                <a:gd name="T24" fmla="*/ 2147483647 w 186"/>
                <a:gd name="T25" fmla="*/ 2147483647 h 90"/>
                <a:gd name="T26" fmla="*/ 2147483647 w 186"/>
                <a:gd name="T27" fmla="*/ 2147483647 h 90"/>
                <a:gd name="T28" fmla="*/ 2147483647 w 186"/>
                <a:gd name="T29" fmla="*/ 2147483647 h 90"/>
                <a:gd name="T30" fmla="*/ 2147483647 w 186"/>
                <a:gd name="T31" fmla="*/ 2147483647 h 90"/>
                <a:gd name="T32" fmla="*/ 2147483647 w 186"/>
                <a:gd name="T33" fmla="*/ 2147483647 h 90"/>
                <a:gd name="T34" fmla="*/ 2147483647 w 186"/>
                <a:gd name="T35" fmla="*/ 2147483647 h 90"/>
                <a:gd name="T36" fmla="*/ 2147483647 w 186"/>
                <a:gd name="T37" fmla="*/ 2147483647 h 90"/>
                <a:gd name="T38" fmla="*/ 2147483647 w 186"/>
                <a:gd name="T39" fmla="*/ 2147483647 h 90"/>
                <a:gd name="T40" fmla="*/ 2147483647 w 186"/>
                <a:gd name="T41" fmla="*/ 2147483647 h 90"/>
                <a:gd name="T42" fmla="*/ 2147483647 w 186"/>
                <a:gd name="T43" fmla="*/ 2147483647 h 90"/>
                <a:gd name="T44" fmla="*/ 2147483647 w 186"/>
                <a:gd name="T45" fmla="*/ 2147483647 h 90"/>
                <a:gd name="T46" fmla="*/ 2147483647 w 186"/>
                <a:gd name="T47" fmla="*/ 2147483647 h 90"/>
                <a:gd name="T48" fmla="*/ 2147483647 w 186"/>
                <a:gd name="T49" fmla="*/ 2147483647 h 90"/>
                <a:gd name="T50" fmla="*/ 2147483647 w 186"/>
                <a:gd name="T51" fmla="*/ 2147483647 h 90"/>
                <a:gd name="T52" fmla="*/ 2147483647 w 186"/>
                <a:gd name="T53" fmla="*/ 2147483647 h 90"/>
                <a:gd name="T54" fmla="*/ 2147483647 w 186"/>
                <a:gd name="T55" fmla="*/ 2147483647 h 90"/>
                <a:gd name="T56" fmla="*/ 2147483647 w 186"/>
                <a:gd name="T57" fmla="*/ 2147483647 h 90"/>
                <a:gd name="T58" fmla="*/ 2147483647 w 186"/>
                <a:gd name="T59" fmla="*/ 2147483647 h 90"/>
                <a:gd name="T60" fmla="*/ 2147483647 w 186"/>
                <a:gd name="T61" fmla="*/ 2147483647 h 90"/>
                <a:gd name="T62" fmla="*/ 2147483647 w 186"/>
                <a:gd name="T63" fmla="*/ 2147483647 h 90"/>
                <a:gd name="T64" fmla="*/ 2147483647 w 186"/>
                <a:gd name="T65" fmla="*/ 2147483647 h 90"/>
                <a:gd name="T66" fmla="*/ 2147483647 w 186"/>
                <a:gd name="T67" fmla="*/ 2147483647 h 90"/>
                <a:gd name="T68" fmla="*/ 2147483647 w 186"/>
                <a:gd name="T69" fmla="*/ 2147483647 h 90"/>
                <a:gd name="T70" fmla="*/ 2147483647 w 186"/>
                <a:gd name="T71" fmla="*/ 2147483647 h 90"/>
                <a:gd name="T72" fmla="*/ 2147483647 w 186"/>
                <a:gd name="T73" fmla="*/ 2147483647 h 90"/>
                <a:gd name="T74" fmla="*/ 2147483647 w 186"/>
                <a:gd name="T75" fmla="*/ 2147483647 h 90"/>
                <a:gd name="T76" fmla="*/ 2147483647 w 186"/>
                <a:gd name="T77" fmla="*/ 2147483647 h 90"/>
                <a:gd name="T78" fmla="*/ 2147483647 w 186"/>
                <a:gd name="T79" fmla="*/ 2147483647 h 90"/>
                <a:gd name="T80" fmla="*/ 2147483647 w 186"/>
                <a:gd name="T81" fmla="*/ 2147483647 h 90"/>
                <a:gd name="T82" fmla="*/ 2147483647 w 186"/>
                <a:gd name="T83" fmla="*/ 2147483647 h 90"/>
                <a:gd name="T84" fmla="*/ 2147483647 w 186"/>
                <a:gd name="T85" fmla="*/ 2147483647 h 90"/>
                <a:gd name="T86" fmla="*/ 2147483647 w 186"/>
                <a:gd name="T87" fmla="*/ 2147483647 h 90"/>
                <a:gd name="T88" fmla="*/ 0 w 186"/>
                <a:gd name="T89" fmla="*/ 2147483647 h 90"/>
                <a:gd name="T90" fmla="*/ 2147483647 w 186"/>
                <a:gd name="T91" fmla="*/ 0 h 90"/>
                <a:gd name="T92" fmla="*/ 2147483647 w 186"/>
                <a:gd name="T93" fmla="*/ 2147483647 h 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6"/>
                <a:gd name="T142" fmla="*/ 0 h 90"/>
                <a:gd name="T143" fmla="*/ 186 w 186"/>
                <a:gd name="T144" fmla="*/ 90 h 9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6" h="90">
                  <a:moveTo>
                    <a:pt x="11" y="1"/>
                  </a:moveTo>
                  <a:lnTo>
                    <a:pt x="14" y="3"/>
                  </a:lnTo>
                  <a:lnTo>
                    <a:pt x="17" y="6"/>
                  </a:lnTo>
                  <a:lnTo>
                    <a:pt x="20" y="9"/>
                  </a:lnTo>
                  <a:lnTo>
                    <a:pt x="22" y="11"/>
                  </a:lnTo>
                  <a:lnTo>
                    <a:pt x="24" y="15"/>
                  </a:lnTo>
                  <a:lnTo>
                    <a:pt x="26" y="17"/>
                  </a:lnTo>
                  <a:lnTo>
                    <a:pt x="27" y="20"/>
                  </a:lnTo>
                  <a:lnTo>
                    <a:pt x="29" y="24"/>
                  </a:lnTo>
                  <a:lnTo>
                    <a:pt x="29" y="27"/>
                  </a:lnTo>
                  <a:lnTo>
                    <a:pt x="31" y="30"/>
                  </a:lnTo>
                  <a:lnTo>
                    <a:pt x="31" y="34"/>
                  </a:lnTo>
                  <a:lnTo>
                    <a:pt x="32" y="37"/>
                  </a:lnTo>
                  <a:lnTo>
                    <a:pt x="33" y="41"/>
                  </a:lnTo>
                  <a:lnTo>
                    <a:pt x="34" y="45"/>
                  </a:lnTo>
                  <a:lnTo>
                    <a:pt x="35" y="48"/>
                  </a:lnTo>
                  <a:lnTo>
                    <a:pt x="36" y="53"/>
                  </a:lnTo>
                  <a:lnTo>
                    <a:pt x="36" y="55"/>
                  </a:lnTo>
                  <a:lnTo>
                    <a:pt x="37" y="57"/>
                  </a:lnTo>
                  <a:lnTo>
                    <a:pt x="38" y="60"/>
                  </a:lnTo>
                  <a:lnTo>
                    <a:pt x="39" y="63"/>
                  </a:lnTo>
                  <a:lnTo>
                    <a:pt x="40" y="66"/>
                  </a:lnTo>
                  <a:lnTo>
                    <a:pt x="41" y="67"/>
                  </a:lnTo>
                  <a:lnTo>
                    <a:pt x="43" y="70"/>
                  </a:lnTo>
                  <a:lnTo>
                    <a:pt x="45" y="73"/>
                  </a:lnTo>
                  <a:lnTo>
                    <a:pt x="46" y="74"/>
                  </a:lnTo>
                  <a:lnTo>
                    <a:pt x="48" y="76"/>
                  </a:lnTo>
                  <a:lnTo>
                    <a:pt x="50" y="77"/>
                  </a:lnTo>
                  <a:lnTo>
                    <a:pt x="53" y="79"/>
                  </a:lnTo>
                  <a:lnTo>
                    <a:pt x="55" y="80"/>
                  </a:lnTo>
                  <a:lnTo>
                    <a:pt x="58" y="80"/>
                  </a:lnTo>
                  <a:lnTo>
                    <a:pt x="61" y="80"/>
                  </a:lnTo>
                  <a:lnTo>
                    <a:pt x="64" y="80"/>
                  </a:lnTo>
                  <a:lnTo>
                    <a:pt x="68" y="80"/>
                  </a:lnTo>
                  <a:lnTo>
                    <a:pt x="72" y="79"/>
                  </a:lnTo>
                  <a:lnTo>
                    <a:pt x="75" y="77"/>
                  </a:lnTo>
                  <a:lnTo>
                    <a:pt x="79" y="76"/>
                  </a:lnTo>
                  <a:lnTo>
                    <a:pt x="83" y="74"/>
                  </a:lnTo>
                  <a:lnTo>
                    <a:pt x="86" y="73"/>
                  </a:lnTo>
                  <a:lnTo>
                    <a:pt x="89" y="72"/>
                  </a:lnTo>
                  <a:lnTo>
                    <a:pt x="93" y="70"/>
                  </a:lnTo>
                  <a:lnTo>
                    <a:pt x="95" y="67"/>
                  </a:lnTo>
                  <a:lnTo>
                    <a:pt x="99" y="66"/>
                  </a:lnTo>
                  <a:lnTo>
                    <a:pt x="102" y="64"/>
                  </a:lnTo>
                  <a:lnTo>
                    <a:pt x="106" y="63"/>
                  </a:lnTo>
                  <a:lnTo>
                    <a:pt x="109" y="60"/>
                  </a:lnTo>
                  <a:lnTo>
                    <a:pt x="112" y="59"/>
                  </a:lnTo>
                  <a:lnTo>
                    <a:pt x="116" y="57"/>
                  </a:lnTo>
                  <a:lnTo>
                    <a:pt x="121" y="56"/>
                  </a:lnTo>
                  <a:lnTo>
                    <a:pt x="125" y="54"/>
                  </a:lnTo>
                  <a:lnTo>
                    <a:pt x="129" y="53"/>
                  </a:lnTo>
                  <a:lnTo>
                    <a:pt x="133" y="51"/>
                  </a:lnTo>
                  <a:lnTo>
                    <a:pt x="137" y="51"/>
                  </a:lnTo>
                  <a:lnTo>
                    <a:pt x="142" y="50"/>
                  </a:lnTo>
                  <a:lnTo>
                    <a:pt x="146" y="49"/>
                  </a:lnTo>
                  <a:lnTo>
                    <a:pt x="150" y="49"/>
                  </a:lnTo>
                  <a:lnTo>
                    <a:pt x="154" y="49"/>
                  </a:lnTo>
                  <a:lnTo>
                    <a:pt x="158" y="49"/>
                  </a:lnTo>
                  <a:lnTo>
                    <a:pt x="162" y="50"/>
                  </a:lnTo>
                  <a:lnTo>
                    <a:pt x="165" y="51"/>
                  </a:lnTo>
                  <a:lnTo>
                    <a:pt x="170" y="53"/>
                  </a:lnTo>
                  <a:lnTo>
                    <a:pt x="173" y="53"/>
                  </a:lnTo>
                  <a:lnTo>
                    <a:pt x="177" y="56"/>
                  </a:lnTo>
                  <a:lnTo>
                    <a:pt x="180" y="57"/>
                  </a:lnTo>
                  <a:lnTo>
                    <a:pt x="185" y="60"/>
                  </a:lnTo>
                  <a:lnTo>
                    <a:pt x="186" y="62"/>
                  </a:lnTo>
                  <a:lnTo>
                    <a:pt x="185" y="63"/>
                  </a:lnTo>
                  <a:lnTo>
                    <a:pt x="184" y="64"/>
                  </a:lnTo>
                  <a:lnTo>
                    <a:pt x="182" y="64"/>
                  </a:lnTo>
                  <a:lnTo>
                    <a:pt x="178" y="61"/>
                  </a:lnTo>
                  <a:lnTo>
                    <a:pt x="174" y="60"/>
                  </a:lnTo>
                  <a:lnTo>
                    <a:pt x="171" y="58"/>
                  </a:lnTo>
                  <a:lnTo>
                    <a:pt x="168" y="57"/>
                  </a:lnTo>
                  <a:lnTo>
                    <a:pt x="164" y="56"/>
                  </a:lnTo>
                  <a:lnTo>
                    <a:pt x="162" y="55"/>
                  </a:lnTo>
                  <a:lnTo>
                    <a:pt x="158" y="55"/>
                  </a:lnTo>
                  <a:lnTo>
                    <a:pt x="154" y="55"/>
                  </a:lnTo>
                  <a:lnTo>
                    <a:pt x="151" y="55"/>
                  </a:lnTo>
                  <a:lnTo>
                    <a:pt x="148" y="55"/>
                  </a:lnTo>
                  <a:lnTo>
                    <a:pt x="144" y="56"/>
                  </a:lnTo>
                  <a:lnTo>
                    <a:pt x="140" y="57"/>
                  </a:lnTo>
                  <a:lnTo>
                    <a:pt x="136" y="57"/>
                  </a:lnTo>
                  <a:lnTo>
                    <a:pt x="133" y="58"/>
                  </a:lnTo>
                  <a:lnTo>
                    <a:pt x="129" y="60"/>
                  </a:lnTo>
                  <a:lnTo>
                    <a:pt x="125" y="61"/>
                  </a:lnTo>
                  <a:lnTo>
                    <a:pt x="121" y="62"/>
                  </a:lnTo>
                  <a:lnTo>
                    <a:pt x="117" y="64"/>
                  </a:lnTo>
                  <a:lnTo>
                    <a:pt x="113" y="66"/>
                  </a:lnTo>
                  <a:lnTo>
                    <a:pt x="109" y="68"/>
                  </a:lnTo>
                  <a:lnTo>
                    <a:pt x="106" y="70"/>
                  </a:lnTo>
                  <a:lnTo>
                    <a:pt x="102" y="73"/>
                  </a:lnTo>
                  <a:lnTo>
                    <a:pt x="99" y="74"/>
                  </a:lnTo>
                  <a:lnTo>
                    <a:pt x="95" y="77"/>
                  </a:lnTo>
                  <a:lnTo>
                    <a:pt x="92" y="79"/>
                  </a:lnTo>
                  <a:lnTo>
                    <a:pt x="89" y="80"/>
                  </a:lnTo>
                  <a:lnTo>
                    <a:pt x="85" y="82"/>
                  </a:lnTo>
                  <a:lnTo>
                    <a:pt x="82" y="84"/>
                  </a:lnTo>
                  <a:lnTo>
                    <a:pt x="78" y="86"/>
                  </a:lnTo>
                  <a:lnTo>
                    <a:pt x="75" y="87"/>
                  </a:lnTo>
                  <a:lnTo>
                    <a:pt x="70" y="88"/>
                  </a:lnTo>
                  <a:lnTo>
                    <a:pt x="66" y="90"/>
                  </a:lnTo>
                  <a:lnTo>
                    <a:pt x="62" y="90"/>
                  </a:lnTo>
                  <a:lnTo>
                    <a:pt x="58" y="90"/>
                  </a:lnTo>
                  <a:lnTo>
                    <a:pt x="55" y="89"/>
                  </a:lnTo>
                  <a:lnTo>
                    <a:pt x="51" y="87"/>
                  </a:lnTo>
                  <a:lnTo>
                    <a:pt x="48" y="86"/>
                  </a:lnTo>
                  <a:lnTo>
                    <a:pt x="45" y="85"/>
                  </a:lnTo>
                  <a:lnTo>
                    <a:pt x="42" y="82"/>
                  </a:lnTo>
                  <a:lnTo>
                    <a:pt x="40" y="80"/>
                  </a:lnTo>
                  <a:lnTo>
                    <a:pt x="38" y="77"/>
                  </a:lnTo>
                  <a:lnTo>
                    <a:pt x="36" y="74"/>
                  </a:lnTo>
                  <a:lnTo>
                    <a:pt x="34" y="71"/>
                  </a:lnTo>
                  <a:lnTo>
                    <a:pt x="32" y="67"/>
                  </a:lnTo>
                  <a:lnTo>
                    <a:pt x="31" y="64"/>
                  </a:lnTo>
                  <a:lnTo>
                    <a:pt x="29" y="60"/>
                  </a:lnTo>
                  <a:lnTo>
                    <a:pt x="28" y="57"/>
                  </a:lnTo>
                  <a:lnTo>
                    <a:pt x="27" y="54"/>
                  </a:lnTo>
                  <a:lnTo>
                    <a:pt x="27" y="50"/>
                  </a:lnTo>
                  <a:lnTo>
                    <a:pt x="25" y="46"/>
                  </a:lnTo>
                  <a:lnTo>
                    <a:pt x="24" y="43"/>
                  </a:lnTo>
                  <a:lnTo>
                    <a:pt x="23" y="39"/>
                  </a:lnTo>
                  <a:lnTo>
                    <a:pt x="22" y="35"/>
                  </a:lnTo>
                  <a:lnTo>
                    <a:pt x="21" y="32"/>
                  </a:lnTo>
                  <a:lnTo>
                    <a:pt x="20" y="29"/>
                  </a:lnTo>
                  <a:lnTo>
                    <a:pt x="19" y="25"/>
                  </a:lnTo>
                  <a:lnTo>
                    <a:pt x="17" y="22"/>
                  </a:lnTo>
                  <a:lnTo>
                    <a:pt x="16" y="18"/>
                  </a:lnTo>
                  <a:lnTo>
                    <a:pt x="14" y="16"/>
                  </a:lnTo>
                  <a:lnTo>
                    <a:pt x="12" y="13"/>
                  </a:lnTo>
                  <a:lnTo>
                    <a:pt x="8" y="10"/>
                  </a:lnTo>
                  <a:lnTo>
                    <a:pt x="6" y="7"/>
                  </a:lnTo>
                  <a:lnTo>
                    <a:pt x="4" y="5"/>
                  </a:lnTo>
                  <a:lnTo>
                    <a:pt x="0" y="3"/>
                  </a:lnTo>
                  <a:lnTo>
                    <a:pt x="0" y="2"/>
                  </a:lnTo>
                  <a:lnTo>
                    <a:pt x="0" y="1"/>
                  </a:lnTo>
                  <a:lnTo>
                    <a:pt x="0" y="0"/>
                  </a:lnTo>
                  <a:lnTo>
                    <a:pt x="2" y="0"/>
                  </a:lnTo>
                  <a:lnTo>
                    <a:pt x="4" y="0"/>
                  </a:lnTo>
                  <a:lnTo>
                    <a:pt x="7" y="0"/>
                  </a:lnTo>
                  <a:lnTo>
                    <a:pt x="9" y="0"/>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47" name="Freeform 140"/>
            <p:cNvSpPr>
              <a:spLocks/>
            </p:cNvSpPr>
            <p:nvPr/>
          </p:nvSpPr>
          <p:spPr bwMode="auto">
            <a:xfrm>
              <a:off x="3779838" y="5051425"/>
              <a:ext cx="120650" cy="165100"/>
            </a:xfrm>
            <a:custGeom>
              <a:avLst/>
              <a:gdLst>
                <a:gd name="T0" fmla="*/ 2147483647 w 76"/>
                <a:gd name="T1" fmla="*/ 2147483647 h 104"/>
                <a:gd name="T2" fmla="*/ 2147483647 w 76"/>
                <a:gd name="T3" fmla="*/ 2147483647 h 104"/>
                <a:gd name="T4" fmla="*/ 2147483647 w 76"/>
                <a:gd name="T5" fmla="*/ 2147483647 h 104"/>
                <a:gd name="T6" fmla="*/ 2147483647 w 76"/>
                <a:gd name="T7" fmla="*/ 2147483647 h 104"/>
                <a:gd name="T8" fmla="*/ 2147483647 w 76"/>
                <a:gd name="T9" fmla="*/ 2147483647 h 104"/>
                <a:gd name="T10" fmla="*/ 2147483647 w 76"/>
                <a:gd name="T11" fmla="*/ 2147483647 h 104"/>
                <a:gd name="T12" fmla="*/ 2147483647 w 76"/>
                <a:gd name="T13" fmla="*/ 2147483647 h 104"/>
                <a:gd name="T14" fmla="*/ 2147483647 w 76"/>
                <a:gd name="T15" fmla="*/ 2147483647 h 104"/>
                <a:gd name="T16" fmla="*/ 2147483647 w 76"/>
                <a:gd name="T17" fmla="*/ 2147483647 h 104"/>
                <a:gd name="T18" fmla="*/ 2147483647 w 76"/>
                <a:gd name="T19" fmla="*/ 2147483647 h 104"/>
                <a:gd name="T20" fmla="*/ 2147483647 w 76"/>
                <a:gd name="T21" fmla="*/ 2147483647 h 104"/>
                <a:gd name="T22" fmla="*/ 2147483647 w 76"/>
                <a:gd name="T23" fmla="*/ 2147483647 h 104"/>
                <a:gd name="T24" fmla="*/ 2147483647 w 76"/>
                <a:gd name="T25" fmla="*/ 2147483647 h 104"/>
                <a:gd name="T26" fmla="*/ 2147483647 w 76"/>
                <a:gd name="T27" fmla="*/ 2147483647 h 104"/>
                <a:gd name="T28" fmla="*/ 2147483647 w 76"/>
                <a:gd name="T29" fmla="*/ 2147483647 h 104"/>
                <a:gd name="T30" fmla="*/ 2147483647 w 76"/>
                <a:gd name="T31" fmla="*/ 2147483647 h 104"/>
                <a:gd name="T32" fmla="*/ 2147483647 w 76"/>
                <a:gd name="T33" fmla="*/ 2147483647 h 104"/>
                <a:gd name="T34" fmla="*/ 2147483647 w 76"/>
                <a:gd name="T35" fmla="*/ 2147483647 h 104"/>
                <a:gd name="T36" fmla="*/ 2147483647 w 76"/>
                <a:gd name="T37" fmla="*/ 2147483647 h 104"/>
                <a:gd name="T38" fmla="*/ 2147483647 w 76"/>
                <a:gd name="T39" fmla="*/ 2147483647 h 104"/>
                <a:gd name="T40" fmla="*/ 2147483647 w 76"/>
                <a:gd name="T41" fmla="*/ 2147483647 h 104"/>
                <a:gd name="T42" fmla="*/ 2147483647 w 76"/>
                <a:gd name="T43" fmla="*/ 2147483647 h 104"/>
                <a:gd name="T44" fmla="*/ 2147483647 w 76"/>
                <a:gd name="T45" fmla="*/ 2147483647 h 104"/>
                <a:gd name="T46" fmla="*/ 2147483647 w 76"/>
                <a:gd name="T47" fmla="*/ 2147483647 h 104"/>
                <a:gd name="T48" fmla="*/ 2147483647 w 76"/>
                <a:gd name="T49" fmla="*/ 2147483647 h 104"/>
                <a:gd name="T50" fmla="*/ 2147483647 w 76"/>
                <a:gd name="T51" fmla="*/ 2147483647 h 104"/>
                <a:gd name="T52" fmla="*/ 2147483647 w 76"/>
                <a:gd name="T53" fmla="*/ 2147483647 h 104"/>
                <a:gd name="T54" fmla="*/ 2147483647 w 76"/>
                <a:gd name="T55" fmla="*/ 2147483647 h 104"/>
                <a:gd name="T56" fmla="*/ 2147483647 w 76"/>
                <a:gd name="T57" fmla="*/ 2147483647 h 104"/>
                <a:gd name="T58" fmla="*/ 2147483647 w 76"/>
                <a:gd name="T59" fmla="*/ 2147483647 h 104"/>
                <a:gd name="T60" fmla="*/ 2147483647 w 76"/>
                <a:gd name="T61" fmla="*/ 2147483647 h 104"/>
                <a:gd name="T62" fmla="*/ 2147483647 w 76"/>
                <a:gd name="T63" fmla="*/ 2147483647 h 104"/>
                <a:gd name="T64" fmla="*/ 2147483647 w 76"/>
                <a:gd name="T65" fmla="*/ 2147483647 h 104"/>
                <a:gd name="T66" fmla="*/ 2147483647 w 76"/>
                <a:gd name="T67" fmla="*/ 2147483647 h 104"/>
                <a:gd name="T68" fmla="*/ 2147483647 w 76"/>
                <a:gd name="T69" fmla="*/ 2147483647 h 104"/>
                <a:gd name="T70" fmla="*/ 2147483647 w 76"/>
                <a:gd name="T71" fmla="*/ 2147483647 h 104"/>
                <a:gd name="T72" fmla="*/ 2147483647 w 76"/>
                <a:gd name="T73" fmla="*/ 2147483647 h 104"/>
                <a:gd name="T74" fmla="*/ 2147483647 w 76"/>
                <a:gd name="T75" fmla="*/ 2147483647 h 104"/>
                <a:gd name="T76" fmla="*/ 0 w 76"/>
                <a:gd name="T77" fmla="*/ 2147483647 h 104"/>
                <a:gd name="T78" fmla="*/ 0 w 76"/>
                <a:gd name="T79" fmla="*/ 2147483647 h 104"/>
                <a:gd name="T80" fmla="*/ 2147483647 w 76"/>
                <a:gd name="T81" fmla="*/ 2147483647 h 104"/>
                <a:gd name="T82" fmla="*/ 2147483647 w 76"/>
                <a:gd name="T83" fmla="*/ 2147483647 h 104"/>
                <a:gd name="T84" fmla="*/ 2147483647 w 76"/>
                <a:gd name="T85" fmla="*/ 2147483647 h 104"/>
                <a:gd name="T86" fmla="*/ 2147483647 w 76"/>
                <a:gd name="T87" fmla="*/ 2147483647 h 104"/>
                <a:gd name="T88" fmla="*/ 2147483647 w 76"/>
                <a:gd name="T89" fmla="*/ 2147483647 h 104"/>
                <a:gd name="T90" fmla="*/ 2147483647 w 76"/>
                <a:gd name="T91" fmla="*/ 2147483647 h 104"/>
                <a:gd name="T92" fmla="*/ 2147483647 w 76"/>
                <a:gd name="T93" fmla="*/ 2147483647 h 104"/>
                <a:gd name="T94" fmla="*/ 2147483647 w 76"/>
                <a:gd name="T95" fmla="*/ 0 h 104"/>
                <a:gd name="T96" fmla="*/ 2147483647 w 76"/>
                <a:gd name="T97" fmla="*/ 0 h 104"/>
                <a:gd name="T98" fmla="*/ 2147483647 w 76"/>
                <a:gd name="T99" fmla="*/ 2147483647 h 104"/>
                <a:gd name="T100" fmla="*/ 2147483647 w 76"/>
                <a:gd name="T101" fmla="*/ 2147483647 h 104"/>
                <a:gd name="T102" fmla="*/ 2147483647 w 76"/>
                <a:gd name="T103" fmla="*/ 2147483647 h 104"/>
                <a:gd name="T104" fmla="*/ 2147483647 w 76"/>
                <a:gd name="T105" fmla="*/ 2147483647 h 104"/>
                <a:gd name="T106" fmla="*/ 2147483647 w 76"/>
                <a:gd name="T107" fmla="*/ 2147483647 h 104"/>
                <a:gd name="T108" fmla="*/ 2147483647 w 76"/>
                <a:gd name="T109" fmla="*/ 2147483647 h 104"/>
                <a:gd name="T110" fmla="*/ 2147483647 w 76"/>
                <a:gd name="T111" fmla="*/ 2147483647 h 104"/>
                <a:gd name="T112" fmla="*/ 2147483647 w 76"/>
                <a:gd name="T113" fmla="*/ 2147483647 h 104"/>
                <a:gd name="T114" fmla="*/ 2147483647 w 76"/>
                <a:gd name="T115" fmla="*/ 2147483647 h 104"/>
                <a:gd name="T116" fmla="*/ 2147483647 w 76"/>
                <a:gd name="T117" fmla="*/ 2147483647 h 104"/>
                <a:gd name="T118" fmla="*/ 2147483647 w 76"/>
                <a:gd name="T119" fmla="*/ 2147483647 h 1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6"/>
                <a:gd name="T181" fmla="*/ 0 h 104"/>
                <a:gd name="T182" fmla="*/ 76 w 76"/>
                <a:gd name="T183" fmla="*/ 104 h 1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6" h="104">
                  <a:moveTo>
                    <a:pt x="72" y="22"/>
                  </a:moveTo>
                  <a:lnTo>
                    <a:pt x="70" y="20"/>
                  </a:lnTo>
                  <a:lnTo>
                    <a:pt x="68" y="19"/>
                  </a:lnTo>
                  <a:lnTo>
                    <a:pt x="67" y="18"/>
                  </a:lnTo>
                  <a:lnTo>
                    <a:pt x="66" y="17"/>
                  </a:lnTo>
                  <a:lnTo>
                    <a:pt x="64" y="16"/>
                  </a:lnTo>
                  <a:lnTo>
                    <a:pt x="62" y="14"/>
                  </a:lnTo>
                  <a:lnTo>
                    <a:pt x="60" y="14"/>
                  </a:lnTo>
                  <a:lnTo>
                    <a:pt x="58" y="13"/>
                  </a:lnTo>
                  <a:lnTo>
                    <a:pt x="56" y="12"/>
                  </a:lnTo>
                  <a:lnTo>
                    <a:pt x="55" y="11"/>
                  </a:lnTo>
                  <a:lnTo>
                    <a:pt x="53" y="10"/>
                  </a:lnTo>
                  <a:lnTo>
                    <a:pt x="52" y="10"/>
                  </a:lnTo>
                  <a:lnTo>
                    <a:pt x="50" y="9"/>
                  </a:lnTo>
                  <a:lnTo>
                    <a:pt x="47" y="9"/>
                  </a:lnTo>
                  <a:lnTo>
                    <a:pt x="45" y="9"/>
                  </a:lnTo>
                  <a:lnTo>
                    <a:pt x="43" y="9"/>
                  </a:lnTo>
                  <a:lnTo>
                    <a:pt x="41" y="9"/>
                  </a:lnTo>
                  <a:lnTo>
                    <a:pt x="39" y="9"/>
                  </a:lnTo>
                  <a:lnTo>
                    <a:pt x="37" y="9"/>
                  </a:lnTo>
                  <a:lnTo>
                    <a:pt x="35" y="10"/>
                  </a:lnTo>
                  <a:lnTo>
                    <a:pt x="31" y="11"/>
                  </a:lnTo>
                  <a:lnTo>
                    <a:pt x="29" y="13"/>
                  </a:lnTo>
                  <a:lnTo>
                    <a:pt x="25" y="14"/>
                  </a:lnTo>
                  <a:lnTo>
                    <a:pt x="23" y="17"/>
                  </a:lnTo>
                  <a:lnTo>
                    <a:pt x="21" y="19"/>
                  </a:lnTo>
                  <a:lnTo>
                    <a:pt x="19" y="22"/>
                  </a:lnTo>
                  <a:lnTo>
                    <a:pt x="17" y="25"/>
                  </a:lnTo>
                  <a:lnTo>
                    <a:pt x="17" y="28"/>
                  </a:lnTo>
                  <a:lnTo>
                    <a:pt x="16" y="31"/>
                  </a:lnTo>
                  <a:lnTo>
                    <a:pt x="15" y="35"/>
                  </a:lnTo>
                  <a:lnTo>
                    <a:pt x="14" y="38"/>
                  </a:lnTo>
                  <a:lnTo>
                    <a:pt x="14" y="42"/>
                  </a:lnTo>
                  <a:lnTo>
                    <a:pt x="14" y="45"/>
                  </a:lnTo>
                  <a:lnTo>
                    <a:pt x="14" y="49"/>
                  </a:lnTo>
                  <a:lnTo>
                    <a:pt x="14" y="53"/>
                  </a:lnTo>
                  <a:lnTo>
                    <a:pt x="15" y="56"/>
                  </a:lnTo>
                  <a:lnTo>
                    <a:pt x="16" y="61"/>
                  </a:lnTo>
                  <a:lnTo>
                    <a:pt x="17" y="64"/>
                  </a:lnTo>
                  <a:lnTo>
                    <a:pt x="18" y="68"/>
                  </a:lnTo>
                  <a:lnTo>
                    <a:pt x="20" y="72"/>
                  </a:lnTo>
                  <a:lnTo>
                    <a:pt x="21" y="75"/>
                  </a:lnTo>
                  <a:lnTo>
                    <a:pt x="23" y="79"/>
                  </a:lnTo>
                  <a:lnTo>
                    <a:pt x="26" y="82"/>
                  </a:lnTo>
                  <a:lnTo>
                    <a:pt x="29" y="85"/>
                  </a:lnTo>
                  <a:lnTo>
                    <a:pt x="31" y="88"/>
                  </a:lnTo>
                  <a:lnTo>
                    <a:pt x="35" y="90"/>
                  </a:lnTo>
                  <a:lnTo>
                    <a:pt x="37" y="92"/>
                  </a:lnTo>
                  <a:lnTo>
                    <a:pt x="41" y="94"/>
                  </a:lnTo>
                  <a:lnTo>
                    <a:pt x="45" y="95"/>
                  </a:lnTo>
                  <a:lnTo>
                    <a:pt x="50" y="95"/>
                  </a:lnTo>
                  <a:lnTo>
                    <a:pt x="54" y="95"/>
                  </a:lnTo>
                  <a:lnTo>
                    <a:pt x="58" y="95"/>
                  </a:lnTo>
                  <a:lnTo>
                    <a:pt x="60" y="95"/>
                  </a:lnTo>
                  <a:lnTo>
                    <a:pt x="62" y="95"/>
                  </a:lnTo>
                  <a:lnTo>
                    <a:pt x="62" y="97"/>
                  </a:lnTo>
                  <a:lnTo>
                    <a:pt x="64" y="98"/>
                  </a:lnTo>
                  <a:lnTo>
                    <a:pt x="64" y="100"/>
                  </a:lnTo>
                  <a:lnTo>
                    <a:pt x="63" y="101"/>
                  </a:lnTo>
                  <a:lnTo>
                    <a:pt x="62" y="103"/>
                  </a:lnTo>
                  <a:lnTo>
                    <a:pt x="60" y="103"/>
                  </a:lnTo>
                  <a:lnTo>
                    <a:pt x="54" y="104"/>
                  </a:lnTo>
                  <a:lnTo>
                    <a:pt x="49" y="104"/>
                  </a:lnTo>
                  <a:lnTo>
                    <a:pt x="43" y="103"/>
                  </a:lnTo>
                  <a:lnTo>
                    <a:pt x="38" y="103"/>
                  </a:lnTo>
                  <a:lnTo>
                    <a:pt x="33" y="101"/>
                  </a:lnTo>
                  <a:lnTo>
                    <a:pt x="29" y="98"/>
                  </a:lnTo>
                  <a:lnTo>
                    <a:pt x="24" y="95"/>
                  </a:lnTo>
                  <a:lnTo>
                    <a:pt x="20" y="93"/>
                  </a:lnTo>
                  <a:lnTo>
                    <a:pt x="16" y="89"/>
                  </a:lnTo>
                  <a:lnTo>
                    <a:pt x="12" y="85"/>
                  </a:lnTo>
                  <a:lnTo>
                    <a:pt x="9" y="81"/>
                  </a:lnTo>
                  <a:lnTo>
                    <a:pt x="6" y="77"/>
                  </a:lnTo>
                  <a:lnTo>
                    <a:pt x="4" y="72"/>
                  </a:lnTo>
                  <a:lnTo>
                    <a:pt x="2" y="68"/>
                  </a:lnTo>
                  <a:lnTo>
                    <a:pt x="1" y="62"/>
                  </a:lnTo>
                  <a:lnTo>
                    <a:pt x="0" y="58"/>
                  </a:lnTo>
                  <a:lnTo>
                    <a:pt x="0" y="53"/>
                  </a:lnTo>
                  <a:lnTo>
                    <a:pt x="0" y="49"/>
                  </a:lnTo>
                  <a:lnTo>
                    <a:pt x="0" y="44"/>
                  </a:lnTo>
                  <a:lnTo>
                    <a:pt x="0" y="40"/>
                  </a:lnTo>
                  <a:lnTo>
                    <a:pt x="1" y="35"/>
                  </a:lnTo>
                  <a:lnTo>
                    <a:pt x="2" y="31"/>
                  </a:lnTo>
                  <a:lnTo>
                    <a:pt x="4" y="27"/>
                  </a:lnTo>
                  <a:lnTo>
                    <a:pt x="5" y="24"/>
                  </a:lnTo>
                  <a:lnTo>
                    <a:pt x="7" y="20"/>
                  </a:lnTo>
                  <a:lnTo>
                    <a:pt x="10" y="16"/>
                  </a:lnTo>
                  <a:lnTo>
                    <a:pt x="13" y="13"/>
                  </a:lnTo>
                  <a:lnTo>
                    <a:pt x="16" y="10"/>
                  </a:lnTo>
                  <a:lnTo>
                    <a:pt x="19" y="7"/>
                  </a:lnTo>
                  <a:lnTo>
                    <a:pt x="23" y="6"/>
                  </a:lnTo>
                  <a:lnTo>
                    <a:pt x="27" y="3"/>
                  </a:lnTo>
                  <a:lnTo>
                    <a:pt x="33" y="2"/>
                  </a:lnTo>
                  <a:lnTo>
                    <a:pt x="35" y="1"/>
                  </a:lnTo>
                  <a:lnTo>
                    <a:pt x="37" y="0"/>
                  </a:lnTo>
                  <a:lnTo>
                    <a:pt x="40" y="0"/>
                  </a:lnTo>
                  <a:lnTo>
                    <a:pt x="43" y="0"/>
                  </a:lnTo>
                  <a:lnTo>
                    <a:pt x="45" y="0"/>
                  </a:lnTo>
                  <a:lnTo>
                    <a:pt x="47" y="1"/>
                  </a:lnTo>
                  <a:lnTo>
                    <a:pt x="50" y="1"/>
                  </a:lnTo>
                  <a:lnTo>
                    <a:pt x="52" y="2"/>
                  </a:lnTo>
                  <a:lnTo>
                    <a:pt x="54" y="3"/>
                  </a:lnTo>
                  <a:lnTo>
                    <a:pt x="56" y="4"/>
                  </a:lnTo>
                  <a:lnTo>
                    <a:pt x="58" y="4"/>
                  </a:lnTo>
                  <a:lnTo>
                    <a:pt x="61" y="6"/>
                  </a:lnTo>
                  <a:lnTo>
                    <a:pt x="64" y="7"/>
                  </a:lnTo>
                  <a:lnTo>
                    <a:pt x="66" y="9"/>
                  </a:lnTo>
                  <a:lnTo>
                    <a:pt x="68" y="10"/>
                  </a:lnTo>
                  <a:lnTo>
                    <a:pt x="70" y="12"/>
                  </a:lnTo>
                  <a:lnTo>
                    <a:pt x="72" y="13"/>
                  </a:lnTo>
                  <a:lnTo>
                    <a:pt x="72" y="14"/>
                  </a:lnTo>
                  <a:lnTo>
                    <a:pt x="74" y="16"/>
                  </a:lnTo>
                  <a:lnTo>
                    <a:pt x="74" y="17"/>
                  </a:lnTo>
                  <a:lnTo>
                    <a:pt x="75" y="18"/>
                  </a:lnTo>
                  <a:lnTo>
                    <a:pt x="76" y="20"/>
                  </a:lnTo>
                  <a:lnTo>
                    <a:pt x="76" y="22"/>
                  </a:lnTo>
                  <a:lnTo>
                    <a:pt x="74" y="23"/>
                  </a:lnTo>
                  <a:lnTo>
                    <a:pt x="7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48" name="Freeform 141"/>
            <p:cNvSpPr>
              <a:spLocks/>
            </p:cNvSpPr>
            <p:nvPr/>
          </p:nvSpPr>
          <p:spPr bwMode="auto">
            <a:xfrm>
              <a:off x="3870325" y="5189538"/>
              <a:ext cx="157162" cy="147637"/>
            </a:xfrm>
            <a:custGeom>
              <a:avLst/>
              <a:gdLst>
                <a:gd name="T0" fmla="*/ 2147483647 w 99"/>
                <a:gd name="T1" fmla="*/ 2147483647 h 93"/>
                <a:gd name="T2" fmla="*/ 2147483647 w 99"/>
                <a:gd name="T3" fmla="*/ 2147483647 h 93"/>
                <a:gd name="T4" fmla="*/ 2147483647 w 99"/>
                <a:gd name="T5" fmla="*/ 2147483647 h 93"/>
                <a:gd name="T6" fmla="*/ 2147483647 w 99"/>
                <a:gd name="T7" fmla="*/ 2147483647 h 93"/>
                <a:gd name="T8" fmla="*/ 2147483647 w 99"/>
                <a:gd name="T9" fmla="*/ 2147483647 h 93"/>
                <a:gd name="T10" fmla="*/ 2147483647 w 99"/>
                <a:gd name="T11" fmla="*/ 2147483647 h 93"/>
                <a:gd name="T12" fmla="*/ 2147483647 w 99"/>
                <a:gd name="T13" fmla="*/ 2147483647 h 93"/>
                <a:gd name="T14" fmla="*/ 2147483647 w 99"/>
                <a:gd name="T15" fmla="*/ 2147483647 h 93"/>
                <a:gd name="T16" fmla="*/ 2147483647 w 99"/>
                <a:gd name="T17" fmla="*/ 2147483647 h 93"/>
                <a:gd name="T18" fmla="*/ 2147483647 w 99"/>
                <a:gd name="T19" fmla="*/ 2147483647 h 93"/>
                <a:gd name="T20" fmla="*/ 2147483647 w 99"/>
                <a:gd name="T21" fmla="*/ 2147483647 h 93"/>
                <a:gd name="T22" fmla="*/ 2147483647 w 99"/>
                <a:gd name="T23" fmla="*/ 2147483647 h 93"/>
                <a:gd name="T24" fmla="*/ 2147483647 w 99"/>
                <a:gd name="T25" fmla="*/ 2147483647 h 93"/>
                <a:gd name="T26" fmla="*/ 2147483647 w 99"/>
                <a:gd name="T27" fmla="*/ 2147483647 h 93"/>
                <a:gd name="T28" fmla="*/ 2147483647 w 99"/>
                <a:gd name="T29" fmla="*/ 2147483647 h 93"/>
                <a:gd name="T30" fmla="*/ 2147483647 w 99"/>
                <a:gd name="T31" fmla="*/ 2147483647 h 93"/>
                <a:gd name="T32" fmla="*/ 2147483647 w 99"/>
                <a:gd name="T33" fmla="*/ 2147483647 h 93"/>
                <a:gd name="T34" fmla="*/ 2147483647 w 99"/>
                <a:gd name="T35" fmla="*/ 2147483647 h 93"/>
                <a:gd name="T36" fmla="*/ 2147483647 w 99"/>
                <a:gd name="T37" fmla="*/ 2147483647 h 93"/>
                <a:gd name="T38" fmla="*/ 2147483647 w 99"/>
                <a:gd name="T39" fmla="*/ 2147483647 h 93"/>
                <a:gd name="T40" fmla="*/ 2147483647 w 99"/>
                <a:gd name="T41" fmla="*/ 2147483647 h 93"/>
                <a:gd name="T42" fmla="*/ 2147483647 w 99"/>
                <a:gd name="T43" fmla="*/ 2147483647 h 93"/>
                <a:gd name="T44" fmla="*/ 2147483647 w 99"/>
                <a:gd name="T45" fmla="*/ 2147483647 h 93"/>
                <a:gd name="T46" fmla="*/ 2147483647 w 99"/>
                <a:gd name="T47" fmla="*/ 2147483647 h 93"/>
                <a:gd name="T48" fmla="*/ 2147483647 w 99"/>
                <a:gd name="T49" fmla="*/ 2147483647 h 93"/>
                <a:gd name="T50" fmla="*/ 2147483647 w 99"/>
                <a:gd name="T51" fmla="*/ 2147483647 h 93"/>
                <a:gd name="T52" fmla="*/ 2147483647 w 99"/>
                <a:gd name="T53" fmla="*/ 2147483647 h 93"/>
                <a:gd name="T54" fmla="*/ 2147483647 w 99"/>
                <a:gd name="T55" fmla="*/ 2147483647 h 93"/>
                <a:gd name="T56" fmla="*/ 2147483647 w 99"/>
                <a:gd name="T57" fmla="*/ 2147483647 h 93"/>
                <a:gd name="T58" fmla="*/ 0 w 99"/>
                <a:gd name="T59" fmla="*/ 2147483647 h 93"/>
                <a:gd name="T60" fmla="*/ 2147483647 w 99"/>
                <a:gd name="T61" fmla="*/ 2147483647 h 93"/>
                <a:gd name="T62" fmla="*/ 2147483647 w 99"/>
                <a:gd name="T63" fmla="*/ 2147483647 h 93"/>
                <a:gd name="T64" fmla="*/ 2147483647 w 99"/>
                <a:gd name="T65" fmla="*/ 2147483647 h 93"/>
                <a:gd name="T66" fmla="*/ 2147483647 w 99"/>
                <a:gd name="T67" fmla="*/ 2147483647 h 93"/>
                <a:gd name="T68" fmla="*/ 2147483647 w 99"/>
                <a:gd name="T69" fmla="*/ 2147483647 h 93"/>
                <a:gd name="T70" fmla="*/ 2147483647 w 99"/>
                <a:gd name="T71" fmla="*/ 2147483647 h 93"/>
                <a:gd name="T72" fmla="*/ 2147483647 w 99"/>
                <a:gd name="T73" fmla="*/ 2147483647 h 93"/>
                <a:gd name="T74" fmla="*/ 2147483647 w 99"/>
                <a:gd name="T75" fmla="*/ 0 h 93"/>
                <a:gd name="T76" fmla="*/ 2147483647 w 99"/>
                <a:gd name="T77" fmla="*/ 0 h 93"/>
                <a:gd name="T78" fmla="*/ 2147483647 w 99"/>
                <a:gd name="T79" fmla="*/ 2147483647 h 93"/>
                <a:gd name="T80" fmla="*/ 2147483647 w 99"/>
                <a:gd name="T81" fmla="*/ 2147483647 h 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9"/>
                <a:gd name="T124" fmla="*/ 0 h 93"/>
                <a:gd name="T125" fmla="*/ 99 w 99"/>
                <a:gd name="T126" fmla="*/ 93 h 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9" h="93">
                  <a:moveTo>
                    <a:pt x="29" y="4"/>
                  </a:moveTo>
                  <a:lnTo>
                    <a:pt x="28" y="8"/>
                  </a:lnTo>
                  <a:lnTo>
                    <a:pt x="27" y="14"/>
                  </a:lnTo>
                  <a:lnTo>
                    <a:pt x="25" y="18"/>
                  </a:lnTo>
                  <a:lnTo>
                    <a:pt x="23" y="22"/>
                  </a:lnTo>
                  <a:lnTo>
                    <a:pt x="21" y="26"/>
                  </a:lnTo>
                  <a:lnTo>
                    <a:pt x="18" y="30"/>
                  </a:lnTo>
                  <a:lnTo>
                    <a:pt x="15" y="35"/>
                  </a:lnTo>
                  <a:lnTo>
                    <a:pt x="14" y="39"/>
                  </a:lnTo>
                  <a:lnTo>
                    <a:pt x="11" y="43"/>
                  </a:lnTo>
                  <a:lnTo>
                    <a:pt x="9" y="47"/>
                  </a:lnTo>
                  <a:lnTo>
                    <a:pt x="9" y="50"/>
                  </a:lnTo>
                  <a:lnTo>
                    <a:pt x="8" y="55"/>
                  </a:lnTo>
                  <a:lnTo>
                    <a:pt x="7" y="58"/>
                  </a:lnTo>
                  <a:lnTo>
                    <a:pt x="9" y="63"/>
                  </a:lnTo>
                  <a:lnTo>
                    <a:pt x="10" y="67"/>
                  </a:lnTo>
                  <a:lnTo>
                    <a:pt x="13" y="71"/>
                  </a:lnTo>
                  <a:lnTo>
                    <a:pt x="15" y="74"/>
                  </a:lnTo>
                  <a:lnTo>
                    <a:pt x="19" y="77"/>
                  </a:lnTo>
                  <a:lnTo>
                    <a:pt x="22" y="79"/>
                  </a:lnTo>
                  <a:lnTo>
                    <a:pt x="27" y="81"/>
                  </a:lnTo>
                  <a:lnTo>
                    <a:pt x="31" y="81"/>
                  </a:lnTo>
                  <a:lnTo>
                    <a:pt x="37" y="82"/>
                  </a:lnTo>
                  <a:lnTo>
                    <a:pt x="42" y="82"/>
                  </a:lnTo>
                  <a:lnTo>
                    <a:pt x="48" y="82"/>
                  </a:lnTo>
                  <a:lnTo>
                    <a:pt x="53" y="82"/>
                  </a:lnTo>
                  <a:lnTo>
                    <a:pt x="60" y="82"/>
                  </a:lnTo>
                  <a:lnTo>
                    <a:pt x="66" y="82"/>
                  </a:lnTo>
                  <a:lnTo>
                    <a:pt x="73" y="83"/>
                  </a:lnTo>
                  <a:lnTo>
                    <a:pt x="79" y="83"/>
                  </a:lnTo>
                  <a:lnTo>
                    <a:pt x="85" y="84"/>
                  </a:lnTo>
                  <a:lnTo>
                    <a:pt x="91" y="85"/>
                  </a:lnTo>
                  <a:lnTo>
                    <a:pt x="97" y="87"/>
                  </a:lnTo>
                  <a:lnTo>
                    <a:pt x="98" y="87"/>
                  </a:lnTo>
                  <a:lnTo>
                    <a:pt x="99" y="88"/>
                  </a:lnTo>
                  <a:lnTo>
                    <a:pt x="99" y="90"/>
                  </a:lnTo>
                  <a:lnTo>
                    <a:pt x="99" y="91"/>
                  </a:lnTo>
                  <a:lnTo>
                    <a:pt x="99" y="92"/>
                  </a:lnTo>
                  <a:lnTo>
                    <a:pt x="98" y="92"/>
                  </a:lnTo>
                  <a:lnTo>
                    <a:pt x="96" y="93"/>
                  </a:lnTo>
                  <a:lnTo>
                    <a:pt x="95" y="93"/>
                  </a:lnTo>
                  <a:lnTo>
                    <a:pt x="89" y="91"/>
                  </a:lnTo>
                  <a:lnTo>
                    <a:pt x="82" y="90"/>
                  </a:lnTo>
                  <a:lnTo>
                    <a:pt x="76" y="89"/>
                  </a:lnTo>
                  <a:lnTo>
                    <a:pt x="71" y="89"/>
                  </a:lnTo>
                  <a:lnTo>
                    <a:pt x="64" y="89"/>
                  </a:lnTo>
                  <a:lnTo>
                    <a:pt x="59" y="90"/>
                  </a:lnTo>
                  <a:lnTo>
                    <a:pt x="53" y="90"/>
                  </a:lnTo>
                  <a:lnTo>
                    <a:pt x="47" y="91"/>
                  </a:lnTo>
                  <a:lnTo>
                    <a:pt x="42" y="91"/>
                  </a:lnTo>
                  <a:lnTo>
                    <a:pt x="36" y="91"/>
                  </a:lnTo>
                  <a:lnTo>
                    <a:pt x="31" y="90"/>
                  </a:lnTo>
                  <a:lnTo>
                    <a:pt x="26" y="89"/>
                  </a:lnTo>
                  <a:lnTo>
                    <a:pt x="21" y="87"/>
                  </a:lnTo>
                  <a:lnTo>
                    <a:pt x="16" y="85"/>
                  </a:lnTo>
                  <a:lnTo>
                    <a:pt x="11" y="81"/>
                  </a:lnTo>
                  <a:lnTo>
                    <a:pt x="7" y="78"/>
                  </a:lnTo>
                  <a:lnTo>
                    <a:pt x="3" y="74"/>
                  </a:lnTo>
                  <a:lnTo>
                    <a:pt x="1" y="71"/>
                  </a:lnTo>
                  <a:lnTo>
                    <a:pt x="0" y="66"/>
                  </a:lnTo>
                  <a:lnTo>
                    <a:pt x="0" y="62"/>
                  </a:lnTo>
                  <a:lnTo>
                    <a:pt x="1" y="58"/>
                  </a:lnTo>
                  <a:lnTo>
                    <a:pt x="1" y="53"/>
                  </a:lnTo>
                  <a:lnTo>
                    <a:pt x="3" y="49"/>
                  </a:lnTo>
                  <a:lnTo>
                    <a:pt x="6" y="43"/>
                  </a:lnTo>
                  <a:lnTo>
                    <a:pt x="8" y="39"/>
                  </a:lnTo>
                  <a:lnTo>
                    <a:pt x="11" y="34"/>
                  </a:lnTo>
                  <a:lnTo>
                    <a:pt x="13" y="29"/>
                  </a:lnTo>
                  <a:lnTo>
                    <a:pt x="15" y="24"/>
                  </a:lnTo>
                  <a:lnTo>
                    <a:pt x="17" y="19"/>
                  </a:lnTo>
                  <a:lnTo>
                    <a:pt x="19" y="14"/>
                  </a:lnTo>
                  <a:lnTo>
                    <a:pt x="20" y="8"/>
                  </a:lnTo>
                  <a:lnTo>
                    <a:pt x="21" y="4"/>
                  </a:lnTo>
                  <a:lnTo>
                    <a:pt x="21" y="2"/>
                  </a:lnTo>
                  <a:lnTo>
                    <a:pt x="22" y="1"/>
                  </a:lnTo>
                  <a:lnTo>
                    <a:pt x="23" y="0"/>
                  </a:lnTo>
                  <a:lnTo>
                    <a:pt x="25" y="0"/>
                  </a:lnTo>
                  <a:lnTo>
                    <a:pt x="27" y="0"/>
                  </a:lnTo>
                  <a:lnTo>
                    <a:pt x="28" y="1"/>
                  </a:lnTo>
                  <a:lnTo>
                    <a:pt x="29" y="3"/>
                  </a:lnTo>
                  <a:lnTo>
                    <a:pt x="2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49" name="Freeform 142"/>
            <p:cNvSpPr>
              <a:spLocks/>
            </p:cNvSpPr>
            <p:nvPr/>
          </p:nvSpPr>
          <p:spPr bwMode="auto">
            <a:xfrm>
              <a:off x="4029075" y="5268913"/>
              <a:ext cx="92075" cy="76200"/>
            </a:xfrm>
            <a:custGeom>
              <a:avLst/>
              <a:gdLst>
                <a:gd name="T0" fmla="*/ 2147483647 w 58"/>
                <a:gd name="T1" fmla="*/ 2147483647 h 48"/>
                <a:gd name="T2" fmla="*/ 2147483647 w 58"/>
                <a:gd name="T3" fmla="*/ 2147483647 h 48"/>
                <a:gd name="T4" fmla="*/ 2147483647 w 58"/>
                <a:gd name="T5" fmla="*/ 2147483647 h 48"/>
                <a:gd name="T6" fmla="*/ 2147483647 w 58"/>
                <a:gd name="T7" fmla="*/ 2147483647 h 48"/>
                <a:gd name="T8" fmla="*/ 2147483647 w 58"/>
                <a:gd name="T9" fmla="*/ 2147483647 h 48"/>
                <a:gd name="T10" fmla="*/ 2147483647 w 58"/>
                <a:gd name="T11" fmla="*/ 2147483647 h 48"/>
                <a:gd name="T12" fmla="*/ 2147483647 w 58"/>
                <a:gd name="T13" fmla="*/ 2147483647 h 48"/>
                <a:gd name="T14" fmla="*/ 2147483647 w 58"/>
                <a:gd name="T15" fmla="*/ 2147483647 h 48"/>
                <a:gd name="T16" fmla="*/ 2147483647 w 58"/>
                <a:gd name="T17" fmla="*/ 2147483647 h 48"/>
                <a:gd name="T18" fmla="*/ 2147483647 w 58"/>
                <a:gd name="T19" fmla="*/ 2147483647 h 48"/>
                <a:gd name="T20" fmla="*/ 2147483647 w 58"/>
                <a:gd name="T21" fmla="*/ 2147483647 h 48"/>
                <a:gd name="T22" fmla="*/ 2147483647 w 58"/>
                <a:gd name="T23" fmla="*/ 2147483647 h 48"/>
                <a:gd name="T24" fmla="*/ 2147483647 w 58"/>
                <a:gd name="T25" fmla="*/ 2147483647 h 48"/>
                <a:gd name="T26" fmla="*/ 2147483647 w 58"/>
                <a:gd name="T27" fmla="*/ 2147483647 h 48"/>
                <a:gd name="T28" fmla="*/ 2147483647 w 58"/>
                <a:gd name="T29" fmla="*/ 2147483647 h 48"/>
                <a:gd name="T30" fmla="*/ 2147483647 w 58"/>
                <a:gd name="T31" fmla="*/ 2147483647 h 48"/>
                <a:gd name="T32" fmla="*/ 2147483647 w 58"/>
                <a:gd name="T33" fmla="*/ 2147483647 h 48"/>
                <a:gd name="T34" fmla="*/ 2147483647 w 58"/>
                <a:gd name="T35" fmla="*/ 2147483647 h 48"/>
                <a:gd name="T36" fmla="*/ 2147483647 w 58"/>
                <a:gd name="T37" fmla="*/ 2147483647 h 48"/>
                <a:gd name="T38" fmla="*/ 0 w 58"/>
                <a:gd name="T39" fmla="*/ 2147483647 h 48"/>
                <a:gd name="T40" fmla="*/ 2147483647 w 58"/>
                <a:gd name="T41" fmla="*/ 2147483647 h 48"/>
                <a:gd name="T42" fmla="*/ 2147483647 w 58"/>
                <a:gd name="T43" fmla="*/ 2147483647 h 48"/>
                <a:gd name="T44" fmla="*/ 2147483647 w 58"/>
                <a:gd name="T45" fmla="*/ 2147483647 h 48"/>
                <a:gd name="T46" fmla="*/ 2147483647 w 58"/>
                <a:gd name="T47" fmla="*/ 2147483647 h 48"/>
                <a:gd name="T48" fmla="*/ 2147483647 w 58"/>
                <a:gd name="T49" fmla="*/ 2147483647 h 48"/>
                <a:gd name="T50" fmla="*/ 2147483647 w 58"/>
                <a:gd name="T51" fmla="*/ 2147483647 h 48"/>
                <a:gd name="T52" fmla="*/ 2147483647 w 58"/>
                <a:gd name="T53" fmla="*/ 2147483647 h 48"/>
                <a:gd name="T54" fmla="*/ 2147483647 w 58"/>
                <a:gd name="T55" fmla="*/ 2147483647 h 48"/>
                <a:gd name="T56" fmla="*/ 2147483647 w 58"/>
                <a:gd name="T57" fmla="*/ 2147483647 h 48"/>
                <a:gd name="T58" fmla="*/ 2147483647 w 58"/>
                <a:gd name="T59" fmla="*/ 2147483647 h 48"/>
                <a:gd name="T60" fmla="*/ 2147483647 w 58"/>
                <a:gd name="T61" fmla="*/ 2147483647 h 48"/>
                <a:gd name="T62" fmla="*/ 2147483647 w 58"/>
                <a:gd name="T63" fmla="*/ 2147483647 h 48"/>
                <a:gd name="T64" fmla="*/ 2147483647 w 58"/>
                <a:gd name="T65" fmla="*/ 2147483647 h 48"/>
                <a:gd name="T66" fmla="*/ 2147483647 w 58"/>
                <a:gd name="T67" fmla="*/ 2147483647 h 48"/>
                <a:gd name="T68" fmla="*/ 2147483647 w 58"/>
                <a:gd name="T69" fmla="*/ 2147483647 h 48"/>
                <a:gd name="T70" fmla="*/ 2147483647 w 58"/>
                <a:gd name="T71" fmla="*/ 2147483647 h 48"/>
                <a:gd name="T72" fmla="*/ 2147483647 w 58"/>
                <a:gd name="T73" fmla="*/ 0 h 48"/>
                <a:gd name="T74" fmla="*/ 2147483647 w 58"/>
                <a:gd name="T75" fmla="*/ 2147483647 h 48"/>
                <a:gd name="T76" fmla="*/ 2147483647 w 58"/>
                <a:gd name="T77" fmla="*/ 2147483647 h 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
                <a:gd name="T118" fmla="*/ 0 h 48"/>
                <a:gd name="T119" fmla="*/ 58 w 58"/>
                <a:gd name="T120" fmla="*/ 48 h 4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 h="48">
                  <a:moveTo>
                    <a:pt x="56" y="5"/>
                  </a:moveTo>
                  <a:lnTo>
                    <a:pt x="54" y="6"/>
                  </a:lnTo>
                  <a:lnTo>
                    <a:pt x="52" y="6"/>
                  </a:lnTo>
                  <a:lnTo>
                    <a:pt x="50" y="7"/>
                  </a:lnTo>
                  <a:lnTo>
                    <a:pt x="48" y="8"/>
                  </a:lnTo>
                  <a:lnTo>
                    <a:pt x="47" y="8"/>
                  </a:lnTo>
                  <a:lnTo>
                    <a:pt x="46" y="9"/>
                  </a:lnTo>
                  <a:lnTo>
                    <a:pt x="44" y="10"/>
                  </a:lnTo>
                  <a:lnTo>
                    <a:pt x="42" y="11"/>
                  </a:lnTo>
                  <a:lnTo>
                    <a:pt x="40" y="11"/>
                  </a:lnTo>
                  <a:lnTo>
                    <a:pt x="39" y="12"/>
                  </a:lnTo>
                  <a:lnTo>
                    <a:pt x="38" y="13"/>
                  </a:lnTo>
                  <a:lnTo>
                    <a:pt x="36" y="13"/>
                  </a:lnTo>
                  <a:lnTo>
                    <a:pt x="34" y="14"/>
                  </a:lnTo>
                  <a:lnTo>
                    <a:pt x="32" y="15"/>
                  </a:lnTo>
                  <a:lnTo>
                    <a:pt x="31" y="16"/>
                  </a:lnTo>
                  <a:lnTo>
                    <a:pt x="29" y="17"/>
                  </a:lnTo>
                  <a:lnTo>
                    <a:pt x="27" y="19"/>
                  </a:lnTo>
                  <a:lnTo>
                    <a:pt x="25" y="20"/>
                  </a:lnTo>
                  <a:lnTo>
                    <a:pt x="23" y="21"/>
                  </a:lnTo>
                  <a:lnTo>
                    <a:pt x="22" y="22"/>
                  </a:lnTo>
                  <a:lnTo>
                    <a:pt x="21" y="24"/>
                  </a:lnTo>
                  <a:lnTo>
                    <a:pt x="20" y="25"/>
                  </a:lnTo>
                  <a:lnTo>
                    <a:pt x="19" y="27"/>
                  </a:lnTo>
                  <a:lnTo>
                    <a:pt x="18" y="29"/>
                  </a:lnTo>
                  <a:lnTo>
                    <a:pt x="17" y="30"/>
                  </a:lnTo>
                  <a:lnTo>
                    <a:pt x="16" y="32"/>
                  </a:lnTo>
                  <a:lnTo>
                    <a:pt x="15" y="34"/>
                  </a:lnTo>
                  <a:lnTo>
                    <a:pt x="15" y="36"/>
                  </a:lnTo>
                  <a:lnTo>
                    <a:pt x="14" y="38"/>
                  </a:lnTo>
                  <a:lnTo>
                    <a:pt x="14" y="40"/>
                  </a:lnTo>
                  <a:lnTo>
                    <a:pt x="12" y="42"/>
                  </a:lnTo>
                  <a:lnTo>
                    <a:pt x="12" y="44"/>
                  </a:lnTo>
                  <a:lnTo>
                    <a:pt x="11" y="46"/>
                  </a:lnTo>
                  <a:lnTo>
                    <a:pt x="9" y="48"/>
                  </a:lnTo>
                  <a:lnTo>
                    <a:pt x="7" y="48"/>
                  </a:lnTo>
                  <a:lnTo>
                    <a:pt x="5" y="48"/>
                  </a:lnTo>
                  <a:lnTo>
                    <a:pt x="2" y="47"/>
                  </a:lnTo>
                  <a:lnTo>
                    <a:pt x="1" y="45"/>
                  </a:lnTo>
                  <a:lnTo>
                    <a:pt x="0" y="43"/>
                  </a:lnTo>
                  <a:lnTo>
                    <a:pt x="0" y="41"/>
                  </a:lnTo>
                  <a:lnTo>
                    <a:pt x="1" y="38"/>
                  </a:lnTo>
                  <a:lnTo>
                    <a:pt x="2" y="36"/>
                  </a:lnTo>
                  <a:lnTo>
                    <a:pt x="3" y="34"/>
                  </a:lnTo>
                  <a:lnTo>
                    <a:pt x="3" y="31"/>
                  </a:lnTo>
                  <a:lnTo>
                    <a:pt x="4" y="29"/>
                  </a:lnTo>
                  <a:lnTo>
                    <a:pt x="5" y="27"/>
                  </a:lnTo>
                  <a:lnTo>
                    <a:pt x="6" y="25"/>
                  </a:lnTo>
                  <a:lnTo>
                    <a:pt x="8" y="24"/>
                  </a:lnTo>
                  <a:lnTo>
                    <a:pt x="9" y="21"/>
                  </a:lnTo>
                  <a:lnTo>
                    <a:pt x="10" y="20"/>
                  </a:lnTo>
                  <a:lnTo>
                    <a:pt x="12" y="18"/>
                  </a:lnTo>
                  <a:lnTo>
                    <a:pt x="14" y="16"/>
                  </a:lnTo>
                  <a:lnTo>
                    <a:pt x="16" y="15"/>
                  </a:lnTo>
                  <a:lnTo>
                    <a:pt x="18" y="13"/>
                  </a:lnTo>
                  <a:lnTo>
                    <a:pt x="20" y="11"/>
                  </a:lnTo>
                  <a:lnTo>
                    <a:pt x="23" y="10"/>
                  </a:lnTo>
                  <a:lnTo>
                    <a:pt x="24" y="9"/>
                  </a:lnTo>
                  <a:lnTo>
                    <a:pt x="26" y="8"/>
                  </a:lnTo>
                  <a:lnTo>
                    <a:pt x="28" y="7"/>
                  </a:lnTo>
                  <a:lnTo>
                    <a:pt x="30" y="6"/>
                  </a:lnTo>
                  <a:lnTo>
                    <a:pt x="32" y="6"/>
                  </a:lnTo>
                  <a:lnTo>
                    <a:pt x="33" y="6"/>
                  </a:lnTo>
                  <a:lnTo>
                    <a:pt x="36" y="5"/>
                  </a:lnTo>
                  <a:lnTo>
                    <a:pt x="38" y="5"/>
                  </a:lnTo>
                  <a:lnTo>
                    <a:pt x="39" y="4"/>
                  </a:lnTo>
                  <a:lnTo>
                    <a:pt x="41" y="4"/>
                  </a:lnTo>
                  <a:lnTo>
                    <a:pt x="43" y="3"/>
                  </a:lnTo>
                  <a:lnTo>
                    <a:pt x="45" y="3"/>
                  </a:lnTo>
                  <a:lnTo>
                    <a:pt x="47" y="2"/>
                  </a:lnTo>
                  <a:lnTo>
                    <a:pt x="49" y="2"/>
                  </a:lnTo>
                  <a:lnTo>
                    <a:pt x="51" y="1"/>
                  </a:lnTo>
                  <a:lnTo>
                    <a:pt x="53" y="0"/>
                  </a:lnTo>
                  <a:lnTo>
                    <a:pt x="56" y="0"/>
                  </a:lnTo>
                  <a:lnTo>
                    <a:pt x="57" y="1"/>
                  </a:lnTo>
                  <a:lnTo>
                    <a:pt x="58" y="3"/>
                  </a:lnTo>
                  <a:lnTo>
                    <a:pt x="5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50" name="Freeform 143"/>
            <p:cNvSpPr>
              <a:spLocks/>
            </p:cNvSpPr>
            <p:nvPr/>
          </p:nvSpPr>
          <p:spPr bwMode="auto">
            <a:xfrm>
              <a:off x="3987800" y="5219700"/>
              <a:ext cx="120650" cy="57150"/>
            </a:xfrm>
            <a:custGeom>
              <a:avLst/>
              <a:gdLst>
                <a:gd name="T0" fmla="*/ 2147483647 w 76"/>
                <a:gd name="T1" fmla="*/ 2147483647 h 36"/>
                <a:gd name="T2" fmla="*/ 2147483647 w 76"/>
                <a:gd name="T3" fmla="*/ 2147483647 h 36"/>
                <a:gd name="T4" fmla="*/ 2147483647 w 76"/>
                <a:gd name="T5" fmla="*/ 2147483647 h 36"/>
                <a:gd name="T6" fmla="*/ 2147483647 w 76"/>
                <a:gd name="T7" fmla="*/ 2147483647 h 36"/>
                <a:gd name="T8" fmla="*/ 2147483647 w 76"/>
                <a:gd name="T9" fmla="*/ 2147483647 h 36"/>
                <a:gd name="T10" fmla="*/ 2147483647 w 76"/>
                <a:gd name="T11" fmla="*/ 2147483647 h 36"/>
                <a:gd name="T12" fmla="*/ 2147483647 w 76"/>
                <a:gd name="T13" fmla="*/ 2147483647 h 36"/>
                <a:gd name="T14" fmla="*/ 2147483647 w 76"/>
                <a:gd name="T15" fmla="*/ 2147483647 h 36"/>
                <a:gd name="T16" fmla="*/ 2147483647 w 76"/>
                <a:gd name="T17" fmla="*/ 2147483647 h 36"/>
                <a:gd name="T18" fmla="*/ 2147483647 w 76"/>
                <a:gd name="T19" fmla="*/ 2147483647 h 36"/>
                <a:gd name="T20" fmla="*/ 2147483647 w 76"/>
                <a:gd name="T21" fmla="*/ 2147483647 h 36"/>
                <a:gd name="T22" fmla="*/ 2147483647 w 76"/>
                <a:gd name="T23" fmla="*/ 2147483647 h 36"/>
                <a:gd name="T24" fmla="*/ 2147483647 w 76"/>
                <a:gd name="T25" fmla="*/ 2147483647 h 36"/>
                <a:gd name="T26" fmla="*/ 2147483647 w 76"/>
                <a:gd name="T27" fmla="*/ 2147483647 h 36"/>
                <a:gd name="T28" fmla="*/ 2147483647 w 76"/>
                <a:gd name="T29" fmla="*/ 2147483647 h 36"/>
                <a:gd name="T30" fmla="*/ 2147483647 w 76"/>
                <a:gd name="T31" fmla="*/ 2147483647 h 36"/>
                <a:gd name="T32" fmla="*/ 2147483647 w 76"/>
                <a:gd name="T33" fmla="*/ 2147483647 h 36"/>
                <a:gd name="T34" fmla="*/ 2147483647 w 76"/>
                <a:gd name="T35" fmla="*/ 2147483647 h 36"/>
                <a:gd name="T36" fmla="*/ 2147483647 w 76"/>
                <a:gd name="T37" fmla="*/ 2147483647 h 36"/>
                <a:gd name="T38" fmla="*/ 2147483647 w 76"/>
                <a:gd name="T39" fmla="*/ 2147483647 h 36"/>
                <a:gd name="T40" fmla="*/ 2147483647 w 76"/>
                <a:gd name="T41" fmla="*/ 2147483647 h 36"/>
                <a:gd name="T42" fmla="*/ 2147483647 w 76"/>
                <a:gd name="T43" fmla="*/ 2147483647 h 36"/>
                <a:gd name="T44" fmla="*/ 2147483647 w 76"/>
                <a:gd name="T45" fmla="*/ 2147483647 h 36"/>
                <a:gd name="T46" fmla="*/ 2147483647 w 76"/>
                <a:gd name="T47" fmla="*/ 2147483647 h 36"/>
                <a:gd name="T48" fmla="*/ 2147483647 w 76"/>
                <a:gd name="T49" fmla="*/ 2147483647 h 36"/>
                <a:gd name="T50" fmla="*/ 2147483647 w 76"/>
                <a:gd name="T51" fmla="*/ 2147483647 h 36"/>
                <a:gd name="T52" fmla="*/ 2147483647 w 76"/>
                <a:gd name="T53" fmla="*/ 2147483647 h 36"/>
                <a:gd name="T54" fmla="*/ 2147483647 w 76"/>
                <a:gd name="T55" fmla="*/ 2147483647 h 36"/>
                <a:gd name="T56" fmla="*/ 2147483647 w 76"/>
                <a:gd name="T57" fmla="*/ 2147483647 h 36"/>
                <a:gd name="T58" fmla="*/ 2147483647 w 76"/>
                <a:gd name="T59" fmla="*/ 2147483647 h 36"/>
                <a:gd name="T60" fmla="*/ 2147483647 w 76"/>
                <a:gd name="T61" fmla="*/ 2147483647 h 36"/>
                <a:gd name="T62" fmla="*/ 2147483647 w 76"/>
                <a:gd name="T63" fmla="*/ 2147483647 h 36"/>
                <a:gd name="T64" fmla="*/ 2147483647 w 76"/>
                <a:gd name="T65" fmla="*/ 2147483647 h 36"/>
                <a:gd name="T66" fmla="*/ 2147483647 w 76"/>
                <a:gd name="T67" fmla="*/ 2147483647 h 36"/>
                <a:gd name="T68" fmla="*/ 2147483647 w 76"/>
                <a:gd name="T69" fmla="*/ 2147483647 h 36"/>
                <a:gd name="T70" fmla="*/ 2147483647 w 76"/>
                <a:gd name="T71" fmla="*/ 2147483647 h 36"/>
                <a:gd name="T72" fmla="*/ 2147483647 w 76"/>
                <a:gd name="T73" fmla="*/ 2147483647 h 36"/>
                <a:gd name="T74" fmla="*/ 2147483647 w 76"/>
                <a:gd name="T75" fmla="*/ 2147483647 h 36"/>
                <a:gd name="T76" fmla="*/ 2147483647 w 76"/>
                <a:gd name="T77" fmla="*/ 2147483647 h 36"/>
                <a:gd name="T78" fmla="*/ 2147483647 w 76"/>
                <a:gd name="T79" fmla="*/ 2147483647 h 36"/>
                <a:gd name="T80" fmla="*/ 2147483647 w 76"/>
                <a:gd name="T81" fmla="*/ 2147483647 h 36"/>
                <a:gd name="T82" fmla="*/ 2147483647 w 76"/>
                <a:gd name="T83" fmla="*/ 2147483647 h 36"/>
                <a:gd name="T84" fmla="*/ 2147483647 w 76"/>
                <a:gd name="T85" fmla="*/ 2147483647 h 36"/>
                <a:gd name="T86" fmla="*/ 2147483647 w 76"/>
                <a:gd name="T87" fmla="*/ 2147483647 h 36"/>
                <a:gd name="T88" fmla="*/ 2147483647 w 76"/>
                <a:gd name="T89" fmla="*/ 2147483647 h 36"/>
                <a:gd name="T90" fmla="*/ 2147483647 w 76"/>
                <a:gd name="T91" fmla="*/ 2147483647 h 36"/>
                <a:gd name="T92" fmla="*/ 2147483647 w 76"/>
                <a:gd name="T93" fmla="*/ 2147483647 h 36"/>
                <a:gd name="T94" fmla="*/ 2147483647 w 76"/>
                <a:gd name="T95" fmla="*/ 2147483647 h 36"/>
                <a:gd name="T96" fmla="*/ 2147483647 w 76"/>
                <a:gd name="T97" fmla="*/ 2147483647 h 36"/>
                <a:gd name="T98" fmla="*/ 0 w 76"/>
                <a:gd name="T99" fmla="*/ 2147483647 h 36"/>
                <a:gd name="T100" fmla="*/ 0 w 76"/>
                <a:gd name="T101" fmla="*/ 2147483647 h 36"/>
                <a:gd name="T102" fmla="*/ 2147483647 w 76"/>
                <a:gd name="T103" fmla="*/ 0 h 36"/>
                <a:gd name="T104" fmla="*/ 2147483647 w 76"/>
                <a:gd name="T105" fmla="*/ 0 h 36"/>
                <a:gd name="T106" fmla="*/ 2147483647 w 76"/>
                <a:gd name="T107" fmla="*/ 0 h 36"/>
                <a:gd name="T108" fmla="*/ 2147483647 w 76"/>
                <a:gd name="T109" fmla="*/ 0 h 36"/>
                <a:gd name="T110" fmla="*/ 2147483647 w 76"/>
                <a:gd name="T111" fmla="*/ 0 h 36"/>
                <a:gd name="T112" fmla="*/ 2147483647 w 76"/>
                <a:gd name="T113" fmla="*/ 2147483647 h 36"/>
                <a:gd name="T114" fmla="*/ 2147483647 w 76"/>
                <a:gd name="T115" fmla="*/ 2147483647 h 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6"/>
                <a:gd name="T175" fmla="*/ 0 h 36"/>
                <a:gd name="T176" fmla="*/ 76 w 76"/>
                <a:gd name="T177" fmla="*/ 36 h 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6" h="36">
                  <a:moveTo>
                    <a:pt x="7" y="2"/>
                  </a:moveTo>
                  <a:lnTo>
                    <a:pt x="7" y="3"/>
                  </a:lnTo>
                  <a:lnTo>
                    <a:pt x="9" y="5"/>
                  </a:lnTo>
                  <a:lnTo>
                    <a:pt x="11" y="6"/>
                  </a:lnTo>
                  <a:lnTo>
                    <a:pt x="15" y="8"/>
                  </a:lnTo>
                  <a:lnTo>
                    <a:pt x="18" y="10"/>
                  </a:lnTo>
                  <a:lnTo>
                    <a:pt x="22" y="12"/>
                  </a:lnTo>
                  <a:lnTo>
                    <a:pt x="27" y="14"/>
                  </a:lnTo>
                  <a:lnTo>
                    <a:pt x="31" y="16"/>
                  </a:lnTo>
                  <a:lnTo>
                    <a:pt x="36" y="17"/>
                  </a:lnTo>
                  <a:lnTo>
                    <a:pt x="42" y="19"/>
                  </a:lnTo>
                  <a:lnTo>
                    <a:pt x="47" y="21"/>
                  </a:lnTo>
                  <a:lnTo>
                    <a:pt x="53" y="23"/>
                  </a:lnTo>
                  <a:lnTo>
                    <a:pt x="58" y="24"/>
                  </a:lnTo>
                  <a:lnTo>
                    <a:pt x="63" y="26"/>
                  </a:lnTo>
                  <a:lnTo>
                    <a:pt x="68" y="27"/>
                  </a:lnTo>
                  <a:lnTo>
                    <a:pt x="74" y="28"/>
                  </a:lnTo>
                  <a:lnTo>
                    <a:pt x="75" y="28"/>
                  </a:lnTo>
                  <a:lnTo>
                    <a:pt x="76" y="30"/>
                  </a:lnTo>
                  <a:lnTo>
                    <a:pt x="76" y="31"/>
                  </a:lnTo>
                  <a:lnTo>
                    <a:pt x="76" y="33"/>
                  </a:lnTo>
                  <a:lnTo>
                    <a:pt x="74" y="34"/>
                  </a:lnTo>
                  <a:lnTo>
                    <a:pt x="74" y="36"/>
                  </a:lnTo>
                  <a:lnTo>
                    <a:pt x="72" y="36"/>
                  </a:lnTo>
                  <a:lnTo>
                    <a:pt x="70" y="36"/>
                  </a:lnTo>
                  <a:lnTo>
                    <a:pt x="66" y="35"/>
                  </a:lnTo>
                  <a:lnTo>
                    <a:pt x="62" y="33"/>
                  </a:lnTo>
                  <a:lnTo>
                    <a:pt x="58" y="32"/>
                  </a:lnTo>
                  <a:lnTo>
                    <a:pt x="54" y="31"/>
                  </a:lnTo>
                  <a:lnTo>
                    <a:pt x="49" y="30"/>
                  </a:lnTo>
                  <a:lnTo>
                    <a:pt x="45" y="29"/>
                  </a:lnTo>
                  <a:lnTo>
                    <a:pt x="41" y="27"/>
                  </a:lnTo>
                  <a:lnTo>
                    <a:pt x="37" y="26"/>
                  </a:lnTo>
                  <a:lnTo>
                    <a:pt x="32" y="25"/>
                  </a:lnTo>
                  <a:lnTo>
                    <a:pt x="28" y="24"/>
                  </a:lnTo>
                  <a:lnTo>
                    <a:pt x="24" y="22"/>
                  </a:lnTo>
                  <a:lnTo>
                    <a:pt x="20" y="21"/>
                  </a:lnTo>
                  <a:lnTo>
                    <a:pt x="16" y="19"/>
                  </a:lnTo>
                  <a:lnTo>
                    <a:pt x="13" y="17"/>
                  </a:lnTo>
                  <a:lnTo>
                    <a:pt x="9" y="16"/>
                  </a:lnTo>
                  <a:lnTo>
                    <a:pt x="7" y="14"/>
                  </a:lnTo>
                  <a:lnTo>
                    <a:pt x="5" y="13"/>
                  </a:lnTo>
                  <a:lnTo>
                    <a:pt x="3" y="11"/>
                  </a:lnTo>
                  <a:lnTo>
                    <a:pt x="2" y="11"/>
                  </a:lnTo>
                  <a:lnTo>
                    <a:pt x="2" y="10"/>
                  </a:lnTo>
                  <a:lnTo>
                    <a:pt x="2" y="9"/>
                  </a:lnTo>
                  <a:lnTo>
                    <a:pt x="2" y="7"/>
                  </a:lnTo>
                  <a:lnTo>
                    <a:pt x="1" y="5"/>
                  </a:lnTo>
                  <a:lnTo>
                    <a:pt x="1" y="4"/>
                  </a:lnTo>
                  <a:lnTo>
                    <a:pt x="0" y="3"/>
                  </a:lnTo>
                  <a:lnTo>
                    <a:pt x="0" y="1"/>
                  </a:lnTo>
                  <a:lnTo>
                    <a:pt x="1" y="0"/>
                  </a:lnTo>
                  <a:lnTo>
                    <a:pt x="2" y="0"/>
                  </a:lnTo>
                  <a:lnTo>
                    <a:pt x="3" y="0"/>
                  </a:lnTo>
                  <a:lnTo>
                    <a:pt x="5" y="0"/>
                  </a:lnTo>
                  <a:lnTo>
                    <a:pt x="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51" name="Freeform 144"/>
            <p:cNvSpPr>
              <a:spLocks/>
            </p:cNvSpPr>
            <p:nvPr/>
          </p:nvSpPr>
          <p:spPr bwMode="auto">
            <a:xfrm>
              <a:off x="3792538" y="5200650"/>
              <a:ext cx="58737" cy="158750"/>
            </a:xfrm>
            <a:custGeom>
              <a:avLst/>
              <a:gdLst>
                <a:gd name="T0" fmla="*/ 2147483647 w 37"/>
                <a:gd name="T1" fmla="*/ 2147483647 h 100"/>
                <a:gd name="T2" fmla="*/ 2147483647 w 37"/>
                <a:gd name="T3" fmla="*/ 2147483647 h 100"/>
                <a:gd name="T4" fmla="*/ 2147483647 w 37"/>
                <a:gd name="T5" fmla="*/ 2147483647 h 100"/>
                <a:gd name="T6" fmla="*/ 2147483647 w 37"/>
                <a:gd name="T7" fmla="*/ 2147483647 h 100"/>
                <a:gd name="T8" fmla="*/ 2147483647 w 37"/>
                <a:gd name="T9" fmla="*/ 2147483647 h 100"/>
                <a:gd name="T10" fmla="*/ 2147483647 w 37"/>
                <a:gd name="T11" fmla="*/ 2147483647 h 100"/>
                <a:gd name="T12" fmla="*/ 2147483647 w 37"/>
                <a:gd name="T13" fmla="*/ 2147483647 h 100"/>
                <a:gd name="T14" fmla="*/ 2147483647 w 37"/>
                <a:gd name="T15" fmla="*/ 2147483647 h 100"/>
                <a:gd name="T16" fmla="*/ 2147483647 w 37"/>
                <a:gd name="T17" fmla="*/ 2147483647 h 100"/>
                <a:gd name="T18" fmla="*/ 2147483647 w 37"/>
                <a:gd name="T19" fmla="*/ 2147483647 h 100"/>
                <a:gd name="T20" fmla="*/ 2147483647 w 37"/>
                <a:gd name="T21" fmla="*/ 2147483647 h 100"/>
                <a:gd name="T22" fmla="*/ 2147483647 w 37"/>
                <a:gd name="T23" fmla="*/ 2147483647 h 100"/>
                <a:gd name="T24" fmla="*/ 2147483647 w 37"/>
                <a:gd name="T25" fmla="*/ 2147483647 h 100"/>
                <a:gd name="T26" fmla="*/ 2147483647 w 37"/>
                <a:gd name="T27" fmla="*/ 2147483647 h 100"/>
                <a:gd name="T28" fmla="*/ 2147483647 w 37"/>
                <a:gd name="T29" fmla="*/ 2147483647 h 100"/>
                <a:gd name="T30" fmla="*/ 2147483647 w 37"/>
                <a:gd name="T31" fmla="*/ 2147483647 h 100"/>
                <a:gd name="T32" fmla="*/ 2147483647 w 37"/>
                <a:gd name="T33" fmla="*/ 2147483647 h 100"/>
                <a:gd name="T34" fmla="*/ 2147483647 w 37"/>
                <a:gd name="T35" fmla="*/ 2147483647 h 100"/>
                <a:gd name="T36" fmla="*/ 2147483647 w 37"/>
                <a:gd name="T37" fmla="*/ 2147483647 h 100"/>
                <a:gd name="T38" fmla="*/ 2147483647 w 37"/>
                <a:gd name="T39" fmla="*/ 2147483647 h 100"/>
                <a:gd name="T40" fmla="*/ 2147483647 w 37"/>
                <a:gd name="T41" fmla="*/ 2147483647 h 100"/>
                <a:gd name="T42" fmla="*/ 2147483647 w 37"/>
                <a:gd name="T43" fmla="*/ 2147483647 h 100"/>
                <a:gd name="T44" fmla="*/ 2147483647 w 37"/>
                <a:gd name="T45" fmla="*/ 2147483647 h 100"/>
                <a:gd name="T46" fmla="*/ 2147483647 w 37"/>
                <a:gd name="T47" fmla="*/ 2147483647 h 100"/>
                <a:gd name="T48" fmla="*/ 2147483647 w 37"/>
                <a:gd name="T49" fmla="*/ 2147483647 h 100"/>
                <a:gd name="T50" fmla="*/ 2147483647 w 37"/>
                <a:gd name="T51" fmla="*/ 2147483647 h 100"/>
                <a:gd name="T52" fmla="*/ 2147483647 w 37"/>
                <a:gd name="T53" fmla="*/ 2147483647 h 100"/>
                <a:gd name="T54" fmla="*/ 2147483647 w 37"/>
                <a:gd name="T55" fmla="*/ 2147483647 h 100"/>
                <a:gd name="T56" fmla="*/ 2147483647 w 37"/>
                <a:gd name="T57" fmla="*/ 2147483647 h 100"/>
                <a:gd name="T58" fmla="*/ 2147483647 w 37"/>
                <a:gd name="T59" fmla="*/ 2147483647 h 100"/>
                <a:gd name="T60" fmla="*/ 2147483647 w 37"/>
                <a:gd name="T61" fmla="*/ 2147483647 h 100"/>
                <a:gd name="T62" fmla="*/ 2147483647 w 37"/>
                <a:gd name="T63" fmla="*/ 2147483647 h 100"/>
                <a:gd name="T64" fmla="*/ 0 w 37"/>
                <a:gd name="T65" fmla="*/ 2147483647 h 100"/>
                <a:gd name="T66" fmla="*/ 2147483647 w 37"/>
                <a:gd name="T67" fmla="*/ 2147483647 h 100"/>
                <a:gd name="T68" fmla="*/ 2147483647 w 37"/>
                <a:gd name="T69" fmla="*/ 2147483647 h 100"/>
                <a:gd name="T70" fmla="*/ 2147483647 w 37"/>
                <a:gd name="T71" fmla="*/ 2147483647 h 100"/>
                <a:gd name="T72" fmla="*/ 2147483647 w 37"/>
                <a:gd name="T73" fmla="*/ 2147483647 h 100"/>
                <a:gd name="T74" fmla="*/ 2147483647 w 37"/>
                <a:gd name="T75" fmla="*/ 2147483647 h 100"/>
                <a:gd name="T76" fmla="*/ 2147483647 w 37"/>
                <a:gd name="T77" fmla="*/ 2147483647 h 100"/>
                <a:gd name="T78" fmla="*/ 2147483647 w 37"/>
                <a:gd name="T79" fmla="*/ 2147483647 h 100"/>
                <a:gd name="T80" fmla="*/ 2147483647 w 37"/>
                <a:gd name="T81" fmla="*/ 2147483647 h 100"/>
                <a:gd name="T82" fmla="*/ 2147483647 w 37"/>
                <a:gd name="T83" fmla="*/ 2147483647 h 100"/>
                <a:gd name="T84" fmla="*/ 2147483647 w 37"/>
                <a:gd name="T85" fmla="*/ 2147483647 h 100"/>
                <a:gd name="T86" fmla="*/ 2147483647 w 37"/>
                <a:gd name="T87" fmla="*/ 2147483647 h 100"/>
                <a:gd name="T88" fmla="*/ 2147483647 w 37"/>
                <a:gd name="T89" fmla="*/ 2147483647 h 100"/>
                <a:gd name="T90" fmla="*/ 2147483647 w 37"/>
                <a:gd name="T91" fmla="*/ 2147483647 h 100"/>
                <a:gd name="T92" fmla="*/ 2147483647 w 37"/>
                <a:gd name="T93" fmla="*/ 2147483647 h 100"/>
                <a:gd name="T94" fmla="*/ 2147483647 w 37"/>
                <a:gd name="T95" fmla="*/ 2147483647 h 100"/>
                <a:gd name="T96" fmla="*/ 2147483647 w 37"/>
                <a:gd name="T97" fmla="*/ 2147483647 h 100"/>
                <a:gd name="T98" fmla="*/ 2147483647 w 37"/>
                <a:gd name="T99" fmla="*/ 2147483647 h 100"/>
                <a:gd name="T100" fmla="*/ 2147483647 w 37"/>
                <a:gd name="T101" fmla="*/ 2147483647 h 100"/>
                <a:gd name="T102" fmla="*/ 2147483647 w 37"/>
                <a:gd name="T103" fmla="*/ 2147483647 h 100"/>
                <a:gd name="T104" fmla="*/ 2147483647 w 37"/>
                <a:gd name="T105" fmla="*/ 2147483647 h 100"/>
                <a:gd name="T106" fmla="*/ 2147483647 w 37"/>
                <a:gd name="T107" fmla="*/ 2147483647 h 100"/>
                <a:gd name="T108" fmla="*/ 2147483647 w 37"/>
                <a:gd name="T109" fmla="*/ 0 h 100"/>
                <a:gd name="T110" fmla="*/ 2147483647 w 37"/>
                <a:gd name="T111" fmla="*/ 0 h 100"/>
                <a:gd name="T112" fmla="*/ 2147483647 w 37"/>
                <a:gd name="T113" fmla="*/ 2147483647 h 1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
                <a:gd name="T172" fmla="*/ 0 h 100"/>
                <a:gd name="T173" fmla="*/ 37 w 37"/>
                <a:gd name="T174" fmla="*/ 100 h 1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 h="100">
                  <a:moveTo>
                    <a:pt x="17" y="1"/>
                  </a:moveTo>
                  <a:lnTo>
                    <a:pt x="20" y="4"/>
                  </a:lnTo>
                  <a:lnTo>
                    <a:pt x="23" y="7"/>
                  </a:lnTo>
                  <a:lnTo>
                    <a:pt x="25" y="10"/>
                  </a:lnTo>
                  <a:lnTo>
                    <a:pt x="28" y="13"/>
                  </a:lnTo>
                  <a:lnTo>
                    <a:pt x="30" y="16"/>
                  </a:lnTo>
                  <a:lnTo>
                    <a:pt x="32" y="19"/>
                  </a:lnTo>
                  <a:lnTo>
                    <a:pt x="33" y="23"/>
                  </a:lnTo>
                  <a:lnTo>
                    <a:pt x="35" y="26"/>
                  </a:lnTo>
                  <a:lnTo>
                    <a:pt x="36" y="30"/>
                  </a:lnTo>
                  <a:lnTo>
                    <a:pt x="37" y="33"/>
                  </a:lnTo>
                  <a:lnTo>
                    <a:pt x="37" y="37"/>
                  </a:lnTo>
                  <a:lnTo>
                    <a:pt x="37" y="41"/>
                  </a:lnTo>
                  <a:lnTo>
                    <a:pt x="37" y="44"/>
                  </a:lnTo>
                  <a:lnTo>
                    <a:pt x="37" y="48"/>
                  </a:lnTo>
                  <a:lnTo>
                    <a:pt x="35" y="51"/>
                  </a:lnTo>
                  <a:lnTo>
                    <a:pt x="34" y="56"/>
                  </a:lnTo>
                  <a:lnTo>
                    <a:pt x="33" y="57"/>
                  </a:lnTo>
                  <a:lnTo>
                    <a:pt x="32" y="59"/>
                  </a:lnTo>
                  <a:lnTo>
                    <a:pt x="31" y="61"/>
                  </a:lnTo>
                  <a:lnTo>
                    <a:pt x="29" y="62"/>
                  </a:lnTo>
                  <a:lnTo>
                    <a:pt x="29" y="64"/>
                  </a:lnTo>
                  <a:lnTo>
                    <a:pt x="27" y="65"/>
                  </a:lnTo>
                  <a:lnTo>
                    <a:pt x="25" y="67"/>
                  </a:lnTo>
                  <a:lnTo>
                    <a:pt x="25" y="68"/>
                  </a:lnTo>
                  <a:lnTo>
                    <a:pt x="23" y="69"/>
                  </a:lnTo>
                  <a:lnTo>
                    <a:pt x="21" y="71"/>
                  </a:lnTo>
                  <a:lnTo>
                    <a:pt x="21" y="72"/>
                  </a:lnTo>
                  <a:lnTo>
                    <a:pt x="19" y="74"/>
                  </a:lnTo>
                  <a:lnTo>
                    <a:pt x="17" y="75"/>
                  </a:lnTo>
                  <a:lnTo>
                    <a:pt x="17" y="77"/>
                  </a:lnTo>
                  <a:lnTo>
                    <a:pt x="15" y="78"/>
                  </a:lnTo>
                  <a:lnTo>
                    <a:pt x="14" y="81"/>
                  </a:lnTo>
                  <a:lnTo>
                    <a:pt x="13" y="82"/>
                  </a:lnTo>
                  <a:lnTo>
                    <a:pt x="12" y="84"/>
                  </a:lnTo>
                  <a:lnTo>
                    <a:pt x="11" y="85"/>
                  </a:lnTo>
                  <a:lnTo>
                    <a:pt x="11" y="87"/>
                  </a:lnTo>
                  <a:lnTo>
                    <a:pt x="12" y="89"/>
                  </a:lnTo>
                  <a:lnTo>
                    <a:pt x="13" y="91"/>
                  </a:lnTo>
                  <a:lnTo>
                    <a:pt x="15" y="93"/>
                  </a:lnTo>
                  <a:lnTo>
                    <a:pt x="17" y="94"/>
                  </a:lnTo>
                  <a:lnTo>
                    <a:pt x="19" y="94"/>
                  </a:lnTo>
                  <a:lnTo>
                    <a:pt x="22" y="95"/>
                  </a:lnTo>
                  <a:lnTo>
                    <a:pt x="25" y="96"/>
                  </a:lnTo>
                  <a:lnTo>
                    <a:pt x="28" y="96"/>
                  </a:lnTo>
                  <a:lnTo>
                    <a:pt x="29" y="97"/>
                  </a:lnTo>
                  <a:lnTo>
                    <a:pt x="29" y="98"/>
                  </a:lnTo>
                  <a:lnTo>
                    <a:pt x="29" y="100"/>
                  </a:lnTo>
                  <a:lnTo>
                    <a:pt x="27" y="100"/>
                  </a:lnTo>
                  <a:lnTo>
                    <a:pt x="25" y="100"/>
                  </a:lnTo>
                  <a:lnTo>
                    <a:pt x="23" y="100"/>
                  </a:lnTo>
                  <a:lnTo>
                    <a:pt x="21" y="99"/>
                  </a:lnTo>
                  <a:lnTo>
                    <a:pt x="18" y="99"/>
                  </a:lnTo>
                  <a:lnTo>
                    <a:pt x="16" y="98"/>
                  </a:lnTo>
                  <a:lnTo>
                    <a:pt x="14" y="98"/>
                  </a:lnTo>
                  <a:lnTo>
                    <a:pt x="12" y="98"/>
                  </a:lnTo>
                  <a:lnTo>
                    <a:pt x="10" y="98"/>
                  </a:lnTo>
                  <a:lnTo>
                    <a:pt x="8" y="97"/>
                  </a:lnTo>
                  <a:lnTo>
                    <a:pt x="7" y="96"/>
                  </a:lnTo>
                  <a:lnTo>
                    <a:pt x="5" y="95"/>
                  </a:lnTo>
                  <a:lnTo>
                    <a:pt x="4" y="94"/>
                  </a:lnTo>
                  <a:lnTo>
                    <a:pt x="2" y="93"/>
                  </a:lnTo>
                  <a:lnTo>
                    <a:pt x="2" y="92"/>
                  </a:lnTo>
                  <a:lnTo>
                    <a:pt x="1" y="91"/>
                  </a:lnTo>
                  <a:lnTo>
                    <a:pt x="1" y="89"/>
                  </a:lnTo>
                  <a:lnTo>
                    <a:pt x="0" y="87"/>
                  </a:lnTo>
                  <a:lnTo>
                    <a:pt x="0" y="85"/>
                  </a:lnTo>
                  <a:lnTo>
                    <a:pt x="1" y="84"/>
                  </a:lnTo>
                  <a:lnTo>
                    <a:pt x="1" y="82"/>
                  </a:lnTo>
                  <a:lnTo>
                    <a:pt x="1" y="80"/>
                  </a:lnTo>
                  <a:lnTo>
                    <a:pt x="2" y="78"/>
                  </a:lnTo>
                  <a:lnTo>
                    <a:pt x="3" y="77"/>
                  </a:lnTo>
                  <a:lnTo>
                    <a:pt x="4" y="75"/>
                  </a:lnTo>
                  <a:lnTo>
                    <a:pt x="4" y="74"/>
                  </a:lnTo>
                  <a:lnTo>
                    <a:pt x="6" y="72"/>
                  </a:lnTo>
                  <a:lnTo>
                    <a:pt x="7" y="71"/>
                  </a:lnTo>
                  <a:lnTo>
                    <a:pt x="8" y="69"/>
                  </a:lnTo>
                  <a:lnTo>
                    <a:pt x="9" y="67"/>
                  </a:lnTo>
                  <a:lnTo>
                    <a:pt x="11" y="66"/>
                  </a:lnTo>
                  <a:lnTo>
                    <a:pt x="12" y="65"/>
                  </a:lnTo>
                  <a:lnTo>
                    <a:pt x="13" y="64"/>
                  </a:lnTo>
                  <a:lnTo>
                    <a:pt x="15" y="62"/>
                  </a:lnTo>
                  <a:lnTo>
                    <a:pt x="15" y="61"/>
                  </a:lnTo>
                  <a:lnTo>
                    <a:pt x="17" y="59"/>
                  </a:lnTo>
                  <a:lnTo>
                    <a:pt x="18" y="58"/>
                  </a:lnTo>
                  <a:lnTo>
                    <a:pt x="19" y="56"/>
                  </a:lnTo>
                  <a:lnTo>
                    <a:pt x="20" y="55"/>
                  </a:lnTo>
                  <a:lnTo>
                    <a:pt x="21" y="53"/>
                  </a:lnTo>
                  <a:lnTo>
                    <a:pt x="22" y="51"/>
                  </a:lnTo>
                  <a:lnTo>
                    <a:pt x="23" y="48"/>
                  </a:lnTo>
                  <a:lnTo>
                    <a:pt x="24" y="45"/>
                  </a:lnTo>
                  <a:lnTo>
                    <a:pt x="25" y="42"/>
                  </a:lnTo>
                  <a:lnTo>
                    <a:pt x="25" y="39"/>
                  </a:lnTo>
                  <a:lnTo>
                    <a:pt x="25" y="36"/>
                  </a:lnTo>
                  <a:lnTo>
                    <a:pt x="25" y="33"/>
                  </a:lnTo>
                  <a:lnTo>
                    <a:pt x="25" y="30"/>
                  </a:lnTo>
                  <a:lnTo>
                    <a:pt x="25" y="27"/>
                  </a:lnTo>
                  <a:lnTo>
                    <a:pt x="24" y="25"/>
                  </a:lnTo>
                  <a:lnTo>
                    <a:pt x="23" y="22"/>
                  </a:lnTo>
                  <a:lnTo>
                    <a:pt x="21" y="19"/>
                  </a:lnTo>
                  <a:lnTo>
                    <a:pt x="20" y="16"/>
                  </a:lnTo>
                  <a:lnTo>
                    <a:pt x="18" y="13"/>
                  </a:lnTo>
                  <a:lnTo>
                    <a:pt x="16" y="10"/>
                  </a:lnTo>
                  <a:lnTo>
                    <a:pt x="13" y="8"/>
                  </a:lnTo>
                  <a:lnTo>
                    <a:pt x="11" y="6"/>
                  </a:lnTo>
                  <a:lnTo>
                    <a:pt x="10" y="4"/>
                  </a:lnTo>
                  <a:lnTo>
                    <a:pt x="10" y="3"/>
                  </a:lnTo>
                  <a:lnTo>
                    <a:pt x="10" y="1"/>
                  </a:lnTo>
                  <a:lnTo>
                    <a:pt x="11" y="1"/>
                  </a:lnTo>
                  <a:lnTo>
                    <a:pt x="13" y="0"/>
                  </a:lnTo>
                  <a:lnTo>
                    <a:pt x="14" y="0"/>
                  </a:lnTo>
                  <a:lnTo>
                    <a:pt x="15" y="0"/>
                  </a:lnTo>
                  <a:lnTo>
                    <a:pt x="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52" name="Freeform 145"/>
            <p:cNvSpPr>
              <a:spLocks/>
            </p:cNvSpPr>
            <p:nvPr/>
          </p:nvSpPr>
          <p:spPr bwMode="auto">
            <a:xfrm>
              <a:off x="3824288" y="5321300"/>
              <a:ext cx="268287" cy="68262"/>
            </a:xfrm>
            <a:custGeom>
              <a:avLst/>
              <a:gdLst>
                <a:gd name="T0" fmla="*/ 2147483647 w 169"/>
                <a:gd name="T1" fmla="*/ 2147483647 h 43"/>
                <a:gd name="T2" fmla="*/ 2147483647 w 169"/>
                <a:gd name="T3" fmla="*/ 2147483647 h 43"/>
                <a:gd name="T4" fmla="*/ 2147483647 w 169"/>
                <a:gd name="T5" fmla="*/ 2147483647 h 43"/>
                <a:gd name="T6" fmla="*/ 2147483647 w 169"/>
                <a:gd name="T7" fmla="*/ 2147483647 h 43"/>
                <a:gd name="T8" fmla="*/ 2147483647 w 169"/>
                <a:gd name="T9" fmla="*/ 2147483647 h 43"/>
                <a:gd name="T10" fmla="*/ 2147483647 w 169"/>
                <a:gd name="T11" fmla="*/ 2147483647 h 43"/>
                <a:gd name="T12" fmla="*/ 2147483647 w 169"/>
                <a:gd name="T13" fmla="*/ 2147483647 h 43"/>
                <a:gd name="T14" fmla="*/ 2147483647 w 169"/>
                <a:gd name="T15" fmla="*/ 2147483647 h 43"/>
                <a:gd name="T16" fmla="*/ 2147483647 w 169"/>
                <a:gd name="T17" fmla="*/ 2147483647 h 43"/>
                <a:gd name="T18" fmla="*/ 2147483647 w 169"/>
                <a:gd name="T19" fmla="*/ 2147483647 h 43"/>
                <a:gd name="T20" fmla="*/ 2147483647 w 169"/>
                <a:gd name="T21" fmla="*/ 2147483647 h 43"/>
                <a:gd name="T22" fmla="*/ 2147483647 w 169"/>
                <a:gd name="T23" fmla="*/ 2147483647 h 43"/>
                <a:gd name="T24" fmla="*/ 2147483647 w 169"/>
                <a:gd name="T25" fmla="*/ 2147483647 h 43"/>
                <a:gd name="T26" fmla="*/ 2147483647 w 169"/>
                <a:gd name="T27" fmla="*/ 2147483647 h 43"/>
                <a:gd name="T28" fmla="*/ 2147483647 w 169"/>
                <a:gd name="T29" fmla="*/ 2147483647 h 43"/>
                <a:gd name="T30" fmla="*/ 2147483647 w 169"/>
                <a:gd name="T31" fmla="*/ 2147483647 h 43"/>
                <a:gd name="T32" fmla="*/ 2147483647 w 169"/>
                <a:gd name="T33" fmla="*/ 2147483647 h 43"/>
                <a:gd name="T34" fmla="*/ 2147483647 w 169"/>
                <a:gd name="T35" fmla="*/ 2147483647 h 43"/>
                <a:gd name="T36" fmla="*/ 2147483647 w 169"/>
                <a:gd name="T37" fmla="*/ 2147483647 h 43"/>
                <a:gd name="T38" fmla="*/ 2147483647 w 169"/>
                <a:gd name="T39" fmla="*/ 2147483647 h 43"/>
                <a:gd name="T40" fmla="*/ 2147483647 w 169"/>
                <a:gd name="T41" fmla="*/ 2147483647 h 43"/>
                <a:gd name="T42" fmla="*/ 2147483647 w 169"/>
                <a:gd name="T43" fmla="*/ 2147483647 h 43"/>
                <a:gd name="T44" fmla="*/ 2147483647 w 169"/>
                <a:gd name="T45" fmla="*/ 2147483647 h 43"/>
                <a:gd name="T46" fmla="*/ 2147483647 w 169"/>
                <a:gd name="T47" fmla="*/ 2147483647 h 43"/>
                <a:gd name="T48" fmla="*/ 2147483647 w 169"/>
                <a:gd name="T49" fmla="*/ 2147483647 h 43"/>
                <a:gd name="T50" fmla="*/ 2147483647 w 169"/>
                <a:gd name="T51" fmla="*/ 2147483647 h 43"/>
                <a:gd name="T52" fmla="*/ 2147483647 w 169"/>
                <a:gd name="T53" fmla="*/ 2147483647 h 43"/>
                <a:gd name="T54" fmla="*/ 2147483647 w 169"/>
                <a:gd name="T55" fmla="*/ 2147483647 h 43"/>
                <a:gd name="T56" fmla="*/ 2147483647 w 169"/>
                <a:gd name="T57" fmla="*/ 2147483647 h 43"/>
                <a:gd name="T58" fmla="*/ 2147483647 w 169"/>
                <a:gd name="T59" fmla="*/ 2147483647 h 43"/>
                <a:gd name="T60" fmla="*/ 2147483647 w 169"/>
                <a:gd name="T61" fmla="*/ 2147483647 h 43"/>
                <a:gd name="T62" fmla="*/ 2147483647 w 169"/>
                <a:gd name="T63" fmla="*/ 2147483647 h 43"/>
                <a:gd name="T64" fmla="*/ 2147483647 w 169"/>
                <a:gd name="T65" fmla="*/ 2147483647 h 43"/>
                <a:gd name="T66" fmla="*/ 2147483647 w 169"/>
                <a:gd name="T67" fmla="*/ 2147483647 h 43"/>
                <a:gd name="T68" fmla="*/ 2147483647 w 169"/>
                <a:gd name="T69" fmla="*/ 2147483647 h 43"/>
                <a:gd name="T70" fmla="*/ 2147483647 w 169"/>
                <a:gd name="T71" fmla="*/ 2147483647 h 43"/>
                <a:gd name="T72" fmla="*/ 2147483647 w 169"/>
                <a:gd name="T73" fmla="*/ 2147483647 h 43"/>
                <a:gd name="T74" fmla="*/ 0 w 169"/>
                <a:gd name="T75" fmla="*/ 2147483647 h 43"/>
                <a:gd name="T76" fmla="*/ 2147483647 w 169"/>
                <a:gd name="T77" fmla="*/ 2147483647 h 43"/>
                <a:gd name="T78" fmla="*/ 2147483647 w 169"/>
                <a:gd name="T79" fmla="*/ 2147483647 h 43"/>
                <a:gd name="T80" fmla="*/ 2147483647 w 169"/>
                <a:gd name="T81" fmla="*/ 2147483647 h 43"/>
                <a:gd name="T82" fmla="*/ 2147483647 w 169"/>
                <a:gd name="T83" fmla="*/ 2147483647 h 43"/>
                <a:gd name="T84" fmla="*/ 2147483647 w 169"/>
                <a:gd name="T85" fmla="*/ 2147483647 h 43"/>
                <a:gd name="T86" fmla="*/ 2147483647 w 169"/>
                <a:gd name="T87" fmla="*/ 2147483647 h 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9"/>
                <a:gd name="T133" fmla="*/ 0 h 43"/>
                <a:gd name="T134" fmla="*/ 169 w 169"/>
                <a:gd name="T135" fmla="*/ 43 h 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9" h="43">
                  <a:moveTo>
                    <a:pt x="19" y="6"/>
                  </a:moveTo>
                  <a:lnTo>
                    <a:pt x="17" y="8"/>
                  </a:lnTo>
                  <a:lnTo>
                    <a:pt x="15" y="9"/>
                  </a:lnTo>
                  <a:lnTo>
                    <a:pt x="13" y="11"/>
                  </a:lnTo>
                  <a:lnTo>
                    <a:pt x="12" y="13"/>
                  </a:lnTo>
                  <a:lnTo>
                    <a:pt x="11" y="15"/>
                  </a:lnTo>
                  <a:lnTo>
                    <a:pt x="11" y="17"/>
                  </a:lnTo>
                  <a:lnTo>
                    <a:pt x="11" y="20"/>
                  </a:lnTo>
                  <a:lnTo>
                    <a:pt x="13" y="22"/>
                  </a:lnTo>
                  <a:lnTo>
                    <a:pt x="13" y="24"/>
                  </a:lnTo>
                  <a:lnTo>
                    <a:pt x="14" y="26"/>
                  </a:lnTo>
                  <a:lnTo>
                    <a:pt x="15" y="27"/>
                  </a:lnTo>
                  <a:lnTo>
                    <a:pt x="17" y="28"/>
                  </a:lnTo>
                  <a:lnTo>
                    <a:pt x="17" y="30"/>
                  </a:lnTo>
                  <a:lnTo>
                    <a:pt x="19" y="30"/>
                  </a:lnTo>
                  <a:lnTo>
                    <a:pt x="22" y="31"/>
                  </a:lnTo>
                  <a:lnTo>
                    <a:pt x="24" y="31"/>
                  </a:lnTo>
                  <a:lnTo>
                    <a:pt x="26" y="32"/>
                  </a:lnTo>
                  <a:lnTo>
                    <a:pt x="28" y="33"/>
                  </a:lnTo>
                  <a:lnTo>
                    <a:pt x="30" y="33"/>
                  </a:lnTo>
                  <a:lnTo>
                    <a:pt x="32" y="33"/>
                  </a:lnTo>
                  <a:lnTo>
                    <a:pt x="34" y="33"/>
                  </a:lnTo>
                  <a:lnTo>
                    <a:pt x="37" y="33"/>
                  </a:lnTo>
                  <a:lnTo>
                    <a:pt x="40" y="33"/>
                  </a:lnTo>
                  <a:lnTo>
                    <a:pt x="42" y="34"/>
                  </a:lnTo>
                  <a:lnTo>
                    <a:pt x="44" y="34"/>
                  </a:lnTo>
                  <a:lnTo>
                    <a:pt x="46" y="34"/>
                  </a:lnTo>
                  <a:lnTo>
                    <a:pt x="48" y="34"/>
                  </a:lnTo>
                  <a:lnTo>
                    <a:pt x="50" y="34"/>
                  </a:lnTo>
                  <a:lnTo>
                    <a:pt x="51" y="34"/>
                  </a:lnTo>
                  <a:lnTo>
                    <a:pt x="53" y="34"/>
                  </a:lnTo>
                  <a:lnTo>
                    <a:pt x="54" y="34"/>
                  </a:lnTo>
                  <a:lnTo>
                    <a:pt x="57" y="35"/>
                  </a:lnTo>
                  <a:lnTo>
                    <a:pt x="58" y="35"/>
                  </a:lnTo>
                  <a:lnTo>
                    <a:pt x="60" y="35"/>
                  </a:lnTo>
                  <a:lnTo>
                    <a:pt x="62" y="35"/>
                  </a:lnTo>
                  <a:lnTo>
                    <a:pt x="64" y="35"/>
                  </a:lnTo>
                  <a:lnTo>
                    <a:pt x="65" y="35"/>
                  </a:lnTo>
                  <a:lnTo>
                    <a:pt x="67" y="35"/>
                  </a:lnTo>
                  <a:lnTo>
                    <a:pt x="69" y="35"/>
                  </a:lnTo>
                  <a:lnTo>
                    <a:pt x="72" y="35"/>
                  </a:lnTo>
                  <a:lnTo>
                    <a:pt x="78" y="34"/>
                  </a:lnTo>
                  <a:lnTo>
                    <a:pt x="84" y="33"/>
                  </a:lnTo>
                  <a:lnTo>
                    <a:pt x="90" y="33"/>
                  </a:lnTo>
                  <a:lnTo>
                    <a:pt x="97" y="33"/>
                  </a:lnTo>
                  <a:lnTo>
                    <a:pt x="102" y="31"/>
                  </a:lnTo>
                  <a:lnTo>
                    <a:pt x="108" y="31"/>
                  </a:lnTo>
                  <a:lnTo>
                    <a:pt x="113" y="30"/>
                  </a:lnTo>
                  <a:lnTo>
                    <a:pt x="118" y="29"/>
                  </a:lnTo>
                  <a:lnTo>
                    <a:pt x="124" y="28"/>
                  </a:lnTo>
                  <a:lnTo>
                    <a:pt x="129" y="26"/>
                  </a:lnTo>
                  <a:lnTo>
                    <a:pt x="134" y="25"/>
                  </a:lnTo>
                  <a:lnTo>
                    <a:pt x="141" y="24"/>
                  </a:lnTo>
                  <a:lnTo>
                    <a:pt x="146" y="22"/>
                  </a:lnTo>
                  <a:lnTo>
                    <a:pt x="152" y="20"/>
                  </a:lnTo>
                  <a:lnTo>
                    <a:pt x="158" y="18"/>
                  </a:lnTo>
                  <a:lnTo>
                    <a:pt x="165" y="16"/>
                  </a:lnTo>
                  <a:lnTo>
                    <a:pt x="167" y="15"/>
                  </a:lnTo>
                  <a:lnTo>
                    <a:pt x="168" y="16"/>
                  </a:lnTo>
                  <a:lnTo>
                    <a:pt x="169" y="17"/>
                  </a:lnTo>
                  <a:lnTo>
                    <a:pt x="169" y="18"/>
                  </a:lnTo>
                  <a:lnTo>
                    <a:pt x="169" y="20"/>
                  </a:lnTo>
                  <a:lnTo>
                    <a:pt x="169" y="21"/>
                  </a:lnTo>
                  <a:lnTo>
                    <a:pt x="168" y="22"/>
                  </a:lnTo>
                  <a:lnTo>
                    <a:pt x="161" y="24"/>
                  </a:lnTo>
                  <a:lnTo>
                    <a:pt x="154" y="26"/>
                  </a:lnTo>
                  <a:lnTo>
                    <a:pt x="149" y="28"/>
                  </a:lnTo>
                  <a:lnTo>
                    <a:pt x="143" y="30"/>
                  </a:lnTo>
                  <a:lnTo>
                    <a:pt x="137" y="31"/>
                  </a:lnTo>
                  <a:lnTo>
                    <a:pt x="131" y="33"/>
                  </a:lnTo>
                  <a:lnTo>
                    <a:pt x="126" y="34"/>
                  </a:lnTo>
                  <a:lnTo>
                    <a:pt x="121" y="35"/>
                  </a:lnTo>
                  <a:lnTo>
                    <a:pt x="115" y="37"/>
                  </a:lnTo>
                  <a:lnTo>
                    <a:pt x="109" y="37"/>
                  </a:lnTo>
                  <a:lnTo>
                    <a:pt x="104" y="38"/>
                  </a:lnTo>
                  <a:lnTo>
                    <a:pt x="98" y="39"/>
                  </a:lnTo>
                  <a:lnTo>
                    <a:pt x="92" y="40"/>
                  </a:lnTo>
                  <a:lnTo>
                    <a:pt x="86" y="41"/>
                  </a:lnTo>
                  <a:lnTo>
                    <a:pt x="79" y="41"/>
                  </a:lnTo>
                  <a:lnTo>
                    <a:pt x="72" y="43"/>
                  </a:lnTo>
                  <a:lnTo>
                    <a:pt x="70" y="43"/>
                  </a:lnTo>
                  <a:lnTo>
                    <a:pt x="68" y="43"/>
                  </a:lnTo>
                  <a:lnTo>
                    <a:pt x="66" y="43"/>
                  </a:lnTo>
                  <a:lnTo>
                    <a:pt x="64" y="43"/>
                  </a:lnTo>
                  <a:lnTo>
                    <a:pt x="62" y="43"/>
                  </a:lnTo>
                  <a:lnTo>
                    <a:pt x="60" y="43"/>
                  </a:lnTo>
                  <a:lnTo>
                    <a:pt x="58" y="43"/>
                  </a:lnTo>
                  <a:lnTo>
                    <a:pt x="57" y="43"/>
                  </a:lnTo>
                  <a:lnTo>
                    <a:pt x="55" y="42"/>
                  </a:lnTo>
                  <a:lnTo>
                    <a:pt x="53" y="42"/>
                  </a:lnTo>
                  <a:lnTo>
                    <a:pt x="51" y="42"/>
                  </a:lnTo>
                  <a:lnTo>
                    <a:pt x="49" y="42"/>
                  </a:lnTo>
                  <a:lnTo>
                    <a:pt x="47" y="42"/>
                  </a:lnTo>
                  <a:lnTo>
                    <a:pt x="45" y="42"/>
                  </a:lnTo>
                  <a:lnTo>
                    <a:pt x="43" y="42"/>
                  </a:lnTo>
                  <a:lnTo>
                    <a:pt x="41" y="42"/>
                  </a:lnTo>
                  <a:lnTo>
                    <a:pt x="38" y="41"/>
                  </a:lnTo>
                  <a:lnTo>
                    <a:pt x="34" y="41"/>
                  </a:lnTo>
                  <a:lnTo>
                    <a:pt x="32" y="41"/>
                  </a:lnTo>
                  <a:lnTo>
                    <a:pt x="28" y="41"/>
                  </a:lnTo>
                  <a:lnTo>
                    <a:pt x="26" y="41"/>
                  </a:lnTo>
                  <a:lnTo>
                    <a:pt x="22" y="40"/>
                  </a:lnTo>
                  <a:lnTo>
                    <a:pt x="19" y="40"/>
                  </a:lnTo>
                  <a:lnTo>
                    <a:pt x="17" y="39"/>
                  </a:lnTo>
                  <a:lnTo>
                    <a:pt x="13" y="38"/>
                  </a:lnTo>
                  <a:lnTo>
                    <a:pt x="11" y="37"/>
                  </a:lnTo>
                  <a:lnTo>
                    <a:pt x="9" y="35"/>
                  </a:lnTo>
                  <a:lnTo>
                    <a:pt x="7" y="34"/>
                  </a:lnTo>
                  <a:lnTo>
                    <a:pt x="5" y="32"/>
                  </a:lnTo>
                  <a:lnTo>
                    <a:pt x="3" y="30"/>
                  </a:lnTo>
                  <a:lnTo>
                    <a:pt x="1" y="28"/>
                  </a:lnTo>
                  <a:lnTo>
                    <a:pt x="1" y="26"/>
                  </a:lnTo>
                  <a:lnTo>
                    <a:pt x="0" y="24"/>
                  </a:lnTo>
                  <a:lnTo>
                    <a:pt x="0" y="22"/>
                  </a:lnTo>
                  <a:lnTo>
                    <a:pt x="0" y="20"/>
                  </a:lnTo>
                  <a:lnTo>
                    <a:pt x="1" y="18"/>
                  </a:lnTo>
                  <a:lnTo>
                    <a:pt x="1" y="17"/>
                  </a:lnTo>
                  <a:lnTo>
                    <a:pt x="1" y="15"/>
                  </a:lnTo>
                  <a:lnTo>
                    <a:pt x="2" y="13"/>
                  </a:lnTo>
                  <a:lnTo>
                    <a:pt x="3" y="11"/>
                  </a:lnTo>
                  <a:lnTo>
                    <a:pt x="4" y="9"/>
                  </a:lnTo>
                  <a:lnTo>
                    <a:pt x="5" y="8"/>
                  </a:lnTo>
                  <a:lnTo>
                    <a:pt x="7" y="7"/>
                  </a:lnTo>
                  <a:lnTo>
                    <a:pt x="8" y="6"/>
                  </a:lnTo>
                  <a:lnTo>
                    <a:pt x="9" y="4"/>
                  </a:lnTo>
                  <a:lnTo>
                    <a:pt x="11" y="3"/>
                  </a:lnTo>
                  <a:lnTo>
                    <a:pt x="13" y="2"/>
                  </a:lnTo>
                  <a:lnTo>
                    <a:pt x="15" y="1"/>
                  </a:lnTo>
                  <a:lnTo>
                    <a:pt x="17" y="0"/>
                  </a:lnTo>
                  <a:lnTo>
                    <a:pt x="20" y="2"/>
                  </a:lnTo>
                  <a:lnTo>
                    <a:pt x="20" y="4"/>
                  </a:lnTo>
                  <a:lnTo>
                    <a:pt x="1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53" name="Freeform 146"/>
            <p:cNvSpPr>
              <a:spLocks/>
            </p:cNvSpPr>
            <p:nvPr/>
          </p:nvSpPr>
          <p:spPr bwMode="auto">
            <a:xfrm>
              <a:off x="4003675" y="5170488"/>
              <a:ext cx="277812" cy="220662"/>
            </a:xfrm>
            <a:custGeom>
              <a:avLst/>
              <a:gdLst>
                <a:gd name="T0" fmla="*/ 2147483647 w 175"/>
                <a:gd name="T1" fmla="*/ 0 h 139"/>
                <a:gd name="T2" fmla="*/ 2147483647 w 175"/>
                <a:gd name="T3" fmla="*/ 2147483647 h 139"/>
                <a:gd name="T4" fmla="*/ 2147483647 w 175"/>
                <a:gd name="T5" fmla="*/ 2147483647 h 139"/>
                <a:gd name="T6" fmla="*/ 2147483647 w 175"/>
                <a:gd name="T7" fmla="*/ 2147483647 h 139"/>
                <a:gd name="T8" fmla="*/ 2147483647 w 175"/>
                <a:gd name="T9" fmla="*/ 2147483647 h 139"/>
                <a:gd name="T10" fmla="*/ 2147483647 w 175"/>
                <a:gd name="T11" fmla="*/ 2147483647 h 139"/>
                <a:gd name="T12" fmla="*/ 2147483647 w 175"/>
                <a:gd name="T13" fmla="*/ 2147483647 h 139"/>
                <a:gd name="T14" fmla="*/ 2147483647 w 175"/>
                <a:gd name="T15" fmla="*/ 2147483647 h 139"/>
                <a:gd name="T16" fmla="*/ 2147483647 w 175"/>
                <a:gd name="T17" fmla="*/ 2147483647 h 139"/>
                <a:gd name="T18" fmla="*/ 2147483647 w 175"/>
                <a:gd name="T19" fmla="*/ 2147483647 h 139"/>
                <a:gd name="T20" fmla="*/ 2147483647 w 175"/>
                <a:gd name="T21" fmla="*/ 2147483647 h 139"/>
                <a:gd name="T22" fmla="*/ 2147483647 w 175"/>
                <a:gd name="T23" fmla="*/ 2147483647 h 139"/>
                <a:gd name="T24" fmla="*/ 2147483647 w 175"/>
                <a:gd name="T25" fmla="*/ 2147483647 h 139"/>
                <a:gd name="T26" fmla="*/ 2147483647 w 175"/>
                <a:gd name="T27" fmla="*/ 2147483647 h 139"/>
                <a:gd name="T28" fmla="*/ 2147483647 w 175"/>
                <a:gd name="T29" fmla="*/ 2147483647 h 139"/>
                <a:gd name="T30" fmla="*/ 2147483647 w 175"/>
                <a:gd name="T31" fmla="*/ 2147483647 h 139"/>
                <a:gd name="T32" fmla="*/ 2147483647 w 175"/>
                <a:gd name="T33" fmla="*/ 2147483647 h 139"/>
                <a:gd name="T34" fmla="*/ 2147483647 w 175"/>
                <a:gd name="T35" fmla="*/ 2147483647 h 139"/>
                <a:gd name="T36" fmla="*/ 2147483647 w 175"/>
                <a:gd name="T37" fmla="*/ 2147483647 h 139"/>
                <a:gd name="T38" fmla="*/ 2147483647 w 175"/>
                <a:gd name="T39" fmla="*/ 2147483647 h 139"/>
                <a:gd name="T40" fmla="*/ 2147483647 w 175"/>
                <a:gd name="T41" fmla="*/ 2147483647 h 139"/>
                <a:gd name="T42" fmla="*/ 2147483647 w 175"/>
                <a:gd name="T43" fmla="*/ 2147483647 h 139"/>
                <a:gd name="T44" fmla="*/ 2147483647 w 175"/>
                <a:gd name="T45" fmla="*/ 2147483647 h 139"/>
                <a:gd name="T46" fmla="*/ 2147483647 w 175"/>
                <a:gd name="T47" fmla="*/ 2147483647 h 139"/>
                <a:gd name="T48" fmla="*/ 2147483647 w 175"/>
                <a:gd name="T49" fmla="*/ 2147483647 h 139"/>
                <a:gd name="T50" fmla="*/ 2147483647 w 175"/>
                <a:gd name="T51" fmla="*/ 2147483647 h 139"/>
                <a:gd name="T52" fmla="*/ 2147483647 w 175"/>
                <a:gd name="T53" fmla="*/ 2147483647 h 139"/>
                <a:gd name="T54" fmla="*/ 2147483647 w 175"/>
                <a:gd name="T55" fmla="*/ 2147483647 h 139"/>
                <a:gd name="T56" fmla="*/ 2147483647 w 175"/>
                <a:gd name="T57" fmla="*/ 2147483647 h 139"/>
                <a:gd name="T58" fmla="*/ 2147483647 w 175"/>
                <a:gd name="T59" fmla="*/ 2147483647 h 139"/>
                <a:gd name="T60" fmla="*/ 2147483647 w 175"/>
                <a:gd name="T61" fmla="*/ 2147483647 h 139"/>
                <a:gd name="T62" fmla="*/ 2147483647 w 175"/>
                <a:gd name="T63" fmla="*/ 2147483647 h 139"/>
                <a:gd name="T64" fmla="*/ 2147483647 w 175"/>
                <a:gd name="T65" fmla="*/ 2147483647 h 139"/>
                <a:gd name="T66" fmla="*/ 2147483647 w 175"/>
                <a:gd name="T67" fmla="*/ 2147483647 h 139"/>
                <a:gd name="T68" fmla="*/ 2147483647 w 175"/>
                <a:gd name="T69" fmla="*/ 2147483647 h 139"/>
                <a:gd name="T70" fmla="*/ 2147483647 w 175"/>
                <a:gd name="T71" fmla="*/ 2147483647 h 139"/>
                <a:gd name="T72" fmla="*/ 2147483647 w 175"/>
                <a:gd name="T73" fmla="*/ 2147483647 h 139"/>
                <a:gd name="T74" fmla="*/ 2147483647 w 175"/>
                <a:gd name="T75" fmla="*/ 2147483647 h 139"/>
                <a:gd name="T76" fmla="*/ 2147483647 w 175"/>
                <a:gd name="T77" fmla="*/ 2147483647 h 139"/>
                <a:gd name="T78" fmla="*/ 2147483647 w 175"/>
                <a:gd name="T79" fmla="*/ 2147483647 h 139"/>
                <a:gd name="T80" fmla="*/ 2147483647 w 175"/>
                <a:gd name="T81" fmla="*/ 2147483647 h 139"/>
                <a:gd name="T82" fmla="*/ 2147483647 w 175"/>
                <a:gd name="T83" fmla="*/ 2147483647 h 139"/>
                <a:gd name="T84" fmla="*/ 2147483647 w 175"/>
                <a:gd name="T85" fmla="*/ 2147483647 h 139"/>
                <a:gd name="T86" fmla="*/ 2147483647 w 175"/>
                <a:gd name="T87" fmla="*/ 2147483647 h 139"/>
                <a:gd name="T88" fmla="*/ 2147483647 w 175"/>
                <a:gd name="T89" fmla="*/ 2147483647 h 139"/>
                <a:gd name="T90" fmla="*/ 0 w 175"/>
                <a:gd name="T91" fmla="*/ 2147483647 h 139"/>
                <a:gd name="T92" fmla="*/ 2147483647 w 175"/>
                <a:gd name="T93" fmla="*/ 2147483647 h 139"/>
                <a:gd name="T94" fmla="*/ 2147483647 w 175"/>
                <a:gd name="T95" fmla="*/ 0 h 139"/>
                <a:gd name="T96" fmla="*/ 2147483647 w 175"/>
                <a:gd name="T97" fmla="*/ 0 h 139"/>
                <a:gd name="T98" fmla="*/ 2147483647 w 175"/>
                <a:gd name="T99" fmla="*/ 0 h 139"/>
                <a:gd name="T100" fmla="*/ 2147483647 w 175"/>
                <a:gd name="T101" fmla="*/ 0 h 139"/>
                <a:gd name="T102" fmla="*/ 2147483647 w 175"/>
                <a:gd name="T103" fmla="*/ 0 h 1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5"/>
                <a:gd name="T157" fmla="*/ 0 h 139"/>
                <a:gd name="T158" fmla="*/ 175 w 175"/>
                <a:gd name="T159" fmla="*/ 139 h 13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5" h="139">
                  <a:moveTo>
                    <a:pt x="5" y="0"/>
                  </a:moveTo>
                  <a:lnTo>
                    <a:pt x="18" y="9"/>
                  </a:lnTo>
                  <a:lnTo>
                    <a:pt x="30" y="18"/>
                  </a:lnTo>
                  <a:lnTo>
                    <a:pt x="41" y="26"/>
                  </a:lnTo>
                  <a:lnTo>
                    <a:pt x="52" y="34"/>
                  </a:lnTo>
                  <a:lnTo>
                    <a:pt x="61" y="41"/>
                  </a:lnTo>
                  <a:lnTo>
                    <a:pt x="70" y="48"/>
                  </a:lnTo>
                  <a:lnTo>
                    <a:pt x="79" y="56"/>
                  </a:lnTo>
                  <a:lnTo>
                    <a:pt x="88" y="64"/>
                  </a:lnTo>
                  <a:lnTo>
                    <a:pt x="97" y="71"/>
                  </a:lnTo>
                  <a:lnTo>
                    <a:pt x="106" y="78"/>
                  </a:lnTo>
                  <a:lnTo>
                    <a:pt x="116" y="86"/>
                  </a:lnTo>
                  <a:lnTo>
                    <a:pt x="125" y="94"/>
                  </a:lnTo>
                  <a:lnTo>
                    <a:pt x="136" y="102"/>
                  </a:lnTo>
                  <a:lnTo>
                    <a:pt x="147" y="111"/>
                  </a:lnTo>
                  <a:lnTo>
                    <a:pt x="159" y="120"/>
                  </a:lnTo>
                  <a:lnTo>
                    <a:pt x="172" y="129"/>
                  </a:lnTo>
                  <a:lnTo>
                    <a:pt x="175" y="132"/>
                  </a:lnTo>
                  <a:lnTo>
                    <a:pt x="175" y="134"/>
                  </a:lnTo>
                  <a:lnTo>
                    <a:pt x="175" y="136"/>
                  </a:lnTo>
                  <a:lnTo>
                    <a:pt x="174" y="138"/>
                  </a:lnTo>
                  <a:lnTo>
                    <a:pt x="172" y="139"/>
                  </a:lnTo>
                  <a:lnTo>
                    <a:pt x="169" y="139"/>
                  </a:lnTo>
                  <a:lnTo>
                    <a:pt x="168" y="139"/>
                  </a:lnTo>
                  <a:lnTo>
                    <a:pt x="167" y="139"/>
                  </a:lnTo>
                  <a:lnTo>
                    <a:pt x="165" y="139"/>
                  </a:lnTo>
                  <a:lnTo>
                    <a:pt x="164" y="138"/>
                  </a:lnTo>
                  <a:lnTo>
                    <a:pt x="151" y="129"/>
                  </a:lnTo>
                  <a:lnTo>
                    <a:pt x="139" y="120"/>
                  </a:lnTo>
                  <a:lnTo>
                    <a:pt x="128" y="112"/>
                  </a:lnTo>
                  <a:lnTo>
                    <a:pt x="118" y="104"/>
                  </a:lnTo>
                  <a:lnTo>
                    <a:pt x="107" y="97"/>
                  </a:lnTo>
                  <a:lnTo>
                    <a:pt x="98" y="88"/>
                  </a:lnTo>
                  <a:lnTo>
                    <a:pt x="88" y="81"/>
                  </a:lnTo>
                  <a:lnTo>
                    <a:pt x="80" y="73"/>
                  </a:lnTo>
                  <a:lnTo>
                    <a:pt x="70" y="66"/>
                  </a:lnTo>
                  <a:lnTo>
                    <a:pt x="61" y="58"/>
                  </a:lnTo>
                  <a:lnTo>
                    <a:pt x="52" y="50"/>
                  </a:lnTo>
                  <a:lnTo>
                    <a:pt x="43" y="42"/>
                  </a:lnTo>
                  <a:lnTo>
                    <a:pt x="33" y="34"/>
                  </a:lnTo>
                  <a:lnTo>
                    <a:pt x="24" y="26"/>
                  </a:lnTo>
                  <a:lnTo>
                    <a:pt x="13" y="17"/>
                  </a:lnTo>
                  <a:lnTo>
                    <a:pt x="3" y="9"/>
                  </a:lnTo>
                  <a:lnTo>
                    <a:pt x="1" y="7"/>
                  </a:lnTo>
                  <a:lnTo>
                    <a:pt x="1" y="5"/>
                  </a:lnTo>
                  <a:lnTo>
                    <a:pt x="0" y="3"/>
                  </a:lnTo>
                  <a:lnTo>
                    <a:pt x="1" y="2"/>
                  </a:lnTo>
                  <a:lnTo>
                    <a:pt x="1" y="0"/>
                  </a:lnTo>
                  <a:lnTo>
                    <a:pt x="2" y="0"/>
                  </a:lnTo>
                  <a:lnTo>
                    <a:pt x="3"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54" name="Freeform 147"/>
            <p:cNvSpPr>
              <a:spLocks/>
            </p:cNvSpPr>
            <p:nvPr/>
          </p:nvSpPr>
          <p:spPr bwMode="auto">
            <a:xfrm>
              <a:off x="4262438" y="5289550"/>
              <a:ext cx="495300" cy="104775"/>
            </a:xfrm>
            <a:custGeom>
              <a:avLst/>
              <a:gdLst>
                <a:gd name="T0" fmla="*/ 2147483647 w 312"/>
                <a:gd name="T1" fmla="*/ 2147483647 h 66"/>
                <a:gd name="T2" fmla="*/ 2147483647 w 312"/>
                <a:gd name="T3" fmla="*/ 2147483647 h 66"/>
                <a:gd name="T4" fmla="*/ 2147483647 w 312"/>
                <a:gd name="T5" fmla="*/ 2147483647 h 66"/>
                <a:gd name="T6" fmla="*/ 2147483647 w 312"/>
                <a:gd name="T7" fmla="*/ 2147483647 h 66"/>
                <a:gd name="T8" fmla="*/ 2147483647 w 312"/>
                <a:gd name="T9" fmla="*/ 2147483647 h 66"/>
                <a:gd name="T10" fmla="*/ 2147483647 w 312"/>
                <a:gd name="T11" fmla="*/ 2147483647 h 66"/>
                <a:gd name="T12" fmla="*/ 2147483647 w 312"/>
                <a:gd name="T13" fmla="*/ 2147483647 h 66"/>
                <a:gd name="T14" fmla="*/ 2147483647 w 312"/>
                <a:gd name="T15" fmla="*/ 2147483647 h 66"/>
                <a:gd name="T16" fmla="*/ 2147483647 w 312"/>
                <a:gd name="T17" fmla="*/ 2147483647 h 66"/>
                <a:gd name="T18" fmla="*/ 2147483647 w 312"/>
                <a:gd name="T19" fmla="*/ 2147483647 h 66"/>
                <a:gd name="T20" fmla="*/ 2147483647 w 312"/>
                <a:gd name="T21" fmla="*/ 2147483647 h 66"/>
                <a:gd name="T22" fmla="*/ 2147483647 w 312"/>
                <a:gd name="T23" fmla="*/ 2147483647 h 66"/>
                <a:gd name="T24" fmla="*/ 2147483647 w 312"/>
                <a:gd name="T25" fmla="*/ 2147483647 h 66"/>
                <a:gd name="T26" fmla="*/ 2147483647 w 312"/>
                <a:gd name="T27" fmla="*/ 2147483647 h 66"/>
                <a:gd name="T28" fmla="*/ 2147483647 w 312"/>
                <a:gd name="T29" fmla="*/ 2147483647 h 66"/>
                <a:gd name="T30" fmla="*/ 2147483647 w 312"/>
                <a:gd name="T31" fmla="*/ 2147483647 h 66"/>
                <a:gd name="T32" fmla="*/ 2147483647 w 312"/>
                <a:gd name="T33" fmla="*/ 0 h 66"/>
                <a:gd name="T34" fmla="*/ 2147483647 w 312"/>
                <a:gd name="T35" fmla="*/ 0 h 66"/>
                <a:gd name="T36" fmla="*/ 2147483647 w 312"/>
                <a:gd name="T37" fmla="*/ 0 h 66"/>
                <a:gd name="T38" fmla="*/ 2147483647 w 312"/>
                <a:gd name="T39" fmla="*/ 0 h 66"/>
                <a:gd name="T40" fmla="*/ 2147483647 w 312"/>
                <a:gd name="T41" fmla="*/ 2147483647 h 66"/>
                <a:gd name="T42" fmla="*/ 2147483647 w 312"/>
                <a:gd name="T43" fmla="*/ 2147483647 h 66"/>
                <a:gd name="T44" fmla="*/ 2147483647 w 312"/>
                <a:gd name="T45" fmla="*/ 2147483647 h 66"/>
                <a:gd name="T46" fmla="*/ 2147483647 w 312"/>
                <a:gd name="T47" fmla="*/ 2147483647 h 66"/>
                <a:gd name="T48" fmla="*/ 2147483647 w 312"/>
                <a:gd name="T49" fmla="*/ 2147483647 h 66"/>
                <a:gd name="T50" fmla="*/ 2147483647 w 312"/>
                <a:gd name="T51" fmla="*/ 2147483647 h 66"/>
                <a:gd name="T52" fmla="*/ 2147483647 w 312"/>
                <a:gd name="T53" fmla="*/ 2147483647 h 66"/>
                <a:gd name="T54" fmla="*/ 2147483647 w 312"/>
                <a:gd name="T55" fmla="*/ 2147483647 h 66"/>
                <a:gd name="T56" fmla="*/ 2147483647 w 312"/>
                <a:gd name="T57" fmla="*/ 2147483647 h 66"/>
                <a:gd name="T58" fmla="*/ 2147483647 w 312"/>
                <a:gd name="T59" fmla="*/ 2147483647 h 66"/>
                <a:gd name="T60" fmla="*/ 2147483647 w 312"/>
                <a:gd name="T61" fmla="*/ 2147483647 h 66"/>
                <a:gd name="T62" fmla="*/ 2147483647 w 312"/>
                <a:gd name="T63" fmla="*/ 2147483647 h 66"/>
                <a:gd name="T64" fmla="*/ 2147483647 w 312"/>
                <a:gd name="T65" fmla="*/ 2147483647 h 66"/>
                <a:gd name="T66" fmla="*/ 2147483647 w 312"/>
                <a:gd name="T67" fmla="*/ 2147483647 h 66"/>
                <a:gd name="T68" fmla="*/ 2147483647 w 312"/>
                <a:gd name="T69" fmla="*/ 2147483647 h 66"/>
                <a:gd name="T70" fmla="*/ 2147483647 w 312"/>
                <a:gd name="T71" fmla="*/ 2147483647 h 66"/>
                <a:gd name="T72" fmla="*/ 2147483647 w 312"/>
                <a:gd name="T73" fmla="*/ 2147483647 h 66"/>
                <a:gd name="T74" fmla="*/ 2147483647 w 312"/>
                <a:gd name="T75" fmla="*/ 2147483647 h 66"/>
                <a:gd name="T76" fmla="*/ 2147483647 w 312"/>
                <a:gd name="T77" fmla="*/ 2147483647 h 66"/>
                <a:gd name="T78" fmla="*/ 2147483647 w 312"/>
                <a:gd name="T79" fmla="*/ 2147483647 h 66"/>
                <a:gd name="T80" fmla="*/ 2147483647 w 312"/>
                <a:gd name="T81" fmla="*/ 2147483647 h 66"/>
                <a:gd name="T82" fmla="*/ 2147483647 w 312"/>
                <a:gd name="T83" fmla="*/ 2147483647 h 66"/>
                <a:gd name="T84" fmla="*/ 2147483647 w 312"/>
                <a:gd name="T85" fmla="*/ 2147483647 h 66"/>
                <a:gd name="T86" fmla="*/ 2147483647 w 312"/>
                <a:gd name="T87" fmla="*/ 2147483647 h 66"/>
                <a:gd name="T88" fmla="*/ 2147483647 w 312"/>
                <a:gd name="T89" fmla="*/ 2147483647 h 66"/>
                <a:gd name="T90" fmla="*/ 2147483647 w 312"/>
                <a:gd name="T91" fmla="*/ 2147483647 h 66"/>
                <a:gd name="T92" fmla="*/ 2147483647 w 312"/>
                <a:gd name="T93" fmla="*/ 2147483647 h 66"/>
                <a:gd name="T94" fmla="*/ 2147483647 w 312"/>
                <a:gd name="T95" fmla="*/ 2147483647 h 66"/>
                <a:gd name="T96" fmla="*/ 0 w 312"/>
                <a:gd name="T97" fmla="*/ 2147483647 h 66"/>
                <a:gd name="T98" fmla="*/ 0 w 312"/>
                <a:gd name="T99" fmla="*/ 2147483647 h 66"/>
                <a:gd name="T100" fmla="*/ 2147483647 w 312"/>
                <a:gd name="T101" fmla="*/ 2147483647 h 66"/>
                <a:gd name="T102" fmla="*/ 2147483647 w 312"/>
                <a:gd name="T103" fmla="*/ 2147483647 h 66"/>
                <a:gd name="T104" fmla="*/ 2147483647 w 312"/>
                <a:gd name="T105" fmla="*/ 2147483647 h 66"/>
                <a:gd name="T106" fmla="*/ 2147483647 w 312"/>
                <a:gd name="T107" fmla="*/ 2147483647 h 6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2"/>
                <a:gd name="T163" fmla="*/ 0 h 66"/>
                <a:gd name="T164" fmla="*/ 312 w 312"/>
                <a:gd name="T165" fmla="*/ 66 h 6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2" h="66">
                  <a:moveTo>
                    <a:pt x="4" y="56"/>
                  </a:moveTo>
                  <a:lnTo>
                    <a:pt x="20" y="51"/>
                  </a:lnTo>
                  <a:lnTo>
                    <a:pt x="38" y="46"/>
                  </a:lnTo>
                  <a:lnTo>
                    <a:pt x="56" y="41"/>
                  </a:lnTo>
                  <a:lnTo>
                    <a:pt x="74" y="37"/>
                  </a:lnTo>
                  <a:lnTo>
                    <a:pt x="93" y="32"/>
                  </a:lnTo>
                  <a:lnTo>
                    <a:pt x="113" y="28"/>
                  </a:lnTo>
                  <a:lnTo>
                    <a:pt x="133" y="24"/>
                  </a:lnTo>
                  <a:lnTo>
                    <a:pt x="154" y="21"/>
                  </a:lnTo>
                  <a:lnTo>
                    <a:pt x="174" y="17"/>
                  </a:lnTo>
                  <a:lnTo>
                    <a:pt x="194" y="14"/>
                  </a:lnTo>
                  <a:lnTo>
                    <a:pt x="214" y="11"/>
                  </a:lnTo>
                  <a:lnTo>
                    <a:pt x="234" y="8"/>
                  </a:lnTo>
                  <a:lnTo>
                    <a:pt x="253" y="6"/>
                  </a:lnTo>
                  <a:lnTo>
                    <a:pt x="271" y="4"/>
                  </a:lnTo>
                  <a:lnTo>
                    <a:pt x="288" y="2"/>
                  </a:lnTo>
                  <a:lnTo>
                    <a:pt x="305" y="0"/>
                  </a:lnTo>
                  <a:lnTo>
                    <a:pt x="306" y="0"/>
                  </a:lnTo>
                  <a:lnTo>
                    <a:pt x="308" y="0"/>
                  </a:lnTo>
                  <a:lnTo>
                    <a:pt x="309" y="0"/>
                  </a:lnTo>
                  <a:lnTo>
                    <a:pt x="310" y="2"/>
                  </a:lnTo>
                  <a:lnTo>
                    <a:pt x="312" y="3"/>
                  </a:lnTo>
                  <a:lnTo>
                    <a:pt x="312" y="6"/>
                  </a:lnTo>
                  <a:lnTo>
                    <a:pt x="312" y="8"/>
                  </a:lnTo>
                  <a:lnTo>
                    <a:pt x="311" y="10"/>
                  </a:lnTo>
                  <a:lnTo>
                    <a:pt x="310" y="11"/>
                  </a:lnTo>
                  <a:lnTo>
                    <a:pt x="309" y="12"/>
                  </a:lnTo>
                  <a:lnTo>
                    <a:pt x="308" y="12"/>
                  </a:lnTo>
                  <a:lnTo>
                    <a:pt x="306" y="13"/>
                  </a:lnTo>
                  <a:lnTo>
                    <a:pt x="290" y="15"/>
                  </a:lnTo>
                  <a:lnTo>
                    <a:pt x="272" y="18"/>
                  </a:lnTo>
                  <a:lnTo>
                    <a:pt x="253" y="21"/>
                  </a:lnTo>
                  <a:lnTo>
                    <a:pt x="234" y="24"/>
                  </a:lnTo>
                  <a:lnTo>
                    <a:pt x="214" y="26"/>
                  </a:lnTo>
                  <a:lnTo>
                    <a:pt x="194" y="28"/>
                  </a:lnTo>
                  <a:lnTo>
                    <a:pt x="173" y="31"/>
                  </a:lnTo>
                  <a:lnTo>
                    <a:pt x="153" y="34"/>
                  </a:lnTo>
                  <a:lnTo>
                    <a:pt x="133" y="37"/>
                  </a:lnTo>
                  <a:lnTo>
                    <a:pt x="113" y="40"/>
                  </a:lnTo>
                  <a:lnTo>
                    <a:pt x="93" y="43"/>
                  </a:lnTo>
                  <a:lnTo>
                    <a:pt x="74" y="47"/>
                  </a:lnTo>
                  <a:lnTo>
                    <a:pt x="55" y="51"/>
                  </a:lnTo>
                  <a:lnTo>
                    <a:pt x="38" y="55"/>
                  </a:lnTo>
                  <a:lnTo>
                    <a:pt x="21" y="61"/>
                  </a:lnTo>
                  <a:lnTo>
                    <a:pt x="5" y="66"/>
                  </a:lnTo>
                  <a:lnTo>
                    <a:pt x="4" y="66"/>
                  </a:lnTo>
                  <a:lnTo>
                    <a:pt x="2" y="66"/>
                  </a:lnTo>
                  <a:lnTo>
                    <a:pt x="1" y="64"/>
                  </a:lnTo>
                  <a:lnTo>
                    <a:pt x="0" y="63"/>
                  </a:lnTo>
                  <a:lnTo>
                    <a:pt x="0" y="60"/>
                  </a:lnTo>
                  <a:lnTo>
                    <a:pt x="1" y="58"/>
                  </a:lnTo>
                  <a:lnTo>
                    <a:pt x="2" y="57"/>
                  </a:lnTo>
                  <a:lnTo>
                    <a:pt x="4"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55" name="Freeform 148"/>
            <p:cNvSpPr>
              <a:spLocks/>
            </p:cNvSpPr>
            <p:nvPr/>
          </p:nvSpPr>
          <p:spPr bwMode="auto">
            <a:xfrm>
              <a:off x="4508500" y="5135563"/>
              <a:ext cx="246062" cy="171450"/>
            </a:xfrm>
            <a:custGeom>
              <a:avLst/>
              <a:gdLst>
                <a:gd name="T0" fmla="*/ 2147483647 w 155"/>
                <a:gd name="T1" fmla="*/ 2147483647 h 108"/>
                <a:gd name="T2" fmla="*/ 2147483647 w 155"/>
                <a:gd name="T3" fmla="*/ 2147483647 h 108"/>
                <a:gd name="T4" fmla="*/ 2147483647 w 155"/>
                <a:gd name="T5" fmla="*/ 2147483647 h 108"/>
                <a:gd name="T6" fmla="*/ 2147483647 w 155"/>
                <a:gd name="T7" fmla="*/ 2147483647 h 108"/>
                <a:gd name="T8" fmla="*/ 2147483647 w 155"/>
                <a:gd name="T9" fmla="*/ 2147483647 h 108"/>
                <a:gd name="T10" fmla="*/ 2147483647 w 155"/>
                <a:gd name="T11" fmla="*/ 2147483647 h 108"/>
                <a:gd name="T12" fmla="*/ 2147483647 w 155"/>
                <a:gd name="T13" fmla="*/ 2147483647 h 108"/>
                <a:gd name="T14" fmla="*/ 2147483647 w 155"/>
                <a:gd name="T15" fmla="*/ 2147483647 h 108"/>
                <a:gd name="T16" fmla="*/ 2147483647 w 155"/>
                <a:gd name="T17" fmla="*/ 2147483647 h 108"/>
                <a:gd name="T18" fmla="*/ 2147483647 w 155"/>
                <a:gd name="T19" fmla="*/ 2147483647 h 108"/>
                <a:gd name="T20" fmla="*/ 2147483647 w 155"/>
                <a:gd name="T21" fmla="*/ 2147483647 h 108"/>
                <a:gd name="T22" fmla="*/ 2147483647 w 155"/>
                <a:gd name="T23" fmla="*/ 2147483647 h 108"/>
                <a:gd name="T24" fmla="*/ 2147483647 w 155"/>
                <a:gd name="T25" fmla="*/ 2147483647 h 108"/>
                <a:gd name="T26" fmla="*/ 2147483647 w 155"/>
                <a:gd name="T27" fmla="*/ 2147483647 h 108"/>
                <a:gd name="T28" fmla="*/ 2147483647 w 155"/>
                <a:gd name="T29" fmla="*/ 2147483647 h 108"/>
                <a:gd name="T30" fmla="*/ 2147483647 w 155"/>
                <a:gd name="T31" fmla="*/ 2147483647 h 108"/>
                <a:gd name="T32" fmla="*/ 2147483647 w 155"/>
                <a:gd name="T33" fmla="*/ 2147483647 h 108"/>
                <a:gd name="T34" fmla="*/ 2147483647 w 155"/>
                <a:gd name="T35" fmla="*/ 2147483647 h 108"/>
                <a:gd name="T36" fmla="*/ 2147483647 w 155"/>
                <a:gd name="T37" fmla="*/ 2147483647 h 108"/>
                <a:gd name="T38" fmla="*/ 2147483647 w 155"/>
                <a:gd name="T39" fmla="*/ 2147483647 h 108"/>
                <a:gd name="T40" fmla="*/ 2147483647 w 155"/>
                <a:gd name="T41" fmla="*/ 2147483647 h 108"/>
                <a:gd name="T42" fmla="*/ 2147483647 w 155"/>
                <a:gd name="T43" fmla="*/ 2147483647 h 108"/>
                <a:gd name="T44" fmla="*/ 2147483647 w 155"/>
                <a:gd name="T45" fmla="*/ 2147483647 h 108"/>
                <a:gd name="T46" fmla="*/ 2147483647 w 155"/>
                <a:gd name="T47" fmla="*/ 2147483647 h 108"/>
                <a:gd name="T48" fmla="*/ 2147483647 w 155"/>
                <a:gd name="T49" fmla="*/ 2147483647 h 108"/>
                <a:gd name="T50" fmla="*/ 0 w 155"/>
                <a:gd name="T51" fmla="*/ 2147483647 h 108"/>
                <a:gd name="T52" fmla="*/ 0 w 155"/>
                <a:gd name="T53" fmla="*/ 2147483647 h 108"/>
                <a:gd name="T54" fmla="*/ 2147483647 w 155"/>
                <a:gd name="T55" fmla="*/ 2147483647 h 108"/>
                <a:gd name="T56" fmla="*/ 2147483647 w 155"/>
                <a:gd name="T57" fmla="*/ 2147483647 h 108"/>
                <a:gd name="T58" fmla="*/ 2147483647 w 155"/>
                <a:gd name="T59" fmla="*/ 0 h 108"/>
                <a:gd name="T60" fmla="*/ 2147483647 w 155"/>
                <a:gd name="T61" fmla="*/ 0 h 108"/>
                <a:gd name="T62" fmla="*/ 2147483647 w 155"/>
                <a:gd name="T63" fmla="*/ 0 h 1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5"/>
                <a:gd name="T97" fmla="*/ 0 h 108"/>
                <a:gd name="T98" fmla="*/ 155 w 155"/>
                <a:gd name="T99" fmla="*/ 108 h 1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5" h="108">
                  <a:moveTo>
                    <a:pt x="11" y="0"/>
                  </a:moveTo>
                  <a:lnTo>
                    <a:pt x="16" y="3"/>
                  </a:lnTo>
                  <a:lnTo>
                    <a:pt x="23" y="9"/>
                  </a:lnTo>
                  <a:lnTo>
                    <a:pt x="30" y="14"/>
                  </a:lnTo>
                  <a:lnTo>
                    <a:pt x="40" y="20"/>
                  </a:lnTo>
                  <a:lnTo>
                    <a:pt x="50" y="26"/>
                  </a:lnTo>
                  <a:lnTo>
                    <a:pt x="60" y="33"/>
                  </a:lnTo>
                  <a:lnTo>
                    <a:pt x="71" y="40"/>
                  </a:lnTo>
                  <a:lnTo>
                    <a:pt x="82" y="48"/>
                  </a:lnTo>
                  <a:lnTo>
                    <a:pt x="93" y="55"/>
                  </a:lnTo>
                  <a:lnTo>
                    <a:pt x="103" y="62"/>
                  </a:lnTo>
                  <a:lnTo>
                    <a:pt x="114" y="69"/>
                  </a:lnTo>
                  <a:lnTo>
                    <a:pt x="123" y="76"/>
                  </a:lnTo>
                  <a:lnTo>
                    <a:pt x="132" y="82"/>
                  </a:lnTo>
                  <a:lnTo>
                    <a:pt x="141" y="88"/>
                  </a:lnTo>
                  <a:lnTo>
                    <a:pt x="147" y="93"/>
                  </a:lnTo>
                  <a:lnTo>
                    <a:pt x="152" y="97"/>
                  </a:lnTo>
                  <a:lnTo>
                    <a:pt x="153" y="99"/>
                  </a:lnTo>
                  <a:lnTo>
                    <a:pt x="155" y="101"/>
                  </a:lnTo>
                  <a:lnTo>
                    <a:pt x="155" y="102"/>
                  </a:lnTo>
                  <a:lnTo>
                    <a:pt x="155" y="103"/>
                  </a:lnTo>
                  <a:lnTo>
                    <a:pt x="155" y="106"/>
                  </a:lnTo>
                  <a:lnTo>
                    <a:pt x="153" y="108"/>
                  </a:lnTo>
                  <a:lnTo>
                    <a:pt x="151" y="108"/>
                  </a:lnTo>
                  <a:lnTo>
                    <a:pt x="149" y="108"/>
                  </a:lnTo>
                  <a:lnTo>
                    <a:pt x="147" y="108"/>
                  </a:lnTo>
                  <a:lnTo>
                    <a:pt x="146" y="108"/>
                  </a:lnTo>
                  <a:lnTo>
                    <a:pt x="143" y="107"/>
                  </a:lnTo>
                  <a:lnTo>
                    <a:pt x="142" y="106"/>
                  </a:lnTo>
                  <a:lnTo>
                    <a:pt x="140" y="105"/>
                  </a:lnTo>
                  <a:lnTo>
                    <a:pt x="139" y="104"/>
                  </a:lnTo>
                  <a:lnTo>
                    <a:pt x="133" y="99"/>
                  </a:lnTo>
                  <a:lnTo>
                    <a:pt x="127" y="94"/>
                  </a:lnTo>
                  <a:lnTo>
                    <a:pt x="121" y="88"/>
                  </a:lnTo>
                  <a:lnTo>
                    <a:pt x="114" y="83"/>
                  </a:lnTo>
                  <a:lnTo>
                    <a:pt x="106" y="77"/>
                  </a:lnTo>
                  <a:lnTo>
                    <a:pt x="97" y="70"/>
                  </a:lnTo>
                  <a:lnTo>
                    <a:pt x="89" y="64"/>
                  </a:lnTo>
                  <a:lnTo>
                    <a:pt x="80" y="58"/>
                  </a:lnTo>
                  <a:lnTo>
                    <a:pt x="71" y="51"/>
                  </a:lnTo>
                  <a:lnTo>
                    <a:pt x="63" y="46"/>
                  </a:lnTo>
                  <a:lnTo>
                    <a:pt x="54" y="40"/>
                  </a:lnTo>
                  <a:lnTo>
                    <a:pt x="46" y="35"/>
                  </a:lnTo>
                  <a:lnTo>
                    <a:pt x="38" y="29"/>
                  </a:lnTo>
                  <a:lnTo>
                    <a:pt x="31" y="26"/>
                  </a:lnTo>
                  <a:lnTo>
                    <a:pt x="25" y="22"/>
                  </a:lnTo>
                  <a:lnTo>
                    <a:pt x="19" y="19"/>
                  </a:lnTo>
                  <a:lnTo>
                    <a:pt x="13" y="16"/>
                  </a:lnTo>
                  <a:lnTo>
                    <a:pt x="8" y="14"/>
                  </a:lnTo>
                  <a:lnTo>
                    <a:pt x="4" y="11"/>
                  </a:lnTo>
                  <a:lnTo>
                    <a:pt x="2" y="9"/>
                  </a:lnTo>
                  <a:lnTo>
                    <a:pt x="0" y="7"/>
                  </a:lnTo>
                  <a:lnTo>
                    <a:pt x="0" y="5"/>
                  </a:lnTo>
                  <a:lnTo>
                    <a:pt x="0" y="3"/>
                  </a:lnTo>
                  <a:lnTo>
                    <a:pt x="1" y="3"/>
                  </a:lnTo>
                  <a:lnTo>
                    <a:pt x="2" y="2"/>
                  </a:lnTo>
                  <a:lnTo>
                    <a:pt x="3" y="2"/>
                  </a:lnTo>
                  <a:lnTo>
                    <a:pt x="4" y="1"/>
                  </a:lnTo>
                  <a:lnTo>
                    <a:pt x="6" y="1"/>
                  </a:lnTo>
                  <a:lnTo>
                    <a:pt x="8" y="0"/>
                  </a:lnTo>
                  <a:lnTo>
                    <a:pt x="9" y="0"/>
                  </a:lnTo>
                  <a:lnTo>
                    <a:pt x="10"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56" name="Freeform 149"/>
            <p:cNvSpPr>
              <a:spLocks/>
            </p:cNvSpPr>
            <p:nvPr/>
          </p:nvSpPr>
          <p:spPr bwMode="auto">
            <a:xfrm>
              <a:off x="4467225" y="5035550"/>
              <a:ext cx="25400" cy="176212"/>
            </a:xfrm>
            <a:custGeom>
              <a:avLst/>
              <a:gdLst>
                <a:gd name="T0" fmla="*/ 2147483647 w 16"/>
                <a:gd name="T1" fmla="*/ 2147483647 h 111"/>
                <a:gd name="T2" fmla="*/ 2147483647 w 16"/>
                <a:gd name="T3" fmla="*/ 2147483647 h 111"/>
                <a:gd name="T4" fmla="*/ 2147483647 w 16"/>
                <a:gd name="T5" fmla="*/ 2147483647 h 111"/>
                <a:gd name="T6" fmla="*/ 2147483647 w 16"/>
                <a:gd name="T7" fmla="*/ 2147483647 h 111"/>
                <a:gd name="T8" fmla="*/ 2147483647 w 16"/>
                <a:gd name="T9" fmla="*/ 2147483647 h 111"/>
                <a:gd name="T10" fmla="*/ 2147483647 w 16"/>
                <a:gd name="T11" fmla="*/ 2147483647 h 111"/>
                <a:gd name="T12" fmla="*/ 2147483647 w 16"/>
                <a:gd name="T13" fmla="*/ 2147483647 h 111"/>
                <a:gd name="T14" fmla="*/ 2147483647 w 16"/>
                <a:gd name="T15" fmla="*/ 2147483647 h 111"/>
                <a:gd name="T16" fmla="*/ 2147483647 w 16"/>
                <a:gd name="T17" fmla="*/ 2147483647 h 111"/>
                <a:gd name="T18" fmla="*/ 2147483647 w 16"/>
                <a:gd name="T19" fmla="*/ 2147483647 h 111"/>
                <a:gd name="T20" fmla="*/ 2147483647 w 16"/>
                <a:gd name="T21" fmla="*/ 2147483647 h 111"/>
                <a:gd name="T22" fmla="*/ 2147483647 w 16"/>
                <a:gd name="T23" fmla="*/ 2147483647 h 111"/>
                <a:gd name="T24" fmla="*/ 2147483647 w 16"/>
                <a:gd name="T25" fmla="*/ 2147483647 h 111"/>
                <a:gd name="T26" fmla="*/ 2147483647 w 16"/>
                <a:gd name="T27" fmla="*/ 2147483647 h 111"/>
                <a:gd name="T28" fmla="*/ 2147483647 w 16"/>
                <a:gd name="T29" fmla="*/ 2147483647 h 111"/>
                <a:gd name="T30" fmla="*/ 2147483647 w 16"/>
                <a:gd name="T31" fmla="*/ 2147483647 h 111"/>
                <a:gd name="T32" fmla="*/ 2147483647 w 16"/>
                <a:gd name="T33" fmla="*/ 2147483647 h 111"/>
                <a:gd name="T34" fmla="*/ 2147483647 w 16"/>
                <a:gd name="T35" fmla="*/ 2147483647 h 111"/>
                <a:gd name="T36" fmla="*/ 2147483647 w 16"/>
                <a:gd name="T37" fmla="*/ 2147483647 h 111"/>
                <a:gd name="T38" fmla="*/ 2147483647 w 16"/>
                <a:gd name="T39" fmla="*/ 2147483647 h 111"/>
                <a:gd name="T40" fmla="*/ 2147483647 w 16"/>
                <a:gd name="T41" fmla="*/ 2147483647 h 111"/>
                <a:gd name="T42" fmla="*/ 2147483647 w 16"/>
                <a:gd name="T43" fmla="*/ 2147483647 h 111"/>
                <a:gd name="T44" fmla="*/ 2147483647 w 16"/>
                <a:gd name="T45" fmla="*/ 2147483647 h 111"/>
                <a:gd name="T46" fmla="*/ 2147483647 w 16"/>
                <a:gd name="T47" fmla="*/ 2147483647 h 111"/>
                <a:gd name="T48" fmla="*/ 0 w 16"/>
                <a:gd name="T49" fmla="*/ 2147483647 h 111"/>
                <a:gd name="T50" fmla="*/ 0 w 16"/>
                <a:gd name="T51" fmla="*/ 2147483647 h 111"/>
                <a:gd name="T52" fmla="*/ 0 w 16"/>
                <a:gd name="T53" fmla="*/ 2147483647 h 111"/>
                <a:gd name="T54" fmla="*/ 0 w 16"/>
                <a:gd name="T55" fmla="*/ 2147483647 h 111"/>
                <a:gd name="T56" fmla="*/ 0 w 16"/>
                <a:gd name="T57" fmla="*/ 2147483647 h 111"/>
                <a:gd name="T58" fmla="*/ 0 w 16"/>
                <a:gd name="T59" fmla="*/ 2147483647 h 111"/>
                <a:gd name="T60" fmla="*/ 2147483647 w 16"/>
                <a:gd name="T61" fmla="*/ 2147483647 h 111"/>
                <a:gd name="T62" fmla="*/ 2147483647 w 16"/>
                <a:gd name="T63" fmla="*/ 2147483647 h 111"/>
                <a:gd name="T64" fmla="*/ 2147483647 w 16"/>
                <a:gd name="T65" fmla="*/ 2147483647 h 111"/>
                <a:gd name="T66" fmla="*/ 2147483647 w 16"/>
                <a:gd name="T67" fmla="*/ 2147483647 h 111"/>
                <a:gd name="T68" fmla="*/ 2147483647 w 16"/>
                <a:gd name="T69" fmla="*/ 2147483647 h 111"/>
                <a:gd name="T70" fmla="*/ 2147483647 w 16"/>
                <a:gd name="T71" fmla="*/ 2147483647 h 111"/>
                <a:gd name="T72" fmla="*/ 2147483647 w 16"/>
                <a:gd name="T73" fmla="*/ 2147483647 h 111"/>
                <a:gd name="T74" fmla="*/ 2147483647 w 16"/>
                <a:gd name="T75" fmla="*/ 2147483647 h 111"/>
                <a:gd name="T76" fmla="*/ 2147483647 w 16"/>
                <a:gd name="T77" fmla="*/ 2147483647 h 111"/>
                <a:gd name="T78" fmla="*/ 2147483647 w 16"/>
                <a:gd name="T79" fmla="*/ 2147483647 h 111"/>
                <a:gd name="T80" fmla="*/ 2147483647 w 16"/>
                <a:gd name="T81" fmla="*/ 2147483647 h 111"/>
                <a:gd name="T82" fmla="*/ 2147483647 w 16"/>
                <a:gd name="T83" fmla="*/ 2147483647 h 111"/>
                <a:gd name="T84" fmla="*/ 2147483647 w 16"/>
                <a:gd name="T85" fmla="*/ 2147483647 h 111"/>
                <a:gd name="T86" fmla="*/ 2147483647 w 16"/>
                <a:gd name="T87" fmla="*/ 2147483647 h 111"/>
                <a:gd name="T88" fmla="*/ 2147483647 w 16"/>
                <a:gd name="T89" fmla="*/ 2147483647 h 111"/>
                <a:gd name="T90" fmla="*/ 2147483647 w 16"/>
                <a:gd name="T91" fmla="*/ 2147483647 h 111"/>
                <a:gd name="T92" fmla="*/ 2147483647 w 16"/>
                <a:gd name="T93" fmla="*/ 2147483647 h 111"/>
                <a:gd name="T94" fmla="*/ 2147483647 w 16"/>
                <a:gd name="T95" fmla="*/ 0 h 111"/>
                <a:gd name="T96" fmla="*/ 2147483647 w 16"/>
                <a:gd name="T97" fmla="*/ 0 h 111"/>
                <a:gd name="T98" fmla="*/ 2147483647 w 16"/>
                <a:gd name="T99" fmla="*/ 0 h 111"/>
                <a:gd name="T100" fmla="*/ 2147483647 w 16"/>
                <a:gd name="T101" fmla="*/ 2147483647 h 111"/>
                <a:gd name="T102" fmla="*/ 2147483647 w 16"/>
                <a:gd name="T103" fmla="*/ 2147483647 h 111"/>
                <a:gd name="T104" fmla="*/ 2147483647 w 16"/>
                <a:gd name="T105" fmla="*/ 2147483647 h 111"/>
                <a:gd name="T106" fmla="*/ 2147483647 w 16"/>
                <a:gd name="T107" fmla="*/ 2147483647 h 1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
                <a:gd name="T163" fmla="*/ 0 h 111"/>
                <a:gd name="T164" fmla="*/ 16 w 16"/>
                <a:gd name="T165" fmla="*/ 111 h 11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 h="111">
                  <a:moveTo>
                    <a:pt x="16" y="4"/>
                  </a:moveTo>
                  <a:lnTo>
                    <a:pt x="16" y="10"/>
                  </a:lnTo>
                  <a:lnTo>
                    <a:pt x="16" y="17"/>
                  </a:lnTo>
                  <a:lnTo>
                    <a:pt x="16" y="23"/>
                  </a:lnTo>
                  <a:lnTo>
                    <a:pt x="16" y="29"/>
                  </a:lnTo>
                  <a:lnTo>
                    <a:pt x="16" y="35"/>
                  </a:lnTo>
                  <a:lnTo>
                    <a:pt x="16" y="41"/>
                  </a:lnTo>
                  <a:lnTo>
                    <a:pt x="15" y="47"/>
                  </a:lnTo>
                  <a:lnTo>
                    <a:pt x="15" y="53"/>
                  </a:lnTo>
                  <a:lnTo>
                    <a:pt x="14" y="59"/>
                  </a:lnTo>
                  <a:lnTo>
                    <a:pt x="14" y="65"/>
                  </a:lnTo>
                  <a:lnTo>
                    <a:pt x="13" y="71"/>
                  </a:lnTo>
                  <a:lnTo>
                    <a:pt x="12" y="77"/>
                  </a:lnTo>
                  <a:lnTo>
                    <a:pt x="12" y="83"/>
                  </a:lnTo>
                  <a:lnTo>
                    <a:pt x="12" y="90"/>
                  </a:lnTo>
                  <a:lnTo>
                    <a:pt x="11" y="97"/>
                  </a:lnTo>
                  <a:lnTo>
                    <a:pt x="10" y="105"/>
                  </a:lnTo>
                  <a:lnTo>
                    <a:pt x="10" y="106"/>
                  </a:lnTo>
                  <a:lnTo>
                    <a:pt x="9" y="107"/>
                  </a:lnTo>
                  <a:lnTo>
                    <a:pt x="8" y="109"/>
                  </a:lnTo>
                  <a:lnTo>
                    <a:pt x="8" y="110"/>
                  </a:lnTo>
                  <a:lnTo>
                    <a:pt x="6" y="111"/>
                  </a:lnTo>
                  <a:lnTo>
                    <a:pt x="4" y="111"/>
                  </a:lnTo>
                  <a:lnTo>
                    <a:pt x="2" y="111"/>
                  </a:lnTo>
                  <a:lnTo>
                    <a:pt x="0" y="109"/>
                  </a:lnTo>
                  <a:lnTo>
                    <a:pt x="0" y="108"/>
                  </a:lnTo>
                  <a:lnTo>
                    <a:pt x="0" y="107"/>
                  </a:lnTo>
                  <a:lnTo>
                    <a:pt x="0" y="105"/>
                  </a:lnTo>
                  <a:lnTo>
                    <a:pt x="0" y="103"/>
                  </a:lnTo>
                  <a:lnTo>
                    <a:pt x="0" y="96"/>
                  </a:lnTo>
                  <a:lnTo>
                    <a:pt x="1" y="90"/>
                  </a:lnTo>
                  <a:lnTo>
                    <a:pt x="2" y="83"/>
                  </a:lnTo>
                  <a:lnTo>
                    <a:pt x="3" y="77"/>
                  </a:lnTo>
                  <a:lnTo>
                    <a:pt x="4" y="71"/>
                  </a:lnTo>
                  <a:lnTo>
                    <a:pt x="4" y="65"/>
                  </a:lnTo>
                  <a:lnTo>
                    <a:pt x="5" y="59"/>
                  </a:lnTo>
                  <a:lnTo>
                    <a:pt x="6" y="53"/>
                  </a:lnTo>
                  <a:lnTo>
                    <a:pt x="6" y="47"/>
                  </a:lnTo>
                  <a:lnTo>
                    <a:pt x="7" y="41"/>
                  </a:lnTo>
                  <a:lnTo>
                    <a:pt x="8" y="36"/>
                  </a:lnTo>
                  <a:lnTo>
                    <a:pt x="8" y="30"/>
                  </a:lnTo>
                  <a:lnTo>
                    <a:pt x="8" y="23"/>
                  </a:lnTo>
                  <a:lnTo>
                    <a:pt x="8" y="17"/>
                  </a:lnTo>
                  <a:lnTo>
                    <a:pt x="8" y="10"/>
                  </a:lnTo>
                  <a:lnTo>
                    <a:pt x="9" y="4"/>
                  </a:lnTo>
                  <a:lnTo>
                    <a:pt x="9" y="2"/>
                  </a:lnTo>
                  <a:lnTo>
                    <a:pt x="10" y="1"/>
                  </a:lnTo>
                  <a:lnTo>
                    <a:pt x="11" y="0"/>
                  </a:lnTo>
                  <a:lnTo>
                    <a:pt x="12" y="0"/>
                  </a:lnTo>
                  <a:lnTo>
                    <a:pt x="14" y="0"/>
                  </a:lnTo>
                  <a:lnTo>
                    <a:pt x="16" y="1"/>
                  </a:lnTo>
                  <a:lnTo>
                    <a:pt x="16" y="2"/>
                  </a:lnTo>
                  <a:lnTo>
                    <a:pt x="1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57" name="Freeform 150"/>
            <p:cNvSpPr>
              <a:spLocks/>
            </p:cNvSpPr>
            <p:nvPr/>
          </p:nvSpPr>
          <p:spPr bwMode="auto">
            <a:xfrm>
              <a:off x="4298950" y="4979988"/>
              <a:ext cx="192087" cy="65087"/>
            </a:xfrm>
            <a:custGeom>
              <a:avLst/>
              <a:gdLst>
                <a:gd name="T0" fmla="*/ 2147483647 w 121"/>
                <a:gd name="T1" fmla="*/ 0 h 41"/>
                <a:gd name="T2" fmla="*/ 2147483647 w 121"/>
                <a:gd name="T3" fmla="*/ 2147483647 h 41"/>
                <a:gd name="T4" fmla="*/ 2147483647 w 121"/>
                <a:gd name="T5" fmla="*/ 2147483647 h 41"/>
                <a:gd name="T6" fmla="*/ 2147483647 w 121"/>
                <a:gd name="T7" fmla="*/ 2147483647 h 41"/>
                <a:gd name="T8" fmla="*/ 2147483647 w 121"/>
                <a:gd name="T9" fmla="*/ 2147483647 h 41"/>
                <a:gd name="T10" fmla="*/ 2147483647 w 121"/>
                <a:gd name="T11" fmla="*/ 2147483647 h 41"/>
                <a:gd name="T12" fmla="*/ 2147483647 w 121"/>
                <a:gd name="T13" fmla="*/ 2147483647 h 41"/>
                <a:gd name="T14" fmla="*/ 2147483647 w 121"/>
                <a:gd name="T15" fmla="*/ 2147483647 h 41"/>
                <a:gd name="T16" fmla="*/ 2147483647 w 121"/>
                <a:gd name="T17" fmla="*/ 2147483647 h 41"/>
                <a:gd name="T18" fmla="*/ 2147483647 w 121"/>
                <a:gd name="T19" fmla="*/ 2147483647 h 41"/>
                <a:gd name="T20" fmla="*/ 2147483647 w 121"/>
                <a:gd name="T21" fmla="*/ 2147483647 h 41"/>
                <a:gd name="T22" fmla="*/ 2147483647 w 121"/>
                <a:gd name="T23" fmla="*/ 2147483647 h 41"/>
                <a:gd name="T24" fmla="*/ 2147483647 w 121"/>
                <a:gd name="T25" fmla="*/ 2147483647 h 41"/>
                <a:gd name="T26" fmla="*/ 2147483647 w 121"/>
                <a:gd name="T27" fmla="*/ 2147483647 h 41"/>
                <a:gd name="T28" fmla="*/ 2147483647 w 121"/>
                <a:gd name="T29" fmla="*/ 2147483647 h 41"/>
                <a:gd name="T30" fmla="*/ 2147483647 w 121"/>
                <a:gd name="T31" fmla="*/ 2147483647 h 41"/>
                <a:gd name="T32" fmla="*/ 2147483647 w 121"/>
                <a:gd name="T33" fmla="*/ 2147483647 h 41"/>
                <a:gd name="T34" fmla="*/ 2147483647 w 121"/>
                <a:gd name="T35" fmla="*/ 2147483647 h 41"/>
                <a:gd name="T36" fmla="*/ 2147483647 w 121"/>
                <a:gd name="T37" fmla="*/ 2147483647 h 41"/>
                <a:gd name="T38" fmla="*/ 2147483647 w 121"/>
                <a:gd name="T39" fmla="*/ 2147483647 h 41"/>
                <a:gd name="T40" fmla="*/ 2147483647 w 121"/>
                <a:gd name="T41" fmla="*/ 2147483647 h 41"/>
                <a:gd name="T42" fmla="*/ 2147483647 w 121"/>
                <a:gd name="T43" fmla="*/ 2147483647 h 41"/>
                <a:gd name="T44" fmla="*/ 2147483647 w 121"/>
                <a:gd name="T45" fmla="*/ 2147483647 h 41"/>
                <a:gd name="T46" fmla="*/ 2147483647 w 121"/>
                <a:gd name="T47" fmla="*/ 2147483647 h 41"/>
                <a:gd name="T48" fmla="*/ 2147483647 w 121"/>
                <a:gd name="T49" fmla="*/ 2147483647 h 41"/>
                <a:gd name="T50" fmla="*/ 2147483647 w 121"/>
                <a:gd name="T51" fmla="*/ 2147483647 h 41"/>
                <a:gd name="T52" fmla="*/ 2147483647 w 121"/>
                <a:gd name="T53" fmla="*/ 2147483647 h 41"/>
                <a:gd name="T54" fmla="*/ 2147483647 w 121"/>
                <a:gd name="T55" fmla="*/ 2147483647 h 41"/>
                <a:gd name="T56" fmla="*/ 2147483647 w 121"/>
                <a:gd name="T57" fmla="*/ 2147483647 h 41"/>
                <a:gd name="T58" fmla="*/ 2147483647 w 121"/>
                <a:gd name="T59" fmla="*/ 2147483647 h 41"/>
                <a:gd name="T60" fmla="*/ 2147483647 w 121"/>
                <a:gd name="T61" fmla="*/ 2147483647 h 41"/>
                <a:gd name="T62" fmla="*/ 2147483647 w 121"/>
                <a:gd name="T63" fmla="*/ 2147483647 h 41"/>
                <a:gd name="T64" fmla="*/ 2147483647 w 121"/>
                <a:gd name="T65" fmla="*/ 2147483647 h 41"/>
                <a:gd name="T66" fmla="*/ 2147483647 w 121"/>
                <a:gd name="T67" fmla="*/ 2147483647 h 41"/>
                <a:gd name="T68" fmla="*/ 2147483647 w 121"/>
                <a:gd name="T69" fmla="*/ 2147483647 h 41"/>
                <a:gd name="T70" fmla="*/ 2147483647 w 121"/>
                <a:gd name="T71" fmla="*/ 2147483647 h 41"/>
                <a:gd name="T72" fmla="*/ 2147483647 w 121"/>
                <a:gd name="T73" fmla="*/ 2147483647 h 41"/>
                <a:gd name="T74" fmla="*/ 2147483647 w 121"/>
                <a:gd name="T75" fmla="*/ 2147483647 h 41"/>
                <a:gd name="T76" fmla="*/ 2147483647 w 121"/>
                <a:gd name="T77" fmla="*/ 2147483647 h 41"/>
                <a:gd name="T78" fmla="*/ 2147483647 w 121"/>
                <a:gd name="T79" fmla="*/ 2147483647 h 41"/>
                <a:gd name="T80" fmla="*/ 2147483647 w 121"/>
                <a:gd name="T81" fmla="*/ 2147483647 h 41"/>
                <a:gd name="T82" fmla="*/ 2147483647 w 121"/>
                <a:gd name="T83" fmla="*/ 2147483647 h 41"/>
                <a:gd name="T84" fmla="*/ 2147483647 w 121"/>
                <a:gd name="T85" fmla="*/ 2147483647 h 41"/>
                <a:gd name="T86" fmla="*/ 2147483647 w 121"/>
                <a:gd name="T87" fmla="*/ 2147483647 h 41"/>
                <a:gd name="T88" fmla="*/ 2147483647 w 121"/>
                <a:gd name="T89" fmla="*/ 2147483647 h 41"/>
                <a:gd name="T90" fmla="*/ 0 w 121"/>
                <a:gd name="T91" fmla="*/ 2147483647 h 41"/>
                <a:gd name="T92" fmla="*/ 2147483647 w 121"/>
                <a:gd name="T93" fmla="*/ 2147483647 h 41"/>
                <a:gd name="T94" fmla="*/ 2147483647 w 121"/>
                <a:gd name="T95" fmla="*/ 2147483647 h 41"/>
                <a:gd name="T96" fmla="*/ 2147483647 w 121"/>
                <a:gd name="T97" fmla="*/ 0 h 41"/>
                <a:gd name="T98" fmla="*/ 2147483647 w 121"/>
                <a:gd name="T99" fmla="*/ 0 h 41"/>
                <a:gd name="T100" fmla="*/ 2147483647 w 121"/>
                <a:gd name="T101" fmla="*/ 0 h 41"/>
                <a:gd name="T102" fmla="*/ 2147483647 w 121"/>
                <a:gd name="T103" fmla="*/ 0 h 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1"/>
                <a:gd name="T157" fmla="*/ 0 h 41"/>
                <a:gd name="T158" fmla="*/ 121 w 121"/>
                <a:gd name="T159" fmla="*/ 41 h 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1" h="41">
                  <a:moveTo>
                    <a:pt x="4" y="0"/>
                  </a:moveTo>
                  <a:lnTo>
                    <a:pt x="11" y="3"/>
                  </a:lnTo>
                  <a:lnTo>
                    <a:pt x="19" y="6"/>
                  </a:lnTo>
                  <a:lnTo>
                    <a:pt x="25" y="9"/>
                  </a:lnTo>
                  <a:lnTo>
                    <a:pt x="33" y="10"/>
                  </a:lnTo>
                  <a:lnTo>
                    <a:pt x="39" y="12"/>
                  </a:lnTo>
                  <a:lnTo>
                    <a:pt x="46" y="15"/>
                  </a:lnTo>
                  <a:lnTo>
                    <a:pt x="53" y="16"/>
                  </a:lnTo>
                  <a:lnTo>
                    <a:pt x="60" y="18"/>
                  </a:lnTo>
                  <a:lnTo>
                    <a:pt x="67" y="20"/>
                  </a:lnTo>
                  <a:lnTo>
                    <a:pt x="74" y="21"/>
                  </a:lnTo>
                  <a:lnTo>
                    <a:pt x="81" y="23"/>
                  </a:lnTo>
                  <a:lnTo>
                    <a:pt x="88" y="25"/>
                  </a:lnTo>
                  <a:lnTo>
                    <a:pt x="95" y="26"/>
                  </a:lnTo>
                  <a:lnTo>
                    <a:pt x="102" y="28"/>
                  </a:lnTo>
                  <a:lnTo>
                    <a:pt x="110" y="30"/>
                  </a:lnTo>
                  <a:lnTo>
                    <a:pt x="118" y="32"/>
                  </a:lnTo>
                  <a:lnTo>
                    <a:pt x="120" y="33"/>
                  </a:lnTo>
                  <a:lnTo>
                    <a:pt x="121" y="35"/>
                  </a:lnTo>
                  <a:lnTo>
                    <a:pt x="120" y="36"/>
                  </a:lnTo>
                  <a:lnTo>
                    <a:pt x="120" y="38"/>
                  </a:lnTo>
                  <a:lnTo>
                    <a:pt x="118" y="39"/>
                  </a:lnTo>
                  <a:lnTo>
                    <a:pt x="116" y="41"/>
                  </a:lnTo>
                  <a:lnTo>
                    <a:pt x="114" y="41"/>
                  </a:lnTo>
                  <a:lnTo>
                    <a:pt x="112" y="41"/>
                  </a:lnTo>
                  <a:lnTo>
                    <a:pt x="111" y="41"/>
                  </a:lnTo>
                  <a:lnTo>
                    <a:pt x="110" y="41"/>
                  </a:lnTo>
                  <a:lnTo>
                    <a:pt x="102" y="39"/>
                  </a:lnTo>
                  <a:lnTo>
                    <a:pt x="95" y="37"/>
                  </a:lnTo>
                  <a:lnTo>
                    <a:pt x="88" y="35"/>
                  </a:lnTo>
                  <a:lnTo>
                    <a:pt x="82" y="33"/>
                  </a:lnTo>
                  <a:lnTo>
                    <a:pt x="76" y="32"/>
                  </a:lnTo>
                  <a:lnTo>
                    <a:pt x="69" y="30"/>
                  </a:lnTo>
                  <a:lnTo>
                    <a:pt x="63" y="28"/>
                  </a:lnTo>
                  <a:lnTo>
                    <a:pt x="57" y="26"/>
                  </a:lnTo>
                  <a:lnTo>
                    <a:pt x="50" y="25"/>
                  </a:lnTo>
                  <a:lnTo>
                    <a:pt x="43" y="22"/>
                  </a:lnTo>
                  <a:lnTo>
                    <a:pt x="37" y="20"/>
                  </a:lnTo>
                  <a:lnTo>
                    <a:pt x="31" y="18"/>
                  </a:lnTo>
                  <a:lnTo>
                    <a:pt x="25" y="16"/>
                  </a:lnTo>
                  <a:lnTo>
                    <a:pt x="17" y="13"/>
                  </a:lnTo>
                  <a:lnTo>
                    <a:pt x="10" y="10"/>
                  </a:lnTo>
                  <a:lnTo>
                    <a:pt x="3" y="7"/>
                  </a:lnTo>
                  <a:lnTo>
                    <a:pt x="2" y="6"/>
                  </a:lnTo>
                  <a:lnTo>
                    <a:pt x="1" y="4"/>
                  </a:lnTo>
                  <a:lnTo>
                    <a:pt x="0" y="3"/>
                  </a:lnTo>
                  <a:lnTo>
                    <a:pt x="1" y="2"/>
                  </a:lnTo>
                  <a:lnTo>
                    <a:pt x="1" y="1"/>
                  </a:lnTo>
                  <a:lnTo>
                    <a:pt x="1" y="0"/>
                  </a:lnTo>
                  <a:lnTo>
                    <a:pt x="2"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58" name="Freeform 151"/>
            <p:cNvSpPr>
              <a:spLocks/>
            </p:cNvSpPr>
            <p:nvPr/>
          </p:nvSpPr>
          <p:spPr bwMode="auto">
            <a:xfrm>
              <a:off x="4292600" y="4979988"/>
              <a:ext cx="17462" cy="88900"/>
            </a:xfrm>
            <a:custGeom>
              <a:avLst/>
              <a:gdLst>
                <a:gd name="T0" fmla="*/ 2147483647 w 11"/>
                <a:gd name="T1" fmla="*/ 2147483647 h 56"/>
                <a:gd name="T2" fmla="*/ 2147483647 w 11"/>
                <a:gd name="T3" fmla="*/ 2147483647 h 56"/>
                <a:gd name="T4" fmla="*/ 2147483647 w 11"/>
                <a:gd name="T5" fmla="*/ 2147483647 h 56"/>
                <a:gd name="T6" fmla="*/ 2147483647 w 11"/>
                <a:gd name="T7" fmla="*/ 2147483647 h 56"/>
                <a:gd name="T8" fmla="*/ 2147483647 w 11"/>
                <a:gd name="T9" fmla="*/ 2147483647 h 56"/>
                <a:gd name="T10" fmla="*/ 2147483647 w 11"/>
                <a:gd name="T11" fmla="*/ 2147483647 h 56"/>
                <a:gd name="T12" fmla="*/ 2147483647 w 11"/>
                <a:gd name="T13" fmla="*/ 2147483647 h 56"/>
                <a:gd name="T14" fmla="*/ 0 w 11"/>
                <a:gd name="T15" fmla="*/ 2147483647 h 56"/>
                <a:gd name="T16" fmla="*/ 0 w 11"/>
                <a:gd name="T17" fmla="*/ 2147483647 h 56"/>
                <a:gd name="T18" fmla="*/ 0 w 11"/>
                <a:gd name="T19" fmla="*/ 2147483647 h 56"/>
                <a:gd name="T20" fmla="*/ 2147483647 w 11"/>
                <a:gd name="T21" fmla="*/ 2147483647 h 56"/>
                <a:gd name="T22" fmla="*/ 2147483647 w 11"/>
                <a:gd name="T23" fmla="*/ 2147483647 h 56"/>
                <a:gd name="T24" fmla="*/ 2147483647 w 11"/>
                <a:gd name="T25" fmla="*/ 2147483647 h 56"/>
                <a:gd name="T26" fmla="*/ 2147483647 w 11"/>
                <a:gd name="T27" fmla="*/ 0 h 56"/>
                <a:gd name="T28" fmla="*/ 2147483647 w 11"/>
                <a:gd name="T29" fmla="*/ 0 h 56"/>
                <a:gd name="T30" fmla="*/ 2147483647 w 11"/>
                <a:gd name="T31" fmla="*/ 0 h 56"/>
                <a:gd name="T32" fmla="*/ 2147483647 w 11"/>
                <a:gd name="T33" fmla="*/ 2147483647 h 56"/>
                <a:gd name="T34" fmla="*/ 2147483647 w 11"/>
                <a:gd name="T35" fmla="*/ 2147483647 h 56"/>
                <a:gd name="T36" fmla="*/ 2147483647 w 11"/>
                <a:gd name="T37" fmla="*/ 2147483647 h 56"/>
                <a:gd name="T38" fmla="*/ 2147483647 w 11"/>
                <a:gd name="T39" fmla="*/ 2147483647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
                <a:gd name="T61" fmla="*/ 0 h 56"/>
                <a:gd name="T62" fmla="*/ 11 w 11"/>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 h="56">
                  <a:moveTo>
                    <a:pt x="11" y="4"/>
                  </a:moveTo>
                  <a:lnTo>
                    <a:pt x="6" y="54"/>
                  </a:lnTo>
                  <a:lnTo>
                    <a:pt x="5" y="55"/>
                  </a:lnTo>
                  <a:lnTo>
                    <a:pt x="5" y="56"/>
                  </a:lnTo>
                  <a:lnTo>
                    <a:pt x="3" y="56"/>
                  </a:lnTo>
                  <a:lnTo>
                    <a:pt x="2" y="56"/>
                  </a:lnTo>
                  <a:lnTo>
                    <a:pt x="1" y="55"/>
                  </a:lnTo>
                  <a:lnTo>
                    <a:pt x="0" y="55"/>
                  </a:lnTo>
                  <a:lnTo>
                    <a:pt x="0" y="54"/>
                  </a:lnTo>
                  <a:lnTo>
                    <a:pt x="0" y="52"/>
                  </a:lnTo>
                  <a:lnTo>
                    <a:pt x="2" y="4"/>
                  </a:lnTo>
                  <a:lnTo>
                    <a:pt x="2" y="2"/>
                  </a:lnTo>
                  <a:lnTo>
                    <a:pt x="3" y="1"/>
                  </a:lnTo>
                  <a:lnTo>
                    <a:pt x="5" y="0"/>
                  </a:lnTo>
                  <a:lnTo>
                    <a:pt x="6" y="0"/>
                  </a:lnTo>
                  <a:lnTo>
                    <a:pt x="8" y="0"/>
                  </a:lnTo>
                  <a:lnTo>
                    <a:pt x="10" y="1"/>
                  </a:lnTo>
                  <a:lnTo>
                    <a:pt x="11" y="2"/>
                  </a:lnTo>
                  <a:lnTo>
                    <a:pt x="1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59" name="Freeform 152"/>
            <p:cNvSpPr>
              <a:spLocks/>
            </p:cNvSpPr>
            <p:nvPr/>
          </p:nvSpPr>
          <p:spPr bwMode="auto">
            <a:xfrm>
              <a:off x="4314825" y="5026025"/>
              <a:ext cx="136525" cy="150812"/>
            </a:xfrm>
            <a:custGeom>
              <a:avLst/>
              <a:gdLst>
                <a:gd name="T0" fmla="*/ 2147483647 w 86"/>
                <a:gd name="T1" fmla="*/ 0 h 95"/>
                <a:gd name="T2" fmla="*/ 2147483647 w 86"/>
                <a:gd name="T3" fmla="*/ 2147483647 h 95"/>
                <a:gd name="T4" fmla="*/ 2147483647 w 86"/>
                <a:gd name="T5" fmla="*/ 2147483647 h 95"/>
                <a:gd name="T6" fmla="*/ 2147483647 w 86"/>
                <a:gd name="T7" fmla="*/ 2147483647 h 95"/>
                <a:gd name="T8" fmla="*/ 2147483647 w 86"/>
                <a:gd name="T9" fmla="*/ 2147483647 h 95"/>
                <a:gd name="T10" fmla="*/ 2147483647 w 86"/>
                <a:gd name="T11" fmla="*/ 2147483647 h 95"/>
                <a:gd name="T12" fmla="*/ 2147483647 w 86"/>
                <a:gd name="T13" fmla="*/ 2147483647 h 95"/>
                <a:gd name="T14" fmla="*/ 2147483647 w 86"/>
                <a:gd name="T15" fmla="*/ 2147483647 h 95"/>
                <a:gd name="T16" fmla="*/ 2147483647 w 86"/>
                <a:gd name="T17" fmla="*/ 2147483647 h 95"/>
                <a:gd name="T18" fmla="*/ 2147483647 w 86"/>
                <a:gd name="T19" fmla="*/ 2147483647 h 95"/>
                <a:gd name="T20" fmla="*/ 2147483647 w 86"/>
                <a:gd name="T21" fmla="*/ 2147483647 h 95"/>
                <a:gd name="T22" fmla="*/ 2147483647 w 86"/>
                <a:gd name="T23" fmla="*/ 2147483647 h 95"/>
                <a:gd name="T24" fmla="*/ 2147483647 w 86"/>
                <a:gd name="T25" fmla="*/ 2147483647 h 95"/>
                <a:gd name="T26" fmla="*/ 2147483647 w 86"/>
                <a:gd name="T27" fmla="*/ 2147483647 h 95"/>
                <a:gd name="T28" fmla="*/ 2147483647 w 86"/>
                <a:gd name="T29" fmla="*/ 2147483647 h 95"/>
                <a:gd name="T30" fmla="*/ 2147483647 w 86"/>
                <a:gd name="T31" fmla="*/ 2147483647 h 95"/>
                <a:gd name="T32" fmla="*/ 2147483647 w 86"/>
                <a:gd name="T33" fmla="*/ 2147483647 h 95"/>
                <a:gd name="T34" fmla="*/ 2147483647 w 86"/>
                <a:gd name="T35" fmla="*/ 2147483647 h 95"/>
                <a:gd name="T36" fmla="*/ 2147483647 w 86"/>
                <a:gd name="T37" fmla="*/ 2147483647 h 95"/>
                <a:gd name="T38" fmla="*/ 2147483647 w 86"/>
                <a:gd name="T39" fmla="*/ 2147483647 h 95"/>
                <a:gd name="T40" fmla="*/ 2147483647 w 86"/>
                <a:gd name="T41" fmla="*/ 2147483647 h 95"/>
                <a:gd name="T42" fmla="*/ 2147483647 w 86"/>
                <a:gd name="T43" fmla="*/ 2147483647 h 95"/>
                <a:gd name="T44" fmla="*/ 2147483647 w 86"/>
                <a:gd name="T45" fmla="*/ 2147483647 h 95"/>
                <a:gd name="T46" fmla="*/ 2147483647 w 86"/>
                <a:gd name="T47" fmla="*/ 2147483647 h 95"/>
                <a:gd name="T48" fmla="*/ 2147483647 w 86"/>
                <a:gd name="T49" fmla="*/ 2147483647 h 95"/>
                <a:gd name="T50" fmla="*/ 2147483647 w 86"/>
                <a:gd name="T51" fmla="*/ 2147483647 h 95"/>
                <a:gd name="T52" fmla="*/ 2147483647 w 86"/>
                <a:gd name="T53" fmla="*/ 2147483647 h 95"/>
                <a:gd name="T54" fmla="*/ 2147483647 w 86"/>
                <a:gd name="T55" fmla="*/ 2147483647 h 95"/>
                <a:gd name="T56" fmla="*/ 2147483647 w 86"/>
                <a:gd name="T57" fmla="*/ 2147483647 h 95"/>
                <a:gd name="T58" fmla="*/ 2147483647 w 86"/>
                <a:gd name="T59" fmla="*/ 2147483647 h 95"/>
                <a:gd name="T60" fmla="*/ 2147483647 w 86"/>
                <a:gd name="T61" fmla="*/ 2147483647 h 95"/>
                <a:gd name="T62" fmla="*/ 2147483647 w 86"/>
                <a:gd name="T63" fmla="*/ 2147483647 h 95"/>
                <a:gd name="T64" fmla="*/ 2147483647 w 86"/>
                <a:gd name="T65" fmla="*/ 2147483647 h 95"/>
                <a:gd name="T66" fmla="*/ 2147483647 w 86"/>
                <a:gd name="T67" fmla="*/ 2147483647 h 95"/>
                <a:gd name="T68" fmla="*/ 2147483647 w 86"/>
                <a:gd name="T69" fmla="*/ 2147483647 h 95"/>
                <a:gd name="T70" fmla="*/ 2147483647 w 86"/>
                <a:gd name="T71" fmla="*/ 2147483647 h 95"/>
                <a:gd name="T72" fmla="*/ 2147483647 w 86"/>
                <a:gd name="T73" fmla="*/ 2147483647 h 95"/>
                <a:gd name="T74" fmla="*/ 2147483647 w 86"/>
                <a:gd name="T75" fmla="*/ 2147483647 h 95"/>
                <a:gd name="T76" fmla="*/ 2147483647 w 86"/>
                <a:gd name="T77" fmla="*/ 2147483647 h 95"/>
                <a:gd name="T78" fmla="*/ 2147483647 w 86"/>
                <a:gd name="T79" fmla="*/ 2147483647 h 95"/>
                <a:gd name="T80" fmla="*/ 2147483647 w 86"/>
                <a:gd name="T81" fmla="*/ 2147483647 h 95"/>
                <a:gd name="T82" fmla="*/ 0 w 86"/>
                <a:gd name="T83" fmla="*/ 2147483647 h 95"/>
                <a:gd name="T84" fmla="*/ 0 w 86"/>
                <a:gd name="T85" fmla="*/ 2147483647 h 95"/>
                <a:gd name="T86" fmla="*/ 2147483647 w 86"/>
                <a:gd name="T87" fmla="*/ 0 h 95"/>
                <a:gd name="T88" fmla="*/ 2147483647 w 86"/>
                <a:gd name="T89" fmla="*/ 0 h 9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6"/>
                <a:gd name="T136" fmla="*/ 0 h 95"/>
                <a:gd name="T137" fmla="*/ 86 w 86"/>
                <a:gd name="T138" fmla="*/ 95 h 9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6" h="95">
                  <a:moveTo>
                    <a:pt x="5" y="0"/>
                  </a:moveTo>
                  <a:lnTo>
                    <a:pt x="8" y="0"/>
                  </a:lnTo>
                  <a:lnTo>
                    <a:pt x="12" y="0"/>
                  </a:lnTo>
                  <a:lnTo>
                    <a:pt x="16" y="1"/>
                  </a:lnTo>
                  <a:lnTo>
                    <a:pt x="21" y="2"/>
                  </a:lnTo>
                  <a:lnTo>
                    <a:pt x="25" y="3"/>
                  </a:lnTo>
                  <a:lnTo>
                    <a:pt x="29" y="5"/>
                  </a:lnTo>
                  <a:lnTo>
                    <a:pt x="35" y="6"/>
                  </a:lnTo>
                  <a:lnTo>
                    <a:pt x="39" y="8"/>
                  </a:lnTo>
                  <a:lnTo>
                    <a:pt x="45" y="10"/>
                  </a:lnTo>
                  <a:lnTo>
                    <a:pt x="49" y="12"/>
                  </a:lnTo>
                  <a:lnTo>
                    <a:pt x="55" y="13"/>
                  </a:lnTo>
                  <a:lnTo>
                    <a:pt x="60" y="15"/>
                  </a:lnTo>
                  <a:lnTo>
                    <a:pt x="64" y="16"/>
                  </a:lnTo>
                  <a:lnTo>
                    <a:pt x="70" y="18"/>
                  </a:lnTo>
                  <a:lnTo>
                    <a:pt x="74" y="20"/>
                  </a:lnTo>
                  <a:lnTo>
                    <a:pt x="79" y="21"/>
                  </a:lnTo>
                  <a:lnTo>
                    <a:pt x="81" y="22"/>
                  </a:lnTo>
                  <a:lnTo>
                    <a:pt x="83" y="22"/>
                  </a:lnTo>
                  <a:lnTo>
                    <a:pt x="84" y="23"/>
                  </a:lnTo>
                  <a:lnTo>
                    <a:pt x="85" y="25"/>
                  </a:lnTo>
                  <a:lnTo>
                    <a:pt x="85" y="26"/>
                  </a:lnTo>
                  <a:lnTo>
                    <a:pt x="86" y="29"/>
                  </a:lnTo>
                  <a:lnTo>
                    <a:pt x="86" y="30"/>
                  </a:lnTo>
                  <a:lnTo>
                    <a:pt x="86" y="33"/>
                  </a:lnTo>
                  <a:lnTo>
                    <a:pt x="86" y="37"/>
                  </a:lnTo>
                  <a:lnTo>
                    <a:pt x="86" y="41"/>
                  </a:lnTo>
                  <a:lnTo>
                    <a:pt x="86" y="45"/>
                  </a:lnTo>
                  <a:lnTo>
                    <a:pt x="86" y="48"/>
                  </a:lnTo>
                  <a:lnTo>
                    <a:pt x="85" y="52"/>
                  </a:lnTo>
                  <a:lnTo>
                    <a:pt x="85" y="55"/>
                  </a:lnTo>
                  <a:lnTo>
                    <a:pt x="85" y="58"/>
                  </a:lnTo>
                  <a:lnTo>
                    <a:pt x="84" y="62"/>
                  </a:lnTo>
                  <a:lnTo>
                    <a:pt x="84" y="65"/>
                  </a:lnTo>
                  <a:lnTo>
                    <a:pt x="83" y="69"/>
                  </a:lnTo>
                  <a:lnTo>
                    <a:pt x="82" y="72"/>
                  </a:lnTo>
                  <a:lnTo>
                    <a:pt x="82" y="76"/>
                  </a:lnTo>
                  <a:lnTo>
                    <a:pt x="81" y="79"/>
                  </a:lnTo>
                  <a:lnTo>
                    <a:pt x="80" y="83"/>
                  </a:lnTo>
                  <a:lnTo>
                    <a:pt x="79" y="87"/>
                  </a:lnTo>
                  <a:lnTo>
                    <a:pt x="78" y="91"/>
                  </a:lnTo>
                  <a:lnTo>
                    <a:pt x="77" y="93"/>
                  </a:lnTo>
                  <a:lnTo>
                    <a:pt x="76" y="94"/>
                  </a:lnTo>
                  <a:lnTo>
                    <a:pt x="75" y="95"/>
                  </a:lnTo>
                  <a:lnTo>
                    <a:pt x="73" y="95"/>
                  </a:lnTo>
                  <a:lnTo>
                    <a:pt x="72" y="94"/>
                  </a:lnTo>
                  <a:lnTo>
                    <a:pt x="72" y="93"/>
                  </a:lnTo>
                  <a:lnTo>
                    <a:pt x="71" y="91"/>
                  </a:lnTo>
                  <a:lnTo>
                    <a:pt x="72" y="88"/>
                  </a:lnTo>
                  <a:lnTo>
                    <a:pt x="73" y="84"/>
                  </a:lnTo>
                  <a:lnTo>
                    <a:pt x="74" y="81"/>
                  </a:lnTo>
                  <a:lnTo>
                    <a:pt x="75" y="77"/>
                  </a:lnTo>
                  <a:lnTo>
                    <a:pt x="75" y="74"/>
                  </a:lnTo>
                  <a:lnTo>
                    <a:pt x="76" y="71"/>
                  </a:lnTo>
                  <a:lnTo>
                    <a:pt x="77" y="68"/>
                  </a:lnTo>
                  <a:lnTo>
                    <a:pt x="77" y="65"/>
                  </a:lnTo>
                  <a:lnTo>
                    <a:pt x="78" y="62"/>
                  </a:lnTo>
                  <a:lnTo>
                    <a:pt x="78" y="58"/>
                  </a:lnTo>
                  <a:lnTo>
                    <a:pt x="78" y="55"/>
                  </a:lnTo>
                  <a:lnTo>
                    <a:pt x="78" y="52"/>
                  </a:lnTo>
                  <a:lnTo>
                    <a:pt x="79" y="49"/>
                  </a:lnTo>
                  <a:lnTo>
                    <a:pt x="79" y="45"/>
                  </a:lnTo>
                  <a:lnTo>
                    <a:pt x="79" y="42"/>
                  </a:lnTo>
                  <a:lnTo>
                    <a:pt x="79" y="39"/>
                  </a:lnTo>
                  <a:lnTo>
                    <a:pt x="79" y="35"/>
                  </a:lnTo>
                  <a:lnTo>
                    <a:pt x="78" y="33"/>
                  </a:lnTo>
                  <a:lnTo>
                    <a:pt x="76" y="32"/>
                  </a:lnTo>
                  <a:lnTo>
                    <a:pt x="73" y="30"/>
                  </a:lnTo>
                  <a:lnTo>
                    <a:pt x="69" y="28"/>
                  </a:lnTo>
                  <a:lnTo>
                    <a:pt x="64" y="25"/>
                  </a:lnTo>
                  <a:lnTo>
                    <a:pt x="58" y="23"/>
                  </a:lnTo>
                  <a:lnTo>
                    <a:pt x="52" y="20"/>
                  </a:lnTo>
                  <a:lnTo>
                    <a:pt x="45" y="18"/>
                  </a:lnTo>
                  <a:lnTo>
                    <a:pt x="39" y="16"/>
                  </a:lnTo>
                  <a:lnTo>
                    <a:pt x="32" y="14"/>
                  </a:lnTo>
                  <a:lnTo>
                    <a:pt x="25" y="12"/>
                  </a:lnTo>
                  <a:lnTo>
                    <a:pt x="20" y="10"/>
                  </a:lnTo>
                  <a:lnTo>
                    <a:pt x="15" y="9"/>
                  </a:lnTo>
                  <a:lnTo>
                    <a:pt x="10" y="8"/>
                  </a:lnTo>
                  <a:lnTo>
                    <a:pt x="7" y="7"/>
                  </a:lnTo>
                  <a:lnTo>
                    <a:pt x="5" y="7"/>
                  </a:lnTo>
                  <a:lnTo>
                    <a:pt x="3" y="7"/>
                  </a:lnTo>
                  <a:lnTo>
                    <a:pt x="1" y="6"/>
                  </a:lnTo>
                  <a:lnTo>
                    <a:pt x="0" y="4"/>
                  </a:lnTo>
                  <a:lnTo>
                    <a:pt x="0" y="3"/>
                  </a:lnTo>
                  <a:lnTo>
                    <a:pt x="0" y="2"/>
                  </a:lnTo>
                  <a:lnTo>
                    <a:pt x="1" y="1"/>
                  </a:lnTo>
                  <a:lnTo>
                    <a:pt x="3"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60" name="Freeform 153"/>
            <p:cNvSpPr>
              <a:spLocks/>
            </p:cNvSpPr>
            <p:nvPr/>
          </p:nvSpPr>
          <p:spPr bwMode="auto">
            <a:xfrm>
              <a:off x="4308475" y="5030788"/>
              <a:ext cx="26987" cy="87312"/>
            </a:xfrm>
            <a:custGeom>
              <a:avLst/>
              <a:gdLst>
                <a:gd name="T0" fmla="*/ 2147483647 w 17"/>
                <a:gd name="T1" fmla="*/ 2147483647 h 55"/>
                <a:gd name="T2" fmla="*/ 2147483647 w 17"/>
                <a:gd name="T3" fmla="*/ 2147483647 h 55"/>
                <a:gd name="T4" fmla="*/ 2147483647 w 17"/>
                <a:gd name="T5" fmla="*/ 2147483647 h 55"/>
                <a:gd name="T6" fmla="*/ 2147483647 w 17"/>
                <a:gd name="T7" fmla="*/ 2147483647 h 55"/>
                <a:gd name="T8" fmla="*/ 2147483647 w 17"/>
                <a:gd name="T9" fmla="*/ 2147483647 h 55"/>
                <a:gd name="T10" fmla="*/ 2147483647 w 17"/>
                <a:gd name="T11" fmla="*/ 2147483647 h 55"/>
                <a:gd name="T12" fmla="*/ 2147483647 w 17"/>
                <a:gd name="T13" fmla="*/ 2147483647 h 55"/>
                <a:gd name="T14" fmla="*/ 2147483647 w 17"/>
                <a:gd name="T15" fmla="*/ 2147483647 h 55"/>
                <a:gd name="T16" fmla="*/ 2147483647 w 17"/>
                <a:gd name="T17" fmla="*/ 2147483647 h 55"/>
                <a:gd name="T18" fmla="*/ 2147483647 w 17"/>
                <a:gd name="T19" fmla="*/ 2147483647 h 55"/>
                <a:gd name="T20" fmla="*/ 2147483647 w 17"/>
                <a:gd name="T21" fmla="*/ 2147483647 h 55"/>
                <a:gd name="T22" fmla="*/ 2147483647 w 17"/>
                <a:gd name="T23" fmla="*/ 2147483647 h 55"/>
                <a:gd name="T24" fmla="*/ 2147483647 w 17"/>
                <a:gd name="T25" fmla="*/ 2147483647 h 55"/>
                <a:gd name="T26" fmla="*/ 2147483647 w 17"/>
                <a:gd name="T27" fmla="*/ 2147483647 h 55"/>
                <a:gd name="T28" fmla="*/ 2147483647 w 17"/>
                <a:gd name="T29" fmla="*/ 2147483647 h 55"/>
                <a:gd name="T30" fmla="*/ 2147483647 w 17"/>
                <a:gd name="T31" fmla="*/ 2147483647 h 55"/>
                <a:gd name="T32" fmla="*/ 2147483647 w 17"/>
                <a:gd name="T33" fmla="*/ 2147483647 h 55"/>
                <a:gd name="T34" fmla="*/ 2147483647 w 17"/>
                <a:gd name="T35" fmla="*/ 2147483647 h 55"/>
                <a:gd name="T36" fmla="*/ 2147483647 w 17"/>
                <a:gd name="T37" fmla="*/ 2147483647 h 55"/>
                <a:gd name="T38" fmla="*/ 2147483647 w 17"/>
                <a:gd name="T39" fmla="*/ 2147483647 h 55"/>
                <a:gd name="T40" fmla="*/ 2147483647 w 17"/>
                <a:gd name="T41" fmla="*/ 2147483647 h 55"/>
                <a:gd name="T42" fmla="*/ 2147483647 w 17"/>
                <a:gd name="T43" fmla="*/ 2147483647 h 55"/>
                <a:gd name="T44" fmla="*/ 0 w 17"/>
                <a:gd name="T45" fmla="*/ 2147483647 h 55"/>
                <a:gd name="T46" fmla="*/ 0 w 17"/>
                <a:gd name="T47" fmla="*/ 2147483647 h 55"/>
                <a:gd name="T48" fmla="*/ 0 w 17"/>
                <a:gd name="T49" fmla="*/ 2147483647 h 55"/>
                <a:gd name="T50" fmla="*/ 0 w 17"/>
                <a:gd name="T51" fmla="*/ 2147483647 h 55"/>
                <a:gd name="T52" fmla="*/ 2147483647 w 17"/>
                <a:gd name="T53" fmla="*/ 2147483647 h 55"/>
                <a:gd name="T54" fmla="*/ 2147483647 w 17"/>
                <a:gd name="T55" fmla="*/ 2147483647 h 55"/>
                <a:gd name="T56" fmla="*/ 2147483647 w 17"/>
                <a:gd name="T57" fmla="*/ 2147483647 h 55"/>
                <a:gd name="T58" fmla="*/ 2147483647 w 17"/>
                <a:gd name="T59" fmla="*/ 2147483647 h 55"/>
                <a:gd name="T60" fmla="*/ 2147483647 w 17"/>
                <a:gd name="T61" fmla="*/ 2147483647 h 55"/>
                <a:gd name="T62" fmla="*/ 2147483647 w 17"/>
                <a:gd name="T63" fmla="*/ 2147483647 h 55"/>
                <a:gd name="T64" fmla="*/ 2147483647 w 17"/>
                <a:gd name="T65" fmla="*/ 2147483647 h 55"/>
                <a:gd name="T66" fmla="*/ 2147483647 w 17"/>
                <a:gd name="T67" fmla="*/ 2147483647 h 55"/>
                <a:gd name="T68" fmla="*/ 2147483647 w 17"/>
                <a:gd name="T69" fmla="*/ 2147483647 h 55"/>
                <a:gd name="T70" fmla="*/ 2147483647 w 17"/>
                <a:gd name="T71" fmla="*/ 2147483647 h 55"/>
                <a:gd name="T72" fmla="*/ 2147483647 w 17"/>
                <a:gd name="T73" fmla="*/ 2147483647 h 55"/>
                <a:gd name="T74" fmla="*/ 2147483647 w 17"/>
                <a:gd name="T75" fmla="*/ 2147483647 h 55"/>
                <a:gd name="T76" fmla="*/ 2147483647 w 17"/>
                <a:gd name="T77" fmla="*/ 2147483647 h 55"/>
                <a:gd name="T78" fmla="*/ 2147483647 w 17"/>
                <a:gd name="T79" fmla="*/ 2147483647 h 55"/>
                <a:gd name="T80" fmla="*/ 2147483647 w 17"/>
                <a:gd name="T81" fmla="*/ 2147483647 h 55"/>
                <a:gd name="T82" fmla="*/ 2147483647 w 17"/>
                <a:gd name="T83" fmla="*/ 2147483647 h 55"/>
                <a:gd name="T84" fmla="*/ 2147483647 w 17"/>
                <a:gd name="T85" fmla="*/ 0 h 55"/>
                <a:gd name="T86" fmla="*/ 2147483647 w 17"/>
                <a:gd name="T87" fmla="*/ 0 h 55"/>
                <a:gd name="T88" fmla="*/ 2147483647 w 17"/>
                <a:gd name="T89" fmla="*/ 0 h 55"/>
                <a:gd name="T90" fmla="*/ 2147483647 w 17"/>
                <a:gd name="T91" fmla="*/ 0 h 55"/>
                <a:gd name="T92" fmla="*/ 2147483647 w 17"/>
                <a:gd name="T93" fmla="*/ 2147483647 h 55"/>
                <a:gd name="T94" fmla="*/ 2147483647 w 17"/>
                <a:gd name="T95" fmla="*/ 2147483647 h 55"/>
                <a:gd name="T96" fmla="*/ 2147483647 w 17"/>
                <a:gd name="T97" fmla="*/ 2147483647 h 55"/>
                <a:gd name="T98" fmla="*/ 2147483647 w 17"/>
                <a:gd name="T99" fmla="*/ 2147483647 h 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
                <a:gd name="T151" fmla="*/ 0 h 55"/>
                <a:gd name="T152" fmla="*/ 17 w 17"/>
                <a:gd name="T153" fmla="*/ 55 h 5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 h="55">
                  <a:moveTo>
                    <a:pt x="17" y="6"/>
                  </a:moveTo>
                  <a:lnTo>
                    <a:pt x="15" y="9"/>
                  </a:lnTo>
                  <a:lnTo>
                    <a:pt x="15" y="12"/>
                  </a:lnTo>
                  <a:lnTo>
                    <a:pt x="14" y="15"/>
                  </a:lnTo>
                  <a:lnTo>
                    <a:pt x="13" y="18"/>
                  </a:lnTo>
                  <a:lnTo>
                    <a:pt x="13" y="20"/>
                  </a:lnTo>
                  <a:lnTo>
                    <a:pt x="12" y="24"/>
                  </a:lnTo>
                  <a:lnTo>
                    <a:pt x="11" y="26"/>
                  </a:lnTo>
                  <a:lnTo>
                    <a:pt x="11" y="29"/>
                  </a:lnTo>
                  <a:lnTo>
                    <a:pt x="10" y="32"/>
                  </a:lnTo>
                  <a:lnTo>
                    <a:pt x="9" y="35"/>
                  </a:lnTo>
                  <a:lnTo>
                    <a:pt x="9" y="38"/>
                  </a:lnTo>
                  <a:lnTo>
                    <a:pt x="9" y="40"/>
                  </a:lnTo>
                  <a:lnTo>
                    <a:pt x="7" y="44"/>
                  </a:lnTo>
                  <a:lnTo>
                    <a:pt x="7" y="46"/>
                  </a:lnTo>
                  <a:lnTo>
                    <a:pt x="6" y="49"/>
                  </a:lnTo>
                  <a:lnTo>
                    <a:pt x="6" y="53"/>
                  </a:lnTo>
                  <a:lnTo>
                    <a:pt x="5" y="54"/>
                  </a:lnTo>
                  <a:lnTo>
                    <a:pt x="4" y="55"/>
                  </a:lnTo>
                  <a:lnTo>
                    <a:pt x="3" y="55"/>
                  </a:lnTo>
                  <a:lnTo>
                    <a:pt x="2" y="54"/>
                  </a:lnTo>
                  <a:lnTo>
                    <a:pt x="1" y="52"/>
                  </a:lnTo>
                  <a:lnTo>
                    <a:pt x="0" y="51"/>
                  </a:lnTo>
                  <a:lnTo>
                    <a:pt x="0" y="48"/>
                  </a:lnTo>
                  <a:lnTo>
                    <a:pt x="0" y="46"/>
                  </a:lnTo>
                  <a:lnTo>
                    <a:pt x="0" y="42"/>
                  </a:lnTo>
                  <a:lnTo>
                    <a:pt x="1" y="40"/>
                  </a:lnTo>
                  <a:lnTo>
                    <a:pt x="1" y="37"/>
                  </a:lnTo>
                  <a:lnTo>
                    <a:pt x="2" y="35"/>
                  </a:lnTo>
                  <a:lnTo>
                    <a:pt x="2" y="32"/>
                  </a:lnTo>
                  <a:lnTo>
                    <a:pt x="2" y="29"/>
                  </a:lnTo>
                  <a:lnTo>
                    <a:pt x="3" y="27"/>
                  </a:lnTo>
                  <a:lnTo>
                    <a:pt x="3" y="25"/>
                  </a:lnTo>
                  <a:lnTo>
                    <a:pt x="3" y="22"/>
                  </a:lnTo>
                  <a:lnTo>
                    <a:pt x="3" y="20"/>
                  </a:lnTo>
                  <a:lnTo>
                    <a:pt x="3" y="17"/>
                  </a:lnTo>
                  <a:lnTo>
                    <a:pt x="3" y="15"/>
                  </a:lnTo>
                  <a:lnTo>
                    <a:pt x="4" y="12"/>
                  </a:lnTo>
                  <a:lnTo>
                    <a:pt x="4" y="9"/>
                  </a:lnTo>
                  <a:lnTo>
                    <a:pt x="5" y="7"/>
                  </a:lnTo>
                  <a:lnTo>
                    <a:pt x="6" y="4"/>
                  </a:lnTo>
                  <a:lnTo>
                    <a:pt x="7" y="1"/>
                  </a:lnTo>
                  <a:lnTo>
                    <a:pt x="9" y="0"/>
                  </a:lnTo>
                  <a:lnTo>
                    <a:pt x="10" y="0"/>
                  </a:lnTo>
                  <a:lnTo>
                    <a:pt x="13" y="0"/>
                  </a:lnTo>
                  <a:lnTo>
                    <a:pt x="15" y="2"/>
                  </a:lnTo>
                  <a:lnTo>
                    <a:pt x="16" y="4"/>
                  </a:lnTo>
                  <a:lnTo>
                    <a:pt x="1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61" name="Freeform 154"/>
            <p:cNvSpPr>
              <a:spLocks/>
            </p:cNvSpPr>
            <p:nvPr/>
          </p:nvSpPr>
          <p:spPr bwMode="auto">
            <a:xfrm>
              <a:off x="4289425" y="5140325"/>
              <a:ext cx="165100" cy="76200"/>
            </a:xfrm>
            <a:custGeom>
              <a:avLst/>
              <a:gdLst>
                <a:gd name="T0" fmla="*/ 2147483647 w 104"/>
                <a:gd name="T1" fmla="*/ 2147483647 h 48"/>
                <a:gd name="T2" fmla="*/ 2147483647 w 104"/>
                <a:gd name="T3" fmla="*/ 2147483647 h 48"/>
                <a:gd name="T4" fmla="*/ 2147483647 w 104"/>
                <a:gd name="T5" fmla="*/ 2147483647 h 48"/>
                <a:gd name="T6" fmla="*/ 2147483647 w 104"/>
                <a:gd name="T7" fmla="*/ 2147483647 h 48"/>
                <a:gd name="T8" fmla="*/ 2147483647 w 104"/>
                <a:gd name="T9" fmla="*/ 2147483647 h 48"/>
                <a:gd name="T10" fmla="*/ 2147483647 w 104"/>
                <a:gd name="T11" fmla="*/ 2147483647 h 48"/>
                <a:gd name="T12" fmla="*/ 2147483647 w 104"/>
                <a:gd name="T13" fmla="*/ 2147483647 h 48"/>
                <a:gd name="T14" fmla="*/ 2147483647 w 104"/>
                <a:gd name="T15" fmla="*/ 2147483647 h 48"/>
                <a:gd name="T16" fmla="*/ 2147483647 w 104"/>
                <a:gd name="T17" fmla="*/ 2147483647 h 48"/>
                <a:gd name="T18" fmla="*/ 2147483647 w 104"/>
                <a:gd name="T19" fmla="*/ 2147483647 h 48"/>
                <a:gd name="T20" fmla="*/ 2147483647 w 104"/>
                <a:gd name="T21" fmla="*/ 2147483647 h 48"/>
                <a:gd name="T22" fmla="*/ 2147483647 w 104"/>
                <a:gd name="T23" fmla="*/ 2147483647 h 48"/>
                <a:gd name="T24" fmla="*/ 2147483647 w 104"/>
                <a:gd name="T25" fmla="*/ 2147483647 h 48"/>
                <a:gd name="T26" fmla="*/ 2147483647 w 104"/>
                <a:gd name="T27" fmla="*/ 2147483647 h 48"/>
                <a:gd name="T28" fmla="*/ 2147483647 w 104"/>
                <a:gd name="T29" fmla="*/ 2147483647 h 48"/>
                <a:gd name="T30" fmla="*/ 2147483647 w 104"/>
                <a:gd name="T31" fmla="*/ 2147483647 h 48"/>
                <a:gd name="T32" fmla="*/ 2147483647 w 104"/>
                <a:gd name="T33" fmla="*/ 2147483647 h 48"/>
                <a:gd name="T34" fmla="*/ 2147483647 w 104"/>
                <a:gd name="T35" fmla="*/ 2147483647 h 48"/>
                <a:gd name="T36" fmla="*/ 2147483647 w 104"/>
                <a:gd name="T37" fmla="*/ 2147483647 h 48"/>
                <a:gd name="T38" fmla="*/ 2147483647 w 104"/>
                <a:gd name="T39" fmla="*/ 2147483647 h 48"/>
                <a:gd name="T40" fmla="*/ 2147483647 w 104"/>
                <a:gd name="T41" fmla="*/ 2147483647 h 48"/>
                <a:gd name="T42" fmla="*/ 2147483647 w 104"/>
                <a:gd name="T43" fmla="*/ 2147483647 h 48"/>
                <a:gd name="T44" fmla="*/ 2147483647 w 104"/>
                <a:gd name="T45" fmla="*/ 2147483647 h 48"/>
                <a:gd name="T46" fmla="*/ 2147483647 w 104"/>
                <a:gd name="T47" fmla="*/ 2147483647 h 48"/>
                <a:gd name="T48" fmla="*/ 2147483647 w 104"/>
                <a:gd name="T49" fmla="*/ 2147483647 h 48"/>
                <a:gd name="T50" fmla="*/ 2147483647 w 104"/>
                <a:gd name="T51" fmla="*/ 2147483647 h 48"/>
                <a:gd name="T52" fmla="*/ 2147483647 w 104"/>
                <a:gd name="T53" fmla="*/ 2147483647 h 48"/>
                <a:gd name="T54" fmla="*/ 2147483647 w 104"/>
                <a:gd name="T55" fmla="*/ 2147483647 h 48"/>
                <a:gd name="T56" fmla="*/ 2147483647 w 104"/>
                <a:gd name="T57" fmla="*/ 2147483647 h 48"/>
                <a:gd name="T58" fmla="*/ 2147483647 w 104"/>
                <a:gd name="T59" fmla="*/ 2147483647 h 48"/>
                <a:gd name="T60" fmla="*/ 2147483647 w 104"/>
                <a:gd name="T61" fmla="*/ 2147483647 h 48"/>
                <a:gd name="T62" fmla="*/ 2147483647 w 104"/>
                <a:gd name="T63" fmla="*/ 2147483647 h 48"/>
                <a:gd name="T64" fmla="*/ 2147483647 w 104"/>
                <a:gd name="T65" fmla="*/ 2147483647 h 48"/>
                <a:gd name="T66" fmla="*/ 2147483647 w 104"/>
                <a:gd name="T67" fmla="*/ 2147483647 h 48"/>
                <a:gd name="T68" fmla="*/ 2147483647 w 104"/>
                <a:gd name="T69" fmla="*/ 2147483647 h 48"/>
                <a:gd name="T70" fmla="*/ 2147483647 w 104"/>
                <a:gd name="T71" fmla="*/ 2147483647 h 48"/>
                <a:gd name="T72" fmla="*/ 2147483647 w 104"/>
                <a:gd name="T73" fmla="*/ 2147483647 h 48"/>
                <a:gd name="T74" fmla="*/ 2147483647 w 104"/>
                <a:gd name="T75" fmla="*/ 2147483647 h 48"/>
                <a:gd name="T76" fmla="*/ 2147483647 w 104"/>
                <a:gd name="T77" fmla="*/ 2147483647 h 48"/>
                <a:gd name="T78" fmla="*/ 2147483647 w 104"/>
                <a:gd name="T79" fmla="*/ 2147483647 h 48"/>
                <a:gd name="T80" fmla="*/ 2147483647 w 104"/>
                <a:gd name="T81" fmla="*/ 2147483647 h 48"/>
                <a:gd name="T82" fmla="*/ 2147483647 w 104"/>
                <a:gd name="T83" fmla="*/ 2147483647 h 48"/>
                <a:gd name="T84" fmla="*/ 0 w 104"/>
                <a:gd name="T85" fmla="*/ 2147483647 h 48"/>
                <a:gd name="T86" fmla="*/ 0 w 104"/>
                <a:gd name="T87" fmla="*/ 2147483647 h 48"/>
                <a:gd name="T88" fmla="*/ 0 w 104"/>
                <a:gd name="T89" fmla="*/ 2147483647 h 48"/>
                <a:gd name="T90" fmla="*/ 0 w 104"/>
                <a:gd name="T91" fmla="*/ 2147483647 h 48"/>
                <a:gd name="T92" fmla="*/ 2147483647 w 104"/>
                <a:gd name="T93" fmla="*/ 2147483647 h 48"/>
                <a:gd name="T94" fmla="*/ 2147483647 w 104"/>
                <a:gd name="T95" fmla="*/ 0 h 48"/>
                <a:gd name="T96" fmla="*/ 2147483647 w 104"/>
                <a:gd name="T97" fmla="*/ 2147483647 h 48"/>
                <a:gd name="T98" fmla="*/ 2147483647 w 104"/>
                <a:gd name="T99" fmla="*/ 2147483647 h 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4"/>
                <a:gd name="T151" fmla="*/ 0 h 48"/>
                <a:gd name="T152" fmla="*/ 104 w 104"/>
                <a:gd name="T153" fmla="*/ 48 h 4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4" h="48">
                  <a:moveTo>
                    <a:pt x="5" y="1"/>
                  </a:moveTo>
                  <a:lnTo>
                    <a:pt x="9" y="2"/>
                  </a:lnTo>
                  <a:lnTo>
                    <a:pt x="14" y="4"/>
                  </a:lnTo>
                  <a:lnTo>
                    <a:pt x="19" y="5"/>
                  </a:lnTo>
                  <a:lnTo>
                    <a:pt x="25" y="8"/>
                  </a:lnTo>
                  <a:lnTo>
                    <a:pt x="31" y="10"/>
                  </a:lnTo>
                  <a:lnTo>
                    <a:pt x="39" y="12"/>
                  </a:lnTo>
                  <a:lnTo>
                    <a:pt x="45" y="15"/>
                  </a:lnTo>
                  <a:lnTo>
                    <a:pt x="53" y="17"/>
                  </a:lnTo>
                  <a:lnTo>
                    <a:pt x="59" y="20"/>
                  </a:lnTo>
                  <a:lnTo>
                    <a:pt x="67" y="23"/>
                  </a:lnTo>
                  <a:lnTo>
                    <a:pt x="73" y="26"/>
                  </a:lnTo>
                  <a:lnTo>
                    <a:pt x="80" y="28"/>
                  </a:lnTo>
                  <a:lnTo>
                    <a:pt x="86" y="31"/>
                  </a:lnTo>
                  <a:lnTo>
                    <a:pt x="92" y="34"/>
                  </a:lnTo>
                  <a:lnTo>
                    <a:pt x="96" y="37"/>
                  </a:lnTo>
                  <a:lnTo>
                    <a:pt x="101" y="39"/>
                  </a:lnTo>
                  <a:lnTo>
                    <a:pt x="103" y="40"/>
                  </a:lnTo>
                  <a:lnTo>
                    <a:pt x="104" y="42"/>
                  </a:lnTo>
                  <a:lnTo>
                    <a:pt x="104" y="44"/>
                  </a:lnTo>
                  <a:lnTo>
                    <a:pt x="104" y="46"/>
                  </a:lnTo>
                  <a:lnTo>
                    <a:pt x="103" y="47"/>
                  </a:lnTo>
                  <a:lnTo>
                    <a:pt x="102" y="48"/>
                  </a:lnTo>
                  <a:lnTo>
                    <a:pt x="100" y="48"/>
                  </a:lnTo>
                  <a:lnTo>
                    <a:pt x="99" y="48"/>
                  </a:lnTo>
                  <a:lnTo>
                    <a:pt x="95" y="46"/>
                  </a:lnTo>
                  <a:lnTo>
                    <a:pt x="90" y="44"/>
                  </a:lnTo>
                  <a:lnTo>
                    <a:pt x="85" y="41"/>
                  </a:lnTo>
                  <a:lnTo>
                    <a:pt x="78" y="38"/>
                  </a:lnTo>
                  <a:lnTo>
                    <a:pt x="72" y="35"/>
                  </a:lnTo>
                  <a:lnTo>
                    <a:pt x="64" y="32"/>
                  </a:lnTo>
                  <a:lnTo>
                    <a:pt x="57" y="29"/>
                  </a:lnTo>
                  <a:lnTo>
                    <a:pt x="49" y="26"/>
                  </a:lnTo>
                  <a:lnTo>
                    <a:pt x="41" y="23"/>
                  </a:lnTo>
                  <a:lnTo>
                    <a:pt x="34" y="21"/>
                  </a:lnTo>
                  <a:lnTo>
                    <a:pt x="27" y="17"/>
                  </a:lnTo>
                  <a:lnTo>
                    <a:pt x="21" y="15"/>
                  </a:lnTo>
                  <a:lnTo>
                    <a:pt x="15" y="12"/>
                  </a:lnTo>
                  <a:lnTo>
                    <a:pt x="11" y="11"/>
                  </a:lnTo>
                  <a:lnTo>
                    <a:pt x="7" y="10"/>
                  </a:lnTo>
                  <a:lnTo>
                    <a:pt x="4" y="9"/>
                  </a:lnTo>
                  <a:lnTo>
                    <a:pt x="2" y="8"/>
                  </a:lnTo>
                  <a:lnTo>
                    <a:pt x="0" y="6"/>
                  </a:lnTo>
                  <a:lnTo>
                    <a:pt x="0" y="5"/>
                  </a:lnTo>
                  <a:lnTo>
                    <a:pt x="0" y="3"/>
                  </a:lnTo>
                  <a:lnTo>
                    <a:pt x="0" y="2"/>
                  </a:lnTo>
                  <a:lnTo>
                    <a:pt x="1" y="1"/>
                  </a:lnTo>
                  <a:lnTo>
                    <a:pt x="3" y="0"/>
                  </a:lnTo>
                  <a:lnTo>
                    <a:pt x="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62" name="Freeform 155"/>
            <p:cNvSpPr>
              <a:spLocks/>
            </p:cNvSpPr>
            <p:nvPr/>
          </p:nvSpPr>
          <p:spPr bwMode="auto">
            <a:xfrm>
              <a:off x="4271963" y="5219700"/>
              <a:ext cx="142875" cy="50800"/>
            </a:xfrm>
            <a:custGeom>
              <a:avLst/>
              <a:gdLst>
                <a:gd name="T0" fmla="*/ 2147483647 w 90"/>
                <a:gd name="T1" fmla="*/ 2147483647 h 32"/>
                <a:gd name="T2" fmla="*/ 2147483647 w 90"/>
                <a:gd name="T3" fmla="*/ 2147483647 h 32"/>
                <a:gd name="T4" fmla="*/ 2147483647 w 90"/>
                <a:gd name="T5" fmla="*/ 2147483647 h 32"/>
                <a:gd name="T6" fmla="*/ 2147483647 w 90"/>
                <a:gd name="T7" fmla="*/ 2147483647 h 32"/>
                <a:gd name="T8" fmla="*/ 2147483647 w 90"/>
                <a:gd name="T9" fmla="*/ 2147483647 h 32"/>
                <a:gd name="T10" fmla="*/ 2147483647 w 90"/>
                <a:gd name="T11" fmla="*/ 2147483647 h 32"/>
                <a:gd name="T12" fmla="*/ 2147483647 w 90"/>
                <a:gd name="T13" fmla="*/ 2147483647 h 32"/>
                <a:gd name="T14" fmla="*/ 2147483647 w 90"/>
                <a:gd name="T15" fmla="*/ 2147483647 h 32"/>
                <a:gd name="T16" fmla="*/ 2147483647 w 90"/>
                <a:gd name="T17" fmla="*/ 2147483647 h 32"/>
                <a:gd name="T18" fmla="*/ 2147483647 w 90"/>
                <a:gd name="T19" fmla="*/ 2147483647 h 32"/>
                <a:gd name="T20" fmla="*/ 2147483647 w 90"/>
                <a:gd name="T21" fmla="*/ 2147483647 h 32"/>
                <a:gd name="T22" fmla="*/ 2147483647 w 90"/>
                <a:gd name="T23" fmla="*/ 2147483647 h 32"/>
                <a:gd name="T24" fmla="*/ 2147483647 w 90"/>
                <a:gd name="T25" fmla="*/ 2147483647 h 32"/>
                <a:gd name="T26" fmla="*/ 2147483647 w 90"/>
                <a:gd name="T27" fmla="*/ 2147483647 h 32"/>
                <a:gd name="T28" fmla="*/ 2147483647 w 90"/>
                <a:gd name="T29" fmla="*/ 2147483647 h 32"/>
                <a:gd name="T30" fmla="*/ 2147483647 w 90"/>
                <a:gd name="T31" fmla="*/ 2147483647 h 32"/>
                <a:gd name="T32" fmla="*/ 2147483647 w 90"/>
                <a:gd name="T33" fmla="*/ 2147483647 h 32"/>
                <a:gd name="T34" fmla="*/ 2147483647 w 90"/>
                <a:gd name="T35" fmla="*/ 2147483647 h 32"/>
                <a:gd name="T36" fmla="*/ 2147483647 w 90"/>
                <a:gd name="T37" fmla="*/ 2147483647 h 32"/>
                <a:gd name="T38" fmla="*/ 2147483647 w 90"/>
                <a:gd name="T39" fmla="*/ 2147483647 h 32"/>
                <a:gd name="T40" fmla="*/ 2147483647 w 90"/>
                <a:gd name="T41" fmla="*/ 2147483647 h 32"/>
                <a:gd name="T42" fmla="*/ 2147483647 w 90"/>
                <a:gd name="T43" fmla="*/ 0 h 32"/>
                <a:gd name="T44" fmla="*/ 2147483647 w 90"/>
                <a:gd name="T45" fmla="*/ 2147483647 h 32"/>
                <a:gd name="T46" fmla="*/ 2147483647 w 90"/>
                <a:gd name="T47" fmla="*/ 2147483647 h 32"/>
                <a:gd name="T48" fmla="*/ 2147483647 w 90"/>
                <a:gd name="T49" fmla="*/ 2147483647 h 32"/>
                <a:gd name="T50" fmla="*/ 2147483647 w 90"/>
                <a:gd name="T51" fmla="*/ 2147483647 h 32"/>
                <a:gd name="T52" fmla="*/ 2147483647 w 90"/>
                <a:gd name="T53" fmla="*/ 2147483647 h 32"/>
                <a:gd name="T54" fmla="*/ 2147483647 w 90"/>
                <a:gd name="T55" fmla="*/ 2147483647 h 32"/>
                <a:gd name="T56" fmla="*/ 2147483647 w 90"/>
                <a:gd name="T57" fmla="*/ 2147483647 h 32"/>
                <a:gd name="T58" fmla="*/ 2147483647 w 90"/>
                <a:gd name="T59" fmla="*/ 2147483647 h 32"/>
                <a:gd name="T60" fmla="*/ 2147483647 w 90"/>
                <a:gd name="T61" fmla="*/ 2147483647 h 32"/>
                <a:gd name="T62" fmla="*/ 2147483647 w 90"/>
                <a:gd name="T63" fmla="*/ 2147483647 h 32"/>
                <a:gd name="T64" fmla="*/ 2147483647 w 90"/>
                <a:gd name="T65" fmla="*/ 2147483647 h 32"/>
                <a:gd name="T66" fmla="*/ 2147483647 w 90"/>
                <a:gd name="T67" fmla="*/ 2147483647 h 32"/>
                <a:gd name="T68" fmla="*/ 2147483647 w 90"/>
                <a:gd name="T69" fmla="*/ 2147483647 h 32"/>
                <a:gd name="T70" fmla="*/ 2147483647 w 90"/>
                <a:gd name="T71" fmla="*/ 2147483647 h 32"/>
                <a:gd name="T72" fmla="*/ 2147483647 w 90"/>
                <a:gd name="T73" fmla="*/ 2147483647 h 32"/>
                <a:gd name="T74" fmla="*/ 2147483647 w 90"/>
                <a:gd name="T75" fmla="*/ 2147483647 h 32"/>
                <a:gd name="T76" fmla="*/ 2147483647 w 90"/>
                <a:gd name="T77" fmla="*/ 2147483647 h 32"/>
                <a:gd name="T78" fmla="*/ 2147483647 w 90"/>
                <a:gd name="T79" fmla="*/ 2147483647 h 32"/>
                <a:gd name="T80" fmla="*/ 2147483647 w 90"/>
                <a:gd name="T81" fmla="*/ 2147483647 h 32"/>
                <a:gd name="T82" fmla="*/ 2147483647 w 90"/>
                <a:gd name="T83" fmla="*/ 2147483647 h 32"/>
                <a:gd name="T84" fmla="*/ 2147483647 w 90"/>
                <a:gd name="T85" fmla="*/ 2147483647 h 32"/>
                <a:gd name="T86" fmla="*/ 2147483647 w 90"/>
                <a:gd name="T87" fmla="*/ 2147483647 h 32"/>
                <a:gd name="T88" fmla="*/ 2147483647 w 90"/>
                <a:gd name="T89" fmla="*/ 2147483647 h 32"/>
                <a:gd name="T90" fmla="*/ 2147483647 w 90"/>
                <a:gd name="T91" fmla="*/ 2147483647 h 32"/>
                <a:gd name="T92" fmla="*/ 2147483647 w 90"/>
                <a:gd name="T93" fmla="*/ 2147483647 h 32"/>
                <a:gd name="T94" fmla="*/ 2147483647 w 90"/>
                <a:gd name="T95" fmla="*/ 2147483647 h 32"/>
                <a:gd name="T96" fmla="*/ 2147483647 w 90"/>
                <a:gd name="T97" fmla="*/ 2147483647 h 32"/>
                <a:gd name="T98" fmla="*/ 2147483647 w 90"/>
                <a:gd name="T99" fmla="*/ 2147483647 h 32"/>
                <a:gd name="T100" fmla="*/ 2147483647 w 90"/>
                <a:gd name="T101" fmla="*/ 2147483647 h 32"/>
                <a:gd name="T102" fmla="*/ 0 w 90"/>
                <a:gd name="T103" fmla="*/ 2147483647 h 32"/>
                <a:gd name="T104" fmla="*/ 2147483647 w 90"/>
                <a:gd name="T105" fmla="*/ 2147483647 h 32"/>
                <a:gd name="T106" fmla="*/ 2147483647 w 90"/>
                <a:gd name="T107" fmla="*/ 2147483647 h 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0"/>
                <a:gd name="T163" fmla="*/ 0 h 32"/>
                <a:gd name="T164" fmla="*/ 90 w 90"/>
                <a:gd name="T165" fmla="*/ 32 h 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0" h="32">
                  <a:moveTo>
                    <a:pt x="2" y="27"/>
                  </a:moveTo>
                  <a:lnTo>
                    <a:pt x="4" y="26"/>
                  </a:lnTo>
                  <a:lnTo>
                    <a:pt x="6" y="24"/>
                  </a:lnTo>
                  <a:lnTo>
                    <a:pt x="7" y="23"/>
                  </a:lnTo>
                  <a:lnTo>
                    <a:pt x="10" y="22"/>
                  </a:lnTo>
                  <a:lnTo>
                    <a:pt x="15" y="20"/>
                  </a:lnTo>
                  <a:lnTo>
                    <a:pt x="20" y="18"/>
                  </a:lnTo>
                  <a:lnTo>
                    <a:pt x="24" y="17"/>
                  </a:lnTo>
                  <a:lnTo>
                    <a:pt x="29" y="16"/>
                  </a:lnTo>
                  <a:lnTo>
                    <a:pt x="33" y="14"/>
                  </a:lnTo>
                  <a:lnTo>
                    <a:pt x="37" y="13"/>
                  </a:lnTo>
                  <a:lnTo>
                    <a:pt x="42" y="11"/>
                  </a:lnTo>
                  <a:lnTo>
                    <a:pt x="46" y="10"/>
                  </a:lnTo>
                  <a:lnTo>
                    <a:pt x="50" y="8"/>
                  </a:lnTo>
                  <a:lnTo>
                    <a:pt x="54" y="7"/>
                  </a:lnTo>
                  <a:lnTo>
                    <a:pt x="58" y="5"/>
                  </a:lnTo>
                  <a:lnTo>
                    <a:pt x="62" y="5"/>
                  </a:lnTo>
                  <a:lnTo>
                    <a:pt x="67" y="4"/>
                  </a:lnTo>
                  <a:lnTo>
                    <a:pt x="72" y="3"/>
                  </a:lnTo>
                  <a:lnTo>
                    <a:pt x="77" y="2"/>
                  </a:lnTo>
                  <a:lnTo>
                    <a:pt x="83" y="1"/>
                  </a:lnTo>
                  <a:lnTo>
                    <a:pt x="85" y="0"/>
                  </a:lnTo>
                  <a:lnTo>
                    <a:pt x="87" y="2"/>
                  </a:lnTo>
                  <a:lnTo>
                    <a:pt x="89" y="3"/>
                  </a:lnTo>
                  <a:lnTo>
                    <a:pt x="90" y="5"/>
                  </a:lnTo>
                  <a:lnTo>
                    <a:pt x="90" y="7"/>
                  </a:lnTo>
                  <a:lnTo>
                    <a:pt x="89" y="9"/>
                  </a:lnTo>
                  <a:lnTo>
                    <a:pt x="87" y="10"/>
                  </a:lnTo>
                  <a:lnTo>
                    <a:pt x="85" y="11"/>
                  </a:lnTo>
                  <a:lnTo>
                    <a:pt x="80" y="12"/>
                  </a:lnTo>
                  <a:lnTo>
                    <a:pt x="75" y="13"/>
                  </a:lnTo>
                  <a:lnTo>
                    <a:pt x="70" y="14"/>
                  </a:lnTo>
                  <a:lnTo>
                    <a:pt x="65" y="15"/>
                  </a:lnTo>
                  <a:lnTo>
                    <a:pt x="60" y="16"/>
                  </a:lnTo>
                  <a:lnTo>
                    <a:pt x="56" y="17"/>
                  </a:lnTo>
                  <a:lnTo>
                    <a:pt x="52" y="17"/>
                  </a:lnTo>
                  <a:lnTo>
                    <a:pt x="48" y="18"/>
                  </a:lnTo>
                  <a:lnTo>
                    <a:pt x="44" y="19"/>
                  </a:lnTo>
                  <a:lnTo>
                    <a:pt x="40" y="20"/>
                  </a:lnTo>
                  <a:lnTo>
                    <a:pt x="36" y="21"/>
                  </a:lnTo>
                  <a:lnTo>
                    <a:pt x="32" y="23"/>
                  </a:lnTo>
                  <a:lnTo>
                    <a:pt x="27" y="24"/>
                  </a:lnTo>
                  <a:lnTo>
                    <a:pt x="22" y="26"/>
                  </a:lnTo>
                  <a:lnTo>
                    <a:pt x="17" y="27"/>
                  </a:lnTo>
                  <a:lnTo>
                    <a:pt x="12" y="29"/>
                  </a:lnTo>
                  <a:lnTo>
                    <a:pt x="11" y="30"/>
                  </a:lnTo>
                  <a:lnTo>
                    <a:pt x="9" y="30"/>
                  </a:lnTo>
                  <a:lnTo>
                    <a:pt x="8" y="31"/>
                  </a:lnTo>
                  <a:lnTo>
                    <a:pt x="6" y="31"/>
                  </a:lnTo>
                  <a:lnTo>
                    <a:pt x="3" y="32"/>
                  </a:lnTo>
                  <a:lnTo>
                    <a:pt x="2" y="31"/>
                  </a:lnTo>
                  <a:lnTo>
                    <a:pt x="0" y="29"/>
                  </a:lnTo>
                  <a:lnTo>
                    <a:pt x="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63" name="Freeform 156"/>
            <p:cNvSpPr>
              <a:spLocks/>
            </p:cNvSpPr>
            <p:nvPr/>
          </p:nvSpPr>
          <p:spPr bwMode="auto">
            <a:xfrm>
              <a:off x="4219575" y="5138738"/>
              <a:ext cx="192087" cy="96837"/>
            </a:xfrm>
            <a:custGeom>
              <a:avLst/>
              <a:gdLst>
                <a:gd name="T0" fmla="*/ 2147483647 w 121"/>
                <a:gd name="T1" fmla="*/ 2147483647 h 61"/>
                <a:gd name="T2" fmla="*/ 2147483647 w 121"/>
                <a:gd name="T3" fmla="*/ 2147483647 h 61"/>
                <a:gd name="T4" fmla="*/ 2147483647 w 121"/>
                <a:gd name="T5" fmla="*/ 2147483647 h 61"/>
                <a:gd name="T6" fmla="*/ 2147483647 w 121"/>
                <a:gd name="T7" fmla="*/ 2147483647 h 61"/>
                <a:gd name="T8" fmla="*/ 2147483647 w 121"/>
                <a:gd name="T9" fmla="*/ 2147483647 h 61"/>
                <a:gd name="T10" fmla="*/ 2147483647 w 121"/>
                <a:gd name="T11" fmla="*/ 2147483647 h 61"/>
                <a:gd name="T12" fmla="*/ 2147483647 w 121"/>
                <a:gd name="T13" fmla="*/ 2147483647 h 61"/>
                <a:gd name="T14" fmla="*/ 2147483647 w 121"/>
                <a:gd name="T15" fmla="*/ 2147483647 h 61"/>
                <a:gd name="T16" fmla="*/ 2147483647 w 121"/>
                <a:gd name="T17" fmla="*/ 2147483647 h 61"/>
                <a:gd name="T18" fmla="*/ 2147483647 w 121"/>
                <a:gd name="T19" fmla="*/ 2147483647 h 61"/>
                <a:gd name="T20" fmla="*/ 2147483647 w 121"/>
                <a:gd name="T21" fmla="*/ 2147483647 h 61"/>
                <a:gd name="T22" fmla="*/ 2147483647 w 121"/>
                <a:gd name="T23" fmla="*/ 2147483647 h 61"/>
                <a:gd name="T24" fmla="*/ 2147483647 w 121"/>
                <a:gd name="T25" fmla="*/ 2147483647 h 61"/>
                <a:gd name="T26" fmla="*/ 2147483647 w 121"/>
                <a:gd name="T27" fmla="*/ 2147483647 h 61"/>
                <a:gd name="T28" fmla="*/ 2147483647 w 121"/>
                <a:gd name="T29" fmla="*/ 2147483647 h 61"/>
                <a:gd name="T30" fmla="*/ 2147483647 w 121"/>
                <a:gd name="T31" fmla="*/ 2147483647 h 61"/>
                <a:gd name="T32" fmla="*/ 2147483647 w 121"/>
                <a:gd name="T33" fmla="*/ 2147483647 h 61"/>
                <a:gd name="T34" fmla="*/ 2147483647 w 121"/>
                <a:gd name="T35" fmla="*/ 2147483647 h 61"/>
                <a:gd name="T36" fmla="*/ 2147483647 w 121"/>
                <a:gd name="T37" fmla="*/ 2147483647 h 61"/>
                <a:gd name="T38" fmla="*/ 2147483647 w 121"/>
                <a:gd name="T39" fmla="*/ 2147483647 h 61"/>
                <a:gd name="T40" fmla="*/ 2147483647 w 121"/>
                <a:gd name="T41" fmla="*/ 2147483647 h 61"/>
                <a:gd name="T42" fmla="*/ 2147483647 w 121"/>
                <a:gd name="T43" fmla="*/ 2147483647 h 61"/>
                <a:gd name="T44" fmla="*/ 2147483647 w 121"/>
                <a:gd name="T45" fmla="*/ 2147483647 h 61"/>
                <a:gd name="T46" fmla="*/ 2147483647 w 121"/>
                <a:gd name="T47" fmla="*/ 2147483647 h 61"/>
                <a:gd name="T48" fmla="*/ 2147483647 w 121"/>
                <a:gd name="T49" fmla="*/ 2147483647 h 61"/>
                <a:gd name="T50" fmla="*/ 2147483647 w 121"/>
                <a:gd name="T51" fmla="*/ 2147483647 h 61"/>
                <a:gd name="T52" fmla="*/ 2147483647 w 121"/>
                <a:gd name="T53" fmla="*/ 2147483647 h 61"/>
                <a:gd name="T54" fmla="*/ 2147483647 w 121"/>
                <a:gd name="T55" fmla="*/ 2147483647 h 61"/>
                <a:gd name="T56" fmla="*/ 2147483647 w 121"/>
                <a:gd name="T57" fmla="*/ 2147483647 h 61"/>
                <a:gd name="T58" fmla="*/ 2147483647 w 121"/>
                <a:gd name="T59" fmla="*/ 2147483647 h 61"/>
                <a:gd name="T60" fmla="*/ 2147483647 w 121"/>
                <a:gd name="T61" fmla="*/ 2147483647 h 61"/>
                <a:gd name="T62" fmla="*/ 2147483647 w 121"/>
                <a:gd name="T63" fmla="*/ 2147483647 h 61"/>
                <a:gd name="T64" fmla="*/ 2147483647 w 121"/>
                <a:gd name="T65" fmla="*/ 2147483647 h 61"/>
                <a:gd name="T66" fmla="*/ 2147483647 w 121"/>
                <a:gd name="T67" fmla="*/ 2147483647 h 61"/>
                <a:gd name="T68" fmla="*/ 2147483647 w 121"/>
                <a:gd name="T69" fmla="*/ 2147483647 h 61"/>
                <a:gd name="T70" fmla="*/ 2147483647 w 121"/>
                <a:gd name="T71" fmla="*/ 2147483647 h 61"/>
                <a:gd name="T72" fmla="*/ 2147483647 w 121"/>
                <a:gd name="T73" fmla="*/ 2147483647 h 61"/>
                <a:gd name="T74" fmla="*/ 2147483647 w 121"/>
                <a:gd name="T75" fmla="*/ 2147483647 h 61"/>
                <a:gd name="T76" fmla="*/ 2147483647 w 121"/>
                <a:gd name="T77" fmla="*/ 2147483647 h 61"/>
                <a:gd name="T78" fmla="*/ 2147483647 w 121"/>
                <a:gd name="T79" fmla="*/ 2147483647 h 61"/>
                <a:gd name="T80" fmla="*/ 2147483647 w 121"/>
                <a:gd name="T81" fmla="*/ 2147483647 h 61"/>
                <a:gd name="T82" fmla="*/ 0 w 121"/>
                <a:gd name="T83" fmla="*/ 2147483647 h 61"/>
                <a:gd name="T84" fmla="*/ 0 w 121"/>
                <a:gd name="T85" fmla="*/ 2147483647 h 61"/>
                <a:gd name="T86" fmla="*/ 0 w 121"/>
                <a:gd name="T87" fmla="*/ 2147483647 h 61"/>
                <a:gd name="T88" fmla="*/ 0 w 121"/>
                <a:gd name="T89" fmla="*/ 2147483647 h 61"/>
                <a:gd name="T90" fmla="*/ 0 w 121"/>
                <a:gd name="T91" fmla="*/ 2147483647 h 61"/>
                <a:gd name="T92" fmla="*/ 2147483647 w 121"/>
                <a:gd name="T93" fmla="*/ 2147483647 h 61"/>
                <a:gd name="T94" fmla="*/ 2147483647 w 121"/>
                <a:gd name="T95" fmla="*/ 0 h 61"/>
                <a:gd name="T96" fmla="*/ 2147483647 w 121"/>
                <a:gd name="T97" fmla="*/ 2147483647 h 61"/>
                <a:gd name="T98" fmla="*/ 2147483647 w 121"/>
                <a:gd name="T99" fmla="*/ 2147483647 h 6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1"/>
                <a:gd name="T151" fmla="*/ 0 h 61"/>
                <a:gd name="T152" fmla="*/ 121 w 121"/>
                <a:gd name="T153" fmla="*/ 61 h 6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1" h="61">
                  <a:moveTo>
                    <a:pt x="5" y="1"/>
                  </a:moveTo>
                  <a:lnTo>
                    <a:pt x="11" y="3"/>
                  </a:lnTo>
                  <a:lnTo>
                    <a:pt x="18" y="6"/>
                  </a:lnTo>
                  <a:lnTo>
                    <a:pt x="25" y="9"/>
                  </a:lnTo>
                  <a:lnTo>
                    <a:pt x="31" y="12"/>
                  </a:lnTo>
                  <a:lnTo>
                    <a:pt x="37" y="15"/>
                  </a:lnTo>
                  <a:lnTo>
                    <a:pt x="45" y="19"/>
                  </a:lnTo>
                  <a:lnTo>
                    <a:pt x="52" y="22"/>
                  </a:lnTo>
                  <a:lnTo>
                    <a:pt x="59" y="26"/>
                  </a:lnTo>
                  <a:lnTo>
                    <a:pt x="66" y="29"/>
                  </a:lnTo>
                  <a:lnTo>
                    <a:pt x="73" y="33"/>
                  </a:lnTo>
                  <a:lnTo>
                    <a:pt x="81" y="36"/>
                  </a:lnTo>
                  <a:lnTo>
                    <a:pt x="89" y="40"/>
                  </a:lnTo>
                  <a:lnTo>
                    <a:pt x="95" y="44"/>
                  </a:lnTo>
                  <a:lnTo>
                    <a:pt x="103" y="47"/>
                  </a:lnTo>
                  <a:lnTo>
                    <a:pt x="111" y="50"/>
                  </a:lnTo>
                  <a:lnTo>
                    <a:pt x="120" y="53"/>
                  </a:lnTo>
                  <a:lnTo>
                    <a:pt x="120" y="54"/>
                  </a:lnTo>
                  <a:lnTo>
                    <a:pt x="121" y="55"/>
                  </a:lnTo>
                  <a:lnTo>
                    <a:pt x="121" y="56"/>
                  </a:lnTo>
                  <a:lnTo>
                    <a:pt x="121" y="58"/>
                  </a:lnTo>
                  <a:lnTo>
                    <a:pt x="120" y="59"/>
                  </a:lnTo>
                  <a:lnTo>
                    <a:pt x="119" y="60"/>
                  </a:lnTo>
                  <a:lnTo>
                    <a:pt x="118" y="61"/>
                  </a:lnTo>
                  <a:lnTo>
                    <a:pt x="116" y="61"/>
                  </a:lnTo>
                  <a:lnTo>
                    <a:pt x="109" y="57"/>
                  </a:lnTo>
                  <a:lnTo>
                    <a:pt x="101" y="54"/>
                  </a:lnTo>
                  <a:lnTo>
                    <a:pt x="93" y="51"/>
                  </a:lnTo>
                  <a:lnTo>
                    <a:pt x="87" y="48"/>
                  </a:lnTo>
                  <a:lnTo>
                    <a:pt x="79" y="43"/>
                  </a:lnTo>
                  <a:lnTo>
                    <a:pt x="71" y="40"/>
                  </a:lnTo>
                  <a:lnTo>
                    <a:pt x="64" y="36"/>
                  </a:lnTo>
                  <a:lnTo>
                    <a:pt x="57" y="32"/>
                  </a:lnTo>
                  <a:lnTo>
                    <a:pt x="49" y="28"/>
                  </a:lnTo>
                  <a:lnTo>
                    <a:pt x="41" y="24"/>
                  </a:lnTo>
                  <a:lnTo>
                    <a:pt x="35" y="20"/>
                  </a:lnTo>
                  <a:lnTo>
                    <a:pt x="28" y="17"/>
                  </a:lnTo>
                  <a:lnTo>
                    <a:pt x="21" y="14"/>
                  </a:lnTo>
                  <a:lnTo>
                    <a:pt x="15" y="12"/>
                  </a:lnTo>
                  <a:lnTo>
                    <a:pt x="9" y="9"/>
                  </a:lnTo>
                  <a:lnTo>
                    <a:pt x="3" y="7"/>
                  </a:lnTo>
                  <a:lnTo>
                    <a:pt x="0" y="6"/>
                  </a:lnTo>
                  <a:lnTo>
                    <a:pt x="0" y="5"/>
                  </a:lnTo>
                  <a:lnTo>
                    <a:pt x="0" y="4"/>
                  </a:lnTo>
                  <a:lnTo>
                    <a:pt x="0" y="3"/>
                  </a:lnTo>
                  <a:lnTo>
                    <a:pt x="0" y="1"/>
                  </a:lnTo>
                  <a:lnTo>
                    <a:pt x="3" y="1"/>
                  </a:lnTo>
                  <a:lnTo>
                    <a:pt x="3" y="0"/>
                  </a:lnTo>
                  <a:lnTo>
                    <a:pt x="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64" name="Freeform 157"/>
            <p:cNvSpPr>
              <a:spLocks/>
            </p:cNvSpPr>
            <p:nvPr/>
          </p:nvSpPr>
          <p:spPr bwMode="auto">
            <a:xfrm>
              <a:off x="4075113" y="5268913"/>
              <a:ext cx="125412" cy="347662"/>
            </a:xfrm>
            <a:custGeom>
              <a:avLst/>
              <a:gdLst>
                <a:gd name="T0" fmla="*/ 2147483647 w 79"/>
                <a:gd name="T1" fmla="*/ 2147483647 h 219"/>
                <a:gd name="T2" fmla="*/ 2147483647 w 79"/>
                <a:gd name="T3" fmla="*/ 2147483647 h 219"/>
                <a:gd name="T4" fmla="*/ 2147483647 w 79"/>
                <a:gd name="T5" fmla="*/ 2147483647 h 219"/>
                <a:gd name="T6" fmla="*/ 2147483647 w 79"/>
                <a:gd name="T7" fmla="*/ 2147483647 h 219"/>
                <a:gd name="T8" fmla="*/ 2147483647 w 79"/>
                <a:gd name="T9" fmla="*/ 2147483647 h 219"/>
                <a:gd name="T10" fmla="*/ 2147483647 w 79"/>
                <a:gd name="T11" fmla="*/ 2147483647 h 219"/>
                <a:gd name="T12" fmla="*/ 2147483647 w 79"/>
                <a:gd name="T13" fmla="*/ 2147483647 h 219"/>
                <a:gd name="T14" fmla="*/ 2147483647 w 79"/>
                <a:gd name="T15" fmla="*/ 2147483647 h 219"/>
                <a:gd name="T16" fmla="*/ 2147483647 w 79"/>
                <a:gd name="T17" fmla="*/ 2147483647 h 219"/>
                <a:gd name="T18" fmla="*/ 2147483647 w 79"/>
                <a:gd name="T19" fmla="*/ 2147483647 h 219"/>
                <a:gd name="T20" fmla="*/ 2147483647 w 79"/>
                <a:gd name="T21" fmla="*/ 2147483647 h 219"/>
                <a:gd name="T22" fmla="*/ 2147483647 w 79"/>
                <a:gd name="T23" fmla="*/ 2147483647 h 219"/>
                <a:gd name="T24" fmla="*/ 2147483647 w 79"/>
                <a:gd name="T25" fmla="*/ 2147483647 h 219"/>
                <a:gd name="T26" fmla="*/ 2147483647 w 79"/>
                <a:gd name="T27" fmla="*/ 2147483647 h 219"/>
                <a:gd name="T28" fmla="*/ 2147483647 w 79"/>
                <a:gd name="T29" fmla="*/ 2147483647 h 219"/>
                <a:gd name="T30" fmla="*/ 2147483647 w 79"/>
                <a:gd name="T31" fmla="*/ 2147483647 h 219"/>
                <a:gd name="T32" fmla="*/ 2147483647 w 79"/>
                <a:gd name="T33" fmla="*/ 2147483647 h 219"/>
                <a:gd name="T34" fmla="*/ 2147483647 w 79"/>
                <a:gd name="T35" fmla="*/ 2147483647 h 219"/>
                <a:gd name="T36" fmla="*/ 2147483647 w 79"/>
                <a:gd name="T37" fmla="*/ 2147483647 h 219"/>
                <a:gd name="T38" fmla="*/ 2147483647 w 79"/>
                <a:gd name="T39" fmla="*/ 2147483647 h 219"/>
                <a:gd name="T40" fmla="*/ 2147483647 w 79"/>
                <a:gd name="T41" fmla="*/ 2147483647 h 219"/>
                <a:gd name="T42" fmla="*/ 2147483647 w 79"/>
                <a:gd name="T43" fmla="*/ 2147483647 h 219"/>
                <a:gd name="T44" fmla="*/ 2147483647 w 79"/>
                <a:gd name="T45" fmla="*/ 2147483647 h 219"/>
                <a:gd name="T46" fmla="*/ 2147483647 w 79"/>
                <a:gd name="T47" fmla="*/ 2147483647 h 219"/>
                <a:gd name="T48" fmla="*/ 2147483647 w 79"/>
                <a:gd name="T49" fmla="*/ 2147483647 h 219"/>
                <a:gd name="T50" fmla="*/ 2147483647 w 79"/>
                <a:gd name="T51" fmla="*/ 2147483647 h 219"/>
                <a:gd name="T52" fmla="*/ 2147483647 w 79"/>
                <a:gd name="T53" fmla="*/ 2147483647 h 219"/>
                <a:gd name="T54" fmla="*/ 2147483647 w 79"/>
                <a:gd name="T55" fmla="*/ 2147483647 h 219"/>
                <a:gd name="T56" fmla="*/ 2147483647 w 79"/>
                <a:gd name="T57" fmla="*/ 2147483647 h 219"/>
                <a:gd name="T58" fmla="*/ 0 w 79"/>
                <a:gd name="T59" fmla="*/ 2147483647 h 219"/>
                <a:gd name="T60" fmla="*/ 2147483647 w 79"/>
                <a:gd name="T61" fmla="*/ 2147483647 h 219"/>
                <a:gd name="T62" fmla="*/ 2147483647 w 79"/>
                <a:gd name="T63" fmla="*/ 2147483647 h 219"/>
                <a:gd name="T64" fmla="*/ 2147483647 w 79"/>
                <a:gd name="T65" fmla="*/ 2147483647 h 219"/>
                <a:gd name="T66" fmla="*/ 2147483647 w 79"/>
                <a:gd name="T67" fmla="*/ 2147483647 h 219"/>
                <a:gd name="T68" fmla="*/ 2147483647 w 79"/>
                <a:gd name="T69" fmla="*/ 2147483647 h 219"/>
                <a:gd name="T70" fmla="*/ 2147483647 w 79"/>
                <a:gd name="T71" fmla="*/ 2147483647 h 219"/>
                <a:gd name="T72" fmla="*/ 2147483647 w 79"/>
                <a:gd name="T73" fmla="*/ 2147483647 h 219"/>
                <a:gd name="T74" fmla="*/ 2147483647 w 79"/>
                <a:gd name="T75" fmla="*/ 2147483647 h 219"/>
                <a:gd name="T76" fmla="*/ 2147483647 w 79"/>
                <a:gd name="T77" fmla="*/ 2147483647 h 219"/>
                <a:gd name="T78" fmla="*/ 2147483647 w 79"/>
                <a:gd name="T79" fmla="*/ 2147483647 h 219"/>
                <a:gd name="T80" fmla="*/ 2147483647 w 79"/>
                <a:gd name="T81" fmla="*/ 2147483647 h 219"/>
                <a:gd name="T82" fmla="*/ 2147483647 w 79"/>
                <a:gd name="T83" fmla="*/ 2147483647 h 219"/>
                <a:gd name="T84" fmla="*/ 2147483647 w 79"/>
                <a:gd name="T85" fmla="*/ 2147483647 h 219"/>
                <a:gd name="T86" fmla="*/ 2147483647 w 79"/>
                <a:gd name="T87" fmla="*/ 2147483647 h 219"/>
                <a:gd name="T88" fmla="*/ 2147483647 w 79"/>
                <a:gd name="T89" fmla="*/ 2147483647 h 219"/>
                <a:gd name="T90" fmla="*/ 2147483647 w 79"/>
                <a:gd name="T91" fmla="*/ 2147483647 h 219"/>
                <a:gd name="T92" fmla="*/ 2147483647 w 79"/>
                <a:gd name="T93" fmla="*/ 2147483647 h 219"/>
                <a:gd name="T94" fmla="*/ 2147483647 w 79"/>
                <a:gd name="T95" fmla="*/ 2147483647 h 219"/>
                <a:gd name="T96" fmla="*/ 2147483647 w 79"/>
                <a:gd name="T97" fmla="*/ 2147483647 h 219"/>
                <a:gd name="T98" fmla="*/ 2147483647 w 79"/>
                <a:gd name="T99" fmla="*/ 2147483647 h 219"/>
                <a:gd name="T100" fmla="*/ 2147483647 w 79"/>
                <a:gd name="T101" fmla="*/ 2147483647 h 219"/>
                <a:gd name="T102" fmla="*/ 2147483647 w 79"/>
                <a:gd name="T103" fmla="*/ 2147483647 h 219"/>
                <a:gd name="T104" fmla="*/ 2147483647 w 79"/>
                <a:gd name="T105" fmla="*/ 0 h 219"/>
                <a:gd name="T106" fmla="*/ 2147483647 w 79"/>
                <a:gd name="T107" fmla="*/ 0 h 2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
                <a:gd name="T163" fmla="*/ 0 h 219"/>
                <a:gd name="T164" fmla="*/ 79 w 79"/>
                <a:gd name="T165" fmla="*/ 219 h 2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 h="219">
                  <a:moveTo>
                    <a:pt x="19" y="0"/>
                  </a:moveTo>
                  <a:lnTo>
                    <a:pt x="23" y="2"/>
                  </a:lnTo>
                  <a:lnTo>
                    <a:pt x="27" y="3"/>
                  </a:lnTo>
                  <a:lnTo>
                    <a:pt x="31" y="4"/>
                  </a:lnTo>
                  <a:lnTo>
                    <a:pt x="35" y="6"/>
                  </a:lnTo>
                  <a:lnTo>
                    <a:pt x="38" y="6"/>
                  </a:lnTo>
                  <a:lnTo>
                    <a:pt x="42" y="8"/>
                  </a:lnTo>
                  <a:lnTo>
                    <a:pt x="45" y="9"/>
                  </a:lnTo>
                  <a:lnTo>
                    <a:pt x="49" y="11"/>
                  </a:lnTo>
                  <a:lnTo>
                    <a:pt x="52" y="11"/>
                  </a:lnTo>
                  <a:lnTo>
                    <a:pt x="55" y="13"/>
                  </a:lnTo>
                  <a:lnTo>
                    <a:pt x="58" y="15"/>
                  </a:lnTo>
                  <a:lnTo>
                    <a:pt x="61" y="17"/>
                  </a:lnTo>
                  <a:lnTo>
                    <a:pt x="64" y="19"/>
                  </a:lnTo>
                  <a:lnTo>
                    <a:pt x="68" y="21"/>
                  </a:lnTo>
                  <a:lnTo>
                    <a:pt x="71" y="24"/>
                  </a:lnTo>
                  <a:lnTo>
                    <a:pt x="75" y="26"/>
                  </a:lnTo>
                  <a:lnTo>
                    <a:pt x="75" y="28"/>
                  </a:lnTo>
                  <a:lnTo>
                    <a:pt x="77" y="30"/>
                  </a:lnTo>
                  <a:lnTo>
                    <a:pt x="78" y="31"/>
                  </a:lnTo>
                  <a:lnTo>
                    <a:pt x="79" y="34"/>
                  </a:lnTo>
                  <a:lnTo>
                    <a:pt x="79" y="35"/>
                  </a:lnTo>
                  <a:lnTo>
                    <a:pt x="79" y="37"/>
                  </a:lnTo>
                  <a:lnTo>
                    <a:pt x="79" y="40"/>
                  </a:lnTo>
                  <a:lnTo>
                    <a:pt x="79" y="42"/>
                  </a:lnTo>
                  <a:lnTo>
                    <a:pt x="78" y="44"/>
                  </a:lnTo>
                  <a:lnTo>
                    <a:pt x="77" y="46"/>
                  </a:lnTo>
                  <a:lnTo>
                    <a:pt x="76" y="48"/>
                  </a:lnTo>
                  <a:lnTo>
                    <a:pt x="75" y="50"/>
                  </a:lnTo>
                  <a:lnTo>
                    <a:pt x="74" y="53"/>
                  </a:lnTo>
                  <a:lnTo>
                    <a:pt x="73" y="55"/>
                  </a:lnTo>
                  <a:lnTo>
                    <a:pt x="71" y="57"/>
                  </a:lnTo>
                  <a:lnTo>
                    <a:pt x="71" y="59"/>
                  </a:lnTo>
                  <a:lnTo>
                    <a:pt x="64" y="70"/>
                  </a:lnTo>
                  <a:lnTo>
                    <a:pt x="58" y="80"/>
                  </a:lnTo>
                  <a:lnTo>
                    <a:pt x="51" y="90"/>
                  </a:lnTo>
                  <a:lnTo>
                    <a:pt x="45" y="99"/>
                  </a:lnTo>
                  <a:lnTo>
                    <a:pt x="39" y="108"/>
                  </a:lnTo>
                  <a:lnTo>
                    <a:pt x="35" y="118"/>
                  </a:lnTo>
                  <a:lnTo>
                    <a:pt x="29" y="127"/>
                  </a:lnTo>
                  <a:lnTo>
                    <a:pt x="25" y="136"/>
                  </a:lnTo>
                  <a:lnTo>
                    <a:pt x="21" y="145"/>
                  </a:lnTo>
                  <a:lnTo>
                    <a:pt x="18" y="154"/>
                  </a:lnTo>
                  <a:lnTo>
                    <a:pt x="15" y="163"/>
                  </a:lnTo>
                  <a:lnTo>
                    <a:pt x="14" y="173"/>
                  </a:lnTo>
                  <a:lnTo>
                    <a:pt x="13" y="183"/>
                  </a:lnTo>
                  <a:lnTo>
                    <a:pt x="13" y="193"/>
                  </a:lnTo>
                  <a:lnTo>
                    <a:pt x="14" y="203"/>
                  </a:lnTo>
                  <a:lnTo>
                    <a:pt x="16" y="213"/>
                  </a:lnTo>
                  <a:lnTo>
                    <a:pt x="15" y="216"/>
                  </a:lnTo>
                  <a:lnTo>
                    <a:pt x="15" y="217"/>
                  </a:lnTo>
                  <a:lnTo>
                    <a:pt x="13" y="219"/>
                  </a:lnTo>
                  <a:lnTo>
                    <a:pt x="12" y="219"/>
                  </a:lnTo>
                  <a:lnTo>
                    <a:pt x="10" y="219"/>
                  </a:lnTo>
                  <a:lnTo>
                    <a:pt x="8" y="219"/>
                  </a:lnTo>
                  <a:lnTo>
                    <a:pt x="7" y="218"/>
                  </a:lnTo>
                  <a:lnTo>
                    <a:pt x="5" y="216"/>
                  </a:lnTo>
                  <a:lnTo>
                    <a:pt x="2" y="205"/>
                  </a:lnTo>
                  <a:lnTo>
                    <a:pt x="1" y="194"/>
                  </a:lnTo>
                  <a:lnTo>
                    <a:pt x="0" y="183"/>
                  </a:lnTo>
                  <a:lnTo>
                    <a:pt x="1" y="173"/>
                  </a:lnTo>
                  <a:lnTo>
                    <a:pt x="3" y="163"/>
                  </a:lnTo>
                  <a:lnTo>
                    <a:pt x="5" y="153"/>
                  </a:lnTo>
                  <a:lnTo>
                    <a:pt x="9" y="143"/>
                  </a:lnTo>
                  <a:lnTo>
                    <a:pt x="13" y="134"/>
                  </a:lnTo>
                  <a:lnTo>
                    <a:pt x="17" y="124"/>
                  </a:lnTo>
                  <a:lnTo>
                    <a:pt x="22" y="114"/>
                  </a:lnTo>
                  <a:lnTo>
                    <a:pt x="27" y="105"/>
                  </a:lnTo>
                  <a:lnTo>
                    <a:pt x="33" y="94"/>
                  </a:lnTo>
                  <a:lnTo>
                    <a:pt x="39" y="84"/>
                  </a:lnTo>
                  <a:lnTo>
                    <a:pt x="46" y="74"/>
                  </a:lnTo>
                  <a:lnTo>
                    <a:pt x="53" y="64"/>
                  </a:lnTo>
                  <a:lnTo>
                    <a:pt x="60" y="54"/>
                  </a:lnTo>
                  <a:lnTo>
                    <a:pt x="60" y="52"/>
                  </a:lnTo>
                  <a:lnTo>
                    <a:pt x="61" y="51"/>
                  </a:lnTo>
                  <a:lnTo>
                    <a:pt x="62" y="50"/>
                  </a:lnTo>
                  <a:lnTo>
                    <a:pt x="63" y="48"/>
                  </a:lnTo>
                  <a:lnTo>
                    <a:pt x="64" y="46"/>
                  </a:lnTo>
                  <a:lnTo>
                    <a:pt x="66" y="44"/>
                  </a:lnTo>
                  <a:lnTo>
                    <a:pt x="67" y="41"/>
                  </a:lnTo>
                  <a:lnTo>
                    <a:pt x="67" y="39"/>
                  </a:lnTo>
                  <a:lnTo>
                    <a:pt x="67" y="37"/>
                  </a:lnTo>
                  <a:lnTo>
                    <a:pt x="65" y="35"/>
                  </a:lnTo>
                  <a:lnTo>
                    <a:pt x="62" y="32"/>
                  </a:lnTo>
                  <a:lnTo>
                    <a:pt x="59" y="29"/>
                  </a:lnTo>
                  <a:lnTo>
                    <a:pt x="56" y="27"/>
                  </a:lnTo>
                  <a:lnTo>
                    <a:pt x="54" y="25"/>
                  </a:lnTo>
                  <a:lnTo>
                    <a:pt x="51" y="23"/>
                  </a:lnTo>
                  <a:lnTo>
                    <a:pt x="48" y="21"/>
                  </a:lnTo>
                  <a:lnTo>
                    <a:pt x="45" y="19"/>
                  </a:lnTo>
                  <a:lnTo>
                    <a:pt x="43" y="18"/>
                  </a:lnTo>
                  <a:lnTo>
                    <a:pt x="39" y="16"/>
                  </a:lnTo>
                  <a:lnTo>
                    <a:pt x="37" y="15"/>
                  </a:lnTo>
                  <a:lnTo>
                    <a:pt x="33" y="13"/>
                  </a:lnTo>
                  <a:lnTo>
                    <a:pt x="31" y="13"/>
                  </a:lnTo>
                  <a:lnTo>
                    <a:pt x="27" y="11"/>
                  </a:lnTo>
                  <a:lnTo>
                    <a:pt x="24" y="10"/>
                  </a:lnTo>
                  <a:lnTo>
                    <a:pt x="20" y="9"/>
                  </a:lnTo>
                  <a:lnTo>
                    <a:pt x="17" y="8"/>
                  </a:lnTo>
                  <a:lnTo>
                    <a:pt x="15" y="6"/>
                  </a:lnTo>
                  <a:lnTo>
                    <a:pt x="14" y="6"/>
                  </a:lnTo>
                  <a:lnTo>
                    <a:pt x="13" y="4"/>
                  </a:lnTo>
                  <a:lnTo>
                    <a:pt x="13" y="3"/>
                  </a:lnTo>
                  <a:lnTo>
                    <a:pt x="14" y="2"/>
                  </a:lnTo>
                  <a:lnTo>
                    <a:pt x="15" y="0"/>
                  </a:lnTo>
                  <a:lnTo>
                    <a:pt x="17" y="0"/>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65" name="Freeform 158"/>
            <p:cNvSpPr>
              <a:spLocks/>
            </p:cNvSpPr>
            <p:nvPr/>
          </p:nvSpPr>
          <p:spPr bwMode="auto">
            <a:xfrm>
              <a:off x="4048125" y="5348288"/>
              <a:ext cx="84137" cy="247650"/>
            </a:xfrm>
            <a:custGeom>
              <a:avLst/>
              <a:gdLst>
                <a:gd name="T0" fmla="*/ 2147483647 w 53"/>
                <a:gd name="T1" fmla="*/ 2147483647 h 156"/>
                <a:gd name="T2" fmla="*/ 2147483647 w 53"/>
                <a:gd name="T3" fmla="*/ 2147483647 h 156"/>
                <a:gd name="T4" fmla="*/ 2147483647 w 53"/>
                <a:gd name="T5" fmla="*/ 2147483647 h 156"/>
                <a:gd name="T6" fmla="*/ 2147483647 w 53"/>
                <a:gd name="T7" fmla="*/ 2147483647 h 156"/>
                <a:gd name="T8" fmla="*/ 2147483647 w 53"/>
                <a:gd name="T9" fmla="*/ 2147483647 h 156"/>
                <a:gd name="T10" fmla="*/ 2147483647 w 53"/>
                <a:gd name="T11" fmla="*/ 2147483647 h 156"/>
                <a:gd name="T12" fmla="*/ 2147483647 w 53"/>
                <a:gd name="T13" fmla="*/ 2147483647 h 156"/>
                <a:gd name="T14" fmla="*/ 2147483647 w 53"/>
                <a:gd name="T15" fmla="*/ 2147483647 h 156"/>
                <a:gd name="T16" fmla="*/ 2147483647 w 53"/>
                <a:gd name="T17" fmla="*/ 2147483647 h 156"/>
                <a:gd name="T18" fmla="*/ 2147483647 w 53"/>
                <a:gd name="T19" fmla="*/ 2147483647 h 156"/>
                <a:gd name="T20" fmla="*/ 2147483647 w 53"/>
                <a:gd name="T21" fmla="*/ 2147483647 h 156"/>
                <a:gd name="T22" fmla="*/ 2147483647 w 53"/>
                <a:gd name="T23" fmla="*/ 2147483647 h 156"/>
                <a:gd name="T24" fmla="*/ 2147483647 w 53"/>
                <a:gd name="T25" fmla="*/ 2147483647 h 156"/>
                <a:gd name="T26" fmla="*/ 2147483647 w 53"/>
                <a:gd name="T27" fmla="*/ 2147483647 h 156"/>
                <a:gd name="T28" fmla="*/ 2147483647 w 53"/>
                <a:gd name="T29" fmla="*/ 2147483647 h 156"/>
                <a:gd name="T30" fmla="*/ 2147483647 w 53"/>
                <a:gd name="T31" fmla="*/ 2147483647 h 156"/>
                <a:gd name="T32" fmla="*/ 2147483647 w 53"/>
                <a:gd name="T33" fmla="*/ 2147483647 h 156"/>
                <a:gd name="T34" fmla="*/ 2147483647 w 53"/>
                <a:gd name="T35" fmla="*/ 2147483647 h 156"/>
                <a:gd name="T36" fmla="*/ 2147483647 w 53"/>
                <a:gd name="T37" fmla="*/ 2147483647 h 156"/>
                <a:gd name="T38" fmla="*/ 2147483647 w 53"/>
                <a:gd name="T39" fmla="*/ 2147483647 h 156"/>
                <a:gd name="T40" fmla="*/ 2147483647 w 53"/>
                <a:gd name="T41" fmla="*/ 2147483647 h 156"/>
                <a:gd name="T42" fmla="*/ 2147483647 w 53"/>
                <a:gd name="T43" fmla="*/ 2147483647 h 156"/>
                <a:gd name="T44" fmla="*/ 2147483647 w 53"/>
                <a:gd name="T45" fmla="*/ 2147483647 h 156"/>
                <a:gd name="T46" fmla="*/ 2147483647 w 53"/>
                <a:gd name="T47" fmla="*/ 2147483647 h 156"/>
                <a:gd name="T48" fmla="*/ 0 w 53"/>
                <a:gd name="T49" fmla="*/ 2147483647 h 156"/>
                <a:gd name="T50" fmla="*/ 0 w 53"/>
                <a:gd name="T51" fmla="*/ 2147483647 h 156"/>
                <a:gd name="T52" fmla="*/ 0 w 53"/>
                <a:gd name="T53" fmla="*/ 2147483647 h 156"/>
                <a:gd name="T54" fmla="*/ 2147483647 w 53"/>
                <a:gd name="T55" fmla="*/ 2147483647 h 156"/>
                <a:gd name="T56" fmla="*/ 2147483647 w 53"/>
                <a:gd name="T57" fmla="*/ 2147483647 h 156"/>
                <a:gd name="T58" fmla="*/ 2147483647 w 53"/>
                <a:gd name="T59" fmla="*/ 2147483647 h 156"/>
                <a:gd name="T60" fmla="*/ 2147483647 w 53"/>
                <a:gd name="T61" fmla="*/ 2147483647 h 156"/>
                <a:gd name="T62" fmla="*/ 2147483647 w 53"/>
                <a:gd name="T63" fmla="*/ 2147483647 h 156"/>
                <a:gd name="T64" fmla="*/ 2147483647 w 53"/>
                <a:gd name="T65" fmla="*/ 2147483647 h 156"/>
                <a:gd name="T66" fmla="*/ 2147483647 w 53"/>
                <a:gd name="T67" fmla="*/ 2147483647 h 156"/>
                <a:gd name="T68" fmla="*/ 2147483647 w 53"/>
                <a:gd name="T69" fmla="*/ 2147483647 h 156"/>
                <a:gd name="T70" fmla="*/ 2147483647 w 53"/>
                <a:gd name="T71" fmla="*/ 2147483647 h 156"/>
                <a:gd name="T72" fmla="*/ 2147483647 w 53"/>
                <a:gd name="T73" fmla="*/ 0 h 156"/>
                <a:gd name="T74" fmla="*/ 2147483647 w 53"/>
                <a:gd name="T75" fmla="*/ 2147483647 h 156"/>
                <a:gd name="T76" fmla="*/ 2147483647 w 53"/>
                <a:gd name="T77" fmla="*/ 2147483647 h 156"/>
                <a:gd name="T78" fmla="*/ 2147483647 w 53"/>
                <a:gd name="T79" fmla="*/ 2147483647 h 156"/>
                <a:gd name="T80" fmla="*/ 2147483647 w 53"/>
                <a:gd name="T81" fmla="*/ 2147483647 h 1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
                <a:gd name="T124" fmla="*/ 0 h 156"/>
                <a:gd name="T125" fmla="*/ 53 w 53"/>
                <a:gd name="T126" fmla="*/ 156 h 1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 h="156">
                  <a:moveTo>
                    <a:pt x="52" y="7"/>
                  </a:moveTo>
                  <a:lnTo>
                    <a:pt x="48" y="9"/>
                  </a:lnTo>
                  <a:lnTo>
                    <a:pt x="44" y="11"/>
                  </a:lnTo>
                  <a:lnTo>
                    <a:pt x="40" y="14"/>
                  </a:lnTo>
                  <a:lnTo>
                    <a:pt x="38" y="16"/>
                  </a:lnTo>
                  <a:lnTo>
                    <a:pt x="34" y="20"/>
                  </a:lnTo>
                  <a:lnTo>
                    <a:pt x="32" y="23"/>
                  </a:lnTo>
                  <a:lnTo>
                    <a:pt x="30" y="26"/>
                  </a:lnTo>
                  <a:lnTo>
                    <a:pt x="28" y="30"/>
                  </a:lnTo>
                  <a:lnTo>
                    <a:pt x="26" y="33"/>
                  </a:lnTo>
                  <a:lnTo>
                    <a:pt x="24" y="37"/>
                  </a:lnTo>
                  <a:lnTo>
                    <a:pt x="23" y="41"/>
                  </a:lnTo>
                  <a:lnTo>
                    <a:pt x="21" y="46"/>
                  </a:lnTo>
                  <a:lnTo>
                    <a:pt x="20" y="49"/>
                  </a:lnTo>
                  <a:lnTo>
                    <a:pt x="19" y="53"/>
                  </a:lnTo>
                  <a:lnTo>
                    <a:pt x="17" y="58"/>
                  </a:lnTo>
                  <a:lnTo>
                    <a:pt x="16" y="62"/>
                  </a:lnTo>
                  <a:lnTo>
                    <a:pt x="15" y="68"/>
                  </a:lnTo>
                  <a:lnTo>
                    <a:pt x="13" y="74"/>
                  </a:lnTo>
                  <a:lnTo>
                    <a:pt x="12" y="79"/>
                  </a:lnTo>
                  <a:lnTo>
                    <a:pt x="12" y="85"/>
                  </a:lnTo>
                  <a:lnTo>
                    <a:pt x="11" y="90"/>
                  </a:lnTo>
                  <a:lnTo>
                    <a:pt x="11" y="96"/>
                  </a:lnTo>
                  <a:lnTo>
                    <a:pt x="11" y="101"/>
                  </a:lnTo>
                  <a:lnTo>
                    <a:pt x="12" y="106"/>
                  </a:lnTo>
                  <a:lnTo>
                    <a:pt x="12" y="111"/>
                  </a:lnTo>
                  <a:lnTo>
                    <a:pt x="12" y="117"/>
                  </a:lnTo>
                  <a:lnTo>
                    <a:pt x="13" y="122"/>
                  </a:lnTo>
                  <a:lnTo>
                    <a:pt x="14" y="128"/>
                  </a:lnTo>
                  <a:lnTo>
                    <a:pt x="14" y="133"/>
                  </a:lnTo>
                  <a:lnTo>
                    <a:pt x="15" y="139"/>
                  </a:lnTo>
                  <a:lnTo>
                    <a:pt x="16" y="145"/>
                  </a:lnTo>
                  <a:lnTo>
                    <a:pt x="16" y="152"/>
                  </a:lnTo>
                  <a:lnTo>
                    <a:pt x="16" y="153"/>
                  </a:lnTo>
                  <a:lnTo>
                    <a:pt x="15" y="154"/>
                  </a:lnTo>
                  <a:lnTo>
                    <a:pt x="14" y="155"/>
                  </a:lnTo>
                  <a:lnTo>
                    <a:pt x="13" y="156"/>
                  </a:lnTo>
                  <a:lnTo>
                    <a:pt x="11" y="155"/>
                  </a:lnTo>
                  <a:lnTo>
                    <a:pt x="10" y="154"/>
                  </a:lnTo>
                  <a:lnTo>
                    <a:pt x="9" y="153"/>
                  </a:lnTo>
                  <a:lnTo>
                    <a:pt x="9" y="152"/>
                  </a:lnTo>
                  <a:lnTo>
                    <a:pt x="8" y="146"/>
                  </a:lnTo>
                  <a:lnTo>
                    <a:pt x="7" y="139"/>
                  </a:lnTo>
                  <a:lnTo>
                    <a:pt x="6" y="133"/>
                  </a:lnTo>
                  <a:lnTo>
                    <a:pt x="5" y="127"/>
                  </a:lnTo>
                  <a:lnTo>
                    <a:pt x="4" y="121"/>
                  </a:lnTo>
                  <a:lnTo>
                    <a:pt x="3" y="115"/>
                  </a:lnTo>
                  <a:lnTo>
                    <a:pt x="2" y="110"/>
                  </a:lnTo>
                  <a:lnTo>
                    <a:pt x="1" y="105"/>
                  </a:lnTo>
                  <a:lnTo>
                    <a:pt x="0" y="99"/>
                  </a:lnTo>
                  <a:lnTo>
                    <a:pt x="0" y="94"/>
                  </a:lnTo>
                  <a:lnTo>
                    <a:pt x="0" y="88"/>
                  </a:lnTo>
                  <a:lnTo>
                    <a:pt x="0" y="83"/>
                  </a:lnTo>
                  <a:lnTo>
                    <a:pt x="0" y="77"/>
                  </a:lnTo>
                  <a:lnTo>
                    <a:pt x="0" y="71"/>
                  </a:lnTo>
                  <a:lnTo>
                    <a:pt x="2" y="65"/>
                  </a:lnTo>
                  <a:lnTo>
                    <a:pt x="4" y="58"/>
                  </a:lnTo>
                  <a:lnTo>
                    <a:pt x="5" y="54"/>
                  </a:lnTo>
                  <a:lnTo>
                    <a:pt x="7" y="49"/>
                  </a:lnTo>
                  <a:lnTo>
                    <a:pt x="8" y="45"/>
                  </a:lnTo>
                  <a:lnTo>
                    <a:pt x="10" y="41"/>
                  </a:lnTo>
                  <a:lnTo>
                    <a:pt x="12" y="36"/>
                  </a:lnTo>
                  <a:lnTo>
                    <a:pt x="13" y="33"/>
                  </a:lnTo>
                  <a:lnTo>
                    <a:pt x="16" y="29"/>
                  </a:lnTo>
                  <a:lnTo>
                    <a:pt x="18" y="25"/>
                  </a:lnTo>
                  <a:lnTo>
                    <a:pt x="20" y="21"/>
                  </a:lnTo>
                  <a:lnTo>
                    <a:pt x="23" y="17"/>
                  </a:lnTo>
                  <a:lnTo>
                    <a:pt x="26" y="14"/>
                  </a:lnTo>
                  <a:lnTo>
                    <a:pt x="30" y="11"/>
                  </a:lnTo>
                  <a:lnTo>
                    <a:pt x="32" y="8"/>
                  </a:lnTo>
                  <a:lnTo>
                    <a:pt x="36" y="5"/>
                  </a:lnTo>
                  <a:lnTo>
                    <a:pt x="41" y="3"/>
                  </a:lnTo>
                  <a:lnTo>
                    <a:pt x="46" y="1"/>
                  </a:lnTo>
                  <a:lnTo>
                    <a:pt x="48" y="0"/>
                  </a:lnTo>
                  <a:lnTo>
                    <a:pt x="49" y="1"/>
                  </a:lnTo>
                  <a:lnTo>
                    <a:pt x="50" y="1"/>
                  </a:lnTo>
                  <a:lnTo>
                    <a:pt x="52" y="3"/>
                  </a:lnTo>
                  <a:lnTo>
                    <a:pt x="52" y="4"/>
                  </a:lnTo>
                  <a:lnTo>
                    <a:pt x="53" y="5"/>
                  </a:lnTo>
                  <a:lnTo>
                    <a:pt x="52" y="5"/>
                  </a:lnTo>
                  <a:lnTo>
                    <a:pt x="5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66" name="Freeform 159"/>
            <p:cNvSpPr>
              <a:spLocks/>
            </p:cNvSpPr>
            <p:nvPr/>
          </p:nvSpPr>
          <p:spPr bwMode="auto">
            <a:xfrm>
              <a:off x="4033838" y="5326063"/>
              <a:ext cx="101600" cy="30162"/>
            </a:xfrm>
            <a:custGeom>
              <a:avLst/>
              <a:gdLst>
                <a:gd name="T0" fmla="*/ 2147483647 w 64"/>
                <a:gd name="T1" fmla="*/ 2147483647 h 19"/>
                <a:gd name="T2" fmla="*/ 2147483647 w 64"/>
                <a:gd name="T3" fmla="*/ 2147483647 h 19"/>
                <a:gd name="T4" fmla="*/ 2147483647 w 64"/>
                <a:gd name="T5" fmla="*/ 2147483647 h 19"/>
                <a:gd name="T6" fmla="*/ 2147483647 w 64"/>
                <a:gd name="T7" fmla="*/ 2147483647 h 19"/>
                <a:gd name="T8" fmla="*/ 2147483647 w 64"/>
                <a:gd name="T9" fmla="*/ 2147483647 h 19"/>
                <a:gd name="T10" fmla="*/ 2147483647 w 64"/>
                <a:gd name="T11" fmla="*/ 2147483647 h 19"/>
                <a:gd name="T12" fmla="*/ 2147483647 w 64"/>
                <a:gd name="T13" fmla="*/ 2147483647 h 19"/>
                <a:gd name="T14" fmla="*/ 2147483647 w 64"/>
                <a:gd name="T15" fmla="*/ 2147483647 h 19"/>
                <a:gd name="T16" fmla="*/ 2147483647 w 64"/>
                <a:gd name="T17" fmla="*/ 2147483647 h 19"/>
                <a:gd name="T18" fmla="*/ 2147483647 w 64"/>
                <a:gd name="T19" fmla="*/ 2147483647 h 19"/>
                <a:gd name="T20" fmla="*/ 2147483647 w 64"/>
                <a:gd name="T21" fmla="*/ 2147483647 h 19"/>
                <a:gd name="T22" fmla="*/ 2147483647 w 64"/>
                <a:gd name="T23" fmla="*/ 2147483647 h 19"/>
                <a:gd name="T24" fmla="*/ 2147483647 w 64"/>
                <a:gd name="T25" fmla="*/ 2147483647 h 19"/>
                <a:gd name="T26" fmla="*/ 2147483647 w 64"/>
                <a:gd name="T27" fmla="*/ 2147483647 h 19"/>
                <a:gd name="T28" fmla="*/ 2147483647 w 64"/>
                <a:gd name="T29" fmla="*/ 2147483647 h 19"/>
                <a:gd name="T30" fmla="*/ 2147483647 w 64"/>
                <a:gd name="T31" fmla="*/ 2147483647 h 19"/>
                <a:gd name="T32" fmla="*/ 2147483647 w 64"/>
                <a:gd name="T33" fmla="*/ 2147483647 h 19"/>
                <a:gd name="T34" fmla="*/ 2147483647 w 64"/>
                <a:gd name="T35" fmla="*/ 2147483647 h 19"/>
                <a:gd name="T36" fmla="*/ 2147483647 w 64"/>
                <a:gd name="T37" fmla="*/ 2147483647 h 19"/>
                <a:gd name="T38" fmla="*/ 0 w 64"/>
                <a:gd name="T39" fmla="*/ 2147483647 h 19"/>
                <a:gd name="T40" fmla="*/ 0 w 64"/>
                <a:gd name="T41" fmla="*/ 2147483647 h 19"/>
                <a:gd name="T42" fmla="*/ 0 w 64"/>
                <a:gd name="T43" fmla="*/ 2147483647 h 19"/>
                <a:gd name="T44" fmla="*/ 2147483647 w 64"/>
                <a:gd name="T45" fmla="*/ 2147483647 h 19"/>
                <a:gd name="T46" fmla="*/ 2147483647 w 64"/>
                <a:gd name="T47" fmla="*/ 2147483647 h 19"/>
                <a:gd name="T48" fmla="*/ 2147483647 w 64"/>
                <a:gd name="T49" fmla="*/ 2147483647 h 19"/>
                <a:gd name="T50" fmla="*/ 2147483647 w 64"/>
                <a:gd name="T51" fmla="*/ 0 h 19"/>
                <a:gd name="T52" fmla="*/ 2147483647 w 64"/>
                <a:gd name="T53" fmla="*/ 2147483647 h 19"/>
                <a:gd name="T54" fmla="*/ 2147483647 w 64"/>
                <a:gd name="T55" fmla="*/ 2147483647 h 19"/>
                <a:gd name="T56" fmla="*/ 2147483647 w 64"/>
                <a:gd name="T57" fmla="*/ 2147483647 h 19"/>
                <a:gd name="T58" fmla="*/ 2147483647 w 64"/>
                <a:gd name="T59" fmla="*/ 2147483647 h 19"/>
                <a:gd name="T60" fmla="*/ 2147483647 w 64"/>
                <a:gd name="T61" fmla="*/ 2147483647 h 19"/>
                <a:gd name="T62" fmla="*/ 2147483647 w 64"/>
                <a:gd name="T63" fmla="*/ 2147483647 h 19"/>
                <a:gd name="T64" fmla="*/ 2147483647 w 64"/>
                <a:gd name="T65" fmla="*/ 2147483647 h 19"/>
                <a:gd name="T66" fmla="*/ 2147483647 w 64"/>
                <a:gd name="T67" fmla="*/ 2147483647 h 19"/>
                <a:gd name="T68" fmla="*/ 2147483647 w 64"/>
                <a:gd name="T69" fmla="*/ 2147483647 h 19"/>
                <a:gd name="T70" fmla="*/ 2147483647 w 64"/>
                <a:gd name="T71" fmla="*/ 2147483647 h 19"/>
                <a:gd name="T72" fmla="*/ 2147483647 w 64"/>
                <a:gd name="T73" fmla="*/ 2147483647 h 19"/>
                <a:gd name="T74" fmla="*/ 2147483647 w 64"/>
                <a:gd name="T75" fmla="*/ 2147483647 h 19"/>
                <a:gd name="T76" fmla="*/ 2147483647 w 64"/>
                <a:gd name="T77" fmla="*/ 2147483647 h 19"/>
                <a:gd name="T78" fmla="*/ 2147483647 w 64"/>
                <a:gd name="T79" fmla="*/ 2147483647 h 19"/>
                <a:gd name="T80" fmla="*/ 2147483647 w 64"/>
                <a:gd name="T81" fmla="*/ 2147483647 h 19"/>
                <a:gd name="T82" fmla="*/ 2147483647 w 64"/>
                <a:gd name="T83" fmla="*/ 2147483647 h 19"/>
                <a:gd name="T84" fmla="*/ 2147483647 w 64"/>
                <a:gd name="T85" fmla="*/ 2147483647 h 19"/>
                <a:gd name="T86" fmla="*/ 2147483647 w 64"/>
                <a:gd name="T87" fmla="*/ 2147483647 h 19"/>
                <a:gd name="T88" fmla="*/ 2147483647 w 64"/>
                <a:gd name="T89" fmla="*/ 2147483647 h 19"/>
                <a:gd name="T90" fmla="*/ 2147483647 w 64"/>
                <a:gd name="T91" fmla="*/ 2147483647 h 19"/>
                <a:gd name="T92" fmla="*/ 2147483647 w 64"/>
                <a:gd name="T93" fmla="*/ 2147483647 h 19"/>
                <a:gd name="T94" fmla="*/ 2147483647 w 64"/>
                <a:gd name="T95" fmla="*/ 2147483647 h 19"/>
                <a:gd name="T96" fmla="*/ 2147483647 w 64"/>
                <a:gd name="T97" fmla="*/ 2147483647 h 19"/>
                <a:gd name="T98" fmla="*/ 2147483647 w 64"/>
                <a:gd name="T99" fmla="*/ 2147483647 h 1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19"/>
                <a:gd name="T152" fmla="*/ 64 w 64"/>
                <a:gd name="T153" fmla="*/ 19 h 1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19">
                  <a:moveTo>
                    <a:pt x="59" y="19"/>
                  </a:moveTo>
                  <a:lnTo>
                    <a:pt x="55" y="18"/>
                  </a:lnTo>
                  <a:lnTo>
                    <a:pt x="51" y="17"/>
                  </a:lnTo>
                  <a:lnTo>
                    <a:pt x="47" y="15"/>
                  </a:lnTo>
                  <a:lnTo>
                    <a:pt x="44" y="15"/>
                  </a:lnTo>
                  <a:lnTo>
                    <a:pt x="41" y="14"/>
                  </a:lnTo>
                  <a:lnTo>
                    <a:pt x="38" y="13"/>
                  </a:lnTo>
                  <a:lnTo>
                    <a:pt x="35" y="12"/>
                  </a:lnTo>
                  <a:lnTo>
                    <a:pt x="32" y="11"/>
                  </a:lnTo>
                  <a:lnTo>
                    <a:pt x="29" y="10"/>
                  </a:lnTo>
                  <a:lnTo>
                    <a:pt x="26" y="9"/>
                  </a:lnTo>
                  <a:lnTo>
                    <a:pt x="22" y="9"/>
                  </a:lnTo>
                  <a:lnTo>
                    <a:pt x="20" y="8"/>
                  </a:lnTo>
                  <a:lnTo>
                    <a:pt x="16" y="8"/>
                  </a:lnTo>
                  <a:lnTo>
                    <a:pt x="13" y="8"/>
                  </a:lnTo>
                  <a:lnTo>
                    <a:pt x="9" y="8"/>
                  </a:lnTo>
                  <a:lnTo>
                    <a:pt x="5" y="8"/>
                  </a:lnTo>
                  <a:lnTo>
                    <a:pt x="3" y="8"/>
                  </a:lnTo>
                  <a:lnTo>
                    <a:pt x="1" y="7"/>
                  </a:lnTo>
                  <a:lnTo>
                    <a:pt x="0" y="6"/>
                  </a:lnTo>
                  <a:lnTo>
                    <a:pt x="0" y="5"/>
                  </a:lnTo>
                  <a:lnTo>
                    <a:pt x="0" y="3"/>
                  </a:lnTo>
                  <a:lnTo>
                    <a:pt x="1" y="2"/>
                  </a:lnTo>
                  <a:lnTo>
                    <a:pt x="2" y="1"/>
                  </a:lnTo>
                  <a:lnTo>
                    <a:pt x="5" y="1"/>
                  </a:lnTo>
                  <a:lnTo>
                    <a:pt x="9" y="0"/>
                  </a:lnTo>
                  <a:lnTo>
                    <a:pt x="13" y="1"/>
                  </a:lnTo>
                  <a:lnTo>
                    <a:pt x="16" y="1"/>
                  </a:lnTo>
                  <a:lnTo>
                    <a:pt x="20" y="1"/>
                  </a:lnTo>
                  <a:lnTo>
                    <a:pt x="23" y="1"/>
                  </a:lnTo>
                  <a:lnTo>
                    <a:pt x="26" y="2"/>
                  </a:lnTo>
                  <a:lnTo>
                    <a:pt x="30" y="3"/>
                  </a:lnTo>
                  <a:lnTo>
                    <a:pt x="33" y="4"/>
                  </a:lnTo>
                  <a:lnTo>
                    <a:pt x="37" y="5"/>
                  </a:lnTo>
                  <a:lnTo>
                    <a:pt x="39" y="5"/>
                  </a:lnTo>
                  <a:lnTo>
                    <a:pt x="43" y="6"/>
                  </a:lnTo>
                  <a:lnTo>
                    <a:pt x="46" y="8"/>
                  </a:lnTo>
                  <a:lnTo>
                    <a:pt x="49" y="8"/>
                  </a:lnTo>
                  <a:lnTo>
                    <a:pt x="53" y="9"/>
                  </a:lnTo>
                  <a:lnTo>
                    <a:pt x="57" y="10"/>
                  </a:lnTo>
                  <a:lnTo>
                    <a:pt x="61" y="12"/>
                  </a:lnTo>
                  <a:lnTo>
                    <a:pt x="63" y="12"/>
                  </a:lnTo>
                  <a:lnTo>
                    <a:pt x="63" y="14"/>
                  </a:lnTo>
                  <a:lnTo>
                    <a:pt x="64" y="15"/>
                  </a:lnTo>
                  <a:lnTo>
                    <a:pt x="64" y="16"/>
                  </a:lnTo>
                  <a:lnTo>
                    <a:pt x="63" y="17"/>
                  </a:lnTo>
                  <a:lnTo>
                    <a:pt x="61" y="18"/>
                  </a:lnTo>
                  <a:lnTo>
                    <a:pt x="60" y="19"/>
                  </a:lnTo>
                  <a:lnTo>
                    <a:pt x="59"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67" name="Freeform 160"/>
            <p:cNvSpPr>
              <a:spLocks/>
            </p:cNvSpPr>
            <p:nvPr/>
          </p:nvSpPr>
          <p:spPr bwMode="auto">
            <a:xfrm>
              <a:off x="3995738" y="5402263"/>
              <a:ext cx="77787" cy="157162"/>
            </a:xfrm>
            <a:custGeom>
              <a:avLst/>
              <a:gdLst>
                <a:gd name="T0" fmla="*/ 2147483647 w 49"/>
                <a:gd name="T1" fmla="*/ 2147483647 h 99"/>
                <a:gd name="T2" fmla="*/ 2147483647 w 49"/>
                <a:gd name="T3" fmla="*/ 2147483647 h 99"/>
                <a:gd name="T4" fmla="*/ 2147483647 w 49"/>
                <a:gd name="T5" fmla="*/ 2147483647 h 99"/>
                <a:gd name="T6" fmla="*/ 2147483647 w 49"/>
                <a:gd name="T7" fmla="*/ 2147483647 h 99"/>
                <a:gd name="T8" fmla="*/ 2147483647 w 49"/>
                <a:gd name="T9" fmla="*/ 2147483647 h 99"/>
                <a:gd name="T10" fmla="*/ 2147483647 w 49"/>
                <a:gd name="T11" fmla="*/ 2147483647 h 99"/>
                <a:gd name="T12" fmla="*/ 2147483647 w 49"/>
                <a:gd name="T13" fmla="*/ 2147483647 h 99"/>
                <a:gd name="T14" fmla="*/ 2147483647 w 49"/>
                <a:gd name="T15" fmla="*/ 2147483647 h 99"/>
                <a:gd name="T16" fmla="*/ 2147483647 w 49"/>
                <a:gd name="T17" fmla="*/ 2147483647 h 99"/>
                <a:gd name="T18" fmla="*/ 2147483647 w 49"/>
                <a:gd name="T19" fmla="*/ 2147483647 h 99"/>
                <a:gd name="T20" fmla="*/ 2147483647 w 49"/>
                <a:gd name="T21" fmla="*/ 2147483647 h 99"/>
                <a:gd name="T22" fmla="*/ 2147483647 w 49"/>
                <a:gd name="T23" fmla="*/ 2147483647 h 99"/>
                <a:gd name="T24" fmla="*/ 2147483647 w 49"/>
                <a:gd name="T25" fmla="*/ 2147483647 h 99"/>
                <a:gd name="T26" fmla="*/ 2147483647 w 49"/>
                <a:gd name="T27" fmla="*/ 2147483647 h 99"/>
                <a:gd name="T28" fmla="*/ 2147483647 w 49"/>
                <a:gd name="T29" fmla="*/ 2147483647 h 99"/>
                <a:gd name="T30" fmla="*/ 2147483647 w 49"/>
                <a:gd name="T31" fmla="*/ 2147483647 h 99"/>
                <a:gd name="T32" fmla="*/ 2147483647 w 49"/>
                <a:gd name="T33" fmla="*/ 2147483647 h 99"/>
                <a:gd name="T34" fmla="*/ 2147483647 w 49"/>
                <a:gd name="T35" fmla="*/ 2147483647 h 99"/>
                <a:gd name="T36" fmla="*/ 2147483647 w 49"/>
                <a:gd name="T37" fmla="*/ 2147483647 h 99"/>
                <a:gd name="T38" fmla="*/ 0 w 49"/>
                <a:gd name="T39" fmla="*/ 2147483647 h 99"/>
                <a:gd name="T40" fmla="*/ 0 w 49"/>
                <a:gd name="T41" fmla="*/ 2147483647 h 99"/>
                <a:gd name="T42" fmla="*/ 0 w 49"/>
                <a:gd name="T43" fmla="*/ 2147483647 h 99"/>
                <a:gd name="T44" fmla="*/ 2147483647 w 49"/>
                <a:gd name="T45" fmla="*/ 2147483647 h 99"/>
                <a:gd name="T46" fmla="*/ 2147483647 w 49"/>
                <a:gd name="T47" fmla="*/ 2147483647 h 99"/>
                <a:gd name="T48" fmla="*/ 2147483647 w 49"/>
                <a:gd name="T49" fmla="*/ 2147483647 h 99"/>
                <a:gd name="T50" fmla="*/ 2147483647 w 49"/>
                <a:gd name="T51" fmla="*/ 2147483647 h 99"/>
                <a:gd name="T52" fmla="*/ 2147483647 w 49"/>
                <a:gd name="T53" fmla="*/ 2147483647 h 99"/>
                <a:gd name="T54" fmla="*/ 2147483647 w 49"/>
                <a:gd name="T55" fmla="*/ 2147483647 h 99"/>
                <a:gd name="T56" fmla="*/ 2147483647 w 49"/>
                <a:gd name="T57" fmla="*/ 2147483647 h 99"/>
                <a:gd name="T58" fmla="*/ 2147483647 w 49"/>
                <a:gd name="T59" fmla="*/ 2147483647 h 99"/>
                <a:gd name="T60" fmla="*/ 2147483647 w 49"/>
                <a:gd name="T61" fmla="*/ 2147483647 h 99"/>
                <a:gd name="T62" fmla="*/ 2147483647 w 49"/>
                <a:gd name="T63" fmla="*/ 2147483647 h 99"/>
                <a:gd name="T64" fmla="*/ 2147483647 w 49"/>
                <a:gd name="T65" fmla="*/ 2147483647 h 99"/>
                <a:gd name="T66" fmla="*/ 2147483647 w 49"/>
                <a:gd name="T67" fmla="*/ 2147483647 h 99"/>
                <a:gd name="T68" fmla="*/ 2147483647 w 49"/>
                <a:gd name="T69" fmla="*/ 0 h 99"/>
                <a:gd name="T70" fmla="*/ 2147483647 w 49"/>
                <a:gd name="T71" fmla="*/ 2147483647 h 99"/>
                <a:gd name="T72" fmla="*/ 2147483647 w 49"/>
                <a:gd name="T73" fmla="*/ 2147483647 h 99"/>
                <a:gd name="T74" fmla="*/ 2147483647 w 49"/>
                <a:gd name="T75" fmla="*/ 2147483647 h 9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
                <a:gd name="T115" fmla="*/ 0 h 99"/>
                <a:gd name="T116" fmla="*/ 49 w 49"/>
                <a:gd name="T117" fmla="*/ 99 h 9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 h="99">
                  <a:moveTo>
                    <a:pt x="47" y="6"/>
                  </a:moveTo>
                  <a:lnTo>
                    <a:pt x="45" y="8"/>
                  </a:lnTo>
                  <a:lnTo>
                    <a:pt x="43" y="9"/>
                  </a:lnTo>
                  <a:lnTo>
                    <a:pt x="42" y="10"/>
                  </a:lnTo>
                  <a:lnTo>
                    <a:pt x="40" y="12"/>
                  </a:lnTo>
                  <a:lnTo>
                    <a:pt x="39" y="13"/>
                  </a:lnTo>
                  <a:lnTo>
                    <a:pt x="38" y="14"/>
                  </a:lnTo>
                  <a:lnTo>
                    <a:pt x="37" y="15"/>
                  </a:lnTo>
                  <a:lnTo>
                    <a:pt x="36" y="17"/>
                  </a:lnTo>
                  <a:lnTo>
                    <a:pt x="34" y="18"/>
                  </a:lnTo>
                  <a:lnTo>
                    <a:pt x="33" y="19"/>
                  </a:lnTo>
                  <a:lnTo>
                    <a:pt x="32" y="21"/>
                  </a:lnTo>
                  <a:lnTo>
                    <a:pt x="31" y="22"/>
                  </a:lnTo>
                  <a:lnTo>
                    <a:pt x="30" y="24"/>
                  </a:lnTo>
                  <a:lnTo>
                    <a:pt x="29" y="25"/>
                  </a:lnTo>
                  <a:lnTo>
                    <a:pt x="27" y="27"/>
                  </a:lnTo>
                  <a:lnTo>
                    <a:pt x="26" y="29"/>
                  </a:lnTo>
                  <a:lnTo>
                    <a:pt x="23" y="33"/>
                  </a:lnTo>
                  <a:lnTo>
                    <a:pt x="20" y="37"/>
                  </a:lnTo>
                  <a:lnTo>
                    <a:pt x="17" y="41"/>
                  </a:lnTo>
                  <a:lnTo>
                    <a:pt x="15" y="45"/>
                  </a:lnTo>
                  <a:lnTo>
                    <a:pt x="13" y="48"/>
                  </a:lnTo>
                  <a:lnTo>
                    <a:pt x="11" y="52"/>
                  </a:lnTo>
                  <a:lnTo>
                    <a:pt x="10" y="57"/>
                  </a:lnTo>
                  <a:lnTo>
                    <a:pt x="8" y="61"/>
                  </a:lnTo>
                  <a:lnTo>
                    <a:pt x="8" y="65"/>
                  </a:lnTo>
                  <a:lnTo>
                    <a:pt x="7" y="69"/>
                  </a:lnTo>
                  <a:lnTo>
                    <a:pt x="6" y="73"/>
                  </a:lnTo>
                  <a:lnTo>
                    <a:pt x="6" y="78"/>
                  </a:lnTo>
                  <a:lnTo>
                    <a:pt x="6" y="82"/>
                  </a:lnTo>
                  <a:lnTo>
                    <a:pt x="6" y="87"/>
                  </a:lnTo>
                  <a:lnTo>
                    <a:pt x="6" y="92"/>
                  </a:lnTo>
                  <a:lnTo>
                    <a:pt x="6" y="97"/>
                  </a:lnTo>
                  <a:lnTo>
                    <a:pt x="6" y="99"/>
                  </a:lnTo>
                  <a:lnTo>
                    <a:pt x="4" y="99"/>
                  </a:lnTo>
                  <a:lnTo>
                    <a:pt x="2" y="99"/>
                  </a:lnTo>
                  <a:lnTo>
                    <a:pt x="2" y="97"/>
                  </a:lnTo>
                  <a:lnTo>
                    <a:pt x="1" y="92"/>
                  </a:lnTo>
                  <a:lnTo>
                    <a:pt x="0" y="87"/>
                  </a:lnTo>
                  <a:lnTo>
                    <a:pt x="0" y="81"/>
                  </a:lnTo>
                  <a:lnTo>
                    <a:pt x="0" y="77"/>
                  </a:lnTo>
                  <a:lnTo>
                    <a:pt x="0" y="72"/>
                  </a:lnTo>
                  <a:lnTo>
                    <a:pt x="0" y="68"/>
                  </a:lnTo>
                  <a:lnTo>
                    <a:pt x="0" y="63"/>
                  </a:lnTo>
                  <a:lnTo>
                    <a:pt x="1" y="59"/>
                  </a:lnTo>
                  <a:lnTo>
                    <a:pt x="2" y="55"/>
                  </a:lnTo>
                  <a:lnTo>
                    <a:pt x="2" y="51"/>
                  </a:lnTo>
                  <a:lnTo>
                    <a:pt x="4" y="47"/>
                  </a:lnTo>
                  <a:lnTo>
                    <a:pt x="6" y="42"/>
                  </a:lnTo>
                  <a:lnTo>
                    <a:pt x="8" y="38"/>
                  </a:lnTo>
                  <a:lnTo>
                    <a:pt x="10" y="34"/>
                  </a:lnTo>
                  <a:lnTo>
                    <a:pt x="13" y="30"/>
                  </a:lnTo>
                  <a:lnTo>
                    <a:pt x="17" y="26"/>
                  </a:lnTo>
                  <a:lnTo>
                    <a:pt x="18" y="24"/>
                  </a:lnTo>
                  <a:lnTo>
                    <a:pt x="20" y="22"/>
                  </a:lnTo>
                  <a:lnTo>
                    <a:pt x="21" y="21"/>
                  </a:lnTo>
                  <a:lnTo>
                    <a:pt x="23" y="19"/>
                  </a:lnTo>
                  <a:lnTo>
                    <a:pt x="24" y="17"/>
                  </a:lnTo>
                  <a:lnTo>
                    <a:pt x="25" y="16"/>
                  </a:lnTo>
                  <a:lnTo>
                    <a:pt x="27" y="14"/>
                  </a:lnTo>
                  <a:lnTo>
                    <a:pt x="29" y="13"/>
                  </a:lnTo>
                  <a:lnTo>
                    <a:pt x="30" y="12"/>
                  </a:lnTo>
                  <a:lnTo>
                    <a:pt x="31" y="10"/>
                  </a:lnTo>
                  <a:lnTo>
                    <a:pt x="33" y="9"/>
                  </a:lnTo>
                  <a:lnTo>
                    <a:pt x="35" y="7"/>
                  </a:lnTo>
                  <a:lnTo>
                    <a:pt x="37" y="6"/>
                  </a:lnTo>
                  <a:lnTo>
                    <a:pt x="38" y="4"/>
                  </a:lnTo>
                  <a:lnTo>
                    <a:pt x="40" y="2"/>
                  </a:lnTo>
                  <a:lnTo>
                    <a:pt x="43" y="1"/>
                  </a:lnTo>
                  <a:lnTo>
                    <a:pt x="45" y="0"/>
                  </a:lnTo>
                  <a:lnTo>
                    <a:pt x="48" y="2"/>
                  </a:lnTo>
                  <a:lnTo>
                    <a:pt x="49" y="4"/>
                  </a:lnTo>
                  <a:lnTo>
                    <a:pt x="48" y="5"/>
                  </a:lnTo>
                  <a:lnTo>
                    <a:pt x="4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68" name="Freeform 161"/>
            <p:cNvSpPr>
              <a:spLocks/>
            </p:cNvSpPr>
            <p:nvPr/>
          </p:nvSpPr>
          <p:spPr bwMode="auto">
            <a:xfrm>
              <a:off x="4271963" y="5383213"/>
              <a:ext cx="25400" cy="265112"/>
            </a:xfrm>
            <a:custGeom>
              <a:avLst/>
              <a:gdLst>
                <a:gd name="T0" fmla="*/ 2147483647 w 16"/>
                <a:gd name="T1" fmla="*/ 2147483647 h 167"/>
                <a:gd name="T2" fmla="*/ 2147483647 w 16"/>
                <a:gd name="T3" fmla="*/ 2147483647 h 167"/>
                <a:gd name="T4" fmla="*/ 2147483647 w 16"/>
                <a:gd name="T5" fmla="*/ 2147483647 h 167"/>
                <a:gd name="T6" fmla="*/ 2147483647 w 16"/>
                <a:gd name="T7" fmla="*/ 2147483647 h 167"/>
                <a:gd name="T8" fmla="*/ 2147483647 w 16"/>
                <a:gd name="T9" fmla="*/ 2147483647 h 167"/>
                <a:gd name="T10" fmla="*/ 2147483647 w 16"/>
                <a:gd name="T11" fmla="*/ 2147483647 h 167"/>
                <a:gd name="T12" fmla="*/ 2147483647 w 16"/>
                <a:gd name="T13" fmla="*/ 2147483647 h 167"/>
                <a:gd name="T14" fmla="*/ 2147483647 w 16"/>
                <a:gd name="T15" fmla="*/ 2147483647 h 167"/>
                <a:gd name="T16" fmla="*/ 2147483647 w 16"/>
                <a:gd name="T17" fmla="*/ 2147483647 h 167"/>
                <a:gd name="T18" fmla="*/ 2147483647 w 16"/>
                <a:gd name="T19" fmla="*/ 2147483647 h 167"/>
                <a:gd name="T20" fmla="*/ 2147483647 w 16"/>
                <a:gd name="T21" fmla="*/ 2147483647 h 167"/>
                <a:gd name="T22" fmla="*/ 2147483647 w 16"/>
                <a:gd name="T23" fmla="*/ 2147483647 h 167"/>
                <a:gd name="T24" fmla="*/ 2147483647 w 16"/>
                <a:gd name="T25" fmla="*/ 2147483647 h 167"/>
                <a:gd name="T26" fmla="*/ 2147483647 w 16"/>
                <a:gd name="T27" fmla="*/ 2147483647 h 167"/>
                <a:gd name="T28" fmla="*/ 2147483647 w 16"/>
                <a:gd name="T29" fmla="*/ 2147483647 h 167"/>
                <a:gd name="T30" fmla="*/ 2147483647 w 16"/>
                <a:gd name="T31" fmla="*/ 2147483647 h 167"/>
                <a:gd name="T32" fmla="*/ 2147483647 w 16"/>
                <a:gd name="T33" fmla="*/ 2147483647 h 167"/>
                <a:gd name="T34" fmla="*/ 2147483647 w 16"/>
                <a:gd name="T35" fmla="*/ 2147483647 h 167"/>
                <a:gd name="T36" fmla="*/ 2147483647 w 16"/>
                <a:gd name="T37" fmla="*/ 2147483647 h 167"/>
                <a:gd name="T38" fmla="*/ 2147483647 w 16"/>
                <a:gd name="T39" fmla="*/ 2147483647 h 167"/>
                <a:gd name="T40" fmla="*/ 2147483647 w 16"/>
                <a:gd name="T41" fmla="*/ 2147483647 h 167"/>
                <a:gd name="T42" fmla="*/ 2147483647 w 16"/>
                <a:gd name="T43" fmla="*/ 2147483647 h 167"/>
                <a:gd name="T44" fmla="*/ 2147483647 w 16"/>
                <a:gd name="T45" fmla="*/ 2147483647 h 167"/>
                <a:gd name="T46" fmla="*/ 2147483647 w 16"/>
                <a:gd name="T47" fmla="*/ 2147483647 h 167"/>
                <a:gd name="T48" fmla="*/ 2147483647 w 16"/>
                <a:gd name="T49" fmla="*/ 2147483647 h 167"/>
                <a:gd name="T50" fmla="*/ 2147483647 w 16"/>
                <a:gd name="T51" fmla="*/ 2147483647 h 167"/>
                <a:gd name="T52" fmla="*/ 2147483647 w 16"/>
                <a:gd name="T53" fmla="*/ 2147483647 h 167"/>
                <a:gd name="T54" fmla="*/ 2147483647 w 16"/>
                <a:gd name="T55" fmla="*/ 2147483647 h 167"/>
                <a:gd name="T56" fmla="*/ 2147483647 w 16"/>
                <a:gd name="T57" fmla="*/ 2147483647 h 167"/>
                <a:gd name="T58" fmla="*/ 2147483647 w 16"/>
                <a:gd name="T59" fmla="*/ 2147483647 h 167"/>
                <a:gd name="T60" fmla="*/ 2147483647 w 16"/>
                <a:gd name="T61" fmla="*/ 2147483647 h 167"/>
                <a:gd name="T62" fmla="*/ 2147483647 w 16"/>
                <a:gd name="T63" fmla="*/ 2147483647 h 167"/>
                <a:gd name="T64" fmla="*/ 2147483647 w 16"/>
                <a:gd name="T65" fmla="*/ 2147483647 h 167"/>
                <a:gd name="T66" fmla="*/ 2147483647 w 16"/>
                <a:gd name="T67" fmla="*/ 2147483647 h 167"/>
                <a:gd name="T68" fmla="*/ 2147483647 w 16"/>
                <a:gd name="T69" fmla="*/ 2147483647 h 167"/>
                <a:gd name="T70" fmla="*/ 2147483647 w 16"/>
                <a:gd name="T71" fmla="*/ 2147483647 h 167"/>
                <a:gd name="T72" fmla="*/ 2147483647 w 16"/>
                <a:gd name="T73" fmla="*/ 2147483647 h 167"/>
                <a:gd name="T74" fmla="*/ 2147483647 w 16"/>
                <a:gd name="T75" fmla="*/ 2147483647 h 167"/>
                <a:gd name="T76" fmla="*/ 2147483647 w 16"/>
                <a:gd name="T77" fmla="*/ 2147483647 h 167"/>
                <a:gd name="T78" fmla="*/ 2147483647 w 16"/>
                <a:gd name="T79" fmla="*/ 2147483647 h 167"/>
                <a:gd name="T80" fmla="*/ 0 w 16"/>
                <a:gd name="T81" fmla="*/ 2147483647 h 167"/>
                <a:gd name="T82" fmla="*/ 0 w 16"/>
                <a:gd name="T83" fmla="*/ 2147483647 h 167"/>
                <a:gd name="T84" fmla="*/ 0 w 16"/>
                <a:gd name="T85" fmla="*/ 2147483647 h 167"/>
                <a:gd name="T86" fmla="*/ 0 w 16"/>
                <a:gd name="T87" fmla="*/ 2147483647 h 167"/>
                <a:gd name="T88" fmla="*/ 0 w 16"/>
                <a:gd name="T89" fmla="*/ 2147483647 h 167"/>
                <a:gd name="T90" fmla="*/ 0 w 16"/>
                <a:gd name="T91" fmla="*/ 2147483647 h 167"/>
                <a:gd name="T92" fmla="*/ 0 w 16"/>
                <a:gd name="T93" fmla="*/ 2147483647 h 167"/>
                <a:gd name="T94" fmla="*/ 0 w 16"/>
                <a:gd name="T95" fmla="*/ 2147483647 h 167"/>
                <a:gd name="T96" fmla="*/ 0 w 16"/>
                <a:gd name="T97" fmla="*/ 2147483647 h 167"/>
                <a:gd name="T98" fmla="*/ 0 w 16"/>
                <a:gd name="T99" fmla="*/ 2147483647 h 167"/>
                <a:gd name="T100" fmla="*/ 0 w 16"/>
                <a:gd name="T101" fmla="*/ 2147483647 h 167"/>
                <a:gd name="T102" fmla="*/ 0 w 16"/>
                <a:gd name="T103" fmla="*/ 2147483647 h 167"/>
                <a:gd name="T104" fmla="*/ 0 w 16"/>
                <a:gd name="T105" fmla="*/ 2147483647 h 167"/>
                <a:gd name="T106" fmla="*/ 2147483647 w 16"/>
                <a:gd name="T107" fmla="*/ 0 h 167"/>
                <a:gd name="T108" fmla="*/ 2147483647 w 16"/>
                <a:gd name="T109" fmla="*/ 0 h 167"/>
                <a:gd name="T110" fmla="*/ 2147483647 w 16"/>
                <a:gd name="T111" fmla="*/ 2147483647 h 167"/>
                <a:gd name="T112" fmla="*/ 2147483647 w 16"/>
                <a:gd name="T113" fmla="*/ 2147483647 h 1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
                <a:gd name="T172" fmla="*/ 0 h 167"/>
                <a:gd name="T173" fmla="*/ 16 w 16"/>
                <a:gd name="T174" fmla="*/ 167 h 1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 h="167">
                  <a:moveTo>
                    <a:pt x="10" y="4"/>
                  </a:moveTo>
                  <a:lnTo>
                    <a:pt x="10" y="9"/>
                  </a:lnTo>
                  <a:lnTo>
                    <a:pt x="10" y="14"/>
                  </a:lnTo>
                  <a:lnTo>
                    <a:pt x="10" y="19"/>
                  </a:lnTo>
                  <a:lnTo>
                    <a:pt x="11" y="24"/>
                  </a:lnTo>
                  <a:lnTo>
                    <a:pt x="11" y="29"/>
                  </a:lnTo>
                  <a:lnTo>
                    <a:pt x="11" y="33"/>
                  </a:lnTo>
                  <a:lnTo>
                    <a:pt x="12" y="38"/>
                  </a:lnTo>
                  <a:lnTo>
                    <a:pt x="12" y="43"/>
                  </a:lnTo>
                  <a:lnTo>
                    <a:pt x="13" y="47"/>
                  </a:lnTo>
                  <a:lnTo>
                    <a:pt x="13" y="52"/>
                  </a:lnTo>
                  <a:lnTo>
                    <a:pt x="13" y="57"/>
                  </a:lnTo>
                  <a:lnTo>
                    <a:pt x="14" y="62"/>
                  </a:lnTo>
                  <a:lnTo>
                    <a:pt x="14" y="66"/>
                  </a:lnTo>
                  <a:lnTo>
                    <a:pt x="15" y="71"/>
                  </a:lnTo>
                  <a:lnTo>
                    <a:pt x="15" y="77"/>
                  </a:lnTo>
                  <a:lnTo>
                    <a:pt x="15" y="82"/>
                  </a:lnTo>
                  <a:lnTo>
                    <a:pt x="15" y="85"/>
                  </a:lnTo>
                  <a:lnTo>
                    <a:pt x="15" y="87"/>
                  </a:lnTo>
                  <a:lnTo>
                    <a:pt x="15" y="89"/>
                  </a:lnTo>
                  <a:lnTo>
                    <a:pt x="15" y="91"/>
                  </a:lnTo>
                  <a:lnTo>
                    <a:pt x="15" y="92"/>
                  </a:lnTo>
                  <a:lnTo>
                    <a:pt x="15" y="95"/>
                  </a:lnTo>
                  <a:lnTo>
                    <a:pt x="15" y="96"/>
                  </a:lnTo>
                  <a:lnTo>
                    <a:pt x="15" y="99"/>
                  </a:lnTo>
                  <a:lnTo>
                    <a:pt x="15" y="101"/>
                  </a:lnTo>
                  <a:lnTo>
                    <a:pt x="15" y="102"/>
                  </a:lnTo>
                  <a:lnTo>
                    <a:pt x="15" y="104"/>
                  </a:lnTo>
                  <a:lnTo>
                    <a:pt x="15" y="106"/>
                  </a:lnTo>
                  <a:lnTo>
                    <a:pt x="15" y="108"/>
                  </a:lnTo>
                  <a:lnTo>
                    <a:pt x="15" y="109"/>
                  </a:lnTo>
                  <a:lnTo>
                    <a:pt x="15" y="112"/>
                  </a:lnTo>
                  <a:lnTo>
                    <a:pt x="16" y="114"/>
                  </a:lnTo>
                  <a:lnTo>
                    <a:pt x="15" y="118"/>
                  </a:lnTo>
                  <a:lnTo>
                    <a:pt x="15" y="121"/>
                  </a:lnTo>
                  <a:lnTo>
                    <a:pt x="15" y="124"/>
                  </a:lnTo>
                  <a:lnTo>
                    <a:pt x="15" y="127"/>
                  </a:lnTo>
                  <a:lnTo>
                    <a:pt x="15" y="130"/>
                  </a:lnTo>
                  <a:lnTo>
                    <a:pt x="15" y="133"/>
                  </a:lnTo>
                  <a:lnTo>
                    <a:pt x="15" y="136"/>
                  </a:lnTo>
                  <a:lnTo>
                    <a:pt x="15" y="139"/>
                  </a:lnTo>
                  <a:lnTo>
                    <a:pt x="15" y="142"/>
                  </a:lnTo>
                  <a:lnTo>
                    <a:pt x="15" y="144"/>
                  </a:lnTo>
                  <a:lnTo>
                    <a:pt x="14" y="148"/>
                  </a:lnTo>
                  <a:lnTo>
                    <a:pt x="14" y="151"/>
                  </a:lnTo>
                  <a:lnTo>
                    <a:pt x="14" y="154"/>
                  </a:lnTo>
                  <a:lnTo>
                    <a:pt x="14" y="157"/>
                  </a:lnTo>
                  <a:lnTo>
                    <a:pt x="14" y="161"/>
                  </a:lnTo>
                  <a:lnTo>
                    <a:pt x="14" y="164"/>
                  </a:lnTo>
                  <a:lnTo>
                    <a:pt x="14" y="166"/>
                  </a:lnTo>
                  <a:lnTo>
                    <a:pt x="13" y="166"/>
                  </a:lnTo>
                  <a:lnTo>
                    <a:pt x="12" y="167"/>
                  </a:lnTo>
                  <a:lnTo>
                    <a:pt x="10" y="167"/>
                  </a:lnTo>
                  <a:lnTo>
                    <a:pt x="8" y="167"/>
                  </a:lnTo>
                  <a:lnTo>
                    <a:pt x="8" y="166"/>
                  </a:lnTo>
                  <a:lnTo>
                    <a:pt x="6" y="166"/>
                  </a:lnTo>
                  <a:lnTo>
                    <a:pt x="6" y="164"/>
                  </a:lnTo>
                  <a:lnTo>
                    <a:pt x="6" y="161"/>
                  </a:lnTo>
                  <a:lnTo>
                    <a:pt x="6" y="157"/>
                  </a:lnTo>
                  <a:lnTo>
                    <a:pt x="6" y="154"/>
                  </a:lnTo>
                  <a:lnTo>
                    <a:pt x="6" y="151"/>
                  </a:lnTo>
                  <a:lnTo>
                    <a:pt x="5" y="148"/>
                  </a:lnTo>
                  <a:lnTo>
                    <a:pt x="4" y="144"/>
                  </a:lnTo>
                  <a:lnTo>
                    <a:pt x="4" y="142"/>
                  </a:lnTo>
                  <a:lnTo>
                    <a:pt x="4" y="139"/>
                  </a:lnTo>
                  <a:lnTo>
                    <a:pt x="4" y="136"/>
                  </a:lnTo>
                  <a:lnTo>
                    <a:pt x="4" y="133"/>
                  </a:lnTo>
                  <a:lnTo>
                    <a:pt x="3" y="130"/>
                  </a:lnTo>
                  <a:lnTo>
                    <a:pt x="3" y="127"/>
                  </a:lnTo>
                  <a:lnTo>
                    <a:pt x="2" y="124"/>
                  </a:lnTo>
                  <a:lnTo>
                    <a:pt x="2" y="121"/>
                  </a:lnTo>
                  <a:lnTo>
                    <a:pt x="2" y="118"/>
                  </a:lnTo>
                  <a:lnTo>
                    <a:pt x="2" y="114"/>
                  </a:lnTo>
                  <a:lnTo>
                    <a:pt x="2" y="112"/>
                  </a:lnTo>
                  <a:lnTo>
                    <a:pt x="2" y="109"/>
                  </a:lnTo>
                  <a:lnTo>
                    <a:pt x="2" y="108"/>
                  </a:lnTo>
                  <a:lnTo>
                    <a:pt x="2" y="106"/>
                  </a:lnTo>
                  <a:lnTo>
                    <a:pt x="2" y="104"/>
                  </a:lnTo>
                  <a:lnTo>
                    <a:pt x="2" y="102"/>
                  </a:lnTo>
                  <a:lnTo>
                    <a:pt x="1" y="101"/>
                  </a:lnTo>
                  <a:lnTo>
                    <a:pt x="1" y="99"/>
                  </a:lnTo>
                  <a:lnTo>
                    <a:pt x="0" y="96"/>
                  </a:lnTo>
                  <a:lnTo>
                    <a:pt x="0" y="95"/>
                  </a:lnTo>
                  <a:lnTo>
                    <a:pt x="0" y="92"/>
                  </a:lnTo>
                  <a:lnTo>
                    <a:pt x="0" y="91"/>
                  </a:lnTo>
                  <a:lnTo>
                    <a:pt x="0" y="89"/>
                  </a:lnTo>
                  <a:lnTo>
                    <a:pt x="0" y="87"/>
                  </a:lnTo>
                  <a:lnTo>
                    <a:pt x="0" y="85"/>
                  </a:lnTo>
                  <a:lnTo>
                    <a:pt x="0" y="82"/>
                  </a:lnTo>
                  <a:lnTo>
                    <a:pt x="0" y="77"/>
                  </a:lnTo>
                  <a:lnTo>
                    <a:pt x="0" y="71"/>
                  </a:lnTo>
                  <a:lnTo>
                    <a:pt x="0" y="66"/>
                  </a:lnTo>
                  <a:lnTo>
                    <a:pt x="0" y="62"/>
                  </a:lnTo>
                  <a:lnTo>
                    <a:pt x="0" y="57"/>
                  </a:lnTo>
                  <a:lnTo>
                    <a:pt x="0" y="52"/>
                  </a:lnTo>
                  <a:lnTo>
                    <a:pt x="0" y="47"/>
                  </a:lnTo>
                  <a:lnTo>
                    <a:pt x="0" y="43"/>
                  </a:lnTo>
                  <a:lnTo>
                    <a:pt x="0" y="38"/>
                  </a:lnTo>
                  <a:lnTo>
                    <a:pt x="0" y="33"/>
                  </a:lnTo>
                  <a:lnTo>
                    <a:pt x="0" y="29"/>
                  </a:lnTo>
                  <a:lnTo>
                    <a:pt x="0" y="24"/>
                  </a:lnTo>
                  <a:lnTo>
                    <a:pt x="0" y="19"/>
                  </a:lnTo>
                  <a:lnTo>
                    <a:pt x="0" y="14"/>
                  </a:lnTo>
                  <a:lnTo>
                    <a:pt x="0" y="9"/>
                  </a:lnTo>
                  <a:lnTo>
                    <a:pt x="0" y="4"/>
                  </a:lnTo>
                  <a:lnTo>
                    <a:pt x="0" y="2"/>
                  </a:lnTo>
                  <a:lnTo>
                    <a:pt x="2" y="0"/>
                  </a:lnTo>
                  <a:lnTo>
                    <a:pt x="3" y="0"/>
                  </a:lnTo>
                  <a:lnTo>
                    <a:pt x="4" y="0"/>
                  </a:lnTo>
                  <a:lnTo>
                    <a:pt x="6" y="0"/>
                  </a:lnTo>
                  <a:lnTo>
                    <a:pt x="8" y="0"/>
                  </a:lnTo>
                  <a:lnTo>
                    <a:pt x="9" y="2"/>
                  </a:lnTo>
                  <a:lnTo>
                    <a:pt x="1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69" name="Freeform 162"/>
            <p:cNvSpPr>
              <a:spLocks/>
            </p:cNvSpPr>
            <p:nvPr/>
          </p:nvSpPr>
          <p:spPr bwMode="auto">
            <a:xfrm>
              <a:off x="4319588" y="5362575"/>
              <a:ext cx="22225" cy="290512"/>
            </a:xfrm>
            <a:custGeom>
              <a:avLst/>
              <a:gdLst>
                <a:gd name="T0" fmla="*/ 2147483647 w 14"/>
                <a:gd name="T1" fmla="*/ 2147483647 h 183"/>
                <a:gd name="T2" fmla="*/ 2147483647 w 14"/>
                <a:gd name="T3" fmla="*/ 2147483647 h 183"/>
                <a:gd name="T4" fmla="*/ 2147483647 w 14"/>
                <a:gd name="T5" fmla="*/ 2147483647 h 183"/>
                <a:gd name="T6" fmla="*/ 2147483647 w 14"/>
                <a:gd name="T7" fmla="*/ 2147483647 h 183"/>
                <a:gd name="T8" fmla="*/ 2147483647 w 14"/>
                <a:gd name="T9" fmla="*/ 2147483647 h 183"/>
                <a:gd name="T10" fmla="*/ 2147483647 w 14"/>
                <a:gd name="T11" fmla="*/ 2147483647 h 183"/>
                <a:gd name="T12" fmla="*/ 2147483647 w 14"/>
                <a:gd name="T13" fmla="*/ 2147483647 h 183"/>
                <a:gd name="T14" fmla="*/ 2147483647 w 14"/>
                <a:gd name="T15" fmla="*/ 2147483647 h 183"/>
                <a:gd name="T16" fmla="*/ 2147483647 w 14"/>
                <a:gd name="T17" fmla="*/ 2147483647 h 183"/>
                <a:gd name="T18" fmla="*/ 2147483647 w 14"/>
                <a:gd name="T19" fmla="*/ 2147483647 h 183"/>
                <a:gd name="T20" fmla="*/ 2147483647 w 14"/>
                <a:gd name="T21" fmla="*/ 2147483647 h 183"/>
                <a:gd name="T22" fmla="*/ 2147483647 w 14"/>
                <a:gd name="T23" fmla="*/ 2147483647 h 183"/>
                <a:gd name="T24" fmla="*/ 2147483647 w 14"/>
                <a:gd name="T25" fmla="*/ 2147483647 h 183"/>
                <a:gd name="T26" fmla="*/ 2147483647 w 14"/>
                <a:gd name="T27" fmla="*/ 2147483647 h 183"/>
                <a:gd name="T28" fmla="*/ 2147483647 w 14"/>
                <a:gd name="T29" fmla="*/ 2147483647 h 183"/>
                <a:gd name="T30" fmla="*/ 2147483647 w 14"/>
                <a:gd name="T31" fmla="*/ 2147483647 h 183"/>
                <a:gd name="T32" fmla="*/ 2147483647 w 14"/>
                <a:gd name="T33" fmla="*/ 2147483647 h 183"/>
                <a:gd name="T34" fmla="*/ 2147483647 w 14"/>
                <a:gd name="T35" fmla="*/ 2147483647 h 183"/>
                <a:gd name="T36" fmla="*/ 2147483647 w 14"/>
                <a:gd name="T37" fmla="*/ 2147483647 h 183"/>
                <a:gd name="T38" fmla="*/ 2147483647 w 14"/>
                <a:gd name="T39" fmla="*/ 2147483647 h 183"/>
                <a:gd name="T40" fmla="*/ 2147483647 w 14"/>
                <a:gd name="T41" fmla="*/ 2147483647 h 183"/>
                <a:gd name="T42" fmla="*/ 2147483647 w 14"/>
                <a:gd name="T43" fmla="*/ 2147483647 h 183"/>
                <a:gd name="T44" fmla="*/ 2147483647 w 14"/>
                <a:gd name="T45" fmla="*/ 2147483647 h 183"/>
                <a:gd name="T46" fmla="*/ 2147483647 w 14"/>
                <a:gd name="T47" fmla="*/ 2147483647 h 183"/>
                <a:gd name="T48" fmla="*/ 2147483647 w 14"/>
                <a:gd name="T49" fmla="*/ 2147483647 h 183"/>
                <a:gd name="T50" fmla="*/ 2147483647 w 14"/>
                <a:gd name="T51" fmla="*/ 2147483647 h 183"/>
                <a:gd name="T52" fmla="*/ 2147483647 w 14"/>
                <a:gd name="T53" fmla="*/ 2147483647 h 183"/>
                <a:gd name="T54" fmla="*/ 2147483647 w 14"/>
                <a:gd name="T55" fmla="*/ 2147483647 h 183"/>
                <a:gd name="T56" fmla="*/ 2147483647 w 14"/>
                <a:gd name="T57" fmla="*/ 2147483647 h 183"/>
                <a:gd name="T58" fmla="*/ 2147483647 w 14"/>
                <a:gd name="T59" fmla="*/ 2147483647 h 183"/>
                <a:gd name="T60" fmla="*/ 2147483647 w 14"/>
                <a:gd name="T61" fmla="*/ 2147483647 h 183"/>
                <a:gd name="T62" fmla="*/ 2147483647 w 14"/>
                <a:gd name="T63" fmla="*/ 2147483647 h 183"/>
                <a:gd name="T64" fmla="*/ 2147483647 w 14"/>
                <a:gd name="T65" fmla="*/ 2147483647 h 183"/>
                <a:gd name="T66" fmla="*/ 2147483647 w 14"/>
                <a:gd name="T67" fmla="*/ 2147483647 h 183"/>
                <a:gd name="T68" fmla="*/ 2147483647 w 14"/>
                <a:gd name="T69" fmla="*/ 2147483647 h 183"/>
                <a:gd name="T70" fmla="*/ 2147483647 w 14"/>
                <a:gd name="T71" fmla="*/ 2147483647 h 183"/>
                <a:gd name="T72" fmla="*/ 2147483647 w 14"/>
                <a:gd name="T73" fmla="*/ 2147483647 h 183"/>
                <a:gd name="T74" fmla="*/ 0 w 14"/>
                <a:gd name="T75" fmla="*/ 2147483647 h 183"/>
                <a:gd name="T76" fmla="*/ 0 w 14"/>
                <a:gd name="T77" fmla="*/ 2147483647 h 183"/>
                <a:gd name="T78" fmla="*/ 0 w 14"/>
                <a:gd name="T79" fmla="*/ 2147483647 h 183"/>
                <a:gd name="T80" fmla="*/ 0 w 14"/>
                <a:gd name="T81" fmla="*/ 2147483647 h 183"/>
                <a:gd name="T82" fmla="*/ 0 w 14"/>
                <a:gd name="T83" fmla="*/ 2147483647 h 183"/>
                <a:gd name="T84" fmla="*/ 2147483647 w 14"/>
                <a:gd name="T85" fmla="*/ 2147483647 h 183"/>
                <a:gd name="T86" fmla="*/ 2147483647 w 14"/>
                <a:gd name="T87" fmla="*/ 0 h 183"/>
                <a:gd name="T88" fmla="*/ 2147483647 w 14"/>
                <a:gd name="T89" fmla="*/ 0 h 183"/>
                <a:gd name="T90" fmla="*/ 2147483647 w 14"/>
                <a:gd name="T91" fmla="*/ 0 h 183"/>
                <a:gd name="T92" fmla="*/ 2147483647 w 14"/>
                <a:gd name="T93" fmla="*/ 2147483647 h 183"/>
                <a:gd name="T94" fmla="*/ 2147483647 w 14"/>
                <a:gd name="T95" fmla="*/ 2147483647 h 183"/>
                <a:gd name="T96" fmla="*/ 2147483647 w 14"/>
                <a:gd name="T97" fmla="*/ 2147483647 h 183"/>
                <a:gd name="T98" fmla="*/ 2147483647 w 14"/>
                <a:gd name="T99" fmla="*/ 2147483647 h 1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
                <a:gd name="T151" fmla="*/ 0 h 183"/>
                <a:gd name="T152" fmla="*/ 14 w 14"/>
                <a:gd name="T153" fmla="*/ 183 h 1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 h="183">
                  <a:moveTo>
                    <a:pt x="10" y="4"/>
                  </a:moveTo>
                  <a:lnTo>
                    <a:pt x="10" y="16"/>
                  </a:lnTo>
                  <a:lnTo>
                    <a:pt x="10" y="27"/>
                  </a:lnTo>
                  <a:lnTo>
                    <a:pt x="10" y="38"/>
                  </a:lnTo>
                  <a:lnTo>
                    <a:pt x="11" y="49"/>
                  </a:lnTo>
                  <a:lnTo>
                    <a:pt x="12" y="59"/>
                  </a:lnTo>
                  <a:lnTo>
                    <a:pt x="12" y="70"/>
                  </a:lnTo>
                  <a:lnTo>
                    <a:pt x="12" y="80"/>
                  </a:lnTo>
                  <a:lnTo>
                    <a:pt x="12" y="91"/>
                  </a:lnTo>
                  <a:lnTo>
                    <a:pt x="12" y="101"/>
                  </a:lnTo>
                  <a:lnTo>
                    <a:pt x="13" y="112"/>
                  </a:lnTo>
                  <a:lnTo>
                    <a:pt x="13" y="122"/>
                  </a:lnTo>
                  <a:lnTo>
                    <a:pt x="14" y="134"/>
                  </a:lnTo>
                  <a:lnTo>
                    <a:pt x="14" y="144"/>
                  </a:lnTo>
                  <a:lnTo>
                    <a:pt x="14" y="156"/>
                  </a:lnTo>
                  <a:lnTo>
                    <a:pt x="14" y="167"/>
                  </a:lnTo>
                  <a:lnTo>
                    <a:pt x="14" y="180"/>
                  </a:lnTo>
                  <a:lnTo>
                    <a:pt x="14" y="181"/>
                  </a:lnTo>
                  <a:lnTo>
                    <a:pt x="12" y="182"/>
                  </a:lnTo>
                  <a:lnTo>
                    <a:pt x="10" y="182"/>
                  </a:lnTo>
                  <a:lnTo>
                    <a:pt x="8" y="183"/>
                  </a:lnTo>
                  <a:lnTo>
                    <a:pt x="6" y="182"/>
                  </a:lnTo>
                  <a:lnTo>
                    <a:pt x="5" y="182"/>
                  </a:lnTo>
                  <a:lnTo>
                    <a:pt x="4" y="181"/>
                  </a:lnTo>
                  <a:lnTo>
                    <a:pt x="4" y="180"/>
                  </a:lnTo>
                  <a:lnTo>
                    <a:pt x="3" y="169"/>
                  </a:lnTo>
                  <a:lnTo>
                    <a:pt x="3" y="157"/>
                  </a:lnTo>
                  <a:lnTo>
                    <a:pt x="3" y="145"/>
                  </a:lnTo>
                  <a:lnTo>
                    <a:pt x="3" y="135"/>
                  </a:lnTo>
                  <a:lnTo>
                    <a:pt x="2" y="124"/>
                  </a:lnTo>
                  <a:lnTo>
                    <a:pt x="2" y="112"/>
                  </a:lnTo>
                  <a:lnTo>
                    <a:pt x="2" y="102"/>
                  </a:lnTo>
                  <a:lnTo>
                    <a:pt x="2" y="92"/>
                  </a:lnTo>
                  <a:lnTo>
                    <a:pt x="2" y="80"/>
                  </a:lnTo>
                  <a:lnTo>
                    <a:pt x="2" y="70"/>
                  </a:lnTo>
                  <a:lnTo>
                    <a:pt x="1" y="59"/>
                  </a:lnTo>
                  <a:lnTo>
                    <a:pt x="1" y="49"/>
                  </a:lnTo>
                  <a:lnTo>
                    <a:pt x="0" y="38"/>
                  </a:lnTo>
                  <a:lnTo>
                    <a:pt x="0" y="27"/>
                  </a:lnTo>
                  <a:lnTo>
                    <a:pt x="0" y="15"/>
                  </a:lnTo>
                  <a:lnTo>
                    <a:pt x="0" y="4"/>
                  </a:lnTo>
                  <a:lnTo>
                    <a:pt x="0" y="2"/>
                  </a:lnTo>
                  <a:lnTo>
                    <a:pt x="2" y="1"/>
                  </a:lnTo>
                  <a:lnTo>
                    <a:pt x="3" y="0"/>
                  </a:lnTo>
                  <a:lnTo>
                    <a:pt x="6" y="0"/>
                  </a:lnTo>
                  <a:lnTo>
                    <a:pt x="7" y="0"/>
                  </a:lnTo>
                  <a:lnTo>
                    <a:pt x="9" y="1"/>
                  </a:lnTo>
                  <a:lnTo>
                    <a:pt x="10" y="2"/>
                  </a:lnTo>
                  <a:lnTo>
                    <a:pt x="1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70" name="Freeform 163"/>
            <p:cNvSpPr>
              <a:spLocks/>
            </p:cNvSpPr>
            <p:nvPr/>
          </p:nvSpPr>
          <p:spPr bwMode="auto">
            <a:xfrm>
              <a:off x="4605338" y="5314950"/>
              <a:ext cx="20637" cy="300037"/>
            </a:xfrm>
            <a:custGeom>
              <a:avLst/>
              <a:gdLst>
                <a:gd name="T0" fmla="*/ 2147483647 w 13"/>
                <a:gd name="T1" fmla="*/ 2147483647 h 189"/>
                <a:gd name="T2" fmla="*/ 2147483647 w 13"/>
                <a:gd name="T3" fmla="*/ 2147483647 h 189"/>
                <a:gd name="T4" fmla="*/ 2147483647 w 13"/>
                <a:gd name="T5" fmla="*/ 2147483647 h 189"/>
                <a:gd name="T6" fmla="*/ 2147483647 w 13"/>
                <a:gd name="T7" fmla="*/ 2147483647 h 189"/>
                <a:gd name="T8" fmla="*/ 2147483647 w 13"/>
                <a:gd name="T9" fmla="*/ 2147483647 h 189"/>
                <a:gd name="T10" fmla="*/ 2147483647 w 13"/>
                <a:gd name="T11" fmla="*/ 2147483647 h 189"/>
                <a:gd name="T12" fmla="*/ 2147483647 w 13"/>
                <a:gd name="T13" fmla="*/ 2147483647 h 189"/>
                <a:gd name="T14" fmla="*/ 2147483647 w 13"/>
                <a:gd name="T15" fmla="*/ 2147483647 h 189"/>
                <a:gd name="T16" fmla="*/ 2147483647 w 13"/>
                <a:gd name="T17" fmla="*/ 2147483647 h 189"/>
                <a:gd name="T18" fmla="*/ 2147483647 w 13"/>
                <a:gd name="T19" fmla="*/ 2147483647 h 189"/>
                <a:gd name="T20" fmla="*/ 2147483647 w 13"/>
                <a:gd name="T21" fmla="*/ 2147483647 h 189"/>
                <a:gd name="T22" fmla="*/ 2147483647 w 13"/>
                <a:gd name="T23" fmla="*/ 2147483647 h 189"/>
                <a:gd name="T24" fmla="*/ 2147483647 w 13"/>
                <a:gd name="T25" fmla="*/ 2147483647 h 189"/>
                <a:gd name="T26" fmla="*/ 2147483647 w 13"/>
                <a:gd name="T27" fmla="*/ 2147483647 h 189"/>
                <a:gd name="T28" fmla="*/ 2147483647 w 13"/>
                <a:gd name="T29" fmla="*/ 2147483647 h 189"/>
                <a:gd name="T30" fmla="*/ 2147483647 w 13"/>
                <a:gd name="T31" fmla="*/ 2147483647 h 189"/>
                <a:gd name="T32" fmla="*/ 2147483647 w 13"/>
                <a:gd name="T33" fmla="*/ 2147483647 h 189"/>
                <a:gd name="T34" fmla="*/ 2147483647 w 13"/>
                <a:gd name="T35" fmla="*/ 2147483647 h 189"/>
                <a:gd name="T36" fmla="*/ 2147483647 w 13"/>
                <a:gd name="T37" fmla="*/ 2147483647 h 189"/>
                <a:gd name="T38" fmla="*/ 2147483647 w 13"/>
                <a:gd name="T39" fmla="*/ 2147483647 h 189"/>
                <a:gd name="T40" fmla="*/ 2147483647 w 13"/>
                <a:gd name="T41" fmla="*/ 2147483647 h 189"/>
                <a:gd name="T42" fmla="*/ 2147483647 w 13"/>
                <a:gd name="T43" fmla="*/ 2147483647 h 189"/>
                <a:gd name="T44" fmla="*/ 2147483647 w 13"/>
                <a:gd name="T45" fmla="*/ 2147483647 h 189"/>
                <a:gd name="T46" fmla="*/ 2147483647 w 13"/>
                <a:gd name="T47" fmla="*/ 2147483647 h 189"/>
                <a:gd name="T48" fmla="*/ 0 w 13"/>
                <a:gd name="T49" fmla="*/ 2147483647 h 189"/>
                <a:gd name="T50" fmla="*/ 0 w 13"/>
                <a:gd name="T51" fmla="*/ 2147483647 h 189"/>
                <a:gd name="T52" fmla="*/ 0 w 13"/>
                <a:gd name="T53" fmla="*/ 2147483647 h 189"/>
                <a:gd name="T54" fmla="*/ 0 w 13"/>
                <a:gd name="T55" fmla="*/ 2147483647 h 189"/>
                <a:gd name="T56" fmla="*/ 0 w 13"/>
                <a:gd name="T57" fmla="*/ 2147483647 h 189"/>
                <a:gd name="T58" fmla="*/ 0 w 13"/>
                <a:gd name="T59" fmla="*/ 2147483647 h 189"/>
                <a:gd name="T60" fmla="*/ 2147483647 w 13"/>
                <a:gd name="T61" fmla="*/ 2147483647 h 189"/>
                <a:gd name="T62" fmla="*/ 2147483647 w 13"/>
                <a:gd name="T63" fmla="*/ 2147483647 h 189"/>
                <a:gd name="T64" fmla="*/ 2147483647 w 13"/>
                <a:gd name="T65" fmla="*/ 2147483647 h 189"/>
                <a:gd name="T66" fmla="*/ 2147483647 w 13"/>
                <a:gd name="T67" fmla="*/ 2147483647 h 189"/>
                <a:gd name="T68" fmla="*/ 2147483647 w 13"/>
                <a:gd name="T69" fmla="*/ 2147483647 h 189"/>
                <a:gd name="T70" fmla="*/ 2147483647 w 13"/>
                <a:gd name="T71" fmla="*/ 2147483647 h 189"/>
                <a:gd name="T72" fmla="*/ 2147483647 w 13"/>
                <a:gd name="T73" fmla="*/ 0 h 189"/>
                <a:gd name="T74" fmla="*/ 2147483647 w 13"/>
                <a:gd name="T75" fmla="*/ 0 h 189"/>
                <a:gd name="T76" fmla="*/ 2147483647 w 13"/>
                <a:gd name="T77" fmla="*/ 2147483647 h 18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
                <a:gd name="T118" fmla="*/ 0 h 189"/>
                <a:gd name="T119" fmla="*/ 13 w 13"/>
                <a:gd name="T120" fmla="*/ 189 h 18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 h="189">
                  <a:moveTo>
                    <a:pt x="8" y="2"/>
                  </a:moveTo>
                  <a:lnTo>
                    <a:pt x="8" y="8"/>
                  </a:lnTo>
                  <a:lnTo>
                    <a:pt x="8" y="12"/>
                  </a:lnTo>
                  <a:lnTo>
                    <a:pt x="8" y="17"/>
                  </a:lnTo>
                  <a:lnTo>
                    <a:pt x="9" y="22"/>
                  </a:lnTo>
                  <a:lnTo>
                    <a:pt x="9" y="26"/>
                  </a:lnTo>
                  <a:lnTo>
                    <a:pt x="10" y="31"/>
                  </a:lnTo>
                  <a:lnTo>
                    <a:pt x="10" y="35"/>
                  </a:lnTo>
                  <a:lnTo>
                    <a:pt x="10" y="39"/>
                  </a:lnTo>
                  <a:lnTo>
                    <a:pt x="10" y="44"/>
                  </a:lnTo>
                  <a:lnTo>
                    <a:pt x="11" y="48"/>
                  </a:lnTo>
                  <a:lnTo>
                    <a:pt x="11" y="52"/>
                  </a:lnTo>
                  <a:lnTo>
                    <a:pt x="12" y="57"/>
                  </a:lnTo>
                  <a:lnTo>
                    <a:pt x="12" y="61"/>
                  </a:lnTo>
                  <a:lnTo>
                    <a:pt x="12" y="67"/>
                  </a:lnTo>
                  <a:lnTo>
                    <a:pt x="12" y="71"/>
                  </a:lnTo>
                  <a:lnTo>
                    <a:pt x="12" y="77"/>
                  </a:lnTo>
                  <a:lnTo>
                    <a:pt x="12" y="84"/>
                  </a:lnTo>
                  <a:lnTo>
                    <a:pt x="12" y="92"/>
                  </a:lnTo>
                  <a:lnTo>
                    <a:pt x="12" y="99"/>
                  </a:lnTo>
                  <a:lnTo>
                    <a:pt x="12" y="105"/>
                  </a:lnTo>
                  <a:lnTo>
                    <a:pt x="12" y="111"/>
                  </a:lnTo>
                  <a:lnTo>
                    <a:pt x="12" y="118"/>
                  </a:lnTo>
                  <a:lnTo>
                    <a:pt x="12" y="124"/>
                  </a:lnTo>
                  <a:lnTo>
                    <a:pt x="12" y="131"/>
                  </a:lnTo>
                  <a:lnTo>
                    <a:pt x="12" y="136"/>
                  </a:lnTo>
                  <a:lnTo>
                    <a:pt x="12" y="142"/>
                  </a:lnTo>
                  <a:lnTo>
                    <a:pt x="12" y="149"/>
                  </a:lnTo>
                  <a:lnTo>
                    <a:pt x="13" y="155"/>
                  </a:lnTo>
                  <a:lnTo>
                    <a:pt x="13" y="162"/>
                  </a:lnTo>
                  <a:lnTo>
                    <a:pt x="13" y="168"/>
                  </a:lnTo>
                  <a:lnTo>
                    <a:pt x="13" y="175"/>
                  </a:lnTo>
                  <a:lnTo>
                    <a:pt x="13" y="184"/>
                  </a:lnTo>
                  <a:lnTo>
                    <a:pt x="12" y="186"/>
                  </a:lnTo>
                  <a:lnTo>
                    <a:pt x="11" y="187"/>
                  </a:lnTo>
                  <a:lnTo>
                    <a:pt x="9" y="188"/>
                  </a:lnTo>
                  <a:lnTo>
                    <a:pt x="7" y="189"/>
                  </a:lnTo>
                  <a:lnTo>
                    <a:pt x="4" y="188"/>
                  </a:lnTo>
                  <a:lnTo>
                    <a:pt x="2" y="187"/>
                  </a:lnTo>
                  <a:lnTo>
                    <a:pt x="2" y="186"/>
                  </a:lnTo>
                  <a:lnTo>
                    <a:pt x="1" y="184"/>
                  </a:lnTo>
                  <a:lnTo>
                    <a:pt x="1" y="175"/>
                  </a:lnTo>
                  <a:lnTo>
                    <a:pt x="1" y="168"/>
                  </a:lnTo>
                  <a:lnTo>
                    <a:pt x="1" y="162"/>
                  </a:lnTo>
                  <a:lnTo>
                    <a:pt x="1" y="155"/>
                  </a:lnTo>
                  <a:lnTo>
                    <a:pt x="1" y="149"/>
                  </a:lnTo>
                  <a:lnTo>
                    <a:pt x="1" y="142"/>
                  </a:lnTo>
                  <a:lnTo>
                    <a:pt x="1" y="136"/>
                  </a:lnTo>
                  <a:lnTo>
                    <a:pt x="1" y="131"/>
                  </a:lnTo>
                  <a:lnTo>
                    <a:pt x="0" y="124"/>
                  </a:lnTo>
                  <a:lnTo>
                    <a:pt x="0" y="118"/>
                  </a:lnTo>
                  <a:lnTo>
                    <a:pt x="0" y="111"/>
                  </a:lnTo>
                  <a:lnTo>
                    <a:pt x="0" y="105"/>
                  </a:lnTo>
                  <a:lnTo>
                    <a:pt x="0" y="99"/>
                  </a:lnTo>
                  <a:lnTo>
                    <a:pt x="0" y="92"/>
                  </a:lnTo>
                  <a:lnTo>
                    <a:pt x="0" y="84"/>
                  </a:lnTo>
                  <a:lnTo>
                    <a:pt x="0" y="77"/>
                  </a:lnTo>
                  <a:lnTo>
                    <a:pt x="0" y="71"/>
                  </a:lnTo>
                  <a:lnTo>
                    <a:pt x="0" y="67"/>
                  </a:lnTo>
                  <a:lnTo>
                    <a:pt x="0" y="61"/>
                  </a:lnTo>
                  <a:lnTo>
                    <a:pt x="1" y="57"/>
                  </a:lnTo>
                  <a:lnTo>
                    <a:pt x="1" y="52"/>
                  </a:lnTo>
                  <a:lnTo>
                    <a:pt x="2" y="48"/>
                  </a:lnTo>
                  <a:lnTo>
                    <a:pt x="2" y="44"/>
                  </a:lnTo>
                  <a:lnTo>
                    <a:pt x="2" y="39"/>
                  </a:lnTo>
                  <a:lnTo>
                    <a:pt x="2" y="35"/>
                  </a:lnTo>
                  <a:lnTo>
                    <a:pt x="2" y="31"/>
                  </a:lnTo>
                  <a:lnTo>
                    <a:pt x="2" y="26"/>
                  </a:lnTo>
                  <a:lnTo>
                    <a:pt x="3" y="22"/>
                  </a:lnTo>
                  <a:lnTo>
                    <a:pt x="4" y="17"/>
                  </a:lnTo>
                  <a:lnTo>
                    <a:pt x="4" y="12"/>
                  </a:lnTo>
                  <a:lnTo>
                    <a:pt x="4" y="8"/>
                  </a:lnTo>
                  <a:lnTo>
                    <a:pt x="4" y="2"/>
                  </a:lnTo>
                  <a:lnTo>
                    <a:pt x="4" y="0"/>
                  </a:lnTo>
                  <a:lnTo>
                    <a:pt x="6" y="0"/>
                  </a:lnTo>
                  <a:lnTo>
                    <a:pt x="8" y="0"/>
                  </a:lnTo>
                  <a:lnTo>
                    <a:pt x="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71" name="Freeform 164"/>
            <p:cNvSpPr>
              <a:spLocks/>
            </p:cNvSpPr>
            <p:nvPr/>
          </p:nvSpPr>
          <p:spPr bwMode="auto">
            <a:xfrm>
              <a:off x="4649788" y="5314950"/>
              <a:ext cx="20637" cy="292100"/>
            </a:xfrm>
            <a:custGeom>
              <a:avLst/>
              <a:gdLst>
                <a:gd name="T0" fmla="*/ 2147483647 w 13"/>
                <a:gd name="T1" fmla="*/ 2147483647 h 184"/>
                <a:gd name="T2" fmla="*/ 2147483647 w 13"/>
                <a:gd name="T3" fmla="*/ 2147483647 h 184"/>
                <a:gd name="T4" fmla="*/ 2147483647 w 13"/>
                <a:gd name="T5" fmla="*/ 2147483647 h 184"/>
                <a:gd name="T6" fmla="*/ 2147483647 w 13"/>
                <a:gd name="T7" fmla="*/ 2147483647 h 184"/>
                <a:gd name="T8" fmla="*/ 2147483647 w 13"/>
                <a:gd name="T9" fmla="*/ 2147483647 h 184"/>
                <a:gd name="T10" fmla="*/ 2147483647 w 13"/>
                <a:gd name="T11" fmla="*/ 2147483647 h 184"/>
                <a:gd name="T12" fmla="*/ 2147483647 w 13"/>
                <a:gd name="T13" fmla="*/ 2147483647 h 184"/>
                <a:gd name="T14" fmla="*/ 2147483647 w 13"/>
                <a:gd name="T15" fmla="*/ 2147483647 h 184"/>
                <a:gd name="T16" fmla="*/ 2147483647 w 13"/>
                <a:gd name="T17" fmla="*/ 2147483647 h 184"/>
                <a:gd name="T18" fmla="*/ 2147483647 w 13"/>
                <a:gd name="T19" fmla="*/ 2147483647 h 184"/>
                <a:gd name="T20" fmla="*/ 2147483647 w 13"/>
                <a:gd name="T21" fmla="*/ 2147483647 h 184"/>
                <a:gd name="T22" fmla="*/ 2147483647 w 13"/>
                <a:gd name="T23" fmla="*/ 2147483647 h 184"/>
                <a:gd name="T24" fmla="*/ 2147483647 w 13"/>
                <a:gd name="T25" fmla="*/ 2147483647 h 184"/>
                <a:gd name="T26" fmla="*/ 2147483647 w 13"/>
                <a:gd name="T27" fmla="*/ 2147483647 h 184"/>
                <a:gd name="T28" fmla="*/ 2147483647 w 13"/>
                <a:gd name="T29" fmla="*/ 2147483647 h 184"/>
                <a:gd name="T30" fmla="*/ 2147483647 w 13"/>
                <a:gd name="T31" fmla="*/ 2147483647 h 184"/>
                <a:gd name="T32" fmla="*/ 2147483647 w 13"/>
                <a:gd name="T33" fmla="*/ 2147483647 h 184"/>
                <a:gd name="T34" fmla="*/ 2147483647 w 13"/>
                <a:gd name="T35" fmla="*/ 2147483647 h 184"/>
                <a:gd name="T36" fmla="*/ 2147483647 w 13"/>
                <a:gd name="T37" fmla="*/ 2147483647 h 184"/>
                <a:gd name="T38" fmla="*/ 0 w 13"/>
                <a:gd name="T39" fmla="*/ 2147483647 h 184"/>
                <a:gd name="T40" fmla="*/ 0 w 13"/>
                <a:gd name="T41" fmla="*/ 2147483647 h 184"/>
                <a:gd name="T42" fmla="*/ 0 w 13"/>
                <a:gd name="T43" fmla="*/ 2147483647 h 184"/>
                <a:gd name="T44" fmla="*/ 0 w 13"/>
                <a:gd name="T45" fmla="*/ 2147483647 h 184"/>
                <a:gd name="T46" fmla="*/ 0 w 13"/>
                <a:gd name="T47" fmla="*/ 2147483647 h 184"/>
                <a:gd name="T48" fmla="*/ 0 w 13"/>
                <a:gd name="T49" fmla="*/ 2147483647 h 184"/>
                <a:gd name="T50" fmla="*/ 0 w 13"/>
                <a:gd name="T51" fmla="*/ 2147483647 h 184"/>
                <a:gd name="T52" fmla="*/ 0 w 13"/>
                <a:gd name="T53" fmla="*/ 2147483647 h 184"/>
                <a:gd name="T54" fmla="*/ 0 w 13"/>
                <a:gd name="T55" fmla="*/ 2147483647 h 184"/>
                <a:gd name="T56" fmla="*/ 0 w 13"/>
                <a:gd name="T57" fmla="*/ 2147483647 h 184"/>
                <a:gd name="T58" fmla="*/ 0 w 13"/>
                <a:gd name="T59" fmla="*/ 2147483647 h 184"/>
                <a:gd name="T60" fmla="*/ 0 w 13"/>
                <a:gd name="T61" fmla="*/ 2147483647 h 184"/>
                <a:gd name="T62" fmla="*/ 0 w 13"/>
                <a:gd name="T63" fmla="*/ 2147483647 h 184"/>
                <a:gd name="T64" fmla="*/ 0 w 13"/>
                <a:gd name="T65" fmla="*/ 2147483647 h 184"/>
                <a:gd name="T66" fmla="*/ 0 w 13"/>
                <a:gd name="T67" fmla="*/ 2147483647 h 184"/>
                <a:gd name="T68" fmla="*/ 2147483647 w 13"/>
                <a:gd name="T69" fmla="*/ 2147483647 h 184"/>
                <a:gd name="T70" fmla="*/ 2147483647 w 13"/>
                <a:gd name="T71" fmla="*/ 2147483647 h 184"/>
                <a:gd name="T72" fmla="*/ 2147483647 w 13"/>
                <a:gd name="T73" fmla="*/ 2147483647 h 184"/>
                <a:gd name="T74" fmla="*/ 2147483647 w 13"/>
                <a:gd name="T75" fmla="*/ 2147483647 h 184"/>
                <a:gd name="T76" fmla="*/ 2147483647 w 13"/>
                <a:gd name="T77" fmla="*/ 2147483647 h 184"/>
                <a:gd name="T78" fmla="*/ 2147483647 w 13"/>
                <a:gd name="T79" fmla="*/ 0 h 184"/>
                <a:gd name="T80" fmla="*/ 2147483647 w 13"/>
                <a:gd name="T81" fmla="*/ 0 h 184"/>
                <a:gd name="T82" fmla="*/ 2147483647 w 13"/>
                <a:gd name="T83" fmla="*/ 0 h 184"/>
                <a:gd name="T84" fmla="*/ 2147483647 w 13"/>
                <a:gd name="T85" fmla="*/ 2147483647 h 184"/>
                <a:gd name="T86" fmla="*/ 2147483647 w 13"/>
                <a:gd name="T87" fmla="*/ 2147483647 h 184"/>
                <a:gd name="T88" fmla="*/ 2147483647 w 13"/>
                <a:gd name="T89" fmla="*/ 2147483647 h 184"/>
                <a:gd name="T90" fmla="*/ 2147483647 w 13"/>
                <a:gd name="T91" fmla="*/ 2147483647 h 1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
                <a:gd name="T139" fmla="*/ 0 h 184"/>
                <a:gd name="T140" fmla="*/ 13 w 13"/>
                <a:gd name="T141" fmla="*/ 184 h 18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 h="184">
                  <a:moveTo>
                    <a:pt x="13" y="3"/>
                  </a:moveTo>
                  <a:lnTo>
                    <a:pt x="13" y="15"/>
                  </a:lnTo>
                  <a:lnTo>
                    <a:pt x="12" y="26"/>
                  </a:lnTo>
                  <a:lnTo>
                    <a:pt x="12" y="37"/>
                  </a:lnTo>
                  <a:lnTo>
                    <a:pt x="12" y="48"/>
                  </a:lnTo>
                  <a:lnTo>
                    <a:pt x="11" y="59"/>
                  </a:lnTo>
                  <a:lnTo>
                    <a:pt x="10" y="70"/>
                  </a:lnTo>
                  <a:lnTo>
                    <a:pt x="9" y="81"/>
                  </a:lnTo>
                  <a:lnTo>
                    <a:pt x="9" y="92"/>
                  </a:lnTo>
                  <a:lnTo>
                    <a:pt x="8" y="103"/>
                  </a:lnTo>
                  <a:lnTo>
                    <a:pt x="7" y="113"/>
                  </a:lnTo>
                  <a:lnTo>
                    <a:pt x="6" y="124"/>
                  </a:lnTo>
                  <a:lnTo>
                    <a:pt x="6" y="135"/>
                  </a:lnTo>
                  <a:lnTo>
                    <a:pt x="5" y="147"/>
                  </a:lnTo>
                  <a:lnTo>
                    <a:pt x="4" y="158"/>
                  </a:lnTo>
                  <a:lnTo>
                    <a:pt x="4" y="170"/>
                  </a:lnTo>
                  <a:lnTo>
                    <a:pt x="4" y="183"/>
                  </a:lnTo>
                  <a:lnTo>
                    <a:pt x="4" y="184"/>
                  </a:lnTo>
                  <a:lnTo>
                    <a:pt x="2" y="184"/>
                  </a:lnTo>
                  <a:lnTo>
                    <a:pt x="0" y="184"/>
                  </a:lnTo>
                  <a:lnTo>
                    <a:pt x="0" y="183"/>
                  </a:lnTo>
                  <a:lnTo>
                    <a:pt x="0" y="170"/>
                  </a:lnTo>
                  <a:lnTo>
                    <a:pt x="0" y="158"/>
                  </a:lnTo>
                  <a:lnTo>
                    <a:pt x="0" y="147"/>
                  </a:lnTo>
                  <a:lnTo>
                    <a:pt x="0" y="136"/>
                  </a:lnTo>
                  <a:lnTo>
                    <a:pt x="0" y="125"/>
                  </a:lnTo>
                  <a:lnTo>
                    <a:pt x="0" y="114"/>
                  </a:lnTo>
                  <a:lnTo>
                    <a:pt x="0" y="103"/>
                  </a:lnTo>
                  <a:lnTo>
                    <a:pt x="0" y="92"/>
                  </a:lnTo>
                  <a:lnTo>
                    <a:pt x="0" y="81"/>
                  </a:lnTo>
                  <a:lnTo>
                    <a:pt x="0" y="71"/>
                  </a:lnTo>
                  <a:lnTo>
                    <a:pt x="0" y="60"/>
                  </a:lnTo>
                  <a:lnTo>
                    <a:pt x="0" y="49"/>
                  </a:lnTo>
                  <a:lnTo>
                    <a:pt x="0" y="38"/>
                  </a:lnTo>
                  <a:lnTo>
                    <a:pt x="1" y="26"/>
                  </a:lnTo>
                  <a:lnTo>
                    <a:pt x="1" y="15"/>
                  </a:lnTo>
                  <a:lnTo>
                    <a:pt x="1" y="3"/>
                  </a:lnTo>
                  <a:lnTo>
                    <a:pt x="2" y="2"/>
                  </a:lnTo>
                  <a:lnTo>
                    <a:pt x="4" y="0"/>
                  </a:lnTo>
                  <a:lnTo>
                    <a:pt x="6" y="0"/>
                  </a:lnTo>
                  <a:lnTo>
                    <a:pt x="9" y="0"/>
                  </a:lnTo>
                  <a:lnTo>
                    <a:pt x="11" y="1"/>
                  </a:lnTo>
                  <a:lnTo>
                    <a:pt x="12" y="2"/>
                  </a:lnTo>
                  <a:lnTo>
                    <a:pt x="1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72" name="Freeform 165"/>
            <p:cNvSpPr>
              <a:spLocks/>
            </p:cNvSpPr>
            <p:nvPr/>
          </p:nvSpPr>
          <p:spPr bwMode="auto">
            <a:xfrm>
              <a:off x="3906838" y="5381625"/>
              <a:ext cx="30162" cy="125412"/>
            </a:xfrm>
            <a:custGeom>
              <a:avLst/>
              <a:gdLst>
                <a:gd name="T0" fmla="*/ 2147483647 w 19"/>
                <a:gd name="T1" fmla="*/ 2147483647 h 79"/>
                <a:gd name="T2" fmla="*/ 2147483647 w 19"/>
                <a:gd name="T3" fmla="*/ 2147483647 h 79"/>
                <a:gd name="T4" fmla="*/ 2147483647 w 19"/>
                <a:gd name="T5" fmla="*/ 2147483647 h 79"/>
                <a:gd name="T6" fmla="*/ 2147483647 w 19"/>
                <a:gd name="T7" fmla="*/ 2147483647 h 79"/>
                <a:gd name="T8" fmla="*/ 2147483647 w 19"/>
                <a:gd name="T9" fmla="*/ 2147483647 h 79"/>
                <a:gd name="T10" fmla="*/ 2147483647 w 19"/>
                <a:gd name="T11" fmla="*/ 2147483647 h 79"/>
                <a:gd name="T12" fmla="*/ 2147483647 w 19"/>
                <a:gd name="T13" fmla="*/ 2147483647 h 79"/>
                <a:gd name="T14" fmla="*/ 2147483647 w 19"/>
                <a:gd name="T15" fmla="*/ 2147483647 h 79"/>
                <a:gd name="T16" fmla="*/ 2147483647 w 19"/>
                <a:gd name="T17" fmla="*/ 2147483647 h 79"/>
                <a:gd name="T18" fmla="*/ 2147483647 w 19"/>
                <a:gd name="T19" fmla="*/ 2147483647 h 79"/>
                <a:gd name="T20" fmla="*/ 2147483647 w 19"/>
                <a:gd name="T21" fmla="*/ 2147483647 h 79"/>
                <a:gd name="T22" fmla="*/ 2147483647 w 19"/>
                <a:gd name="T23" fmla="*/ 2147483647 h 79"/>
                <a:gd name="T24" fmla="*/ 2147483647 w 19"/>
                <a:gd name="T25" fmla="*/ 2147483647 h 79"/>
                <a:gd name="T26" fmla="*/ 2147483647 w 19"/>
                <a:gd name="T27" fmla="*/ 2147483647 h 79"/>
                <a:gd name="T28" fmla="*/ 2147483647 w 19"/>
                <a:gd name="T29" fmla="*/ 2147483647 h 79"/>
                <a:gd name="T30" fmla="*/ 2147483647 w 19"/>
                <a:gd name="T31" fmla="*/ 2147483647 h 79"/>
                <a:gd name="T32" fmla="*/ 2147483647 w 19"/>
                <a:gd name="T33" fmla="*/ 2147483647 h 79"/>
                <a:gd name="T34" fmla="*/ 2147483647 w 19"/>
                <a:gd name="T35" fmla="*/ 2147483647 h 79"/>
                <a:gd name="T36" fmla="*/ 2147483647 w 19"/>
                <a:gd name="T37" fmla="*/ 2147483647 h 79"/>
                <a:gd name="T38" fmla="*/ 2147483647 w 19"/>
                <a:gd name="T39" fmla="*/ 2147483647 h 79"/>
                <a:gd name="T40" fmla="*/ 2147483647 w 19"/>
                <a:gd name="T41" fmla="*/ 2147483647 h 79"/>
                <a:gd name="T42" fmla="*/ 2147483647 w 19"/>
                <a:gd name="T43" fmla="*/ 2147483647 h 79"/>
                <a:gd name="T44" fmla="*/ 2147483647 w 19"/>
                <a:gd name="T45" fmla="*/ 2147483647 h 79"/>
                <a:gd name="T46" fmla="*/ 2147483647 w 19"/>
                <a:gd name="T47" fmla="*/ 2147483647 h 79"/>
                <a:gd name="T48" fmla="*/ 2147483647 w 19"/>
                <a:gd name="T49" fmla="*/ 2147483647 h 79"/>
                <a:gd name="T50" fmla="*/ 2147483647 w 19"/>
                <a:gd name="T51" fmla="*/ 2147483647 h 79"/>
                <a:gd name="T52" fmla="*/ 2147483647 w 19"/>
                <a:gd name="T53" fmla="*/ 2147483647 h 79"/>
                <a:gd name="T54" fmla="*/ 0 w 19"/>
                <a:gd name="T55" fmla="*/ 2147483647 h 79"/>
                <a:gd name="T56" fmla="*/ 0 w 19"/>
                <a:gd name="T57" fmla="*/ 2147483647 h 79"/>
                <a:gd name="T58" fmla="*/ 2147483647 w 19"/>
                <a:gd name="T59" fmla="*/ 2147483647 h 79"/>
                <a:gd name="T60" fmla="*/ 2147483647 w 19"/>
                <a:gd name="T61" fmla="*/ 0 h 79"/>
                <a:gd name="T62" fmla="*/ 2147483647 w 19"/>
                <a:gd name="T63" fmla="*/ 2147483647 h 79"/>
                <a:gd name="T64" fmla="*/ 2147483647 w 19"/>
                <a:gd name="T65" fmla="*/ 2147483647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79"/>
                <a:gd name="T101" fmla="*/ 19 w 19"/>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79">
                  <a:moveTo>
                    <a:pt x="12" y="5"/>
                  </a:moveTo>
                  <a:lnTo>
                    <a:pt x="12" y="6"/>
                  </a:lnTo>
                  <a:lnTo>
                    <a:pt x="13" y="8"/>
                  </a:lnTo>
                  <a:lnTo>
                    <a:pt x="14" y="10"/>
                  </a:lnTo>
                  <a:lnTo>
                    <a:pt x="14" y="12"/>
                  </a:lnTo>
                  <a:lnTo>
                    <a:pt x="15" y="13"/>
                  </a:lnTo>
                  <a:lnTo>
                    <a:pt x="16" y="15"/>
                  </a:lnTo>
                  <a:lnTo>
                    <a:pt x="16" y="17"/>
                  </a:lnTo>
                  <a:lnTo>
                    <a:pt x="17" y="20"/>
                  </a:lnTo>
                  <a:lnTo>
                    <a:pt x="17" y="23"/>
                  </a:lnTo>
                  <a:lnTo>
                    <a:pt x="18" y="27"/>
                  </a:lnTo>
                  <a:lnTo>
                    <a:pt x="18" y="31"/>
                  </a:lnTo>
                  <a:lnTo>
                    <a:pt x="18" y="34"/>
                  </a:lnTo>
                  <a:lnTo>
                    <a:pt x="18" y="37"/>
                  </a:lnTo>
                  <a:lnTo>
                    <a:pt x="19" y="41"/>
                  </a:lnTo>
                  <a:lnTo>
                    <a:pt x="19" y="44"/>
                  </a:lnTo>
                  <a:lnTo>
                    <a:pt x="19" y="48"/>
                  </a:lnTo>
                  <a:lnTo>
                    <a:pt x="19" y="50"/>
                  </a:lnTo>
                  <a:lnTo>
                    <a:pt x="19" y="54"/>
                  </a:lnTo>
                  <a:lnTo>
                    <a:pt x="19" y="57"/>
                  </a:lnTo>
                  <a:lnTo>
                    <a:pt x="19" y="61"/>
                  </a:lnTo>
                  <a:lnTo>
                    <a:pt x="19" y="64"/>
                  </a:lnTo>
                  <a:lnTo>
                    <a:pt x="19" y="67"/>
                  </a:lnTo>
                  <a:lnTo>
                    <a:pt x="19" y="71"/>
                  </a:lnTo>
                  <a:lnTo>
                    <a:pt x="19" y="76"/>
                  </a:lnTo>
                  <a:lnTo>
                    <a:pt x="19" y="77"/>
                  </a:lnTo>
                  <a:lnTo>
                    <a:pt x="18" y="78"/>
                  </a:lnTo>
                  <a:lnTo>
                    <a:pt x="17" y="78"/>
                  </a:lnTo>
                  <a:lnTo>
                    <a:pt x="15" y="79"/>
                  </a:lnTo>
                  <a:lnTo>
                    <a:pt x="14" y="78"/>
                  </a:lnTo>
                  <a:lnTo>
                    <a:pt x="13" y="78"/>
                  </a:lnTo>
                  <a:lnTo>
                    <a:pt x="12" y="77"/>
                  </a:lnTo>
                  <a:lnTo>
                    <a:pt x="12" y="76"/>
                  </a:lnTo>
                  <a:lnTo>
                    <a:pt x="11" y="71"/>
                  </a:lnTo>
                  <a:lnTo>
                    <a:pt x="11" y="68"/>
                  </a:lnTo>
                  <a:lnTo>
                    <a:pt x="11" y="64"/>
                  </a:lnTo>
                  <a:lnTo>
                    <a:pt x="10" y="61"/>
                  </a:lnTo>
                  <a:lnTo>
                    <a:pt x="10" y="58"/>
                  </a:lnTo>
                  <a:lnTo>
                    <a:pt x="9" y="54"/>
                  </a:lnTo>
                  <a:lnTo>
                    <a:pt x="9" y="51"/>
                  </a:lnTo>
                  <a:lnTo>
                    <a:pt x="8" y="48"/>
                  </a:lnTo>
                  <a:lnTo>
                    <a:pt x="8" y="45"/>
                  </a:lnTo>
                  <a:lnTo>
                    <a:pt x="7" y="42"/>
                  </a:lnTo>
                  <a:lnTo>
                    <a:pt x="6" y="39"/>
                  </a:lnTo>
                  <a:lnTo>
                    <a:pt x="5" y="35"/>
                  </a:lnTo>
                  <a:lnTo>
                    <a:pt x="5" y="32"/>
                  </a:lnTo>
                  <a:lnTo>
                    <a:pt x="4" y="29"/>
                  </a:lnTo>
                  <a:lnTo>
                    <a:pt x="3" y="25"/>
                  </a:lnTo>
                  <a:lnTo>
                    <a:pt x="2" y="22"/>
                  </a:lnTo>
                  <a:lnTo>
                    <a:pt x="2" y="19"/>
                  </a:lnTo>
                  <a:lnTo>
                    <a:pt x="2" y="17"/>
                  </a:lnTo>
                  <a:lnTo>
                    <a:pt x="2" y="15"/>
                  </a:lnTo>
                  <a:lnTo>
                    <a:pt x="2" y="14"/>
                  </a:lnTo>
                  <a:lnTo>
                    <a:pt x="2" y="12"/>
                  </a:lnTo>
                  <a:lnTo>
                    <a:pt x="1" y="10"/>
                  </a:lnTo>
                  <a:lnTo>
                    <a:pt x="0" y="9"/>
                  </a:lnTo>
                  <a:lnTo>
                    <a:pt x="0" y="7"/>
                  </a:lnTo>
                  <a:lnTo>
                    <a:pt x="0" y="5"/>
                  </a:lnTo>
                  <a:lnTo>
                    <a:pt x="1" y="3"/>
                  </a:lnTo>
                  <a:lnTo>
                    <a:pt x="2" y="1"/>
                  </a:lnTo>
                  <a:lnTo>
                    <a:pt x="5" y="1"/>
                  </a:lnTo>
                  <a:lnTo>
                    <a:pt x="6" y="0"/>
                  </a:lnTo>
                  <a:lnTo>
                    <a:pt x="9" y="1"/>
                  </a:lnTo>
                  <a:lnTo>
                    <a:pt x="10" y="2"/>
                  </a:lnTo>
                  <a:lnTo>
                    <a:pt x="1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73" name="Freeform 166"/>
            <p:cNvSpPr>
              <a:spLocks/>
            </p:cNvSpPr>
            <p:nvPr/>
          </p:nvSpPr>
          <p:spPr bwMode="auto">
            <a:xfrm>
              <a:off x="3913188" y="5505450"/>
              <a:ext cx="20637" cy="90487"/>
            </a:xfrm>
            <a:custGeom>
              <a:avLst/>
              <a:gdLst>
                <a:gd name="T0" fmla="*/ 2147483647 w 13"/>
                <a:gd name="T1" fmla="*/ 2147483647 h 57"/>
                <a:gd name="T2" fmla="*/ 2147483647 w 13"/>
                <a:gd name="T3" fmla="*/ 2147483647 h 57"/>
                <a:gd name="T4" fmla="*/ 2147483647 w 13"/>
                <a:gd name="T5" fmla="*/ 2147483647 h 57"/>
                <a:gd name="T6" fmla="*/ 2147483647 w 13"/>
                <a:gd name="T7" fmla="*/ 2147483647 h 57"/>
                <a:gd name="T8" fmla="*/ 2147483647 w 13"/>
                <a:gd name="T9" fmla="*/ 2147483647 h 57"/>
                <a:gd name="T10" fmla="*/ 2147483647 w 13"/>
                <a:gd name="T11" fmla="*/ 2147483647 h 57"/>
                <a:gd name="T12" fmla="*/ 2147483647 w 13"/>
                <a:gd name="T13" fmla="*/ 2147483647 h 57"/>
                <a:gd name="T14" fmla="*/ 2147483647 w 13"/>
                <a:gd name="T15" fmla="*/ 2147483647 h 57"/>
                <a:gd name="T16" fmla="*/ 2147483647 w 13"/>
                <a:gd name="T17" fmla="*/ 2147483647 h 57"/>
                <a:gd name="T18" fmla="*/ 2147483647 w 13"/>
                <a:gd name="T19" fmla="*/ 2147483647 h 57"/>
                <a:gd name="T20" fmla="*/ 2147483647 w 13"/>
                <a:gd name="T21" fmla="*/ 2147483647 h 57"/>
                <a:gd name="T22" fmla="*/ 2147483647 w 13"/>
                <a:gd name="T23" fmla="*/ 2147483647 h 57"/>
                <a:gd name="T24" fmla="*/ 2147483647 w 13"/>
                <a:gd name="T25" fmla="*/ 2147483647 h 57"/>
                <a:gd name="T26" fmla="*/ 2147483647 w 13"/>
                <a:gd name="T27" fmla="*/ 2147483647 h 57"/>
                <a:gd name="T28" fmla="*/ 2147483647 w 13"/>
                <a:gd name="T29" fmla="*/ 2147483647 h 57"/>
                <a:gd name="T30" fmla="*/ 2147483647 w 13"/>
                <a:gd name="T31" fmla="*/ 2147483647 h 57"/>
                <a:gd name="T32" fmla="*/ 2147483647 w 13"/>
                <a:gd name="T33" fmla="*/ 2147483647 h 57"/>
                <a:gd name="T34" fmla="*/ 2147483647 w 13"/>
                <a:gd name="T35" fmla="*/ 2147483647 h 57"/>
                <a:gd name="T36" fmla="*/ 2147483647 w 13"/>
                <a:gd name="T37" fmla="*/ 2147483647 h 57"/>
                <a:gd name="T38" fmla="*/ 2147483647 w 13"/>
                <a:gd name="T39" fmla="*/ 2147483647 h 57"/>
                <a:gd name="T40" fmla="*/ 2147483647 w 13"/>
                <a:gd name="T41" fmla="*/ 2147483647 h 57"/>
                <a:gd name="T42" fmla="*/ 2147483647 w 13"/>
                <a:gd name="T43" fmla="*/ 2147483647 h 57"/>
                <a:gd name="T44" fmla="*/ 2147483647 w 13"/>
                <a:gd name="T45" fmla="*/ 2147483647 h 57"/>
                <a:gd name="T46" fmla="*/ 2147483647 w 13"/>
                <a:gd name="T47" fmla="*/ 2147483647 h 57"/>
                <a:gd name="T48" fmla="*/ 2147483647 w 13"/>
                <a:gd name="T49" fmla="*/ 2147483647 h 57"/>
                <a:gd name="T50" fmla="*/ 2147483647 w 13"/>
                <a:gd name="T51" fmla="*/ 2147483647 h 57"/>
                <a:gd name="T52" fmla="*/ 2147483647 w 13"/>
                <a:gd name="T53" fmla="*/ 2147483647 h 57"/>
                <a:gd name="T54" fmla="*/ 2147483647 w 13"/>
                <a:gd name="T55" fmla="*/ 2147483647 h 57"/>
                <a:gd name="T56" fmla="*/ 0 w 13"/>
                <a:gd name="T57" fmla="*/ 2147483647 h 57"/>
                <a:gd name="T58" fmla="*/ 0 w 13"/>
                <a:gd name="T59" fmla="*/ 2147483647 h 57"/>
                <a:gd name="T60" fmla="*/ 0 w 13"/>
                <a:gd name="T61" fmla="*/ 2147483647 h 57"/>
                <a:gd name="T62" fmla="*/ 0 w 13"/>
                <a:gd name="T63" fmla="*/ 2147483647 h 57"/>
                <a:gd name="T64" fmla="*/ 0 w 13"/>
                <a:gd name="T65" fmla="*/ 2147483647 h 57"/>
                <a:gd name="T66" fmla="*/ 0 w 13"/>
                <a:gd name="T67" fmla="*/ 2147483647 h 57"/>
                <a:gd name="T68" fmla="*/ 2147483647 w 13"/>
                <a:gd name="T69" fmla="*/ 0 h 57"/>
                <a:gd name="T70" fmla="*/ 2147483647 w 13"/>
                <a:gd name="T71" fmla="*/ 0 h 57"/>
                <a:gd name="T72" fmla="*/ 2147483647 w 13"/>
                <a:gd name="T73" fmla="*/ 2147483647 h 57"/>
                <a:gd name="T74" fmla="*/ 2147483647 w 13"/>
                <a:gd name="T75" fmla="*/ 2147483647 h 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
                <a:gd name="T115" fmla="*/ 0 h 57"/>
                <a:gd name="T116" fmla="*/ 13 w 13"/>
                <a:gd name="T117" fmla="*/ 57 h 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 h="57">
                  <a:moveTo>
                    <a:pt x="8" y="3"/>
                  </a:moveTo>
                  <a:lnTo>
                    <a:pt x="8" y="5"/>
                  </a:lnTo>
                  <a:lnTo>
                    <a:pt x="8" y="6"/>
                  </a:lnTo>
                  <a:lnTo>
                    <a:pt x="8" y="8"/>
                  </a:lnTo>
                  <a:lnTo>
                    <a:pt x="8" y="9"/>
                  </a:lnTo>
                  <a:lnTo>
                    <a:pt x="9" y="12"/>
                  </a:lnTo>
                  <a:lnTo>
                    <a:pt x="9" y="14"/>
                  </a:lnTo>
                  <a:lnTo>
                    <a:pt x="10" y="16"/>
                  </a:lnTo>
                  <a:lnTo>
                    <a:pt x="11" y="19"/>
                  </a:lnTo>
                  <a:lnTo>
                    <a:pt x="11" y="20"/>
                  </a:lnTo>
                  <a:lnTo>
                    <a:pt x="11" y="22"/>
                  </a:lnTo>
                  <a:lnTo>
                    <a:pt x="12" y="24"/>
                  </a:lnTo>
                  <a:lnTo>
                    <a:pt x="12" y="25"/>
                  </a:lnTo>
                  <a:lnTo>
                    <a:pt x="12" y="27"/>
                  </a:lnTo>
                  <a:lnTo>
                    <a:pt x="13" y="28"/>
                  </a:lnTo>
                  <a:lnTo>
                    <a:pt x="13" y="31"/>
                  </a:lnTo>
                  <a:lnTo>
                    <a:pt x="13" y="32"/>
                  </a:lnTo>
                  <a:lnTo>
                    <a:pt x="13" y="34"/>
                  </a:lnTo>
                  <a:lnTo>
                    <a:pt x="13" y="35"/>
                  </a:lnTo>
                  <a:lnTo>
                    <a:pt x="13" y="37"/>
                  </a:lnTo>
                  <a:lnTo>
                    <a:pt x="13" y="39"/>
                  </a:lnTo>
                  <a:lnTo>
                    <a:pt x="13" y="41"/>
                  </a:lnTo>
                  <a:lnTo>
                    <a:pt x="13" y="42"/>
                  </a:lnTo>
                  <a:lnTo>
                    <a:pt x="12" y="44"/>
                  </a:lnTo>
                  <a:lnTo>
                    <a:pt x="12" y="46"/>
                  </a:lnTo>
                  <a:lnTo>
                    <a:pt x="12" y="48"/>
                  </a:lnTo>
                  <a:lnTo>
                    <a:pt x="12" y="50"/>
                  </a:lnTo>
                  <a:lnTo>
                    <a:pt x="12" y="52"/>
                  </a:lnTo>
                  <a:lnTo>
                    <a:pt x="12" y="54"/>
                  </a:lnTo>
                  <a:lnTo>
                    <a:pt x="10" y="56"/>
                  </a:lnTo>
                  <a:lnTo>
                    <a:pt x="8" y="57"/>
                  </a:lnTo>
                  <a:lnTo>
                    <a:pt x="7" y="56"/>
                  </a:lnTo>
                  <a:lnTo>
                    <a:pt x="6" y="55"/>
                  </a:lnTo>
                  <a:lnTo>
                    <a:pt x="5" y="54"/>
                  </a:lnTo>
                  <a:lnTo>
                    <a:pt x="5" y="53"/>
                  </a:lnTo>
                  <a:lnTo>
                    <a:pt x="5" y="51"/>
                  </a:lnTo>
                  <a:lnTo>
                    <a:pt x="5" y="50"/>
                  </a:lnTo>
                  <a:lnTo>
                    <a:pt x="5" y="48"/>
                  </a:lnTo>
                  <a:lnTo>
                    <a:pt x="5" y="46"/>
                  </a:lnTo>
                  <a:lnTo>
                    <a:pt x="5" y="44"/>
                  </a:lnTo>
                  <a:lnTo>
                    <a:pt x="5" y="42"/>
                  </a:lnTo>
                  <a:lnTo>
                    <a:pt x="5" y="41"/>
                  </a:lnTo>
                  <a:lnTo>
                    <a:pt x="5" y="40"/>
                  </a:lnTo>
                  <a:lnTo>
                    <a:pt x="4" y="38"/>
                  </a:lnTo>
                  <a:lnTo>
                    <a:pt x="4" y="37"/>
                  </a:lnTo>
                  <a:lnTo>
                    <a:pt x="4" y="35"/>
                  </a:lnTo>
                  <a:lnTo>
                    <a:pt x="4" y="34"/>
                  </a:lnTo>
                  <a:lnTo>
                    <a:pt x="3" y="32"/>
                  </a:lnTo>
                  <a:lnTo>
                    <a:pt x="3" y="30"/>
                  </a:lnTo>
                  <a:lnTo>
                    <a:pt x="2" y="28"/>
                  </a:lnTo>
                  <a:lnTo>
                    <a:pt x="2" y="27"/>
                  </a:lnTo>
                  <a:lnTo>
                    <a:pt x="2" y="25"/>
                  </a:lnTo>
                  <a:lnTo>
                    <a:pt x="1" y="24"/>
                  </a:lnTo>
                  <a:lnTo>
                    <a:pt x="1" y="22"/>
                  </a:lnTo>
                  <a:lnTo>
                    <a:pt x="1" y="20"/>
                  </a:lnTo>
                  <a:lnTo>
                    <a:pt x="1" y="19"/>
                  </a:lnTo>
                  <a:lnTo>
                    <a:pt x="0" y="18"/>
                  </a:lnTo>
                  <a:lnTo>
                    <a:pt x="0" y="16"/>
                  </a:lnTo>
                  <a:lnTo>
                    <a:pt x="0" y="15"/>
                  </a:lnTo>
                  <a:lnTo>
                    <a:pt x="0" y="14"/>
                  </a:lnTo>
                  <a:lnTo>
                    <a:pt x="0" y="12"/>
                  </a:lnTo>
                  <a:lnTo>
                    <a:pt x="0" y="11"/>
                  </a:lnTo>
                  <a:lnTo>
                    <a:pt x="0" y="9"/>
                  </a:lnTo>
                  <a:lnTo>
                    <a:pt x="0" y="8"/>
                  </a:lnTo>
                  <a:lnTo>
                    <a:pt x="0" y="7"/>
                  </a:lnTo>
                  <a:lnTo>
                    <a:pt x="0" y="5"/>
                  </a:lnTo>
                  <a:lnTo>
                    <a:pt x="0" y="3"/>
                  </a:lnTo>
                  <a:lnTo>
                    <a:pt x="0" y="2"/>
                  </a:lnTo>
                  <a:lnTo>
                    <a:pt x="1" y="0"/>
                  </a:lnTo>
                  <a:lnTo>
                    <a:pt x="2" y="0"/>
                  </a:lnTo>
                  <a:lnTo>
                    <a:pt x="4" y="0"/>
                  </a:lnTo>
                  <a:lnTo>
                    <a:pt x="5" y="0"/>
                  </a:lnTo>
                  <a:lnTo>
                    <a:pt x="7" y="0"/>
                  </a:lnTo>
                  <a:lnTo>
                    <a:pt x="8" y="2"/>
                  </a:lnTo>
                  <a:lnTo>
                    <a:pt x="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74" name="Freeform 167"/>
            <p:cNvSpPr>
              <a:spLocks/>
            </p:cNvSpPr>
            <p:nvPr/>
          </p:nvSpPr>
          <p:spPr bwMode="auto">
            <a:xfrm>
              <a:off x="3951288" y="5500688"/>
              <a:ext cx="12700" cy="82550"/>
            </a:xfrm>
            <a:custGeom>
              <a:avLst/>
              <a:gdLst>
                <a:gd name="T0" fmla="*/ 2147483647 w 8"/>
                <a:gd name="T1" fmla="*/ 2147483647 h 52"/>
                <a:gd name="T2" fmla="*/ 2147483647 w 8"/>
                <a:gd name="T3" fmla="*/ 2147483647 h 52"/>
                <a:gd name="T4" fmla="*/ 2147483647 w 8"/>
                <a:gd name="T5" fmla="*/ 2147483647 h 52"/>
                <a:gd name="T6" fmla="*/ 2147483647 w 8"/>
                <a:gd name="T7" fmla="*/ 2147483647 h 52"/>
                <a:gd name="T8" fmla="*/ 2147483647 w 8"/>
                <a:gd name="T9" fmla="*/ 2147483647 h 52"/>
                <a:gd name="T10" fmla="*/ 2147483647 w 8"/>
                <a:gd name="T11" fmla="*/ 2147483647 h 52"/>
                <a:gd name="T12" fmla="*/ 2147483647 w 8"/>
                <a:gd name="T13" fmla="*/ 2147483647 h 52"/>
                <a:gd name="T14" fmla="*/ 2147483647 w 8"/>
                <a:gd name="T15" fmla="*/ 2147483647 h 52"/>
                <a:gd name="T16" fmla="*/ 2147483647 w 8"/>
                <a:gd name="T17" fmla="*/ 2147483647 h 52"/>
                <a:gd name="T18" fmla="*/ 2147483647 w 8"/>
                <a:gd name="T19" fmla="*/ 2147483647 h 52"/>
                <a:gd name="T20" fmla="*/ 2147483647 w 8"/>
                <a:gd name="T21" fmla="*/ 2147483647 h 52"/>
                <a:gd name="T22" fmla="*/ 2147483647 w 8"/>
                <a:gd name="T23" fmla="*/ 2147483647 h 52"/>
                <a:gd name="T24" fmla="*/ 2147483647 w 8"/>
                <a:gd name="T25" fmla="*/ 2147483647 h 52"/>
                <a:gd name="T26" fmla="*/ 2147483647 w 8"/>
                <a:gd name="T27" fmla="*/ 2147483647 h 52"/>
                <a:gd name="T28" fmla="*/ 2147483647 w 8"/>
                <a:gd name="T29" fmla="*/ 2147483647 h 52"/>
                <a:gd name="T30" fmla="*/ 2147483647 w 8"/>
                <a:gd name="T31" fmla="*/ 2147483647 h 52"/>
                <a:gd name="T32" fmla="*/ 2147483647 w 8"/>
                <a:gd name="T33" fmla="*/ 2147483647 h 52"/>
                <a:gd name="T34" fmla="*/ 2147483647 w 8"/>
                <a:gd name="T35" fmla="*/ 2147483647 h 52"/>
                <a:gd name="T36" fmla="*/ 2147483647 w 8"/>
                <a:gd name="T37" fmla="*/ 2147483647 h 52"/>
                <a:gd name="T38" fmla="*/ 2147483647 w 8"/>
                <a:gd name="T39" fmla="*/ 2147483647 h 52"/>
                <a:gd name="T40" fmla="*/ 2147483647 w 8"/>
                <a:gd name="T41" fmla="*/ 2147483647 h 52"/>
                <a:gd name="T42" fmla="*/ 2147483647 w 8"/>
                <a:gd name="T43" fmla="*/ 2147483647 h 52"/>
                <a:gd name="T44" fmla="*/ 2147483647 w 8"/>
                <a:gd name="T45" fmla="*/ 2147483647 h 52"/>
                <a:gd name="T46" fmla="*/ 2147483647 w 8"/>
                <a:gd name="T47" fmla="*/ 2147483647 h 52"/>
                <a:gd name="T48" fmla="*/ 2147483647 w 8"/>
                <a:gd name="T49" fmla="*/ 2147483647 h 52"/>
                <a:gd name="T50" fmla="*/ 2147483647 w 8"/>
                <a:gd name="T51" fmla="*/ 2147483647 h 52"/>
                <a:gd name="T52" fmla="*/ 2147483647 w 8"/>
                <a:gd name="T53" fmla="*/ 2147483647 h 52"/>
                <a:gd name="T54" fmla="*/ 2147483647 w 8"/>
                <a:gd name="T55" fmla="*/ 2147483647 h 52"/>
                <a:gd name="T56" fmla="*/ 2147483647 w 8"/>
                <a:gd name="T57" fmla="*/ 2147483647 h 52"/>
                <a:gd name="T58" fmla="*/ 2147483647 w 8"/>
                <a:gd name="T59" fmla="*/ 2147483647 h 52"/>
                <a:gd name="T60" fmla="*/ 2147483647 w 8"/>
                <a:gd name="T61" fmla="*/ 2147483647 h 52"/>
                <a:gd name="T62" fmla="*/ 0 w 8"/>
                <a:gd name="T63" fmla="*/ 2147483647 h 52"/>
                <a:gd name="T64" fmla="*/ 0 w 8"/>
                <a:gd name="T65" fmla="*/ 2147483647 h 52"/>
                <a:gd name="T66" fmla="*/ 0 w 8"/>
                <a:gd name="T67" fmla="*/ 2147483647 h 52"/>
                <a:gd name="T68" fmla="*/ 0 w 8"/>
                <a:gd name="T69" fmla="*/ 2147483647 h 52"/>
                <a:gd name="T70" fmla="*/ 0 w 8"/>
                <a:gd name="T71" fmla="*/ 2147483647 h 52"/>
                <a:gd name="T72" fmla="*/ 0 w 8"/>
                <a:gd name="T73" fmla="*/ 2147483647 h 52"/>
                <a:gd name="T74" fmla="*/ 0 w 8"/>
                <a:gd name="T75" fmla="*/ 2147483647 h 52"/>
                <a:gd name="T76" fmla="*/ 0 w 8"/>
                <a:gd name="T77" fmla="*/ 2147483647 h 52"/>
                <a:gd name="T78" fmla="*/ 0 w 8"/>
                <a:gd name="T79" fmla="*/ 2147483647 h 52"/>
                <a:gd name="T80" fmla="*/ 0 w 8"/>
                <a:gd name="T81" fmla="*/ 2147483647 h 52"/>
                <a:gd name="T82" fmla="*/ 0 w 8"/>
                <a:gd name="T83" fmla="*/ 2147483647 h 52"/>
                <a:gd name="T84" fmla="*/ 0 w 8"/>
                <a:gd name="T85" fmla="*/ 2147483647 h 52"/>
                <a:gd name="T86" fmla="*/ 0 w 8"/>
                <a:gd name="T87" fmla="*/ 2147483647 h 52"/>
                <a:gd name="T88" fmla="*/ 0 w 8"/>
                <a:gd name="T89" fmla="*/ 2147483647 h 52"/>
                <a:gd name="T90" fmla="*/ 0 w 8"/>
                <a:gd name="T91" fmla="*/ 2147483647 h 52"/>
                <a:gd name="T92" fmla="*/ 0 w 8"/>
                <a:gd name="T93" fmla="*/ 2147483647 h 52"/>
                <a:gd name="T94" fmla="*/ 2147483647 w 8"/>
                <a:gd name="T95" fmla="*/ 0 h 52"/>
                <a:gd name="T96" fmla="*/ 2147483647 w 8"/>
                <a:gd name="T97" fmla="*/ 0 h 52"/>
                <a:gd name="T98" fmla="*/ 2147483647 w 8"/>
                <a:gd name="T99" fmla="*/ 0 h 52"/>
                <a:gd name="T100" fmla="*/ 2147483647 w 8"/>
                <a:gd name="T101" fmla="*/ 2147483647 h 52"/>
                <a:gd name="T102" fmla="*/ 2147483647 w 8"/>
                <a:gd name="T103" fmla="*/ 2147483647 h 52"/>
                <a:gd name="T104" fmla="*/ 2147483647 w 8"/>
                <a:gd name="T105" fmla="*/ 2147483647 h 52"/>
                <a:gd name="T106" fmla="*/ 2147483647 w 8"/>
                <a:gd name="T107" fmla="*/ 2147483647 h 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
                <a:gd name="T163" fmla="*/ 0 h 52"/>
                <a:gd name="T164" fmla="*/ 8 w 8"/>
                <a:gd name="T165" fmla="*/ 52 h 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 h="52">
                  <a:moveTo>
                    <a:pt x="8" y="3"/>
                  </a:moveTo>
                  <a:lnTo>
                    <a:pt x="8" y="5"/>
                  </a:lnTo>
                  <a:lnTo>
                    <a:pt x="8" y="6"/>
                  </a:lnTo>
                  <a:lnTo>
                    <a:pt x="8" y="8"/>
                  </a:lnTo>
                  <a:lnTo>
                    <a:pt x="8" y="9"/>
                  </a:lnTo>
                  <a:lnTo>
                    <a:pt x="8" y="10"/>
                  </a:lnTo>
                  <a:lnTo>
                    <a:pt x="8" y="12"/>
                  </a:lnTo>
                  <a:lnTo>
                    <a:pt x="8" y="13"/>
                  </a:lnTo>
                  <a:lnTo>
                    <a:pt x="8" y="15"/>
                  </a:lnTo>
                  <a:lnTo>
                    <a:pt x="8" y="17"/>
                  </a:lnTo>
                  <a:lnTo>
                    <a:pt x="8" y="19"/>
                  </a:lnTo>
                  <a:lnTo>
                    <a:pt x="8" y="21"/>
                  </a:lnTo>
                  <a:lnTo>
                    <a:pt x="8" y="23"/>
                  </a:lnTo>
                  <a:lnTo>
                    <a:pt x="8" y="25"/>
                  </a:lnTo>
                  <a:lnTo>
                    <a:pt x="8" y="27"/>
                  </a:lnTo>
                  <a:lnTo>
                    <a:pt x="8" y="28"/>
                  </a:lnTo>
                  <a:lnTo>
                    <a:pt x="8" y="31"/>
                  </a:lnTo>
                  <a:lnTo>
                    <a:pt x="8" y="32"/>
                  </a:lnTo>
                  <a:lnTo>
                    <a:pt x="8" y="34"/>
                  </a:lnTo>
                  <a:lnTo>
                    <a:pt x="8" y="37"/>
                  </a:lnTo>
                  <a:lnTo>
                    <a:pt x="8" y="38"/>
                  </a:lnTo>
                  <a:lnTo>
                    <a:pt x="8" y="41"/>
                  </a:lnTo>
                  <a:lnTo>
                    <a:pt x="8" y="43"/>
                  </a:lnTo>
                  <a:lnTo>
                    <a:pt x="8" y="45"/>
                  </a:lnTo>
                  <a:lnTo>
                    <a:pt x="8" y="47"/>
                  </a:lnTo>
                  <a:lnTo>
                    <a:pt x="8" y="49"/>
                  </a:lnTo>
                  <a:lnTo>
                    <a:pt x="5" y="51"/>
                  </a:lnTo>
                  <a:lnTo>
                    <a:pt x="2" y="52"/>
                  </a:lnTo>
                  <a:lnTo>
                    <a:pt x="2" y="51"/>
                  </a:lnTo>
                  <a:lnTo>
                    <a:pt x="1" y="47"/>
                  </a:lnTo>
                  <a:lnTo>
                    <a:pt x="1" y="44"/>
                  </a:lnTo>
                  <a:lnTo>
                    <a:pt x="0" y="41"/>
                  </a:lnTo>
                  <a:lnTo>
                    <a:pt x="0" y="37"/>
                  </a:lnTo>
                  <a:lnTo>
                    <a:pt x="0" y="34"/>
                  </a:lnTo>
                  <a:lnTo>
                    <a:pt x="0" y="32"/>
                  </a:lnTo>
                  <a:lnTo>
                    <a:pt x="0" y="28"/>
                  </a:lnTo>
                  <a:lnTo>
                    <a:pt x="0" y="27"/>
                  </a:lnTo>
                  <a:lnTo>
                    <a:pt x="0" y="23"/>
                  </a:lnTo>
                  <a:lnTo>
                    <a:pt x="0" y="21"/>
                  </a:lnTo>
                  <a:lnTo>
                    <a:pt x="0" y="17"/>
                  </a:lnTo>
                  <a:lnTo>
                    <a:pt x="0" y="15"/>
                  </a:lnTo>
                  <a:lnTo>
                    <a:pt x="0" y="12"/>
                  </a:lnTo>
                  <a:lnTo>
                    <a:pt x="0" y="9"/>
                  </a:lnTo>
                  <a:lnTo>
                    <a:pt x="0" y="6"/>
                  </a:lnTo>
                  <a:lnTo>
                    <a:pt x="0" y="3"/>
                  </a:lnTo>
                  <a:lnTo>
                    <a:pt x="0" y="2"/>
                  </a:lnTo>
                  <a:lnTo>
                    <a:pt x="0" y="1"/>
                  </a:lnTo>
                  <a:lnTo>
                    <a:pt x="2" y="0"/>
                  </a:lnTo>
                  <a:lnTo>
                    <a:pt x="4" y="0"/>
                  </a:lnTo>
                  <a:lnTo>
                    <a:pt x="5" y="0"/>
                  </a:lnTo>
                  <a:lnTo>
                    <a:pt x="6" y="1"/>
                  </a:lnTo>
                  <a:lnTo>
                    <a:pt x="8" y="2"/>
                  </a:lnTo>
                  <a:lnTo>
                    <a:pt x="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75" name="Freeform 168"/>
            <p:cNvSpPr>
              <a:spLocks/>
            </p:cNvSpPr>
            <p:nvPr/>
          </p:nvSpPr>
          <p:spPr bwMode="auto">
            <a:xfrm>
              <a:off x="3832225" y="5573713"/>
              <a:ext cx="244475" cy="47625"/>
            </a:xfrm>
            <a:custGeom>
              <a:avLst/>
              <a:gdLst>
                <a:gd name="T0" fmla="*/ 2147483647 w 154"/>
                <a:gd name="T1" fmla="*/ 0 h 30"/>
                <a:gd name="T2" fmla="*/ 2147483647 w 154"/>
                <a:gd name="T3" fmla="*/ 0 h 30"/>
                <a:gd name="T4" fmla="*/ 2147483647 w 154"/>
                <a:gd name="T5" fmla="*/ 2147483647 h 30"/>
                <a:gd name="T6" fmla="*/ 2147483647 w 154"/>
                <a:gd name="T7" fmla="*/ 2147483647 h 30"/>
                <a:gd name="T8" fmla="*/ 2147483647 w 154"/>
                <a:gd name="T9" fmla="*/ 2147483647 h 30"/>
                <a:gd name="T10" fmla="*/ 2147483647 w 154"/>
                <a:gd name="T11" fmla="*/ 2147483647 h 30"/>
                <a:gd name="T12" fmla="*/ 2147483647 w 154"/>
                <a:gd name="T13" fmla="*/ 2147483647 h 30"/>
                <a:gd name="T14" fmla="*/ 2147483647 w 154"/>
                <a:gd name="T15" fmla="*/ 2147483647 h 30"/>
                <a:gd name="T16" fmla="*/ 2147483647 w 154"/>
                <a:gd name="T17" fmla="*/ 2147483647 h 30"/>
                <a:gd name="T18" fmla="*/ 2147483647 w 154"/>
                <a:gd name="T19" fmla="*/ 2147483647 h 30"/>
                <a:gd name="T20" fmla="*/ 2147483647 w 154"/>
                <a:gd name="T21" fmla="*/ 2147483647 h 30"/>
                <a:gd name="T22" fmla="*/ 2147483647 w 154"/>
                <a:gd name="T23" fmla="*/ 2147483647 h 30"/>
                <a:gd name="T24" fmla="*/ 2147483647 w 154"/>
                <a:gd name="T25" fmla="*/ 2147483647 h 30"/>
                <a:gd name="T26" fmla="*/ 2147483647 w 154"/>
                <a:gd name="T27" fmla="*/ 2147483647 h 30"/>
                <a:gd name="T28" fmla="*/ 2147483647 w 154"/>
                <a:gd name="T29" fmla="*/ 2147483647 h 30"/>
                <a:gd name="T30" fmla="*/ 2147483647 w 154"/>
                <a:gd name="T31" fmla="*/ 2147483647 h 30"/>
                <a:gd name="T32" fmla="*/ 2147483647 w 154"/>
                <a:gd name="T33" fmla="*/ 2147483647 h 30"/>
                <a:gd name="T34" fmla="*/ 2147483647 w 154"/>
                <a:gd name="T35" fmla="*/ 2147483647 h 30"/>
                <a:gd name="T36" fmla="*/ 2147483647 w 154"/>
                <a:gd name="T37" fmla="*/ 2147483647 h 30"/>
                <a:gd name="T38" fmla="*/ 2147483647 w 154"/>
                <a:gd name="T39" fmla="*/ 2147483647 h 30"/>
                <a:gd name="T40" fmla="*/ 2147483647 w 154"/>
                <a:gd name="T41" fmla="*/ 2147483647 h 30"/>
                <a:gd name="T42" fmla="*/ 2147483647 w 154"/>
                <a:gd name="T43" fmla="*/ 2147483647 h 30"/>
                <a:gd name="T44" fmla="*/ 2147483647 w 154"/>
                <a:gd name="T45" fmla="*/ 2147483647 h 30"/>
                <a:gd name="T46" fmla="*/ 2147483647 w 154"/>
                <a:gd name="T47" fmla="*/ 2147483647 h 30"/>
                <a:gd name="T48" fmla="*/ 2147483647 w 154"/>
                <a:gd name="T49" fmla="*/ 2147483647 h 30"/>
                <a:gd name="T50" fmla="*/ 2147483647 w 154"/>
                <a:gd name="T51" fmla="*/ 2147483647 h 30"/>
                <a:gd name="T52" fmla="*/ 2147483647 w 154"/>
                <a:gd name="T53" fmla="*/ 2147483647 h 30"/>
                <a:gd name="T54" fmla="*/ 2147483647 w 154"/>
                <a:gd name="T55" fmla="*/ 2147483647 h 30"/>
                <a:gd name="T56" fmla="*/ 2147483647 w 154"/>
                <a:gd name="T57" fmla="*/ 2147483647 h 30"/>
                <a:gd name="T58" fmla="*/ 2147483647 w 154"/>
                <a:gd name="T59" fmla="*/ 2147483647 h 30"/>
                <a:gd name="T60" fmla="*/ 2147483647 w 154"/>
                <a:gd name="T61" fmla="*/ 2147483647 h 30"/>
                <a:gd name="T62" fmla="*/ 2147483647 w 154"/>
                <a:gd name="T63" fmla="*/ 2147483647 h 30"/>
                <a:gd name="T64" fmla="*/ 2147483647 w 154"/>
                <a:gd name="T65" fmla="*/ 2147483647 h 30"/>
                <a:gd name="T66" fmla="*/ 2147483647 w 154"/>
                <a:gd name="T67" fmla="*/ 2147483647 h 30"/>
                <a:gd name="T68" fmla="*/ 2147483647 w 154"/>
                <a:gd name="T69" fmla="*/ 2147483647 h 30"/>
                <a:gd name="T70" fmla="*/ 2147483647 w 154"/>
                <a:gd name="T71" fmla="*/ 2147483647 h 30"/>
                <a:gd name="T72" fmla="*/ 2147483647 w 154"/>
                <a:gd name="T73" fmla="*/ 2147483647 h 30"/>
                <a:gd name="T74" fmla="*/ 2147483647 w 154"/>
                <a:gd name="T75" fmla="*/ 2147483647 h 30"/>
                <a:gd name="T76" fmla="*/ 2147483647 w 154"/>
                <a:gd name="T77" fmla="*/ 2147483647 h 30"/>
                <a:gd name="T78" fmla="*/ 2147483647 w 154"/>
                <a:gd name="T79" fmla="*/ 2147483647 h 30"/>
                <a:gd name="T80" fmla="*/ 2147483647 w 154"/>
                <a:gd name="T81" fmla="*/ 2147483647 h 30"/>
                <a:gd name="T82" fmla="*/ 2147483647 w 154"/>
                <a:gd name="T83" fmla="*/ 2147483647 h 30"/>
                <a:gd name="T84" fmla="*/ 2147483647 w 154"/>
                <a:gd name="T85" fmla="*/ 2147483647 h 30"/>
                <a:gd name="T86" fmla="*/ 2147483647 w 154"/>
                <a:gd name="T87" fmla="*/ 2147483647 h 30"/>
                <a:gd name="T88" fmla="*/ 0 w 154"/>
                <a:gd name="T89" fmla="*/ 2147483647 h 30"/>
                <a:gd name="T90" fmla="*/ 0 w 154"/>
                <a:gd name="T91" fmla="*/ 2147483647 h 30"/>
                <a:gd name="T92" fmla="*/ 0 w 154"/>
                <a:gd name="T93" fmla="*/ 2147483647 h 30"/>
                <a:gd name="T94" fmla="*/ 0 w 154"/>
                <a:gd name="T95" fmla="*/ 2147483647 h 30"/>
                <a:gd name="T96" fmla="*/ 0 w 154"/>
                <a:gd name="T97" fmla="*/ 2147483647 h 30"/>
                <a:gd name="T98" fmla="*/ 2147483647 w 154"/>
                <a:gd name="T99" fmla="*/ 0 h 30"/>
                <a:gd name="T100" fmla="*/ 2147483647 w 154"/>
                <a:gd name="T101" fmla="*/ 0 h 30"/>
                <a:gd name="T102" fmla="*/ 2147483647 w 154"/>
                <a:gd name="T103" fmla="*/ 0 h 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4"/>
                <a:gd name="T157" fmla="*/ 0 h 30"/>
                <a:gd name="T158" fmla="*/ 154 w 154"/>
                <a:gd name="T159" fmla="*/ 30 h 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4" h="30">
                  <a:moveTo>
                    <a:pt x="3" y="0"/>
                  </a:moveTo>
                  <a:lnTo>
                    <a:pt x="12" y="0"/>
                  </a:lnTo>
                  <a:lnTo>
                    <a:pt x="21" y="1"/>
                  </a:lnTo>
                  <a:lnTo>
                    <a:pt x="29" y="1"/>
                  </a:lnTo>
                  <a:lnTo>
                    <a:pt x="39" y="2"/>
                  </a:lnTo>
                  <a:lnTo>
                    <a:pt x="47" y="2"/>
                  </a:lnTo>
                  <a:lnTo>
                    <a:pt x="57" y="4"/>
                  </a:lnTo>
                  <a:lnTo>
                    <a:pt x="66" y="5"/>
                  </a:lnTo>
                  <a:lnTo>
                    <a:pt x="75" y="7"/>
                  </a:lnTo>
                  <a:lnTo>
                    <a:pt x="85" y="8"/>
                  </a:lnTo>
                  <a:lnTo>
                    <a:pt x="93" y="10"/>
                  </a:lnTo>
                  <a:lnTo>
                    <a:pt x="103" y="12"/>
                  </a:lnTo>
                  <a:lnTo>
                    <a:pt x="112" y="14"/>
                  </a:lnTo>
                  <a:lnTo>
                    <a:pt x="121" y="15"/>
                  </a:lnTo>
                  <a:lnTo>
                    <a:pt x="131" y="17"/>
                  </a:lnTo>
                  <a:lnTo>
                    <a:pt x="140" y="20"/>
                  </a:lnTo>
                  <a:lnTo>
                    <a:pt x="149" y="21"/>
                  </a:lnTo>
                  <a:lnTo>
                    <a:pt x="151" y="22"/>
                  </a:lnTo>
                  <a:lnTo>
                    <a:pt x="152" y="23"/>
                  </a:lnTo>
                  <a:lnTo>
                    <a:pt x="153" y="25"/>
                  </a:lnTo>
                  <a:lnTo>
                    <a:pt x="154" y="27"/>
                  </a:lnTo>
                  <a:lnTo>
                    <a:pt x="153" y="28"/>
                  </a:lnTo>
                  <a:lnTo>
                    <a:pt x="152" y="30"/>
                  </a:lnTo>
                  <a:lnTo>
                    <a:pt x="150" y="30"/>
                  </a:lnTo>
                  <a:lnTo>
                    <a:pt x="148" y="30"/>
                  </a:lnTo>
                  <a:lnTo>
                    <a:pt x="145" y="28"/>
                  </a:lnTo>
                  <a:lnTo>
                    <a:pt x="143" y="28"/>
                  </a:lnTo>
                  <a:lnTo>
                    <a:pt x="134" y="26"/>
                  </a:lnTo>
                  <a:lnTo>
                    <a:pt x="124" y="24"/>
                  </a:lnTo>
                  <a:lnTo>
                    <a:pt x="116" y="23"/>
                  </a:lnTo>
                  <a:lnTo>
                    <a:pt x="107" y="21"/>
                  </a:lnTo>
                  <a:lnTo>
                    <a:pt x="98" y="19"/>
                  </a:lnTo>
                  <a:lnTo>
                    <a:pt x="89" y="17"/>
                  </a:lnTo>
                  <a:lnTo>
                    <a:pt x="81" y="15"/>
                  </a:lnTo>
                  <a:lnTo>
                    <a:pt x="72" y="14"/>
                  </a:lnTo>
                  <a:lnTo>
                    <a:pt x="63" y="12"/>
                  </a:lnTo>
                  <a:lnTo>
                    <a:pt x="54" y="11"/>
                  </a:lnTo>
                  <a:lnTo>
                    <a:pt x="45" y="10"/>
                  </a:lnTo>
                  <a:lnTo>
                    <a:pt x="37" y="9"/>
                  </a:lnTo>
                  <a:lnTo>
                    <a:pt x="28" y="8"/>
                  </a:lnTo>
                  <a:lnTo>
                    <a:pt x="19" y="7"/>
                  </a:lnTo>
                  <a:lnTo>
                    <a:pt x="11" y="7"/>
                  </a:lnTo>
                  <a:lnTo>
                    <a:pt x="3" y="7"/>
                  </a:lnTo>
                  <a:lnTo>
                    <a:pt x="1" y="6"/>
                  </a:lnTo>
                  <a:lnTo>
                    <a:pt x="0" y="6"/>
                  </a:lnTo>
                  <a:lnTo>
                    <a:pt x="0" y="4"/>
                  </a:lnTo>
                  <a:lnTo>
                    <a:pt x="0" y="3"/>
                  </a:lnTo>
                  <a:lnTo>
                    <a:pt x="0" y="2"/>
                  </a:lnTo>
                  <a:lnTo>
                    <a:pt x="0" y="1"/>
                  </a:lnTo>
                  <a:lnTo>
                    <a:pt x="1"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76" name="Freeform 169"/>
            <p:cNvSpPr>
              <a:spLocks/>
            </p:cNvSpPr>
            <p:nvPr/>
          </p:nvSpPr>
          <p:spPr bwMode="auto">
            <a:xfrm>
              <a:off x="3816350" y="5564188"/>
              <a:ext cx="214312" cy="71437"/>
            </a:xfrm>
            <a:custGeom>
              <a:avLst/>
              <a:gdLst>
                <a:gd name="T0" fmla="*/ 2147483647 w 135"/>
                <a:gd name="T1" fmla="*/ 2147483647 h 45"/>
                <a:gd name="T2" fmla="*/ 2147483647 w 135"/>
                <a:gd name="T3" fmla="*/ 2147483647 h 45"/>
                <a:gd name="T4" fmla="*/ 2147483647 w 135"/>
                <a:gd name="T5" fmla="*/ 2147483647 h 45"/>
                <a:gd name="T6" fmla="*/ 2147483647 w 135"/>
                <a:gd name="T7" fmla="*/ 2147483647 h 45"/>
                <a:gd name="T8" fmla="*/ 2147483647 w 135"/>
                <a:gd name="T9" fmla="*/ 2147483647 h 45"/>
                <a:gd name="T10" fmla="*/ 2147483647 w 135"/>
                <a:gd name="T11" fmla="*/ 2147483647 h 45"/>
                <a:gd name="T12" fmla="*/ 2147483647 w 135"/>
                <a:gd name="T13" fmla="*/ 2147483647 h 45"/>
                <a:gd name="T14" fmla="*/ 2147483647 w 135"/>
                <a:gd name="T15" fmla="*/ 2147483647 h 45"/>
                <a:gd name="T16" fmla="*/ 2147483647 w 135"/>
                <a:gd name="T17" fmla="*/ 2147483647 h 45"/>
                <a:gd name="T18" fmla="*/ 2147483647 w 135"/>
                <a:gd name="T19" fmla="*/ 2147483647 h 45"/>
                <a:gd name="T20" fmla="*/ 2147483647 w 135"/>
                <a:gd name="T21" fmla="*/ 2147483647 h 45"/>
                <a:gd name="T22" fmla="*/ 2147483647 w 135"/>
                <a:gd name="T23" fmla="*/ 2147483647 h 45"/>
                <a:gd name="T24" fmla="*/ 2147483647 w 135"/>
                <a:gd name="T25" fmla="*/ 2147483647 h 45"/>
                <a:gd name="T26" fmla="*/ 2147483647 w 135"/>
                <a:gd name="T27" fmla="*/ 2147483647 h 45"/>
                <a:gd name="T28" fmla="*/ 2147483647 w 135"/>
                <a:gd name="T29" fmla="*/ 2147483647 h 45"/>
                <a:gd name="T30" fmla="*/ 2147483647 w 135"/>
                <a:gd name="T31" fmla="*/ 0 h 45"/>
                <a:gd name="T32" fmla="*/ 2147483647 w 135"/>
                <a:gd name="T33" fmla="*/ 0 h 45"/>
                <a:gd name="T34" fmla="*/ 2147483647 w 135"/>
                <a:gd name="T35" fmla="*/ 0 h 45"/>
                <a:gd name="T36" fmla="*/ 2147483647 w 135"/>
                <a:gd name="T37" fmla="*/ 2147483647 h 45"/>
                <a:gd name="T38" fmla="*/ 2147483647 w 135"/>
                <a:gd name="T39" fmla="*/ 2147483647 h 45"/>
                <a:gd name="T40" fmla="*/ 2147483647 w 135"/>
                <a:gd name="T41" fmla="*/ 2147483647 h 45"/>
                <a:gd name="T42" fmla="*/ 2147483647 w 135"/>
                <a:gd name="T43" fmla="*/ 2147483647 h 45"/>
                <a:gd name="T44" fmla="*/ 2147483647 w 135"/>
                <a:gd name="T45" fmla="*/ 2147483647 h 45"/>
                <a:gd name="T46" fmla="*/ 2147483647 w 135"/>
                <a:gd name="T47" fmla="*/ 2147483647 h 45"/>
                <a:gd name="T48" fmla="*/ 2147483647 w 135"/>
                <a:gd name="T49" fmla="*/ 2147483647 h 45"/>
                <a:gd name="T50" fmla="*/ 2147483647 w 135"/>
                <a:gd name="T51" fmla="*/ 2147483647 h 45"/>
                <a:gd name="T52" fmla="*/ 2147483647 w 135"/>
                <a:gd name="T53" fmla="*/ 2147483647 h 45"/>
                <a:gd name="T54" fmla="*/ 2147483647 w 135"/>
                <a:gd name="T55" fmla="*/ 2147483647 h 45"/>
                <a:gd name="T56" fmla="*/ 2147483647 w 135"/>
                <a:gd name="T57" fmla="*/ 2147483647 h 45"/>
                <a:gd name="T58" fmla="*/ 2147483647 w 135"/>
                <a:gd name="T59" fmla="*/ 2147483647 h 45"/>
                <a:gd name="T60" fmla="*/ 2147483647 w 135"/>
                <a:gd name="T61" fmla="*/ 2147483647 h 45"/>
                <a:gd name="T62" fmla="*/ 2147483647 w 135"/>
                <a:gd name="T63" fmla="*/ 2147483647 h 45"/>
                <a:gd name="T64" fmla="*/ 2147483647 w 135"/>
                <a:gd name="T65" fmla="*/ 2147483647 h 45"/>
                <a:gd name="T66" fmla="*/ 2147483647 w 135"/>
                <a:gd name="T67" fmla="*/ 2147483647 h 45"/>
                <a:gd name="T68" fmla="*/ 2147483647 w 135"/>
                <a:gd name="T69" fmla="*/ 2147483647 h 45"/>
                <a:gd name="T70" fmla="*/ 2147483647 w 135"/>
                <a:gd name="T71" fmla="*/ 2147483647 h 45"/>
                <a:gd name="T72" fmla="*/ 2147483647 w 135"/>
                <a:gd name="T73" fmla="*/ 2147483647 h 45"/>
                <a:gd name="T74" fmla="*/ 2147483647 w 135"/>
                <a:gd name="T75" fmla="*/ 2147483647 h 45"/>
                <a:gd name="T76" fmla="*/ 2147483647 w 135"/>
                <a:gd name="T77" fmla="*/ 2147483647 h 45"/>
                <a:gd name="T78" fmla="*/ 2147483647 w 135"/>
                <a:gd name="T79" fmla="*/ 2147483647 h 45"/>
                <a:gd name="T80" fmla="*/ 2147483647 w 135"/>
                <a:gd name="T81" fmla="*/ 2147483647 h 45"/>
                <a:gd name="T82" fmla="*/ 2147483647 w 135"/>
                <a:gd name="T83" fmla="*/ 2147483647 h 45"/>
                <a:gd name="T84" fmla="*/ 2147483647 w 135"/>
                <a:gd name="T85" fmla="*/ 2147483647 h 45"/>
                <a:gd name="T86" fmla="*/ 2147483647 w 135"/>
                <a:gd name="T87" fmla="*/ 2147483647 h 45"/>
                <a:gd name="T88" fmla="*/ 2147483647 w 135"/>
                <a:gd name="T89" fmla="*/ 2147483647 h 45"/>
                <a:gd name="T90" fmla="*/ 0 w 135"/>
                <a:gd name="T91" fmla="*/ 2147483647 h 45"/>
                <a:gd name="T92" fmla="*/ 0 w 135"/>
                <a:gd name="T93" fmla="*/ 2147483647 h 45"/>
                <a:gd name="T94" fmla="*/ 2147483647 w 135"/>
                <a:gd name="T95" fmla="*/ 2147483647 h 45"/>
                <a:gd name="T96" fmla="*/ 2147483647 w 135"/>
                <a:gd name="T97" fmla="*/ 2147483647 h 45"/>
                <a:gd name="T98" fmla="*/ 2147483647 w 135"/>
                <a:gd name="T99" fmla="*/ 2147483647 h 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5"/>
                <a:gd name="T151" fmla="*/ 0 h 45"/>
                <a:gd name="T152" fmla="*/ 135 w 135"/>
                <a:gd name="T153" fmla="*/ 45 h 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5" h="45">
                  <a:moveTo>
                    <a:pt x="2" y="39"/>
                  </a:moveTo>
                  <a:lnTo>
                    <a:pt x="9" y="36"/>
                  </a:lnTo>
                  <a:lnTo>
                    <a:pt x="16" y="33"/>
                  </a:lnTo>
                  <a:lnTo>
                    <a:pt x="24" y="29"/>
                  </a:lnTo>
                  <a:lnTo>
                    <a:pt x="32" y="26"/>
                  </a:lnTo>
                  <a:lnTo>
                    <a:pt x="40" y="23"/>
                  </a:lnTo>
                  <a:lnTo>
                    <a:pt x="49" y="20"/>
                  </a:lnTo>
                  <a:lnTo>
                    <a:pt x="57" y="16"/>
                  </a:lnTo>
                  <a:lnTo>
                    <a:pt x="66" y="13"/>
                  </a:lnTo>
                  <a:lnTo>
                    <a:pt x="75" y="10"/>
                  </a:lnTo>
                  <a:lnTo>
                    <a:pt x="83" y="8"/>
                  </a:lnTo>
                  <a:lnTo>
                    <a:pt x="91" y="5"/>
                  </a:lnTo>
                  <a:lnTo>
                    <a:pt x="100" y="3"/>
                  </a:lnTo>
                  <a:lnTo>
                    <a:pt x="108" y="1"/>
                  </a:lnTo>
                  <a:lnTo>
                    <a:pt x="115" y="1"/>
                  </a:lnTo>
                  <a:lnTo>
                    <a:pt x="123" y="0"/>
                  </a:lnTo>
                  <a:lnTo>
                    <a:pt x="130" y="0"/>
                  </a:lnTo>
                  <a:lnTo>
                    <a:pt x="132" y="0"/>
                  </a:lnTo>
                  <a:lnTo>
                    <a:pt x="134" y="1"/>
                  </a:lnTo>
                  <a:lnTo>
                    <a:pt x="134" y="2"/>
                  </a:lnTo>
                  <a:lnTo>
                    <a:pt x="135" y="4"/>
                  </a:lnTo>
                  <a:lnTo>
                    <a:pt x="134" y="5"/>
                  </a:lnTo>
                  <a:lnTo>
                    <a:pt x="134" y="7"/>
                  </a:lnTo>
                  <a:lnTo>
                    <a:pt x="132" y="8"/>
                  </a:lnTo>
                  <a:lnTo>
                    <a:pt x="130" y="8"/>
                  </a:lnTo>
                  <a:lnTo>
                    <a:pt x="125" y="8"/>
                  </a:lnTo>
                  <a:lnTo>
                    <a:pt x="119" y="10"/>
                  </a:lnTo>
                  <a:lnTo>
                    <a:pt x="111" y="11"/>
                  </a:lnTo>
                  <a:lnTo>
                    <a:pt x="103" y="13"/>
                  </a:lnTo>
                  <a:lnTo>
                    <a:pt x="95" y="15"/>
                  </a:lnTo>
                  <a:lnTo>
                    <a:pt x="86" y="17"/>
                  </a:lnTo>
                  <a:lnTo>
                    <a:pt x="77" y="20"/>
                  </a:lnTo>
                  <a:lnTo>
                    <a:pt x="68" y="23"/>
                  </a:lnTo>
                  <a:lnTo>
                    <a:pt x="58" y="26"/>
                  </a:lnTo>
                  <a:lnTo>
                    <a:pt x="49" y="29"/>
                  </a:lnTo>
                  <a:lnTo>
                    <a:pt x="40" y="31"/>
                  </a:lnTo>
                  <a:lnTo>
                    <a:pt x="31" y="34"/>
                  </a:lnTo>
                  <a:lnTo>
                    <a:pt x="24" y="37"/>
                  </a:lnTo>
                  <a:lnTo>
                    <a:pt x="16" y="40"/>
                  </a:lnTo>
                  <a:lnTo>
                    <a:pt x="10" y="42"/>
                  </a:lnTo>
                  <a:lnTo>
                    <a:pt x="6" y="45"/>
                  </a:lnTo>
                  <a:lnTo>
                    <a:pt x="4" y="45"/>
                  </a:lnTo>
                  <a:lnTo>
                    <a:pt x="2" y="45"/>
                  </a:lnTo>
                  <a:lnTo>
                    <a:pt x="2" y="43"/>
                  </a:lnTo>
                  <a:lnTo>
                    <a:pt x="1" y="43"/>
                  </a:lnTo>
                  <a:lnTo>
                    <a:pt x="0" y="42"/>
                  </a:lnTo>
                  <a:lnTo>
                    <a:pt x="0" y="40"/>
                  </a:lnTo>
                  <a:lnTo>
                    <a:pt x="1" y="40"/>
                  </a:lnTo>
                  <a:lnTo>
                    <a:pt x="2"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77" name="Freeform 170"/>
            <p:cNvSpPr>
              <a:spLocks/>
            </p:cNvSpPr>
            <p:nvPr/>
          </p:nvSpPr>
          <p:spPr bwMode="auto">
            <a:xfrm>
              <a:off x="3808413" y="5630863"/>
              <a:ext cx="42862" cy="36512"/>
            </a:xfrm>
            <a:custGeom>
              <a:avLst/>
              <a:gdLst>
                <a:gd name="T0" fmla="*/ 0 w 27"/>
                <a:gd name="T1" fmla="*/ 2147483647 h 23"/>
                <a:gd name="T2" fmla="*/ 0 w 27"/>
                <a:gd name="T3" fmla="*/ 2147483647 h 23"/>
                <a:gd name="T4" fmla="*/ 2147483647 w 27"/>
                <a:gd name="T5" fmla="*/ 2147483647 h 23"/>
                <a:gd name="T6" fmla="*/ 2147483647 w 27"/>
                <a:gd name="T7" fmla="*/ 2147483647 h 23"/>
                <a:gd name="T8" fmla="*/ 2147483647 w 27"/>
                <a:gd name="T9" fmla="*/ 2147483647 h 23"/>
                <a:gd name="T10" fmla="*/ 2147483647 w 27"/>
                <a:gd name="T11" fmla="*/ 2147483647 h 23"/>
                <a:gd name="T12" fmla="*/ 2147483647 w 27"/>
                <a:gd name="T13" fmla="*/ 2147483647 h 23"/>
                <a:gd name="T14" fmla="*/ 2147483647 w 27"/>
                <a:gd name="T15" fmla="*/ 0 h 23"/>
                <a:gd name="T16" fmla="*/ 2147483647 w 27"/>
                <a:gd name="T17" fmla="*/ 0 h 23"/>
                <a:gd name="T18" fmla="*/ 2147483647 w 27"/>
                <a:gd name="T19" fmla="*/ 0 h 23"/>
                <a:gd name="T20" fmla="*/ 2147483647 w 27"/>
                <a:gd name="T21" fmla="*/ 2147483647 h 23"/>
                <a:gd name="T22" fmla="*/ 2147483647 w 27"/>
                <a:gd name="T23" fmla="*/ 2147483647 h 23"/>
                <a:gd name="T24" fmla="*/ 2147483647 w 27"/>
                <a:gd name="T25" fmla="*/ 2147483647 h 23"/>
                <a:gd name="T26" fmla="*/ 2147483647 w 27"/>
                <a:gd name="T27" fmla="*/ 2147483647 h 23"/>
                <a:gd name="T28" fmla="*/ 2147483647 w 27"/>
                <a:gd name="T29" fmla="*/ 2147483647 h 23"/>
                <a:gd name="T30" fmla="*/ 2147483647 w 27"/>
                <a:gd name="T31" fmla="*/ 2147483647 h 23"/>
                <a:gd name="T32" fmla="*/ 2147483647 w 27"/>
                <a:gd name="T33" fmla="*/ 2147483647 h 23"/>
                <a:gd name="T34" fmla="*/ 2147483647 w 27"/>
                <a:gd name="T35" fmla="*/ 2147483647 h 23"/>
                <a:gd name="T36" fmla="*/ 2147483647 w 27"/>
                <a:gd name="T37" fmla="*/ 2147483647 h 23"/>
                <a:gd name="T38" fmla="*/ 2147483647 w 27"/>
                <a:gd name="T39" fmla="*/ 2147483647 h 23"/>
                <a:gd name="T40" fmla="*/ 2147483647 w 27"/>
                <a:gd name="T41" fmla="*/ 2147483647 h 23"/>
                <a:gd name="T42" fmla="*/ 2147483647 w 27"/>
                <a:gd name="T43" fmla="*/ 2147483647 h 23"/>
                <a:gd name="T44" fmla="*/ 2147483647 w 27"/>
                <a:gd name="T45" fmla="*/ 2147483647 h 23"/>
                <a:gd name="T46" fmla="*/ 2147483647 w 27"/>
                <a:gd name="T47" fmla="*/ 2147483647 h 23"/>
                <a:gd name="T48" fmla="*/ 2147483647 w 27"/>
                <a:gd name="T49" fmla="*/ 2147483647 h 23"/>
                <a:gd name="T50" fmla="*/ 2147483647 w 27"/>
                <a:gd name="T51" fmla="*/ 2147483647 h 23"/>
                <a:gd name="T52" fmla="*/ 2147483647 w 27"/>
                <a:gd name="T53" fmla="*/ 2147483647 h 23"/>
                <a:gd name="T54" fmla="*/ 2147483647 w 27"/>
                <a:gd name="T55" fmla="*/ 2147483647 h 23"/>
                <a:gd name="T56" fmla="*/ 2147483647 w 27"/>
                <a:gd name="T57" fmla="*/ 2147483647 h 23"/>
                <a:gd name="T58" fmla="*/ 2147483647 w 27"/>
                <a:gd name="T59" fmla="*/ 2147483647 h 23"/>
                <a:gd name="T60" fmla="*/ 2147483647 w 27"/>
                <a:gd name="T61" fmla="*/ 2147483647 h 23"/>
                <a:gd name="T62" fmla="*/ 0 w 27"/>
                <a:gd name="T63" fmla="*/ 2147483647 h 23"/>
                <a:gd name="T64" fmla="*/ 0 w 27"/>
                <a:gd name="T65" fmla="*/ 2147483647 h 23"/>
                <a:gd name="T66" fmla="*/ 0 w 27"/>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23"/>
                <a:gd name="T104" fmla="*/ 27 w 27"/>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23">
                  <a:moveTo>
                    <a:pt x="0" y="11"/>
                  </a:moveTo>
                  <a:lnTo>
                    <a:pt x="0" y="8"/>
                  </a:lnTo>
                  <a:lnTo>
                    <a:pt x="1" y="7"/>
                  </a:lnTo>
                  <a:lnTo>
                    <a:pt x="2" y="5"/>
                  </a:lnTo>
                  <a:lnTo>
                    <a:pt x="4" y="3"/>
                  </a:lnTo>
                  <a:lnTo>
                    <a:pt x="5" y="1"/>
                  </a:lnTo>
                  <a:lnTo>
                    <a:pt x="8" y="1"/>
                  </a:lnTo>
                  <a:lnTo>
                    <a:pt x="11" y="0"/>
                  </a:lnTo>
                  <a:lnTo>
                    <a:pt x="13" y="0"/>
                  </a:lnTo>
                  <a:lnTo>
                    <a:pt x="15" y="0"/>
                  </a:lnTo>
                  <a:lnTo>
                    <a:pt x="18" y="1"/>
                  </a:lnTo>
                  <a:lnTo>
                    <a:pt x="20" y="1"/>
                  </a:lnTo>
                  <a:lnTo>
                    <a:pt x="23" y="3"/>
                  </a:lnTo>
                  <a:lnTo>
                    <a:pt x="23" y="5"/>
                  </a:lnTo>
                  <a:lnTo>
                    <a:pt x="25" y="7"/>
                  </a:lnTo>
                  <a:lnTo>
                    <a:pt x="26" y="8"/>
                  </a:lnTo>
                  <a:lnTo>
                    <a:pt x="27" y="11"/>
                  </a:lnTo>
                  <a:lnTo>
                    <a:pt x="26" y="14"/>
                  </a:lnTo>
                  <a:lnTo>
                    <a:pt x="25" y="16"/>
                  </a:lnTo>
                  <a:lnTo>
                    <a:pt x="23" y="18"/>
                  </a:lnTo>
                  <a:lnTo>
                    <a:pt x="23" y="20"/>
                  </a:lnTo>
                  <a:lnTo>
                    <a:pt x="20" y="21"/>
                  </a:lnTo>
                  <a:lnTo>
                    <a:pt x="18" y="22"/>
                  </a:lnTo>
                  <a:lnTo>
                    <a:pt x="15" y="23"/>
                  </a:lnTo>
                  <a:lnTo>
                    <a:pt x="13" y="23"/>
                  </a:lnTo>
                  <a:lnTo>
                    <a:pt x="11" y="23"/>
                  </a:lnTo>
                  <a:lnTo>
                    <a:pt x="8" y="22"/>
                  </a:lnTo>
                  <a:lnTo>
                    <a:pt x="5" y="21"/>
                  </a:lnTo>
                  <a:lnTo>
                    <a:pt x="4" y="20"/>
                  </a:lnTo>
                  <a:lnTo>
                    <a:pt x="2" y="18"/>
                  </a:lnTo>
                  <a:lnTo>
                    <a:pt x="1" y="16"/>
                  </a:lnTo>
                  <a:lnTo>
                    <a:pt x="0" y="14"/>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78" name="Freeform 196"/>
            <p:cNvSpPr>
              <a:spLocks/>
            </p:cNvSpPr>
            <p:nvPr/>
          </p:nvSpPr>
          <p:spPr bwMode="auto">
            <a:xfrm>
              <a:off x="4179888" y="5095875"/>
              <a:ext cx="17462" cy="41275"/>
            </a:xfrm>
            <a:custGeom>
              <a:avLst/>
              <a:gdLst>
                <a:gd name="T0" fmla="*/ 2147483647 w 11"/>
                <a:gd name="T1" fmla="*/ 2147483647 h 26"/>
                <a:gd name="T2" fmla="*/ 2147483647 w 11"/>
                <a:gd name="T3" fmla="*/ 2147483647 h 26"/>
                <a:gd name="T4" fmla="*/ 2147483647 w 11"/>
                <a:gd name="T5" fmla="*/ 2147483647 h 26"/>
                <a:gd name="T6" fmla="*/ 2147483647 w 11"/>
                <a:gd name="T7" fmla="*/ 2147483647 h 26"/>
                <a:gd name="T8" fmla="*/ 2147483647 w 11"/>
                <a:gd name="T9" fmla="*/ 2147483647 h 26"/>
                <a:gd name="T10" fmla="*/ 2147483647 w 11"/>
                <a:gd name="T11" fmla="*/ 2147483647 h 26"/>
                <a:gd name="T12" fmla="*/ 2147483647 w 11"/>
                <a:gd name="T13" fmla="*/ 2147483647 h 26"/>
                <a:gd name="T14" fmla="*/ 2147483647 w 11"/>
                <a:gd name="T15" fmla="*/ 2147483647 h 26"/>
                <a:gd name="T16" fmla="*/ 2147483647 w 11"/>
                <a:gd name="T17" fmla="*/ 2147483647 h 26"/>
                <a:gd name="T18" fmla="*/ 2147483647 w 11"/>
                <a:gd name="T19" fmla="*/ 2147483647 h 26"/>
                <a:gd name="T20" fmla="*/ 2147483647 w 11"/>
                <a:gd name="T21" fmla="*/ 2147483647 h 26"/>
                <a:gd name="T22" fmla="*/ 2147483647 w 11"/>
                <a:gd name="T23" fmla="*/ 2147483647 h 26"/>
                <a:gd name="T24" fmla="*/ 2147483647 w 11"/>
                <a:gd name="T25" fmla="*/ 2147483647 h 26"/>
                <a:gd name="T26" fmla="*/ 2147483647 w 11"/>
                <a:gd name="T27" fmla="*/ 2147483647 h 26"/>
                <a:gd name="T28" fmla="*/ 2147483647 w 11"/>
                <a:gd name="T29" fmla="*/ 2147483647 h 26"/>
                <a:gd name="T30" fmla="*/ 2147483647 w 11"/>
                <a:gd name="T31" fmla="*/ 2147483647 h 26"/>
                <a:gd name="T32" fmla="*/ 2147483647 w 11"/>
                <a:gd name="T33" fmla="*/ 2147483647 h 26"/>
                <a:gd name="T34" fmla="*/ 2147483647 w 11"/>
                <a:gd name="T35" fmla="*/ 2147483647 h 26"/>
                <a:gd name="T36" fmla="*/ 2147483647 w 11"/>
                <a:gd name="T37" fmla="*/ 2147483647 h 26"/>
                <a:gd name="T38" fmla="*/ 2147483647 w 11"/>
                <a:gd name="T39" fmla="*/ 2147483647 h 26"/>
                <a:gd name="T40" fmla="*/ 2147483647 w 11"/>
                <a:gd name="T41" fmla="*/ 2147483647 h 26"/>
                <a:gd name="T42" fmla="*/ 2147483647 w 11"/>
                <a:gd name="T43" fmla="*/ 2147483647 h 26"/>
                <a:gd name="T44" fmla="*/ 2147483647 w 11"/>
                <a:gd name="T45" fmla="*/ 2147483647 h 26"/>
                <a:gd name="T46" fmla="*/ 2147483647 w 11"/>
                <a:gd name="T47" fmla="*/ 2147483647 h 26"/>
                <a:gd name="T48" fmla="*/ 2147483647 w 11"/>
                <a:gd name="T49" fmla="*/ 2147483647 h 26"/>
                <a:gd name="T50" fmla="*/ 2147483647 w 11"/>
                <a:gd name="T51" fmla="*/ 2147483647 h 26"/>
                <a:gd name="T52" fmla="*/ 2147483647 w 11"/>
                <a:gd name="T53" fmla="*/ 2147483647 h 26"/>
                <a:gd name="T54" fmla="*/ 2147483647 w 11"/>
                <a:gd name="T55" fmla="*/ 2147483647 h 26"/>
                <a:gd name="T56" fmla="*/ 2147483647 w 11"/>
                <a:gd name="T57" fmla="*/ 2147483647 h 26"/>
                <a:gd name="T58" fmla="*/ 2147483647 w 11"/>
                <a:gd name="T59" fmla="*/ 2147483647 h 26"/>
                <a:gd name="T60" fmla="*/ 2147483647 w 11"/>
                <a:gd name="T61" fmla="*/ 2147483647 h 26"/>
                <a:gd name="T62" fmla="*/ 0 w 11"/>
                <a:gd name="T63" fmla="*/ 2147483647 h 26"/>
                <a:gd name="T64" fmla="*/ 2147483647 w 11"/>
                <a:gd name="T65" fmla="*/ 2147483647 h 26"/>
                <a:gd name="T66" fmla="*/ 2147483647 w 11"/>
                <a:gd name="T67" fmla="*/ 0 h 26"/>
                <a:gd name="T68" fmla="*/ 2147483647 w 11"/>
                <a:gd name="T69" fmla="*/ 2147483647 h 26"/>
                <a:gd name="T70" fmla="*/ 2147483647 w 11"/>
                <a:gd name="T71" fmla="*/ 2147483647 h 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
                <a:gd name="T109" fmla="*/ 0 h 26"/>
                <a:gd name="T110" fmla="*/ 11 w 11"/>
                <a:gd name="T111" fmla="*/ 26 h 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 h="26">
                  <a:moveTo>
                    <a:pt x="5" y="1"/>
                  </a:moveTo>
                  <a:lnTo>
                    <a:pt x="7" y="4"/>
                  </a:lnTo>
                  <a:lnTo>
                    <a:pt x="8" y="7"/>
                  </a:lnTo>
                  <a:lnTo>
                    <a:pt x="9" y="8"/>
                  </a:lnTo>
                  <a:lnTo>
                    <a:pt x="10" y="11"/>
                  </a:lnTo>
                  <a:lnTo>
                    <a:pt x="11" y="13"/>
                  </a:lnTo>
                  <a:lnTo>
                    <a:pt x="11" y="14"/>
                  </a:lnTo>
                  <a:lnTo>
                    <a:pt x="11" y="15"/>
                  </a:lnTo>
                  <a:lnTo>
                    <a:pt x="11" y="16"/>
                  </a:lnTo>
                  <a:lnTo>
                    <a:pt x="11" y="18"/>
                  </a:lnTo>
                  <a:lnTo>
                    <a:pt x="11" y="20"/>
                  </a:lnTo>
                  <a:lnTo>
                    <a:pt x="11" y="21"/>
                  </a:lnTo>
                  <a:lnTo>
                    <a:pt x="11" y="23"/>
                  </a:lnTo>
                  <a:lnTo>
                    <a:pt x="9" y="24"/>
                  </a:lnTo>
                  <a:lnTo>
                    <a:pt x="9" y="25"/>
                  </a:lnTo>
                  <a:lnTo>
                    <a:pt x="7" y="25"/>
                  </a:lnTo>
                  <a:lnTo>
                    <a:pt x="5" y="26"/>
                  </a:lnTo>
                  <a:lnTo>
                    <a:pt x="4" y="25"/>
                  </a:lnTo>
                  <a:lnTo>
                    <a:pt x="2" y="24"/>
                  </a:lnTo>
                  <a:lnTo>
                    <a:pt x="2" y="23"/>
                  </a:lnTo>
                  <a:lnTo>
                    <a:pt x="2" y="21"/>
                  </a:lnTo>
                  <a:lnTo>
                    <a:pt x="2" y="20"/>
                  </a:lnTo>
                  <a:lnTo>
                    <a:pt x="2" y="18"/>
                  </a:lnTo>
                  <a:lnTo>
                    <a:pt x="2" y="17"/>
                  </a:lnTo>
                  <a:lnTo>
                    <a:pt x="3" y="16"/>
                  </a:lnTo>
                  <a:lnTo>
                    <a:pt x="3" y="14"/>
                  </a:lnTo>
                  <a:lnTo>
                    <a:pt x="3" y="12"/>
                  </a:lnTo>
                  <a:lnTo>
                    <a:pt x="3" y="10"/>
                  </a:lnTo>
                  <a:lnTo>
                    <a:pt x="2" y="8"/>
                  </a:lnTo>
                  <a:lnTo>
                    <a:pt x="2" y="5"/>
                  </a:lnTo>
                  <a:lnTo>
                    <a:pt x="1" y="4"/>
                  </a:lnTo>
                  <a:lnTo>
                    <a:pt x="0" y="1"/>
                  </a:lnTo>
                  <a:lnTo>
                    <a:pt x="1" y="1"/>
                  </a:lnTo>
                  <a:lnTo>
                    <a:pt x="3" y="0"/>
                  </a:lnTo>
                  <a:lnTo>
                    <a:pt x="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79" name="Freeform 197"/>
            <p:cNvSpPr>
              <a:spLocks/>
            </p:cNvSpPr>
            <p:nvPr/>
          </p:nvSpPr>
          <p:spPr bwMode="auto">
            <a:xfrm>
              <a:off x="4149725" y="5153025"/>
              <a:ext cx="85725" cy="34925"/>
            </a:xfrm>
            <a:custGeom>
              <a:avLst/>
              <a:gdLst>
                <a:gd name="T0" fmla="*/ 2147483647 w 54"/>
                <a:gd name="T1" fmla="*/ 2147483647 h 22"/>
                <a:gd name="T2" fmla="*/ 2147483647 w 54"/>
                <a:gd name="T3" fmla="*/ 2147483647 h 22"/>
                <a:gd name="T4" fmla="*/ 2147483647 w 54"/>
                <a:gd name="T5" fmla="*/ 2147483647 h 22"/>
                <a:gd name="T6" fmla="*/ 2147483647 w 54"/>
                <a:gd name="T7" fmla="*/ 2147483647 h 22"/>
                <a:gd name="T8" fmla="*/ 2147483647 w 54"/>
                <a:gd name="T9" fmla="*/ 2147483647 h 22"/>
                <a:gd name="T10" fmla="*/ 2147483647 w 54"/>
                <a:gd name="T11" fmla="*/ 2147483647 h 22"/>
                <a:gd name="T12" fmla="*/ 2147483647 w 54"/>
                <a:gd name="T13" fmla="*/ 2147483647 h 22"/>
                <a:gd name="T14" fmla="*/ 2147483647 w 54"/>
                <a:gd name="T15" fmla="*/ 2147483647 h 22"/>
                <a:gd name="T16" fmla="*/ 2147483647 w 54"/>
                <a:gd name="T17" fmla="*/ 2147483647 h 22"/>
                <a:gd name="T18" fmla="*/ 2147483647 w 54"/>
                <a:gd name="T19" fmla="*/ 2147483647 h 22"/>
                <a:gd name="T20" fmla="*/ 2147483647 w 54"/>
                <a:gd name="T21" fmla="*/ 2147483647 h 22"/>
                <a:gd name="T22" fmla="*/ 2147483647 w 54"/>
                <a:gd name="T23" fmla="*/ 2147483647 h 22"/>
                <a:gd name="T24" fmla="*/ 2147483647 w 54"/>
                <a:gd name="T25" fmla="*/ 2147483647 h 22"/>
                <a:gd name="T26" fmla="*/ 2147483647 w 54"/>
                <a:gd name="T27" fmla="*/ 2147483647 h 22"/>
                <a:gd name="T28" fmla="*/ 2147483647 w 54"/>
                <a:gd name="T29" fmla="*/ 2147483647 h 22"/>
                <a:gd name="T30" fmla="*/ 2147483647 w 54"/>
                <a:gd name="T31" fmla="*/ 2147483647 h 22"/>
                <a:gd name="T32" fmla="*/ 2147483647 w 54"/>
                <a:gd name="T33" fmla="*/ 2147483647 h 22"/>
                <a:gd name="T34" fmla="*/ 0 w 54"/>
                <a:gd name="T35" fmla="*/ 2147483647 h 22"/>
                <a:gd name="T36" fmla="*/ 0 w 54"/>
                <a:gd name="T37" fmla="*/ 2147483647 h 22"/>
                <a:gd name="T38" fmla="*/ 0 w 54"/>
                <a:gd name="T39" fmla="*/ 2147483647 h 22"/>
                <a:gd name="T40" fmla="*/ 2147483647 w 54"/>
                <a:gd name="T41" fmla="*/ 2147483647 h 22"/>
                <a:gd name="T42" fmla="*/ 2147483647 w 54"/>
                <a:gd name="T43" fmla="*/ 2147483647 h 22"/>
                <a:gd name="T44" fmla="*/ 2147483647 w 54"/>
                <a:gd name="T45" fmla="*/ 2147483647 h 22"/>
                <a:gd name="T46" fmla="*/ 2147483647 w 54"/>
                <a:gd name="T47" fmla="*/ 0 h 22"/>
                <a:gd name="T48" fmla="*/ 2147483647 w 54"/>
                <a:gd name="T49" fmla="*/ 0 h 22"/>
                <a:gd name="T50" fmla="*/ 2147483647 w 54"/>
                <a:gd name="T51" fmla="*/ 0 h 22"/>
                <a:gd name="T52" fmla="*/ 2147483647 w 54"/>
                <a:gd name="T53" fmla="*/ 0 h 22"/>
                <a:gd name="T54" fmla="*/ 2147483647 w 54"/>
                <a:gd name="T55" fmla="*/ 0 h 22"/>
                <a:gd name="T56" fmla="*/ 2147483647 w 54"/>
                <a:gd name="T57" fmla="*/ 2147483647 h 22"/>
                <a:gd name="T58" fmla="*/ 2147483647 w 54"/>
                <a:gd name="T59" fmla="*/ 2147483647 h 22"/>
                <a:gd name="T60" fmla="*/ 2147483647 w 54"/>
                <a:gd name="T61" fmla="*/ 2147483647 h 22"/>
                <a:gd name="T62" fmla="*/ 2147483647 w 54"/>
                <a:gd name="T63" fmla="*/ 2147483647 h 22"/>
                <a:gd name="T64" fmla="*/ 2147483647 w 54"/>
                <a:gd name="T65" fmla="*/ 2147483647 h 22"/>
                <a:gd name="T66" fmla="*/ 2147483647 w 54"/>
                <a:gd name="T67" fmla="*/ 2147483647 h 22"/>
                <a:gd name="T68" fmla="*/ 2147483647 w 54"/>
                <a:gd name="T69" fmla="*/ 2147483647 h 22"/>
                <a:gd name="T70" fmla="*/ 2147483647 w 54"/>
                <a:gd name="T71" fmla="*/ 2147483647 h 22"/>
                <a:gd name="T72" fmla="*/ 2147483647 w 54"/>
                <a:gd name="T73" fmla="*/ 2147483647 h 22"/>
                <a:gd name="T74" fmla="*/ 2147483647 w 54"/>
                <a:gd name="T75" fmla="*/ 2147483647 h 22"/>
                <a:gd name="T76" fmla="*/ 2147483647 w 54"/>
                <a:gd name="T77" fmla="*/ 2147483647 h 22"/>
                <a:gd name="T78" fmla="*/ 2147483647 w 54"/>
                <a:gd name="T79" fmla="*/ 2147483647 h 22"/>
                <a:gd name="T80" fmla="*/ 2147483647 w 54"/>
                <a:gd name="T81" fmla="*/ 2147483647 h 22"/>
                <a:gd name="T82" fmla="*/ 2147483647 w 54"/>
                <a:gd name="T83" fmla="*/ 2147483647 h 22"/>
                <a:gd name="T84" fmla="*/ 2147483647 w 54"/>
                <a:gd name="T85" fmla="*/ 2147483647 h 22"/>
                <a:gd name="T86" fmla="*/ 2147483647 w 54"/>
                <a:gd name="T87" fmla="*/ 2147483647 h 22"/>
                <a:gd name="T88" fmla="*/ 2147483647 w 54"/>
                <a:gd name="T89" fmla="*/ 2147483647 h 22"/>
                <a:gd name="T90" fmla="*/ 2147483647 w 54"/>
                <a:gd name="T91" fmla="*/ 2147483647 h 22"/>
                <a:gd name="T92" fmla="*/ 2147483647 w 54"/>
                <a:gd name="T93" fmla="*/ 2147483647 h 22"/>
                <a:gd name="T94" fmla="*/ 2147483647 w 54"/>
                <a:gd name="T95" fmla="*/ 2147483647 h 22"/>
                <a:gd name="T96" fmla="*/ 2147483647 w 54"/>
                <a:gd name="T97" fmla="*/ 2147483647 h 22"/>
                <a:gd name="T98" fmla="*/ 2147483647 w 54"/>
                <a:gd name="T99" fmla="*/ 2147483647 h 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
                <a:gd name="T151" fmla="*/ 0 h 22"/>
                <a:gd name="T152" fmla="*/ 54 w 54"/>
                <a:gd name="T153" fmla="*/ 22 h 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 h="22">
                  <a:moveTo>
                    <a:pt x="51" y="21"/>
                  </a:moveTo>
                  <a:lnTo>
                    <a:pt x="49" y="17"/>
                  </a:lnTo>
                  <a:lnTo>
                    <a:pt x="47" y="14"/>
                  </a:lnTo>
                  <a:lnTo>
                    <a:pt x="44" y="12"/>
                  </a:lnTo>
                  <a:lnTo>
                    <a:pt x="42" y="10"/>
                  </a:lnTo>
                  <a:lnTo>
                    <a:pt x="40" y="8"/>
                  </a:lnTo>
                  <a:lnTo>
                    <a:pt x="36" y="7"/>
                  </a:lnTo>
                  <a:lnTo>
                    <a:pt x="33" y="6"/>
                  </a:lnTo>
                  <a:lnTo>
                    <a:pt x="30" y="6"/>
                  </a:lnTo>
                  <a:lnTo>
                    <a:pt x="26" y="5"/>
                  </a:lnTo>
                  <a:lnTo>
                    <a:pt x="23" y="5"/>
                  </a:lnTo>
                  <a:lnTo>
                    <a:pt x="19" y="5"/>
                  </a:lnTo>
                  <a:lnTo>
                    <a:pt x="16" y="5"/>
                  </a:lnTo>
                  <a:lnTo>
                    <a:pt x="12" y="5"/>
                  </a:lnTo>
                  <a:lnTo>
                    <a:pt x="8" y="5"/>
                  </a:lnTo>
                  <a:lnTo>
                    <a:pt x="5" y="5"/>
                  </a:lnTo>
                  <a:lnTo>
                    <a:pt x="2" y="5"/>
                  </a:lnTo>
                  <a:lnTo>
                    <a:pt x="0" y="4"/>
                  </a:lnTo>
                  <a:lnTo>
                    <a:pt x="0" y="3"/>
                  </a:lnTo>
                  <a:lnTo>
                    <a:pt x="2" y="2"/>
                  </a:lnTo>
                  <a:lnTo>
                    <a:pt x="4" y="1"/>
                  </a:lnTo>
                  <a:lnTo>
                    <a:pt x="5" y="1"/>
                  </a:lnTo>
                  <a:lnTo>
                    <a:pt x="7" y="0"/>
                  </a:lnTo>
                  <a:lnTo>
                    <a:pt x="9" y="0"/>
                  </a:lnTo>
                  <a:lnTo>
                    <a:pt x="13" y="0"/>
                  </a:lnTo>
                  <a:lnTo>
                    <a:pt x="16" y="0"/>
                  </a:lnTo>
                  <a:lnTo>
                    <a:pt x="19" y="0"/>
                  </a:lnTo>
                  <a:lnTo>
                    <a:pt x="23" y="1"/>
                  </a:lnTo>
                  <a:lnTo>
                    <a:pt x="26" y="1"/>
                  </a:lnTo>
                  <a:lnTo>
                    <a:pt x="30" y="2"/>
                  </a:lnTo>
                  <a:lnTo>
                    <a:pt x="33" y="3"/>
                  </a:lnTo>
                  <a:lnTo>
                    <a:pt x="36" y="4"/>
                  </a:lnTo>
                  <a:lnTo>
                    <a:pt x="40" y="4"/>
                  </a:lnTo>
                  <a:lnTo>
                    <a:pt x="42" y="5"/>
                  </a:lnTo>
                  <a:lnTo>
                    <a:pt x="45" y="7"/>
                  </a:lnTo>
                  <a:lnTo>
                    <a:pt x="48" y="9"/>
                  </a:lnTo>
                  <a:lnTo>
                    <a:pt x="50" y="10"/>
                  </a:lnTo>
                  <a:lnTo>
                    <a:pt x="52" y="12"/>
                  </a:lnTo>
                  <a:lnTo>
                    <a:pt x="53" y="14"/>
                  </a:lnTo>
                  <a:lnTo>
                    <a:pt x="54" y="16"/>
                  </a:lnTo>
                  <a:lnTo>
                    <a:pt x="53" y="17"/>
                  </a:lnTo>
                  <a:lnTo>
                    <a:pt x="53" y="19"/>
                  </a:lnTo>
                  <a:lnTo>
                    <a:pt x="53" y="20"/>
                  </a:lnTo>
                  <a:lnTo>
                    <a:pt x="53" y="21"/>
                  </a:lnTo>
                  <a:lnTo>
                    <a:pt x="53" y="22"/>
                  </a:lnTo>
                  <a:lnTo>
                    <a:pt x="52" y="22"/>
                  </a:lnTo>
                  <a:lnTo>
                    <a:pt x="51" y="22"/>
                  </a:lnTo>
                  <a:lnTo>
                    <a:pt x="5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80" name="Freeform 198"/>
            <p:cNvSpPr>
              <a:spLocks/>
            </p:cNvSpPr>
            <p:nvPr/>
          </p:nvSpPr>
          <p:spPr bwMode="auto">
            <a:xfrm>
              <a:off x="4111625" y="5178425"/>
              <a:ext cx="93662" cy="23812"/>
            </a:xfrm>
            <a:custGeom>
              <a:avLst/>
              <a:gdLst>
                <a:gd name="T0" fmla="*/ 2147483647 w 59"/>
                <a:gd name="T1" fmla="*/ 0 h 15"/>
                <a:gd name="T2" fmla="*/ 2147483647 w 59"/>
                <a:gd name="T3" fmla="*/ 2147483647 h 15"/>
                <a:gd name="T4" fmla="*/ 2147483647 w 59"/>
                <a:gd name="T5" fmla="*/ 2147483647 h 15"/>
                <a:gd name="T6" fmla="*/ 2147483647 w 59"/>
                <a:gd name="T7" fmla="*/ 2147483647 h 15"/>
                <a:gd name="T8" fmla="*/ 2147483647 w 59"/>
                <a:gd name="T9" fmla="*/ 2147483647 h 15"/>
                <a:gd name="T10" fmla="*/ 2147483647 w 59"/>
                <a:gd name="T11" fmla="*/ 2147483647 h 15"/>
                <a:gd name="T12" fmla="*/ 2147483647 w 59"/>
                <a:gd name="T13" fmla="*/ 2147483647 h 15"/>
                <a:gd name="T14" fmla="*/ 2147483647 w 59"/>
                <a:gd name="T15" fmla="*/ 2147483647 h 15"/>
                <a:gd name="T16" fmla="*/ 2147483647 w 59"/>
                <a:gd name="T17" fmla="*/ 2147483647 h 15"/>
                <a:gd name="T18" fmla="*/ 2147483647 w 59"/>
                <a:gd name="T19" fmla="*/ 2147483647 h 15"/>
                <a:gd name="T20" fmla="*/ 2147483647 w 59"/>
                <a:gd name="T21" fmla="*/ 2147483647 h 15"/>
                <a:gd name="T22" fmla="*/ 2147483647 w 59"/>
                <a:gd name="T23" fmla="*/ 2147483647 h 15"/>
                <a:gd name="T24" fmla="*/ 2147483647 w 59"/>
                <a:gd name="T25" fmla="*/ 2147483647 h 15"/>
                <a:gd name="T26" fmla="*/ 2147483647 w 59"/>
                <a:gd name="T27" fmla="*/ 2147483647 h 15"/>
                <a:gd name="T28" fmla="*/ 2147483647 w 59"/>
                <a:gd name="T29" fmla="*/ 2147483647 h 15"/>
                <a:gd name="T30" fmla="*/ 2147483647 w 59"/>
                <a:gd name="T31" fmla="*/ 2147483647 h 15"/>
                <a:gd name="T32" fmla="*/ 2147483647 w 59"/>
                <a:gd name="T33" fmla="*/ 2147483647 h 15"/>
                <a:gd name="T34" fmla="*/ 2147483647 w 59"/>
                <a:gd name="T35" fmla="*/ 2147483647 h 15"/>
                <a:gd name="T36" fmla="*/ 2147483647 w 59"/>
                <a:gd name="T37" fmla="*/ 2147483647 h 15"/>
                <a:gd name="T38" fmla="*/ 2147483647 w 59"/>
                <a:gd name="T39" fmla="*/ 2147483647 h 15"/>
                <a:gd name="T40" fmla="*/ 2147483647 w 59"/>
                <a:gd name="T41" fmla="*/ 2147483647 h 15"/>
                <a:gd name="T42" fmla="*/ 2147483647 w 59"/>
                <a:gd name="T43" fmla="*/ 2147483647 h 15"/>
                <a:gd name="T44" fmla="*/ 2147483647 w 59"/>
                <a:gd name="T45" fmla="*/ 2147483647 h 15"/>
                <a:gd name="T46" fmla="*/ 2147483647 w 59"/>
                <a:gd name="T47" fmla="*/ 2147483647 h 15"/>
                <a:gd name="T48" fmla="*/ 2147483647 w 59"/>
                <a:gd name="T49" fmla="*/ 2147483647 h 15"/>
                <a:gd name="T50" fmla="*/ 2147483647 w 59"/>
                <a:gd name="T51" fmla="*/ 2147483647 h 15"/>
                <a:gd name="T52" fmla="*/ 2147483647 w 59"/>
                <a:gd name="T53" fmla="*/ 2147483647 h 15"/>
                <a:gd name="T54" fmla="*/ 2147483647 w 59"/>
                <a:gd name="T55" fmla="*/ 2147483647 h 15"/>
                <a:gd name="T56" fmla="*/ 2147483647 w 59"/>
                <a:gd name="T57" fmla="*/ 2147483647 h 15"/>
                <a:gd name="T58" fmla="*/ 2147483647 w 59"/>
                <a:gd name="T59" fmla="*/ 2147483647 h 15"/>
                <a:gd name="T60" fmla="*/ 2147483647 w 59"/>
                <a:gd name="T61" fmla="*/ 2147483647 h 15"/>
                <a:gd name="T62" fmla="*/ 2147483647 w 59"/>
                <a:gd name="T63" fmla="*/ 2147483647 h 15"/>
                <a:gd name="T64" fmla="*/ 2147483647 w 59"/>
                <a:gd name="T65" fmla="*/ 2147483647 h 15"/>
                <a:gd name="T66" fmla="*/ 2147483647 w 59"/>
                <a:gd name="T67" fmla="*/ 2147483647 h 15"/>
                <a:gd name="T68" fmla="*/ 2147483647 w 59"/>
                <a:gd name="T69" fmla="*/ 2147483647 h 15"/>
                <a:gd name="T70" fmla="*/ 0 w 59"/>
                <a:gd name="T71" fmla="*/ 2147483647 h 15"/>
                <a:gd name="T72" fmla="*/ 2147483647 w 59"/>
                <a:gd name="T73" fmla="*/ 0 h 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
                <a:gd name="T112" fmla="*/ 0 h 15"/>
                <a:gd name="T113" fmla="*/ 59 w 59"/>
                <a:gd name="T114" fmla="*/ 15 h 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 h="15">
                  <a:moveTo>
                    <a:pt x="3" y="0"/>
                  </a:moveTo>
                  <a:lnTo>
                    <a:pt x="3" y="0"/>
                  </a:lnTo>
                  <a:lnTo>
                    <a:pt x="4" y="1"/>
                  </a:lnTo>
                  <a:lnTo>
                    <a:pt x="5" y="2"/>
                  </a:lnTo>
                  <a:lnTo>
                    <a:pt x="7" y="4"/>
                  </a:lnTo>
                  <a:lnTo>
                    <a:pt x="9" y="4"/>
                  </a:lnTo>
                  <a:lnTo>
                    <a:pt x="12" y="6"/>
                  </a:lnTo>
                  <a:lnTo>
                    <a:pt x="13" y="6"/>
                  </a:lnTo>
                  <a:lnTo>
                    <a:pt x="15" y="7"/>
                  </a:lnTo>
                  <a:lnTo>
                    <a:pt x="16" y="7"/>
                  </a:lnTo>
                  <a:lnTo>
                    <a:pt x="18" y="7"/>
                  </a:lnTo>
                  <a:lnTo>
                    <a:pt x="20" y="7"/>
                  </a:lnTo>
                  <a:lnTo>
                    <a:pt x="22" y="7"/>
                  </a:lnTo>
                  <a:lnTo>
                    <a:pt x="24" y="7"/>
                  </a:lnTo>
                  <a:lnTo>
                    <a:pt x="26" y="7"/>
                  </a:lnTo>
                  <a:lnTo>
                    <a:pt x="28" y="7"/>
                  </a:lnTo>
                  <a:lnTo>
                    <a:pt x="30" y="7"/>
                  </a:lnTo>
                  <a:lnTo>
                    <a:pt x="32" y="6"/>
                  </a:lnTo>
                  <a:lnTo>
                    <a:pt x="34" y="6"/>
                  </a:lnTo>
                  <a:lnTo>
                    <a:pt x="36" y="6"/>
                  </a:lnTo>
                  <a:lnTo>
                    <a:pt x="38" y="6"/>
                  </a:lnTo>
                  <a:lnTo>
                    <a:pt x="40" y="6"/>
                  </a:lnTo>
                  <a:lnTo>
                    <a:pt x="42" y="6"/>
                  </a:lnTo>
                  <a:lnTo>
                    <a:pt x="43" y="6"/>
                  </a:lnTo>
                  <a:lnTo>
                    <a:pt x="45" y="6"/>
                  </a:lnTo>
                  <a:lnTo>
                    <a:pt x="46" y="6"/>
                  </a:lnTo>
                  <a:lnTo>
                    <a:pt x="48" y="7"/>
                  </a:lnTo>
                  <a:lnTo>
                    <a:pt x="50" y="7"/>
                  </a:lnTo>
                  <a:lnTo>
                    <a:pt x="52" y="8"/>
                  </a:lnTo>
                  <a:lnTo>
                    <a:pt x="54" y="8"/>
                  </a:lnTo>
                  <a:lnTo>
                    <a:pt x="56" y="10"/>
                  </a:lnTo>
                  <a:lnTo>
                    <a:pt x="57" y="10"/>
                  </a:lnTo>
                  <a:lnTo>
                    <a:pt x="58" y="11"/>
                  </a:lnTo>
                  <a:lnTo>
                    <a:pt x="59" y="12"/>
                  </a:lnTo>
                  <a:lnTo>
                    <a:pt x="59" y="13"/>
                  </a:lnTo>
                  <a:lnTo>
                    <a:pt x="58" y="14"/>
                  </a:lnTo>
                  <a:lnTo>
                    <a:pt x="57" y="14"/>
                  </a:lnTo>
                  <a:lnTo>
                    <a:pt x="56" y="15"/>
                  </a:lnTo>
                  <a:lnTo>
                    <a:pt x="54" y="14"/>
                  </a:lnTo>
                  <a:lnTo>
                    <a:pt x="52" y="14"/>
                  </a:lnTo>
                  <a:lnTo>
                    <a:pt x="50" y="13"/>
                  </a:lnTo>
                  <a:lnTo>
                    <a:pt x="48" y="12"/>
                  </a:lnTo>
                  <a:lnTo>
                    <a:pt x="47" y="11"/>
                  </a:lnTo>
                  <a:lnTo>
                    <a:pt x="45" y="11"/>
                  </a:lnTo>
                  <a:lnTo>
                    <a:pt x="43" y="11"/>
                  </a:lnTo>
                  <a:lnTo>
                    <a:pt x="41" y="11"/>
                  </a:lnTo>
                  <a:lnTo>
                    <a:pt x="40" y="11"/>
                  </a:lnTo>
                  <a:lnTo>
                    <a:pt x="38" y="11"/>
                  </a:lnTo>
                  <a:lnTo>
                    <a:pt x="36" y="11"/>
                  </a:lnTo>
                  <a:lnTo>
                    <a:pt x="33" y="11"/>
                  </a:lnTo>
                  <a:lnTo>
                    <a:pt x="31" y="11"/>
                  </a:lnTo>
                  <a:lnTo>
                    <a:pt x="30" y="11"/>
                  </a:lnTo>
                  <a:lnTo>
                    <a:pt x="28" y="11"/>
                  </a:lnTo>
                  <a:lnTo>
                    <a:pt x="27" y="11"/>
                  </a:lnTo>
                  <a:lnTo>
                    <a:pt x="25" y="11"/>
                  </a:lnTo>
                  <a:lnTo>
                    <a:pt x="24" y="11"/>
                  </a:lnTo>
                  <a:lnTo>
                    <a:pt x="22" y="11"/>
                  </a:lnTo>
                  <a:lnTo>
                    <a:pt x="20" y="11"/>
                  </a:lnTo>
                  <a:lnTo>
                    <a:pt x="18" y="11"/>
                  </a:lnTo>
                  <a:lnTo>
                    <a:pt x="16" y="11"/>
                  </a:lnTo>
                  <a:lnTo>
                    <a:pt x="15" y="11"/>
                  </a:lnTo>
                  <a:lnTo>
                    <a:pt x="14" y="11"/>
                  </a:lnTo>
                  <a:lnTo>
                    <a:pt x="12" y="10"/>
                  </a:lnTo>
                  <a:lnTo>
                    <a:pt x="10" y="10"/>
                  </a:lnTo>
                  <a:lnTo>
                    <a:pt x="9" y="8"/>
                  </a:lnTo>
                  <a:lnTo>
                    <a:pt x="8" y="8"/>
                  </a:lnTo>
                  <a:lnTo>
                    <a:pt x="6" y="7"/>
                  </a:lnTo>
                  <a:lnTo>
                    <a:pt x="4" y="5"/>
                  </a:lnTo>
                  <a:lnTo>
                    <a:pt x="2" y="4"/>
                  </a:lnTo>
                  <a:lnTo>
                    <a:pt x="1" y="2"/>
                  </a:lnTo>
                  <a:lnTo>
                    <a:pt x="0" y="2"/>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81" name="Freeform 199"/>
            <p:cNvSpPr>
              <a:spLocks/>
            </p:cNvSpPr>
            <p:nvPr/>
          </p:nvSpPr>
          <p:spPr bwMode="auto">
            <a:xfrm>
              <a:off x="4170363" y="5175250"/>
              <a:ext cx="61912" cy="19050"/>
            </a:xfrm>
            <a:custGeom>
              <a:avLst/>
              <a:gdLst>
                <a:gd name="T0" fmla="*/ 2147483647 w 39"/>
                <a:gd name="T1" fmla="*/ 2147483647 h 12"/>
                <a:gd name="T2" fmla="*/ 2147483647 w 39"/>
                <a:gd name="T3" fmla="*/ 2147483647 h 12"/>
                <a:gd name="T4" fmla="*/ 2147483647 w 39"/>
                <a:gd name="T5" fmla="*/ 2147483647 h 12"/>
                <a:gd name="T6" fmla="*/ 2147483647 w 39"/>
                <a:gd name="T7" fmla="*/ 2147483647 h 12"/>
                <a:gd name="T8" fmla="*/ 2147483647 w 39"/>
                <a:gd name="T9" fmla="*/ 2147483647 h 12"/>
                <a:gd name="T10" fmla="*/ 2147483647 w 39"/>
                <a:gd name="T11" fmla="*/ 2147483647 h 12"/>
                <a:gd name="T12" fmla="*/ 2147483647 w 39"/>
                <a:gd name="T13" fmla="*/ 2147483647 h 12"/>
                <a:gd name="T14" fmla="*/ 2147483647 w 39"/>
                <a:gd name="T15" fmla="*/ 2147483647 h 12"/>
                <a:gd name="T16" fmla="*/ 2147483647 w 39"/>
                <a:gd name="T17" fmla="*/ 2147483647 h 12"/>
                <a:gd name="T18" fmla="*/ 2147483647 w 39"/>
                <a:gd name="T19" fmla="*/ 2147483647 h 12"/>
                <a:gd name="T20" fmla="*/ 2147483647 w 39"/>
                <a:gd name="T21" fmla="*/ 2147483647 h 12"/>
                <a:gd name="T22" fmla="*/ 2147483647 w 39"/>
                <a:gd name="T23" fmla="*/ 2147483647 h 12"/>
                <a:gd name="T24" fmla="*/ 2147483647 w 39"/>
                <a:gd name="T25" fmla="*/ 2147483647 h 12"/>
                <a:gd name="T26" fmla="*/ 2147483647 w 39"/>
                <a:gd name="T27" fmla="*/ 2147483647 h 12"/>
                <a:gd name="T28" fmla="*/ 2147483647 w 39"/>
                <a:gd name="T29" fmla="*/ 2147483647 h 12"/>
                <a:gd name="T30" fmla="*/ 2147483647 w 39"/>
                <a:gd name="T31" fmla="*/ 2147483647 h 12"/>
                <a:gd name="T32" fmla="*/ 2147483647 w 39"/>
                <a:gd name="T33" fmla="*/ 2147483647 h 12"/>
                <a:gd name="T34" fmla="*/ 2147483647 w 39"/>
                <a:gd name="T35" fmla="*/ 2147483647 h 12"/>
                <a:gd name="T36" fmla="*/ 2147483647 w 39"/>
                <a:gd name="T37" fmla="*/ 2147483647 h 12"/>
                <a:gd name="T38" fmla="*/ 2147483647 w 39"/>
                <a:gd name="T39" fmla="*/ 2147483647 h 12"/>
                <a:gd name="T40" fmla="*/ 2147483647 w 39"/>
                <a:gd name="T41" fmla="*/ 2147483647 h 12"/>
                <a:gd name="T42" fmla="*/ 2147483647 w 39"/>
                <a:gd name="T43" fmla="*/ 2147483647 h 12"/>
                <a:gd name="T44" fmla="*/ 2147483647 w 39"/>
                <a:gd name="T45" fmla="*/ 2147483647 h 12"/>
                <a:gd name="T46" fmla="*/ 2147483647 w 39"/>
                <a:gd name="T47" fmla="*/ 2147483647 h 12"/>
                <a:gd name="T48" fmla="*/ 2147483647 w 39"/>
                <a:gd name="T49" fmla="*/ 2147483647 h 12"/>
                <a:gd name="T50" fmla="*/ 2147483647 w 39"/>
                <a:gd name="T51" fmla="*/ 2147483647 h 12"/>
                <a:gd name="T52" fmla="*/ 2147483647 w 39"/>
                <a:gd name="T53" fmla="*/ 2147483647 h 12"/>
                <a:gd name="T54" fmla="*/ 2147483647 w 39"/>
                <a:gd name="T55" fmla="*/ 2147483647 h 12"/>
                <a:gd name="T56" fmla="*/ 2147483647 w 39"/>
                <a:gd name="T57" fmla="*/ 2147483647 h 12"/>
                <a:gd name="T58" fmla="*/ 2147483647 w 39"/>
                <a:gd name="T59" fmla="*/ 2147483647 h 12"/>
                <a:gd name="T60" fmla="*/ 2147483647 w 39"/>
                <a:gd name="T61" fmla="*/ 2147483647 h 12"/>
                <a:gd name="T62" fmla="*/ 2147483647 w 39"/>
                <a:gd name="T63" fmla="*/ 2147483647 h 12"/>
                <a:gd name="T64" fmla="*/ 2147483647 w 39"/>
                <a:gd name="T65" fmla="*/ 2147483647 h 12"/>
                <a:gd name="T66" fmla="*/ 2147483647 w 39"/>
                <a:gd name="T67" fmla="*/ 2147483647 h 12"/>
                <a:gd name="T68" fmla="*/ 2147483647 w 39"/>
                <a:gd name="T69" fmla="*/ 2147483647 h 12"/>
                <a:gd name="T70" fmla="*/ 2147483647 w 39"/>
                <a:gd name="T71" fmla="*/ 2147483647 h 12"/>
                <a:gd name="T72" fmla="*/ 2147483647 w 39"/>
                <a:gd name="T73" fmla="*/ 0 h 12"/>
                <a:gd name="T74" fmla="*/ 2147483647 w 39"/>
                <a:gd name="T75" fmla="*/ 0 h 12"/>
                <a:gd name="T76" fmla="*/ 2147483647 w 39"/>
                <a:gd name="T77" fmla="*/ 0 h 12"/>
                <a:gd name="T78" fmla="*/ 2147483647 w 39"/>
                <a:gd name="T79" fmla="*/ 0 h 12"/>
                <a:gd name="T80" fmla="*/ 2147483647 w 39"/>
                <a:gd name="T81" fmla="*/ 0 h 12"/>
                <a:gd name="T82" fmla="*/ 2147483647 w 39"/>
                <a:gd name="T83" fmla="*/ 0 h 12"/>
                <a:gd name="T84" fmla="*/ 2147483647 w 39"/>
                <a:gd name="T85" fmla="*/ 0 h 12"/>
                <a:gd name="T86" fmla="*/ 2147483647 w 39"/>
                <a:gd name="T87" fmla="*/ 0 h 12"/>
                <a:gd name="T88" fmla="*/ 2147483647 w 39"/>
                <a:gd name="T89" fmla="*/ 2147483647 h 12"/>
                <a:gd name="T90" fmla="*/ 2147483647 w 39"/>
                <a:gd name="T91" fmla="*/ 2147483647 h 12"/>
                <a:gd name="T92" fmla="*/ 2147483647 w 39"/>
                <a:gd name="T93" fmla="*/ 2147483647 h 12"/>
                <a:gd name="T94" fmla="*/ 0 w 39"/>
                <a:gd name="T95" fmla="*/ 2147483647 h 12"/>
                <a:gd name="T96" fmla="*/ 0 w 39"/>
                <a:gd name="T97" fmla="*/ 2147483647 h 12"/>
                <a:gd name="T98" fmla="*/ 0 w 39"/>
                <a:gd name="T99" fmla="*/ 2147483647 h 12"/>
                <a:gd name="T100" fmla="*/ 2147483647 w 39"/>
                <a:gd name="T101" fmla="*/ 2147483647 h 12"/>
                <a:gd name="T102" fmla="*/ 2147483647 w 39"/>
                <a:gd name="T103" fmla="*/ 2147483647 h 12"/>
                <a:gd name="T104" fmla="*/ 2147483647 w 39"/>
                <a:gd name="T105" fmla="*/ 2147483647 h 12"/>
                <a:gd name="T106" fmla="*/ 2147483647 w 39"/>
                <a:gd name="T107" fmla="*/ 2147483647 h 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
                <a:gd name="T163" fmla="*/ 0 h 12"/>
                <a:gd name="T164" fmla="*/ 39 w 39"/>
                <a:gd name="T165" fmla="*/ 12 h 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 h="12">
                  <a:moveTo>
                    <a:pt x="3" y="6"/>
                  </a:moveTo>
                  <a:lnTo>
                    <a:pt x="3" y="6"/>
                  </a:lnTo>
                  <a:lnTo>
                    <a:pt x="4" y="6"/>
                  </a:lnTo>
                  <a:lnTo>
                    <a:pt x="5" y="6"/>
                  </a:lnTo>
                  <a:lnTo>
                    <a:pt x="7" y="5"/>
                  </a:lnTo>
                  <a:lnTo>
                    <a:pt x="8" y="4"/>
                  </a:lnTo>
                  <a:lnTo>
                    <a:pt x="11" y="4"/>
                  </a:lnTo>
                  <a:lnTo>
                    <a:pt x="13" y="4"/>
                  </a:lnTo>
                  <a:lnTo>
                    <a:pt x="15" y="4"/>
                  </a:lnTo>
                  <a:lnTo>
                    <a:pt x="18" y="4"/>
                  </a:lnTo>
                  <a:lnTo>
                    <a:pt x="21" y="5"/>
                  </a:lnTo>
                  <a:lnTo>
                    <a:pt x="23" y="6"/>
                  </a:lnTo>
                  <a:lnTo>
                    <a:pt x="25" y="7"/>
                  </a:lnTo>
                  <a:lnTo>
                    <a:pt x="27" y="8"/>
                  </a:lnTo>
                  <a:lnTo>
                    <a:pt x="29" y="9"/>
                  </a:lnTo>
                  <a:lnTo>
                    <a:pt x="30" y="9"/>
                  </a:lnTo>
                  <a:lnTo>
                    <a:pt x="31" y="10"/>
                  </a:lnTo>
                  <a:lnTo>
                    <a:pt x="31" y="11"/>
                  </a:lnTo>
                  <a:lnTo>
                    <a:pt x="34" y="12"/>
                  </a:lnTo>
                  <a:lnTo>
                    <a:pt x="36" y="12"/>
                  </a:lnTo>
                  <a:lnTo>
                    <a:pt x="38" y="12"/>
                  </a:lnTo>
                  <a:lnTo>
                    <a:pt x="39" y="12"/>
                  </a:lnTo>
                  <a:lnTo>
                    <a:pt x="38" y="10"/>
                  </a:lnTo>
                  <a:lnTo>
                    <a:pt x="38" y="9"/>
                  </a:lnTo>
                  <a:lnTo>
                    <a:pt x="36" y="8"/>
                  </a:lnTo>
                  <a:lnTo>
                    <a:pt x="34" y="6"/>
                  </a:lnTo>
                  <a:lnTo>
                    <a:pt x="33" y="6"/>
                  </a:lnTo>
                  <a:lnTo>
                    <a:pt x="31" y="4"/>
                  </a:lnTo>
                  <a:lnTo>
                    <a:pt x="29" y="4"/>
                  </a:lnTo>
                  <a:lnTo>
                    <a:pt x="27" y="3"/>
                  </a:lnTo>
                  <a:lnTo>
                    <a:pt x="24" y="2"/>
                  </a:lnTo>
                  <a:lnTo>
                    <a:pt x="23" y="1"/>
                  </a:lnTo>
                  <a:lnTo>
                    <a:pt x="21" y="1"/>
                  </a:lnTo>
                  <a:lnTo>
                    <a:pt x="19" y="1"/>
                  </a:lnTo>
                  <a:lnTo>
                    <a:pt x="19" y="0"/>
                  </a:lnTo>
                  <a:lnTo>
                    <a:pt x="17" y="0"/>
                  </a:lnTo>
                  <a:lnTo>
                    <a:pt x="15" y="0"/>
                  </a:lnTo>
                  <a:lnTo>
                    <a:pt x="13" y="0"/>
                  </a:lnTo>
                  <a:lnTo>
                    <a:pt x="11" y="0"/>
                  </a:lnTo>
                  <a:lnTo>
                    <a:pt x="10" y="0"/>
                  </a:lnTo>
                  <a:lnTo>
                    <a:pt x="8" y="0"/>
                  </a:lnTo>
                  <a:lnTo>
                    <a:pt x="7" y="0"/>
                  </a:lnTo>
                  <a:lnTo>
                    <a:pt x="6" y="1"/>
                  </a:lnTo>
                  <a:lnTo>
                    <a:pt x="3" y="1"/>
                  </a:lnTo>
                  <a:lnTo>
                    <a:pt x="2" y="3"/>
                  </a:lnTo>
                  <a:lnTo>
                    <a:pt x="0" y="3"/>
                  </a:lnTo>
                  <a:lnTo>
                    <a:pt x="0" y="4"/>
                  </a:lnTo>
                  <a:lnTo>
                    <a:pt x="0" y="5"/>
                  </a:lnTo>
                  <a:lnTo>
                    <a:pt x="1" y="6"/>
                  </a:lnTo>
                  <a:lnTo>
                    <a:pt x="2" y="6"/>
                  </a:lnTo>
                  <a:lnTo>
                    <a:pt x="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82" name="Freeform 200"/>
            <p:cNvSpPr>
              <a:spLocks/>
            </p:cNvSpPr>
            <p:nvPr/>
          </p:nvSpPr>
          <p:spPr bwMode="auto">
            <a:xfrm>
              <a:off x="4311650" y="5122863"/>
              <a:ext cx="125412" cy="52387"/>
            </a:xfrm>
            <a:custGeom>
              <a:avLst/>
              <a:gdLst>
                <a:gd name="T0" fmla="*/ 2147483647 w 79"/>
                <a:gd name="T1" fmla="*/ 2147483647 h 33"/>
                <a:gd name="T2" fmla="*/ 2147483647 w 79"/>
                <a:gd name="T3" fmla="*/ 2147483647 h 33"/>
                <a:gd name="T4" fmla="*/ 2147483647 w 79"/>
                <a:gd name="T5" fmla="*/ 2147483647 h 33"/>
                <a:gd name="T6" fmla="*/ 2147483647 w 79"/>
                <a:gd name="T7" fmla="*/ 2147483647 h 33"/>
                <a:gd name="T8" fmla="*/ 2147483647 w 79"/>
                <a:gd name="T9" fmla="*/ 2147483647 h 33"/>
                <a:gd name="T10" fmla="*/ 2147483647 w 79"/>
                <a:gd name="T11" fmla="*/ 2147483647 h 33"/>
                <a:gd name="T12" fmla="*/ 2147483647 w 79"/>
                <a:gd name="T13" fmla="*/ 2147483647 h 33"/>
                <a:gd name="T14" fmla="*/ 2147483647 w 79"/>
                <a:gd name="T15" fmla="*/ 2147483647 h 33"/>
                <a:gd name="T16" fmla="*/ 2147483647 w 79"/>
                <a:gd name="T17" fmla="*/ 2147483647 h 33"/>
                <a:gd name="T18" fmla="*/ 2147483647 w 79"/>
                <a:gd name="T19" fmla="*/ 2147483647 h 33"/>
                <a:gd name="T20" fmla="*/ 2147483647 w 79"/>
                <a:gd name="T21" fmla="*/ 2147483647 h 33"/>
                <a:gd name="T22" fmla="*/ 2147483647 w 79"/>
                <a:gd name="T23" fmla="*/ 2147483647 h 33"/>
                <a:gd name="T24" fmla="*/ 2147483647 w 79"/>
                <a:gd name="T25" fmla="*/ 2147483647 h 33"/>
                <a:gd name="T26" fmla="*/ 2147483647 w 79"/>
                <a:gd name="T27" fmla="*/ 2147483647 h 33"/>
                <a:gd name="T28" fmla="*/ 2147483647 w 79"/>
                <a:gd name="T29" fmla="*/ 2147483647 h 33"/>
                <a:gd name="T30" fmla="*/ 2147483647 w 79"/>
                <a:gd name="T31" fmla="*/ 2147483647 h 33"/>
                <a:gd name="T32" fmla="*/ 2147483647 w 79"/>
                <a:gd name="T33" fmla="*/ 2147483647 h 33"/>
                <a:gd name="T34" fmla="*/ 2147483647 w 79"/>
                <a:gd name="T35" fmla="*/ 2147483647 h 33"/>
                <a:gd name="T36" fmla="*/ 2147483647 w 79"/>
                <a:gd name="T37" fmla="*/ 2147483647 h 33"/>
                <a:gd name="T38" fmla="*/ 2147483647 w 79"/>
                <a:gd name="T39" fmla="*/ 2147483647 h 33"/>
                <a:gd name="T40" fmla="*/ 2147483647 w 79"/>
                <a:gd name="T41" fmla="*/ 2147483647 h 33"/>
                <a:gd name="T42" fmla="*/ 2147483647 w 79"/>
                <a:gd name="T43" fmla="*/ 2147483647 h 33"/>
                <a:gd name="T44" fmla="*/ 2147483647 w 79"/>
                <a:gd name="T45" fmla="*/ 2147483647 h 33"/>
                <a:gd name="T46" fmla="*/ 2147483647 w 79"/>
                <a:gd name="T47" fmla="*/ 2147483647 h 33"/>
                <a:gd name="T48" fmla="*/ 2147483647 w 79"/>
                <a:gd name="T49" fmla="*/ 2147483647 h 33"/>
                <a:gd name="T50" fmla="*/ 2147483647 w 79"/>
                <a:gd name="T51" fmla="*/ 2147483647 h 33"/>
                <a:gd name="T52" fmla="*/ 2147483647 w 79"/>
                <a:gd name="T53" fmla="*/ 2147483647 h 33"/>
                <a:gd name="T54" fmla="*/ 2147483647 w 79"/>
                <a:gd name="T55" fmla="*/ 2147483647 h 33"/>
                <a:gd name="T56" fmla="*/ 2147483647 w 79"/>
                <a:gd name="T57" fmla="*/ 2147483647 h 33"/>
                <a:gd name="T58" fmla="*/ 2147483647 w 79"/>
                <a:gd name="T59" fmla="*/ 2147483647 h 33"/>
                <a:gd name="T60" fmla="*/ 2147483647 w 79"/>
                <a:gd name="T61" fmla="*/ 2147483647 h 33"/>
                <a:gd name="T62" fmla="*/ 2147483647 w 79"/>
                <a:gd name="T63" fmla="*/ 2147483647 h 33"/>
                <a:gd name="T64" fmla="*/ 2147483647 w 79"/>
                <a:gd name="T65" fmla="*/ 2147483647 h 33"/>
                <a:gd name="T66" fmla="*/ 2147483647 w 79"/>
                <a:gd name="T67" fmla="*/ 2147483647 h 33"/>
                <a:gd name="T68" fmla="*/ 2147483647 w 79"/>
                <a:gd name="T69" fmla="*/ 2147483647 h 33"/>
                <a:gd name="T70" fmla="*/ 2147483647 w 79"/>
                <a:gd name="T71" fmla="*/ 2147483647 h 33"/>
                <a:gd name="T72" fmla="*/ 2147483647 w 79"/>
                <a:gd name="T73" fmla="*/ 2147483647 h 33"/>
                <a:gd name="T74" fmla="*/ 2147483647 w 79"/>
                <a:gd name="T75" fmla="*/ 2147483647 h 33"/>
                <a:gd name="T76" fmla="*/ 2147483647 w 79"/>
                <a:gd name="T77" fmla="*/ 2147483647 h 33"/>
                <a:gd name="T78" fmla="*/ 2147483647 w 79"/>
                <a:gd name="T79" fmla="*/ 2147483647 h 33"/>
                <a:gd name="T80" fmla="*/ 2147483647 w 79"/>
                <a:gd name="T81" fmla="*/ 2147483647 h 33"/>
                <a:gd name="T82" fmla="*/ 2147483647 w 79"/>
                <a:gd name="T83" fmla="*/ 2147483647 h 33"/>
                <a:gd name="T84" fmla="*/ 2147483647 w 79"/>
                <a:gd name="T85" fmla="*/ 2147483647 h 33"/>
                <a:gd name="T86" fmla="*/ 2147483647 w 79"/>
                <a:gd name="T87" fmla="*/ 2147483647 h 33"/>
                <a:gd name="T88" fmla="*/ 2147483647 w 79"/>
                <a:gd name="T89" fmla="*/ 2147483647 h 33"/>
                <a:gd name="T90" fmla="*/ 2147483647 w 79"/>
                <a:gd name="T91" fmla="*/ 2147483647 h 33"/>
                <a:gd name="T92" fmla="*/ 0 w 79"/>
                <a:gd name="T93" fmla="*/ 2147483647 h 33"/>
                <a:gd name="T94" fmla="*/ 0 w 79"/>
                <a:gd name="T95" fmla="*/ 2147483647 h 33"/>
                <a:gd name="T96" fmla="*/ 2147483647 w 79"/>
                <a:gd name="T97" fmla="*/ 0 h 33"/>
                <a:gd name="T98" fmla="*/ 2147483647 w 79"/>
                <a:gd name="T99" fmla="*/ 0 h 33"/>
                <a:gd name="T100" fmla="*/ 2147483647 w 79"/>
                <a:gd name="T101" fmla="*/ 2147483647 h 33"/>
                <a:gd name="T102" fmla="*/ 2147483647 w 79"/>
                <a:gd name="T103" fmla="*/ 2147483647 h 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
                <a:gd name="T157" fmla="*/ 0 h 33"/>
                <a:gd name="T158" fmla="*/ 79 w 79"/>
                <a:gd name="T159" fmla="*/ 33 h 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 h="33">
                  <a:moveTo>
                    <a:pt x="4" y="1"/>
                  </a:moveTo>
                  <a:lnTo>
                    <a:pt x="5" y="1"/>
                  </a:lnTo>
                  <a:lnTo>
                    <a:pt x="8" y="1"/>
                  </a:lnTo>
                  <a:lnTo>
                    <a:pt x="11" y="3"/>
                  </a:lnTo>
                  <a:lnTo>
                    <a:pt x="17" y="4"/>
                  </a:lnTo>
                  <a:lnTo>
                    <a:pt x="21" y="6"/>
                  </a:lnTo>
                  <a:lnTo>
                    <a:pt x="27" y="8"/>
                  </a:lnTo>
                  <a:lnTo>
                    <a:pt x="32" y="11"/>
                  </a:lnTo>
                  <a:lnTo>
                    <a:pt x="38" y="13"/>
                  </a:lnTo>
                  <a:lnTo>
                    <a:pt x="44" y="16"/>
                  </a:lnTo>
                  <a:lnTo>
                    <a:pt x="50" y="17"/>
                  </a:lnTo>
                  <a:lnTo>
                    <a:pt x="55" y="20"/>
                  </a:lnTo>
                  <a:lnTo>
                    <a:pt x="61" y="22"/>
                  </a:lnTo>
                  <a:lnTo>
                    <a:pt x="66" y="23"/>
                  </a:lnTo>
                  <a:lnTo>
                    <a:pt x="70" y="25"/>
                  </a:lnTo>
                  <a:lnTo>
                    <a:pt x="73" y="26"/>
                  </a:lnTo>
                  <a:lnTo>
                    <a:pt x="75" y="28"/>
                  </a:lnTo>
                  <a:lnTo>
                    <a:pt x="77" y="28"/>
                  </a:lnTo>
                  <a:lnTo>
                    <a:pt x="78" y="29"/>
                  </a:lnTo>
                  <a:lnTo>
                    <a:pt x="78" y="30"/>
                  </a:lnTo>
                  <a:lnTo>
                    <a:pt x="79" y="30"/>
                  </a:lnTo>
                  <a:lnTo>
                    <a:pt x="79" y="32"/>
                  </a:lnTo>
                  <a:lnTo>
                    <a:pt x="78" y="32"/>
                  </a:lnTo>
                  <a:lnTo>
                    <a:pt x="76" y="32"/>
                  </a:lnTo>
                  <a:lnTo>
                    <a:pt x="73" y="33"/>
                  </a:lnTo>
                  <a:lnTo>
                    <a:pt x="72" y="32"/>
                  </a:lnTo>
                  <a:lnTo>
                    <a:pt x="70" y="32"/>
                  </a:lnTo>
                  <a:lnTo>
                    <a:pt x="68" y="32"/>
                  </a:lnTo>
                  <a:lnTo>
                    <a:pt x="66" y="32"/>
                  </a:lnTo>
                  <a:lnTo>
                    <a:pt x="64" y="31"/>
                  </a:lnTo>
                  <a:lnTo>
                    <a:pt x="61" y="30"/>
                  </a:lnTo>
                  <a:lnTo>
                    <a:pt x="57" y="28"/>
                  </a:lnTo>
                  <a:lnTo>
                    <a:pt x="52" y="26"/>
                  </a:lnTo>
                  <a:lnTo>
                    <a:pt x="47" y="24"/>
                  </a:lnTo>
                  <a:lnTo>
                    <a:pt x="41" y="22"/>
                  </a:lnTo>
                  <a:lnTo>
                    <a:pt x="35" y="19"/>
                  </a:lnTo>
                  <a:lnTo>
                    <a:pt x="30" y="17"/>
                  </a:lnTo>
                  <a:lnTo>
                    <a:pt x="25" y="14"/>
                  </a:lnTo>
                  <a:lnTo>
                    <a:pt x="19" y="12"/>
                  </a:lnTo>
                  <a:lnTo>
                    <a:pt x="14" y="10"/>
                  </a:lnTo>
                  <a:lnTo>
                    <a:pt x="10" y="8"/>
                  </a:lnTo>
                  <a:lnTo>
                    <a:pt x="7" y="7"/>
                  </a:lnTo>
                  <a:lnTo>
                    <a:pt x="3" y="6"/>
                  </a:lnTo>
                  <a:lnTo>
                    <a:pt x="2" y="4"/>
                  </a:lnTo>
                  <a:lnTo>
                    <a:pt x="1" y="4"/>
                  </a:lnTo>
                  <a:lnTo>
                    <a:pt x="0" y="1"/>
                  </a:lnTo>
                  <a:lnTo>
                    <a:pt x="1" y="0"/>
                  </a:lnTo>
                  <a:lnTo>
                    <a:pt x="2" y="0"/>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83" name="Freeform 201"/>
            <p:cNvSpPr>
              <a:spLocks/>
            </p:cNvSpPr>
            <p:nvPr/>
          </p:nvSpPr>
          <p:spPr bwMode="auto">
            <a:xfrm>
              <a:off x="4029075" y="5626100"/>
              <a:ext cx="42862" cy="36512"/>
            </a:xfrm>
            <a:custGeom>
              <a:avLst/>
              <a:gdLst>
                <a:gd name="T0" fmla="*/ 0 w 27"/>
                <a:gd name="T1" fmla="*/ 2147483647 h 23"/>
                <a:gd name="T2" fmla="*/ 0 w 27"/>
                <a:gd name="T3" fmla="*/ 2147483647 h 23"/>
                <a:gd name="T4" fmla="*/ 2147483647 w 27"/>
                <a:gd name="T5" fmla="*/ 2147483647 h 23"/>
                <a:gd name="T6" fmla="*/ 2147483647 w 27"/>
                <a:gd name="T7" fmla="*/ 2147483647 h 23"/>
                <a:gd name="T8" fmla="*/ 2147483647 w 27"/>
                <a:gd name="T9" fmla="*/ 2147483647 h 23"/>
                <a:gd name="T10" fmla="*/ 2147483647 w 27"/>
                <a:gd name="T11" fmla="*/ 2147483647 h 23"/>
                <a:gd name="T12" fmla="*/ 2147483647 w 27"/>
                <a:gd name="T13" fmla="*/ 2147483647 h 23"/>
                <a:gd name="T14" fmla="*/ 2147483647 w 27"/>
                <a:gd name="T15" fmla="*/ 0 h 23"/>
                <a:gd name="T16" fmla="*/ 2147483647 w 27"/>
                <a:gd name="T17" fmla="*/ 0 h 23"/>
                <a:gd name="T18" fmla="*/ 2147483647 w 27"/>
                <a:gd name="T19" fmla="*/ 0 h 23"/>
                <a:gd name="T20" fmla="*/ 2147483647 w 27"/>
                <a:gd name="T21" fmla="*/ 2147483647 h 23"/>
                <a:gd name="T22" fmla="*/ 2147483647 w 27"/>
                <a:gd name="T23" fmla="*/ 2147483647 h 23"/>
                <a:gd name="T24" fmla="*/ 2147483647 w 27"/>
                <a:gd name="T25" fmla="*/ 2147483647 h 23"/>
                <a:gd name="T26" fmla="*/ 2147483647 w 27"/>
                <a:gd name="T27" fmla="*/ 2147483647 h 23"/>
                <a:gd name="T28" fmla="*/ 2147483647 w 27"/>
                <a:gd name="T29" fmla="*/ 2147483647 h 23"/>
                <a:gd name="T30" fmla="*/ 2147483647 w 27"/>
                <a:gd name="T31" fmla="*/ 2147483647 h 23"/>
                <a:gd name="T32" fmla="*/ 2147483647 w 27"/>
                <a:gd name="T33" fmla="*/ 2147483647 h 23"/>
                <a:gd name="T34" fmla="*/ 2147483647 w 27"/>
                <a:gd name="T35" fmla="*/ 2147483647 h 23"/>
                <a:gd name="T36" fmla="*/ 2147483647 w 27"/>
                <a:gd name="T37" fmla="*/ 2147483647 h 23"/>
                <a:gd name="T38" fmla="*/ 2147483647 w 27"/>
                <a:gd name="T39" fmla="*/ 2147483647 h 23"/>
                <a:gd name="T40" fmla="*/ 2147483647 w 27"/>
                <a:gd name="T41" fmla="*/ 2147483647 h 23"/>
                <a:gd name="T42" fmla="*/ 2147483647 w 27"/>
                <a:gd name="T43" fmla="*/ 2147483647 h 23"/>
                <a:gd name="T44" fmla="*/ 2147483647 w 27"/>
                <a:gd name="T45" fmla="*/ 2147483647 h 23"/>
                <a:gd name="T46" fmla="*/ 2147483647 w 27"/>
                <a:gd name="T47" fmla="*/ 2147483647 h 23"/>
                <a:gd name="T48" fmla="*/ 2147483647 w 27"/>
                <a:gd name="T49" fmla="*/ 2147483647 h 23"/>
                <a:gd name="T50" fmla="*/ 2147483647 w 27"/>
                <a:gd name="T51" fmla="*/ 2147483647 h 23"/>
                <a:gd name="T52" fmla="*/ 2147483647 w 27"/>
                <a:gd name="T53" fmla="*/ 2147483647 h 23"/>
                <a:gd name="T54" fmla="*/ 2147483647 w 27"/>
                <a:gd name="T55" fmla="*/ 2147483647 h 23"/>
                <a:gd name="T56" fmla="*/ 2147483647 w 27"/>
                <a:gd name="T57" fmla="*/ 2147483647 h 23"/>
                <a:gd name="T58" fmla="*/ 2147483647 w 27"/>
                <a:gd name="T59" fmla="*/ 2147483647 h 23"/>
                <a:gd name="T60" fmla="*/ 2147483647 w 27"/>
                <a:gd name="T61" fmla="*/ 2147483647 h 23"/>
                <a:gd name="T62" fmla="*/ 0 w 27"/>
                <a:gd name="T63" fmla="*/ 2147483647 h 23"/>
                <a:gd name="T64" fmla="*/ 0 w 27"/>
                <a:gd name="T65" fmla="*/ 2147483647 h 23"/>
                <a:gd name="T66" fmla="*/ 0 w 27"/>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23"/>
                <a:gd name="T104" fmla="*/ 27 w 27"/>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23">
                  <a:moveTo>
                    <a:pt x="0" y="11"/>
                  </a:moveTo>
                  <a:lnTo>
                    <a:pt x="0" y="8"/>
                  </a:lnTo>
                  <a:lnTo>
                    <a:pt x="1" y="7"/>
                  </a:lnTo>
                  <a:lnTo>
                    <a:pt x="2" y="4"/>
                  </a:lnTo>
                  <a:lnTo>
                    <a:pt x="4" y="3"/>
                  </a:lnTo>
                  <a:lnTo>
                    <a:pt x="6" y="1"/>
                  </a:lnTo>
                  <a:lnTo>
                    <a:pt x="8" y="1"/>
                  </a:lnTo>
                  <a:lnTo>
                    <a:pt x="11" y="0"/>
                  </a:lnTo>
                  <a:lnTo>
                    <a:pt x="14" y="0"/>
                  </a:lnTo>
                  <a:lnTo>
                    <a:pt x="16" y="0"/>
                  </a:lnTo>
                  <a:lnTo>
                    <a:pt x="19" y="1"/>
                  </a:lnTo>
                  <a:lnTo>
                    <a:pt x="21" y="1"/>
                  </a:lnTo>
                  <a:lnTo>
                    <a:pt x="23" y="3"/>
                  </a:lnTo>
                  <a:lnTo>
                    <a:pt x="24" y="4"/>
                  </a:lnTo>
                  <a:lnTo>
                    <a:pt x="25" y="7"/>
                  </a:lnTo>
                  <a:lnTo>
                    <a:pt x="26" y="8"/>
                  </a:lnTo>
                  <a:lnTo>
                    <a:pt x="27" y="11"/>
                  </a:lnTo>
                  <a:lnTo>
                    <a:pt x="26" y="13"/>
                  </a:lnTo>
                  <a:lnTo>
                    <a:pt x="25" y="16"/>
                  </a:lnTo>
                  <a:lnTo>
                    <a:pt x="24" y="17"/>
                  </a:lnTo>
                  <a:lnTo>
                    <a:pt x="23" y="19"/>
                  </a:lnTo>
                  <a:lnTo>
                    <a:pt x="21" y="21"/>
                  </a:lnTo>
                  <a:lnTo>
                    <a:pt x="19" y="22"/>
                  </a:lnTo>
                  <a:lnTo>
                    <a:pt x="16" y="23"/>
                  </a:lnTo>
                  <a:lnTo>
                    <a:pt x="14" y="23"/>
                  </a:lnTo>
                  <a:lnTo>
                    <a:pt x="11" y="23"/>
                  </a:lnTo>
                  <a:lnTo>
                    <a:pt x="8" y="22"/>
                  </a:lnTo>
                  <a:lnTo>
                    <a:pt x="6" y="21"/>
                  </a:lnTo>
                  <a:lnTo>
                    <a:pt x="4" y="19"/>
                  </a:lnTo>
                  <a:lnTo>
                    <a:pt x="2" y="17"/>
                  </a:lnTo>
                  <a:lnTo>
                    <a:pt x="1" y="16"/>
                  </a:lnTo>
                  <a:lnTo>
                    <a:pt x="0" y="13"/>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84" name="Freeform 202"/>
            <p:cNvSpPr>
              <a:spLocks/>
            </p:cNvSpPr>
            <p:nvPr/>
          </p:nvSpPr>
          <p:spPr bwMode="auto">
            <a:xfrm>
              <a:off x="3897313" y="5483225"/>
              <a:ext cx="76200" cy="30162"/>
            </a:xfrm>
            <a:custGeom>
              <a:avLst/>
              <a:gdLst>
                <a:gd name="T0" fmla="*/ 2147483647 w 48"/>
                <a:gd name="T1" fmla="*/ 2147483647 h 19"/>
                <a:gd name="T2" fmla="*/ 2147483647 w 48"/>
                <a:gd name="T3" fmla="*/ 2147483647 h 19"/>
                <a:gd name="T4" fmla="*/ 2147483647 w 48"/>
                <a:gd name="T5" fmla="*/ 2147483647 h 19"/>
                <a:gd name="T6" fmla="*/ 0 w 48"/>
                <a:gd name="T7" fmla="*/ 2147483647 h 19"/>
                <a:gd name="T8" fmla="*/ 0 w 48"/>
                <a:gd name="T9" fmla="*/ 2147483647 h 19"/>
                <a:gd name="T10" fmla="*/ 2147483647 w 48"/>
                <a:gd name="T11" fmla="*/ 2147483647 h 19"/>
                <a:gd name="T12" fmla="*/ 2147483647 w 48"/>
                <a:gd name="T13" fmla="*/ 2147483647 h 19"/>
                <a:gd name="T14" fmla="*/ 2147483647 w 48"/>
                <a:gd name="T15" fmla="*/ 2147483647 h 19"/>
                <a:gd name="T16" fmla="*/ 2147483647 w 48"/>
                <a:gd name="T17" fmla="*/ 2147483647 h 19"/>
                <a:gd name="T18" fmla="*/ 2147483647 w 48"/>
                <a:gd name="T19" fmla="*/ 2147483647 h 19"/>
                <a:gd name="T20" fmla="*/ 2147483647 w 48"/>
                <a:gd name="T21" fmla="*/ 2147483647 h 19"/>
                <a:gd name="T22" fmla="*/ 2147483647 w 48"/>
                <a:gd name="T23" fmla="*/ 2147483647 h 19"/>
                <a:gd name="T24" fmla="*/ 2147483647 w 48"/>
                <a:gd name="T25" fmla="*/ 2147483647 h 19"/>
                <a:gd name="T26" fmla="*/ 2147483647 w 48"/>
                <a:gd name="T27" fmla="*/ 2147483647 h 19"/>
                <a:gd name="T28" fmla="*/ 2147483647 w 48"/>
                <a:gd name="T29" fmla="*/ 2147483647 h 19"/>
                <a:gd name="T30" fmla="*/ 2147483647 w 48"/>
                <a:gd name="T31" fmla="*/ 2147483647 h 19"/>
                <a:gd name="T32" fmla="*/ 2147483647 w 48"/>
                <a:gd name="T33" fmla="*/ 2147483647 h 19"/>
                <a:gd name="T34" fmla="*/ 2147483647 w 48"/>
                <a:gd name="T35" fmla="*/ 2147483647 h 19"/>
                <a:gd name="T36" fmla="*/ 2147483647 w 48"/>
                <a:gd name="T37" fmla="*/ 0 h 19"/>
                <a:gd name="T38" fmla="*/ 2147483647 w 48"/>
                <a:gd name="T39" fmla="*/ 0 h 19"/>
                <a:gd name="T40" fmla="*/ 2147483647 w 48"/>
                <a:gd name="T41" fmla="*/ 2147483647 h 19"/>
                <a:gd name="T42" fmla="*/ 2147483647 w 48"/>
                <a:gd name="T43" fmla="*/ 2147483647 h 19"/>
                <a:gd name="T44" fmla="*/ 2147483647 w 48"/>
                <a:gd name="T45" fmla="*/ 2147483647 h 19"/>
                <a:gd name="T46" fmla="*/ 2147483647 w 48"/>
                <a:gd name="T47" fmla="*/ 2147483647 h 19"/>
                <a:gd name="T48" fmla="*/ 2147483647 w 48"/>
                <a:gd name="T49" fmla="*/ 2147483647 h 19"/>
                <a:gd name="T50" fmla="*/ 2147483647 w 48"/>
                <a:gd name="T51" fmla="*/ 2147483647 h 19"/>
                <a:gd name="T52" fmla="*/ 2147483647 w 48"/>
                <a:gd name="T53" fmla="*/ 2147483647 h 19"/>
                <a:gd name="T54" fmla="*/ 2147483647 w 48"/>
                <a:gd name="T55" fmla="*/ 2147483647 h 19"/>
                <a:gd name="T56" fmla="*/ 2147483647 w 48"/>
                <a:gd name="T57" fmla="*/ 2147483647 h 19"/>
                <a:gd name="T58" fmla="*/ 2147483647 w 48"/>
                <a:gd name="T59" fmla="*/ 2147483647 h 19"/>
                <a:gd name="T60" fmla="*/ 2147483647 w 48"/>
                <a:gd name="T61" fmla="*/ 2147483647 h 19"/>
                <a:gd name="T62" fmla="*/ 2147483647 w 48"/>
                <a:gd name="T63" fmla="*/ 2147483647 h 19"/>
                <a:gd name="T64" fmla="*/ 2147483647 w 48"/>
                <a:gd name="T65" fmla="*/ 2147483647 h 19"/>
                <a:gd name="T66" fmla="*/ 2147483647 w 48"/>
                <a:gd name="T67" fmla="*/ 2147483647 h 19"/>
                <a:gd name="T68" fmla="*/ 2147483647 w 48"/>
                <a:gd name="T69" fmla="*/ 2147483647 h 19"/>
                <a:gd name="T70" fmla="*/ 2147483647 w 48"/>
                <a:gd name="T71" fmla="*/ 2147483647 h 19"/>
                <a:gd name="T72" fmla="*/ 2147483647 w 48"/>
                <a:gd name="T73" fmla="*/ 2147483647 h 19"/>
                <a:gd name="T74" fmla="*/ 2147483647 w 48"/>
                <a:gd name="T75" fmla="*/ 2147483647 h 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
                <a:gd name="T115" fmla="*/ 0 h 19"/>
                <a:gd name="T116" fmla="*/ 48 w 48"/>
                <a:gd name="T117" fmla="*/ 19 h 1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 h="19">
                  <a:moveTo>
                    <a:pt x="8" y="1"/>
                  </a:moveTo>
                  <a:lnTo>
                    <a:pt x="6" y="2"/>
                  </a:lnTo>
                  <a:lnTo>
                    <a:pt x="4" y="4"/>
                  </a:lnTo>
                  <a:lnTo>
                    <a:pt x="2" y="6"/>
                  </a:lnTo>
                  <a:lnTo>
                    <a:pt x="2" y="8"/>
                  </a:lnTo>
                  <a:lnTo>
                    <a:pt x="1" y="10"/>
                  </a:lnTo>
                  <a:lnTo>
                    <a:pt x="0" y="11"/>
                  </a:lnTo>
                  <a:lnTo>
                    <a:pt x="0" y="12"/>
                  </a:lnTo>
                  <a:lnTo>
                    <a:pt x="0" y="14"/>
                  </a:lnTo>
                  <a:lnTo>
                    <a:pt x="2" y="16"/>
                  </a:lnTo>
                  <a:lnTo>
                    <a:pt x="4" y="16"/>
                  </a:lnTo>
                  <a:lnTo>
                    <a:pt x="6" y="17"/>
                  </a:lnTo>
                  <a:lnTo>
                    <a:pt x="10" y="18"/>
                  </a:lnTo>
                  <a:lnTo>
                    <a:pt x="14" y="19"/>
                  </a:lnTo>
                  <a:lnTo>
                    <a:pt x="19" y="19"/>
                  </a:lnTo>
                  <a:lnTo>
                    <a:pt x="23" y="19"/>
                  </a:lnTo>
                  <a:lnTo>
                    <a:pt x="27" y="19"/>
                  </a:lnTo>
                  <a:lnTo>
                    <a:pt x="30" y="19"/>
                  </a:lnTo>
                  <a:lnTo>
                    <a:pt x="33" y="19"/>
                  </a:lnTo>
                  <a:lnTo>
                    <a:pt x="36" y="19"/>
                  </a:lnTo>
                  <a:lnTo>
                    <a:pt x="38" y="19"/>
                  </a:lnTo>
                  <a:lnTo>
                    <a:pt x="40" y="19"/>
                  </a:lnTo>
                  <a:lnTo>
                    <a:pt x="42" y="19"/>
                  </a:lnTo>
                  <a:lnTo>
                    <a:pt x="44" y="18"/>
                  </a:lnTo>
                  <a:lnTo>
                    <a:pt x="44" y="17"/>
                  </a:lnTo>
                  <a:lnTo>
                    <a:pt x="46" y="16"/>
                  </a:lnTo>
                  <a:lnTo>
                    <a:pt x="46" y="14"/>
                  </a:lnTo>
                  <a:lnTo>
                    <a:pt x="48" y="13"/>
                  </a:lnTo>
                  <a:lnTo>
                    <a:pt x="48" y="11"/>
                  </a:lnTo>
                  <a:lnTo>
                    <a:pt x="48" y="9"/>
                  </a:lnTo>
                  <a:lnTo>
                    <a:pt x="48" y="6"/>
                  </a:lnTo>
                  <a:lnTo>
                    <a:pt x="48" y="4"/>
                  </a:lnTo>
                  <a:lnTo>
                    <a:pt x="47" y="3"/>
                  </a:lnTo>
                  <a:lnTo>
                    <a:pt x="46" y="3"/>
                  </a:lnTo>
                  <a:lnTo>
                    <a:pt x="44" y="1"/>
                  </a:lnTo>
                  <a:lnTo>
                    <a:pt x="42" y="0"/>
                  </a:lnTo>
                  <a:lnTo>
                    <a:pt x="40" y="0"/>
                  </a:lnTo>
                  <a:lnTo>
                    <a:pt x="38" y="0"/>
                  </a:lnTo>
                  <a:lnTo>
                    <a:pt x="36" y="0"/>
                  </a:lnTo>
                  <a:lnTo>
                    <a:pt x="36" y="1"/>
                  </a:lnTo>
                  <a:lnTo>
                    <a:pt x="38" y="2"/>
                  </a:lnTo>
                  <a:lnTo>
                    <a:pt x="39" y="3"/>
                  </a:lnTo>
                  <a:lnTo>
                    <a:pt x="40" y="4"/>
                  </a:lnTo>
                  <a:lnTo>
                    <a:pt x="41" y="6"/>
                  </a:lnTo>
                  <a:lnTo>
                    <a:pt x="41" y="8"/>
                  </a:lnTo>
                  <a:lnTo>
                    <a:pt x="40" y="9"/>
                  </a:lnTo>
                  <a:lnTo>
                    <a:pt x="40" y="10"/>
                  </a:lnTo>
                  <a:lnTo>
                    <a:pt x="38" y="10"/>
                  </a:lnTo>
                  <a:lnTo>
                    <a:pt x="36" y="11"/>
                  </a:lnTo>
                  <a:lnTo>
                    <a:pt x="34" y="11"/>
                  </a:lnTo>
                  <a:lnTo>
                    <a:pt x="32" y="12"/>
                  </a:lnTo>
                  <a:lnTo>
                    <a:pt x="30" y="12"/>
                  </a:lnTo>
                  <a:lnTo>
                    <a:pt x="28" y="13"/>
                  </a:lnTo>
                  <a:lnTo>
                    <a:pt x="25" y="13"/>
                  </a:lnTo>
                  <a:lnTo>
                    <a:pt x="23" y="14"/>
                  </a:lnTo>
                  <a:lnTo>
                    <a:pt x="21" y="14"/>
                  </a:lnTo>
                  <a:lnTo>
                    <a:pt x="20" y="14"/>
                  </a:lnTo>
                  <a:lnTo>
                    <a:pt x="18" y="14"/>
                  </a:lnTo>
                  <a:lnTo>
                    <a:pt x="16" y="15"/>
                  </a:lnTo>
                  <a:lnTo>
                    <a:pt x="15" y="14"/>
                  </a:lnTo>
                  <a:lnTo>
                    <a:pt x="14" y="14"/>
                  </a:lnTo>
                  <a:lnTo>
                    <a:pt x="12" y="14"/>
                  </a:lnTo>
                  <a:lnTo>
                    <a:pt x="11" y="12"/>
                  </a:lnTo>
                  <a:lnTo>
                    <a:pt x="11" y="10"/>
                  </a:lnTo>
                  <a:lnTo>
                    <a:pt x="11" y="8"/>
                  </a:lnTo>
                  <a:lnTo>
                    <a:pt x="11" y="7"/>
                  </a:lnTo>
                  <a:lnTo>
                    <a:pt x="11" y="6"/>
                  </a:lnTo>
                  <a:lnTo>
                    <a:pt x="12" y="4"/>
                  </a:lnTo>
                  <a:lnTo>
                    <a:pt x="12" y="3"/>
                  </a:lnTo>
                  <a:lnTo>
                    <a:pt x="14" y="1"/>
                  </a:lnTo>
                  <a:lnTo>
                    <a:pt x="15" y="1"/>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85" name="Freeform 204"/>
            <p:cNvSpPr>
              <a:spLocks/>
            </p:cNvSpPr>
            <p:nvPr/>
          </p:nvSpPr>
          <p:spPr bwMode="auto">
            <a:xfrm>
              <a:off x="4278313" y="5026025"/>
              <a:ext cx="252412" cy="260350"/>
            </a:xfrm>
            <a:custGeom>
              <a:avLst/>
              <a:gdLst>
                <a:gd name="T0" fmla="*/ 2147483647 w 159"/>
                <a:gd name="T1" fmla="*/ 2147483647 h 164"/>
                <a:gd name="T2" fmla="*/ 2147483647 w 159"/>
                <a:gd name="T3" fmla="*/ 2147483647 h 164"/>
                <a:gd name="T4" fmla="*/ 2147483647 w 159"/>
                <a:gd name="T5" fmla="*/ 2147483647 h 164"/>
                <a:gd name="T6" fmla="*/ 2147483647 w 159"/>
                <a:gd name="T7" fmla="*/ 2147483647 h 164"/>
                <a:gd name="T8" fmla="*/ 2147483647 w 159"/>
                <a:gd name="T9" fmla="*/ 2147483647 h 164"/>
                <a:gd name="T10" fmla="*/ 2147483647 w 159"/>
                <a:gd name="T11" fmla="*/ 2147483647 h 164"/>
                <a:gd name="T12" fmla="*/ 2147483647 w 159"/>
                <a:gd name="T13" fmla="*/ 2147483647 h 164"/>
                <a:gd name="T14" fmla="*/ 2147483647 w 159"/>
                <a:gd name="T15" fmla="*/ 2147483647 h 164"/>
                <a:gd name="T16" fmla="*/ 2147483647 w 159"/>
                <a:gd name="T17" fmla="*/ 2147483647 h 164"/>
                <a:gd name="T18" fmla="*/ 2147483647 w 159"/>
                <a:gd name="T19" fmla="*/ 2147483647 h 164"/>
                <a:gd name="T20" fmla="*/ 2147483647 w 159"/>
                <a:gd name="T21" fmla="*/ 2147483647 h 164"/>
                <a:gd name="T22" fmla="*/ 2147483647 w 159"/>
                <a:gd name="T23" fmla="*/ 2147483647 h 164"/>
                <a:gd name="T24" fmla="*/ 2147483647 w 159"/>
                <a:gd name="T25" fmla="*/ 2147483647 h 164"/>
                <a:gd name="T26" fmla="*/ 2147483647 w 159"/>
                <a:gd name="T27" fmla="*/ 2147483647 h 164"/>
                <a:gd name="T28" fmla="*/ 2147483647 w 159"/>
                <a:gd name="T29" fmla="*/ 2147483647 h 164"/>
                <a:gd name="T30" fmla="*/ 2147483647 w 159"/>
                <a:gd name="T31" fmla="*/ 2147483647 h 164"/>
                <a:gd name="T32" fmla="*/ 2147483647 w 159"/>
                <a:gd name="T33" fmla="*/ 2147483647 h 164"/>
                <a:gd name="T34" fmla="*/ 0 w 159"/>
                <a:gd name="T35" fmla="*/ 2147483647 h 164"/>
                <a:gd name="T36" fmla="*/ 0 w 159"/>
                <a:gd name="T37" fmla="*/ 2147483647 h 164"/>
                <a:gd name="T38" fmla="*/ 2147483647 w 159"/>
                <a:gd name="T39" fmla="*/ 2147483647 h 164"/>
                <a:gd name="T40" fmla="*/ 2147483647 w 159"/>
                <a:gd name="T41" fmla="*/ 2147483647 h 164"/>
                <a:gd name="T42" fmla="*/ 2147483647 w 159"/>
                <a:gd name="T43" fmla="*/ 2147483647 h 164"/>
                <a:gd name="T44" fmla="*/ 2147483647 w 159"/>
                <a:gd name="T45" fmla="*/ 2147483647 h 164"/>
                <a:gd name="T46" fmla="*/ 2147483647 w 159"/>
                <a:gd name="T47" fmla="*/ 2147483647 h 164"/>
                <a:gd name="T48" fmla="*/ 2147483647 w 159"/>
                <a:gd name="T49" fmla="*/ 2147483647 h 164"/>
                <a:gd name="T50" fmla="*/ 2147483647 w 159"/>
                <a:gd name="T51" fmla="*/ 2147483647 h 164"/>
                <a:gd name="T52" fmla="*/ 2147483647 w 159"/>
                <a:gd name="T53" fmla="*/ 2147483647 h 164"/>
                <a:gd name="T54" fmla="*/ 2147483647 w 159"/>
                <a:gd name="T55" fmla="*/ 2147483647 h 164"/>
                <a:gd name="T56" fmla="*/ 2147483647 w 159"/>
                <a:gd name="T57" fmla="*/ 2147483647 h 164"/>
                <a:gd name="T58" fmla="*/ 2147483647 w 159"/>
                <a:gd name="T59" fmla="*/ 2147483647 h 164"/>
                <a:gd name="T60" fmla="*/ 2147483647 w 159"/>
                <a:gd name="T61" fmla="*/ 2147483647 h 164"/>
                <a:gd name="T62" fmla="*/ 2147483647 w 159"/>
                <a:gd name="T63" fmla="*/ 2147483647 h 164"/>
                <a:gd name="T64" fmla="*/ 2147483647 w 159"/>
                <a:gd name="T65" fmla="*/ 2147483647 h 164"/>
                <a:gd name="T66" fmla="*/ 2147483647 w 159"/>
                <a:gd name="T67" fmla="*/ 2147483647 h 164"/>
                <a:gd name="T68" fmla="*/ 2147483647 w 159"/>
                <a:gd name="T69" fmla="*/ 2147483647 h 164"/>
                <a:gd name="T70" fmla="*/ 2147483647 w 159"/>
                <a:gd name="T71" fmla="*/ 2147483647 h 164"/>
                <a:gd name="T72" fmla="*/ 2147483647 w 159"/>
                <a:gd name="T73" fmla="*/ 2147483647 h 164"/>
                <a:gd name="T74" fmla="*/ 2147483647 w 159"/>
                <a:gd name="T75" fmla="*/ 0 h 1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9"/>
                <a:gd name="T115" fmla="*/ 0 h 164"/>
                <a:gd name="T116" fmla="*/ 159 w 159"/>
                <a:gd name="T117" fmla="*/ 164 h 1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9" h="164">
                  <a:moveTo>
                    <a:pt x="159" y="0"/>
                  </a:moveTo>
                  <a:lnTo>
                    <a:pt x="159" y="1"/>
                  </a:lnTo>
                  <a:lnTo>
                    <a:pt x="159" y="4"/>
                  </a:lnTo>
                  <a:lnTo>
                    <a:pt x="159" y="10"/>
                  </a:lnTo>
                  <a:lnTo>
                    <a:pt x="159" y="19"/>
                  </a:lnTo>
                  <a:lnTo>
                    <a:pt x="159" y="28"/>
                  </a:lnTo>
                  <a:lnTo>
                    <a:pt x="159" y="38"/>
                  </a:lnTo>
                  <a:lnTo>
                    <a:pt x="159" y="49"/>
                  </a:lnTo>
                  <a:lnTo>
                    <a:pt x="159" y="62"/>
                  </a:lnTo>
                  <a:lnTo>
                    <a:pt x="159" y="73"/>
                  </a:lnTo>
                  <a:lnTo>
                    <a:pt x="158" y="84"/>
                  </a:lnTo>
                  <a:lnTo>
                    <a:pt x="158" y="96"/>
                  </a:lnTo>
                  <a:lnTo>
                    <a:pt x="157" y="106"/>
                  </a:lnTo>
                  <a:lnTo>
                    <a:pt x="156" y="114"/>
                  </a:lnTo>
                  <a:lnTo>
                    <a:pt x="155" y="122"/>
                  </a:lnTo>
                  <a:lnTo>
                    <a:pt x="153" y="127"/>
                  </a:lnTo>
                  <a:lnTo>
                    <a:pt x="152" y="130"/>
                  </a:lnTo>
                  <a:lnTo>
                    <a:pt x="149" y="132"/>
                  </a:lnTo>
                  <a:lnTo>
                    <a:pt x="143" y="134"/>
                  </a:lnTo>
                  <a:lnTo>
                    <a:pt x="135" y="136"/>
                  </a:lnTo>
                  <a:lnTo>
                    <a:pt x="127" y="139"/>
                  </a:lnTo>
                  <a:lnTo>
                    <a:pt x="115" y="142"/>
                  </a:lnTo>
                  <a:lnTo>
                    <a:pt x="103" y="145"/>
                  </a:lnTo>
                  <a:lnTo>
                    <a:pt x="91" y="148"/>
                  </a:lnTo>
                  <a:lnTo>
                    <a:pt x="78" y="151"/>
                  </a:lnTo>
                  <a:lnTo>
                    <a:pt x="64" y="153"/>
                  </a:lnTo>
                  <a:lnTo>
                    <a:pt x="52" y="156"/>
                  </a:lnTo>
                  <a:lnTo>
                    <a:pt x="40" y="158"/>
                  </a:lnTo>
                  <a:lnTo>
                    <a:pt x="30" y="161"/>
                  </a:lnTo>
                  <a:lnTo>
                    <a:pt x="20" y="162"/>
                  </a:lnTo>
                  <a:lnTo>
                    <a:pt x="13" y="163"/>
                  </a:lnTo>
                  <a:lnTo>
                    <a:pt x="8" y="164"/>
                  </a:lnTo>
                  <a:lnTo>
                    <a:pt x="5" y="164"/>
                  </a:lnTo>
                  <a:lnTo>
                    <a:pt x="2" y="164"/>
                  </a:lnTo>
                  <a:lnTo>
                    <a:pt x="0" y="163"/>
                  </a:lnTo>
                  <a:lnTo>
                    <a:pt x="0" y="162"/>
                  </a:lnTo>
                  <a:lnTo>
                    <a:pt x="0" y="161"/>
                  </a:lnTo>
                  <a:lnTo>
                    <a:pt x="2" y="159"/>
                  </a:lnTo>
                  <a:lnTo>
                    <a:pt x="4" y="159"/>
                  </a:lnTo>
                  <a:lnTo>
                    <a:pt x="5" y="158"/>
                  </a:lnTo>
                  <a:lnTo>
                    <a:pt x="6" y="158"/>
                  </a:lnTo>
                  <a:lnTo>
                    <a:pt x="7" y="157"/>
                  </a:lnTo>
                  <a:lnTo>
                    <a:pt x="11" y="157"/>
                  </a:lnTo>
                  <a:lnTo>
                    <a:pt x="17" y="155"/>
                  </a:lnTo>
                  <a:lnTo>
                    <a:pt x="24" y="153"/>
                  </a:lnTo>
                  <a:lnTo>
                    <a:pt x="34" y="152"/>
                  </a:lnTo>
                  <a:lnTo>
                    <a:pt x="44" y="149"/>
                  </a:lnTo>
                  <a:lnTo>
                    <a:pt x="55" y="146"/>
                  </a:lnTo>
                  <a:lnTo>
                    <a:pt x="67" y="143"/>
                  </a:lnTo>
                  <a:lnTo>
                    <a:pt x="79" y="140"/>
                  </a:lnTo>
                  <a:lnTo>
                    <a:pt x="92" y="138"/>
                  </a:lnTo>
                  <a:lnTo>
                    <a:pt x="103" y="135"/>
                  </a:lnTo>
                  <a:lnTo>
                    <a:pt x="114" y="132"/>
                  </a:lnTo>
                  <a:lnTo>
                    <a:pt x="123" y="129"/>
                  </a:lnTo>
                  <a:lnTo>
                    <a:pt x="132" y="127"/>
                  </a:lnTo>
                  <a:lnTo>
                    <a:pt x="139" y="126"/>
                  </a:lnTo>
                  <a:lnTo>
                    <a:pt x="143" y="124"/>
                  </a:lnTo>
                  <a:lnTo>
                    <a:pt x="143" y="120"/>
                  </a:lnTo>
                  <a:lnTo>
                    <a:pt x="144" y="115"/>
                  </a:lnTo>
                  <a:lnTo>
                    <a:pt x="144" y="107"/>
                  </a:lnTo>
                  <a:lnTo>
                    <a:pt x="145" y="99"/>
                  </a:lnTo>
                  <a:lnTo>
                    <a:pt x="145" y="89"/>
                  </a:lnTo>
                  <a:lnTo>
                    <a:pt x="145" y="80"/>
                  </a:lnTo>
                  <a:lnTo>
                    <a:pt x="146" y="69"/>
                  </a:lnTo>
                  <a:lnTo>
                    <a:pt x="147" y="58"/>
                  </a:lnTo>
                  <a:lnTo>
                    <a:pt x="147" y="47"/>
                  </a:lnTo>
                  <a:lnTo>
                    <a:pt x="147" y="38"/>
                  </a:lnTo>
                  <a:lnTo>
                    <a:pt x="147" y="28"/>
                  </a:lnTo>
                  <a:lnTo>
                    <a:pt x="148" y="20"/>
                  </a:lnTo>
                  <a:lnTo>
                    <a:pt x="149" y="12"/>
                  </a:lnTo>
                  <a:lnTo>
                    <a:pt x="149" y="7"/>
                  </a:lnTo>
                  <a:lnTo>
                    <a:pt x="149" y="4"/>
                  </a:lnTo>
                  <a:lnTo>
                    <a:pt x="149" y="3"/>
                  </a:lnTo>
                  <a:lnTo>
                    <a:pt x="1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86" name="Freeform 205"/>
            <p:cNvSpPr>
              <a:spLocks/>
            </p:cNvSpPr>
            <p:nvPr/>
          </p:nvSpPr>
          <p:spPr bwMode="auto">
            <a:xfrm>
              <a:off x="4314825" y="4975225"/>
              <a:ext cx="207962" cy="53975"/>
            </a:xfrm>
            <a:custGeom>
              <a:avLst/>
              <a:gdLst>
                <a:gd name="T0" fmla="*/ 2147483647 w 131"/>
                <a:gd name="T1" fmla="*/ 2147483647 h 34"/>
                <a:gd name="T2" fmla="*/ 2147483647 w 131"/>
                <a:gd name="T3" fmla="*/ 2147483647 h 34"/>
                <a:gd name="T4" fmla="*/ 2147483647 w 131"/>
                <a:gd name="T5" fmla="*/ 2147483647 h 34"/>
                <a:gd name="T6" fmla="*/ 2147483647 w 131"/>
                <a:gd name="T7" fmla="*/ 2147483647 h 34"/>
                <a:gd name="T8" fmla="*/ 2147483647 w 131"/>
                <a:gd name="T9" fmla="*/ 2147483647 h 34"/>
                <a:gd name="T10" fmla="*/ 2147483647 w 131"/>
                <a:gd name="T11" fmla="*/ 2147483647 h 34"/>
                <a:gd name="T12" fmla="*/ 2147483647 w 131"/>
                <a:gd name="T13" fmla="*/ 2147483647 h 34"/>
                <a:gd name="T14" fmla="*/ 2147483647 w 131"/>
                <a:gd name="T15" fmla="*/ 2147483647 h 34"/>
                <a:gd name="T16" fmla="*/ 2147483647 w 131"/>
                <a:gd name="T17" fmla="*/ 2147483647 h 34"/>
                <a:gd name="T18" fmla="*/ 2147483647 w 131"/>
                <a:gd name="T19" fmla="*/ 2147483647 h 34"/>
                <a:gd name="T20" fmla="*/ 2147483647 w 131"/>
                <a:gd name="T21" fmla="*/ 2147483647 h 34"/>
                <a:gd name="T22" fmla="*/ 2147483647 w 131"/>
                <a:gd name="T23" fmla="*/ 2147483647 h 34"/>
                <a:gd name="T24" fmla="*/ 2147483647 w 131"/>
                <a:gd name="T25" fmla="*/ 2147483647 h 34"/>
                <a:gd name="T26" fmla="*/ 2147483647 w 131"/>
                <a:gd name="T27" fmla="*/ 2147483647 h 34"/>
                <a:gd name="T28" fmla="*/ 2147483647 w 131"/>
                <a:gd name="T29" fmla="*/ 2147483647 h 34"/>
                <a:gd name="T30" fmla="*/ 2147483647 w 131"/>
                <a:gd name="T31" fmla="*/ 2147483647 h 34"/>
                <a:gd name="T32" fmla="*/ 2147483647 w 131"/>
                <a:gd name="T33" fmla="*/ 0 h 34"/>
                <a:gd name="T34" fmla="*/ 2147483647 w 131"/>
                <a:gd name="T35" fmla="*/ 0 h 34"/>
                <a:gd name="T36" fmla="*/ 2147483647 w 131"/>
                <a:gd name="T37" fmla="*/ 0 h 34"/>
                <a:gd name="T38" fmla="*/ 2147483647 w 131"/>
                <a:gd name="T39" fmla="*/ 0 h 34"/>
                <a:gd name="T40" fmla="*/ 2147483647 w 131"/>
                <a:gd name="T41" fmla="*/ 0 h 34"/>
                <a:gd name="T42" fmla="*/ 2147483647 w 131"/>
                <a:gd name="T43" fmla="*/ 0 h 34"/>
                <a:gd name="T44" fmla="*/ 2147483647 w 131"/>
                <a:gd name="T45" fmla="*/ 0 h 34"/>
                <a:gd name="T46" fmla="*/ 2147483647 w 131"/>
                <a:gd name="T47" fmla="*/ 0 h 34"/>
                <a:gd name="T48" fmla="*/ 2147483647 w 131"/>
                <a:gd name="T49" fmla="*/ 0 h 34"/>
                <a:gd name="T50" fmla="*/ 0 w 131"/>
                <a:gd name="T51" fmla="*/ 2147483647 h 34"/>
                <a:gd name="T52" fmla="*/ 0 w 131"/>
                <a:gd name="T53" fmla="*/ 2147483647 h 34"/>
                <a:gd name="T54" fmla="*/ 2147483647 w 131"/>
                <a:gd name="T55" fmla="*/ 2147483647 h 34"/>
                <a:gd name="T56" fmla="*/ 2147483647 w 131"/>
                <a:gd name="T57" fmla="*/ 2147483647 h 34"/>
                <a:gd name="T58" fmla="*/ 2147483647 w 131"/>
                <a:gd name="T59" fmla="*/ 2147483647 h 34"/>
                <a:gd name="T60" fmla="*/ 2147483647 w 131"/>
                <a:gd name="T61" fmla="*/ 2147483647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1"/>
                <a:gd name="T94" fmla="*/ 0 h 34"/>
                <a:gd name="T95" fmla="*/ 131 w 131"/>
                <a:gd name="T96" fmla="*/ 34 h 3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1" h="34">
                  <a:moveTo>
                    <a:pt x="131" y="29"/>
                  </a:moveTo>
                  <a:lnTo>
                    <a:pt x="130" y="29"/>
                  </a:lnTo>
                  <a:lnTo>
                    <a:pt x="127" y="28"/>
                  </a:lnTo>
                  <a:lnTo>
                    <a:pt x="122" y="26"/>
                  </a:lnTo>
                  <a:lnTo>
                    <a:pt x="116" y="25"/>
                  </a:lnTo>
                  <a:lnTo>
                    <a:pt x="108" y="23"/>
                  </a:lnTo>
                  <a:lnTo>
                    <a:pt x="100" y="20"/>
                  </a:lnTo>
                  <a:lnTo>
                    <a:pt x="89" y="19"/>
                  </a:lnTo>
                  <a:lnTo>
                    <a:pt x="80" y="16"/>
                  </a:lnTo>
                  <a:lnTo>
                    <a:pt x="70" y="13"/>
                  </a:lnTo>
                  <a:lnTo>
                    <a:pt x="60" y="11"/>
                  </a:lnTo>
                  <a:lnTo>
                    <a:pt x="50" y="8"/>
                  </a:lnTo>
                  <a:lnTo>
                    <a:pt x="41" y="6"/>
                  </a:lnTo>
                  <a:lnTo>
                    <a:pt x="32" y="4"/>
                  </a:lnTo>
                  <a:lnTo>
                    <a:pt x="25" y="3"/>
                  </a:lnTo>
                  <a:lnTo>
                    <a:pt x="19" y="1"/>
                  </a:lnTo>
                  <a:lnTo>
                    <a:pt x="15" y="0"/>
                  </a:lnTo>
                  <a:lnTo>
                    <a:pt x="11" y="0"/>
                  </a:lnTo>
                  <a:lnTo>
                    <a:pt x="9" y="0"/>
                  </a:lnTo>
                  <a:lnTo>
                    <a:pt x="7" y="0"/>
                  </a:lnTo>
                  <a:lnTo>
                    <a:pt x="5" y="0"/>
                  </a:lnTo>
                  <a:lnTo>
                    <a:pt x="3" y="0"/>
                  </a:lnTo>
                  <a:lnTo>
                    <a:pt x="2" y="0"/>
                  </a:lnTo>
                  <a:lnTo>
                    <a:pt x="1" y="0"/>
                  </a:lnTo>
                  <a:lnTo>
                    <a:pt x="0" y="1"/>
                  </a:lnTo>
                  <a:lnTo>
                    <a:pt x="0" y="2"/>
                  </a:lnTo>
                  <a:lnTo>
                    <a:pt x="19" y="7"/>
                  </a:lnTo>
                  <a:lnTo>
                    <a:pt x="122" y="34"/>
                  </a:lnTo>
                  <a:lnTo>
                    <a:pt x="131"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87" name="Freeform 206"/>
            <p:cNvSpPr>
              <a:spLocks/>
            </p:cNvSpPr>
            <p:nvPr/>
          </p:nvSpPr>
          <p:spPr bwMode="auto">
            <a:xfrm>
              <a:off x="3798888" y="5583238"/>
              <a:ext cx="31750" cy="28575"/>
            </a:xfrm>
            <a:custGeom>
              <a:avLst/>
              <a:gdLst>
                <a:gd name="T0" fmla="*/ 0 w 20"/>
                <a:gd name="T1" fmla="*/ 2147483647 h 18"/>
                <a:gd name="T2" fmla="*/ 0 w 20"/>
                <a:gd name="T3" fmla="*/ 2147483647 h 18"/>
                <a:gd name="T4" fmla="*/ 2147483647 w 20"/>
                <a:gd name="T5" fmla="*/ 2147483647 h 18"/>
                <a:gd name="T6" fmla="*/ 2147483647 w 20"/>
                <a:gd name="T7" fmla="*/ 2147483647 h 18"/>
                <a:gd name="T8" fmla="*/ 2147483647 w 20"/>
                <a:gd name="T9" fmla="*/ 2147483647 h 18"/>
                <a:gd name="T10" fmla="*/ 2147483647 w 20"/>
                <a:gd name="T11" fmla="*/ 2147483647 h 18"/>
                <a:gd name="T12" fmla="*/ 2147483647 w 20"/>
                <a:gd name="T13" fmla="*/ 0 h 18"/>
                <a:gd name="T14" fmla="*/ 2147483647 w 20"/>
                <a:gd name="T15" fmla="*/ 0 h 18"/>
                <a:gd name="T16" fmla="*/ 2147483647 w 20"/>
                <a:gd name="T17" fmla="*/ 0 h 18"/>
                <a:gd name="T18" fmla="*/ 2147483647 w 20"/>
                <a:gd name="T19" fmla="*/ 0 h 18"/>
                <a:gd name="T20" fmla="*/ 2147483647 w 20"/>
                <a:gd name="T21" fmla="*/ 0 h 18"/>
                <a:gd name="T22" fmla="*/ 2147483647 w 20"/>
                <a:gd name="T23" fmla="*/ 2147483647 h 18"/>
                <a:gd name="T24" fmla="*/ 2147483647 w 20"/>
                <a:gd name="T25" fmla="*/ 2147483647 h 18"/>
                <a:gd name="T26" fmla="*/ 2147483647 w 20"/>
                <a:gd name="T27" fmla="*/ 2147483647 h 18"/>
                <a:gd name="T28" fmla="*/ 2147483647 w 20"/>
                <a:gd name="T29" fmla="*/ 2147483647 h 18"/>
                <a:gd name="T30" fmla="*/ 2147483647 w 20"/>
                <a:gd name="T31" fmla="*/ 2147483647 h 18"/>
                <a:gd name="T32" fmla="*/ 2147483647 w 20"/>
                <a:gd name="T33" fmla="*/ 2147483647 h 18"/>
                <a:gd name="T34" fmla="*/ 2147483647 w 20"/>
                <a:gd name="T35" fmla="*/ 2147483647 h 18"/>
                <a:gd name="T36" fmla="*/ 2147483647 w 20"/>
                <a:gd name="T37" fmla="*/ 2147483647 h 18"/>
                <a:gd name="T38" fmla="*/ 2147483647 w 20"/>
                <a:gd name="T39" fmla="*/ 2147483647 h 18"/>
                <a:gd name="T40" fmla="*/ 2147483647 w 20"/>
                <a:gd name="T41" fmla="*/ 2147483647 h 18"/>
                <a:gd name="T42" fmla="*/ 2147483647 w 20"/>
                <a:gd name="T43" fmla="*/ 2147483647 h 18"/>
                <a:gd name="T44" fmla="*/ 2147483647 w 20"/>
                <a:gd name="T45" fmla="*/ 2147483647 h 18"/>
                <a:gd name="T46" fmla="*/ 2147483647 w 20"/>
                <a:gd name="T47" fmla="*/ 2147483647 h 18"/>
                <a:gd name="T48" fmla="*/ 2147483647 w 20"/>
                <a:gd name="T49" fmla="*/ 2147483647 h 18"/>
                <a:gd name="T50" fmla="*/ 2147483647 w 20"/>
                <a:gd name="T51" fmla="*/ 2147483647 h 18"/>
                <a:gd name="T52" fmla="*/ 2147483647 w 20"/>
                <a:gd name="T53" fmla="*/ 2147483647 h 18"/>
                <a:gd name="T54" fmla="*/ 2147483647 w 20"/>
                <a:gd name="T55" fmla="*/ 2147483647 h 18"/>
                <a:gd name="T56" fmla="*/ 2147483647 w 20"/>
                <a:gd name="T57" fmla="*/ 2147483647 h 18"/>
                <a:gd name="T58" fmla="*/ 2147483647 w 20"/>
                <a:gd name="T59" fmla="*/ 2147483647 h 18"/>
                <a:gd name="T60" fmla="*/ 2147483647 w 20"/>
                <a:gd name="T61" fmla="*/ 2147483647 h 18"/>
                <a:gd name="T62" fmla="*/ 0 w 20"/>
                <a:gd name="T63" fmla="*/ 2147483647 h 18"/>
                <a:gd name="T64" fmla="*/ 0 w 20"/>
                <a:gd name="T65" fmla="*/ 2147483647 h 18"/>
                <a:gd name="T66" fmla="*/ 0 w 20"/>
                <a:gd name="T67" fmla="*/ 2147483647 h 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18"/>
                <a:gd name="T104" fmla="*/ 20 w 20"/>
                <a:gd name="T105" fmla="*/ 18 h 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18">
                  <a:moveTo>
                    <a:pt x="0" y="9"/>
                  </a:moveTo>
                  <a:lnTo>
                    <a:pt x="0" y="6"/>
                  </a:lnTo>
                  <a:lnTo>
                    <a:pt x="1" y="5"/>
                  </a:lnTo>
                  <a:lnTo>
                    <a:pt x="2" y="4"/>
                  </a:lnTo>
                  <a:lnTo>
                    <a:pt x="3" y="2"/>
                  </a:lnTo>
                  <a:lnTo>
                    <a:pt x="5" y="1"/>
                  </a:lnTo>
                  <a:lnTo>
                    <a:pt x="7" y="0"/>
                  </a:lnTo>
                  <a:lnTo>
                    <a:pt x="9" y="0"/>
                  </a:lnTo>
                  <a:lnTo>
                    <a:pt x="11" y="0"/>
                  </a:lnTo>
                  <a:lnTo>
                    <a:pt x="13" y="0"/>
                  </a:lnTo>
                  <a:lnTo>
                    <a:pt x="14" y="0"/>
                  </a:lnTo>
                  <a:lnTo>
                    <a:pt x="16" y="1"/>
                  </a:lnTo>
                  <a:lnTo>
                    <a:pt x="17" y="2"/>
                  </a:lnTo>
                  <a:lnTo>
                    <a:pt x="18" y="4"/>
                  </a:lnTo>
                  <a:lnTo>
                    <a:pt x="19" y="5"/>
                  </a:lnTo>
                  <a:lnTo>
                    <a:pt x="20" y="6"/>
                  </a:lnTo>
                  <a:lnTo>
                    <a:pt x="20" y="9"/>
                  </a:lnTo>
                  <a:lnTo>
                    <a:pt x="20" y="11"/>
                  </a:lnTo>
                  <a:lnTo>
                    <a:pt x="19" y="12"/>
                  </a:lnTo>
                  <a:lnTo>
                    <a:pt x="18" y="14"/>
                  </a:lnTo>
                  <a:lnTo>
                    <a:pt x="17" y="15"/>
                  </a:lnTo>
                  <a:lnTo>
                    <a:pt x="16" y="17"/>
                  </a:lnTo>
                  <a:lnTo>
                    <a:pt x="14" y="17"/>
                  </a:lnTo>
                  <a:lnTo>
                    <a:pt x="13" y="18"/>
                  </a:lnTo>
                  <a:lnTo>
                    <a:pt x="11" y="18"/>
                  </a:lnTo>
                  <a:lnTo>
                    <a:pt x="9" y="18"/>
                  </a:lnTo>
                  <a:lnTo>
                    <a:pt x="7" y="17"/>
                  </a:lnTo>
                  <a:lnTo>
                    <a:pt x="5" y="17"/>
                  </a:lnTo>
                  <a:lnTo>
                    <a:pt x="3" y="15"/>
                  </a:lnTo>
                  <a:lnTo>
                    <a:pt x="2" y="14"/>
                  </a:lnTo>
                  <a:lnTo>
                    <a:pt x="1" y="12"/>
                  </a:lnTo>
                  <a:lnTo>
                    <a:pt x="0" y="11"/>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688" name="Freeform 207"/>
            <p:cNvSpPr>
              <a:spLocks/>
            </p:cNvSpPr>
            <p:nvPr/>
          </p:nvSpPr>
          <p:spPr bwMode="auto">
            <a:xfrm>
              <a:off x="4056063" y="4927600"/>
              <a:ext cx="63500" cy="77787"/>
            </a:xfrm>
            <a:custGeom>
              <a:avLst/>
              <a:gdLst>
                <a:gd name="T0" fmla="*/ 2147483647 w 40"/>
                <a:gd name="T1" fmla="*/ 2147483647 h 49"/>
                <a:gd name="T2" fmla="*/ 2147483647 w 40"/>
                <a:gd name="T3" fmla="*/ 2147483647 h 49"/>
                <a:gd name="T4" fmla="*/ 2147483647 w 40"/>
                <a:gd name="T5" fmla="*/ 2147483647 h 49"/>
                <a:gd name="T6" fmla="*/ 2147483647 w 40"/>
                <a:gd name="T7" fmla="*/ 2147483647 h 49"/>
                <a:gd name="T8" fmla="*/ 2147483647 w 40"/>
                <a:gd name="T9" fmla="*/ 2147483647 h 49"/>
                <a:gd name="T10" fmla="*/ 2147483647 w 40"/>
                <a:gd name="T11" fmla="*/ 2147483647 h 49"/>
                <a:gd name="T12" fmla="*/ 2147483647 w 40"/>
                <a:gd name="T13" fmla="*/ 2147483647 h 49"/>
                <a:gd name="T14" fmla="*/ 2147483647 w 40"/>
                <a:gd name="T15" fmla="*/ 2147483647 h 49"/>
                <a:gd name="T16" fmla="*/ 2147483647 w 40"/>
                <a:gd name="T17" fmla="*/ 2147483647 h 49"/>
                <a:gd name="T18" fmla="*/ 2147483647 w 40"/>
                <a:gd name="T19" fmla="*/ 2147483647 h 49"/>
                <a:gd name="T20" fmla="*/ 2147483647 w 40"/>
                <a:gd name="T21" fmla="*/ 2147483647 h 49"/>
                <a:gd name="T22" fmla="*/ 2147483647 w 40"/>
                <a:gd name="T23" fmla="*/ 2147483647 h 49"/>
                <a:gd name="T24" fmla="*/ 2147483647 w 40"/>
                <a:gd name="T25" fmla="*/ 2147483647 h 49"/>
                <a:gd name="T26" fmla="*/ 2147483647 w 40"/>
                <a:gd name="T27" fmla="*/ 2147483647 h 49"/>
                <a:gd name="T28" fmla="*/ 2147483647 w 40"/>
                <a:gd name="T29" fmla="*/ 2147483647 h 49"/>
                <a:gd name="T30" fmla="*/ 2147483647 w 40"/>
                <a:gd name="T31" fmla="*/ 2147483647 h 49"/>
                <a:gd name="T32" fmla="*/ 2147483647 w 40"/>
                <a:gd name="T33" fmla="*/ 2147483647 h 49"/>
                <a:gd name="T34" fmla="*/ 2147483647 w 40"/>
                <a:gd name="T35" fmla="*/ 0 h 49"/>
                <a:gd name="T36" fmla="*/ 2147483647 w 40"/>
                <a:gd name="T37" fmla="*/ 2147483647 h 49"/>
                <a:gd name="T38" fmla="*/ 2147483647 w 40"/>
                <a:gd name="T39" fmla="*/ 2147483647 h 49"/>
                <a:gd name="T40" fmla="*/ 2147483647 w 40"/>
                <a:gd name="T41" fmla="*/ 2147483647 h 49"/>
                <a:gd name="T42" fmla="*/ 2147483647 w 40"/>
                <a:gd name="T43" fmla="*/ 2147483647 h 49"/>
                <a:gd name="T44" fmla="*/ 2147483647 w 40"/>
                <a:gd name="T45" fmla="*/ 2147483647 h 49"/>
                <a:gd name="T46" fmla="*/ 2147483647 w 40"/>
                <a:gd name="T47" fmla="*/ 2147483647 h 49"/>
                <a:gd name="T48" fmla="*/ 2147483647 w 40"/>
                <a:gd name="T49" fmla="*/ 2147483647 h 49"/>
                <a:gd name="T50" fmla="*/ 2147483647 w 40"/>
                <a:gd name="T51" fmla="*/ 2147483647 h 49"/>
                <a:gd name="T52" fmla="*/ 2147483647 w 40"/>
                <a:gd name="T53" fmla="*/ 2147483647 h 49"/>
                <a:gd name="T54" fmla="*/ 2147483647 w 40"/>
                <a:gd name="T55" fmla="*/ 2147483647 h 49"/>
                <a:gd name="T56" fmla="*/ 2147483647 w 40"/>
                <a:gd name="T57" fmla="*/ 2147483647 h 49"/>
                <a:gd name="T58" fmla="*/ 2147483647 w 40"/>
                <a:gd name="T59" fmla="*/ 2147483647 h 49"/>
                <a:gd name="T60" fmla="*/ 2147483647 w 40"/>
                <a:gd name="T61" fmla="*/ 2147483647 h 49"/>
                <a:gd name="T62" fmla="*/ 2147483647 w 40"/>
                <a:gd name="T63" fmla="*/ 2147483647 h 49"/>
                <a:gd name="T64" fmla="*/ 2147483647 w 40"/>
                <a:gd name="T65" fmla="*/ 2147483647 h 49"/>
                <a:gd name="T66" fmla="*/ 2147483647 w 40"/>
                <a:gd name="T67" fmla="*/ 2147483647 h 49"/>
                <a:gd name="T68" fmla="*/ 2147483647 w 40"/>
                <a:gd name="T69" fmla="*/ 2147483647 h 49"/>
                <a:gd name="T70" fmla="*/ 2147483647 w 40"/>
                <a:gd name="T71" fmla="*/ 2147483647 h 49"/>
                <a:gd name="T72" fmla="*/ 2147483647 w 40"/>
                <a:gd name="T73" fmla="*/ 2147483647 h 49"/>
                <a:gd name="T74" fmla="*/ 2147483647 w 40"/>
                <a:gd name="T75" fmla="*/ 2147483647 h 49"/>
                <a:gd name="T76" fmla="*/ 2147483647 w 40"/>
                <a:gd name="T77" fmla="*/ 2147483647 h 49"/>
                <a:gd name="T78" fmla="*/ 2147483647 w 40"/>
                <a:gd name="T79" fmla="*/ 2147483647 h 49"/>
                <a:gd name="T80" fmla="*/ 0 w 40"/>
                <a:gd name="T81" fmla="*/ 2147483647 h 49"/>
                <a:gd name="T82" fmla="*/ 0 w 40"/>
                <a:gd name="T83" fmla="*/ 2147483647 h 49"/>
                <a:gd name="T84" fmla="*/ 2147483647 w 40"/>
                <a:gd name="T85" fmla="*/ 2147483647 h 49"/>
                <a:gd name="T86" fmla="*/ 2147483647 w 40"/>
                <a:gd name="T87" fmla="*/ 2147483647 h 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
                <a:gd name="T133" fmla="*/ 0 h 49"/>
                <a:gd name="T134" fmla="*/ 40 w 40"/>
                <a:gd name="T135" fmla="*/ 49 h 4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 h="49">
                  <a:moveTo>
                    <a:pt x="3" y="40"/>
                  </a:moveTo>
                  <a:lnTo>
                    <a:pt x="3" y="41"/>
                  </a:lnTo>
                  <a:lnTo>
                    <a:pt x="5" y="42"/>
                  </a:lnTo>
                  <a:lnTo>
                    <a:pt x="6" y="43"/>
                  </a:lnTo>
                  <a:lnTo>
                    <a:pt x="8" y="44"/>
                  </a:lnTo>
                  <a:lnTo>
                    <a:pt x="9" y="45"/>
                  </a:lnTo>
                  <a:lnTo>
                    <a:pt x="11" y="45"/>
                  </a:lnTo>
                  <a:lnTo>
                    <a:pt x="13" y="46"/>
                  </a:lnTo>
                  <a:lnTo>
                    <a:pt x="15" y="47"/>
                  </a:lnTo>
                  <a:lnTo>
                    <a:pt x="16" y="47"/>
                  </a:lnTo>
                  <a:lnTo>
                    <a:pt x="19" y="48"/>
                  </a:lnTo>
                  <a:lnTo>
                    <a:pt x="20" y="48"/>
                  </a:lnTo>
                  <a:lnTo>
                    <a:pt x="22" y="49"/>
                  </a:lnTo>
                  <a:lnTo>
                    <a:pt x="23" y="49"/>
                  </a:lnTo>
                  <a:lnTo>
                    <a:pt x="25" y="49"/>
                  </a:lnTo>
                  <a:lnTo>
                    <a:pt x="27" y="49"/>
                  </a:lnTo>
                  <a:lnTo>
                    <a:pt x="29" y="49"/>
                  </a:lnTo>
                  <a:lnTo>
                    <a:pt x="30" y="49"/>
                  </a:lnTo>
                  <a:lnTo>
                    <a:pt x="31" y="48"/>
                  </a:lnTo>
                  <a:lnTo>
                    <a:pt x="33" y="46"/>
                  </a:lnTo>
                  <a:lnTo>
                    <a:pt x="35" y="45"/>
                  </a:lnTo>
                  <a:lnTo>
                    <a:pt x="35" y="42"/>
                  </a:lnTo>
                  <a:lnTo>
                    <a:pt x="37" y="39"/>
                  </a:lnTo>
                  <a:lnTo>
                    <a:pt x="37" y="36"/>
                  </a:lnTo>
                  <a:lnTo>
                    <a:pt x="39" y="34"/>
                  </a:lnTo>
                  <a:lnTo>
                    <a:pt x="39" y="30"/>
                  </a:lnTo>
                  <a:lnTo>
                    <a:pt x="39" y="27"/>
                  </a:lnTo>
                  <a:lnTo>
                    <a:pt x="39" y="23"/>
                  </a:lnTo>
                  <a:lnTo>
                    <a:pt x="40" y="19"/>
                  </a:lnTo>
                  <a:lnTo>
                    <a:pt x="40" y="16"/>
                  </a:lnTo>
                  <a:lnTo>
                    <a:pt x="40" y="11"/>
                  </a:lnTo>
                  <a:lnTo>
                    <a:pt x="40" y="8"/>
                  </a:lnTo>
                  <a:lnTo>
                    <a:pt x="40" y="5"/>
                  </a:lnTo>
                  <a:lnTo>
                    <a:pt x="39" y="3"/>
                  </a:lnTo>
                  <a:lnTo>
                    <a:pt x="37" y="1"/>
                  </a:lnTo>
                  <a:lnTo>
                    <a:pt x="35" y="0"/>
                  </a:lnTo>
                  <a:lnTo>
                    <a:pt x="33" y="0"/>
                  </a:lnTo>
                  <a:lnTo>
                    <a:pt x="33" y="1"/>
                  </a:lnTo>
                  <a:lnTo>
                    <a:pt x="33" y="3"/>
                  </a:lnTo>
                  <a:lnTo>
                    <a:pt x="33" y="4"/>
                  </a:lnTo>
                  <a:lnTo>
                    <a:pt x="34" y="6"/>
                  </a:lnTo>
                  <a:lnTo>
                    <a:pt x="34" y="7"/>
                  </a:lnTo>
                  <a:lnTo>
                    <a:pt x="34" y="9"/>
                  </a:lnTo>
                  <a:lnTo>
                    <a:pt x="34" y="10"/>
                  </a:lnTo>
                  <a:lnTo>
                    <a:pt x="35" y="11"/>
                  </a:lnTo>
                  <a:lnTo>
                    <a:pt x="34" y="13"/>
                  </a:lnTo>
                  <a:lnTo>
                    <a:pt x="34" y="16"/>
                  </a:lnTo>
                  <a:lnTo>
                    <a:pt x="34" y="17"/>
                  </a:lnTo>
                  <a:lnTo>
                    <a:pt x="34" y="19"/>
                  </a:lnTo>
                  <a:lnTo>
                    <a:pt x="34" y="20"/>
                  </a:lnTo>
                  <a:lnTo>
                    <a:pt x="34" y="22"/>
                  </a:lnTo>
                  <a:lnTo>
                    <a:pt x="33" y="23"/>
                  </a:lnTo>
                  <a:lnTo>
                    <a:pt x="33" y="25"/>
                  </a:lnTo>
                  <a:lnTo>
                    <a:pt x="33" y="27"/>
                  </a:lnTo>
                  <a:lnTo>
                    <a:pt x="32" y="29"/>
                  </a:lnTo>
                  <a:lnTo>
                    <a:pt x="31" y="30"/>
                  </a:lnTo>
                  <a:lnTo>
                    <a:pt x="31" y="32"/>
                  </a:lnTo>
                  <a:lnTo>
                    <a:pt x="31" y="33"/>
                  </a:lnTo>
                  <a:lnTo>
                    <a:pt x="30" y="35"/>
                  </a:lnTo>
                  <a:lnTo>
                    <a:pt x="29" y="37"/>
                  </a:lnTo>
                  <a:lnTo>
                    <a:pt x="29" y="38"/>
                  </a:lnTo>
                  <a:lnTo>
                    <a:pt x="27" y="39"/>
                  </a:lnTo>
                  <a:lnTo>
                    <a:pt x="27" y="40"/>
                  </a:lnTo>
                  <a:lnTo>
                    <a:pt x="25" y="42"/>
                  </a:lnTo>
                  <a:lnTo>
                    <a:pt x="25" y="43"/>
                  </a:lnTo>
                  <a:lnTo>
                    <a:pt x="23" y="43"/>
                  </a:lnTo>
                  <a:lnTo>
                    <a:pt x="21" y="43"/>
                  </a:lnTo>
                  <a:lnTo>
                    <a:pt x="19" y="42"/>
                  </a:lnTo>
                  <a:lnTo>
                    <a:pt x="17" y="42"/>
                  </a:lnTo>
                  <a:lnTo>
                    <a:pt x="15" y="40"/>
                  </a:lnTo>
                  <a:lnTo>
                    <a:pt x="13" y="39"/>
                  </a:lnTo>
                  <a:lnTo>
                    <a:pt x="12" y="39"/>
                  </a:lnTo>
                  <a:lnTo>
                    <a:pt x="10" y="37"/>
                  </a:lnTo>
                  <a:lnTo>
                    <a:pt x="8" y="37"/>
                  </a:lnTo>
                  <a:lnTo>
                    <a:pt x="7" y="36"/>
                  </a:lnTo>
                  <a:lnTo>
                    <a:pt x="6" y="35"/>
                  </a:lnTo>
                  <a:lnTo>
                    <a:pt x="5" y="34"/>
                  </a:lnTo>
                  <a:lnTo>
                    <a:pt x="3" y="33"/>
                  </a:lnTo>
                  <a:lnTo>
                    <a:pt x="2" y="33"/>
                  </a:lnTo>
                  <a:lnTo>
                    <a:pt x="0" y="34"/>
                  </a:lnTo>
                  <a:lnTo>
                    <a:pt x="0" y="35"/>
                  </a:lnTo>
                  <a:lnTo>
                    <a:pt x="0" y="36"/>
                  </a:lnTo>
                  <a:lnTo>
                    <a:pt x="1" y="37"/>
                  </a:lnTo>
                  <a:lnTo>
                    <a:pt x="1" y="39"/>
                  </a:lnTo>
                  <a:lnTo>
                    <a:pt x="3"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cxnSp>
        <p:nvCxnSpPr>
          <p:cNvPr id="22566" name="直線矢印コネクタ 44"/>
          <p:cNvCxnSpPr>
            <a:cxnSpLocks noChangeShapeType="1"/>
            <a:stCxn id="22568" idx="3"/>
          </p:cNvCxnSpPr>
          <p:nvPr/>
        </p:nvCxnSpPr>
        <p:spPr bwMode="auto">
          <a:xfrm>
            <a:off x="7389813" y="2257425"/>
            <a:ext cx="695325" cy="5588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567" name="直線矢印コネクタ 44"/>
          <p:cNvCxnSpPr>
            <a:cxnSpLocks noChangeShapeType="1"/>
            <a:stCxn id="22571" idx="3"/>
          </p:cNvCxnSpPr>
          <p:nvPr/>
        </p:nvCxnSpPr>
        <p:spPr bwMode="auto">
          <a:xfrm flipV="1">
            <a:off x="7389813" y="3300413"/>
            <a:ext cx="647700" cy="6127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2568" name="Picture 2" descr="C:\Users\Ken\AppData\Local\Microsoft\Windows\Temporary Internet Files\Content.IE5\PNOXGQLJ\MC900431637[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8463" y="1936750"/>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569" name="直線矢印コネクタ 44"/>
          <p:cNvCxnSpPr>
            <a:cxnSpLocks noChangeShapeType="1"/>
            <a:stCxn id="596" idx="3"/>
            <a:endCxn id="22568" idx="1"/>
          </p:cNvCxnSpPr>
          <p:nvPr/>
        </p:nvCxnSpPr>
        <p:spPr bwMode="auto">
          <a:xfrm flipV="1">
            <a:off x="5219700" y="2257425"/>
            <a:ext cx="1528763"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92" name="正方形/長方形 21"/>
          <p:cNvSpPr>
            <a:spLocks noChangeArrowheads="1"/>
          </p:cNvSpPr>
          <p:nvPr/>
        </p:nvSpPr>
        <p:spPr bwMode="auto">
          <a:xfrm>
            <a:off x="5803900" y="2185988"/>
            <a:ext cx="360363" cy="144462"/>
          </a:xfrm>
          <a:prstGeom prst="rect">
            <a:avLst/>
          </a:prstGeom>
          <a:solidFill>
            <a:schemeClr val="accent2">
              <a:lumMod val="20000"/>
              <a:lumOff val="80000"/>
            </a:schemeClr>
          </a:solidFill>
          <a:ln w="9525" algn="ctr">
            <a:solidFill>
              <a:schemeClr val="tx1"/>
            </a:solidFill>
            <a:round/>
            <a:headEnd/>
            <a:tailEnd/>
          </a:ln>
        </p:spPr>
        <p:txBody>
          <a:bodyPr lIns="0" rIns="0" anchor="ctr"/>
          <a:lstStyle/>
          <a:p>
            <a:pPr algn="ctr">
              <a:defRPr/>
            </a:pPr>
            <a:r>
              <a:rPr lang="ja-JP" altLang="en-US" sz="800" dirty="0">
                <a:latin typeface="ＭＳ Ｐゴシック" pitchFamily="50" charset="-128"/>
              </a:rPr>
              <a:t>項目</a:t>
            </a:r>
          </a:p>
        </p:txBody>
      </p:sp>
      <p:pic>
        <p:nvPicPr>
          <p:cNvPr id="22571" name="Picture 2" descr="C:\Users\Ken\AppData\Local\Microsoft\Windows\Temporary Internet Files\Content.IE5\PNOXGQLJ\MC90043163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8463" y="3592513"/>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572" name="直線矢印コネクタ 44"/>
          <p:cNvCxnSpPr>
            <a:cxnSpLocks noChangeShapeType="1"/>
            <a:stCxn id="597" idx="3"/>
            <a:endCxn id="22571" idx="1"/>
          </p:cNvCxnSpPr>
          <p:nvPr/>
        </p:nvCxnSpPr>
        <p:spPr bwMode="auto">
          <a:xfrm flipV="1">
            <a:off x="5235575" y="3913188"/>
            <a:ext cx="1512888"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95" name="正方形/長方形 21"/>
          <p:cNvSpPr>
            <a:spLocks noChangeArrowheads="1"/>
          </p:cNvSpPr>
          <p:nvPr/>
        </p:nvSpPr>
        <p:spPr bwMode="auto">
          <a:xfrm>
            <a:off x="5811838" y="3854450"/>
            <a:ext cx="360362" cy="144463"/>
          </a:xfrm>
          <a:prstGeom prst="rect">
            <a:avLst/>
          </a:prstGeom>
          <a:solidFill>
            <a:schemeClr val="accent3">
              <a:lumMod val="20000"/>
              <a:lumOff val="80000"/>
            </a:schemeClr>
          </a:solidFill>
          <a:ln w="9525" algn="ctr">
            <a:solidFill>
              <a:schemeClr val="tx1"/>
            </a:solidFill>
            <a:round/>
            <a:headEnd/>
            <a:tailEnd/>
          </a:ln>
        </p:spPr>
        <p:txBody>
          <a:bodyPr lIns="0" rIns="0" anchor="ctr"/>
          <a:lstStyle/>
          <a:p>
            <a:pPr algn="ctr">
              <a:defRPr/>
            </a:pPr>
            <a:r>
              <a:rPr lang="ja-JP" altLang="en-US" sz="800" dirty="0">
                <a:latin typeface="ＭＳ Ｐゴシック" pitchFamily="50" charset="-128"/>
              </a:rPr>
              <a:t>項目</a:t>
            </a:r>
          </a:p>
        </p:txBody>
      </p:sp>
      <p:pic>
        <p:nvPicPr>
          <p:cNvPr id="596" name="Picture 10" descr="C:\Program Files (x86)\Microsoft Office\MEDIA\CAGCAT10\j0292020.wmf"/>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99992" y="1916832"/>
            <a:ext cx="719931" cy="68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7" name="Picture 10" descr="C:\Program Files (x86)\Microsoft Office\MEDIA\CAGCAT10\j0292020.wmf"/>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15899" y="3572318"/>
            <a:ext cx="719931" cy="68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6" name="Picture 11" descr="D:\Documents and Settings\HKAD0731\Local Settings\Temporary Internet Files\Content.IE5\ED9XBO72\MC90043264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2950" y="2874963"/>
            <a:ext cx="4191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7" name="Picture 11" descr="D:\Documents and Settings\HKAD0731\Local Settings\Temporary Internet Files\Content.IE5\ED9XBO72\MC900432645[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21325" y="2874963"/>
            <a:ext cx="4191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578" name="直線矢印コネクタ 44"/>
          <p:cNvCxnSpPr>
            <a:cxnSpLocks noChangeShapeType="1"/>
          </p:cNvCxnSpPr>
          <p:nvPr/>
        </p:nvCxnSpPr>
        <p:spPr bwMode="auto">
          <a:xfrm>
            <a:off x="4779963" y="2578100"/>
            <a:ext cx="741362" cy="3286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04" name="正方形/長方形 21"/>
          <p:cNvSpPr>
            <a:spLocks noChangeArrowheads="1"/>
          </p:cNvSpPr>
          <p:nvPr/>
        </p:nvSpPr>
        <p:spPr bwMode="auto">
          <a:xfrm>
            <a:off x="5003800" y="2643188"/>
            <a:ext cx="360363" cy="144462"/>
          </a:xfrm>
          <a:prstGeom prst="rect">
            <a:avLst/>
          </a:prstGeom>
          <a:solidFill>
            <a:schemeClr val="accent2">
              <a:lumMod val="20000"/>
              <a:lumOff val="80000"/>
            </a:schemeClr>
          </a:solidFill>
          <a:ln w="9525" algn="ctr">
            <a:solidFill>
              <a:schemeClr val="tx1"/>
            </a:solidFill>
            <a:round/>
            <a:headEnd/>
            <a:tailEnd/>
          </a:ln>
        </p:spPr>
        <p:txBody>
          <a:bodyPr lIns="0" rIns="0" anchor="ctr"/>
          <a:lstStyle/>
          <a:p>
            <a:pPr algn="ctr">
              <a:defRPr/>
            </a:pPr>
            <a:r>
              <a:rPr lang="ja-JP" altLang="en-US" sz="800" dirty="0">
                <a:latin typeface="ＭＳ Ｐゴシック" pitchFamily="50" charset="-128"/>
              </a:rPr>
              <a:t>項目</a:t>
            </a:r>
          </a:p>
        </p:txBody>
      </p:sp>
      <p:cxnSp>
        <p:nvCxnSpPr>
          <p:cNvPr id="22580" name="直線矢印コネクタ 44"/>
          <p:cNvCxnSpPr>
            <a:cxnSpLocks noChangeShapeType="1"/>
          </p:cNvCxnSpPr>
          <p:nvPr/>
        </p:nvCxnSpPr>
        <p:spPr bwMode="auto">
          <a:xfrm flipV="1">
            <a:off x="4932363" y="3271838"/>
            <a:ext cx="588962" cy="4191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05" name="正方形/長方形 21"/>
          <p:cNvSpPr>
            <a:spLocks noChangeArrowheads="1"/>
          </p:cNvSpPr>
          <p:nvPr/>
        </p:nvSpPr>
        <p:spPr bwMode="auto">
          <a:xfrm>
            <a:off x="5057775" y="3457575"/>
            <a:ext cx="360363" cy="144463"/>
          </a:xfrm>
          <a:prstGeom prst="rect">
            <a:avLst/>
          </a:prstGeom>
          <a:solidFill>
            <a:schemeClr val="accent3">
              <a:lumMod val="20000"/>
              <a:lumOff val="80000"/>
            </a:schemeClr>
          </a:solidFill>
          <a:ln w="9525" algn="ctr">
            <a:solidFill>
              <a:schemeClr val="tx1"/>
            </a:solidFill>
            <a:round/>
            <a:headEnd/>
            <a:tailEnd/>
          </a:ln>
        </p:spPr>
        <p:txBody>
          <a:bodyPr lIns="0" rIns="0" anchor="ctr"/>
          <a:lstStyle/>
          <a:p>
            <a:pPr algn="ctr">
              <a:defRPr/>
            </a:pPr>
            <a:r>
              <a:rPr lang="ja-JP" altLang="en-US" sz="800" dirty="0">
                <a:latin typeface="ＭＳ Ｐゴシック" pitchFamily="50" charset="-128"/>
              </a:rPr>
              <a:t>項目</a:t>
            </a:r>
          </a:p>
        </p:txBody>
      </p:sp>
      <p:pic>
        <p:nvPicPr>
          <p:cNvPr id="22582" name="Picture 6" descr="C:\Users\Ken\AppData\Local\Microsoft\Windows\Temporary Internet Files\Content.IE5\GQLB47WS\MC900230369[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1863" y="2420938"/>
            <a:ext cx="9017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3" name="直線矢印コネクタ 192"/>
          <p:cNvCxnSpPr>
            <a:stCxn id="22577" idx="3"/>
            <a:endCxn id="22576" idx="1"/>
          </p:cNvCxnSpPr>
          <p:nvPr/>
        </p:nvCxnSpPr>
        <p:spPr>
          <a:xfrm>
            <a:off x="5940425" y="3084513"/>
            <a:ext cx="1152525"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584" name="テキスト ボックス 299"/>
          <p:cNvSpPr txBox="1">
            <a:spLocks noChangeArrowheads="1"/>
          </p:cNvSpPr>
          <p:nvPr/>
        </p:nvSpPr>
        <p:spPr bwMode="auto">
          <a:xfrm>
            <a:off x="5795963" y="3122613"/>
            <a:ext cx="13636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a:t>各項目を紐付け</a:t>
            </a:r>
          </a:p>
        </p:txBody>
      </p:sp>
      <p:sp>
        <p:nvSpPr>
          <p:cNvPr id="205" name="左右矢印 204"/>
          <p:cNvSpPr/>
          <p:nvPr/>
        </p:nvSpPr>
        <p:spPr>
          <a:xfrm>
            <a:off x="7554913" y="2924175"/>
            <a:ext cx="411162" cy="220663"/>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ja-JP" altLang="en-US"/>
          </a:p>
        </p:txBody>
      </p:sp>
      <p:sp>
        <p:nvSpPr>
          <p:cNvPr id="22586" name="テキスト ボックス 299"/>
          <p:cNvSpPr txBox="1">
            <a:spLocks noChangeArrowheads="1"/>
          </p:cNvSpPr>
          <p:nvPr/>
        </p:nvSpPr>
        <p:spPr bwMode="auto">
          <a:xfrm>
            <a:off x="7902575" y="3419475"/>
            <a:ext cx="11160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a:t>各項目間の関係性が分かるため、連携や移行が容易</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タイトル 1"/>
          <p:cNvSpPr>
            <a:spLocks noGrp="1"/>
          </p:cNvSpPr>
          <p:nvPr>
            <p:ph type="title"/>
          </p:nvPr>
        </p:nvSpPr>
        <p:spPr/>
        <p:txBody>
          <a:bodyPr/>
          <a:lstStyle/>
          <a:p>
            <a:r>
              <a:rPr lang="ja-JP" altLang="en-US" smtClean="0"/>
              <a:t>共通語彙基盤</a:t>
            </a:r>
            <a:r>
              <a:rPr lang="ja-JP" altLang="ja-JP" smtClean="0"/>
              <a:t>の整備方針</a:t>
            </a:r>
            <a:endParaRPr lang="ja-JP" altLang="en-US" smtClean="0"/>
          </a:p>
        </p:txBody>
      </p:sp>
      <p:sp>
        <p:nvSpPr>
          <p:cNvPr id="23555" name="コンテンツ プレースホルダ 3"/>
          <p:cNvSpPr>
            <a:spLocks noGrp="1"/>
          </p:cNvSpPr>
          <p:nvPr>
            <p:ph idx="1"/>
          </p:nvPr>
        </p:nvSpPr>
        <p:spPr>
          <a:xfrm>
            <a:off x="250825" y="620713"/>
            <a:ext cx="8642350" cy="1511300"/>
          </a:xfrm>
        </p:spPr>
        <p:txBody>
          <a:bodyPr/>
          <a:lstStyle/>
          <a:p>
            <a:r>
              <a:rPr lang="ja-JP" altLang="ja-JP" sz="1800" smtClean="0"/>
              <a:t>枠組み（命名規則、運用方法、データ型、交換方法）は文書が整備され、活用が進んでいる</a:t>
            </a:r>
            <a:r>
              <a:rPr lang="en-US" altLang="ja-JP" sz="1800" smtClean="0"/>
              <a:t>NIEM</a:t>
            </a:r>
            <a:r>
              <a:rPr lang="ja-JP" altLang="ja-JP" sz="1800" smtClean="0"/>
              <a:t>を踏襲する。</a:t>
            </a:r>
          </a:p>
          <a:p>
            <a:r>
              <a:rPr lang="ja-JP" altLang="ja-JP" sz="1800" smtClean="0"/>
              <a:t>コアでは複数のドメインにまたがって利用される共通の語彙を定義する。現状では、</a:t>
            </a:r>
            <a:r>
              <a:rPr lang="en-US" altLang="ja-JP" sz="1800" smtClean="0"/>
              <a:t>ISA joinup Core</a:t>
            </a:r>
            <a:r>
              <a:rPr lang="ja-JP" altLang="ja-JP" sz="1800" smtClean="0"/>
              <a:t>、</a:t>
            </a:r>
            <a:r>
              <a:rPr lang="en-US" altLang="ja-JP" sz="1800" smtClean="0"/>
              <a:t>NIEM</a:t>
            </a:r>
            <a:r>
              <a:rPr lang="ja-JP" altLang="ja-JP" sz="1800" smtClean="0"/>
              <a:t>を参考に、共通的に広く利用されると見込まれる語彙を定義する。</a:t>
            </a:r>
          </a:p>
          <a:p>
            <a:r>
              <a:rPr lang="ja-JP" altLang="ja-JP" sz="1800" smtClean="0"/>
              <a:t>語彙は</a:t>
            </a:r>
            <a:r>
              <a:rPr lang="en-US" altLang="ja-JP" sz="1800" smtClean="0"/>
              <a:t>ISA joinup Core</a:t>
            </a:r>
            <a:r>
              <a:rPr lang="ja-JP" altLang="ja-JP" sz="1800" smtClean="0"/>
              <a:t>、</a:t>
            </a:r>
            <a:r>
              <a:rPr lang="en-US" altLang="ja-JP" sz="1800" smtClean="0"/>
              <a:t>NIEM</a:t>
            </a:r>
            <a:r>
              <a:rPr lang="ja-JP" altLang="ja-JP" sz="1800" smtClean="0"/>
              <a:t>を参照し、双方に含まれている語彙を中心に整備する。欧米と日本では環境が異なるため、中間標準レイアウトや選定ドメインの語彙を参考に、日本で必要とされる語彙を追加する。</a:t>
            </a:r>
          </a:p>
          <a:p>
            <a:pPr>
              <a:buFont typeface="Wingdings" pitchFamily="2" charset="2"/>
              <a:buNone/>
            </a:pPr>
            <a:endParaRPr lang="ja-JP" altLang="en-US" sz="1800" smtClean="0"/>
          </a:p>
        </p:txBody>
      </p:sp>
      <p:sp>
        <p:nvSpPr>
          <p:cNvPr id="23556" name="スライド番号プレースホルダ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fld id="{954C3F08-9965-4F85-A46D-2393A50A6E62}" type="slidenum">
              <a:rPr lang="ja-JP" altLang="en-US" smtClean="0"/>
              <a:pPr eaLnBrk="1" fontAlgn="base" hangingPunct="1">
                <a:spcBef>
                  <a:spcPct val="0"/>
                </a:spcBef>
                <a:spcAft>
                  <a:spcPct val="0"/>
                </a:spcAft>
              </a:pPr>
              <a:t>17</a:t>
            </a:fld>
            <a:endParaRPr lang="ja-JP" altLang="en-US" smtClean="0"/>
          </a:p>
        </p:txBody>
      </p:sp>
      <p:pic>
        <p:nvPicPr>
          <p:cNvPr id="23557" name="図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213" y="3348038"/>
            <a:ext cx="4392612"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p:cNvSpPr>
            <a:spLocks noGrp="1"/>
          </p:cNvSpPr>
          <p:nvPr>
            <p:ph type="title"/>
          </p:nvPr>
        </p:nvSpPr>
        <p:spPr/>
        <p:txBody>
          <a:bodyPr/>
          <a:lstStyle/>
          <a:p>
            <a:r>
              <a:rPr lang="en-US" altLang="ja-JP" smtClean="0"/>
              <a:t>IMI</a:t>
            </a:r>
            <a:r>
              <a:rPr lang="ja-JP" altLang="ja-JP" smtClean="0"/>
              <a:t>コアボキャブラリの整備方法</a:t>
            </a:r>
            <a:endParaRPr lang="ja-JP" altLang="en-US" smtClean="0"/>
          </a:p>
        </p:txBody>
      </p:sp>
      <p:sp>
        <p:nvSpPr>
          <p:cNvPr id="24579" name="コンテンツ プレースホルダ 2"/>
          <p:cNvSpPr>
            <a:spLocks noGrp="1"/>
          </p:cNvSpPr>
          <p:nvPr>
            <p:ph idx="1"/>
          </p:nvPr>
        </p:nvSpPr>
        <p:spPr/>
        <p:txBody>
          <a:bodyPr/>
          <a:lstStyle/>
          <a:p>
            <a:r>
              <a:rPr lang="en-US" altLang="ja-JP" smtClean="0"/>
              <a:t>IMI</a:t>
            </a:r>
            <a:r>
              <a:rPr lang="ja-JP" altLang="ja-JP" smtClean="0"/>
              <a:t>コアボキャブラリ整備における基本方針は、</a:t>
            </a:r>
            <a:r>
              <a:rPr lang="en-US" altLang="ja-JP" smtClean="0"/>
              <a:t>ISA joinup Core</a:t>
            </a:r>
            <a:r>
              <a:rPr lang="ja-JP" altLang="ja-JP" smtClean="0"/>
              <a:t>、</a:t>
            </a:r>
            <a:r>
              <a:rPr lang="en-US" altLang="ja-JP" smtClean="0"/>
              <a:t>NIEM</a:t>
            </a:r>
            <a:r>
              <a:rPr lang="ja-JP" altLang="ja-JP" smtClean="0"/>
              <a:t>を参照し、双方に含まれている語彙を中心に整備しつつ、日本特有の語彙を追加</a:t>
            </a:r>
            <a:r>
              <a:rPr lang="ja-JP" altLang="en-US" smtClean="0"/>
              <a:t>。</a:t>
            </a:r>
          </a:p>
        </p:txBody>
      </p:sp>
      <p:sp>
        <p:nvSpPr>
          <p:cNvPr id="24580" name="スライド番号プレースホル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fld id="{18D99018-6FD1-4CE3-9500-0EB012E9084E}" type="slidenum">
              <a:rPr lang="ja-JP" altLang="en-US" smtClean="0"/>
              <a:pPr eaLnBrk="1" fontAlgn="base" hangingPunct="1">
                <a:spcBef>
                  <a:spcPct val="0"/>
                </a:spcBef>
                <a:spcAft>
                  <a:spcPct val="0"/>
                </a:spcAft>
              </a:pPr>
              <a:t>18</a:t>
            </a:fld>
            <a:endParaRPr lang="ja-JP" altLang="en-US" smtClean="0"/>
          </a:p>
        </p:txBody>
      </p:sp>
      <p:graphicFrame>
        <p:nvGraphicFramePr>
          <p:cNvPr id="5" name="表 4"/>
          <p:cNvGraphicFramePr>
            <a:graphicFrameLocks noGrp="1"/>
          </p:cNvGraphicFramePr>
          <p:nvPr/>
        </p:nvGraphicFramePr>
        <p:xfrm>
          <a:off x="468313" y="2205038"/>
          <a:ext cx="8496300" cy="3246492"/>
        </p:xfrm>
        <a:graphic>
          <a:graphicData uri="http://schemas.openxmlformats.org/drawingml/2006/table">
            <a:tbl>
              <a:tblPr/>
              <a:tblGrid>
                <a:gridCol w="1458960"/>
                <a:gridCol w="7037340"/>
              </a:tblGrid>
              <a:tr h="201164">
                <a:tc>
                  <a:txBody>
                    <a:bodyPr/>
                    <a:lstStyle/>
                    <a:p>
                      <a:pPr indent="63500" algn="just">
                        <a:lnSpc>
                          <a:spcPct val="120000"/>
                        </a:lnSpc>
                        <a:spcAft>
                          <a:spcPts val="0"/>
                        </a:spcAft>
                      </a:pPr>
                      <a:r>
                        <a:rPr lang="ja-JP" sz="1100" kern="100">
                          <a:latin typeface="Times New Roman"/>
                          <a:ea typeface="ＭＳ 明朝"/>
                        </a:rPr>
                        <a:t>該当箇所</a:t>
                      </a: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indent="63500" algn="just">
                        <a:lnSpc>
                          <a:spcPct val="120000"/>
                        </a:lnSpc>
                        <a:spcAft>
                          <a:spcPts val="0"/>
                        </a:spcAft>
                      </a:pPr>
                      <a:r>
                        <a:rPr lang="ja-JP" sz="1100" kern="100">
                          <a:latin typeface="Times New Roman"/>
                          <a:ea typeface="ＭＳ 明朝"/>
                        </a:rPr>
                        <a:t>整備方法</a:t>
                      </a: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10436">
                <a:tc>
                  <a:txBody>
                    <a:bodyPr/>
                    <a:lstStyle/>
                    <a:p>
                      <a:pPr indent="63500" algn="just">
                        <a:lnSpc>
                          <a:spcPct val="120000"/>
                        </a:lnSpc>
                        <a:spcAft>
                          <a:spcPts val="0"/>
                        </a:spcAft>
                      </a:pPr>
                      <a:r>
                        <a:rPr lang="ja-JP" sz="1100" kern="100">
                          <a:latin typeface="Times New Roman"/>
                          <a:ea typeface="ＭＳ 明朝"/>
                        </a:rPr>
                        <a:t>全体</a:t>
                      </a: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00" algn="just">
                        <a:lnSpc>
                          <a:spcPct val="120000"/>
                        </a:lnSpc>
                        <a:spcAft>
                          <a:spcPts val="0"/>
                        </a:spcAft>
                      </a:pPr>
                      <a:r>
                        <a:rPr lang="ja-JP" sz="1100" kern="100">
                          <a:latin typeface="Times New Roman"/>
                          <a:ea typeface="ＭＳ 明朝"/>
                        </a:rPr>
                        <a:t>英語名については、基本的には</a:t>
                      </a:r>
                      <a:r>
                        <a:rPr lang="en-US" sz="1100" kern="100">
                          <a:latin typeface="Times New Roman"/>
                          <a:ea typeface="ＭＳ 明朝"/>
                        </a:rPr>
                        <a:t>NIEM</a:t>
                      </a:r>
                      <a:r>
                        <a:rPr lang="ja-JP" sz="1100" kern="100">
                          <a:latin typeface="Times New Roman"/>
                          <a:ea typeface="ＭＳ 明朝"/>
                        </a:rPr>
                        <a:t>に使われている英語名称（アメリカ英語）を利用する。</a:t>
                      </a: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436">
                <a:tc>
                  <a:txBody>
                    <a:bodyPr/>
                    <a:lstStyle/>
                    <a:p>
                      <a:pPr indent="63500" algn="just">
                        <a:lnSpc>
                          <a:spcPct val="120000"/>
                        </a:lnSpc>
                        <a:spcAft>
                          <a:spcPts val="0"/>
                        </a:spcAft>
                      </a:pPr>
                      <a:r>
                        <a:rPr lang="ja-JP" sz="1100" kern="100">
                          <a:latin typeface="Times New Roman"/>
                          <a:ea typeface="ＭＳ 明朝"/>
                        </a:rPr>
                        <a:t>全体</a:t>
                      </a: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00" algn="just">
                        <a:lnSpc>
                          <a:spcPct val="120000"/>
                        </a:lnSpc>
                        <a:spcAft>
                          <a:spcPts val="0"/>
                        </a:spcAft>
                      </a:pPr>
                      <a:r>
                        <a:rPr lang="ja-JP" sz="1100" kern="100">
                          <a:latin typeface="Times New Roman"/>
                          <a:ea typeface="ＭＳ 明朝"/>
                        </a:rPr>
                        <a:t>対象とした</a:t>
                      </a:r>
                      <a:r>
                        <a:rPr lang="en-US" sz="1100" kern="100">
                          <a:latin typeface="Times New Roman"/>
                          <a:ea typeface="ＭＳ 明朝"/>
                        </a:rPr>
                        <a:t>NIEM</a:t>
                      </a:r>
                      <a:r>
                        <a:rPr lang="ja-JP" sz="1100" kern="100">
                          <a:latin typeface="Times New Roman"/>
                          <a:ea typeface="ＭＳ 明朝"/>
                        </a:rPr>
                        <a:t>主要</a:t>
                      </a:r>
                      <a:r>
                        <a:rPr lang="en-US" sz="1100" kern="100">
                          <a:latin typeface="Times New Roman"/>
                          <a:ea typeface="ＭＳ 明朝"/>
                        </a:rPr>
                        <a:t>6</a:t>
                      </a:r>
                      <a:r>
                        <a:rPr lang="ja-JP" sz="1100" kern="100">
                          <a:latin typeface="Times New Roman"/>
                          <a:ea typeface="ＭＳ 明朝"/>
                        </a:rPr>
                        <a:t>タイプ、</a:t>
                      </a:r>
                      <a:r>
                        <a:rPr lang="en-US" sz="1100" kern="100">
                          <a:latin typeface="Times New Roman"/>
                          <a:ea typeface="ＭＳ 明朝"/>
                        </a:rPr>
                        <a:t>ISA  joinup</a:t>
                      </a:r>
                      <a:r>
                        <a:rPr lang="ja-JP" sz="1100" kern="100">
                          <a:latin typeface="Times New Roman"/>
                          <a:ea typeface="ＭＳ 明朝"/>
                        </a:rPr>
                        <a:t>に加え、その中で参照されているデータタイプも定義する。</a:t>
                      </a: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436">
                <a:tc>
                  <a:txBody>
                    <a:bodyPr/>
                    <a:lstStyle/>
                    <a:p>
                      <a:pPr indent="63500" algn="just">
                        <a:lnSpc>
                          <a:spcPct val="120000"/>
                        </a:lnSpc>
                        <a:spcAft>
                          <a:spcPts val="0"/>
                        </a:spcAft>
                      </a:pPr>
                      <a:r>
                        <a:rPr lang="ja-JP" sz="1100" kern="100">
                          <a:latin typeface="Times New Roman"/>
                          <a:ea typeface="ＭＳ 明朝"/>
                        </a:rPr>
                        <a:t>全体</a:t>
                      </a: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00" algn="just">
                        <a:lnSpc>
                          <a:spcPct val="120000"/>
                        </a:lnSpc>
                        <a:spcAft>
                          <a:spcPts val="0"/>
                        </a:spcAft>
                      </a:pPr>
                      <a:r>
                        <a:rPr lang="ja-JP" sz="1100" kern="100">
                          <a:latin typeface="Times New Roman"/>
                          <a:ea typeface="ＭＳ 明朝"/>
                        </a:rPr>
                        <a:t>日本語名称は、中間標準レイアウトや</a:t>
                      </a:r>
                      <a:r>
                        <a:rPr lang="en-US" sz="1100" kern="100">
                          <a:latin typeface="Times New Roman"/>
                          <a:ea typeface="ＭＳ 明朝"/>
                        </a:rPr>
                        <a:t>APPLIC</a:t>
                      </a:r>
                      <a:r>
                        <a:rPr lang="ja-JP" sz="1100" kern="100">
                          <a:latin typeface="Times New Roman"/>
                          <a:ea typeface="ＭＳ 明朝"/>
                        </a:rPr>
                        <a:t>による標準仕様で対応するものがある語彙については利用する。</a:t>
                      </a: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327">
                <a:tc>
                  <a:txBody>
                    <a:bodyPr/>
                    <a:lstStyle/>
                    <a:p>
                      <a:pPr indent="63500" algn="just">
                        <a:lnSpc>
                          <a:spcPct val="120000"/>
                        </a:lnSpc>
                        <a:spcAft>
                          <a:spcPts val="0"/>
                        </a:spcAft>
                      </a:pPr>
                      <a:r>
                        <a:rPr lang="ja-JP" sz="1100" kern="100">
                          <a:latin typeface="Times New Roman"/>
                          <a:ea typeface="ＭＳ 明朝"/>
                        </a:rPr>
                        <a:t>人型、組織型、場所型、住所型、証明型</a:t>
                      </a: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00" algn="just">
                        <a:lnSpc>
                          <a:spcPct val="120000"/>
                        </a:lnSpc>
                        <a:spcAft>
                          <a:spcPts val="0"/>
                        </a:spcAft>
                      </a:pPr>
                      <a:r>
                        <a:rPr lang="en-US" sz="1100" kern="100">
                          <a:latin typeface="Times New Roman"/>
                          <a:ea typeface="ＭＳ 明朝"/>
                        </a:rPr>
                        <a:t>NIEM</a:t>
                      </a:r>
                      <a:r>
                        <a:rPr lang="ja-JP" sz="1100" kern="100">
                          <a:latin typeface="Times New Roman"/>
                          <a:ea typeface="ＭＳ 明朝"/>
                        </a:rPr>
                        <a:t>、</a:t>
                      </a:r>
                      <a:r>
                        <a:rPr lang="en-US" sz="1100" kern="100">
                          <a:latin typeface="Times New Roman"/>
                          <a:ea typeface="ＭＳ 明朝"/>
                        </a:rPr>
                        <a:t>ISA  joinup</a:t>
                      </a:r>
                      <a:r>
                        <a:rPr lang="ja-JP" sz="1100" kern="100">
                          <a:latin typeface="Times New Roman"/>
                          <a:ea typeface="ＭＳ 明朝"/>
                        </a:rPr>
                        <a:t>双方で定義されているデータタイプであり、語彙として基本的には</a:t>
                      </a:r>
                      <a:r>
                        <a:rPr lang="en-US" sz="1100" kern="100">
                          <a:latin typeface="Times New Roman"/>
                          <a:ea typeface="ＭＳ 明朝"/>
                        </a:rPr>
                        <a:t>NIEM</a:t>
                      </a:r>
                      <a:r>
                        <a:rPr lang="ja-JP" sz="1100" kern="100">
                          <a:latin typeface="Times New Roman"/>
                          <a:ea typeface="ＭＳ 明朝"/>
                        </a:rPr>
                        <a:t>、</a:t>
                      </a:r>
                      <a:r>
                        <a:rPr lang="en-US" sz="1100" kern="100">
                          <a:latin typeface="Times New Roman"/>
                          <a:ea typeface="ＭＳ 明朝"/>
                        </a:rPr>
                        <a:t>ISA  joinup</a:t>
                      </a:r>
                      <a:r>
                        <a:rPr lang="ja-JP" sz="1100" kern="100">
                          <a:latin typeface="Times New Roman"/>
                          <a:ea typeface="ＭＳ 明朝"/>
                        </a:rPr>
                        <a:t>双方で定義されているものを抽出する。また、構造は</a:t>
                      </a:r>
                      <a:r>
                        <a:rPr lang="en-US" sz="1100" kern="100">
                          <a:latin typeface="Times New Roman"/>
                          <a:ea typeface="ＭＳ 明朝"/>
                        </a:rPr>
                        <a:t>NIEM</a:t>
                      </a:r>
                      <a:r>
                        <a:rPr lang="ja-JP" sz="1100" kern="100">
                          <a:latin typeface="Times New Roman"/>
                          <a:ea typeface="ＭＳ 明朝"/>
                        </a:rPr>
                        <a:t>を踏襲する。</a:t>
                      </a: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327">
                <a:tc>
                  <a:txBody>
                    <a:bodyPr/>
                    <a:lstStyle/>
                    <a:p>
                      <a:pPr indent="63500" algn="just">
                        <a:lnSpc>
                          <a:spcPct val="120000"/>
                        </a:lnSpc>
                        <a:spcAft>
                          <a:spcPts val="0"/>
                        </a:spcAft>
                      </a:pPr>
                      <a:r>
                        <a:rPr lang="ja-JP" sz="1100" kern="100">
                          <a:latin typeface="Times New Roman"/>
                          <a:ea typeface="ＭＳ 明朝"/>
                        </a:rPr>
                        <a:t>上記以外の型</a:t>
                      </a: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00" algn="just">
                        <a:lnSpc>
                          <a:spcPct val="120000"/>
                        </a:lnSpc>
                        <a:spcAft>
                          <a:spcPts val="0"/>
                        </a:spcAft>
                      </a:pPr>
                      <a:r>
                        <a:rPr lang="en-US" sz="1100" kern="100">
                          <a:latin typeface="Times New Roman"/>
                          <a:ea typeface="ＭＳ 明朝"/>
                        </a:rPr>
                        <a:t>NIEM</a:t>
                      </a:r>
                      <a:r>
                        <a:rPr lang="ja-JP" sz="1100" kern="100">
                          <a:latin typeface="Times New Roman"/>
                          <a:ea typeface="ＭＳ 明朝"/>
                        </a:rPr>
                        <a:t>のみに定義されているデータタイプであり、基本的には</a:t>
                      </a:r>
                      <a:r>
                        <a:rPr lang="en-US" sz="1100" kern="100">
                          <a:latin typeface="Times New Roman"/>
                          <a:ea typeface="ＭＳ 明朝"/>
                        </a:rPr>
                        <a:t>NIEM</a:t>
                      </a:r>
                      <a:r>
                        <a:rPr lang="ja-JP" sz="1100" kern="100">
                          <a:latin typeface="Times New Roman"/>
                          <a:ea typeface="ＭＳ 明朝"/>
                        </a:rPr>
                        <a:t>を踏襲しつつ、日本では明らかに不要と考えられる語彙については追加しない。</a:t>
                      </a: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3491">
                <a:tc>
                  <a:txBody>
                    <a:bodyPr/>
                    <a:lstStyle/>
                    <a:p>
                      <a:pPr indent="63500" algn="just">
                        <a:lnSpc>
                          <a:spcPct val="120000"/>
                        </a:lnSpc>
                        <a:spcAft>
                          <a:spcPts val="0"/>
                        </a:spcAft>
                      </a:pPr>
                      <a:r>
                        <a:rPr lang="ja-JP" sz="1100" kern="100">
                          <a:latin typeface="Times New Roman"/>
                          <a:ea typeface="ＭＳ 明朝"/>
                        </a:rPr>
                        <a:t>イベント型</a:t>
                      </a: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00" algn="just">
                        <a:lnSpc>
                          <a:spcPct val="120000"/>
                        </a:lnSpc>
                        <a:spcAft>
                          <a:spcPts val="0"/>
                        </a:spcAft>
                      </a:pPr>
                      <a:r>
                        <a:rPr lang="en-US" sz="1100" kern="100">
                          <a:latin typeface="Times New Roman"/>
                          <a:ea typeface="ＭＳ 明朝"/>
                        </a:rPr>
                        <a:t>NIEM2.1</a:t>
                      </a:r>
                      <a:r>
                        <a:rPr lang="ja-JP" sz="1100" kern="100">
                          <a:latin typeface="Times New Roman"/>
                          <a:ea typeface="ＭＳ 明朝"/>
                        </a:rPr>
                        <a:t>では定義されていないものの、</a:t>
                      </a:r>
                      <a:r>
                        <a:rPr lang="en-US" sz="1100" kern="100">
                          <a:latin typeface="Times New Roman"/>
                          <a:ea typeface="ＭＳ 明朝"/>
                        </a:rPr>
                        <a:t>NIEM1.0</a:t>
                      </a:r>
                      <a:r>
                        <a:rPr lang="ja-JP" sz="1100" kern="100">
                          <a:latin typeface="Times New Roman"/>
                          <a:ea typeface="ＭＳ 明朝"/>
                        </a:rPr>
                        <a:t>では存在し、</a:t>
                      </a:r>
                      <a:r>
                        <a:rPr lang="en-US" sz="1100" kern="100">
                          <a:latin typeface="Times New Roman"/>
                          <a:ea typeface="ＭＳ 明朝"/>
                        </a:rPr>
                        <a:t>NIEM2.1</a:t>
                      </a:r>
                      <a:r>
                        <a:rPr lang="ja-JP" sz="1100" kern="100">
                          <a:latin typeface="Times New Roman"/>
                          <a:ea typeface="ＭＳ 明朝"/>
                        </a:rPr>
                        <a:t>に至る過程で</a:t>
                      </a:r>
                      <a:r>
                        <a:rPr lang="en-US" sz="1100" kern="100">
                          <a:latin typeface="Times New Roman"/>
                          <a:ea typeface="ＭＳ 明朝"/>
                        </a:rPr>
                        <a:t>ActivityType(</a:t>
                      </a:r>
                      <a:r>
                        <a:rPr lang="ja-JP" sz="1100" kern="100">
                          <a:latin typeface="Times New Roman"/>
                          <a:ea typeface="ＭＳ 明朝"/>
                        </a:rPr>
                        <a:t>活動型</a:t>
                      </a:r>
                      <a:r>
                        <a:rPr lang="en-US" sz="1100" kern="100">
                          <a:latin typeface="Times New Roman"/>
                          <a:ea typeface="ＭＳ 明朝"/>
                        </a:rPr>
                        <a:t>)</a:t>
                      </a:r>
                      <a:r>
                        <a:rPr lang="ja-JP" sz="1100" kern="100">
                          <a:latin typeface="Times New Roman"/>
                          <a:ea typeface="ＭＳ 明朝"/>
                        </a:rPr>
                        <a:t>に統合され、消滅したデータタイプである。米国では</a:t>
                      </a:r>
                      <a:r>
                        <a:rPr lang="en-US" sz="1100" kern="100">
                          <a:latin typeface="Times New Roman"/>
                          <a:ea typeface="ＭＳ 明朝"/>
                        </a:rPr>
                        <a:t>Activity</a:t>
                      </a:r>
                      <a:r>
                        <a:rPr lang="ja-JP" sz="1100" kern="100">
                          <a:latin typeface="Times New Roman"/>
                          <a:ea typeface="ＭＳ 明朝"/>
                        </a:rPr>
                        <a:t>と同様となっているが、日本では意味も異なり、イベント型としての語彙もユースケースが考えられるため、</a:t>
                      </a:r>
                      <a:r>
                        <a:rPr lang="en-US" sz="1100" kern="100">
                          <a:latin typeface="Times New Roman"/>
                          <a:ea typeface="ＭＳ 明朝"/>
                        </a:rPr>
                        <a:t>ActivityType(</a:t>
                      </a:r>
                      <a:r>
                        <a:rPr lang="ja-JP" sz="1100" kern="100">
                          <a:latin typeface="Times New Roman"/>
                          <a:ea typeface="ＭＳ 明朝"/>
                        </a:rPr>
                        <a:t>活動型</a:t>
                      </a:r>
                      <a:r>
                        <a:rPr lang="en-US" sz="1100" kern="100">
                          <a:latin typeface="Times New Roman"/>
                          <a:ea typeface="ＭＳ 明朝"/>
                        </a:rPr>
                        <a:t>)</a:t>
                      </a:r>
                      <a:r>
                        <a:rPr lang="ja-JP" sz="1100" kern="100">
                          <a:latin typeface="Times New Roman"/>
                          <a:ea typeface="ＭＳ 明朝"/>
                        </a:rPr>
                        <a:t>とは別に定義した。</a:t>
                      </a: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327">
                <a:tc>
                  <a:txBody>
                    <a:bodyPr/>
                    <a:lstStyle/>
                    <a:p>
                      <a:pPr indent="63500" algn="just">
                        <a:lnSpc>
                          <a:spcPct val="120000"/>
                        </a:lnSpc>
                        <a:spcAft>
                          <a:spcPts val="0"/>
                        </a:spcAft>
                      </a:pPr>
                      <a:r>
                        <a:rPr lang="ja-JP" sz="1100" kern="100">
                          <a:latin typeface="Times New Roman"/>
                          <a:ea typeface="ＭＳ 明朝"/>
                        </a:rPr>
                        <a:t>物型、有体物型</a:t>
                      </a: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00" algn="just">
                        <a:lnSpc>
                          <a:spcPct val="120000"/>
                        </a:lnSpc>
                        <a:spcAft>
                          <a:spcPts val="0"/>
                        </a:spcAft>
                      </a:pPr>
                      <a:r>
                        <a:rPr lang="ja-JP" sz="1100" kern="100">
                          <a:latin typeface="Times New Roman"/>
                          <a:ea typeface="ＭＳ 明朝"/>
                        </a:rPr>
                        <a:t>物型については、今回整備する防災ドメインで利用される有体物型（</a:t>
                      </a:r>
                      <a:r>
                        <a:rPr lang="en-US" sz="1100" kern="100">
                          <a:latin typeface="Times New Roman"/>
                          <a:ea typeface="ＭＳ 明朝"/>
                        </a:rPr>
                        <a:t>TangibleItemType</a:t>
                      </a:r>
                      <a:r>
                        <a:rPr lang="ja-JP" sz="1100" kern="100">
                          <a:latin typeface="Times New Roman"/>
                          <a:ea typeface="ＭＳ 明朝"/>
                        </a:rPr>
                        <a:t>）まで定義した。語彙については、現状の防災のユースケースでは不要と考えられる項目は排除した。</a:t>
                      </a: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3491">
                <a:tc>
                  <a:txBody>
                    <a:bodyPr/>
                    <a:lstStyle/>
                    <a:p>
                      <a:pPr indent="63500" algn="just">
                        <a:lnSpc>
                          <a:spcPct val="120000"/>
                        </a:lnSpc>
                        <a:spcAft>
                          <a:spcPts val="0"/>
                        </a:spcAft>
                      </a:pPr>
                      <a:r>
                        <a:rPr lang="ja-JP" sz="1100" kern="100">
                          <a:latin typeface="Times New Roman"/>
                          <a:ea typeface="ＭＳ 明朝"/>
                        </a:rPr>
                        <a:t>日本独自項目</a:t>
                      </a: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00" algn="just">
                        <a:lnSpc>
                          <a:spcPct val="120000"/>
                        </a:lnSpc>
                        <a:spcAft>
                          <a:spcPts val="0"/>
                        </a:spcAft>
                      </a:pPr>
                      <a:r>
                        <a:rPr lang="ja-JP" sz="1100" kern="100" dirty="0">
                          <a:latin typeface="Times New Roman"/>
                          <a:ea typeface="ＭＳ 明朝"/>
                        </a:rPr>
                        <a:t>中間標準レイアウトや</a:t>
                      </a:r>
                      <a:r>
                        <a:rPr lang="en-US" sz="1100" kern="100" dirty="0">
                          <a:latin typeface="Times New Roman"/>
                          <a:ea typeface="ＭＳ 明朝"/>
                        </a:rPr>
                        <a:t>APPLIC</a:t>
                      </a:r>
                      <a:r>
                        <a:rPr lang="ja-JP" sz="1100" kern="100" dirty="0">
                          <a:latin typeface="Times New Roman"/>
                          <a:ea typeface="ＭＳ 明朝"/>
                        </a:rPr>
                        <a:t>による標準仕様においても定義されている本籍を追加した。</a:t>
                      </a:r>
                    </a:p>
                    <a:p>
                      <a:pPr indent="63500" algn="just">
                        <a:lnSpc>
                          <a:spcPct val="120000"/>
                        </a:lnSpc>
                        <a:spcAft>
                          <a:spcPts val="0"/>
                        </a:spcAft>
                      </a:pPr>
                      <a:r>
                        <a:rPr lang="ja-JP" sz="1100" kern="100" dirty="0">
                          <a:latin typeface="Times New Roman"/>
                          <a:ea typeface="ＭＳ 明朝"/>
                        </a:rPr>
                        <a:t>また、日本ではカタカナやローマ字といった文字があるため、対応したカナ姓やローマ字姓などの項目を追加した。</a:t>
                      </a:r>
                    </a:p>
                  </a:txBody>
                  <a:tcPr marL="58053" marR="580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p:cNvSpPr>
            <a:spLocks noGrp="1"/>
          </p:cNvSpPr>
          <p:nvPr>
            <p:ph type="title"/>
          </p:nvPr>
        </p:nvSpPr>
        <p:spPr/>
        <p:txBody>
          <a:bodyPr/>
          <a:lstStyle/>
          <a:p>
            <a:r>
              <a:rPr lang="ja-JP" altLang="en-US" smtClean="0"/>
              <a:t>コア・ボキャブラリ</a:t>
            </a:r>
          </a:p>
        </p:txBody>
      </p:sp>
      <p:sp>
        <p:nvSpPr>
          <p:cNvPr id="25603" name="コンテンツ プレースホルダ 2"/>
          <p:cNvSpPr>
            <a:spLocks noGrp="1"/>
          </p:cNvSpPr>
          <p:nvPr>
            <p:ph idx="1"/>
          </p:nvPr>
        </p:nvSpPr>
        <p:spPr>
          <a:xfrm>
            <a:off x="250825" y="620713"/>
            <a:ext cx="8642350" cy="1511300"/>
          </a:xfrm>
        </p:spPr>
        <p:txBody>
          <a:bodyPr/>
          <a:lstStyle/>
          <a:p>
            <a:r>
              <a:rPr lang="ja-JP" altLang="en-US" dirty="0" smtClean="0"/>
              <a:t>人、物、建物、組織、住所、位置情報等を中心に整備</a:t>
            </a:r>
          </a:p>
          <a:p>
            <a:r>
              <a:rPr lang="ja-JP" altLang="en-US" dirty="0" smtClean="0"/>
              <a:t>既存ボキャブラリとのマッピングも実施</a:t>
            </a:r>
          </a:p>
        </p:txBody>
      </p:sp>
      <p:sp>
        <p:nvSpPr>
          <p:cNvPr id="25604" name="スライド番号プレースホル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fld id="{39E45F35-B4A5-43EF-8E3F-426C1A75D2CB}" type="slidenum">
              <a:rPr lang="ja-JP" altLang="en-US" smtClean="0"/>
              <a:pPr eaLnBrk="1" fontAlgn="base" hangingPunct="1">
                <a:spcBef>
                  <a:spcPct val="0"/>
                </a:spcBef>
                <a:spcAft>
                  <a:spcPct val="0"/>
                </a:spcAft>
              </a:pPr>
              <a:t>19</a:t>
            </a:fld>
            <a:endParaRPr lang="ja-JP" altLang="en-US" smtClean="0"/>
          </a:p>
        </p:txBody>
      </p:sp>
      <p:pic>
        <p:nvPicPr>
          <p:cNvPr id="25605" name="図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8" y="1484313"/>
            <a:ext cx="9109075" cy="500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角丸四角形 1"/>
          <p:cNvSpPr/>
          <p:nvPr/>
        </p:nvSpPr>
        <p:spPr>
          <a:xfrm>
            <a:off x="7740650" y="1412875"/>
            <a:ext cx="1403350" cy="5256213"/>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err="1">
              <a:solidFill>
                <a:schemeClr val="tx1"/>
              </a:solidFill>
            </a:endParaRPr>
          </a:p>
        </p:txBody>
      </p:sp>
      <p:sp>
        <p:nvSpPr>
          <p:cNvPr id="7" name="角丸四角形 6"/>
          <p:cNvSpPr/>
          <p:nvPr/>
        </p:nvSpPr>
        <p:spPr>
          <a:xfrm>
            <a:off x="0" y="1412875"/>
            <a:ext cx="3203575" cy="5256213"/>
          </a:xfrm>
          <a:prstGeom prst="roundRect">
            <a:avLst>
              <a:gd name="adj" fmla="val 6361"/>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dirty="0" err="1">
              <a:solidFill>
                <a:schemeClr val="tx1"/>
              </a:solidFill>
            </a:endParaRPr>
          </a:p>
        </p:txBody>
      </p:sp>
      <p:sp>
        <p:nvSpPr>
          <p:cNvPr id="25608" name="テキスト ボックス 2"/>
          <p:cNvSpPr txBox="1">
            <a:spLocks noChangeArrowheads="1"/>
          </p:cNvSpPr>
          <p:nvPr/>
        </p:nvSpPr>
        <p:spPr bwMode="auto">
          <a:xfrm>
            <a:off x="3111500" y="6484938"/>
            <a:ext cx="1028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a:solidFill>
                  <a:srgbClr val="FF0000"/>
                </a:solidFill>
              </a:rPr>
              <a:t>コアの語彙</a:t>
            </a:r>
          </a:p>
        </p:txBody>
      </p:sp>
      <p:sp>
        <p:nvSpPr>
          <p:cNvPr id="25609" name="テキスト ボックス 8"/>
          <p:cNvSpPr txBox="1">
            <a:spLocks noChangeArrowheads="1"/>
          </p:cNvSpPr>
          <p:nvPr/>
        </p:nvSpPr>
        <p:spPr bwMode="auto">
          <a:xfrm>
            <a:off x="6804025" y="6524625"/>
            <a:ext cx="1082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a:solidFill>
                  <a:srgbClr val="FF0000"/>
                </a:solidFill>
              </a:rPr>
              <a:t>既存の語彙</a:t>
            </a:r>
          </a:p>
        </p:txBody>
      </p:sp>
      <p:cxnSp>
        <p:nvCxnSpPr>
          <p:cNvPr id="5" name="直線矢印コネクタ 4"/>
          <p:cNvCxnSpPr/>
          <p:nvPr/>
        </p:nvCxnSpPr>
        <p:spPr>
          <a:xfrm>
            <a:off x="1979613" y="5229225"/>
            <a:ext cx="5761037" cy="0"/>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5611" name="テキスト ボックス 5"/>
          <p:cNvSpPr txBox="1">
            <a:spLocks noChangeArrowheads="1"/>
          </p:cNvSpPr>
          <p:nvPr/>
        </p:nvSpPr>
        <p:spPr bwMode="auto">
          <a:xfrm>
            <a:off x="4819650" y="5195888"/>
            <a:ext cx="8477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a:solidFill>
                  <a:srgbClr val="FF0000"/>
                </a:solidFill>
              </a:rPr>
              <a:t>マッピング</a:t>
            </a:r>
          </a:p>
        </p:txBody>
      </p:sp>
      <p:sp>
        <p:nvSpPr>
          <p:cNvPr id="12" name="角丸四角形 11"/>
          <p:cNvSpPr/>
          <p:nvPr/>
        </p:nvSpPr>
        <p:spPr>
          <a:xfrm>
            <a:off x="144016" y="3140968"/>
            <a:ext cx="8892480" cy="216024"/>
          </a:xfrm>
          <a:prstGeom prst="roundRect">
            <a:avLst/>
          </a:prstGeom>
          <a:noFill/>
          <a:ln w="19050">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err="1" smtClean="0">
              <a:solidFill>
                <a:schemeClr val="tx1"/>
              </a:solidFill>
            </a:endParaRPr>
          </a:p>
        </p:txBody>
      </p:sp>
      <p:sp>
        <p:nvSpPr>
          <p:cNvPr id="13" name="テキスト ボックス 12"/>
          <p:cNvSpPr txBox="1"/>
          <p:nvPr/>
        </p:nvSpPr>
        <p:spPr>
          <a:xfrm>
            <a:off x="539552" y="3356992"/>
            <a:ext cx="936104" cy="276999"/>
          </a:xfrm>
          <a:prstGeom prst="rect">
            <a:avLst/>
          </a:prstGeom>
          <a:noFill/>
        </p:spPr>
        <p:txBody>
          <a:bodyPr wrap="square" rtlCol="0">
            <a:spAutoFit/>
          </a:bodyPr>
          <a:lstStyle/>
          <a:p>
            <a:r>
              <a:rPr kumimoji="1" lang="ja-JP" altLang="en-US" sz="1200" dirty="0" smtClean="0">
                <a:solidFill>
                  <a:schemeClr val="accent2"/>
                </a:solidFill>
              </a:rPr>
              <a:t>独自項目</a:t>
            </a:r>
            <a:endParaRPr kumimoji="1" lang="ja-JP" altLang="en-US" sz="1200" dirty="0">
              <a:solidFill>
                <a:schemeClr val="accent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4"/>
          <p:cNvSpPr>
            <a:spLocks noGrp="1"/>
          </p:cNvSpPr>
          <p:nvPr>
            <p:ph type="title"/>
          </p:nvPr>
        </p:nvSpPr>
        <p:spPr/>
        <p:txBody>
          <a:bodyPr/>
          <a:lstStyle/>
          <a:p>
            <a:r>
              <a:rPr lang="ja-JP" altLang="en-US" smtClean="0"/>
              <a:t>平成</a:t>
            </a:r>
            <a:r>
              <a:rPr lang="en-US" altLang="ja-JP" smtClean="0"/>
              <a:t>24</a:t>
            </a:r>
            <a:r>
              <a:rPr lang="ja-JP" altLang="en-US" smtClean="0"/>
              <a:t>年度調査の全体像</a:t>
            </a:r>
          </a:p>
        </p:txBody>
      </p:sp>
      <p:sp>
        <p:nvSpPr>
          <p:cNvPr id="8195" name="コンテンツ プレースホルダ 5"/>
          <p:cNvSpPr>
            <a:spLocks noGrp="1"/>
          </p:cNvSpPr>
          <p:nvPr>
            <p:ph idx="1"/>
          </p:nvPr>
        </p:nvSpPr>
        <p:spPr>
          <a:xfrm>
            <a:off x="250825" y="836613"/>
            <a:ext cx="8642350" cy="504825"/>
          </a:xfrm>
        </p:spPr>
        <p:txBody>
          <a:bodyPr/>
          <a:lstStyle/>
          <a:p>
            <a:r>
              <a:rPr lang="ja-JP" altLang="en-US" smtClean="0"/>
              <a:t>海外や国内の既存の取り組みを参照しながら、日本の現状を踏まえたボキャブラリ（語彙）群と関連フレームワークを整備し、その検証を行った。</a:t>
            </a:r>
          </a:p>
        </p:txBody>
      </p:sp>
      <p:sp>
        <p:nvSpPr>
          <p:cNvPr id="8196" name="スライド番号プレースホル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fld id="{0160F83D-F202-469E-86A2-3D04765D6852}" type="slidenum">
              <a:rPr lang="ja-JP" altLang="en-US" smtClean="0"/>
              <a:pPr eaLnBrk="1" fontAlgn="base" hangingPunct="1">
                <a:spcBef>
                  <a:spcPct val="0"/>
                </a:spcBef>
                <a:spcAft>
                  <a:spcPct val="0"/>
                </a:spcAft>
              </a:pPr>
              <a:t>2</a:t>
            </a:fld>
            <a:endParaRPr lang="ja-JP" altLang="en-US" smtClean="0"/>
          </a:p>
        </p:txBody>
      </p:sp>
      <p:graphicFrame>
        <p:nvGraphicFramePr>
          <p:cNvPr id="7" name="図表 6"/>
          <p:cNvGraphicFramePr/>
          <p:nvPr/>
        </p:nvGraphicFramePr>
        <p:xfrm>
          <a:off x="216024" y="1741264"/>
          <a:ext cx="882047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角丸四角形 7"/>
          <p:cNvSpPr/>
          <p:nvPr/>
        </p:nvSpPr>
        <p:spPr>
          <a:xfrm>
            <a:off x="1476375" y="6092825"/>
            <a:ext cx="6624638" cy="627063"/>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国内の基本となる体系化された基盤案が完成</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タイトル 1"/>
          <p:cNvSpPr>
            <a:spLocks noGrp="1"/>
          </p:cNvSpPr>
          <p:nvPr>
            <p:ph type="title"/>
          </p:nvPr>
        </p:nvSpPr>
        <p:spPr/>
        <p:txBody>
          <a:bodyPr/>
          <a:lstStyle/>
          <a:p>
            <a:r>
              <a:rPr lang="en-US" altLang="ja-JP" smtClean="0"/>
              <a:t>XML</a:t>
            </a:r>
            <a:r>
              <a:rPr lang="ja-JP" altLang="en-US" smtClean="0"/>
              <a:t> </a:t>
            </a:r>
            <a:r>
              <a:rPr lang="en-US" altLang="ja-JP" smtClean="0"/>
              <a:t>schema</a:t>
            </a:r>
            <a:r>
              <a:rPr lang="ja-JP" altLang="en-US" smtClean="0"/>
              <a:t>の例</a:t>
            </a:r>
          </a:p>
        </p:txBody>
      </p:sp>
      <p:sp>
        <p:nvSpPr>
          <p:cNvPr id="26627" name="スライド番号プレースホル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fld id="{CEB381E2-0499-4642-ADBB-27CCFFC1339A}" type="slidenum">
              <a:rPr lang="ja-JP" altLang="en-US" smtClean="0"/>
              <a:pPr eaLnBrk="1" fontAlgn="base" hangingPunct="1">
                <a:spcBef>
                  <a:spcPct val="0"/>
                </a:spcBef>
                <a:spcAft>
                  <a:spcPct val="0"/>
                </a:spcAft>
              </a:pPr>
              <a:t>20</a:t>
            </a:fld>
            <a:endParaRPr lang="ja-JP" altLang="en-US" smtClean="0"/>
          </a:p>
        </p:txBody>
      </p:sp>
      <p:pic>
        <p:nvPicPr>
          <p:cNvPr id="2662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613" y="908050"/>
            <a:ext cx="4359275" cy="597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1"/>
          <p:cNvSpPr>
            <a:spLocks noGrp="1"/>
          </p:cNvSpPr>
          <p:nvPr>
            <p:ph type="title"/>
          </p:nvPr>
        </p:nvSpPr>
        <p:spPr/>
        <p:txBody>
          <a:bodyPr/>
          <a:lstStyle/>
          <a:p>
            <a:r>
              <a:rPr lang="ja-JP" altLang="en-US" smtClean="0"/>
              <a:t>試行ドメイン：防災物資ボキャブラリ</a:t>
            </a:r>
          </a:p>
        </p:txBody>
      </p:sp>
      <p:sp>
        <p:nvSpPr>
          <p:cNvPr id="27651" name="コンテンツ プレースホルダ 4"/>
          <p:cNvSpPr>
            <a:spLocks noGrp="1"/>
          </p:cNvSpPr>
          <p:nvPr>
            <p:ph idx="1"/>
          </p:nvPr>
        </p:nvSpPr>
        <p:spPr>
          <a:xfrm>
            <a:off x="250825" y="692150"/>
            <a:ext cx="8642350" cy="1511300"/>
          </a:xfrm>
        </p:spPr>
        <p:txBody>
          <a:bodyPr/>
          <a:lstStyle/>
          <a:p>
            <a:r>
              <a:rPr lang="ja-JP" altLang="en-US" smtClean="0"/>
              <a:t>自治体等の防災物資一覧をベースに作成</a:t>
            </a:r>
          </a:p>
        </p:txBody>
      </p:sp>
      <p:sp>
        <p:nvSpPr>
          <p:cNvPr id="27652" name="スライド番号プレースホルダ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fld id="{B39FE79A-329D-4C1E-89A3-54479C633861}" type="slidenum">
              <a:rPr lang="ja-JP" altLang="en-US" smtClean="0"/>
              <a:pPr eaLnBrk="1" fontAlgn="base" hangingPunct="1">
                <a:spcBef>
                  <a:spcPct val="0"/>
                </a:spcBef>
                <a:spcAft>
                  <a:spcPct val="0"/>
                </a:spcAft>
              </a:pPr>
              <a:t>21</a:t>
            </a:fld>
            <a:endParaRPr lang="ja-JP" altLang="en-US" smtClean="0"/>
          </a:p>
        </p:txBody>
      </p:sp>
      <p:sp>
        <p:nvSpPr>
          <p:cNvPr id="27655" name="テキスト ボックス 6"/>
          <p:cNvSpPr txBox="1">
            <a:spLocks noChangeArrowheads="1"/>
          </p:cNvSpPr>
          <p:nvPr/>
        </p:nvSpPr>
        <p:spPr bwMode="auto">
          <a:xfrm>
            <a:off x="2555875" y="6597352"/>
            <a:ext cx="1243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a:solidFill>
                  <a:srgbClr val="FF0000"/>
                </a:solidFill>
              </a:rPr>
              <a:t>防災の語彙</a:t>
            </a:r>
          </a:p>
        </p:txBody>
      </p:sp>
      <p:pic>
        <p:nvPicPr>
          <p:cNvPr id="1027" name="Picture 3"/>
          <p:cNvPicPr>
            <a:picLocks noChangeAspect="1" noChangeArrowheads="1"/>
          </p:cNvPicPr>
          <p:nvPr/>
        </p:nvPicPr>
        <p:blipFill>
          <a:blip r:embed="rId2" cstate="print"/>
          <a:srcRect/>
          <a:stretch>
            <a:fillRect/>
          </a:stretch>
        </p:blipFill>
        <p:spPr bwMode="auto">
          <a:xfrm>
            <a:off x="107504" y="1340768"/>
            <a:ext cx="10657184" cy="4492675"/>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cstate="print"/>
          <a:srcRect/>
          <a:stretch>
            <a:fillRect/>
          </a:stretch>
        </p:blipFill>
        <p:spPr bwMode="auto">
          <a:xfrm>
            <a:off x="683568" y="2509387"/>
            <a:ext cx="10652918" cy="3943949"/>
          </a:xfrm>
          <a:prstGeom prst="rect">
            <a:avLst/>
          </a:prstGeom>
          <a:solidFill>
            <a:schemeClr val="bg1"/>
          </a:solidFill>
          <a:ln w="9525">
            <a:noFill/>
            <a:miter lim="800000"/>
            <a:headEnd/>
            <a:tailEnd/>
          </a:ln>
          <a:effectLst/>
        </p:spPr>
      </p:pic>
      <p:sp>
        <p:nvSpPr>
          <p:cNvPr id="6" name="角丸四角形 5"/>
          <p:cNvSpPr/>
          <p:nvPr/>
        </p:nvSpPr>
        <p:spPr>
          <a:xfrm>
            <a:off x="0" y="1268760"/>
            <a:ext cx="4067944" cy="5315669"/>
          </a:xfrm>
          <a:prstGeom prst="roundRect">
            <a:avLst>
              <a:gd name="adj" fmla="val 6361"/>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dirty="0" err="1">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p:nvPr>
        </p:nvSpPr>
        <p:spPr/>
        <p:txBody>
          <a:bodyPr/>
          <a:lstStyle/>
          <a:p>
            <a:r>
              <a:rPr lang="ja-JP" altLang="en-US" smtClean="0"/>
              <a:t>コア語彙作成のプロセス例（</a:t>
            </a:r>
            <a:r>
              <a:rPr lang="en-US" altLang="ja-JP" smtClean="0"/>
              <a:t>ISA</a:t>
            </a:r>
            <a:r>
              <a:rPr lang="ja-JP" altLang="en-US" smtClean="0"/>
              <a:t>の実施例）</a:t>
            </a:r>
          </a:p>
        </p:txBody>
      </p:sp>
      <p:sp>
        <p:nvSpPr>
          <p:cNvPr id="28675" name="スライド番号プレースホル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fld id="{72E98785-6356-46BE-8F93-A15A2B81EA24}" type="slidenum">
              <a:rPr lang="ja-JP" altLang="en-US" smtClean="0"/>
              <a:pPr eaLnBrk="1" fontAlgn="base" hangingPunct="1">
                <a:spcBef>
                  <a:spcPct val="0"/>
                </a:spcBef>
                <a:spcAft>
                  <a:spcPct val="0"/>
                </a:spcAft>
              </a:pPr>
              <a:t>22</a:t>
            </a:fld>
            <a:endParaRPr lang="ja-JP" altLang="en-US" smtClean="0"/>
          </a:p>
        </p:txBody>
      </p:sp>
      <p:pic>
        <p:nvPicPr>
          <p:cNvPr id="2867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14625"/>
            <a:ext cx="9144000" cy="39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コンテンツ プレースホルダ 2"/>
          <p:cNvSpPr>
            <a:spLocks noGrp="1"/>
          </p:cNvSpPr>
          <p:nvPr>
            <p:ph idx="1"/>
          </p:nvPr>
        </p:nvSpPr>
        <p:spPr>
          <a:xfrm>
            <a:off x="250825" y="620713"/>
            <a:ext cx="8642350" cy="1511300"/>
          </a:xfrm>
        </p:spPr>
        <p:txBody>
          <a:bodyPr/>
          <a:lstStyle/>
          <a:p>
            <a:pPr>
              <a:buFont typeface="Wingdings" pitchFamily="2" charset="2"/>
              <a:buNone/>
            </a:pPr>
            <a:r>
              <a:rPr lang="en-US" altLang="ja-JP" sz="1200" smtClean="0"/>
              <a:t>Step 1: </a:t>
            </a:r>
            <a:r>
              <a:rPr lang="ja-JP" altLang="ja-JP" sz="1200" smtClean="0"/>
              <a:t>利害関係者の特定</a:t>
            </a:r>
          </a:p>
          <a:p>
            <a:pPr>
              <a:buFont typeface="Wingdings" pitchFamily="2" charset="2"/>
              <a:buNone/>
            </a:pPr>
            <a:r>
              <a:rPr lang="en-US" altLang="ja-JP" sz="1200" smtClean="0"/>
              <a:t>Step 2: </a:t>
            </a:r>
            <a:r>
              <a:rPr lang="ja-JP" altLang="ja-JP" sz="1200" smtClean="0"/>
              <a:t>ワーキング・グループの編成</a:t>
            </a:r>
          </a:p>
          <a:p>
            <a:pPr>
              <a:buFont typeface="Wingdings" pitchFamily="2" charset="2"/>
              <a:buNone/>
            </a:pPr>
            <a:r>
              <a:rPr lang="en-US" altLang="ja-JP" sz="1200" smtClean="0"/>
              <a:t>Step 3: </a:t>
            </a:r>
            <a:r>
              <a:rPr lang="ja-JP" altLang="ja-JP" sz="1200" smtClean="0"/>
              <a:t>チェアー</a:t>
            </a:r>
            <a:r>
              <a:rPr lang="en-US" altLang="ja-JP" sz="1200" smtClean="0"/>
              <a:t>(Chair)</a:t>
            </a:r>
            <a:r>
              <a:rPr lang="ja-JP" altLang="ja-JP" sz="1200" smtClean="0"/>
              <a:t>またはコチェアー</a:t>
            </a:r>
            <a:r>
              <a:rPr lang="en-US" altLang="ja-JP" sz="1200" smtClean="0"/>
              <a:t>(Co-chairs)</a:t>
            </a:r>
            <a:r>
              <a:rPr lang="ja-JP" altLang="ja-JP" sz="1200" smtClean="0"/>
              <a:t>の決定</a:t>
            </a:r>
          </a:p>
          <a:p>
            <a:pPr>
              <a:buFont typeface="Wingdings" pitchFamily="2" charset="2"/>
              <a:buNone/>
            </a:pPr>
            <a:r>
              <a:rPr lang="en-US" altLang="ja-JP" sz="1200" smtClean="0"/>
              <a:t>Step 4: </a:t>
            </a:r>
            <a:r>
              <a:rPr lang="ja-JP" altLang="ja-JP" sz="1200" smtClean="0"/>
              <a:t>編集者</a:t>
            </a:r>
            <a:r>
              <a:rPr lang="en-US" altLang="ja-JP" sz="1200" smtClean="0"/>
              <a:t>(Editor(s))</a:t>
            </a:r>
            <a:r>
              <a:rPr lang="ja-JP" altLang="ja-JP" sz="1200" smtClean="0"/>
              <a:t>の決定</a:t>
            </a:r>
          </a:p>
          <a:p>
            <a:pPr>
              <a:buFont typeface="Wingdings" pitchFamily="2" charset="2"/>
              <a:buNone/>
            </a:pPr>
            <a:r>
              <a:rPr lang="en-US" altLang="ja-JP" sz="1200" smtClean="0"/>
              <a:t>Step 5: </a:t>
            </a:r>
            <a:r>
              <a:rPr lang="ja-JP" altLang="ja-JP" sz="1200" smtClean="0"/>
              <a:t>レビュー・グループ</a:t>
            </a:r>
            <a:r>
              <a:rPr lang="en-US" altLang="ja-JP" sz="1200" smtClean="0"/>
              <a:t>(Review Group)</a:t>
            </a:r>
            <a:r>
              <a:rPr lang="ja-JP" altLang="ja-JP" sz="1200" smtClean="0"/>
              <a:t>の編成</a:t>
            </a:r>
          </a:p>
          <a:p>
            <a:pPr>
              <a:buFont typeface="Wingdings" pitchFamily="2" charset="2"/>
              <a:buNone/>
            </a:pPr>
            <a:r>
              <a:rPr lang="en-US" altLang="ja-JP" sz="1200" smtClean="0"/>
              <a:t>Step 6: </a:t>
            </a:r>
            <a:r>
              <a:rPr lang="ja-JP" altLang="ja-JP" sz="1200" smtClean="0"/>
              <a:t>知的所有権の制約の調整</a:t>
            </a:r>
          </a:p>
          <a:p>
            <a:pPr>
              <a:buFont typeface="Wingdings" pitchFamily="2" charset="2"/>
              <a:buNone/>
            </a:pPr>
            <a:r>
              <a:rPr lang="en-US" altLang="ja-JP" sz="1200" smtClean="0"/>
              <a:t>Step 7: </a:t>
            </a:r>
            <a:r>
              <a:rPr lang="ja-JP" altLang="ja-JP" sz="1200" smtClean="0"/>
              <a:t>作業環境のセットアップ</a:t>
            </a:r>
          </a:p>
          <a:p>
            <a:pPr>
              <a:buFont typeface="Wingdings" pitchFamily="2" charset="2"/>
              <a:buNone/>
            </a:pPr>
            <a:r>
              <a:rPr lang="en-US" altLang="ja-JP" sz="1200" smtClean="0"/>
              <a:t>Step 8: </a:t>
            </a:r>
            <a:r>
              <a:rPr lang="ja-JP" altLang="ja-JP" sz="1200" smtClean="0"/>
              <a:t>ドラフトの公開</a:t>
            </a:r>
          </a:p>
          <a:p>
            <a:pPr>
              <a:buFont typeface="Wingdings" pitchFamily="2" charset="2"/>
              <a:buNone/>
            </a:pPr>
            <a:r>
              <a:rPr lang="en-US" altLang="ja-JP" sz="1200" smtClean="0"/>
              <a:t>Step 9: </a:t>
            </a:r>
            <a:r>
              <a:rPr lang="ja-JP" altLang="ja-JP" sz="1200" smtClean="0"/>
              <a:t>コメントの処理</a:t>
            </a:r>
          </a:p>
        </p:txBody>
      </p:sp>
      <p:sp>
        <p:nvSpPr>
          <p:cNvPr id="6" name="コンテンツ プレースホルダ 2"/>
          <p:cNvSpPr txBox="1">
            <a:spLocks/>
          </p:cNvSpPr>
          <p:nvPr/>
        </p:nvSpPr>
        <p:spPr bwMode="auto">
          <a:xfrm>
            <a:off x="4427538" y="1917700"/>
            <a:ext cx="4752975" cy="790575"/>
          </a:xfrm>
          <a:prstGeom prst="rect">
            <a:avLst/>
          </a:prstGeom>
          <a:noFill/>
          <a:ln w="9525">
            <a:noFill/>
            <a:miter lim="800000"/>
            <a:headEnd/>
            <a:tailEnd/>
          </a:ln>
        </p:spPr>
        <p:txBody>
          <a:bodyPr/>
          <a:lstStyle/>
          <a:p>
            <a:pPr marL="342900" indent="-342900" eaLnBrk="0" hangingPunct="0">
              <a:spcBef>
                <a:spcPct val="20000"/>
              </a:spcBef>
              <a:buFont typeface="Wingdings" pitchFamily="2" charset="2"/>
              <a:buNone/>
              <a:defRPr/>
            </a:pPr>
            <a:r>
              <a:rPr lang="en-US" altLang="ja-JP" sz="1200" kern="0" dirty="0">
                <a:latin typeface="+mn-lt"/>
                <a:ea typeface="+mn-ea"/>
              </a:rPr>
              <a:t>Step 10: </a:t>
            </a:r>
            <a:r>
              <a:rPr lang="ja-JP" altLang="ja-JP" sz="1200" kern="0" dirty="0">
                <a:latin typeface="+mn-lt"/>
                <a:ea typeface="+mn-ea"/>
              </a:rPr>
              <a:t>ドラフトの最終版</a:t>
            </a:r>
            <a:r>
              <a:rPr lang="en-US" altLang="ja-JP" sz="1200" kern="0" dirty="0">
                <a:latin typeface="+mn-lt"/>
                <a:ea typeface="+mn-ea"/>
              </a:rPr>
              <a:t>(Last Call Working Draft)</a:t>
            </a:r>
            <a:r>
              <a:rPr lang="ja-JP" altLang="ja-JP" sz="1200" kern="0" dirty="0">
                <a:latin typeface="+mn-lt"/>
                <a:ea typeface="+mn-ea"/>
              </a:rPr>
              <a:t>の公開 </a:t>
            </a:r>
          </a:p>
          <a:p>
            <a:pPr marL="342900" indent="-342900" eaLnBrk="0" hangingPunct="0">
              <a:spcBef>
                <a:spcPct val="20000"/>
              </a:spcBef>
              <a:buFont typeface="Wingdings" pitchFamily="2" charset="2"/>
              <a:buNone/>
              <a:defRPr/>
            </a:pPr>
            <a:r>
              <a:rPr lang="en-US" altLang="ja-JP" sz="1200" kern="0" dirty="0">
                <a:latin typeface="+mn-lt"/>
                <a:ea typeface="+mn-ea"/>
              </a:rPr>
              <a:t>Step 11: </a:t>
            </a:r>
            <a:r>
              <a:rPr lang="ja-JP" altLang="ja-JP" sz="1200" kern="0" dirty="0">
                <a:latin typeface="+mn-lt"/>
                <a:ea typeface="+mn-ea"/>
              </a:rPr>
              <a:t>ドラフトの最終版のレビュー</a:t>
            </a:r>
          </a:p>
          <a:p>
            <a:pPr marL="342900" indent="-342900" eaLnBrk="0" hangingPunct="0">
              <a:spcBef>
                <a:spcPct val="20000"/>
              </a:spcBef>
              <a:buFont typeface="Wingdings" pitchFamily="2" charset="2"/>
              <a:buNone/>
              <a:defRPr/>
            </a:pPr>
            <a:r>
              <a:rPr lang="en-US" altLang="ja-JP" sz="1200" kern="0" dirty="0">
                <a:latin typeface="+mn-lt"/>
                <a:ea typeface="+mn-ea"/>
              </a:rPr>
              <a:t>Step 12: </a:t>
            </a:r>
            <a:r>
              <a:rPr lang="ja-JP" altLang="ja-JP" sz="1200" kern="0" dirty="0">
                <a:latin typeface="+mn-lt"/>
                <a:ea typeface="+mn-ea"/>
              </a:rPr>
              <a:t>語彙の想定利用から同意のとりまとめ</a:t>
            </a:r>
          </a:p>
          <a:p>
            <a:pPr marL="342900" indent="-342900" eaLnBrk="0" hangingPunct="0">
              <a:spcBef>
                <a:spcPct val="20000"/>
              </a:spcBef>
              <a:buFont typeface="Wingdings" pitchFamily="2" charset="2"/>
              <a:buNone/>
              <a:defRPr/>
            </a:pPr>
            <a:endParaRPr lang="ja-JP" altLang="en-US" sz="1200" kern="0" dirty="0">
              <a:latin typeface="+mn-lt"/>
              <a:ea typeface="+mn-ea"/>
            </a:endParaRPr>
          </a:p>
        </p:txBody>
      </p:sp>
      <p:sp>
        <p:nvSpPr>
          <p:cNvPr id="28679" name="テキスト ボックス 1"/>
          <p:cNvSpPr txBox="1">
            <a:spLocks noChangeArrowheads="1"/>
          </p:cNvSpPr>
          <p:nvPr/>
        </p:nvSpPr>
        <p:spPr bwMode="auto">
          <a:xfrm>
            <a:off x="4932363" y="577850"/>
            <a:ext cx="4248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a:t>※ISA</a:t>
            </a:r>
            <a:r>
              <a:rPr lang="ja-JP" altLang="en-US" sz="1200"/>
              <a:t>とは、</a:t>
            </a:r>
            <a:r>
              <a:rPr lang="en-US" altLang="ja-JP" sz="1200"/>
              <a:t>Interoperability Solution for European Public Administration</a:t>
            </a:r>
            <a:r>
              <a:rPr lang="ja-JP" altLang="en-US" sz="1200"/>
              <a:t>という欧州の相互運用性確保プロジェクト</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pPr eaLnBrk="1" hangingPunct="1"/>
            <a:r>
              <a:rPr lang="ja-JP" altLang="en-US" smtClean="0">
                <a:ea typeface="ＭＳ Ｐゴシック" charset="-128"/>
              </a:rPr>
              <a:t>命名規則（</a:t>
            </a:r>
            <a:r>
              <a:rPr lang="en-US" altLang="ja-JP" smtClean="0">
                <a:ea typeface="ＭＳ Ｐゴシック" charset="-128"/>
              </a:rPr>
              <a:t>NDR</a:t>
            </a:r>
            <a:r>
              <a:rPr lang="ja-JP" altLang="en-US" smtClean="0">
                <a:ea typeface="ＭＳ Ｐゴシック" charset="-128"/>
              </a:rPr>
              <a:t>：</a:t>
            </a:r>
            <a:r>
              <a:rPr lang="en-US" altLang="ja-JP" smtClean="0"/>
              <a:t> Naming and Design Rules </a:t>
            </a:r>
            <a:r>
              <a:rPr lang="ja-JP" altLang="en-US" smtClean="0">
                <a:ea typeface="ＭＳ Ｐゴシック" charset="-128"/>
              </a:rPr>
              <a:t>）</a:t>
            </a:r>
          </a:p>
        </p:txBody>
      </p:sp>
      <p:sp>
        <p:nvSpPr>
          <p:cNvPr id="29699" name="コンテンツ プレースホルダ 25"/>
          <p:cNvSpPr>
            <a:spLocks noGrp="1"/>
          </p:cNvSpPr>
          <p:nvPr>
            <p:ph idx="1"/>
          </p:nvPr>
        </p:nvSpPr>
        <p:spPr>
          <a:xfrm>
            <a:off x="142875" y="622300"/>
            <a:ext cx="8893175" cy="1511300"/>
          </a:xfrm>
        </p:spPr>
        <p:txBody>
          <a:bodyPr/>
          <a:lstStyle/>
          <a:p>
            <a:r>
              <a:rPr lang="en-US" altLang="ja-JP" sz="1800" smtClean="0"/>
              <a:t>IMI</a:t>
            </a:r>
            <a:r>
              <a:rPr lang="ja-JP" altLang="ja-JP" sz="1800" smtClean="0"/>
              <a:t>におけるコンポーネントの名前付けや設計のガイドラインをまとめた命名規則</a:t>
            </a:r>
            <a:r>
              <a:rPr lang="en-US" altLang="ja-JP" sz="1800" smtClean="0"/>
              <a:t>IMI Naming and Design Rules</a:t>
            </a:r>
            <a:r>
              <a:rPr lang="ja-JP" altLang="ja-JP" sz="1800" smtClean="0"/>
              <a:t>の仕様</a:t>
            </a:r>
            <a:r>
              <a:rPr lang="en-US" altLang="ja-JP" sz="1800" smtClean="0"/>
              <a:t>(</a:t>
            </a:r>
            <a:r>
              <a:rPr lang="ja-JP" altLang="ja-JP" sz="1800" smtClean="0"/>
              <a:t>以下、</a:t>
            </a:r>
            <a:r>
              <a:rPr lang="en-US" altLang="ja-JP" sz="1800" smtClean="0"/>
              <a:t>IMI NDR</a:t>
            </a:r>
            <a:r>
              <a:rPr lang="ja-JP" altLang="ja-JP" sz="1800" smtClean="0"/>
              <a:t>と呼ぶ</a:t>
            </a:r>
            <a:r>
              <a:rPr lang="en-US" altLang="ja-JP" sz="1800" smtClean="0"/>
              <a:t>)</a:t>
            </a:r>
            <a:r>
              <a:rPr lang="ja-JP" altLang="ja-JP" sz="1800" smtClean="0"/>
              <a:t>の作成が必要である。</a:t>
            </a:r>
            <a:r>
              <a:rPr lang="en-US" altLang="ja-JP" sz="1800" smtClean="0"/>
              <a:t>IMI NDR</a:t>
            </a:r>
            <a:r>
              <a:rPr lang="ja-JP" altLang="ja-JP" sz="1800" smtClean="0"/>
              <a:t>においても、対応する</a:t>
            </a:r>
            <a:r>
              <a:rPr lang="en-US" altLang="ja-JP" sz="1800" smtClean="0"/>
              <a:t>NIEM NDR</a:t>
            </a:r>
            <a:r>
              <a:rPr lang="ja-JP" altLang="ja-JP" sz="1800" smtClean="0"/>
              <a:t>を可能なかぎり再利用する</a:t>
            </a:r>
            <a:r>
              <a:rPr lang="ja-JP" altLang="en-US" sz="1800" smtClean="0"/>
              <a:t>。</a:t>
            </a:r>
          </a:p>
        </p:txBody>
      </p:sp>
      <p:sp>
        <p:nvSpPr>
          <p:cNvPr id="29700" name="スライド番号プレースホル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fld id="{BED9E579-7449-4A13-94C8-CAC62BE7DF1E}" type="slidenum">
              <a:rPr lang="ja-JP" altLang="en-US" smtClean="0"/>
              <a:pPr eaLnBrk="1" fontAlgn="base" hangingPunct="1">
                <a:spcBef>
                  <a:spcPct val="0"/>
                </a:spcBef>
                <a:spcAft>
                  <a:spcPct val="0"/>
                </a:spcAft>
              </a:pPr>
              <a:t>23</a:t>
            </a:fld>
            <a:endParaRPr lang="en-US" altLang="ja-JP" smtClean="0"/>
          </a:p>
        </p:txBody>
      </p:sp>
      <p:sp>
        <p:nvSpPr>
          <p:cNvPr id="29701" name="Rectangle 2"/>
          <p:cNvSpPr>
            <a:spLocks noChangeArrowheads="1"/>
          </p:cNvSpPr>
          <p:nvPr/>
        </p:nvSpPr>
        <p:spPr bwMode="auto">
          <a:xfrm>
            <a:off x="323850" y="1628775"/>
            <a:ext cx="7127875" cy="5111750"/>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29702" name="Rectangle 3"/>
          <p:cNvSpPr>
            <a:spLocks noChangeArrowheads="1"/>
          </p:cNvSpPr>
          <p:nvPr/>
        </p:nvSpPr>
        <p:spPr bwMode="auto">
          <a:xfrm>
            <a:off x="395288" y="2060575"/>
            <a:ext cx="6913562" cy="4608513"/>
          </a:xfrm>
          <a:prstGeom prst="rect">
            <a:avLst/>
          </a:prstGeom>
          <a:solidFill>
            <a:schemeClr val="bg1"/>
          </a:solidFill>
          <a:ln w="9525">
            <a:solidFill>
              <a:schemeClr val="tx1"/>
            </a:solidFill>
            <a:miter lim="800000"/>
            <a:headEnd/>
            <a:tailEnd/>
          </a:ln>
        </p:spPr>
        <p:txBody>
          <a:bodyPr wrap="none" anchor="ctr"/>
          <a:lstStyle/>
          <a:p>
            <a:endParaRPr lang="ja-JP" altLang="en-US"/>
          </a:p>
        </p:txBody>
      </p:sp>
      <p:sp>
        <p:nvSpPr>
          <p:cNvPr id="29703" name="Rectangle 6"/>
          <p:cNvSpPr>
            <a:spLocks noChangeArrowheads="1"/>
          </p:cNvSpPr>
          <p:nvPr/>
        </p:nvSpPr>
        <p:spPr bwMode="auto">
          <a:xfrm>
            <a:off x="466725" y="2894013"/>
            <a:ext cx="6697663" cy="3673475"/>
          </a:xfrm>
          <a:prstGeom prst="rect">
            <a:avLst/>
          </a:prstGeom>
          <a:solidFill>
            <a:srgbClr val="CCFFFF"/>
          </a:solidFill>
          <a:ln w="9525">
            <a:solidFill>
              <a:schemeClr val="tx1"/>
            </a:solidFill>
            <a:miter lim="800000"/>
            <a:headEnd/>
            <a:tailEnd/>
          </a:ln>
        </p:spPr>
        <p:txBody>
          <a:bodyPr wrap="none" anchor="ctr"/>
          <a:lstStyle/>
          <a:p>
            <a:endParaRPr lang="ja-JP" altLang="en-US"/>
          </a:p>
        </p:txBody>
      </p:sp>
      <p:sp>
        <p:nvSpPr>
          <p:cNvPr id="29704" name="Text Box 7"/>
          <p:cNvSpPr txBox="1">
            <a:spLocks noChangeArrowheads="1"/>
          </p:cNvSpPr>
          <p:nvPr/>
        </p:nvSpPr>
        <p:spPr bwMode="auto">
          <a:xfrm>
            <a:off x="396875" y="1700213"/>
            <a:ext cx="69865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a:t>NIEM</a:t>
            </a:r>
            <a:r>
              <a:rPr lang="ja-JP" altLang="en-US"/>
              <a:t>概念モデル：</a:t>
            </a:r>
            <a:r>
              <a:rPr lang="en-US" altLang="ja-JP"/>
              <a:t>RDF (Resource Description Framework)</a:t>
            </a:r>
            <a:r>
              <a:rPr lang="ja-JP" altLang="en-US"/>
              <a:t>をベース</a:t>
            </a:r>
          </a:p>
        </p:txBody>
      </p:sp>
      <p:sp>
        <p:nvSpPr>
          <p:cNvPr id="29705" name="Rectangle 8"/>
          <p:cNvSpPr>
            <a:spLocks noChangeArrowheads="1"/>
          </p:cNvSpPr>
          <p:nvPr/>
        </p:nvSpPr>
        <p:spPr bwMode="auto">
          <a:xfrm>
            <a:off x="1258888" y="3686175"/>
            <a:ext cx="1223962" cy="503238"/>
          </a:xfrm>
          <a:prstGeom prst="rect">
            <a:avLst/>
          </a:prstGeom>
          <a:solidFill>
            <a:schemeClr val="accent1"/>
          </a:solidFill>
          <a:ln w="9525">
            <a:solidFill>
              <a:schemeClr val="tx1"/>
            </a:solidFill>
            <a:miter lim="800000"/>
            <a:headEnd/>
            <a:tailEnd/>
          </a:ln>
        </p:spPr>
        <p:txBody>
          <a:bodyPr wrap="none" anchor="ctr"/>
          <a:lstStyle/>
          <a:p>
            <a:r>
              <a:rPr lang="en-US" altLang="ja-JP"/>
              <a:t>XML1.0</a:t>
            </a:r>
          </a:p>
        </p:txBody>
      </p:sp>
      <p:sp>
        <p:nvSpPr>
          <p:cNvPr id="29706" name="Rectangle 9"/>
          <p:cNvSpPr>
            <a:spLocks noChangeArrowheads="1"/>
          </p:cNvSpPr>
          <p:nvPr/>
        </p:nvSpPr>
        <p:spPr bwMode="auto">
          <a:xfrm>
            <a:off x="1258888" y="4189413"/>
            <a:ext cx="1223962" cy="576262"/>
          </a:xfrm>
          <a:prstGeom prst="rect">
            <a:avLst/>
          </a:prstGeom>
          <a:solidFill>
            <a:schemeClr val="accent1"/>
          </a:solidFill>
          <a:ln w="9525">
            <a:solidFill>
              <a:schemeClr val="tx1"/>
            </a:solidFill>
            <a:miter lim="800000"/>
            <a:headEnd/>
            <a:tailEnd/>
          </a:ln>
        </p:spPr>
        <p:txBody>
          <a:bodyPr wrap="none" anchor="ctr"/>
          <a:lstStyle/>
          <a:p>
            <a:pPr>
              <a:lnSpc>
                <a:spcPct val="85000"/>
              </a:lnSpc>
            </a:pPr>
            <a:r>
              <a:rPr lang="en-US" altLang="ja-JP"/>
              <a:t>XML</a:t>
            </a:r>
            <a:br>
              <a:rPr lang="en-US" altLang="ja-JP"/>
            </a:br>
            <a:r>
              <a:rPr lang="ja-JP" altLang="en-US"/>
              <a:t>名前空間</a:t>
            </a:r>
          </a:p>
        </p:txBody>
      </p:sp>
      <p:sp>
        <p:nvSpPr>
          <p:cNvPr id="29707" name="Rectangle 10"/>
          <p:cNvSpPr>
            <a:spLocks noChangeArrowheads="1"/>
          </p:cNvSpPr>
          <p:nvPr/>
        </p:nvSpPr>
        <p:spPr bwMode="auto">
          <a:xfrm>
            <a:off x="1258888" y="4765675"/>
            <a:ext cx="1223962" cy="504825"/>
          </a:xfrm>
          <a:prstGeom prst="rect">
            <a:avLst/>
          </a:prstGeom>
          <a:solidFill>
            <a:schemeClr val="accent1"/>
          </a:solidFill>
          <a:ln w="9525">
            <a:solidFill>
              <a:schemeClr val="tx1"/>
            </a:solidFill>
            <a:miter lim="800000"/>
            <a:headEnd/>
            <a:tailEnd/>
          </a:ln>
        </p:spPr>
        <p:txBody>
          <a:bodyPr wrap="none" anchor="ctr"/>
          <a:lstStyle/>
          <a:p>
            <a:pPr>
              <a:lnSpc>
                <a:spcPct val="85000"/>
              </a:lnSpc>
            </a:pPr>
            <a:r>
              <a:rPr lang="en-US" altLang="ja-JP"/>
              <a:t>XML</a:t>
            </a:r>
            <a:br>
              <a:rPr lang="en-US" altLang="ja-JP"/>
            </a:br>
            <a:r>
              <a:rPr lang="ja-JP" altLang="en-US"/>
              <a:t>スキーマ</a:t>
            </a:r>
          </a:p>
        </p:txBody>
      </p:sp>
      <p:sp>
        <p:nvSpPr>
          <p:cNvPr id="29708" name="Rectangle 11"/>
          <p:cNvSpPr>
            <a:spLocks noChangeArrowheads="1"/>
          </p:cNvSpPr>
          <p:nvPr/>
        </p:nvSpPr>
        <p:spPr bwMode="auto">
          <a:xfrm>
            <a:off x="1258888" y="5270500"/>
            <a:ext cx="1223962" cy="576263"/>
          </a:xfrm>
          <a:prstGeom prst="rect">
            <a:avLst/>
          </a:prstGeom>
          <a:solidFill>
            <a:schemeClr val="accent1"/>
          </a:solidFill>
          <a:ln w="9525">
            <a:solidFill>
              <a:schemeClr val="tx1"/>
            </a:solidFill>
            <a:miter lim="800000"/>
            <a:headEnd/>
            <a:tailEnd/>
          </a:ln>
        </p:spPr>
        <p:txBody>
          <a:bodyPr wrap="none" anchor="ctr"/>
          <a:lstStyle/>
          <a:p>
            <a:pPr>
              <a:lnSpc>
                <a:spcPct val="80000"/>
              </a:lnSpc>
            </a:pPr>
            <a:r>
              <a:rPr lang="en-US" altLang="ja-JP" sz="1600"/>
              <a:t>ISO11179</a:t>
            </a:r>
          </a:p>
          <a:p>
            <a:pPr>
              <a:lnSpc>
                <a:spcPct val="80000"/>
              </a:lnSpc>
            </a:pPr>
            <a:r>
              <a:rPr lang="ja-JP" altLang="en-US" sz="1600"/>
              <a:t>パート</a:t>
            </a:r>
            <a:r>
              <a:rPr lang="en-US" altLang="ja-JP" sz="1600"/>
              <a:t>4</a:t>
            </a:r>
          </a:p>
          <a:p>
            <a:pPr>
              <a:lnSpc>
                <a:spcPct val="80000"/>
              </a:lnSpc>
            </a:pPr>
            <a:r>
              <a:rPr lang="en-US" altLang="ja-JP" sz="1600"/>
              <a:t>(</a:t>
            </a:r>
            <a:r>
              <a:rPr lang="ja-JP" altLang="en-US" sz="1600"/>
              <a:t>文字データ</a:t>
            </a:r>
            <a:r>
              <a:rPr lang="en-US" altLang="ja-JP" sz="1600"/>
              <a:t>)</a:t>
            </a:r>
          </a:p>
        </p:txBody>
      </p:sp>
      <p:sp>
        <p:nvSpPr>
          <p:cNvPr id="29709" name="Text Box 12"/>
          <p:cNvSpPr txBox="1">
            <a:spLocks noChangeArrowheads="1"/>
          </p:cNvSpPr>
          <p:nvPr/>
        </p:nvSpPr>
        <p:spPr bwMode="auto">
          <a:xfrm>
            <a:off x="969963" y="3117850"/>
            <a:ext cx="1800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t>標準の採用</a:t>
            </a:r>
            <a:br>
              <a:rPr lang="ja-JP" altLang="en-US"/>
            </a:br>
            <a:r>
              <a:rPr lang="ja-JP" altLang="en-US"/>
              <a:t>ルール</a:t>
            </a:r>
            <a:r>
              <a:rPr lang="en-US" altLang="ja-JP"/>
              <a:t>5-1</a:t>
            </a:r>
            <a:r>
              <a:rPr lang="ja-JP" altLang="en-US"/>
              <a:t>～</a:t>
            </a:r>
            <a:r>
              <a:rPr lang="en-US" altLang="ja-JP"/>
              <a:t>5.5</a:t>
            </a:r>
          </a:p>
        </p:txBody>
      </p:sp>
      <p:sp>
        <p:nvSpPr>
          <p:cNvPr id="29710" name="Rectangle 13"/>
          <p:cNvSpPr>
            <a:spLocks noChangeArrowheads="1"/>
          </p:cNvSpPr>
          <p:nvPr/>
        </p:nvSpPr>
        <p:spPr bwMode="auto">
          <a:xfrm>
            <a:off x="4010025" y="3759200"/>
            <a:ext cx="2879725" cy="647700"/>
          </a:xfrm>
          <a:prstGeom prst="rect">
            <a:avLst/>
          </a:prstGeom>
          <a:solidFill>
            <a:schemeClr val="accent1"/>
          </a:solidFill>
          <a:ln w="9525">
            <a:solidFill>
              <a:schemeClr val="tx1"/>
            </a:solidFill>
            <a:miter lim="800000"/>
            <a:headEnd/>
            <a:tailEnd/>
          </a:ln>
        </p:spPr>
        <p:txBody>
          <a:bodyPr wrap="none" anchor="ctr"/>
          <a:lstStyle/>
          <a:p>
            <a:r>
              <a:rPr lang="en-US" altLang="ja-JP"/>
              <a:t>XML</a:t>
            </a:r>
            <a:r>
              <a:rPr lang="ja-JP" altLang="en-US"/>
              <a:t>スキーマ設計ルール</a:t>
            </a:r>
          </a:p>
          <a:p>
            <a:r>
              <a:rPr lang="ja-JP" altLang="en-US"/>
              <a:t>ルール</a:t>
            </a:r>
            <a:r>
              <a:rPr lang="en-US" altLang="ja-JP"/>
              <a:t>6-1</a:t>
            </a:r>
            <a:r>
              <a:rPr lang="ja-JP" altLang="en-US"/>
              <a:t>～</a:t>
            </a:r>
            <a:r>
              <a:rPr lang="en-US" altLang="ja-JP"/>
              <a:t>6-59</a:t>
            </a:r>
          </a:p>
        </p:txBody>
      </p:sp>
      <p:sp>
        <p:nvSpPr>
          <p:cNvPr id="29711" name="Rectangle 14"/>
          <p:cNvSpPr>
            <a:spLocks noChangeArrowheads="1"/>
          </p:cNvSpPr>
          <p:nvPr/>
        </p:nvSpPr>
        <p:spPr bwMode="auto">
          <a:xfrm>
            <a:off x="4010025" y="4406900"/>
            <a:ext cx="2879725" cy="576263"/>
          </a:xfrm>
          <a:prstGeom prst="rect">
            <a:avLst/>
          </a:prstGeom>
          <a:solidFill>
            <a:schemeClr val="accent1"/>
          </a:solidFill>
          <a:ln w="9525">
            <a:solidFill>
              <a:schemeClr val="tx1"/>
            </a:solidFill>
            <a:miter lim="800000"/>
            <a:headEnd/>
            <a:tailEnd/>
          </a:ln>
        </p:spPr>
        <p:txBody>
          <a:bodyPr wrap="none" anchor="ctr"/>
          <a:lstStyle/>
          <a:p>
            <a:r>
              <a:rPr lang="ja-JP" altLang="en-US"/>
              <a:t>モデリング・ルール</a:t>
            </a:r>
          </a:p>
          <a:p>
            <a:r>
              <a:rPr lang="ja-JP" altLang="en-US"/>
              <a:t>ルール</a:t>
            </a:r>
            <a:r>
              <a:rPr lang="en-US" altLang="ja-JP"/>
              <a:t>7-1</a:t>
            </a:r>
            <a:r>
              <a:rPr lang="ja-JP" altLang="en-US"/>
              <a:t>～</a:t>
            </a:r>
            <a:r>
              <a:rPr lang="en-US" altLang="ja-JP"/>
              <a:t>7-70</a:t>
            </a:r>
          </a:p>
        </p:txBody>
      </p:sp>
      <p:sp>
        <p:nvSpPr>
          <p:cNvPr id="29712" name="Rectangle 15"/>
          <p:cNvSpPr>
            <a:spLocks noChangeArrowheads="1"/>
          </p:cNvSpPr>
          <p:nvPr/>
        </p:nvSpPr>
        <p:spPr bwMode="auto">
          <a:xfrm>
            <a:off x="4010025" y="4981575"/>
            <a:ext cx="2879725" cy="577850"/>
          </a:xfrm>
          <a:prstGeom prst="rect">
            <a:avLst/>
          </a:prstGeom>
          <a:solidFill>
            <a:schemeClr val="accent1"/>
          </a:solidFill>
          <a:ln w="9525">
            <a:solidFill>
              <a:schemeClr val="tx1"/>
            </a:solidFill>
            <a:miter lim="800000"/>
            <a:headEnd/>
            <a:tailEnd/>
          </a:ln>
        </p:spPr>
        <p:txBody>
          <a:bodyPr wrap="none" anchor="ctr"/>
          <a:lstStyle/>
          <a:p>
            <a:r>
              <a:rPr lang="en-US" altLang="ja-JP"/>
              <a:t>XML</a:t>
            </a:r>
            <a:r>
              <a:rPr lang="ja-JP" altLang="en-US"/>
              <a:t>インスタンス・ルール</a:t>
            </a:r>
          </a:p>
          <a:p>
            <a:r>
              <a:rPr lang="ja-JP" altLang="en-US"/>
              <a:t>ルール</a:t>
            </a:r>
            <a:r>
              <a:rPr lang="en-US" altLang="ja-JP"/>
              <a:t>8-1</a:t>
            </a:r>
            <a:r>
              <a:rPr lang="ja-JP" altLang="en-US"/>
              <a:t>～</a:t>
            </a:r>
            <a:r>
              <a:rPr lang="en-US" altLang="ja-JP"/>
              <a:t>8-14</a:t>
            </a:r>
          </a:p>
        </p:txBody>
      </p:sp>
      <p:sp>
        <p:nvSpPr>
          <p:cNvPr id="29713" name="Rectangle 16"/>
          <p:cNvSpPr>
            <a:spLocks noChangeArrowheads="1"/>
          </p:cNvSpPr>
          <p:nvPr/>
        </p:nvSpPr>
        <p:spPr bwMode="auto">
          <a:xfrm>
            <a:off x="4010025" y="5559425"/>
            <a:ext cx="2879725" cy="576263"/>
          </a:xfrm>
          <a:prstGeom prst="rect">
            <a:avLst/>
          </a:prstGeom>
          <a:solidFill>
            <a:schemeClr val="accent1"/>
          </a:solidFill>
          <a:ln w="9525">
            <a:solidFill>
              <a:schemeClr val="tx1"/>
            </a:solidFill>
            <a:miter lim="800000"/>
            <a:headEnd/>
            <a:tailEnd/>
          </a:ln>
        </p:spPr>
        <p:txBody>
          <a:bodyPr wrap="none" anchor="ctr"/>
          <a:lstStyle/>
          <a:p>
            <a:r>
              <a:rPr lang="ja-JP" altLang="en-US"/>
              <a:t>ネーミング・ルール</a:t>
            </a:r>
          </a:p>
          <a:p>
            <a:r>
              <a:rPr lang="ja-JP" altLang="en-US"/>
              <a:t>ルール</a:t>
            </a:r>
            <a:r>
              <a:rPr lang="en-US" altLang="ja-JP"/>
              <a:t>9-1</a:t>
            </a:r>
            <a:r>
              <a:rPr lang="ja-JP" altLang="en-US"/>
              <a:t>～</a:t>
            </a:r>
            <a:r>
              <a:rPr lang="en-US" altLang="ja-JP"/>
              <a:t>9-35</a:t>
            </a:r>
          </a:p>
        </p:txBody>
      </p:sp>
      <p:sp>
        <p:nvSpPr>
          <p:cNvPr id="29714" name="Rectangle 17"/>
          <p:cNvSpPr>
            <a:spLocks noChangeArrowheads="1"/>
          </p:cNvSpPr>
          <p:nvPr/>
        </p:nvSpPr>
        <p:spPr bwMode="auto">
          <a:xfrm>
            <a:off x="898525" y="3182938"/>
            <a:ext cx="2160588" cy="3311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9715" name="Rectangle 18"/>
          <p:cNvSpPr>
            <a:spLocks noChangeArrowheads="1"/>
          </p:cNvSpPr>
          <p:nvPr/>
        </p:nvSpPr>
        <p:spPr bwMode="auto">
          <a:xfrm>
            <a:off x="1258888" y="5846763"/>
            <a:ext cx="1223962" cy="576262"/>
          </a:xfrm>
          <a:prstGeom prst="rect">
            <a:avLst/>
          </a:prstGeom>
          <a:solidFill>
            <a:schemeClr val="accent1"/>
          </a:solidFill>
          <a:ln w="9525">
            <a:solidFill>
              <a:schemeClr val="tx1"/>
            </a:solidFill>
            <a:miter lim="800000"/>
            <a:headEnd/>
            <a:tailEnd/>
          </a:ln>
        </p:spPr>
        <p:txBody>
          <a:bodyPr wrap="none" anchor="ctr"/>
          <a:lstStyle/>
          <a:p>
            <a:pPr>
              <a:lnSpc>
                <a:spcPct val="80000"/>
              </a:lnSpc>
            </a:pPr>
            <a:r>
              <a:rPr lang="en-US" altLang="ja-JP" sz="1600"/>
              <a:t>ISO11179</a:t>
            </a:r>
          </a:p>
          <a:p>
            <a:pPr>
              <a:lnSpc>
                <a:spcPct val="80000"/>
              </a:lnSpc>
            </a:pPr>
            <a:r>
              <a:rPr lang="ja-JP" altLang="en-US" sz="1600"/>
              <a:t>パート</a:t>
            </a:r>
            <a:r>
              <a:rPr lang="en-US" altLang="ja-JP" sz="1600"/>
              <a:t>5</a:t>
            </a:r>
            <a:br>
              <a:rPr lang="en-US" altLang="ja-JP" sz="1600"/>
            </a:br>
            <a:r>
              <a:rPr lang="en-US" altLang="ja-JP" sz="1600"/>
              <a:t>(</a:t>
            </a:r>
            <a:r>
              <a:rPr lang="ja-JP" altLang="en-US" sz="1600"/>
              <a:t>データ名</a:t>
            </a:r>
            <a:r>
              <a:rPr lang="en-US" altLang="ja-JP" sz="1600"/>
              <a:t>)</a:t>
            </a:r>
          </a:p>
        </p:txBody>
      </p:sp>
      <p:sp>
        <p:nvSpPr>
          <p:cNvPr id="29716" name="Rectangle 19"/>
          <p:cNvSpPr>
            <a:spLocks noChangeArrowheads="1"/>
          </p:cNvSpPr>
          <p:nvPr/>
        </p:nvSpPr>
        <p:spPr bwMode="auto">
          <a:xfrm>
            <a:off x="3922713" y="3182938"/>
            <a:ext cx="3097212" cy="3311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9717" name="AutoShape 20"/>
          <p:cNvSpPr>
            <a:spLocks noChangeArrowheads="1"/>
          </p:cNvSpPr>
          <p:nvPr/>
        </p:nvSpPr>
        <p:spPr bwMode="auto">
          <a:xfrm>
            <a:off x="3130550" y="3973513"/>
            <a:ext cx="647700" cy="1439862"/>
          </a:xfrm>
          <a:prstGeom prst="leftArrow">
            <a:avLst>
              <a:gd name="adj1" fmla="val 50000"/>
              <a:gd name="adj2" fmla="val 25000"/>
            </a:avLst>
          </a:prstGeom>
          <a:solidFill>
            <a:srgbClr val="800000"/>
          </a:solidFill>
          <a:ln w="9525">
            <a:solidFill>
              <a:schemeClr val="tx1"/>
            </a:solidFill>
            <a:miter lim="800000"/>
            <a:headEnd/>
            <a:tailEnd/>
          </a:ln>
        </p:spPr>
        <p:txBody>
          <a:bodyPr wrap="none" anchor="ctr"/>
          <a:lstStyle/>
          <a:p>
            <a:r>
              <a:rPr lang="ja-JP" altLang="en-US" sz="1600" b="1">
                <a:solidFill>
                  <a:schemeClr val="bg1"/>
                </a:solidFill>
              </a:rPr>
              <a:t>制限</a:t>
            </a:r>
          </a:p>
        </p:txBody>
      </p:sp>
      <p:sp>
        <p:nvSpPr>
          <p:cNvPr id="29718" name="Text Box 21"/>
          <p:cNvSpPr txBox="1">
            <a:spLocks noChangeArrowheads="1"/>
          </p:cNvSpPr>
          <p:nvPr/>
        </p:nvSpPr>
        <p:spPr bwMode="auto">
          <a:xfrm>
            <a:off x="609600" y="2887663"/>
            <a:ext cx="69865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b="1"/>
              <a:t>NIEM</a:t>
            </a:r>
            <a:r>
              <a:rPr lang="ja-JP" altLang="en-US" b="1"/>
              <a:t>ルール</a:t>
            </a:r>
          </a:p>
        </p:txBody>
      </p:sp>
      <p:sp>
        <p:nvSpPr>
          <p:cNvPr id="29719" name="Text Box 22"/>
          <p:cNvSpPr txBox="1">
            <a:spLocks noChangeArrowheads="1"/>
          </p:cNvSpPr>
          <p:nvPr/>
        </p:nvSpPr>
        <p:spPr bwMode="auto">
          <a:xfrm>
            <a:off x="457200" y="2097088"/>
            <a:ext cx="67071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a:t>NIEM</a:t>
            </a:r>
            <a:r>
              <a:rPr lang="ja-JP" altLang="en-US" sz="1600"/>
              <a:t>指針</a:t>
            </a:r>
            <a:r>
              <a:rPr lang="en-US" altLang="ja-JP" sz="1600"/>
              <a:t>(principles)</a:t>
            </a:r>
            <a:r>
              <a:rPr lang="ja-JP" altLang="en-US" sz="1600"/>
              <a:t>：</a:t>
            </a:r>
            <a:r>
              <a:rPr lang="ja-JP" altLang="en-US" sz="1400"/>
              <a:t>仕様全体、</a:t>
            </a:r>
            <a:r>
              <a:rPr lang="en-US" altLang="ja-JP" sz="1400"/>
              <a:t>XML</a:t>
            </a:r>
            <a:r>
              <a:rPr lang="ja-JP" altLang="en-US" sz="1400"/>
              <a:t>スキーマのデザイン、</a:t>
            </a:r>
            <a:r>
              <a:rPr lang="en-US" altLang="ja-JP" sz="1400"/>
              <a:t>NIEM</a:t>
            </a:r>
            <a:r>
              <a:rPr lang="ja-JP" altLang="en-US" sz="1400"/>
              <a:t>概念モデルのデザイン、実装それぞれのガイドライン、および、追加のデザインベストプラクティス</a:t>
            </a:r>
          </a:p>
        </p:txBody>
      </p:sp>
      <p:sp>
        <p:nvSpPr>
          <p:cNvPr id="29720" name="Rectangle 23"/>
          <p:cNvSpPr>
            <a:spLocks noChangeArrowheads="1"/>
          </p:cNvSpPr>
          <p:nvPr/>
        </p:nvSpPr>
        <p:spPr bwMode="auto">
          <a:xfrm>
            <a:off x="3995738" y="5578475"/>
            <a:ext cx="2879725" cy="576263"/>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ja-JP"/>
          </a:p>
        </p:txBody>
      </p:sp>
      <p:sp>
        <p:nvSpPr>
          <p:cNvPr id="29721" name="AutoShape 25"/>
          <p:cNvSpPr>
            <a:spLocks noChangeArrowheads="1"/>
          </p:cNvSpPr>
          <p:nvPr/>
        </p:nvSpPr>
        <p:spPr bwMode="auto">
          <a:xfrm>
            <a:off x="7056438" y="3967163"/>
            <a:ext cx="1979612" cy="1655762"/>
          </a:xfrm>
          <a:prstGeom prst="cloudCallout">
            <a:avLst>
              <a:gd name="adj1" fmla="val -61713"/>
              <a:gd name="adj2" fmla="val 57671"/>
            </a:avLst>
          </a:prstGeom>
          <a:solidFill>
            <a:srgbClr val="FFCC99"/>
          </a:solidFill>
          <a:ln w="12700">
            <a:solidFill>
              <a:schemeClr val="tx1"/>
            </a:solidFill>
            <a:round/>
            <a:headEnd/>
            <a:tailEnd/>
          </a:ln>
        </p:spPr>
        <p:txBody>
          <a:bodyPr lIns="18000" tIns="0" rIns="18000" bIns="0" anchor="ctr"/>
          <a:lstStyle/>
          <a:p>
            <a:r>
              <a:rPr lang="en-US" altLang="ja-JP" sz="1600"/>
              <a:t>IMI</a:t>
            </a:r>
            <a:r>
              <a:rPr lang="ja-JP" altLang="en-US" sz="1600"/>
              <a:t>では、</a:t>
            </a:r>
            <a:endParaRPr lang="en-US" altLang="ja-JP" sz="1600"/>
          </a:p>
          <a:p>
            <a:r>
              <a:rPr lang="ja-JP" altLang="en-US" sz="1600"/>
              <a:t>日本語対応のために見直しが必要</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1"/>
          <p:cNvSpPr>
            <a:spLocks noGrp="1"/>
          </p:cNvSpPr>
          <p:nvPr>
            <p:ph type="title"/>
          </p:nvPr>
        </p:nvSpPr>
        <p:spPr/>
        <p:txBody>
          <a:bodyPr/>
          <a:lstStyle/>
          <a:p>
            <a:r>
              <a:rPr lang="ja-JP" altLang="en-US" smtClean="0"/>
              <a:t>メッセージ・セットのためのツールの検証</a:t>
            </a:r>
          </a:p>
        </p:txBody>
      </p:sp>
      <p:sp>
        <p:nvSpPr>
          <p:cNvPr id="30723" name="コンテンツ プレースホルダ 2"/>
          <p:cNvSpPr>
            <a:spLocks noGrp="1"/>
          </p:cNvSpPr>
          <p:nvPr>
            <p:ph idx="1"/>
          </p:nvPr>
        </p:nvSpPr>
        <p:spPr>
          <a:xfrm>
            <a:off x="250825" y="620713"/>
            <a:ext cx="8893175" cy="1511300"/>
          </a:xfrm>
        </p:spPr>
        <p:txBody>
          <a:bodyPr/>
          <a:lstStyle/>
          <a:p>
            <a:r>
              <a:rPr lang="en-US" altLang="ja-JP" smtClean="0"/>
              <a:t>IMI</a:t>
            </a:r>
            <a:r>
              <a:rPr lang="ja-JP" altLang="en-US" smtClean="0"/>
              <a:t>では語彙を組み合わせて交換用メッセージを整備する</a:t>
            </a:r>
            <a:r>
              <a:rPr lang="en-US" altLang="ja-JP" smtClean="0"/>
              <a:t>IEPD</a:t>
            </a:r>
            <a:r>
              <a:rPr lang="ja-JP" altLang="en-US" smtClean="0"/>
              <a:t>（</a:t>
            </a:r>
            <a:r>
              <a:rPr lang="en-US" altLang="ja-JP" smtClean="0"/>
              <a:t>Information Exchange Package Document</a:t>
            </a:r>
            <a:r>
              <a:rPr lang="ja-JP" altLang="en-US" smtClean="0"/>
              <a:t>）という仕組みがある。</a:t>
            </a:r>
            <a:endParaRPr lang="en-US" altLang="ja-JP" smtClean="0"/>
          </a:p>
          <a:p>
            <a:r>
              <a:rPr lang="ja-JP" altLang="en-US" smtClean="0"/>
              <a:t>今後は</a:t>
            </a:r>
            <a:r>
              <a:rPr lang="en-US" altLang="ja-JP" smtClean="0"/>
              <a:t>IEPD</a:t>
            </a:r>
            <a:r>
              <a:rPr lang="ja-JP" altLang="ja-JP" smtClean="0"/>
              <a:t>のライフサイクルを繰り返すことにより、成果物の再利用と拡張</a:t>
            </a:r>
            <a:r>
              <a:rPr lang="ja-JP" altLang="en-US" smtClean="0"/>
              <a:t>を進めていく必要がある。</a:t>
            </a:r>
          </a:p>
        </p:txBody>
      </p:sp>
      <p:sp>
        <p:nvSpPr>
          <p:cNvPr id="30724" name="スライド番号プレースホル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fld id="{1BB3DCF1-80F2-4ACF-980E-539167CF61D1}" type="slidenum">
              <a:rPr lang="ja-JP" altLang="en-US" smtClean="0"/>
              <a:pPr eaLnBrk="1" fontAlgn="base" hangingPunct="1">
                <a:spcBef>
                  <a:spcPct val="0"/>
                </a:spcBef>
                <a:spcAft>
                  <a:spcPct val="0"/>
                </a:spcAft>
              </a:pPr>
              <a:t>24</a:t>
            </a:fld>
            <a:endParaRPr lang="ja-JP" altLang="en-US" smtClean="0"/>
          </a:p>
        </p:txBody>
      </p:sp>
      <p:pic>
        <p:nvPicPr>
          <p:cNvPr id="30725" name="図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2149475"/>
            <a:ext cx="76327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ja-JP" smtClean="0"/>
              <a:t>IMI</a:t>
            </a:r>
            <a:r>
              <a:rPr lang="ja-JP" altLang="en-US" smtClean="0"/>
              <a:t>運用規則</a:t>
            </a:r>
            <a:endParaRPr lang="en-US" altLang="ja-JP" smtClean="0"/>
          </a:p>
        </p:txBody>
      </p:sp>
      <p:sp>
        <p:nvSpPr>
          <p:cNvPr id="31747" name="コンテンツ プレースホルダ 35"/>
          <p:cNvSpPr>
            <a:spLocks noGrp="1"/>
          </p:cNvSpPr>
          <p:nvPr>
            <p:ph idx="1"/>
          </p:nvPr>
        </p:nvSpPr>
        <p:spPr>
          <a:xfrm>
            <a:off x="250825" y="765175"/>
            <a:ext cx="8642350" cy="1511300"/>
          </a:xfrm>
        </p:spPr>
        <p:txBody>
          <a:bodyPr/>
          <a:lstStyle/>
          <a:p>
            <a:r>
              <a:rPr lang="en-US" altLang="ja-JP" smtClean="0"/>
              <a:t>IMI</a:t>
            </a:r>
            <a:r>
              <a:rPr lang="ja-JP" altLang="en-US" smtClean="0"/>
              <a:t>において、段階的な</a:t>
            </a:r>
            <a:r>
              <a:rPr lang="en-US" altLang="ja-JP" smtClean="0"/>
              <a:t>Core</a:t>
            </a:r>
            <a:r>
              <a:rPr lang="ja-JP" altLang="en-US" smtClean="0"/>
              <a:t>改訂の指針として</a:t>
            </a:r>
            <a:br>
              <a:rPr lang="ja-JP" altLang="en-US" smtClean="0"/>
            </a:br>
            <a:r>
              <a:rPr lang="en-US" altLang="ja-JP" smtClean="0"/>
              <a:t>NIEM High-Level Versioning Architecture (HLVA) </a:t>
            </a:r>
            <a:r>
              <a:rPr lang="ja-JP" altLang="en-US" smtClean="0"/>
              <a:t>を踏襲する</a:t>
            </a:r>
            <a:endParaRPr lang="en-US" altLang="ja-JP" smtClean="0"/>
          </a:p>
          <a:p>
            <a:pPr lvl="1"/>
            <a:r>
              <a:rPr lang="ja-JP" altLang="en-US" smtClean="0"/>
              <a:t>段階的・継続的な改良をめざしており、完全な最終形態をめざさない</a:t>
            </a:r>
          </a:p>
        </p:txBody>
      </p:sp>
      <p:sp>
        <p:nvSpPr>
          <p:cNvPr id="31748" name="スライド番号プレースホルダ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fld id="{EBA4ED6C-2E79-4A8E-916E-55A4BCA0C3A5}" type="slidenum">
              <a:rPr lang="ja-JP" altLang="en-US" smtClean="0"/>
              <a:pPr eaLnBrk="1" fontAlgn="base" hangingPunct="1">
                <a:spcBef>
                  <a:spcPct val="0"/>
                </a:spcBef>
                <a:spcAft>
                  <a:spcPct val="0"/>
                </a:spcAft>
              </a:pPr>
              <a:t>25</a:t>
            </a:fld>
            <a:endParaRPr lang="en-US" altLang="ja-JP" smtClean="0"/>
          </a:p>
        </p:txBody>
      </p:sp>
      <p:pic>
        <p:nvPicPr>
          <p:cNvPr id="67" name="図 1" descr="BPD1.emf"/>
          <p:cNvPicPr>
            <a:picLocks/>
          </p:cNvPicPr>
          <p:nvPr/>
        </p:nvPicPr>
        <p:blipFill>
          <a:blip r:embed="rId2" cstate="print"/>
          <a:srcRect t="1838" b="39691"/>
          <a:stretch>
            <a:fillRect/>
          </a:stretch>
        </p:blipFill>
        <p:spPr bwMode="auto">
          <a:xfrm>
            <a:off x="-1" y="2420888"/>
            <a:ext cx="9144001" cy="3960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p:cNvSpPr>
            <a:spLocks noGrp="1"/>
          </p:cNvSpPr>
          <p:nvPr>
            <p:ph type="title"/>
          </p:nvPr>
        </p:nvSpPr>
        <p:spPr/>
        <p:txBody>
          <a:bodyPr/>
          <a:lstStyle/>
          <a:p>
            <a:r>
              <a:rPr lang="en-US" altLang="ja-JP" smtClean="0"/>
              <a:t>IMI</a:t>
            </a:r>
            <a:r>
              <a:rPr lang="ja-JP" altLang="en-US" smtClean="0"/>
              <a:t>利用モデル例</a:t>
            </a:r>
          </a:p>
        </p:txBody>
      </p:sp>
      <p:sp>
        <p:nvSpPr>
          <p:cNvPr id="32771" name="スライド番号プレースホル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fld id="{FF93EEBB-F177-4EA7-95C0-9F85542CC1C3}" type="slidenum">
              <a:rPr lang="ja-JP" altLang="en-US" smtClean="0"/>
              <a:pPr eaLnBrk="1" fontAlgn="base" hangingPunct="1">
                <a:spcBef>
                  <a:spcPct val="0"/>
                </a:spcBef>
                <a:spcAft>
                  <a:spcPct val="0"/>
                </a:spcAft>
              </a:pPr>
              <a:t>26</a:t>
            </a:fld>
            <a:endParaRPr lang="ja-JP" altLang="en-US" smtClean="0"/>
          </a:p>
        </p:txBody>
      </p:sp>
      <p:graphicFrame>
        <p:nvGraphicFramePr>
          <p:cNvPr id="5" name="図表 4"/>
          <p:cNvGraphicFramePr/>
          <p:nvPr/>
        </p:nvGraphicFramePr>
        <p:xfrm>
          <a:off x="-1044624" y="1597248"/>
          <a:ext cx="799288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2773" name="図 5"/>
          <p:cNvPicPr>
            <a:picLocks noChangeAspect="1" noChangeArrowheads="1"/>
          </p:cNvPicPr>
          <p:nvPr/>
        </p:nvPicPr>
        <p:blipFill>
          <a:blip r:embed="rId7" cstate="print">
            <a:extLst>
              <a:ext uri="{28A0092B-C50C-407E-A947-70E740481C1C}">
                <a14:useLocalDpi xmlns:a14="http://schemas.microsoft.com/office/drawing/2010/main" val="0"/>
              </a:ext>
            </a:extLst>
          </a:blip>
          <a:srcRect l="10983" t="31879" r="12137"/>
          <a:stretch>
            <a:fillRect/>
          </a:stretch>
        </p:blipFill>
        <p:spPr bwMode="auto">
          <a:xfrm>
            <a:off x="4567238" y="549275"/>
            <a:ext cx="4576762"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図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92725" y="3049588"/>
            <a:ext cx="3729038" cy="1008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2775" name="図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51500" y="4489450"/>
            <a:ext cx="2016125"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1"/>
          <p:cNvSpPr>
            <a:spLocks noGrp="1"/>
          </p:cNvSpPr>
          <p:nvPr>
            <p:ph type="title"/>
          </p:nvPr>
        </p:nvSpPr>
        <p:spPr/>
        <p:txBody>
          <a:bodyPr/>
          <a:lstStyle/>
          <a:p>
            <a:r>
              <a:rPr lang="ja-JP" altLang="en-US" smtClean="0"/>
              <a:t>共通語彙基盤整備まとめ</a:t>
            </a:r>
          </a:p>
        </p:txBody>
      </p:sp>
      <p:sp>
        <p:nvSpPr>
          <p:cNvPr id="33795" name="コンテンツ プレースホルダ 2"/>
          <p:cNvSpPr>
            <a:spLocks noGrp="1"/>
          </p:cNvSpPr>
          <p:nvPr>
            <p:ph idx="1"/>
          </p:nvPr>
        </p:nvSpPr>
        <p:spPr/>
        <p:txBody>
          <a:bodyPr/>
          <a:lstStyle/>
          <a:p>
            <a:r>
              <a:rPr lang="ja-JP" altLang="en-US" dirty="0" smtClean="0"/>
              <a:t>コア・ボキャブラリ案の整備は、ほぼ完了。</a:t>
            </a:r>
            <a:endParaRPr lang="en-US" altLang="ja-JP" dirty="0" smtClean="0"/>
          </a:p>
          <a:p>
            <a:r>
              <a:rPr lang="ja-JP" altLang="en-US" dirty="0" smtClean="0"/>
              <a:t>日本は、フリガナ等の問題があり、海外の既存語彙との単純な言語変換だけでは済まない部分がある。</a:t>
            </a:r>
            <a:endParaRPr lang="en-US" altLang="ja-JP" dirty="0" smtClean="0"/>
          </a:p>
          <a:p>
            <a:r>
              <a:rPr lang="ja-JP" altLang="en-US" dirty="0" smtClean="0"/>
              <a:t>しかし、多くの部分では、海外の先行事例を引用した形で整備が可能である。</a:t>
            </a:r>
            <a:endParaRPr lang="en-US" altLang="ja-JP" dirty="0" smtClean="0"/>
          </a:p>
          <a:p>
            <a:r>
              <a:rPr lang="ja-JP" altLang="en-US" dirty="0" smtClean="0"/>
              <a:t>命名規則（</a:t>
            </a:r>
            <a:r>
              <a:rPr lang="en-US" altLang="ja-JP" dirty="0" smtClean="0"/>
              <a:t>NDR</a:t>
            </a:r>
            <a:r>
              <a:rPr lang="ja-JP" altLang="en-US" dirty="0" smtClean="0"/>
              <a:t>）案を最初に決めたため、各データの項目名は簡潔な構造に整理されている。そのため、将来、語彙が増大した時にも対応が容易である。</a:t>
            </a:r>
            <a:endParaRPr lang="en-US" altLang="ja-JP" dirty="0" smtClean="0"/>
          </a:p>
          <a:p>
            <a:r>
              <a:rPr lang="ja-JP" altLang="en-US" dirty="0" smtClean="0"/>
              <a:t>メッセージ・セット等のツールに関しては、必要性は確認されたが、整備は今後の課題である。</a:t>
            </a:r>
            <a:endParaRPr lang="en-US" altLang="ja-JP" dirty="0" smtClean="0"/>
          </a:p>
          <a:p>
            <a:r>
              <a:rPr lang="ja-JP" altLang="en-US" dirty="0" smtClean="0"/>
              <a:t>運用規則案は、今後運用していく中で精査していく必要がある。</a:t>
            </a:r>
            <a:endParaRPr lang="en-US" altLang="ja-JP" dirty="0" smtClean="0"/>
          </a:p>
          <a:p>
            <a:pPr>
              <a:buFont typeface="Wingdings" pitchFamily="2" charset="2"/>
              <a:buNone/>
            </a:pPr>
            <a:endParaRPr lang="ja-JP" altLang="en-US" dirty="0" smtClean="0"/>
          </a:p>
        </p:txBody>
      </p:sp>
      <p:sp>
        <p:nvSpPr>
          <p:cNvPr id="33796" name="スライド番号プレースホル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fld id="{B955E98B-B6DA-4B93-BFE1-8FBDBC5F3166}" type="slidenum">
              <a:rPr lang="ja-JP" altLang="en-US" smtClean="0"/>
              <a:pPr eaLnBrk="1" fontAlgn="base" hangingPunct="1">
                <a:spcBef>
                  <a:spcPct val="0"/>
                </a:spcBef>
                <a:spcAft>
                  <a:spcPct val="0"/>
                </a:spcAft>
              </a:pPr>
              <a:t>27</a:t>
            </a:fld>
            <a:endParaRPr lang="ja-JP" alt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722313" y="4406900"/>
            <a:ext cx="7772400" cy="1362075"/>
          </a:xfrm>
        </p:spPr>
        <p:txBody>
          <a:bodyPr/>
          <a:lstStyle/>
          <a:p>
            <a:pPr>
              <a:defRPr/>
            </a:pPr>
            <a:r>
              <a:rPr lang="ja-JP" altLang="en-US" dirty="0" smtClean="0"/>
              <a:t>３．ユースケースの検証</a:t>
            </a:r>
            <a:r>
              <a:rPr lang="en-US" altLang="ja-JP" dirty="0" smtClean="0"/>
              <a:t/>
            </a:r>
            <a:br>
              <a:rPr lang="en-US" altLang="ja-JP" dirty="0" smtClean="0"/>
            </a:br>
            <a:r>
              <a:rPr lang="ja-JP" altLang="en-US" dirty="0" smtClean="0"/>
              <a:t>（コア、防災）</a:t>
            </a:r>
            <a:endParaRPr lang="ja-JP" altLang="en-US" dirty="0"/>
          </a:p>
        </p:txBody>
      </p:sp>
      <p:sp>
        <p:nvSpPr>
          <p:cNvPr id="34819" name="テキスト プレースホルダ 5"/>
          <p:cNvSpPr>
            <a:spLocks noGrp="1"/>
          </p:cNvSpPr>
          <p:nvPr>
            <p:ph type="body" idx="1"/>
          </p:nvPr>
        </p:nvSpPr>
        <p:spPr>
          <a:xfrm>
            <a:off x="722313" y="2906713"/>
            <a:ext cx="7772400" cy="1500187"/>
          </a:xfrm>
        </p:spPr>
        <p:txBody>
          <a:bodyPr/>
          <a:lstStyle/>
          <a:p>
            <a:endParaRPr lang="ja-JP" altLang="en-US" smtClean="0"/>
          </a:p>
        </p:txBody>
      </p:sp>
      <p:sp>
        <p:nvSpPr>
          <p:cNvPr id="34820" name="スライド番号プレースホル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fld id="{CE04C72E-C50C-4D9C-91C9-37D4A38524CD}" type="slidenum">
              <a:rPr lang="ja-JP" altLang="en-US" smtClean="0"/>
              <a:pPr eaLnBrk="1" fontAlgn="base" hangingPunct="1">
                <a:spcBef>
                  <a:spcPct val="0"/>
                </a:spcBef>
                <a:spcAft>
                  <a:spcPct val="0"/>
                </a:spcAft>
              </a:pPr>
              <a:t>28</a:t>
            </a:fld>
            <a:endParaRPr lang="ja-JP" alt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1"/>
          <p:cNvSpPr>
            <a:spLocks noGrp="1"/>
          </p:cNvSpPr>
          <p:nvPr>
            <p:ph type="title"/>
          </p:nvPr>
        </p:nvSpPr>
        <p:spPr/>
        <p:txBody>
          <a:bodyPr/>
          <a:lstStyle/>
          <a:p>
            <a:r>
              <a:rPr lang="ja-JP" altLang="en-US" smtClean="0"/>
              <a:t>防災分野での活用の検討</a:t>
            </a:r>
          </a:p>
        </p:txBody>
      </p:sp>
      <p:sp>
        <p:nvSpPr>
          <p:cNvPr id="35843" name="コンテンツ プレースホルダ 6"/>
          <p:cNvSpPr>
            <a:spLocks noGrp="1"/>
          </p:cNvSpPr>
          <p:nvPr>
            <p:ph idx="1"/>
          </p:nvPr>
        </p:nvSpPr>
        <p:spPr>
          <a:xfrm>
            <a:off x="34925" y="620713"/>
            <a:ext cx="5545138" cy="1511300"/>
          </a:xfrm>
        </p:spPr>
        <p:txBody>
          <a:bodyPr/>
          <a:lstStyle/>
          <a:p>
            <a:r>
              <a:rPr lang="en-US" altLang="ja-JP" smtClean="0"/>
              <a:t>IMI</a:t>
            </a:r>
            <a:r>
              <a:rPr lang="ja-JP" altLang="en-US" smtClean="0"/>
              <a:t>防災物資情報交換で、いくつかのユースケースを想定し検証。</a:t>
            </a:r>
            <a:endParaRPr lang="en-US" altLang="ja-JP" smtClean="0"/>
          </a:p>
        </p:txBody>
      </p:sp>
      <p:pic>
        <p:nvPicPr>
          <p:cNvPr id="35844" name="コンテンツ プレースホルダ 5" descr="5-resource_reques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525" y="981075"/>
            <a:ext cx="3094038" cy="3636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845" name="スライド番号プレースホルダ 8"/>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fld id="{47F5DFA5-4F5F-452D-B782-CC5B9442D3FA}" type="slidenum">
              <a:rPr lang="ja-JP" altLang="en-US" smtClean="0"/>
              <a:pPr eaLnBrk="1" fontAlgn="base" hangingPunct="1">
                <a:spcBef>
                  <a:spcPct val="0"/>
                </a:spcBef>
                <a:spcAft>
                  <a:spcPct val="0"/>
                </a:spcAft>
              </a:pPr>
              <a:t>29</a:t>
            </a:fld>
            <a:endParaRPr lang="ja-JP" altLang="en-US" smtClean="0"/>
          </a:p>
        </p:txBody>
      </p:sp>
      <p:pic>
        <p:nvPicPr>
          <p:cNvPr id="35846" name="図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4478338"/>
            <a:ext cx="5832475" cy="233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正方形/長方形 10"/>
          <p:cNvSpPr>
            <a:spLocks noChangeArrowheads="1"/>
          </p:cNvSpPr>
          <p:nvPr/>
        </p:nvSpPr>
        <p:spPr bwMode="auto">
          <a:xfrm>
            <a:off x="5940425" y="620713"/>
            <a:ext cx="272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t>不足物資の送付要請の例</a:t>
            </a:r>
          </a:p>
        </p:txBody>
      </p:sp>
      <p:pic>
        <p:nvPicPr>
          <p:cNvPr id="358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50" y="1412875"/>
            <a:ext cx="4679950"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直線矢印コネクタ 13"/>
          <p:cNvCxnSpPr/>
          <p:nvPr/>
        </p:nvCxnSpPr>
        <p:spPr>
          <a:xfrm flipH="1" flipV="1">
            <a:off x="2447925" y="4186238"/>
            <a:ext cx="36513" cy="32226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曲線コネクタ 15"/>
          <p:cNvCxnSpPr/>
          <p:nvPr/>
        </p:nvCxnSpPr>
        <p:spPr>
          <a:xfrm flipV="1">
            <a:off x="3708400" y="4618038"/>
            <a:ext cx="3563938" cy="2051050"/>
          </a:xfrm>
          <a:prstGeom prst="curved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722313" y="4406900"/>
            <a:ext cx="7772400" cy="1362075"/>
          </a:xfrm>
        </p:spPr>
        <p:txBody>
          <a:bodyPr/>
          <a:lstStyle/>
          <a:p>
            <a:pPr>
              <a:defRPr/>
            </a:pPr>
            <a:r>
              <a:rPr lang="ja-JP" altLang="en-US" dirty="0" smtClean="0"/>
              <a:t>１．動向調査</a:t>
            </a:r>
            <a:endParaRPr lang="ja-JP" altLang="en-US" dirty="0"/>
          </a:p>
        </p:txBody>
      </p:sp>
      <p:sp>
        <p:nvSpPr>
          <p:cNvPr id="9219" name="テキスト プレースホルダ 5"/>
          <p:cNvSpPr>
            <a:spLocks noGrp="1"/>
          </p:cNvSpPr>
          <p:nvPr>
            <p:ph type="body" idx="1"/>
          </p:nvPr>
        </p:nvSpPr>
        <p:spPr>
          <a:xfrm>
            <a:off x="722313" y="2906713"/>
            <a:ext cx="7772400" cy="1500187"/>
          </a:xfrm>
        </p:spPr>
        <p:txBody>
          <a:bodyPr/>
          <a:lstStyle/>
          <a:p>
            <a:endParaRPr lang="ja-JP" altLang="en-US" smtClean="0"/>
          </a:p>
        </p:txBody>
      </p:sp>
      <p:sp>
        <p:nvSpPr>
          <p:cNvPr id="9220" name="スライド番号プレースホル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fld id="{58A0344E-564C-46BF-BEEF-6EC2A51D5F62}" type="slidenum">
              <a:rPr lang="ja-JP" altLang="en-US" smtClean="0"/>
              <a:pPr eaLnBrk="1" fontAlgn="base" hangingPunct="1">
                <a:spcBef>
                  <a:spcPct val="0"/>
                </a:spcBef>
                <a:spcAft>
                  <a:spcPct val="0"/>
                </a:spcAft>
              </a:pPr>
              <a:t>3</a:t>
            </a:fld>
            <a:endParaRPr lang="ja-JP" alt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パイ 77"/>
          <p:cNvSpPr/>
          <p:nvPr/>
        </p:nvSpPr>
        <p:spPr>
          <a:xfrm>
            <a:off x="1441450" y="1676400"/>
            <a:ext cx="4622800" cy="4622800"/>
          </a:xfrm>
          <a:prstGeom prst="pie">
            <a:avLst>
              <a:gd name="adj1" fmla="val 7112267"/>
              <a:gd name="adj2" fmla="val 8995852"/>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7" name="円/楕円 6"/>
          <p:cNvSpPr/>
          <p:nvPr/>
        </p:nvSpPr>
        <p:spPr>
          <a:xfrm>
            <a:off x="1303338" y="1544638"/>
            <a:ext cx="4894262" cy="4895850"/>
          </a:xfrm>
          <a:prstGeom prst="ellipse">
            <a:avLst/>
          </a:prstGeom>
          <a:no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868" name="テキスト ボックス 9"/>
          <p:cNvSpPr txBox="1">
            <a:spLocks noChangeArrowheads="1"/>
          </p:cNvSpPr>
          <p:nvPr/>
        </p:nvSpPr>
        <p:spPr bwMode="auto">
          <a:xfrm>
            <a:off x="6030913" y="3117850"/>
            <a:ext cx="492125"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a:solidFill>
                  <a:srgbClr val="7030A0"/>
                </a:solidFill>
                <a:latin typeface="HGP創英角ｺﾞｼｯｸUB" pitchFamily="50" charset="-128"/>
                <a:ea typeface="HGP創英角ｺﾞｼｯｸUB" pitchFamily="50" charset="-128"/>
              </a:rPr>
              <a:t>流通</a:t>
            </a:r>
          </a:p>
        </p:txBody>
      </p:sp>
      <p:sp>
        <p:nvSpPr>
          <p:cNvPr id="36869" name="テキスト ボックス 15"/>
          <p:cNvSpPr txBox="1">
            <a:spLocks noChangeArrowheads="1"/>
          </p:cNvSpPr>
          <p:nvPr/>
        </p:nvSpPr>
        <p:spPr bwMode="auto">
          <a:xfrm>
            <a:off x="4913313" y="1484313"/>
            <a:ext cx="595312"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a:solidFill>
                  <a:schemeClr val="tx2"/>
                </a:solidFill>
                <a:latin typeface="HGP創英角ｺﾞｼｯｸUB" pitchFamily="50" charset="-128"/>
                <a:ea typeface="HGP創英角ｺﾞｼｯｸUB" pitchFamily="50" charset="-128"/>
              </a:rPr>
              <a:t>防災</a:t>
            </a:r>
          </a:p>
        </p:txBody>
      </p:sp>
      <p:sp>
        <p:nvSpPr>
          <p:cNvPr id="36870" name="テキスト ボックス 17"/>
          <p:cNvSpPr txBox="1">
            <a:spLocks noChangeArrowheads="1"/>
          </p:cNvSpPr>
          <p:nvPr/>
        </p:nvSpPr>
        <p:spPr bwMode="auto">
          <a:xfrm>
            <a:off x="2819400" y="6227763"/>
            <a:ext cx="49371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a:solidFill>
                  <a:srgbClr val="7030A0"/>
                </a:solidFill>
                <a:latin typeface="HGP創英角ｺﾞｼｯｸUB" pitchFamily="50" charset="-128"/>
                <a:ea typeface="HGP創英角ｺﾞｼｯｸUB" pitchFamily="50" charset="-128"/>
              </a:rPr>
              <a:t>気象</a:t>
            </a:r>
          </a:p>
        </p:txBody>
      </p:sp>
      <p:sp>
        <p:nvSpPr>
          <p:cNvPr id="36871" name="テキスト ボックス 18"/>
          <p:cNvSpPr txBox="1">
            <a:spLocks noChangeArrowheads="1"/>
          </p:cNvSpPr>
          <p:nvPr/>
        </p:nvSpPr>
        <p:spPr bwMode="auto">
          <a:xfrm>
            <a:off x="5843588" y="4870450"/>
            <a:ext cx="493712" cy="277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a:solidFill>
                  <a:srgbClr val="7030A0"/>
                </a:solidFill>
                <a:latin typeface="HGP創英角ｺﾞｼｯｸUB" pitchFamily="50" charset="-128"/>
                <a:ea typeface="HGP創英角ｺﾞｼｯｸUB" pitchFamily="50" charset="-128"/>
              </a:rPr>
              <a:t>医療</a:t>
            </a:r>
          </a:p>
        </p:txBody>
      </p:sp>
      <p:sp>
        <p:nvSpPr>
          <p:cNvPr id="36872" name="テキスト ボックス 34"/>
          <p:cNvSpPr txBox="1">
            <a:spLocks noChangeArrowheads="1"/>
          </p:cNvSpPr>
          <p:nvPr/>
        </p:nvSpPr>
        <p:spPr bwMode="auto">
          <a:xfrm>
            <a:off x="5232400" y="5670550"/>
            <a:ext cx="493713" cy="277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a:solidFill>
                  <a:srgbClr val="7030A0"/>
                </a:solidFill>
                <a:latin typeface="HGP創英角ｺﾞｼｯｸUB" pitchFamily="50" charset="-128"/>
                <a:ea typeface="HGP創英角ｺﾞｼｯｸUB" pitchFamily="50" charset="-128"/>
              </a:rPr>
              <a:t>教育</a:t>
            </a:r>
          </a:p>
        </p:txBody>
      </p:sp>
      <p:sp>
        <p:nvSpPr>
          <p:cNvPr id="36873" name="テキスト ボックス 41"/>
          <p:cNvSpPr txBox="1">
            <a:spLocks noChangeArrowheads="1"/>
          </p:cNvSpPr>
          <p:nvPr/>
        </p:nvSpPr>
        <p:spPr bwMode="auto">
          <a:xfrm>
            <a:off x="3897313" y="6257925"/>
            <a:ext cx="1108075" cy="277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a:solidFill>
                  <a:srgbClr val="7030A0"/>
                </a:solidFill>
                <a:latin typeface="HGP創英角ｺﾞｼｯｸUB" pitchFamily="50" charset="-128"/>
                <a:ea typeface="HGP創英角ｺﾞｼｯｸUB" pitchFamily="50" charset="-128"/>
              </a:rPr>
              <a:t>文化・スポーツ</a:t>
            </a:r>
            <a:endParaRPr lang="en-US" altLang="ja-JP" sz="1200">
              <a:solidFill>
                <a:srgbClr val="7030A0"/>
              </a:solidFill>
              <a:latin typeface="HGP創英角ｺﾞｼｯｸUB" pitchFamily="50" charset="-128"/>
              <a:ea typeface="HGP創英角ｺﾞｼｯｸUB" pitchFamily="50" charset="-128"/>
            </a:endParaRPr>
          </a:p>
        </p:txBody>
      </p:sp>
      <p:sp>
        <p:nvSpPr>
          <p:cNvPr id="4" name="パイ 3"/>
          <p:cNvSpPr/>
          <p:nvPr/>
        </p:nvSpPr>
        <p:spPr>
          <a:xfrm>
            <a:off x="1511300" y="1701800"/>
            <a:ext cx="4570413" cy="4538663"/>
          </a:xfrm>
          <a:prstGeom prst="pie">
            <a:avLst>
              <a:gd name="adj1" fmla="val 18980618"/>
              <a:gd name="adj2" fmla="val 604681"/>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5" name="パイ 4"/>
          <p:cNvSpPr/>
          <p:nvPr/>
        </p:nvSpPr>
        <p:spPr>
          <a:xfrm>
            <a:off x="1455738" y="1666875"/>
            <a:ext cx="4524375" cy="4622800"/>
          </a:xfrm>
          <a:prstGeom prst="pie">
            <a:avLst>
              <a:gd name="adj1" fmla="val 20805534"/>
              <a:gd name="adj2" fmla="val 51621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11" name="パイ 10"/>
          <p:cNvSpPr/>
          <p:nvPr/>
        </p:nvSpPr>
        <p:spPr>
          <a:xfrm>
            <a:off x="1457325" y="1677988"/>
            <a:ext cx="4622800" cy="4621212"/>
          </a:xfrm>
          <a:prstGeom prst="pie">
            <a:avLst>
              <a:gd name="adj1" fmla="val 597335"/>
              <a:gd name="adj2" fmla="val 2177296"/>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12" name="パイ 11"/>
          <p:cNvSpPr/>
          <p:nvPr/>
        </p:nvSpPr>
        <p:spPr>
          <a:xfrm>
            <a:off x="1468438" y="1665288"/>
            <a:ext cx="4621212" cy="4622800"/>
          </a:xfrm>
          <a:prstGeom prst="pie">
            <a:avLst>
              <a:gd name="adj1" fmla="val 2188826"/>
              <a:gd name="adj2" fmla="val 380601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20" name="テキスト ボックス 19"/>
          <p:cNvSpPr txBox="1"/>
          <p:nvPr/>
        </p:nvSpPr>
        <p:spPr>
          <a:xfrm>
            <a:off x="5629275" y="1582738"/>
            <a:ext cx="1831975" cy="415925"/>
          </a:xfrm>
          <a:prstGeom prst="rect">
            <a:avLst/>
          </a:prstGeom>
          <a:noFill/>
        </p:spPr>
        <p:txBody>
          <a:bodyPr wrap="none">
            <a:spAutoFit/>
          </a:bodyPr>
          <a:lstStyle/>
          <a:p>
            <a:pPr algn="ctr">
              <a:defRPr/>
            </a:pPr>
            <a:r>
              <a:rPr lang="ja-JP" altLang="en-US" sz="1050" dirty="0">
                <a:latin typeface="+mn-ea"/>
              </a:rPr>
              <a:t>公共情報コモンズ</a:t>
            </a:r>
            <a:endParaRPr lang="en-US" altLang="ja-JP" sz="1050" dirty="0">
              <a:latin typeface="+mn-ea"/>
            </a:endParaRPr>
          </a:p>
          <a:p>
            <a:pPr algn="ctr">
              <a:defRPr/>
            </a:pPr>
            <a:r>
              <a:rPr lang="ja-JP" altLang="en-US" sz="1050" dirty="0">
                <a:latin typeface="+mn-ea"/>
              </a:rPr>
              <a:t>（コモンズ形式</a:t>
            </a:r>
            <a:r>
              <a:rPr lang="en-US" altLang="ja-JP" sz="1050" dirty="0">
                <a:latin typeface="+mn-ea"/>
              </a:rPr>
              <a:t>XML/EDXL</a:t>
            </a:r>
            <a:r>
              <a:rPr lang="ja-JP" altLang="en-US" sz="1050" dirty="0">
                <a:latin typeface="+mn-ea"/>
              </a:rPr>
              <a:t>）</a:t>
            </a:r>
            <a:endParaRPr lang="en-US" altLang="ja-JP" sz="1050" dirty="0">
              <a:latin typeface="+mn-ea"/>
            </a:endParaRPr>
          </a:p>
        </p:txBody>
      </p:sp>
      <p:sp>
        <p:nvSpPr>
          <p:cNvPr id="34" name="パイ 33"/>
          <p:cNvSpPr/>
          <p:nvPr/>
        </p:nvSpPr>
        <p:spPr>
          <a:xfrm>
            <a:off x="1455738" y="1677988"/>
            <a:ext cx="4621212" cy="4621212"/>
          </a:xfrm>
          <a:prstGeom prst="pie">
            <a:avLst>
              <a:gd name="adj1" fmla="val 3796801"/>
              <a:gd name="adj2" fmla="val 5455342"/>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41" name="パイ 40"/>
          <p:cNvSpPr/>
          <p:nvPr/>
        </p:nvSpPr>
        <p:spPr>
          <a:xfrm>
            <a:off x="1439863" y="1671638"/>
            <a:ext cx="4621212" cy="4622800"/>
          </a:xfrm>
          <a:prstGeom prst="pie">
            <a:avLst>
              <a:gd name="adj1" fmla="val 5448817"/>
              <a:gd name="adj2" fmla="val 709999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52" name="フリーフォーム 51"/>
          <p:cNvSpPr/>
          <p:nvPr/>
        </p:nvSpPr>
        <p:spPr>
          <a:xfrm>
            <a:off x="4113213" y="3687763"/>
            <a:ext cx="1236662" cy="434975"/>
          </a:xfrm>
          <a:custGeom>
            <a:avLst/>
            <a:gdLst>
              <a:gd name="connsiteX0" fmla="*/ 966354 w 1132609"/>
              <a:gd name="connsiteY0" fmla="*/ 0 h 633845"/>
              <a:gd name="connsiteX1" fmla="*/ 0 w 1132609"/>
              <a:gd name="connsiteY1" fmla="*/ 633845 h 633845"/>
              <a:gd name="connsiteX2" fmla="*/ 1132609 w 1132609"/>
              <a:gd name="connsiteY2" fmla="*/ 477982 h 633845"/>
            </a:gdLst>
            <a:ahLst/>
            <a:cxnLst>
              <a:cxn ang="0">
                <a:pos x="connsiteX0" y="connsiteY0"/>
              </a:cxn>
              <a:cxn ang="0">
                <a:pos x="connsiteX1" y="connsiteY1"/>
              </a:cxn>
              <a:cxn ang="0">
                <a:pos x="connsiteX2" y="connsiteY2"/>
              </a:cxn>
            </a:cxnLst>
            <a:rect l="l" t="t" r="r" b="b"/>
            <a:pathLst>
              <a:path w="1132609" h="633845">
                <a:moveTo>
                  <a:pt x="966354" y="0"/>
                </a:moveTo>
                <a:lnTo>
                  <a:pt x="0" y="633845"/>
                </a:lnTo>
                <a:lnTo>
                  <a:pt x="1132609" y="477982"/>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5" name="フリーフォーム 54"/>
          <p:cNvSpPr/>
          <p:nvPr/>
        </p:nvSpPr>
        <p:spPr>
          <a:xfrm>
            <a:off x="3821113" y="4476750"/>
            <a:ext cx="1092200" cy="1476375"/>
          </a:xfrm>
          <a:custGeom>
            <a:avLst/>
            <a:gdLst>
              <a:gd name="connsiteX0" fmla="*/ 1091046 w 1091046"/>
              <a:gd name="connsiteY0" fmla="*/ 883228 h 1475509"/>
              <a:gd name="connsiteX1" fmla="*/ 0 w 1091046"/>
              <a:gd name="connsiteY1" fmla="*/ 0 h 1475509"/>
              <a:gd name="connsiteX2" fmla="*/ 342900 w 1091046"/>
              <a:gd name="connsiteY2" fmla="*/ 1475509 h 1475509"/>
            </a:gdLst>
            <a:ahLst/>
            <a:cxnLst>
              <a:cxn ang="0">
                <a:pos x="connsiteX0" y="connsiteY0"/>
              </a:cxn>
              <a:cxn ang="0">
                <a:pos x="connsiteX1" y="connsiteY1"/>
              </a:cxn>
              <a:cxn ang="0">
                <a:pos x="connsiteX2" y="connsiteY2"/>
              </a:cxn>
            </a:cxnLst>
            <a:rect l="l" t="t" r="r" b="b"/>
            <a:pathLst>
              <a:path w="1091046" h="1475509">
                <a:moveTo>
                  <a:pt x="1091046" y="883228"/>
                </a:moveTo>
                <a:lnTo>
                  <a:pt x="0" y="0"/>
                </a:lnTo>
                <a:lnTo>
                  <a:pt x="342900" y="1475509"/>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8" name="テキスト ボックス 57"/>
          <p:cNvSpPr txBox="1"/>
          <p:nvPr/>
        </p:nvSpPr>
        <p:spPr>
          <a:xfrm>
            <a:off x="1495425" y="6548438"/>
            <a:ext cx="1438275" cy="254000"/>
          </a:xfrm>
          <a:prstGeom prst="rect">
            <a:avLst/>
          </a:prstGeom>
          <a:noFill/>
        </p:spPr>
        <p:txBody>
          <a:bodyPr wrap="none">
            <a:spAutoFit/>
          </a:bodyPr>
          <a:lstStyle/>
          <a:p>
            <a:pPr>
              <a:defRPr/>
            </a:pPr>
            <a:r>
              <a:rPr lang="ja-JP" altLang="en-US" sz="1050" dirty="0">
                <a:latin typeface="+mn-ea"/>
              </a:rPr>
              <a:t>気象庁防災情報</a:t>
            </a:r>
            <a:r>
              <a:rPr lang="en-US" altLang="ja-JP" sz="1050" dirty="0">
                <a:latin typeface="+mn-ea"/>
              </a:rPr>
              <a:t>XML</a:t>
            </a:r>
            <a:endParaRPr lang="ja-JP" altLang="en-US" sz="1050" dirty="0">
              <a:latin typeface="+mn-ea"/>
            </a:endParaRPr>
          </a:p>
        </p:txBody>
      </p:sp>
      <p:sp>
        <p:nvSpPr>
          <p:cNvPr id="36884" name="テキスト ボックス 59"/>
          <p:cNvSpPr txBox="1">
            <a:spLocks noChangeArrowheads="1"/>
          </p:cNvSpPr>
          <p:nvPr/>
        </p:nvSpPr>
        <p:spPr bwMode="auto">
          <a:xfrm>
            <a:off x="2316163" y="5189538"/>
            <a:ext cx="11191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u="sng">
                <a:solidFill>
                  <a:srgbClr val="7030A0"/>
                </a:solidFill>
                <a:latin typeface="HGP創英角ｺﾞｼｯｸUB" pitchFamily="50" charset="-128"/>
                <a:ea typeface="HGP創英角ｺﾞｼｯｸUB" pitchFamily="50" charset="-128"/>
              </a:rPr>
              <a:t>ドメイン（分野）</a:t>
            </a:r>
          </a:p>
        </p:txBody>
      </p:sp>
      <p:sp>
        <p:nvSpPr>
          <p:cNvPr id="36885" name="テキスト ボックス 60"/>
          <p:cNvSpPr txBox="1">
            <a:spLocks noChangeArrowheads="1"/>
          </p:cNvSpPr>
          <p:nvPr/>
        </p:nvSpPr>
        <p:spPr bwMode="auto">
          <a:xfrm rot="2464428">
            <a:off x="4435475" y="2584450"/>
            <a:ext cx="4143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a:solidFill>
                  <a:srgbClr val="7030A0"/>
                </a:solidFill>
                <a:latin typeface="HGP創英角ｺﾞｼｯｸUB" pitchFamily="50" charset="-128"/>
                <a:ea typeface="HGP創英角ｺﾞｼｯｸUB" pitchFamily="50" charset="-128"/>
              </a:rPr>
              <a:t>・・・</a:t>
            </a:r>
          </a:p>
        </p:txBody>
      </p:sp>
      <p:sp>
        <p:nvSpPr>
          <p:cNvPr id="36886" name="テキスト ボックス 61"/>
          <p:cNvSpPr txBox="1">
            <a:spLocks noChangeArrowheads="1"/>
          </p:cNvSpPr>
          <p:nvPr/>
        </p:nvSpPr>
        <p:spPr bwMode="auto">
          <a:xfrm rot="4096826">
            <a:off x="2112169" y="4318794"/>
            <a:ext cx="4159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a:solidFill>
                  <a:srgbClr val="7030A0"/>
                </a:solidFill>
                <a:latin typeface="HGP創英角ｺﾞｼｯｸUB" pitchFamily="50" charset="-128"/>
                <a:ea typeface="HGP創英角ｺﾞｼｯｸUB" pitchFamily="50" charset="-128"/>
              </a:rPr>
              <a:t>・・・</a:t>
            </a:r>
          </a:p>
        </p:txBody>
      </p:sp>
      <p:grpSp>
        <p:nvGrpSpPr>
          <p:cNvPr id="36887" name="グループ化 79"/>
          <p:cNvGrpSpPr>
            <a:grpSpLocks/>
          </p:cNvGrpSpPr>
          <p:nvPr/>
        </p:nvGrpSpPr>
        <p:grpSpPr bwMode="auto">
          <a:xfrm>
            <a:off x="5106988" y="908050"/>
            <a:ext cx="4649787" cy="3336925"/>
            <a:chOff x="4453441" y="812177"/>
            <a:chExt cx="4648943" cy="3336903"/>
          </a:xfrm>
        </p:grpSpPr>
        <p:sp>
          <p:nvSpPr>
            <p:cNvPr id="22" name="パイ 21"/>
            <p:cNvSpPr/>
            <p:nvPr/>
          </p:nvSpPr>
          <p:spPr>
            <a:xfrm>
              <a:off x="4453441" y="1037601"/>
              <a:ext cx="4621961" cy="1727189"/>
            </a:xfrm>
            <a:prstGeom prst="pie">
              <a:avLst>
                <a:gd name="adj1" fmla="val 1212739"/>
                <a:gd name="adj2" fmla="val 2854341"/>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23" name="パイ 22"/>
            <p:cNvSpPr/>
            <p:nvPr/>
          </p:nvSpPr>
          <p:spPr>
            <a:xfrm>
              <a:off x="4461377" y="812177"/>
              <a:ext cx="4621961" cy="1728777"/>
            </a:xfrm>
            <a:prstGeom prst="pie">
              <a:avLst>
                <a:gd name="adj1" fmla="val 1212739"/>
                <a:gd name="adj2" fmla="val 2854341"/>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24" name="パイ 23"/>
            <p:cNvSpPr/>
            <p:nvPr/>
          </p:nvSpPr>
          <p:spPr>
            <a:xfrm>
              <a:off x="4472488" y="2420304"/>
              <a:ext cx="4621961" cy="1728776"/>
            </a:xfrm>
            <a:prstGeom prst="pie">
              <a:avLst>
                <a:gd name="adj1" fmla="val 1212739"/>
                <a:gd name="adj2" fmla="val 2854341"/>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25" name="パイ 24"/>
            <p:cNvSpPr/>
            <p:nvPr/>
          </p:nvSpPr>
          <p:spPr>
            <a:xfrm>
              <a:off x="4480423" y="2172656"/>
              <a:ext cx="4621961" cy="1728776"/>
            </a:xfrm>
            <a:prstGeom prst="pie">
              <a:avLst>
                <a:gd name="adj1" fmla="val 1212739"/>
                <a:gd name="adj2" fmla="val 2854341"/>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26" name="パイ 25"/>
            <p:cNvSpPr/>
            <p:nvPr/>
          </p:nvSpPr>
          <p:spPr>
            <a:xfrm>
              <a:off x="4480423" y="1917070"/>
              <a:ext cx="4621961" cy="1727189"/>
            </a:xfrm>
            <a:prstGeom prst="pie">
              <a:avLst>
                <a:gd name="adj1" fmla="val 1212739"/>
                <a:gd name="adj2" fmla="val 2854341"/>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36953" name="テキスト ボックス 27"/>
            <p:cNvSpPr txBox="1">
              <a:spLocks noChangeArrowheads="1"/>
            </p:cNvSpPr>
            <p:nvPr/>
          </p:nvSpPr>
          <p:spPr bwMode="auto">
            <a:xfrm>
              <a:off x="7590756" y="2140368"/>
              <a:ext cx="4924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a:latin typeface="HGP創英角ｺﾞｼｯｸUB" pitchFamily="50" charset="-128"/>
                  <a:ea typeface="HGP創英角ｺﾞｼｯｸUB" pitchFamily="50" charset="-128"/>
                </a:rPr>
                <a:t>語彙</a:t>
              </a:r>
            </a:p>
          </p:txBody>
        </p:sp>
        <p:sp>
          <p:nvSpPr>
            <p:cNvPr id="36954" name="テキスト ボックス 28"/>
            <p:cNvSpPr txBox="1">
              <a:spLocks noChangeArrowheads="1"/>
            </p:cNvSpPr>
            <p:nvPr/>
          </p:nvSpPr>
          <p:spPr bwMode="auto">
            <a:xfrm>
              <a:off x="7633733" y="2401869"/>
              <a:ext cx="5373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a:latin typeface="HGP創英角ｺﾞｼｯｸUB" pitchFamily="50" charset="-128"/>
                  <a:ea typeface="HGP創英角ｺﾞｼｯｸUB" pitchFamily="50" charset="-128"/>
                </a:rPr>
                <a:t>コード</a:t>
              </a:r>
            </a:p>
          </p:txBody>
        </p:sp>
        <p:sp>
          <p:nvSpPr>
            <p:cNvPr id="36955" name="テキスト ボックス 29"/>
            <p:cNvSpPr txBox="1">
              <a:spLocks noChangeArrowheads="1"/>
            </p:cNvSpPr>
            <p:nvPr/>
          </p:nvSpPr>
          <p:spPr bwMode="auto">
            <a:xfrm>
              <a:off x="7719309" y="3266300"/>
              <a:ext cx="3385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a:latin typeface="HGP創英角ｺﾞｼｯｸUB" pitchFamily="50" charset="-128"/>
                  <a:ea typeface="HGP創英角ｺﾞｼｯｸUB" pitchFamily="50" charset="-128"/>
                </a:rPr>
                <a:t>国</a:t>
              </a:r>
            </a:p>
          </p:txBody>
        </p:sp>
        <p:sp>
          <p:nvSpPr>
            <p:cNvPr id="36956" name="テキスト ボックス 30"/>
            <p:cNvSpPr txBox="1">
              <a:spLocks noChangeArrowheads="1"/>
            </p:cNvSpPr>
            <p:nvPr/>
          </p:nvSpPr>
          <p:spPr bwMode="auto">
            <a:xfrm>
              <a:off x="7594698" y="3536778"/>
              <a:ext cx="64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a:latin typeface="HGP創英角ｺﾞｼｯｸUB" pitchFamily="50" charset="-128"/>
                  <a:ea typeface="HGP創英角ｺﾞｼｯｸUB" pitchFamily="50" charset="-128"/>
                </a:rPr>
                <a:t>自治体</a:t>
              </a:r>
            </a:p>
          </p:txBody>
        </p:sp>
        <p:sp>
          <p:nvSpPr>
            <p:cNvPr id="36957" name="テキスト ボックス 31"/>
            <p:cNvSpPr txBox="1">
              <a:spLocks noChangeArrowheads="1"/>
            </p:cNvSpPr>
            <p:nvPr/>
          </p:nvSpPr>
          <p:spPr bwMode="auto">
            <a:xfrm>
              <a:off x="7630076" y="3800073"/>
              <a:ext cx="4924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a:latin typeface="HGP創英角ｺﾞｼｯｸUB" pitchFamily="50" charset="-128"/>
                  <a:ea typeface="HGP創英角ｺﾞｼｯｸUB" pitchFamily="50" charset="-128"/>
                </a:rPr>
                <a:t>民間</a:t>
              </a:r>
            </a:p>
          </p:txBody>
        </p:sp>
        <p:sp>
          <p:nvSpPr>
            <p:cNvPr id="63" name="角丸四角形 62"/>
            <p:cNvSpPr/>
            <p:nvPr/>
          </p:nvSpPr>
          <p:spPr>
            <a:xfrm>
              <a:off x="7232648" y="1575760"/>
              <a:ext cx="795194" cy="1746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latin typeface="HGP創英角ｺﾞｼｯｸUB" pitchFamily="50" charset="-128"/>
                  <a:ea typeface="HGP創英角ｺﾞｼｯｸUB" pitchFamily="50" charset="-128"/>
                </a:rPr>
                <a:t>物資</a:t>
              </a:r>
            </a:p>
          </p:txBody>
        </p:sp>
        <p:cxnSp>
          <p:nvCxnSpPr>
            <p:cNvPr id="57" name="直線コネクタ 56"/>
            <p:cNvCxnSpPr>
              <a:stCxn id="63" idx="2"/>
            </p:cNvCxnSpPr>
            <p:nvPr/>
          </p:nvCxnSpPr>
          <p:spPr>
            <a:xfrm>
              <a:off x="7629451" y="1750384"/>
              <a:ext cx="0" cy="37623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7629451" y="2129793"/>
              <a:ext cx="0" cy="57149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flipH="1">
              <a:off x="7629451" y="2699703"/>
              <a:ext cx="4762" cy="59054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0" name="直線コネクタ 69"/>
            <p:cNvCxnSpPr>
              <a:endCxn id="36957" idx="1"/>
            </p:cNvCxnSpPr>
            <p:nvPr/>
          </p:nvCxnSpPr>
          <p:spPr>
            <a:xfrm>
              <a:off x="7626277" y="3282311"/>
              <a:ext cx="3174" cy="655634"/>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grpSp>
      <p:sp>
        <p:nvSpPr>
          <p:cNvPr id="69" name="フリーフォーム 68"/>
          <p:cNvSpPr/>
          <p:nvPr/>
        </p:nvSpPr>
        <p:spPr>
          <a:xfrm>
            <a:off x="4143375" y="3125788"/>
            <a:ext cx="1120775" cy="1331912"/>
          </a:xfrm>
          <a:custGeom>
            <a:avLst/>
            <a:gdLst>
              <a:gd name="connsiteX0" fmla="*/ 1028700 w 1122218"/>
              <a:gd name="connsiteY0" fmla="*/ 0 h 1350818"/>
              <a:gd name="connsiteX1" fmla="*/ 0 w 1122218"/>
              <a:gd name="connsiteY1" fmla="*/ 893618 h 1350818"/>
              <a:gd name="connsiteX2" fmla="*/ 1122218 w 1122218"/>
              <a:gd name="connsiteY2" fmla="*/ 1350818 h 1350818"/>
            </a:gdLst>
            <a:ahLst/>
            <a:cxnLst>
              <a:cxn ang="0">
                <a:pos x="connsiteX0" y="connsiteY0"/>
              </a:cxn>
              <a:cxn ang="0">
                <a:pos x="connsiteX1" y="connsiteY1"/>
              </a:cxn>
              <a:cxn ang="0">
                <a:pos x="connsiteX2" y="connsiteY2"/>
              </a:cxn>
            </a:cxnLst>
            <a:rect l="l" t="t" r="r" b="b"/>
            <a:pathLst>
              <a:path w="1122218" h="1350818">
                <a:moveTo>
                  <a:pt x="1028700" y="0"/>
                </a:moveTo>
                <a:lnTo>
                  <a:pt x="0" y="893618"/>
                </a:lnTo>
                <a:lnTo>
                  <a:pt x="1122218" y="1350818"/>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角丸四角形 20"/>
          <p:cNvSpPr/>
          <p:nvPr/>
        </p:nvSpPr>
        <p:spPr>
          <a:xfrm>
            <a:off x="4879975" y="2987675"/>
            <a:ext cx="795338" cy="1730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latin typeface="HGP創英角ｺﾞｼｯｸUB" pitchFamily="50" charset="-128"/>
                <a:ea typeface="HGP創英角ｺﾞｼｯｸUB" pitchFamily="50" charset="-128"/>
              </a:rPr>
              <a:t>商品分類</a:t>
            </a:r>
          </a:p>
        </p:txBody>
      </p:sp>
      <p:sp>
        <p:nvSpPr>
          <p:cNvPr id="44" name="角丸四角形 43"/>
          <p:cNvSpPr/>
          <p:nvPr/>
        </p:nvSpPr>
        <p:spPr>
          <a:xfrm>
            <a:off x="5116513" y="3841750"/>
            <a:ext cx="796925" cy="1730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latin typeface="HGP創英角ｺﾞｼｯｸUB" pitchFamily="50" charset="-128"/>
                <a:ea typeface="HGP創英角ｺﾞｼｯｸUB" pitchFamily="50" charset="-128"/>
              </a:rPr>
              <a:t>備蓄品</a:t>
            </a:r>
          </a:p>
        </p:txBody>
      </p:sp>
      <p:sp>
        <p:nvSpPr>
          <p:cNvPr id="45" name="角丸四角形 44"/>
          <p:cNvSpPr/>
          <p:nvPr/>
        </p:nvSpPr>
        <p:spPr>
          <a:xfrm>
            <a:off x="5127625" y="3619500"/>
            <a:ext cx="796925" cy="1730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latin typeface="HGP創英角ｺﾞｼｯｸUB" pitchFamily="50" charset="-128"/>
                <a:ea typeface="HGP創英角ｺﾞｼｯｸUB" pitchFamily="50" charset="-128"/>
              </a:rPr>
              <a:t>物資</a:t>
            </a:r>
          </a:p>
        </p:txBody>
      </p:sp>
      <p:sp>
        <p:nvSpPr>
          <p:cNvPr id="46" name="角丸四角形 45"/>
          <p:cNvSpPr/>
          <p:nvPr/>
        </p:nvSpPr>
        <p:spPr>
          <a:xfrm>
            <a:off x="4891088" y="4391025"/>
            <a:ext cx="795337" cy="1730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latin typeface="HGP創英角ｺﾞｼｯｸUB" pitchFamily="50" charset="-128"/>
                <a:ea typeface="HGP創英角ｺﾞｼｯｸUB" pitchFamily="50" charset="-128"/>
              </a:rPr>
              <a:t>医薬品</a:t>
            </a:r>
          </a:p>
        </p:txBody>
      </p:sp>
      <p:sp>
        <p:nvSpPr>
          <p:cNvPr id="71" name="フリーフォーム 70"/>
          <p:cNvSpPr/>
          <p:nvPr/>
        </p:nvSpPr>
        <p:spPr>
          <a:xfrm>
            <a:off x="3800475" y="4487863"/>
            <a:ext cx="1443038" cy="831850"/>
          </a:xfrm>
          <a:custGeom>
            <a:avLst/>
            <a:gdLst>
              <a:gd name="connsiteX0" fmla="*/ 62346 w 1444336"/>
              <a:gd name="connsiteY0" fmla="*/ 831273 h 831273"/>
              <a:gd name="connsiteX1" fmla="*/ 0 w 1444336"/>
              <a:gd name="connsiteY1" fmla="*/ 0 h 831273"/>
              <a:gd name="connsiteX2" fmla="*/ 1444336 w 1444336"/>
              <a:gd name="connsiteY2" fmla="*/ 342900 h 831273"/>
            </a:gdLst>
            <a:ahLst/>
            <a:cxnLst>
              <a:cxn ang="0">
                <a:pos x="connsiteX0" y="connsiteY0"/>
              </a:cxn>
              <a:cxn ang="0">
                <a:pos x="connsiteX1" y="connsiteY1"/>
              </a:cxn>
              <a:cxn ang="0">
                <a:pos x="connsiteX2" y="connsiteY2"/>
              </a:cxn>
            </a:cxnLst>
            <a:rect l="l" t="t" r="r" b="b"/>
            <a:pathLst>
              <a:path w="1444336" h="831273">
                <a:moveTo>
                  <a:pt x="62346" y="831273"/>
                </a:moveTo>
                <a:lnTo>
                  <a:pt x="0" y="0"/>
                </a:lnTo>
                <a:lnTo>
                  <a:pt x="1444336" y="34290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角丸四角形 48"/>
          <p:cNvSpPr/>
          <p:nvPr/>
        </p:nvSpPr>
        <p:spPr>
          <a:xfrm>
            <a:off x="3505200" y="5127625"/>
            <a:ext cx="795338" cy="376238"/>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latin typeface="HGP創英角ｺﾞｼｯｸUB" pitchFamily="50" charset="-128"/>
                <a:ea typeface="HGP創英角ｺﾞｼｯｸUB" pitchFamily="50" charset="-128"/>
              </a:rPr>
              <a:t>公民館</a:t>
            </a:r>
            <a:endParaRPr lang="en-US" altLang="ja-JP" sz="1050" dirty="0">
              <a:latin typeface="HGP創英角ｺﾞｼｯｸUB" pitchFamily="50" charset="-128"/>
              <a:ea typeface="HGP創英角ｺﾞｼｯｸUB" pitchFamily="50" charset="-128"/>
            </a:endParaRPr>
          </a:p>
        </p:txBody>
      </p:sp>
      <p:sp>
        <p:nvSpPr>
          <p:cNvPr id="50" name="角丸四角形 49"/>
          <p:cNvSpPr/>
          <p:nvPr/>
        </p:nvSpPr>
        <p:spPr>
          <a:xfrm>
            <a:off x="4505325" y="5095875"/>
            <a:ext cx="796925" cy="390525"/>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ja-JP" altLang="en-US" sz="1050" dirty="0">
                <a:latin typeface="HGP創英角ｺﾞｼｯｸUB" pitchFamily="50" charset="-128"/>
                <a:ea typeface="HGP創英角ｺﾞｼｯｸUB" pitchFamily="50" charset="-128"/>
              </a:rPr>
              <a:t>学校</a:t>
            </a:r>
            <a:endParaRPr lang="en-US" altLang="ja-JP" sz="1050" dirty="0">
              <a:latin typeface="HGP創英角ｺﾞｼｯｸUB" pitchFamily="50" charset="-128"/>
              <a:ea typeface="HGP創英角ｺﾞｼｯｸUB" pitchFamily="50" charset="-128"/>
            </a:endParaRPr>
          </a:p>
          <a:p>
            <a:pPr algn="ctr">
              <a:defRPr/>
            </a:pPr>
            <a:r>
              <a:rPr lang="en-US" altLang="ja-JP" sz="1050" dirty="0" err="1">
                <a:latin typeface="HGP創英角ｺﾞｼｯｸUB" pitchFamily="50" charset="-128"/>
                <a:ea typeface="HGP創英角ｺﾞｼｯｸUB" pitchFamily="50" charset="-128"/>
              </a:rPr>
              <a:t>imed:School</a:t>
            </a:r>
            <a:endParaRPr lang="en-US" altLang="ja-JP" sz="1050" dirty="0">
              <a:latin typeface="HGP創英角ｺﾞｼｯｸUB" pitchFamily="50" charset="-128"/>
              <a:ea typeface="HGP創英角ｺﾞｼｯｸUB" pitchFamily="50" charset="-128"/>
            </a:endParaRPr>
          </a:p>
        </p:txBody>
      </p:sp>
      <p:sp>
        <p:nvSpPr>
          <p:cNvPr id="51" name="角丸四角形 50"/>
          <p:cNvSpPr/>
          <p:nvPr/>
        </p:nvSpPr>
        <p:spPr>
          <a:xfrm>
            <a:off x="3641725" y="5715000"/>
            <a:ext cx="922338" cy="363538"/>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latin typeface="HGP創英角ｺﾞｼｯｸUB" pitchFamily="50" charset="-128"/>
                <a:ea typeface="HGP創英角ｺﾞｼｯｸUB" pitchFamily="50" charset="-128"/>
              </a:rPr>
              <a:t>体育館</a:t>
            </a:r>
            <a:endParaRPr lang="en-US" altLang="ja-JP" sz="1050" dirty="0">
              <a:latin typeface="HGP創英角ｺﾞｼｯｸUB" pitchFamily="50" charset="-128"/>
              <a:ea typeface="HGP創英角ｺﾞｼｯｸUB" pitchFamily="50" charset="-128"/>
            </a:endParaRPr>
          </a:p>
        </p:txBody>
      </p:sp>
      <p:sp>
        <p:nvSpPr>
          <p:cNvPr id="72" name="角丸四角形 71"/>
          <p:cNvSpPr/>
          <p:nvPr/>
        </p:nvSpPr>
        <p:spPr>
          <a:xfrm>
            <a:off x="4891088" y="4632325"/>
            <a:ext cx="795337" cy="376238"/>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ja-JP" altLang="en-US" sz="1050" dirty="0">
                <a:latin typeface="HGP創英角ｺﾞｼｯｸUB" pitchFamily="50" charset="-128"/>
                <a:ea typeface="HGP創英角ｺﾞｼｯｸUB" pitchFamily="50" charset="-128"/>
              </a:rPr>
              <a:t>病院</a:t>
            </a:r>
            <a:endParaRPr lang="en-US" altLang="ja-JP" sz="1050" dirty="0">
              <a:latin typeface="HGP創英角ｺﾞｼｯｸUB" pitchFamily="50" charset="-128"/>
              <a:ea typeface="HGP創英角ｺﾞｼｯｸUB" pitchFamily="50" charset="-128"/>
            </a:endParaRPr>
          </a:p>
          <a:p>
            <a:pPr algn="ctr">
              <a:defRPr/>
            </a:pPr>
            <a:r>
              <a:rPr lang="en-US" altLang="ja-JP" sz="1050" dirty="0" err="1">
                <a:latin typeface="HGP創英角ｺﾞｼｯｸUB" pitchFamily="50" charset="-128"/>
                <a:ea typeface="HGP創英角ｺﾞｼｯｸUB" pitchFamily="50" charset="-128"/>
              </a:rPr>
              <a:t>imhc:Hospital</a:t>
            </a:r>
            <a:endParaRPr lang="en-US" altLang="ja-JP" sz="1050" dirty="0">
              <a:latin typeface="HGP創英角ｺﾞｼｯｸUB" pitchFamily="50" charset="-128"/>
              <a:ea typeface="HGP創英角ｺﾞｼｯｸUB" pitchFamily="50" charset="-128"/>
            </a:endParaRPr>
          </a:p>
          <a:p>
            <a:pPr algn="ctr">
              <a:defRPr/>
            </a:pPr>
            <a:r>
              <a:rPr lang="en-US" altLang="ja-JP" sz="1050" dirty="0" err="1">
                <a:latin typeface="HGP創英角ｺﾞｼｯｸUB" pitchFamily="50" charset="-128"/>
                <a:ea typeface="HGP創英角ｺﾞｼｯｸUB" pitchFamily="50" charset="-128"/>
              </a:rPr>
              <a:t>ug:Hospital</a:t>
            </a:r>
            <a:endParaRPr lang="ja-JP" altLang="en-US" sz="1050" dirty="0">
              <a:latin typeface="HGP創英角ｺﾞｼｯｸUB" pitchFamily="50" charset="-128"/>
              <a:ea typeface="HGP創英角ｺﾞｼｯｸUB" pitchFamily="50" charset="-128"/>
            </a:endParaRPr>
          </a:p>
        </p:txBody>
      </p:sp>
      <p:cxnSp>
        <p:nvCxnSpPr>
          <p:cNvPr id="93" name="直線コネクタ 92"/>
          <p:cNvCxnSpPr/>
          <p:nvPr/>
        </p:nvCxnSpPr>
        <p:spPr>
          <a:xfrm flipH="1">
            <a:off x="5394325" y="1973263"/>
            <a:ext cx="473075" cy="396875"/>
          </a:xfrm>
          <a:prstGeom prst="line">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flipH="1">
            <a:off x="2727325" y="5895975"/>
            <a:ext cx="250825" cy="585788"/>
          </a:xfrm>
          <a:prstGeom prst="line">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3" name="パイ 72"/>
          <p:cNvSpPr/>
          <p:nvPr/>
        </p:nvSpPr>
        <p:spPr>
          <a:xfrm>
            <a:off x="1495425" y="1689100"/>
            <a:ext cx="4570413" cy="4538663"/>
          </a:xfrm>
          <a:prstGeom prst="pie">
            <a:avLst>
              <a:gd name="adj1" fmla="val 17228505"/>
              <a:gd name="adj2" fmla="val 19037506"/>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8" name="円/楕円 7"/>
          <p:cNvSpPr/>
          <p:nvPr/>
        </p:nvSpPr>
        <p:spPr>
          <a:xfrm>
            <a:off x="2892425" y="3117850"/>
            <a:ext cx="1722438" cy="1720850"/>
          </a:xfrm>
          <a:prstGeom prst="ellipse">
            <a:avLst/>
          </a:prstGeom>
          <a:solidFill>
            <a:schemeClr val="tx2">
              <a:lumMod val="60000"/>
              <a:lumOff val="40000"/>
            </a:schemeClr>
          </a:solidFill>
          <a:ln w="28575">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3" name="円/楕円 52"/>
          <p:cNvSpPr/>
          <p:nvPr/>
        </p:nvSpPr>
        <p:spPr>
          <a:xfrm>
            <a:off x="2908300" y="3902075"/>
            <a:ext cx="660400" cy="334963"/>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latin typeface="HGP創英角ｺﾞｼｯｸUB" pitchFamily="50" charset="-128"/>
                <a:ea typeface="HGP創英角ｺﾞｼｯｸUB" pitchFamily="50" charset="-128"/>
              </a:rPr>
              <a:t>ひと</a:t>
            </a:r>
          </a:p>
        </p:txBody>
      </p:sp>
      <p:sp>
        <p:nvSpPr>
          <p:cNvPr id="54" name="円/楕円 53"/>
          <p:cNvSpPr/>
          <p:nvPr/>
        </p:nvSpPr>
        <p:spPr>
          <a:xfrm>
            <a:off x="3178175" y="3462338"/>
            <a:ext cx="661988" cy="334962"/>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latin typeface="HGP創英角ｺﾞｼｯｸUB" pitchFamily="50" charset="-128"/>
                <a:ea typeface="HGP創英角ｺﾞｼｯｸUB" pitchFamily="50" charset="-128"/>
              </a:rPr>
              <a:t>乗物</a:t>
            </a:r>
          </a:p>
        </p:txBody>
      </p:sp>
      <p:sp>
        <p:nvSpPr>
          <p:cNvPr id="36904" name="テキスト ボックス 58"/>
          <p:cNvSpPr txBox="1">
            <a:spLocks noChangeArrowheads="1"/>
          </p:cNvSpPr>
          <p:nvPr/>
        </p:nvSpPr>
        <p:spPr bwMode="auto">
          <a:xfrm>
            <a:off x="3797300" y="3257550"/>
            <a:ext cx="4413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u="sng">
                <a:solidFill>
                  <a:schemeClr val="bg1"/>
                </a:solidFill>
                <a:latin typeface="HGP創英角ｺﾞｼｯｸUB" pitchFamily="50" charset="-128"/>
                <a:ea typeface="HGP創英角ｺﾞｼｯｸUB" pitchFamily="50" charset="-128"/>
              </a:rPr>
              <a:t>コア</a:t>
            </a:r>
          </a:p>
        </p:txBody>
      </p:sp>
      <p:sp>
        <p:nvSpPr>
          <p:cNvPr id="14" name="円/楕円 13"/>
          <p:cNvSpPr/>
          <p:nvPr/>
        </p:nvSpPr>
        <p:spPr>
          <a:xfrm>
            <a:off x="3970338" y="3849688"/>
            <a:ext cx="660400" cy="347662"/>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latin typeface="HGP創英角ｺﾞｼｯｸUB" pitchFamily="50" charset="-128"/>
                <a:ea typeface="HGP創英角ｺﾞｼｯｸUB" pitchFamily="50" charset="-128"/>
              </a:rPr>
              <a:t>もの</a:t>
            </a:r>
          </a:p>
        </p:txBody>
      </p:sp>
      <p:sp>
        <p:nvSpPr>
          <p:cNvPr id="37" name="円/楕円 36"/>
          <p:cNvSpPr/>
          <p:nvPr/>
        </p:nvSpPr>
        <p:spPr>
          <a:xfrm>
            <a:off x="3360738" y="4379913"/>
            <a:ext cx="660400" cy="333375"/>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ja-JP" altLang="en-US" sz="1050" dirty="0">
                <a:latin typeface="HGP創英角ｺﾞｼｯｸUB" pitchFamily="50" charset="-128"/>
                <a:ea typeface="HGP創英角ｺﾞｼｯｸUB" pitchFamily="50" charset="-128"/>
              </a:rPr>
              <a:t>建物</a:t>
            </a:r>
            <a:endParaRPr lang="en-US" altLang="ja-JP" sz="1050" dirty="0">
              <a:latin typeface="HGP創英角ｺﾞｼｯｸUB" pitchFamily="50" charset="-128"/>
              <a:ea typeface="HGP創英角ｺﾞｼｯｸUB" pitchFamily="50" charset="-128"/>
            </a:endParaRPr>
          </a:p>
          <a:p>
            <a:pPr algn="ctr">
              <a:defRPr/>
            </a:pPr>
            <a:r>
              <a:rPr lang="en-US" altLang="ja-JP" sz="1050" dirty="0" err="1">
                <a:latin typeface="HGP創英角ｺﾞｼｯｸUB" pitchFamily="50" charset="-128"/>
                <a:ea typeface="HGP創英角ｺﾞｼｯｸUB" pitchFamily="50" charset="-128"/>
              </a:rPr>
              <a:t>ic</a:t>
            </a:r>
            <a:r>
              <a:rPr lang="ja-JP" altLang="en-US" sz="1050" dirty="0">
                <a:latin typeface="HGP創英角ｺﾞｼｯｸUB" pitchFamily="50" charset="-128"/>
                <a:ea typeface="HGP創英角ｺﾞｼｯｸUB" pitchFamily="50" charset="-128"/>
              </a:rPr>
              <a:t>：</a:t>
            </a:r>
            <a:r>
              <a:rPr lang="en-US" altLang="ja-JP" sz="1050" dirty="0" err="1">
                <a:latin typeface="HGP創英角ｺﾞｼｯｸUB" pitchFamily="50" charset="-128"/>
                <a:ea typeface="HGP創英角ｺﾞｼｯｸUB" pitchFamily="50" charset="-128"/>
              </a:rPr>
              <a:t>Faci</a:t>
            </a:r>
            <a:r>
              <a:rPr lang="ja-JP" altLang="en-US" sz="1050" dirty="0" err="1">
                <a:latin typeface="HGP創英角ｺﾞｼｯｸUB" pitchFamily="50" charset="-128"/>
                <a:ea typeface="HGP創英角ｺﾞｼｯｸUB" pitchFamily="50" charset="-128"/>
              </a:rPr>
              <a:t>ｌ</a:t>
            </a:r>
            <a:r>
              <a:rPr lang="en-US" altLang="ja-JP" sz="1050" dirty="0" err="1">
                <a:latin typeface="HGP創英角ｺﾞｼｯｸUB" pitchFamily="50" charset="-128"/>
                <a:ea typeface="HGP創英角ｺﾞｼｯｸUB" pitchFamily="50" charset="-128"/>
              </a:rPr>
              <a:t>ity</a:t>
            </a:r>
            <a:endParaRPr lang="ja-JP" altLang="en-US" sz="1050" dirty="0">
              <a:latin typeface="HGP創英角ｺﾞｼｯｸUB" pitchFamily="50" charset="-128"/>
              <a:ea typeface="HGP創英角ｺﾞｼｯｸUB" pitchFamily="50" charset="-128"/>
            </a:endParaRPr>
          </a:p>
        </p:txBody>
      </p:sp>
      <p:sp>
        <p:nvSpPr>
          <p:cNvPr id="76" name="テキスト ボックス 75"/>
          <p:cNvSpPr txBox="1"/>
          <p:nvPr/>
        </p:nvSpPr>
        <p:spPr>
          <a:xfrm>
            <a:off x="1344613" y="3273425"/>
            <a:ext cx="1689100" cy="900113"/>
          </a:xfrm>
          <a:prstGeom prst="rect">
            <a:avLst/>
          </a:prstGeom>
          <a:noFill/>
        </p:spPr>
        <p:txBody>
          <a:bodyPr wrap="none">
            <a:spAutoFit/>
          </a:bodyPr>
          <a:lstStyle/>
          <a:p>
            <a:pPr>
              <a:defRPr/>
            </a:pPr>
            <a:r>
              <a:rPr lang="en-US" altLang="ja-JP" sz="1050" dirty="0" err="1">
                <a:latin typeface="HGP創英角ｺﾞｼｯｸUB" pitchFamily="50" charset="-128"/>
                <a:ea typeface="HGP創英角ｺﾞｼｯｸUB" pitchFamily="50" charset="-128"/>
              </a:rPr>
              <a:t>ic:Facilityname</a:t>
            </a:r>
            <a:r>
              <a:rPr lang="en-US" altLang="ja-JP" sz="1050" dirty="0">
                <a:latin typeface="HGP創英角ｺﾞｼｯｸUB" pitchFamily="50" charset="-128"/>
                <a:ea typeface="HGP創英角ｺﾞｼｯｸUB" pitchFamily="50" charset="-128"/>
              </a:rPr>
              <a:t> </a:t>
            </a:r>
            <a:r>
              <a:rPr lang="ja-JP" altLang="en-US" sz="1050" dirty="0">
                <a:latin typeface="HGP創英角ｺﾞｼｯｸUB" pitchFamily="50" charset="-128"/>
                <a:ea typeface="HGP創英角ｺﾞｼｯｸUB" pitchFamily="50" charset="-128"/>
              </a:rPr>
              <a:t>○○病院</a:t>
            </a:r>
            <a:endParaRPr lang="en-US" altLang="ja-JP" sz="1050" dirty="0">
              <a:latin typeface="HGP創英角ｺﾞｼｯｸUB" pitchFamily="50" charset="-128"/>
              <a:ea typeface="HGP創英角ｺﾞｼｯｸUB" pitchFamily="50" charset="-128"/>
            </a:endParaRPr>
          </a:p>
          <a:p>
            <a:pPr>
              <a:defRPr/>
            </a:pPr>
            <a:r>
              <a:rPr lang="en-US" altLang="ja-JP" sz="1050" dirty="0" err="1">
                <a:latin typeface="HGP創英角ｺﾞｼｯｸUB" pitchFamily="50" charset="-128"/>
                <a:ea typeface="HGP創英角ｺﾞｼｯｸUB" pitchFamily="50" charset="-128"/>
              </a:rPr>
              <a:t>ic:Location</a:t>
            </a:r>
            <a:r>
              <a:rPr lang="ja-JP" altLang="en-US" sz="1050" dirty="0">
                <a:latin typeface="HGP創英角ｺﾞｼｯｸUB" pitchFamily="50" charset="-128"/>
                <a:ea typeface="HGP創英角ｺﾞｼｯｸUB" pitchFamily="50" charset="-128"/>
              </a:rPr>
              <a:t>　    緯度・経度</a:t>
            </a:r>
            <a:endParaRPr lang="en-US" altLang="ja-JP" sz="1050" dirty="0">
              <a:latin typeface="HGP創英角ｺﾞｼｯｸUB" pitchFamily="50" charset="-128"/>
              <a:ea typeface="HGP創英角ｺﾞｼｯｸUB" pitchFamily="50" charset="-128"/>
            </a:endParaRPr>
          </a:p>
          <a:p>
            <a:pPr>
              <a:defRPr/>
            </a:pPr>
            <a:r>
              <a:rPr lang="en-US" altLang="ja-JP" sz="1050" dirty="0" err="1">
                <a:latin typeface="HGP創英角ｺﾞｼｯｸUB" pitchFamily="50" charset="-128"/>
                <a:ea typeface="HGP創英角ｺﾞｼｯｸUB" pitchFamily="50" charset="-128"/>
              </a:rPr>
              <a:t>ic:GroundFloor</a:t>
            </a:r>
            <a:r>
              <a:rPr lang="en-US" altLang="ja-JP" sz="1050" dirty="0">
                <a:latin typeface="HGP創英角ｺﾞｼｯｸUB" pitchFamily="50" charset="-128"/>
                <a:ea typeface="HGP創英角ｺﾞｼｯｸUB" pitchFamily="50" charset="-128"/>
              </a:rPr>
              <a:t> </a:t>
            </a:r>
            <a:r>
              <a:rPr lang="ja-JP" altLang="en-US" sz="1050" dirty="0">
                <a:latin typeface="HGP創英角ｺﾞｼｯｸUB" pitchFamily="50" charset="-128"/>
                <a:ea typeface="HGP創英角ｺﾞｼｯｸUB" pitchFamily="50" charset="-128"/>
              </a:rPr>
              <a:t>３階建</a:t>
            </a:r>
            <a:endParaRPr lang="en-US" altLang="ja-JP" sz="1050" dirty="0">
              <a:latin typeface="HGP創英角ｺﾞｼｯｸUB" pitchFamily="50" charset="-128"/>
              <a:ea typeface="HGP創英角ｺﾞｼｯｸUB" pitchFamily="50" charset="-128"/>
            </a:endParaRPr>
          </a:p>
          <a:p>
            <a:pPr>
              <a:defRPr/>
            </a:pPr>
            <a:r>
              <a:rPr lang="en-US" altLang="ja-JP" sz="1050" dirty="0" err="1">
                <a:latin typeface="HGP創英角ｺﾞｼｯｸUB" pitchFamily="50" charset="-128"/>
                <a:ea typeface="HGP創英角ｺﾞｼｯｸUB" pitchFamily="50" charset="-128"/>
              </a:rPr>
              <a:t>ic:Structure</a:t>
            </a:r>
            <a:r>
              <a:rPr lang="en-US" altLang="ja-JP" sz="1050" dirty="0">
                <a:latin typeface="HGP創英角ｺﾞｼｯｸUB" pitchFamily="50" charset="-128"/>
                <a:ea typeface="HGP創英角ｺﾞｼｯｸUB" pitchFamily="50" charset="-128"/>
              </a:rPr>
              <a:t>     RC</a:t>
            </a:r>
          </a:p>
          <a:p>
            <a:pPr>
              <a:defRPr/>
            </a:pPr>
            <a:r>
              <a:rPr lang="ja-JP" altLang="en-US" sz="1050" dirty="0">
                <a:latin typeface="HGP創英角ｺﾞｼｯｸUB" pitchFamily="50" charset="-128"/>
                <a:ea typeface="HGP創英角ｺﾞｼｯｸUB" pitchFamily="50" charset="-128"/>
              </a:rPr>
              <a:t>　・・・</a:t>
            </a:r>
            <a:endParaRPr lang="en-US" altLang="ja-JP" sz="1050" dirty="0">
              <a:latin typeface="HGP創英角ｺﾞｼｯｸUB" pitchFamily="50" charset="-128"/>
              <a:ea typeface="HGP創英角ｺﾞｼｯｸUB" pitchFamily="50" charset="-128"/>
            </a:endParaRPr>
          </a:p>
        </p:txBody>
      </p:sp>
      <p:sp>
        <p:nvSpPr>
          <p:cNvPr id="83" name="テキスト ボックス 82"/>
          <p:cNvSpPr txBox="1"/>
          <p:nvPr/>
        </p:nvSpPr>
        <p:spPr>
          <a:xfrm>
            <a:off x="1674813" y="2306638"/>
            <a:ext cx="1350962" cy="900112"/>
          </a:xfrm>
          <a:prstGeom prst="rect">
            <a:avLst/>
          </a:prstGeom>
          <a:solidFill>
            <a:schemeClr val="bg1"/>
          </a:solidFill>
        </p:spPr>
        <p:txBody>
          <a:bodyPr wrap="none">
            <a:spAutoFit/>
          </a:bodyPr>
          <a:lstStyle/>
          <a:p>
            <a:pPr>
              <a:defRPr/>
            </a:pPr>
            <a:r>
              <a:rPr lang="en-US" altLang="ja-JP" sz="1050" dirty="0">
                <a:latin typeface="HGP創英角ｺﾞｼｯｸUB" pitchFamily="50" charset="-128"/>
                <a:ea typeface="HGP創英角ｺﾞｼｯｸUB" pitchFamily="50" charset="-128"/>
              </a:rPr>
              <a:t>【</a:t>
            </a:r>
            <a:r>
              <a:rPr lang="ja-JP" altLang="en-US" sz="1050" dirty="0">
                <a:latin typeface="HGP創英角ｺﾞｼｯｸUB" pitchFamily="50" charset="-128"/>
                <a:ea typeface="HGP創英角ｺﾞｼｯｸUB" pitchFamily="50" charset="-128"/>
              </a:rPr>
              <a:t>名称</a:t>
            </a:r>
            <a:r>
              <a:rPr lang="en-US" altLang="ja-JP" sz="1050" dirty="0">
                <a:latin typeface="HGP創英角ｺﾞｼｯｸUB" pitchFamily="50" charset="-128"/>
                <a:ea typeface="HGP創英角ｺﾞｼｯｸUB" pitchFamily="50" charset="-128"/>
              </a:rPr>
              <a:t>】</a:t>
            </a:r>
            <a:r>
              <a:rPr lang="ja-JP" altLang="en-US" sz="1050" dirty="0">
                <a:latin typeface="HGP創英角ｺﾞｼｯｸUB" pitchFamily="50" charset="-128"/>
                <a:ea typeface="HGP創英角ｺﾞｼｯｸUB" pitchFamily="50" charset="-128"/>
              </a:rPr>
              <a:t>　工事用車両</a:t>
            </a:r>
            <a:endParaRPr lang="en-US" altLang="ja-JP" sz="1050" dirty="0">
              <a:latin typeface="HGP創英角ｺﾞｼｯｸUB" pitchFamily="50" charset="-128"/>
              <a:ea typeface="HGP創英角ｺﾞｼｯｸUB" pitchFamily="50" charset="-128"/>
            </a:endParaRPr>
          </a:p>
          <a:p>
            <a:pPr>
              <a:defRPr/>
            </a:pPr>
            <a:r>
              <a:rPr lang="en-US" altLang="ja-JP" sz="1050" dirty="0">
                <a:latin typeface="HGP創英角ｺﾞｼｯｸUB" pitchFamily="50" charset="-128"/>
                <a:ea typeface="HGP創英角ｺﾞｼｯｸUB" pitchFamily="50" charset="-128"/>
              </a:rPr>
              <a:t>【</a:t>
            </a:r>
            <a:r>
              <a:rPr lang="ja-JP" altLang="en-US" sz="1050" dirty="0">
                <a:latin typeface="HGP創英角ｺﾞｼｯｸUB" pitchFamily="50" charset="-128"/>
                <a:ea typeface="HGP創英角ｺﾞｼｯｸUB" pitchFamily="50" charset="-128"/>
              </a:rPr>
              <a:t>位置</a:t>
            </a:r>
            <a:r>
              <a:rPr lang="en-US" altLang="ja-JP" sz="1050" dirty="0">
                <a:latin typeface="HGP創英角ｺﾞｼｯｸUB" pitchFamily="50" charset="-128"/>
                <a:ea typeface="HGP創英角ｺﾞｼｯｸUB" pitchFamily="50" charset="-128"/>
              </a:rPr>
              <a:t>】</a:t>
            </a:r>
            <a:r>
              <a:rPr lang="ja-JP" altLang="en-US" sz="1050" dirty="0">
                <a:latin typeface="HGP創英角ｺﾞｼｯｸUB" pitchFamily="50" charset="-128"/>
                <a:ea typeface="HGP創英角ｺﾞｼｯｸUB" pitchFamily="50" charset="-128"/>
              </a:rPr>
              <a:t>　緯度・経度</a:t>
            </a:r>
            <a:endParaRPr lang="en-US" altLang="ja-JP" sz="1050" dirty="0">
              <a:latin typeface="HGP創英角ｺﾞｼｯｸUB" pitchFamily="50" charset="-128"/>
              <a:ea typeface="HGP創英角ｺﾞｼｯｸUB" pitchFamily="50" charset="-128"/>
            </a:endParaRPr>
          </a:p>
          <a:p>
            <a:pPr>
              <a:defRPr/>
            </a:pPr>
            <a:r>
              <a:rPr lang="en-US" altLang="ja-JP" sz="1050" dirty="0">
                <a:latin typeface="HGP創英角ｺﾞｼｯｸUB" pitchFamily="50" charset="-128"/>
                <a:ea typeface="HGP創英角ｺﾞｼｯｸUB" pitchFamily="50" charset="-128"/>
              </a:rPr>
              <a:t>【</a:t>
            </a:r>
            <a:r>
              <a:rPr lang="ja-JP" altLang="en-US" sz="1050" dirty="0">
                <a:latin typeface="HGP創英角ｺﾞｼｯｸUB" pitchFamily="50" charset="-128"/>
                <a:ea typeface="HGP創英角ｺﾞｼｯｸUB" pitchFamily="50" charset="-128"/>
              </a:rPr>
              <a:t>乗員</a:t>
            </a:r>
            <a:r>
              <a:rPr lang="en-US" altLang="ja-JP" sz="1050" dirty="0">
                <a:latin typeface="HGP創英角ｺﾞｼｯｸUB" pitchFamily="50" charset="-128"/>
                <a:ea typeface="HGP創英角ｺﾞｼｯｸUB" pitchFamily="50" charset="-128"/>
              </a:rPr>
              <a:t>】</a:t>
            </a:r>
            <a:r>
              <a:rPr lang="ja-JP" altLang="en-US" sz="1050" dirty="0">
                <a:latin typeface="HGP創英角ｺﾞｼｯｸUB" pitchFamily="50" charset="-128"/>
                <a:ea typeface="HGP創英角ｺﾞｼｯｸUB" pitchFamily="50" charset="-128"/>
              </a:rPr>
              <a:t>　３人</a:t>
            </a:r>
            <a:endParaRPr lang="en-US" altLang="ja-JP" sz="1050" dirty="0">
              <a:latin typeface="HGP創英角ｺﾞｼｯｸUB" pitchFamily="50" charset="-128"/>
              <a:ea typeface="HGP創英角ｺﾞｼｯｸUB" pitchFamily="50" charset="-128"/>
            </a:endParaRPr>
          </a:p>
          <a:p>
            <a:pPr>
              <a:defRPr/>
            </a:pPr>
            <a:r>
              <a:rPr lang="en-US" altLang="ja-JP" sz="1050" dirty="0">
                <a:latin typeface="HGP創英角ｺﾞｼｯｸUB" pitchFamily="50" charset="-128"/>
                <a:ea typeface="HGP創英角ｺﾞｼｯｸUB" pitchFamily="50" charset="-128"/>
              </a:rPr>
              <a:t>【</a:t>
            </a:r>
            <a:r>
              <a:rPr lang="ja-JP" altLang="en-US" sz="1050" dirty="0">
                <a:latin typeface="HGP創英角ｺﾞｼｯｸUB" pitchFamily="50" charset="-128"/>
                <a:ea typeface="HGP創英角ｺﾞｼｯｸUB" pitchFamily="50" charset="-128"/>
              </a:rPr>
              <a:t>貨物</a:t>
            </a:r>
            <a:r>
              <a:rPr lang="en-US" altLang="ja-JP" sz="1050" dirty="0">
                <a:latin typeface="HGP創英角ｺﾞｼｯｸUB" pitchFamily="50" charset="-128"/>
                <a:ea typeface="HGP創英角ｺﾞｼｯｸUB" pitchFamily="50" charset="-128"/>
              </a:rPr>
              <a:t>】</a:t>
            </a:r>
            <a:r>
              <a:rPr lang="ja-JP" altLang="en-US" sz="1050" dirty="0">
                <a:latin typeface="HGP創英角ｺﾞｼｯｸUB" pitchFamily="50" charset="-128"/>
                <a:ea typeface="HGP創英角ｺﾞｼｯｸUB" pitchFamily="50" charset="-128"/>
              </a:rPr>
              <a:t>　</a:t>
            </a:r>
            <a:r>
              <a:rPr lang="en-US" altLang="ja-JP" sz="1050" dirty="0">
                <a:latin typeface="HGP創英角ｺﾞｼｯｸUB" pitchFamily="50" charset="-128"/>
                <a:ea typeface="HGP創英角ｺﾞｼｯｸUB" pitchFamily="50" charset="-128"/>
              </a:rPr>
              <a:t>1.5</a:t>
            </a:r>
            <a:r>
              <a:rPr lang="ja-JP" altLang="en-US" sz="1050" dirty="0">
                <a:latin typeface="HGP創英角ｺﾞｼｯｸUB" pitchFamily="50" charset="-128"/>
                <a:ea typeface="HGP創英角ｺﾞｼｯｸUB" pitchFamily="50" charset="-128"/>
              </a:rPr>
              <a:t>トン</a:t>
            </a:r>
            <a:endParaRPr lang="en-US" altLang="ja-JP" sz="1050" dirty="0">
              <a:latin typeface="HGP創英角ｺﾞｼｯｸUB" pitchFamily="50" charset="-128"/>
              <a:ea typeface="HGP創英角ｺﾞｼｯｸUB" pitchFamily="50" charset="-128"/>
            </a:endParaRPr>
          </a:p>
          <a:p>
            <a:pPr>
              <a:defRPr/>
            </a:pPr>
            <a:r>
              <a:rPr lang="ja-JP" altLang="en-US" sz="1050" dirty="0">
                <a:latin typeface="HGP創英角ｺﾞｼｯｸUB" pitchFamily="50" charset="-128"/>
                <a:ea typeface="HGP創英角ｺﾞｼｯｸUB" pitchFamily="50" charset="-128"/>
              </a:rPr>
              <a:t>　・・・</a:t>
            </a:r>
            <a:endParaRPr lang="en-US" altLang="ja-JP" sz="1050" dirty="0">
              <a:latin typeface="HGP創英角ｺﾞｼｯｸUB" pitchFamily="50" charset="-128"/>
              <a:ea typeface="HGP創英角ｺﾞｼｯｸUB" pitchFamily="50" charset="-128"/>
            </a:endParaRPr>
          </a:p>
        </p:txBody>
      </p:sp>
      <p:sp>
        <p:nvSpPr>
          <p:cNvPr id="81" name="フリーフォーム 80"/>
          <p:cNvSpPr/>
          <p:nvPr/>
        </p:nvSpPr>
        <p:spPr>
          <a:xfrm>
            <a:off x="1743075" y="3160713"/>
            <a:ext cx="1549400" cy="363537"/>
          </a:xfrm>
          <a:custGeom>
            <a:avLst/>
            <a:gdLst>
              <a:gd name="connsiteX0" fmla="*/ 0 w 1548245"/>
              <a:gd name="connsiteY0" fmla="*/ 0 h 363682"/>
              <a:gd name="connsiteX1" fmla="*/ 1184563 w 1548245"/>
              <a:gd name="connsiteY1" fmla="*/ 0 h 363682"/>
              <a:gd name="connsiteX2" fmla="*/ 1548245 w 1548245"/>
              <a:gd name="connsiteY2" fmla="*/ 363682 h 363682"/>
            </a:gdLst>
            <a:ahLst/>
            <a:cxnLst>
              <a:cxn ang="0">
                <a:pos x="connsiteX0" y="connsiteY0"/>
              </a:cxn>
              <a:cxn ang="0">
                <a:pos x="connsiteX1" y="connsiteY1"/>
              </a:cxn>
              <a:cxn ang="0">
                <a:pos x="connsiteX2" y="connsiteY2"/>
              </a:cxn>
            </a:cxnLst>
            <a:rect l="l" t="t" r="r" b="b"/>
            <a:pathLst>
              <a:path w="1548245" h="363682">
                <a:moveTo>
                  <a:pt x="0" y="0"/>
                </a:moveTo>
                <a:lnTo>
                  <a:pt x="1184563" y="0"/>
                </a:lnTo>
                <a:lnTo>
                  <a:pt x="1548245" y="36368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36910" name="グループ化 89"/>
          <p:cNvGrpSpPr>
            <a:grpSpLocks/>
          </p:cNvGrpSpPr>
          <p:nvPr/>
        </p:nvGrpSpPr>
        <p:grpSpPr bwMode="auto">
          <a:xfrm>
            <a:off x="3487738" y="3687763"/>
            <a:ext cx="585787" cy="579437"/>
            <a:chOff x="611561" y="1086283"/>
            <a:chExt cx="586009" cy="579598"/>
          </a:xfrm>
        </p:grpSpPr>
        <p:sp>
          <p:nvSpPr>
            <p:cNvPr id="88" name="円/楕円 87"/>
            <p:cNvSpPr/>
            <p:nvPr/>
          </p:nvSpPr>
          <p:spPr>
            <a:xfrm>
              <a:off x="611561" y="1086283"/>
              <a:ext cx="579657" cy="579598"/>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dirty="0" err="1">
                <a:latin typeface="HGP創英角ｺﾞｼｯｸUB" pitchFamily="50" charset="-128"/>
                <a:ea typeface="HGP創英角ｺﾞｼｯｸUB" pitchFamily="50" charset="-128"/>
              </a:endParaRPr>
            </a:p>
          </p:txBody>
        </p:sp>
        <p:sp>
          <p:nvSpPr>
            <p:cNvPr id="36947" name="テキスト ボックス 88"/>
            <p:cNvSpPr txBox="1">
              <a:spLocks noChangeArrowheads="1"/>
            </p:cNvSpPr>
            <p:nvPr/>
          </p:nvSpPr>
          <p:spPr bwMode="auto">
            <a:xfrm>
              <a:off x="637801" y="1135790"/>
              <a:ext cx="5597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a:solidFill>
                    <a:schemeClr val="bg1"/>
                  </a:solidFill>
                  <a:latin typeface="HGP創英角ｺﾞｼｯｸUB" pitchFamily="50" charset="-128"/>
                  <a:ea typeface="HGP創英角ｺﾞｼｯｸUB" pitchFamily="50" charset="-128"/>
                </a:rPr>
                <a:t>IMI</a:t>
              </a:r>
              <a:endParaRPr lang="ja-JP" altLang="en-US" sz="2400">
                <a:solidFill>
                  <a:schemeClr val="bg1"/>
                </a:solidFill>
                <a:latin typeface="HGP創英角ｺﾞｼｯｸUB" pitchFamily="50" charset="-128"/>
                <a:ea typeface="HGP創英角ｺﾞｼｯｸUB" pitchFamily="50" charset="-128"/>
              </a:endParaRPr>
            </a:p>
          </p:txBody>
        </p:sp>
      </p:grpSp>
      <p:sp>
        <p:nvSpPr>
          <p:cNvPr id="36911" name="テキスト ボックス 73"/>
          <p:cNvSpPr txBox="1">
            <a:spLocks noChangeArrowheads="1"/>
          </p:cNvSpPr>
          <p:nvPr/>
        </p:nvSpPr>
        <p:spPr bwMode="auto">
          <a:xfrm>
            <a:off x="4876800" y="1730375"/>
            <a:ext cx="869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a:solidFill>
                  <a:srgbClr val="7030A0"/>
                </a:solidFill>
                <a:latin typeface="HGP創英角ｺﾞｼｯｸUB" pitchFamily="50" charset="-128"/>
                <a:ea typeface="HGP創英角ｺﾞｼｯｸUB" pitchFamily="50" charset="-128"/>
              </a:rPr>
              <a:t>（アラーム）</a:t>
            </a:r>
          </a:p>
        </p:txBody>
      </p:sp>
      <p:sp>
        <p:nvSpPr>
          <p:cNvPr id="77" name="フリーフォーム 76"/>
          <p:cNvSpPr/>
          <p:nvPr/>
        </p:nvSpPr>
        <p:spPr>
          <a:xfrm>
            <a:off x="1344613" y="4133850"/>
            <a:ext cx="1976437" cy="363538"/>
          </a:xfrm>
          <a:custGeom>
            <a:avLst/>
            <a:gdLst>
              <a:gd name="connsiteX0" fmla="*/ 0 w 1548245"/>
              <a:gd name="connsiteY0" fmla="*/ 0 h 363682"/>
              <a:gd name="connsiteX1" fmla="*/ 1184563 w 1548245"/>
              <a:gd name="connsiteY1" fmla="*/ 0 h 363682"/>
              <a:gd name="connsiteX2" fmla="*/ 1548245 w 1548245"/>
              <a:gd name="connsiteY2" fmla="*/ 363682 h 363682"/>
            </a:gdLst>
            <a:ahLst/>
            <a:cxnLst>
              <a:cxn ang="0">
                <a:pos x="connsiteX0" y="connsiteY0"/>
              </a:cxn>
              <a:cxn ang="0">
                <a:pos x="connsiteX1" y="connsiteY1"/>
              </a:cxn>
              <a:cxn ang="0">
                <a:pos x="connsiteX2" y="connsiteY2"/>
              </a:cxn>
            </a:cxnLst>
            <a:rect l="l" t="t" r="r" b="b"/>
            <a:pathLst>
              <a:path w="1548245" h="363682">
                <a:moveTo>
                  <a:pt x="0" y="0"/>
                </a:moveTo>
                <a:lnTo>
                  <a:pt x="1184563" y="0"/>
                </a:lnTo>
                <a:lnTo>
                  <a:pt x="1548245" y="363682"/>
                </a:lnTo>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9" name="角丸四角形 78"/>
          <p:cNvSpPr/>
          <p:nvPr/>
        </p:nvSpPr>
        <p:spPr>
          <a:xfrm>
            <a:off x="5807075" y="5651500"/>
            <a:ext cx="796925" cy="392113"/>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ja-JP" altLang="en-US" sz="1050" dirty="0">
                <a:latin typeface="HGP創英角ｺﾞｼｯｸUB" pitchFamily="50" charset="-128"/>
                <a:ea typeface="HGP創英角ｺﾞｼｯｸUB" pitchFamily="50" charset="-128"/>
              </a:rPr>
              <a:t>学校</a:t>
            </a:r>
            <a:endParaRPr lang="en-US" altLang="ja-JP" sz="1050" dirty="0">
              <a:latin typeface="HGP創英角ｺﾞｼｯｸUB" pitchFamily="50" charset="-128"/>
              <a:ea typeface="HGP創英角ｺﾞｼｯｸUB" pitchFamily="50" charset="-128"/>
            </a:endParaRPr>
          </a:p>
          <a:p>
            <a:pPr algn="ctr">
              <a:defRPr/>
            </a:pPr>
            <a:r>
              <a:rPr lang="en-US" altLang="ja-JP" sz="1050" dirty="0" err="1">
                <a:latin typeface="HGP創英角ｺﾞｼｯｸUB" pitchFamily="50" charset="-128"/>
                <a:ea typeface="HGP創英角ｺﾞｼｯｸUB" pitchFamily="50" charset="-128"/>
              </a:rPr>
              <a:t>imed:School</a:t>
            </a:r>
            <a:endParaRPr lang="en-US" altLang="ja-JP" sz="1050" dirty="0">
              <a:latin typeface="HGP創英角ｺﾞｼｯｸUB" pitchFamily="50" charset="-128"/>
              <a:ea typeface="HGP創英角ｺﾞｼｯｸUB" pitchFamily="50" charset="-128"/>
            </a:endParaRPr>
          </a:p>
        </p:txBody>
      </p:sp>
      <p:sp>
        <p:nvSpPr>
          <p:cNvPr id="84" name="円/楕円 83"/>
          <p:cNvSpPr/>
          <p:nvPr/>
        </p:nvSpPr>
        <p:spPr>
          <a:xfrm>
            <a:off x="5448300" y="6238875"/>
            <a:ext cx="661988" cy="334963"/>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ja-JP" altLang="en-US" sz="1050" dirty="0">
                <a:latin typeface="HGP創英角ｺﾞｼｯｸUB" pitchFamily="50" charset="-128"/>
                <a:ea typeface="HGP創英角ｺﾞｼｯｸUB" pitchFamily="50" charset="-128"/>
              </a:rPr>
              <a:t>建物</a:t>
            </a:r>
            <a:endParaRPr lang="en-US" altLang="ja-JP" sz="1050" dirty="0">
              <a:latin typeface="HGP創英角ｺﾞｼｯｸUB" pitchFamily="50" charset="-128"/>
              <a:ea typeface="HGP創英角ｺﾞｼｯｸUB" pitchFamily="50" charset="-128"/>
            </a:endParaRPr>
          </a:p>
          <a:p>
            <a:pPr algn="ctr">
              <a:defRPr/>
            </a:pPr>
            <a:r>
              <a:rPr lang="en-US" altLang="ja-JP" sz="1050" dirty="0" err="1">
                <a:latin typeface="HGP創英角ｺﾞｼｯｸUB" pitchFamily="50" charset="-128"/>
                <a:ea typeface="HGP創英角ｺﾞｼｯｸUB" pitchFamily="50" charset="-128"/>
              </a:rPr>
              <a:t>ic</a:t>
            </a:r>
            <a:r>
              <a:rPr lang="ja-JP" altLang="en-US" sz="1050" dirty="0">
                <a:latin typeface="HGP創英角ｺﾞｼｯｸUB" pitchFamily="50" charset="-128"/>
                <a:ea typeface="HGP創英角ｺﾞｼｯｸUB" pitchFamily="50" charset="-128"/>
              </a:rPr>
              <a:t>：</a:t>
            </a:r>
            <a:r>
              <a:rPr lang="en-US" altLang="ja-JP" sz="1050" dirty="0" err="1">
                <a:latin typeface="HGP創英角ｺﾞｼｯｸUB" pitchFamily="50" charset="-128"/>
                <a:ea typeface="HGP創英角ｺﾞｼｯｸUB" pitchFamily="50" charset="-128"/>
              </a:rPr>
              <a:t>Faci</a:t>
            </a:r>
            <a:r>
              <a:rPr lang="ja-JP" altLang="en-US" sz="1050" dirty="0" err="1">
                <a:latin typeface="HGP創英角ｺﾞｼｯｸUB" pitchFamily="50" charset="-128"/>
                <a:ea typeface="HGP創英角ｺﾞｼｯｸUB" pitchFamily="50" charset="-128"/>
              </a:rPr>
              <a:t>ｌ</a:t>
            </a:r>
            <a:r>
              <a:rPr lang="en-US" altLang="ja-JP" sz="1050" dirty="0" err="1">
                <a:latin typeface="HGP創英角ｺﾞｼｯｸUB" pitchFamily="50" charset="-128"/>
                <a:ea typeface="HGP創英角ｺﾞｼｯｸUB" pitchFamily="50" charset="-128"/>
              </a:rPr>
              <a:t>ity</a:t>
            </a:r>
            <a:endParaRPr lang="ja-JP" altLang="en-US" sz="1050" dirty="0">
              <a:latin typeface="HGP創英角ｺﾞｼｯｸUB" pitchFamily="50" charset="-128"/>
              <a:ea typeface="HGP創英角ｺﾞｼｯｸUB" pitchFamily="50" charset="-128"/>
            </a:endParaRPr>
          </a:p>
        </p:txBody>
      </p:sp>
      <p:cxnSp>
        <p:nvCxnSpPr>
          <p:cNvPr id="3" name="直線コネクタ 2"/>
          <p:cNvCxnSpPr>
            <a:stCxn id="79" idx="2"/>
            <a:endCxn id="84" idx="0"/>
          </p:cNvCxnSpPr>
          <p:nvPr/>
        </p:nvCxnSpPr>
        <p:spPr>
          <a:xfrm flipH="1">
            <a:off x="5780088" y="6043613"/>
            <a:ext cx="425450" cy="19526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6405563" y="6296025"/>
            <a:ext cx="608012" cy="600075"/>
          </a:xfrm>
          <a:prstGeom prst="rect">
            <a:avLst/>
          </a:prstGeom>
          <a:solidFill>
            <a:schemeClr val="accent3"/>
          </a:solidFill>
        </p:spPr>
        <p:txBody>
          <a:bodyPr wrap="none">
            <a:spAutoFit/>
          </a:bodyPr>
          <a:lstStyle/>
          <a:p>
            <a:pPr>
              <a:defRPr/>
            </a:pPr>
            <a:r>
              <a:rPr lang="ja-JP" altLang="en-US" sz="1100" dirty="0"/>
              <a:t>校種</a:t>
            </a:r>
            <a:endParaRPr lang="en-US" altLang="ja-JP" sz="1100" dirty="0"/>
          </a:p>
          <a:p>
            <a:pPr>
              <a:defRPr/>
            </a:pPr>
            <a:r>
              <a:rPr lang="ja-JP" altLang="en-US" sz="1100" dirty="0"/>
              <a:t>生徒数</a:t>
            </a:r>
            <a:endParaRPr lang="en-US" altLang="ja-JP" sz="1100" dirty="0"/>
          </a:p>
          <a:p>
            <a:pPr>
              <a:defRPr/>
            </a:pPr>
            <a:r>
              <a:rPr lang="ja-JP" altLang="en-US" sz="1100" dirty="0"/>
              <a:t>教員数</a:t>
            </a:r>
          </a:p>
        </p:txBody>
      </p:sp>
      <p:cxnSp>
        <p:nvCxnSpPr>
          <p:cNvPr id="13" name="直線コネクタ 12"/>
          <p:cNvCxnSpPr>
            <a:stCxn id="79" idx="2"/>
            <a:endCxn id="6" idx="0"/>
          </p:cNvCxnSpPr>
          <p:nvPr/>
        </p:nvCxnSpPr>
        <p:spPr>
          <a:xfrm>
            <a:off x="6205538" y="6043613"/>
            <a:ext cx="503237" cy="25241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6918" name="テキスト ボックス 14"/>
          <p:cNvSpPr txBox="1">
            <a:spLocks noChangeArrowheads="1"/>
          </p:cNvSpPr>
          <p:nvPr/>
        </p:nvSpPr>
        <p:spPr bwMode="auto">
          <a:xfrm>
            <a:off x="192088" y="5826125"/>
            <a:ext cx="12176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a:t>ug:Upstairs</a:t>
            </a:r>
            <a:r>
              <a:rPr lang="ja-JP" altLang="en-US" sz="1200"/>
              <a:t>　等</a:t>
            </a:r>
          </a:p>
        </p:txBody>
      </p:sp>
      <p:sp>
        <p:nvSpPr>
          <p:cNvPr id="36919" name="テキスト ボックス 32"/>
          <p:cNvSpPr txBox="1">
            <a:spLocks noChangeArrowheads="1"/>
          </p:cNvSpPr>
          <p:nvPr/>
        </p:nvSpPr>
        <p:spPr bwMode="auto">
          <a:xfrm>
            <a:off x="-36513" y="4575175"/>
            <a:ext cx="800101"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a:t>統計語彙</a:t>
            </a:r>
          </a:p>
        </p:txBody>
      </p:sp>
      <p:sp>
        <p:nvSpPr>
          <p:cNvPr id="36920" name="テキスト ボックス 85"/>
          <p:cNvSpPr txBox="1">
            <a:spLocks noChangeArrowheads="1"/>
          </p:cNvSpPr>
          <p:nvPr/>
        </p:nvSpPr>
        <p:spPr bwMode="auto">
          <a:xfrm>
            <a:off x="-23813" y="5465763"/>
            <a:ext cx="18716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a:t>コンソシアム語彙</a:t>
            </a:r>
            <a:endParaRPr lang="en-US" altLang="ja-JP" sz="1200"/>
          </a:p>
          <a:p>
            <a:pPr eaLnBrk="1" hangingPunct="1"/>
            <a:r>
              <a:rPr lang="ja-JP" altLang="en-US" sz="1200"/>
              <a:t>（</a:t>
            </a:r>
            <a:r>
              <a:rPr lang="en-US" altLang="ja-JP" sz="1200"/>
              <a:t>IMI</a:t>
            </a:r>
            <a:r>
              <a:rPr lang="ja-JP" altLang="en-US" sz="1200"/>
              <a:t>での定義のないもの）</a:t>
            </a:r>
          </a:p>
        </p:txBody>
      </p:sp>
      <p:cxnSp>
        <p:nvCxnSpPr>
          <p:cNvPr id="39" name="直線矢印コネクタ 38"/>
          <p:cNvCxnSpPr>
            <a:stCxn id="36919" idx="3"/>
          </p:cNvCxnSpPr>
          <p:nvPr/>
        </p:nvCxnSpPr>
        <p:spPr>
          <a:xfrm flipV="1">
            <a:off x="763588" y="4575175"/>
            <a:ext cx="571500" cy="138113"/>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flipH="1">
            <a:off x="1128713" y="5319713"/>
            <a:ext cx="382587" cy="1841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923" name="テキスト ボックス 55"/>
          <p:cNvSpPr txBox="1">
            <a:spLocks noChangeArrowheads="1"/>
          </p:cNvSpPr>
          <p:nvPr/>
        </p:nvSpPr>
        <p:spPr bwMode="auto">
          <a:xfrm>
            <a:off x="768350" y="4303713"/>
            <a:ext cx="6461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a:solidFill>
                  <a:srgbClr val="FF0000"/>
                </a:solidFill>
              </a:rPr>
              <a:t>対照表</a:t>
            </a:r>
          </a:p>
        </p:txBody>
      </p:sp>
      <p:sp>
        <p:nvSpPr>
          <p:cNvPr id="36924" name="テキスト ボックス 91"/>
          <p:cNvSpPr txBox="1">
            <a:spLocks noChangeArrowheads="1"/>
          </p:cNvSpPr>
          <p:nvPr/>
        </p:nvSpPr>
        <p:spPr bwMode="auto">
          <a:xfrm>
            <a:off x="623888" y="5006975"/>
            <a:ext cx="10493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a:solidFill>
                  <a:srgbClr val="FF0000"/>
                </a:solidFill>
              </a:rPr>
              <a:t>必要に応じて</a:t>
            </a:r>
            <a:endParaRPr lang="en-US" altLang="ja-JP" sz="1200">
              <a:solidFill>
                <a:srgbClr val="FF0000"/>
              </a:solidFill>
            </a:endParaRPr>
          </a:p>
          <a:p>
            <a:pPr eaLnBrk="1" hangingPunct="1"/>
            <a:r>
              <a:rPr lang="ja-JP" altLang="en-US" sz="1200">
                <a:solidFill>
                  <a:srgbClr val="FF0000"/>
                </a:solidFill>
              </a:rPr>
              <a:t>利用</a:t>
            </a:r>
          </a:p>
        </p:txBody>
      </p:sp>
      <p:sp>
        <p:nvSpPr>
          <p:cNvPr id="94" name="角丸四角形 93"/>
          <p:cNvSpPr/>
          <p:nvPr/>
        </p:nvSpPr>
        <p:spPr>
          <a:xfrm>
            <a:off x="6740525" y="3943350"/>
            <a:ext cx="796925" cy="376238"/>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ja-JP" altLang="en-US" sz="1050" dirty="0">
                <a:latin typeface="HGP創英角ｺﾞｼｯｸUB" pitchFamily="50" charset="-128"/>
                <a:ea typeface="HGP創英角ｺﾞｼｯｸUB" pitchFamily="50" charset="-128"/>
              </a:rPr>
              <a:t>病院</a:t>
            </a:r>
            <a:endParaRPr lang="en-US" altLang="ja-JP" sz="1050" dirty="0">
              <a:latin typeface="HGP創英角ｺﾞｼｯｸUB" pitchFamily="50" charset="-128"/>
              <a:ea typeface="HGP創英角ｺﾞｼｯｸUB" pitchFamily="50" charset="-128"/>
            </a:endParaRPr>
          </a:p>
          <a:p>
            <a:pPr algn="ctr">
              <a:defRPr/>
            </a:pPr>
            <a:r>
              <a:rPr lang="en-US" altLang="ja-JP" sz="1050" dirty="0" err="1">
                <a:latin typeface="HGP創英角ｺﾞｼｯｸUB" pitchFamily="50" charset="-128"/>
                <a:ea typeface="HGP創英角ｺﾞｼｯｸUB" pitchFamily="50" charset="-128"/>
              </a:rPr>
              <a:t>imhc:Hospital</a:t>
            </a:r>
            <a:endParaRPr lang="en-US" altLang="ja-JP" sz="1050" dirty="0">
              <a:latin typeface="HGP創英角ｺﾞｼｯｸUB" pitchFamily="50" charset="-128"/>
              <a:ea typeface="HGP創英角ｺﾞｼｯｸUB" pitchFamily="50" charset="-128"/>
            </a:endParaRPr>
          </a:p>
          <a:p>
            <a:pPr algn="ctr">
              <a:defRPr/>
            </a:pPr>
            <a:r>
              <a:rPr lang="en-US" altLang="ja-JP" sz="1050" dirty="0" err="1">
                <a:latin typeface="HGP創英角ｺﾞｼｯｸUB" pitchFamily="50" charset="-128"/>
                <a:ea typeface="HGP創英角ｺﾞｼｯｸUB" pitchFamily="50" charset="-128"/>
              </a:rPr>
              <a:t>ug:Hospital</a:t>
            </a:r>
            <a:endParaRPr lang="ja-JP" altLang="en-US" sz="1050" dirty="0">
              <a:latin typeface="HGP創英角ｺﾞｼｯｸUB" pitchFamily="50" charset="-128"/>
              <a:ea typeface="HGP創英角ｺﾞｼｯｸUB" pitchFamily="50" charset="-128"/>
            </a:endParaRPr>
          </a:p>
        </p:txBody>
      </p:sp>
      <p:sp>
        <p:nvSpPr>
          <p:cNvPr id="95" name="円/楕円 94"/>
          <p:cNvSpPr/>
          <p:nvPr/>
        </p:nvSpPr>
        <p:spPr>
          <a:xfrm>
            <a:off x="6384925" y="4583113"/>
            <a:ext cx="661988" cy="334962"/>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ja-JP" altLang="en-US" sz="1050" dirty="0">
                <a:latin typeface="HGP創英角ｺﾞｼｯｸUB" pitchFamily="50" charset="-128"/>
                <a:ea typeface="HGP創英角ｺﾞｼｯｸUB" pitchFamily="50" charset="-128"/>
              </a:rPr>
              <a:t>建物</a:t>
            </a:r>
            <a:endParaRPr lang="en-US" altLang="ja-JP" sz="1050" dirty="0">
              <a:latin typeface="HGP創英角ｺﾞｼｯｸUB" pitchFamily="50" charset="-128"/>
              <a:ea typeface="HGP創英角ｺﾞｼｯｸUB" pitchFamily="50" charset="-128"/>
            </a:endParaRPr>
          </a:p>
          <a:p>
            <a:pPr algn="ctr">
              <a:defRPr/>
            </a:pPr>
            <a:r>
              <a:rPr lang="en-US" altLang="ja-JP" sz="1050" dirty="0" err="1">
                <a:latin typeface="HGP創英角ｺﾞｼｯｸUB" pitchFamily="50" charset="-128"/>
                <a:ea typeface="HGP創英角ｺﾞｼｯｸUB" pitchFamily="50" charset="-128"/>
              </a:rPr>
              <a:t>ic</a:t>
            </a:r>
            <a:r>
              <a:rPr lang="ja-JP" altLang="en-US" sz="1050" dirty="0">
                <a:latin typeface="HGP創英角ｺﾞｼｯｸUB" pitchFamily="50" charset="-128"/>
                <a:ea typeface="HGP創英角ｺﾞｼｯｸUB" pitchFamily="50" charset="-128"/>
              </a:rPr>
              <a:t>：</a:t>
            </a:r>
            <a:r>
              <a:rPr lang="en-US" altLang="ja-JP" sz="1050" dirty="0" err="1">
                <a:latin typeface="HGP創英角ｺﾞｼｯｸUB" pitchFamily="50" charset="-128"/>
                <a:ea typeface="HGP創英角ｺﾞｼｯｸUB" pitchFamily="50" charset="-128"/>
              </a:rPr>
              <a:t>Faci</a:t>
            </a:r>
            <a:r>
              <a:rPr lang="ja-JP" altLang="en-US" sz="1050" dirty="0" err="1">
                <a:latin typeface="HGP創英角ｺﾞｼｯｸUB" pitchFamily="50" charset="-128"/>
                <a:ea typeface="HGP創英角ｺﾞｼｯｸUB" pitchFamily="50" charset="-128"/>
              </a:rPr>
              <a:t>ｌ</a:t>
            </a:r>
            <a:r>
              <a:rPr lang="en-US" altLang="ja-JP" sz="1050" dirty="0" err="1">
                <a:latin typeface="HGP創英角ｺﾞｼｯｸUB" pitchFamily="50" charset="-128"/>
                <a:ea typeface="HGP創英角ｺﾞｼｯｸUB" pitchFamily="50" charset="-128"/>
              </a:rPr>
              <a:t>ity</a:t>
            </a:r>
            <a:endParaRPr lang="ja-JP" altLang="en-US" sz="1050" dirty="0">
              <a:latin typeface="HGP創英角ｺﾞｼｯｸUB" pitchFamily="50" charset="-128"/>
              <a:ea typeface="HGP創英角ｺﾞｼｯｸUB" pitchFamily="50" charset="-128"/>
            </a:endParaRPr>
          </a:p>
        </p:txBody>
      </p:sp>
      <p:cxnSp>
        <p:nvCxnSpPr>
          <p:cNvPr id="96" name="直線コネクタ 95"/>
          <p:cNvCxnSpPr>
            <a:endCxn id="95" idx="0"/>
          </p:cNvCxnSpPr>
          <p:nvPr/>
        </p:nvCxnSpPr>
        <p:spPr>
          <a:xfrm flipH="1">
            <a:off x="6715125" y="4387850"/>
            <a:ext cx="425450" cy="195263"/>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98" name="テキスト ボックス 97"/>
          <p:cNvSpPr txBox="1"/>
          <p:nvPr/>
        </p:nvSpPr>
        <p:spPr>
          <a:xfrm>
            <a:off x="7340600" y="4583113"/>
            <a:ext cx="663575" cy="600075"/>
          </a:xfrm>
          <a:prstGeom prst="rect">
            <a:avLst/>
          </a:prstGeom>
          <a:solidFill>
            <a:schemeClr val="accent3"/>
          </a:solidFill>
        </p:spPr>
        <p:txBody>
          <a:bodyPr wrap="none">
            <a:spAutoFit/>
          </a:bodyPr>
          <a:lstStyle/>
          <a:p>
            <a:pPr>
              <a:defRPr/>
            </a:pPr>
            <a:r>
              <a:rPr lang="ja-JP" altLang="en-US" sz="1100" dirty="0"/>
              <a:t>診療科</a:t>
            </a:r>
            <a:endParaRPr lang="en-US" altLang="ja-JP" sz="1100" dirty="0"/>
          </a:p>
          <a:p>
            <a:pPr>
              <a:defRPr/>
            </a:pPr>
            <a:r>
              <a:rPr lang="ja-JP" altLang="en-US" sz="1100" dirty="0"/>
              <a:t>ベッド数</a:t>
            </a:r>
            <a:endParaRPr lang="en-US" altLang="ja-JP" sz="1100" dirty="0"/>
          </a:p>
          <a:p>
            <a:pPr>
              <a:defRPr/>
            </a:pPr>
            <a:r>
              <a:rPr lang="ja-JP" altLang="en-US" sz="1100" dirty="0"/>
              <a:t>・・・</a:t>
            </a:r>
          </a:p>
        </p:txBody>
      </p:sp>
      <p:cxnSp>
        <p:nvCxnSpPr>
          <p:cNvPr id="99" name="直線コネクタ 98"/>
          <p:cNvCxnSpPr/>
          <p:nvPr/>
        </p:nvCxnSpPr>
        <p:spPr>
          <a:xfrm>
            <a:off x="7140575" y="4387850"/>
            <a:ext cx="531813" cy="250825"/>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0" name="角丸四角形 99"/>
          <p:cNvSpPr/>
          <p:nvPr/>
        </p:nvSpPr>
        <p:spPr>
          <a:xfrm>
            <a:off x="7624763" y="5943600"/>
            <a:ext cx="796925" cy="392113"/>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ja-JP" altLang="en-US" sz="1050" dirty="0">
                <a:latin typeface="HGP創英角ｺﾞｼｯｸUB" pitchFamily="50" charset="-128"/>
                <a:ea typeface="HGP創英角ｺﾞｼｯｸUB" pitchFamily="50" charset="-128"/>
              </a:rPr>
              <a:t>教育機関</a:t>
            </a:r>
            <a:endParaRPr lang="en-US" altLang="ja-JP" sz="1050" dirty="0">
              <a:latin typeface="HGP創英角ｺﾞｼｯｸUB" pitchFamily="50" charset="-128"/>
              <a:ea typeface="HGP創英角ｺﾞｼｯｸUB" pitchFamily="50" charset="-128"/>
            </a:endParaRPr>
          </a:p>
          <a:p>
            <a:pPr algn="ctr">
              <a:defRPr/>
            </a:pPr>
            <a:r>
              <a:rPr lang="en-US" altLang="ja-JP" sz="1050" dirty="0" err="1">
                <a:latin typeface="HGP創英角ｺﾞｼｯｸUB" pitchFamily="50" charset="-128"/>
                <a:ea typeface="HGP創英角ｺﾞｼｯｸUB" pitchFamily="50" charset="-128"/>
              </a:rPr>
              <a:t>ug:Education</a:t>
            </a:r>
            <a:endParaRPr lang="en-US" altLang="ja-JP" sz="1050" dirty="0">
              <a:latin typeface="HGP創英角ｺﾞｼｯｸUB" pitchFamily="50" charset="-128"/>
              <a:ea typeface="HGP創英角ｺﾞｼｯｸUB" pitchFamily="50" charset="-128"/>
            </a:endParaRPr>
          </a:p>
        </p:txBody>
      </p:sp>
      <p:cxnSp>
        <p:nvCxnSpPr>
          <p:cNvPr id="87" name="直線矢印コネクタ 86"/>
          <p:cNvCxnSpPr/>
          <p:nvPr/>
        </p:nvCxnSpPr>
        <p:spPr>
          <a:xfrm>
            <a:off x="5394325" y="5411788"/>
            <a:ext cx="385763" cy="198437"/>
          </a:xfrm>
          <a:prstGeom prst="straightConnector1">
            <a:avLst/>
          </a:prstGeom>
          <a:ln>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6932" name="テキスト ボックス 101"/>
          <p:cNvSpPr txBox="1">
            <a:spLocks noChangeArrowheads="1"/>
          </p:cNvSpPr>
          <p:nvPr/>
        </p:nvSpPr>
        <p:spPr bwMode="auto">
          <a:xfrm>
            <a:off x="6667500" y="5481638"/>
            <a:ext cx="12096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a:t>教育機関を語彙に取り込む場合</a:t>
            </a:r>
          </a:p>
        </p:txBody>
      </p:sp>
      <p:cxnSp>
        <p:nvCxnSpPr>
          <p:cNvPr id="105" name="直線矢印コネクタ 104"/>
          <p:cNvCxnSpPr/>
          <p:nvPr/>
        </p:nvCxnSpPr>
        <p:spPr>
          <a:xfrm flipV="1">
            <a:off x="5746750" y="4151313"/>
            <a:ext cx="857250" cy="598487"/>
          </a:xfrm>
          <a:prstGeom prst="straightConnector1">
            <a:avLst/>
          </a:prstGeom>
          <a:ln>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08" name="円/楕円 107"/>
          <p:cNvSpPr/>
          <p:nvPr/>
        </p:nvSpPr>
        <p:spPr>
          <a:xfrm>
            <a:off x="7248525" y="6505575"/>
            <a:ext cx="661988" cy="334963"/>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ja-JP" altLang="en-US" sz="1050" dirty="0">
                <a:latin typeface="HGP創英角ｺﾞｼｯｸUB" pitchFamily="50" charset="-128"/>
                <a:ea typeface="HGP創英角ｺﾞｼｯｸUB" pitchFamily="50" charset="-128"/>
              </a:rPr>
              <a:t>建物</a:t>
            </a:r>
            <a:endParaRPr lang="en-US" altLang="ja-JP" sz="1050" dirty="0">
              <a:latin typeface="HGP創英角ｺﾞｼｯｸUB" pitchFamily="50" charset="-128"/>
              <a:ea typeface="HGP創英角ｺﾞｼｯｸUB" pitchFamily="50" charset="-128"/>
            </a:endParaRPr>
          </a:p>
          <a:p>
            <a:pPr algn="ctr">
              <a:defRPr/>
            </a:pPr>
            <a:r>
              <a:rPr lang="en-US" altLang="ja-JP" sz="1050" dirty="0" err="1">
                <a:latin typeface="HGP創英角ｺﾞｼｯｸUB" pitchFamily="50" charset="-128"/>
                <a:ea typeface="HGP創英角ｺﾞｼｯｸUB" pitchFamily="50" charset="-128"/>
              </a:rPr>
              <a:t>ic</a:t>
            </a:r>
            <a:r>
              <a:rPr lang="ja-JP" altLang="en-US" sz="1050" dirty="0">
                <a:latin typeface="HGP創英角ｺﾞｼｯｸUB" pitchFamily="50" charset="-128"/>
                <a:ea typeface="HGP創英角ｺﾞｼｯｸUB" pitchFamily="50" charset="-128"/>
              </a:rPr>
              <a:t>：</a:t>
            </a:r>
            <a:r>
              <a:rPr lang="en-US" altLang="ja-JP" sz="1050" dirty="0" err="1">
                <a:latin typeface="HGP創英角ｺﾞｼｯｸUB" pitchFamily="50" charset="-128"/>
                <a:ea typeface="HGP創英角ｺﾞｼｯｸUB" pitchFamily="50" charset="-128"/>
              </a:rPr>
              <a:t>Faci</a:t>
            </a:r>
            <a:r>
              <a:rPr lang="ja-JP" altLang="en-US" sz="1050" dirty="0" err="1">
                <a:latin typeface="HGP創英角ｺﾞｼｯｸUB" pitchFamily="50" charset="-128"/>
                <a:ea typeface="HGP創英角ｺﾞｼｯｸUB" pitchFamily="50" charset="-128"/>
              </a:rPr>
              <a:t>ｌ</a:t>
            </a:r>
            <a:r>
              <a:rPr lang="en-US" altLang="ja-JP" sz="1050" dirty="0" err="1">
                <a:latin typeface="HGP創英角ｺﾞｼｯｸUB" pitchFamily="50" charset="-128"/>
                <a:ea typeface="HGP創英角ｺﾞｼｯｸUB" pitchFamily="50" charset="-128"/>
              </a:rPr>
              <a:t>ity</a:t>
            </a:r>
            <a:endParaRPr lang="ja-JP" altLang="en-US" sz="1050" dirty="0">
              <a:latin typeface="HGP創英角ｺﾞｼｯｸUB" pitchFamily="50" charset="-128"/>
              <a:ea typeface="HGP創英角ｺﾞｼｯｸUB" pitchFamily="50" charset="-128"/>
            </a:endParaRPr>
          </a:p>
        </p:txBody>
      </p:sp>
      <p:cxnSp>
        <p:nvCxnSpPr>
          <p:cNvPr id="109" name="直線コネクタ 108"/>
          <p:cNvCxnSpPr>
            <a:endCxn id="108" idx="0"/>
          </p:cNvCxnSpPr>
          <p:nvPr/>
        </p:nvCxnSpPr>
        <p:spPr>
          <a:xfrm flipH="1">
            <a:off x="7580313" y="6310313"/>
            <a:ext cx="425450" cy="19526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テキスト ボックス 109"/>
          <p:cNvSpPr txBox="1"/>
          <p:nvPr/>
        </p:nvSpPr>
        <p:spPr>
          <a:xfrm>
            <a:off x="8027988" y="6623050"/>
            <a:ext cx="749300" cy="261938"/>
          </a:xfrm>
          <a:prstGeom prst="rect">
            <a:avLst/>
          </a:prstGeom>
          <a:solidFill>
            <a:schemeClr val="accent3"/>
          </a:solidFill>
        </p:spPr>
        <p:txBody>
          <a:bodyPr wrap="none">
            <a:spAutoFit/>
          </a:bodyPr>
          <a:lstStyle/>
          <a:p>
            <a:pPr>
              <a:defRPr/>
            </a:pPr>
            <a:r>
              <a:rPr lang="ja-JP" altLang="en-US" sz="1100" dirty="0"/>
              <a:t>教育目的</a:t>
            </a:r>
          </a:p>
        </p:txBody>
      </p:sp>
      <p:cxnSp>
        <p:nvCxnSpPr>
          <p:cNvPr id="111" name="直線コネクタ 110"/>
          <p:cNvCxnSpPr>
            <a:stCxn id="100" idx="2"/>
            <a:endCxn id="110" idx="0"/>
          </p:cNvCxnSpPr>
          <p:nvPr/>
        </p:nvCxnSpPr>
        <p:spPr>
          <a:xfrm>
            <a:off x="8023225" y="6335713"/>
            <a:ext cx="379413" cy="287337"/>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14" name="角丸四角形 113"/>
          <p:cNvSpPr/>
          <p:nvPr/>
        </p:nvSpPr>
        <p:spPr>
          <a:xfrm>
            <a:off x="8101013" y="5308600"/>
            <a:ext cx="795337" cy="390525"/>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ja-JP" altLang="en-US" sz="1050" dirty="0">
                <a:latin typeface="HGP創英角ｺﾞｼｯｸUB" pitchFamily="50" charset="-128"/>
                <a:ea typeface="HGP創英角ｺﾞｼｯｸUB" pitchFamily="50" charset="-128"/>
              </a:rPr>
              <a:t>学校</a:t>
            </a:r>
            <a:endParaRPr lang="en-US" altLang="ja-JP" sz="1050" dirty="0">
              <a:latin typeface="HGP創英角ｺﾞｼｯｸUB" pitchFamily="50" charset="-128"/>
              <a:ea typeface="HGP創英角ｺﾞｼｯｸUB" pitchFamily="50" charset="-128"/>
            </a:endParaRPr>
          </a:p>
          <a:p>
            <a:pPr algn="ctr">
              <a:defRPr/>
            </a:pPr>
            <a:r>
              <a:rPr lang="en-US" altLang="ja-JP" sz="1050" dirty="0" err="1">
                <a:latin typeface="HGP創英角ｺﾞｼｯｸUB" pitchFamily="50" charset="-128"/>
                <a:ea typeface="HGP創英角ｺﾞｼｯｸUB" pitchFamily="50" charset="-128"/>
              </a:rPr>
              <a:t>imed:School</a:t>
            </a:r>
            <a:endParaRPr lang="en-US" altLang="ja-JP" sz="1050" dirty="0">
              <a:latin typeface="HGP創英角ｺﾞｼｯｸUB" pitchFamily="50" charset="-128"/>
              <a:ea typeface="HGP創英角ｺﾞｼｯｸUB" pitchFamily="50" charset="-128"/>
            </a:endParaRPr>
          </a:p>
        </p:txBody>
      </p:sp>
      <p:sp>
        <p:nvSpPr>
          <p:cNvPr id="115" name="テキスト ボックス 114"/>
          <p:cNvSpPr txBox="1"/>
          <p:nvPr/>
        </p:nvSpPr>
        <p:spPr>
          <a:xfrm>
            <a:off x="8604250" y="5951538"/>
            <a:ext cx="608013" cy="600075"/>
          </a:xfrm>
          <a:prstGeom prst="rect">
            <a:avLst/>
          </a:prstGeom>
          <a:solidFill>
            <a:schemeClr val="accent3"/>
          </a:solidFill>
        </p:spPr>
        <p:txBody>
          <a:bodyPr wrap="none">
            <a:spAutoFit/>
          </a:bodyPr>
          <a:lstStyle/>
          <a:p>
            <a:pPr>
              <a:defRPr/>
            </a:pPr>
            <a:r>
              <a:rPr lang="ja-JP" altLang="en-US" sz="1100" dirty="0"/>
              <a:t>校種</a:t>
            </a:r>
            <a:endParaRPr lang="en-US" altLang="ja-JP" sz="1100" dirty="0"/>
          </a:p>
          <a:p>
            <a:pPr>
              <a:defRPr/>
            </a:pPr>
            <a:r>
              <a:rPr lang="ja-JP" altLang="en-US" sz="1100" dirty="0"/>
              <a:t>生徒数</a:t>
            </a:r>
            <a:endParaRPr lang="en-US" altLang="ja-JP" sz="1100" dirty="0"/>
          </a:p>
          <a:p>
            <a:pPr>
              <a:defRPr/>
            </a:pPr>
            <a:r>
              <a:rPr lang="ja-JP" altLang="en-US" sz="1100" dirty="0"/>
              <a:t>教員数</a:t>
            </a:r>
          </a:p>
        </p:txBody>
      </p:sp>
      <p:cxnSp>
        <p:nvCxnSpPr>
          <p:cNvPr id="116" name="直線コネクタ 115"/>
          <p:cNvCxnSpPr>
            <a:stCxn id="114" idx="2"/>
            <a:endCxn id="115" idx="0"/>
          </p:cNvCxnSpPr>
          <p:nvPr/>
        </p:nvCxnSpPr>
        <p:spPr>
          <a:xfrm>
            <a:off x="8497888" y="5699125"/>
            <a:ext cx="411162" cy="252413"/>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a:stCxn id="114" idx="2"/>
            <a:endCxn id="100" idx="0"/>
          </p:cNvCxnSpPr>
          <p:nvPr/>
        </p:nvCxnSpPr>
        <p:spPr>
          <a:xfrm flipH="1">
            <a:off x="8023225" y="5699125"/>
            <a:ext cx="474663" cy="244475"/>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直線矢印コネクタ 119"/>
          <p:cNvCxnSpPr/>
          <p:nvPr/>
        </p:nvCxnSpPr>
        <p:spPr>
          <a:xfrm>
            <a:off x="6927850" y="5948363"/>
            <a:ext cx="652463" cy="0"/>
          </a:xfrm>
          <a:prstGeom prst="straightConnector1">
            <a:avLst/>
          </a:prstGeom>
          <a:ln>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6943" name="タイトル 100"/>
          <p:cNvSpPr>
            <a:spLocks noGrp="1"/>
          </p:cNvSpPr>
          <p:nvPr>
            <p:ph type="title"/>
          </p:nvPr>
        </p:nvSpPr>
        <p:spPr/>
        <p:txBody>
          <a:bodyPr/>
          <a:lstStyle/>
          <a:p>
            <a:r>
              <a:rPr lang="ja-JP" altLang="en-US" dirty="0" smtClean="0"/>
              <a:t>総務省オープンデータ実証実験（地物とのマップ）</a:t>
            </a:r>
          </a:p>
        </p:txBody>
      </p:sp>
      <p:sp>
        <p:nvSpPr>
          <p:cNvPr id="36944" name="コンテンツ プレースホルダ 102"/>
          <p:cNvSpPr>
            <a:spLocks noGrp="1"/>
          </p:cNvSpPr>
          <p:nvPr>
            <p:ph idx="1"/>
          </p:nvPr>
        </p:nvSpPr>
        <p:spPr>
          <a:xfrm>
            <a:off x="250825" y="620713"/>
            <a:ext cx="8642350" cy="1511300"/>
          </a:xfrm>
        </p:spPr>
        <p:txBody>
          <a:bodyPr/>
          <a:lstStyle/>
          <a:p>
            <a:r>
              <a:rPr lang="ja-JP" altLang="en-US" dirty="0" smtClean="0"/>
              <a:t>データ項目レベルでの複数語彙体系の検証を実施</a:t>
            </a:r>
            <a:endParaRPr lang="en-US" altLang="ja-JP" dirty="0" smtClean="0"/>
          </a:p>
          <a:p>
            <a:pPr lvl="1"/>
            <a:r>
              <a:rPr lang="en-US" altLang="ja-JP" dirty="0" smtClean="0"/>
              <a:t>IMI</a:t>
            </a:r>
            <a:r>
              <a:rPr lang="ja-JP" altLang="en-US" dirty="0" smtClean="0"/>
              <a:t>に規定していないことは</a:t>
            </a:r>
            <a:r>
              <a:rPr lang="en-US" altLang="ja-JP" dirty="0" err="1" smtClean="0"/>
              <a:t>Foaf</a:t>
            </a:r>
            <a:r>
              <a:rPr lang="ja-JP" altLang="en-US" dirty="0" err="1" smtClean="0"/>
              <a:t>、</a:t>
            </a:r>
            <a:r>
              <a:rPr lang="en-US" altLang="ja-JP" dirty="0" smtClean="0"/>
              <a:t>DC</a:t>
            </a:r>
            <a:r>
              <a:rPr lang="ja-JP" altLang="en-US" dirty="0" err="1" smtClean="0"/>
              <a:t>、</a:t>
            </a:r>
            <a:r>
              <a:rPr lang="en-US" altLang="ja-JP" dirty="0" smtClean="0"/>
              <a:t>NIEM</a:t>
            </a:r>
            <a:r>
              <a:rPr lang="ja-JP" altLang="en-US" dirty="0" smtClean="0"/>
              <a:t>等の既存標準を利用</a:t>
            </a:r>
          </a:p>
        </p:txBody>
      </p:sp>
      <p:sp>
        <p:nvSpPr>
          <p:cNvPr id="36945" name="スライド番号プレースホルダ 10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fld id="{5C4EDF8E-D50A-42DA-A380-C6AA9E765565}" type="slidenum">
              <a:rPr lang="ja-JP" altLang="en-US" smtClean="0"/>
              <a:pPr eaLnBrk="1" fontAlgn="base" hangingPunct="1">
                <a:spcBef>
                  <a:spcPct val="0"/>
                </a:spcBef>
                <a:spcAft>
                  <a:spcPct val="0"/>
                </a:spcAft>
              </a:pPr>
              <a:t>30</a:t>
            </a:fld>
            <a:endParaRPr lang="ja-JP" altLang="en-US"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p:nvPr>
        </p:nvSpPr>
        <p:spPr>
          <a:xfrm>
            <a:off x="184150" y="115888"/>
            <a:ext cx="8204274" cy="433387"/>
          </a:xfrm>
        </p:spPr>
        <p:txBody>
          <a:bodyPr/>
          <a:lstStyle/>
          <a:p>
            <a:r>
              <a:rPr lang="ja-JP" altLang="en-US" dirty="0" smtClean="0"/>
              <a:t>総務省オープンデータ実証実験（地物とのマップ）２</a:t>
            </a:r>
          </a:p>
        </p:txBody>
      </p:sp>
      <p:sp>
        <p:nvSpPr>
          <p:cNvPr id="37891" name="コンテンツ プレースホルダー 2"/>
          <p:cNvSpPr>
            <a:spLocks noGrp="1"/>
          </p:cNvSpPr>
          <p:nvPr>
            <p:ph idx="1"/>
          </p:nvPr>
        </p:nvSpPr>
        <p:spPr/>
        <p:txBody>
          <a:bodyPr/>
          <a:lstStyle/>
          <a:p>
            <a:r>
              <a:rPr lang="ja-JP" altLang="en-US" smtClean="0"/>
              <a:t>総務省実証実験で整理した語彙は、多くのものが共通語彙基盤とマッピング可能である。これにより、他の領域の語彙との交換も簡単にできるようになる。</a:t>
            </a:r>
            <a:endParaRPr lang="en-US" altLang="ja-JP" smtClean="0"/>
          </a:p>
        </p:txBody>
      </p:sp>
      <p:sp>
        <p:nvSpPr>
          <p:cNvPr id="37892" name="スライド番号プレースホルダー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fld id="{DF997A9B-231B-43E1-8C11-2CFFD4660E78}" type="slidenum">
              <a:rPr lang="ja-JP" altLang="en-US" smtClean="0"/>
              <a:pPr eaLnBrk="1" fontAlgn="base" hangingPunct="1">
                <a:spcBef>
                  <a:spcPct val="0"/>
                </a:spcBef>
                <a:spcAft>
                  <a:spcPct val="0"/>
                </a:spcAft>
              </a:pPr>
              <a:t>31</a:t>
            </a:fld>
            <a:endParaRPr lang="ja-JP" altLang="en-US" smtClean="0"/>
          </a:p>
        </p:txBody>
      </p:sp>
      <p:pic>
        <p:nvPicPr>
          <p:cNvPr id="3789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5" y="1916113"/>
            <a:ext cx="4606925" cy="293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2000" y="1773238"/>
            <a:ext cx="2474913"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右矢印 6"/>
          <p:cNvSpPr/>
          <p:nvPr/>
        </p:nvSpPr>
        <p:spPr>
          <a:xfrm>
            <a:off x="5148263" y="3084513"/>
            <a:ext cx="576262" cy="935037"/>
          </a:xfrm>
          <a:prstGeom prst="rightArrow">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err="1">
              <a:solidFill>
                <a:schemeClr val="tx1"/>
              </a:solidFill>
            </a:endParaRPr>
          </a:p>
        </p:txBody>
      </p:sp>
      <p:sp>
        <p:nvSpPr>
          <p:cNvPr id="8" name="テキスト ボックス 7"/>
          <p:cNvSpPr txBox="1"/>
          <p:nvPr/>
        </p:nvSpPr>
        <p:spPr>
          <a:xfrm>
            <a:off x="5724525" y="3860800"/>
            <a:ext cx="2449513" cy="254000"/>
          </a:xfrm>
          <a:prstGeom prst="rect">
            <a:avLst/>
          </a:prstGeom>
          <a:noFill/>
        </p:spPr>
        <p:txBody>
          <a:bodyPr wrap="none">
            <a:spAutoFit/>
          </a:bodyPr>
          <a:lstStyle/>
          <a:p>
            <a:pPr>
              <a:defRPr/>
            </a:pPr>
            <a:r>
              <a:rPr lang="en-US" altLang="ja-JP" sz="1050" dirty="0"/>
              <a:t>http://*********************daiichiHSPTL</a:t>
            </a:r>
            <a:endParaRPr lang="ja-JP" altLang="en-US" sz="1050" dirty="0"/>
          </a:p>
        </p:txBody>
      </p:sp>
      <p:sp>
        <p:nvSpPr>
          <p:cNvPr id="9" name="テキスト ボックス 8"/>
          <p:cNvSpPr txBox="1"/>
          <p:nvPr/>
        </p:nvSpPr>
        <p:spPr>
          <a:xfrm>
            <a:off x="8110538" y="4152900"/>
            <a:ext cx="747712" cy="261938"/>
          </a:xfrm>
          <a:prstGeom prst="rect">
            <a:avLst/>
          </a:prstGeom>
          <a:noFill/>
        </p:spPr>
        <p:txBody>
          <a:bodyPr wrap="none">
            <a:spAutoFit/>
          </a:bodyPr>
          <a:lstStyle/>
          <a:p>
            <a:pPr>
              <a:defRPr/>
            </a:pPr>
            <a:r>
              <a:rPr lang="ja-JP" altLang="en-US" sz="1050" dirty="0"/>
              <a:t>第一病院</a:t>
            </a:r>
          </a:p>
        </p:txBody>
      </p:sp>
      <p:sp>
        <p:nvSpPr>
          <p:cNvPr id="10" name="テキスト ボックス 9"/>
          <p:cNvSpPr txBox="1"/>
          <p:nvPr/>
        </p:nvSpPr>
        <p:spPr>
          <a:xfrm>
            <a:off x="8110538" y="4402138"/>
            <a:ext cx="1038225" cy="254000"/>
          </a:xfrm>
          <a:prstGeom prst="rect">
            <a:avLst/>
          </a:prstGeom>
          <a:noFill/>
        </p:spPr>
        <p:txBody>
          <a:bodyPr wrap="none">
            <a:spAutoFit/>
          </a:bodyPr>
          <a:lstStyle/>
          <a:p>
            <a:pPr>
              <a:defRPr/>
            </a:pPr>
            <a:r>
              <a:rPr lang="ja-JP" altLang="en-US" sz="1050" dirty="0"/>
              <a:t>港区芝浦</a:t>
            </a:r>
            <a:r>
              <a:rPr lang="en-US" altLang="ja-JP" sz="1050" dirty="0"/>
              <a:t>1-4-5</a:t>
            </a:r>
            <a:endParaRPr lang="ja-JP" altLang="en-US" sz="1050" dirty="0"/>
          </a:p>
        </p:txBody>
      </p:sp>
      <p:cxnSp>
        <p:nvCxnSpPr>
          <p:cNvPr id="12" name="カギ線コネクタ 11"/>
          <p:cNvCxnSpPr>
            <a:stCxn id="8" idx="2"/>
            <a:endCxn id="9" idx="1"/>
          </p:cNvCxnSpPr>
          <p:nvPr/>
        </p:nvCxnSpPr>
        <p:spPr>
          <a:xfrm rot="16200000" flipH="1">
            <a:off x="7445375" y="3617913"/>
            <a:ext cx="168275" cy="1162050"/>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カギ線コネクタ 14"/>
          <p:cNvCxnSpPr>
            <a:stCxn id="8" idx="2"/>
            <a:endCxn id="10" idx="1"/>
          </p:cNvCxnSpPr>
          <p:nvPr/>
        </p:nvCxnSpPr>
        <p:spPr>
          <a:xfrm rot="16200000" flipH="1">
            <a:off x="7322344" y="3740944"/>
            <a:ext cx="414338" cy="1162050"/>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901" name="テキスト ボックス 15"/>
          <p:cNvSpPr txBox="1">
            <a:spLocks noChangeArrowheads="1"/>
          </p:cNvSpPr>
          <p:nvPr/>
        </p:nvSpPr>
        <p:spPr bwMode="auto">
          <a:xfrm>
            <a:off x="6916738" y="4076700"/>
            <a:ext cx="1082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00"/>
              <a:t>ic</a:t>
            </a:r>
            <a:r>
              <a:rPr lang="ja-JP" altLang="en-US" sz="1000"/>
              <a:t>：</a:t>
            </a:r>
            <a:r>
              <a:rPr lang="en-US" altLang="ja-JP" sz="1000"/>
              <a:t>FacilityName</a:t>
            </a:r>
            <a:endParaRPr lang="ja-JP" altLang="en-US" sz="1000"/>
          </a:p>
        </p:txBody>
      </p:sp>
      <p:sp>
        <p:nvSpPr>
          <p:cNvPr id="37902" name="テキスト ボックス 16"/>
          <p:cNvSpPr txBox="1">
            <a:spLocks noChangeArrowheads="1"/>
          </p:cNvSpPr>
          <p:nvPr/>
        </p:nvSpPr>
        <p:spPr bwMode="auto">
          <a:xfrm>
            <a:off x="6916738" y="4308475"/>
            <a:ext cx="12223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00"/>
              <a:t>ic</a:t>
            </a:r>
            <a:r>
              <a:rPr lang="ja-JP" altLang="en-US" sz="1000"/>
              <a:t>：</a:t>
            </a:r>
            <a:r>
              <a:rPr lang="en-US" altLang="ja-JP" sz="1000"/>
              <a:t>FacilityLocation</a:t>
            </a:r>
            <a:endParaRPr lang="ja-JP" altLang="en-US" sz="1000"/>
          </a:p>
        </p:txBody>
      </p:sp>
      <p:sp>
        <p:nvSpPr>
          <p:cNvPr id="18" name="下矢印 17"/>
          <p:cNvSpPr/>
          <p:nvPr/>
        </p:nvSpPr>
        <p:spPr>
          <a:xfrm>
            <a:off x="6269038" y="3579813"/>
            <a:ext cx="508000" cy="209550"/>
          </a:xfrm>
          <a:prstGeom prst="down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err="1">
              <a:solidFill>
                <a:schemeClr val="tx1"/>
              </a:solidFill>
            </a:endParaRPr>
          </a:p>
        </p:txBody>
      </p:sp>
      <p:sp>
        <p:nvSpPr>
          <p:cNvPr id="37904" name="テキスト ボックス 18"/>
          <p:cNvSpPr txBox="1">
            <a:spLocks noChangeArrowheads="1"/>
          </p:cNvSpPr>
          <p:nvPr/>
        </p:nvSpPr>
        <p:spPr bwMode="auto">
          <a:xfrm>
            <a:off x="6772275" y="3500438"/>
            <a:ext cx="2063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a:t>RDF</a:t>
            </a:r>
            <a:r>
              <a:rPr lang="ja-JP" altLang="en-US" sz="1200"/>
              <a:t>モデルでの表現イメージ</a:t>
            </a:r>
          </a:p>
        </p:txBody>
      </p:sp>
      <p:graphicFrame>
        <p:nvGraphicFramePr>
          <p:cNvPr id="20" name="図表 19"/>
          <p:cNvGraphicFramePr/>
          <p:nvPr/>
        </p:nvGraphicFramePr>
        <p:xfrm>
          <a:off x="4912269" y="4941168"/>
          <a:ext cx="4700291" cy="18854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7906" name="テキスト ボックス 20"/>
          <p:cNvSpPr txBox="1">
            <a:spLocks noChangeArrowheads="1"/>
          </p:cNvSpPr>
          <p:nvPr/>
        </p:nvSpPr>
        <p:spPr bwMode="auto">
          <a:xfrm>
            <a:off x="5724525" y="4652963"/>
            <a:ext cx="12033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a:t>協力サイクル案</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タイトル 1"/>
          <p:cNvSpPr>
            <a:spLocks noGrp="1"/>
          </p:cNvSpPr>
          <p:nvPr>
            <p:ph type="title"/>
          </p:nvPr>
        </p:nvSpPr>
        <p:spPr/>
        <p:txBody>
          <a:bodyPr/>
          <a:lstStyle/>
          <a:p>
            <a:r>
              <a:rPr lang="ja-JP" altLang="en-US" smtClean="0"/>
              <a:t>住民基本台帳関連データ項目での検証</a:t>
            </a:r>
          </a:p>
        </p:txBody>
      </p:sp>
      <p:sp>
        <p:nvSpPr>
          <p:cNvPr id="38915" name="コンテンツ プレースホルダー 2"/>
          <p:cNvSpPr>
            <a:spLocks noGrp="1"/>
          </p:cNvSpPr>
          <p:nvPr>
            <p:ph idx="1"/>
          </p:nvPr>
        </p:nvSpPr>
        <p:spPr/>
        <p:txBody>
          <a:bodyPr/>
          <a:lstStyle/>
          <a:p>
            <a:r>
              <a:rPr lang="ja-JP" altLang="en-US" smtClean="0"/>
              <a:t>総務省中間標準フォーマットとのマッピングも検証。データ構造が複雑であり、さらなる検証が必要である。</a:t>
            </a:r>
            <a:endParaRPr lang="en-US" altLang="ja-JP" smtClean="0"/>
          </a:p>
          <a:p>
            <a:r>
              <a:rPr lang="ja-JP" altLang="en-US" smtClean="0"/>
              <a:t>ただし、基本のデータ型の定義には有効都考えられる。</a:t>
            </a:r>
          </a:p>
        </p:txBody>
      </p:sp>
      <p:sp>
        <p:nvSpPr>
          <p:cNvPr id="38916" name="スライド番号プレースホルダー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fld id="{7430F13A-ABDA-4B99-B65A-EB955EC23284}" type="slidenum">
              <a:rPr lang="ja-JP" altLang="en-US" smtClean="0"/>
              <a:pPr eaLnBrk="1" fontAlgn="base" hangingPunct="1">
                <a:spcBef>
                  <a:spcPct val="0"/>
                </a:spcBef>
                <a:spcAft>
                  <a:spcPct val="0"/>
                </a:spcAft>
              </a:pPr>
              <a:t>32</a:t>
            </a:fld>
            <a:endParaRPr lang="ja-JP" altLang="en-US" smtClean="0"/>
          </a:p>
        </p:txBody>
      </p:sp>
      <p:pic>
        <p:nvPicPr>
          <p:cNvPr id="389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50" y="2014538"/>
            <a:ext cx="10385425" cy="42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角丸四角形 6"/>
          <p:cNvSpPr/>
          <p:nvPr/>
        </p:nvSpPr>
        <p:spPr>
          <a:xfrm>
            <a:off x="450850" y="2492375"/>
            <a:ext cx="1304925" cy="4032250"/>
          </a:xfrm>
          <a:prstGeom prst="roundRect">
            <a:avLst>
              <a:gd name="adj" fmla="val 6361"/>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dirty="0" err="1">
              <a:solidFill>
                <a:schemeClr val="tx1"/>
              </a:solidFill>
            </a:endParaRPr>
          </a:p>
        </p:txBody>
      </p:sp>
      <p:sp>
        <p:nvSpPr>
          <p:cNvPr id="9" name="角丸四角形 8"/>
          <p:cNvSpPr/>
          <p:nvPr/>
        </p:nvSpPr>
        <p:spPr>
          <a:xfrm>
            <a:off x="1755775" y="2492375"/>
            <a:ext cx="1303338" cy="4032250"/>
          </a:xfrm>
          <a:prstGeom prst="roundRect">
            <a:avLst>
              <a:gd name="adj" fmla="val 6361"/>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dirty="0" err="1">
              <a:solidFill>
                <a:schemeClr val="tx1"/>
              </a:solidFill>
            </a:endParaRPr>
          </a:p>
        </p:txBody>
      </p:sp>
      <p:sp>
        <p:nvSpPr>
          <p:cNvPr id="38920" name="テキスト ボックス 4"/>
          <p:cNvSpPr txBox="1">
            <a:spLocks noChangeArrowheads="1"/>
          </p:cNvSpPr>
          <p:nvPr/>
        </p:nvSpPr>
        <p:spPr bwMode="auto">
          <a:xfrm>
            <a:off x="644525" y="6561138"/>
            <a:ext cx="903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a:t>元の語彙</a:t>
            </a:r>
          </a:p>
        </p:txBody>
      </p:sp>
      <p:sp>
        <p:nvSpPr>
          <p:cNvPr id="38921" name="テキスト ボックス 10"/>
          <p:cNvSpPr txBox="1">
            <a:spLocks noChangeArrowheads="1"/>
          </p:cNvSpPr>
          <p:nvPr/>
        </p:nvSpPr>
        <p:spPr bwMode="auto">
          <a:xfrm>
            <a:off x="1763713" y="6577013"/>
            <a:ext cx="2038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a:t>IMI</a:t>
            </a:r>
            <a:r>
              <a:rPr lang="ja-JP" altLang="en-US" sz="1400"/>
              <a:t>の語彙とデータタイプ</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a:spLocks noGrp="1"/>
          </p:cNvSpPr>
          <p:nvPr>
            <p:ph type="title"/>
          </p:nvPr>
        </p:nvSpPr>
        <p:spPr/>
        <p:txBody>
          <a:bodyPr/>
          <a:lstStyle/>
          <a:p>
            <a:r>
              <a:rPr lang="en-US" altLang="ja-JP" smtClean="0"/>
              <a:t>Datameti</a:t>
            </a:r>
            <a:r>
              <a:rPr lang="ja-JP" altLang="en-US" smtClean="0"/>
              <a:t>データ項目での検証</a:t>
            </a:r>
          </a:p>
        </p:txBody>
      </p:sp>
      <p:sp>
        <p:nvSpPr>
          <p:cNvPr id="39939" name="コンテンツ プレースホルダー 2"/>
          <p:cNvSpPr>
            <a:spLocks noGrp="1"/>
          </p:cNvSpPr>
          <p:nvPr>
            <p:ph idx="1"/>
          </p:nvPr>
        </p:nvSpPr>
        <p:spPr/>
        <p:txBody>
          <a:bodyPr/>
          <a:lstStyle/>
          <a:p>
            <a:r>
              <a:rPr lang="en-US" altLang="ja-JP" dirty="0" err="1" smtClean="0"/>
              <a:t>DataMETI</a:t>
            </a:r>
            <a:r>
              <a:rPr lang="ja-JP" altLang="en-US" dirty="0" smtClean="0"/>
              <a:t>サイトのメタデータで検証。</a:t>
            </a:r>
            <a:endParaRPr lang="en-US" altLang="ja-JP" dirty="0" smtClean="0"/>
          </a:p>
          <a:p>
            <a:r>
              <a:rPr lang="ja-JP" altLang="en-US" dirty="0" smtClean="0"/>
              <a:t>ダブリンコア（</a:t>
            </a:r>
            <a:r>
              <a:rPr lang="en-US" altLang="ja-JP" dirty="0" smtClean="0"/>
              <a:t>DC</a:t>
            </a:r>
            <a:r>
              <a:rPr lang="ja-JP" altLang="en-US" dirty="0" smtClean="0"/>
              <a:t>）の補完モデルとして機能するモノと考えられる。</a:t>
            </a:r>
          </a:p>
        </p:txBody>
      </p:sp>
      <p:sp>
        <p:nvSpPr>
          <p:cNvPr id="39940" name="スライド番号プレースホルダー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fld id="{36A9050E-E50B-4E5D-9F76-068FE75364AA}" type="slidenum">
              <a:rPr lang="ja-JP" altLang="en-US" smtClean="0"/>
              <a:pPr eaLnBrk="1" fontAlgn="base" hangingPunct="1">
                <a:spcBef>
                  <a:spcPct val="0"/>
                </a:spcBef>
                <a:spcAft>
                  <a:spcPct val="0"/>
                </a:spcAft>
              </a:pPr>
              <a:t>33</a:t>
            </a:fld>
            <a:endParaRPr lang="ja-JP" altLang="en-US" smtClean="0"/>
          </a:p>
        </p:txBody>
      </p:sp>
      <p:pic>
        <p:nvPicPr>
          <p:cNvPr id="3994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1773238"/>
            <a:ext cx="8964613" cy="400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2" name="テキスト ボックス 6"/>
          <p:cNvSpPr txBox="1">
            <a:spLocks noChangeArrowheads="1"/>
          </p:cNvSpPr>
          <p:nvPr/>
        </p:nvSpPr>
        <p:spPr bwMode="auto">
          <a:xfrm>
            <a:off x="933450" y="5876925"/>
            <a:ext cx="1973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a:solidFill>
                  <a:srgbClr val="FF0000"/>
                </a:solidFill>
              </a:rPr>
              <a:t>DataMETI</a:t>
            </a:r>
            <a:r>
              <a:rPr lang="ja-JP" altLang="en-US" sz="1400">
                <a:solidFill>
                  <a:srgbClr val="FF0000"/>
                </a:solidFill>
              </a:rPr>
              <a:t>サイトの語彙</a:t>
            </a:r>
          </a:p>
        </p:txBody>
      </p:sp>
      <p:sp>
        <p:nvSpPr>
          <p:cNvPr id="8" name="角丸四角形 7"/>
          <p:cNvSpPr/>
          <p:nvPr/>
        </p:nvSpPr>
        <p:spPr>
          <a:xfrm>
            <a:off x="323850" y="1773238"/>
            <a:ext cx="3455988" cy="4032250"/>
          </a:xfrm>
          <a:prstGeom prst="roundRect">
            <a:avLst>
              <a:gd name="adj" fmla="val 6361"/>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dirty="0" err="1">
              <a:solidFill>
                <a:schemeClr val="tx1"/>
              </a:solidFill>
            </a:endParaRPr>
          </a:p>
        </p:txBody>
      </p:sp>
      <p:sp>
        <p:nvSpPr>
          <p:cNvPr id="9" name="角丸四角形 8"/>
          <p:cNvSpPr/>
          <p:nvPr/>
        </p:nvSpPr>
        <p:spPr>
          <a:xfrm>
            <a:off x="6588125" y="1760538"/>
            <a:ext cx="2484438" cy="4032250"/>
          </a:xfrm>
          <a:prstGeom prst="roundRect">
            <a:avLst>
              <a:gd name="adj" fmla="val 6361"/>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dirty="0" err="1">
              <a:solidFill>
                <a:schemeClr val="tx1"/>
              </a:solidFill>
            </a:endParaRPr>
          </a:p>
        </p:txBody>
      </p:sp>
      <p:sp>
        <p:nvSpPr>
          <p:cNvPr id="39945" name="テキスト ボックス 9"/>
          <p:cNvSpPr txBox="1">
            <a:spLocks noChangeArrowheads="1"/>
          </p:cNvSpPr>
          <p:nvPr/>
        </p:nvSpPr>
        <p:spPr bwMode="auto">
          <a:xfrm>
            <a:off x="6804025" y="5805488"/>
            <a:ext cx="2416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a:solidFill>
                  <a:srgbClr val="FF0000"/>
                </a:solidFill>
              </a:rPr>
              <a:t>IMI</a:t>
            </a:r>
            <a:r>
              <a:rPr lang="ja-JP" altLang="en-US" sz="1400">
                <a:solidFill>
                  <a:srgbClr val="FF0000"/>
                </a:solidFill>
              </a:rPr>
              <a:t>の語彙とデータタイプ</a:t>
            </a:r>
            <a:endParaRPr lang="en-US" altLang="ja-JP" sz="1400">
              <a:solidFill>
                <a:srgbClr val="FF0000"/>
              </a:solidFill>
            </a:endParaRPr>
          </a:p>
          <a:p>
            <a:pPr eaLnBrk="1" hangingPunct="1"/>
            <a:r>
              <a:rPr lang="ja-JP" altLang="en-US" sz="1400">
                <a:solidFill>
                  <a:srgbClr val="FF0000"/>
                </a:solidFill>
              </a:rPr>
              <a:t>・ダブリンコアの語彙がベース</a:t>
            </a:r>
            <a:endParaRPr lang="en-US" altLang="ja-JP" sz="1400">
              <a:solidFill>
                <a:srgbClr val="FF0000"/>
              </a:solidFill>
            </a:endParaRPr>
          </a:p>
          <a:p>
            <a:pPr eaLnBrk="1" hangingPunct="1"/>
            <a:r>
              <a:rPr lang="ja-JP" altLang="en-US" sz="1400">
                <a:solidFill>
                  <a:srgbClr val="FF0000"/>
                </a:solidFill>
              </a:rPr>
              <a:t>・不足しているモノを追加</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タイトル 4"/>
          <p:cNvSpPr>
            <a:spLocks noGrp="1"/>
          </p:cNvSpPr>
          <p:nvPr>
            <p:ph type="title"/>
          </p:nvPr>
        </p:nvSpPr>
        <p:spPr/>
        <p:txBody>
          <a:bodyPr/>
          <a:lstStyle/>
          <a:p>
            <a:r>
              <a:rPr lang="ja-JP" altLang="en-US" smtClean="0"/>
              <a:t>復旧・復興支援制度データベース項目での検証</a:t>
            </a:r>
          </a:p>
        </p:txBody>
      </p:sp>
      <p:sp>
        <p:nvSpPr>
          <p:cNvPr id="40963" name="コンテンツ プレースホルダー 11"/>
          <p:cNvSpPr>
            <a:spLocks noGrp="1"/>
          </p:cNvSpPr>
          <p:nvPr>
            <p:ph idx="1"/>
          </p:nvPr>
        </p:nvSpPr>
        <p:spPr>
          <a:xfrm>
            <a:off x="250825" y="836613"/>
            <a:ext cx="4321175" cy="1511300"/>
          </a:xfrm>
        </p:spPr>
        <p:txBody>
          <a:bodyPr/>
          <a:lstStyle/>
          <a:p>
            <a:r>
              <a:rPr lang="ja-JP" altLang="en-US" smtClean="0"/>
              <a:t>定型フォーマットの作成でも、基本データ形式として</a:t>
            </a:r>
            <a:r>
              <a:rPr lang="en-US" altLang="ja-JP" smtClean="0"/>
              <a:t>IMI</a:t>
            </a:r>
            <a:r>
              <a:rPr lang="ja-JP" altLang="en-US" smtClean="0"/>
              <a:t>の語彙は活用が可能。</a:t>
            </a:r>
            <a:endParaRPr lang="en-US" altLang="ja-JP" smtClean="0"/>
          </a:p>
          <a:p>
            <a:r>
              <a:rPr lang="ja-JP" altLang="en-US" smtClean="0"/>
              <a:t>中長期的に、このようなフォーマット作成で活用していくことが重要である。</a:t>
            </a:r>
          </a:p>
        </p:txBody>
      </p:sp>
      <p:sp>
        <p:nvSpPr>
          <p:cNvPr id="40964" name="スライド番号プレースホルダー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fld id="{1ED3F3EC-1CC6-4A44-A5D5-C5A6FF115D5C}" type="slidenum">
              <a:rPr lang="ja-JP" altLang="en-US" smtClean="0"/>
              <a:pPr eaLnBrk="1" fontAlgn="base" hangingPunct="1">
                <a:spcBef>
                  <a:spcPct val="0"/>
                </a:spcBef>
                <a:spcAft>
                  <a:spcPct val="0"/>
                </a:spcAft>
              </a:pPr>
              <a:t>34</a:t>
            </a:fld>
            <a:endParaRPr lang="ja-JP" altLang="en-US" smtClean="0"/>
          </a:p>
        </p:txBody>
      </p:sp>
      <p:sp>
        <p:nvSpPr>
          <p:cNvPr id="40965" name="Rectangle 1"/>
          <p:cNvSpPr>
            <a:spLocks noChangeArrowheads="1"/>
          </p:cNvSpPr>
          <p:nvPr/>
        </p:nvSpPr>
        <p:spPr bwMode="auto">
          <a:xfrm>
            <a:off x="5761038" y="812800"/>
            <a:ext cx="220662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ja-JP" sz="1000">
                <a:latin typeface="Century" pitchFamily="18" charset="0"/>
                <a:cs typeface="Times New Roman" pitchFamily="18" charset="0"/>
              </a:rPr>
              <a:t>制度情報</a:t>
            </a:r>
            <a:r>
              <a:rPr lang="en-US" altLang="ja-JP" sz="1000">
                <a:latin typeface="Century" pitchFamily="18" charset="0"/>
                <a:cs typeface="Times New Roman" pitchFamily="18" charset="0"/>
              </a:rPr>
              <a:t>DB</a:t>
            </a:r>
            <a:r>
              <a:rPr lang="ja-JP" altLang="en-US" sz="1000">
                <a:latin typeface="Century" pitchFamily="18" charset="0"/>
                <a:cs typeface="Times New Roman" pitchFamily="18" charset="0"/>
              </a:rPr>
              <a:t>の</a:t>
            </a:r>
            <a:r>
              <a:rPr lang="en-US" altLang="ja-JP" sz="1000">
                <a:latin typeface="Century" pitchFamily="18" charset="0"/>
                <a:cs typeface="Times New Roman" pitchFamily="18" charset="0"/>
              </a:rPr>
              <a:t>IMI</a:t>
            </a:r>
            <a:r>
              <a:rPr lang="ja-JP" altLang="en-US" sz="1000">
                <a:latin typeface="Century" pitchFamily="18" charset="0"/>
                <a:cs typeface="Times New Roman" pitchFamily="18" charset="0"/>
              </a:rPr>
              <a:t>対応表</a:t>
            </a:r>
            <a:endParaRPr lang="ja-JP" altLang="en-US"/>
          </a:p>
        </p:txBody>
      </p:sp>
      <p:pic>
        <p:nvPicPr>
          <p:cNvPr id="4096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9338" y="1211263"/>
            <a:ext cx="4008437" cy="560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角丸四角形 14"/>
          <p:cNvSpPr/>
          <p:nvPr/>
        </p:nvSpPr>
        <p:spPr>
          <a:xfrm>
            <a:off x="4716463" y="1211263"/>
            <a:ext cx="1727200" cy="5457825"/>
          </a:xfrm>
          <a:prstGeom prst="roundRect">
            <a:avLst>
              <a:gd name="adj" fmla="val 6361"/>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dirty="0" err="1">
              <a:solidFill>
                <a:schemeClr val="tx1"/>
              </a:solidFill>
            </a:endParaRPr>
          </a:p>
        </p:txBody>
      </p:sp>
      <p:sp>
        <p:nvSpPr>
          <p:cNvPr id="40968" name="テキスト ボックス 15"/>
          <p:cNvSpPr txBox="1">
            <a:spLocks noChangeArrowheads="1"/>
          </p:cNvSpPr>
          <p:nvPr/>
        </p:nvSpPr>
        <p:spPr bwMode="auto">
          <a:xfrm>
            <a:off x="4697413" y="6650038"/>
            <a:ext cx="1387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a:solidFill>
                  <a:srgbClr val="FF0000"/>
                </a:solidFill>
              </a:rPr>
              <a:t>元のデータ項目</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タイトル 1"/>
          <p:cNvSpPr>
            <a:spLocks noGrp="1"/>
          </p:cNvSpPr>
          <p:nvPr>
            <p:ph type="title"/>
          </p:nvPr>
        </p:nvSpPr>
        <p:spPr>
          <a:xfrm>
            <a:off x="184150" y="115888"/>
            <a:ext cx="8959850" cy="433387"/>
          </a:xfrm>
        </p:spPr>
        <p:txBody>
          <a:bodyPr/>
          <a:lstStyle/>
          <a:p>
            <a:r>
              <a:rPr lang="ja-JP" altLang="en-US" smtClean="0"/>
              <a:t>参考：</a:t>
            </a:r>
            <a:r>
              <a:rPr lang="en-US" altLang="ja-JP" smtClean="0"/>
              <a:t>SIPS</a:t>
            </a:r>
            <a:r>
              <a:rPr lang="ja-JP" altLang="en-US" smtClean="0"/>
              <a:t>（業界横断</a:t>
            </a:r>
            <a:r>
              <a:rPr lang="en-US" altLang="ja-JP" smtClean="0"/>
              <a:t>EDI</a:t>
            </a:r>
            <a:r>
              <a:rPr lang="ja-JP" altLang="en-US" smtClean="0"/>
              <a:t>仕様</a:t>
            </a:r>
            <a:r>
              <a:rPr lang="en-US" altLang="ja-JP" smtClean="0"/>
              <a:t>v2.0</a:t>
            </a:r>
            <a:r>
              <a:rPr lang="ja-JP" altLang="en-US" smtClean="0"/>
              <a:t>）</a:t>
            </a:r>
            <a:r>
              <a:rPr lang="ja-JP" altLang="en-US" sz="1800" smtClean="0"/>
              <a:t>国連</a:t>
            </a:r>
            <a:r>
              <a:rPr lang="en-US" altLang="ja-JP" sz="1800" smtClean="0"/>
              <a:t>CEFACT</a:t>
            </a:r>
            <a:r>
              <a:rPr lang="ja-JP" altLang="en-US" sz="1800" smtClean="0"/>
              <a:t>日本委員会</a:t>
            </a:r>
          </a:p>
        </p:txBody>
      </p:sp>
      <p:sp>
        <p:nvSpPr>
          <p:cNvPr id="41987" name="コンテンツ プレースホルダー 1"/>
          <p:cNvSpPr>
            <a:spLocks noGrp="1"/>
          </p:cNvSpPr>
          <p:nvPr>
            <p:ph idx="1"/>
          </p:nvPr>
        </p:nvSpPr>
        <p:spPr/>
        <p:txBody>
          <a:bodyPr/>
          <a:lstStyle/>
          <a:p>
            <a:r>
              <a:rPr lang="ja-JP" altLang="en-US" smtClean="0"/>
              <a:t>民間の語彙基盤との融合も今後の課題である。</a:t>
            </a:r>
          </a:p>
        </p:txBody>
      </p:sp>
      <p:sp>
        <p:nvSpPr>
          <p:cNvPr id="41988" name="スライド番号プレースホルダ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fld id="{C64A05EB-5FD0-4D8A-911A-94CFF40538D8}" type="slidenum">
              <a:rPr lang="ja-JP" altLang="en-US" smtClean="0"/>
              <a:pPr eaLnBrk="1" fontAlgn="base" hangingPunct="1">
                <a:spcBef>
                  <a:spcPct val="0"/>
                </a:spcBef>
                <a:spcAft>
                  <a:spcPct val="0"/>
                </a:spcAft>
              </a:pPr>
              <a:t>35</a:t>
            </a:fld>
            <a:endParaRPr lang="ja-JP" altLang="en-US" smtClean="0"/>
          </a:p>
        </p:txBody>
      </p:sp>
      <p:pic>
        <p:nvPicPr>
          <p:cNvPr id="4198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1384300"/>
            <a:ext cx="8351838"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4" descr="業界横断EDI仕様フレームワーク"/>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4788" y="3716338"/>
            <a:ext cx="3859212" cy="2736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1"/>
          <p:cNvSpPr>
            <a:spLocks noGrp="1"/>
          </p:cNvSpPr>
          <p:nvPr>
            <p:ph type="title"/>
          </p:nvPr>
        </p:nvSpPr>
        <p:spPr/>
        <p:txBody>
          <a:bodyPr/>
          <a:lstStyle/>
          <a:p>
            <a:r>
              <a:rPr lang="ja-JP" altLang="en-US" smtClean="0"/>
              <a:t>検証まとめ</a:t>
            </a:r>
          </a:p>
        </p:txBody>
      </p:sp>
      <p:sp>
        <p:nvSpPr>
          <p:cNvPr id="43011" name="コンテンツ プレースホルダ 3"/>
          <p:cNvSpPr>
            <a:spLocks noGrp="1"/>
          </p:cNvSpPr>
          <p:nvPr>
            <p:ph idx="1"/>
          </p:nvPr>
        </p:nvSpPr>
        <p:spPr/>
        <p:txBody>
          <a:bodyPr/>
          <a:lstStyle/>
          <a:p>
            <a:r>
              <a:rPr lang="ja-JP" altLang="en-US" smtClean="0"/>
              <a:t>防災（物資）については、語彙がバラバラであり、このような共通辞書作りは有効と考えられる。</a:t>
            </a:r>
            <a:endParaRPr lang="en-US" altLang="ja-JP" smtClean="0"/>
          </a:p>
          <a:p>
            <a:r>
              <a:rPr lang="ja-JP" altLang="en-US" smtClean="0"/>
              <a:t>ビルディングを記述するときにも、「建物」と見るのか「施設」と見るのかで利用法や管理方法が違う。このようなことも想定し、柔軟性の高い構造で整備していくことが必要である。</a:t>
            </a:r>
            <a:endParaRPr lang="en-US" altLang="ja-JP" smtClean="0"/>
          </a:p>
          <a:p>
            <a:r>
              <a:rPr lang="ja-JP" altLang="en-US" smtClean="0"/>
              <a:t>他府省、自治体ヒアリングでは、システムに経験がある人からの評価は高い。コアの部分からでも早期に公表していくことが求められている。</a:t>
            </a:r>
            <a:endParaRPr lang="en-US" altLang="ja-JP" smtClean="0"/>
          </a:p>
          <a:p>
            <a:r>
              <a:rPr lang="ja-JP" altLang="en-US" smtClean="0"/>
              <a:t>実証フィールドへの適応を検討すると、その適応の検討を進める中で、コアで不足している部分が明確になる。今後も実証フィールドとの連携を強化し、全体の体系を含め見直しを適宜行いながら推進していくことが必要である。</a:t>
            </a:r>
          </a:p>
        </p:txBody>
      </p:sp>
      <p:sp>
        <p:nvSpPr>
          <p:cNvPr id="43012" name="スライド番号プレースホルダ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fld id="{730C6DBB-2F31-404A-BDCE-E4FE3AAD2256}" type="slidenum">
              <a:rPr lang="ja-JP" altLang="en-US" smtClean="0"/>
              <a:pPr eaLnBrk="1" fontAlgn="base" hangingPunct="1">
                <a:spcBef>
                  <a:spcPct val="0"/>
                </a:spcBef>
                <a:spcAft>
                  <a:spcPct val="0"/>
                </a:spcAft>
              </a:pPr>
              <a:t>36</a:t>
            </a:fld>
            <a:endParaRPr lang="ja-JP" alt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2341563" y="2070100"/>
            <a:ext cx="1366837" cy="1727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a:defRPr/>
            </a:pPr>
            <a:r>
              <a:rPr lang="en-US" altLang="ja-JP" dirty="0">
                <a:solidFill>
                  <a:schemeClr val="tx1"/>
                </a:solidFill>
              </a:rPr>
              <a:t>ISA</a:t>
            </a:r>
          </a:p>
          <a:p>
            <a:pPr algn="ctr">
              <a:defRPr/>
            </a:pPr>
            <a:endParaRPr lang="en-US" altLang="ja-JP" dirty="0">
              <a:solidFill>
                <a:schemeClr val="tx1"/>
              </a:solidFill>
            </a:endParaRPr>
          </a:p>
          <a:p>
            <a:pPr algn="ctr">
              <a:defRPr/>
            </a:pPr>
            <a:endParaRPr lang="en-US" altLang="ja-JP" dirty="0">
              <a:solidFill>
                <a:schemeClr val="tx1"/>
              </a:solidFill>
            </a:endParaRPr>
          </a:p>
          <a:p>
            <a:pPr algn="ctr">
              <a:defRPr/>
            </a:pPr>
            <a:endParaRPr lang="en-US" altLang="ja-JP" dirty="0">
              <a:solidFill>
                <a:schemeClr val="tx1"/>
              </a:solidFill>
            </a:endParaRPr>
          </a:p>
          <a:p>
            <a:pPr algn="ctr">
              <a:defRPr/>
            </a:pPr>
            <a:endParaRPr lang="en-US" altLang="ja-JP" dirty="0">
              <a:solidFill>
                <a:schemeClr val="tx1"/>
              </a:solidFill>
            </a:endParaRPr>
          </a:p>
          <a:p>
            <a:pPr algn="ctr">
              <a:defRPr/>
            </a:pPr>
            <a:endParaRPr lang="en-US" altLang="ja-JP" dirty="0">
              <a:solidFill>
                <a:schemeClr val="tx1"/>
              </a:solidFill>
            </a:endParaRPr>
          </a:p>
          <a:p>
            <a:pPr algn="ctr">
              <a:defRPr/>
            </a:pPr>
            <a:endParaRPr lang="ja-JP" altLang="en-US" sz="1200" dirty="0">
              <a:solidFill>
                <a:schemeClr val="tx1"/>
              </a:solidFill>
            </a:endParaRPr>
          </a:p>
        </p:txBody>
      </p:sp>
      <p:sp>
        <p:nvSpPr>
          <p:cNvPr id="20" name="角丸四角形 19"/>
          <p:cNvSpPr/>
          <p:nvPr/>
        </p:nvSpPr>
        <p:spPr>
          <a:xfrm>
            <a:off x="1620838" y="4002088"/>
            <a:ext cx="2087562" cy="122713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a:defRPr/>
            </a:pPr>
            <a:r>
              <a:rPr lang="en-US" altLang="ja-JP" dirty="0">
                <a:solidFill>
                  <a:schemeClr val="tx1"/>
                </a:solidFill>
              </a:rPr>
              <a:t>W3C</a:t>
            </a:r>
          </a:p>
          <a:p>
            <a:pPr algn="ctr">
              <a:defRPr/>
            </a:pPr>
            <a:endParaRPr lang="en-US" altLang="ja-JP" sz="1400" dirty="0">
              <a:solidFill>
                <a:schemeClr val="tx1"/>
              </a:solidFill>
            </a:endParaRPr>
          </a:p>
          <a:p>
            <a:pPr algn="ctr">
              <a:defRPr/>
            </a:pPr>
            <a:endParaRPr lang="en-US" altLang="ja-JP" dirty="0">
              <a:solidFill>
                <a:schemeClr val="tx1"/>
              </a:solidFill>
            </a:endParaRPr>
          </a:p>
          <a:p>
            <a:pPr algn="ctr">
              <a:defRPr/>
            </a:pPr>
            <a:endParaRPr lang="en-US" altLang="ja-JP" dirty="0">
              <a:solidFill>
                <a:schemeClr val="tx1"/>
              </a:solidFill>
            </a:endParaRPr>
          </a:p>
          <a:p>
            <a:pPr algn="ctr">
              <a:defRPr/>
            </a:pPr>
            <a:endParaRPr lang="ja-JP" altLang="en-US" dirty="0">
              <a:solidFill>
                <a:schemeClr val="tx1"/>
              </a:solidFill>
            </a:endParaRPr>
          </a:p>
        </p:txBody>
      </p:sp>
      <p:sp>
        <p:nvSpPr>
          <p:cNvPr id="4" name="角丸四角形 3"/>
          <p:cNvSpPr/>
          <p:nvPr/>
        </p:nvSpPr>
        <p:spPr>
          <a:xfrm>
            <a:off x="2197100" y="1997075"/>
            <a:ext cx="1655763" cy="1873250"/>
          </a:xfrm>
          <a:prstGeom prst="roundRect">
            <a:avLst>
              <a:gd name="adj" fmla="val 8488"/>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角丸四角形 4"/>
          <p:cNvSpPr/>
          <p:nvPr/>
        </p:nvSpPr>
        <p:spPr>
          <a:xfrm>
            <a:off x="5797550" y="1987550"/>
            <a:ext cx="3095625" cy="3600450"/>
          </a:xfrm>
          <a:prstGeom prst="roundRect">
            <a:avLst>
              <a:gd name="adj" fmla="val 6094"/>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角丸四角形 5"/>
          <p:cNvSpPr/>
          <p:nvPr/>
        </p:nvSpPr>
        <p:spPr>
          <a:xfrm>
            <a:off x="1404938" y="3930650"/>
            <a:ext cx="2447925" cy="2098675"/>
          </a:xfrm>
          <a:prstGeom prst="roundRect">
            <a:avLst>
              <a:gd name="adj" fmla="val 591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9" name="角丸四角形 8"/>
          <p:cNvSpPr/>
          <p:nvPr/>
        </p:nvSpPr>
        <p:spPr>
          <a:xfrm>
            <a:off x="5940425" y="2205038"/>
            <a:ext cx="1368425" cy="188118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a:lstStyle/>
          <a:p>
            <a:pPr algn="ctr">
              <a:defRPr/>
            </a:pPr>
            <a:r>
              <a:rPr lang="en-US" altLang="ja-JP" dirty="0">
                <a:solidFill>
                  <a:schemeClr val="tx1"/>
                </a:solidFill>
              </a:rPr>
              <a:t>NIEM</a:t>
            </a:r>
            <a:endParaRPr lang="ja-JP" altLang="en-US" dirty="0">
              <a:solidFill>
                <a:schemeClr val="tx1"/>
              </a:solidFill>
            </a:endParaRPr>
          </a:p>
        </p:txBody>
      </p:sp>
      <p:sp>
        <p:nvSpPr>
          <p:cNvPr id="10" name="角丸四角形 9"/>
          <p:cNvSpPr/>
          <p:nvPr/>
        </p:nvSpPr>
        <p:spPr>
          <a:xfrm>
            <a:off x="7381875" y="2205038"/>
            <a:ext cx="1366838" cy="2519362"/>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tIns="0" bIns="0"/>
          <a:lstStyle/>
          <a:p>
            <a:pPr algn="ctr">
              <a:defRPr/>
            </a:pPr>
            <a:r>
              <a:rPr lang="en-US" altLang="ja-JP" dirty="0" err="1">
                <a:solidFill>
                  <a:schemeClr val="tx1"/>
                </a:solidFill>
              </a:rPr>
              <a:t>UCore</a:t>
            </a:r>
            <a:endParaRPr lang="ja-JP" altLang="en-US" dirty="0">
              <a:solidFill>
                <a:schemeClr val="tx1"/>
              </a:solidFill>
            </a:endParaRPr>
          </a:p>
        </p:txBody>
      </p:sp>
      <p:sp>
        <p:nvSpPr>
          <p:cNvPr id="11" name="角丸四角形 10"/>
          <p:cNvSpPr/>
          <p:nvPr/>
        </p:nvSpPr>
        <p:spPr>
          <a:xfrm>
            <a:off x="6732588" y="1484313"/>
            <a:ext cx="1439862" cy="277812"/>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a:solidFill>
                  <a:schemeClr val="tx1"/>
                </a:solidFill>
              </a:rPr>
              <a:t>ISO/IEC11179</a:t>
            </a:r>
            <a:endParaRPr lang="ja-JP" altLang="en-US" sz="1200" dirty="0">
              <a:solidFill>
                <a:schemeClr val="tx1"/>
              </a:solidFill>
            </a:endParaRPr>
          </a:p>
        </p:txBody>
      </p:sp>
      <p:sp>
        <p:nvSpPr>
          <p:cNvPr id="13" name="角丸四角形 12"/>
          <p:cNvSpPr/>
          <p:nvPr/>
        </p:nvSpPr>
        <p:spPr>
          <a:xfrm>
            <a:off x="2484438" y="4221163"/>
            <a:ext cx="1081087" cy="431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400" dirty="0" err="1">
                <a:solidFill>
                  <a:schemeClr val="tx1"/>
                </a:solidFill>
              </a:rPr>
              <a:t>GLDwg</a:t>
            </a:r>
            <a:endParaRPr lang="ja-JP" altLang="en-US" sz="1400" dirty="0">
              <a:solidFill>
                <a:schemeClr val="tx1"/>
              </a:solidFill>
            </a:endParaRPr>
          </a:p>
        </p:txBody>
      </p:sp>
      <p:sp>
        <p:nvSpPr>
          <p:cNvPr id="10251" name="テキスト ボックス 13"/>
          <p:cNvSpPr txBox="1">
            <a:spLocks noChangeArrowheads="1"/>
          </p:cNvSpPr>
          <p:nvPr/>
        </p:nvSpPr>
        <p:spPr bwMode="auto">
          <a:xfrm>
            <a:off x="6013450" y="1628775"/>
            <a:ext cx="646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t>米国</a:t>
            </a:r>
            <a:endParaRPr lang="en-US" altLang="ja-JP"/>
          </a:p>
        </p:txBody>
      </p:sp>
      <p:sp>
        <p:nvSpPr>
          <p:cNvPr id="10252" name="テキスト ボックス 14"/>
          <p:cNvSpPr txBox="1">
            <a:spLocks noChangeArrowheads="1"/>
          </p:cNvSpPr>
          <p:nvPr/>
        </p:nvSpPr>
        <p:spPr bwMode="auto">
          <a:xfrm>
            <a:off x="2127250" y="1638300"/>
            <a:ext cx="646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t>欧州</a:t>
            </a:r>
            <a:endParaRPr lang="en-US" altLang="ja-JP"/>
          </a:p>
        </p:txBody>
      </p:sp>
      <p:sp>
        <p:nvSpPr>
          <p:cNvPr id="10253" name="テキスト ボックス 15"/>
          <p:cNvSpPr txBox="1">
            <a:spLocks noChangeArrowheads="1"/>
          </p:cNvSpPr>
          <p:nvPr/>
        </p:nvSpPr>
        <p:spPr bwMode="auto">
          <a:xfrm>
            <a:off x="107950" y="3870325"/>
            <a:ext cx="12668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a:t>LOD</a:t>
            </a:r>
          </a:p>
          <a:p>
            <a:pPr eaLnBrk="1" hangingPunct="1"/>
            <a:r>
              <a:rPr lang="en-US" altLang="ja-JP"/>
              <a:t>Community</a:t>
            </a:r>
          </a:p>
          <a:p>
            <a:pPr eaLnBrk="1" hangingPunct="1"/>
            <a:r>
              <a:rPr lang="ja-JP" altLang="en-US"/>
              <a:t>他</a:t>
            </a:r>
            <a:endParaRPr lang="en-US" altLang="ja-JP"/>
          </a:p>
        </p:txBody>
      </p:sp>
      <p:sp>
        <p:nvSpPr>
          <p:cNvPr id="17" name="角丸四角形 16"/>
          <p:cNvSpPr/>
          <p:nvPr/>
        </p:nvSpPr>
        <p:spPr>
          <a:xfrm>
            <a:off x="2484438" y="2286000"/>
            <a:ext cx="1081087" cy="431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en-US" altLang="ja-JP" sz="1400" dirty="0" err="1">
                <a:solidFill>
                  <a:schemeClr val="tx1"/>
                </a:solidFill>
              </a:rPr>
              <a:t>Joinup</a:t>
            </a:r>
            <a:endParaRPr lang="en-US" altLang="ja-JP" sz="1400" dirty="0">
              <a:solidFill>
                <a:schemeClr val="tx1"/>
              </a:solidFill>
            </a:endParaRPr>
          </a:p>
          <a:p>
            <a:pPr algn="ctr">
              <a:defRPr/>
            </a:pPr>
            <a:r>
              <a:rPr lang="ja-JP" altLang="en-US" sz="1400" dirty="0">
                <a:solidFill>
                  <a:schemeClr val="tx1"/>
                </a:solidFill>
              </a:rPr>
              <a:t>（</a:t>
            </a:r>
            <a:r>
              <a:rPr lang="en-US" altLang="ja-JP" sz="1400" dirty="0">
                <a:solidFill>
                  <a:schemeClr val="tx1"/>
                </a:solidFill>
              </a:rPr>
              <a:t>SEMIC</a:t>
            </a:r>
            <a:r>
              <a:rPr lang="ja-JP" altLang="en-US" sz="1400" dirty="0">
                <a:solidFill>
                  <a:schemeClr val="tx1"/>
                </a:solidFill>
              </a:rPr>
              <a:t>）</a:t>
            </a:r>
          </a:p>
        </p:txBody>
      </p:sp>
      <p:sp>
        <p:nvSpPr>
          <p:cNvPr id="18" name="正方形/長方形 17"/>
          <p:cNvSpPr/>
          <p:nvPr/>
        </p:nvSpPr>
        <p:spPr>
          <a:xfrm>
            <a:off x="2484438" y="2789238"/>
            <a:ext cx="1081087" cy="431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050" dirty="0">
                <a:solidFill>
                  <a:schemeClr val="tx1"/>
                </a:solidFill>
              </a:rPr>
              <a:t>Core Vocabularies</a:t>
            </a:r>
            <a:endParaRPr lang="ja-JP" altLang="en-US" sz="1050" dirty="0">
              <a:solidFill>
                <a:schemeClr val="tx1"/>
              </a:solidFill>
            </a:endParaRPr>
          </a:p>
        </p:txBody>
      </p:sp>
      <p:sp>
        <p:nvSpPr>
          <p:cNvPr id="19" name="正方形/長方形 18"/>
          <p:cNvSpPr/>
          <p:nvPr/>
        </p:nvSpPr>
        <p:spPr>
          <a:xfrm>
            <a:off x="2484438" y="4724400"/>
            <a:ext cx="1081087" cy="431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050" dirty="0">
                <a:solidFill>
                  <a:schemeClr val="tx1"/>
                </a:solidFill>
              </a:rPr>
              <a:t>Data Catalog Vocabularies</a:t>
            </a:r>
            <a:endParaRPr lang="ja-JP" altLang="en-US" sz="1050" dirty="0">
              <a:solidFill>
                <a:schemeClr val="tx1"/>
              </a:solidFill>
            </a:endParaRPr>
          </a:p>
        </p:txBody>
      </p:sp>
      <p:sp>
        <p:nvSpPr>
          <p:cNvPr id="21" name="正方形/長方形 20"/>
          <p:cNvSpPr/>
          <p:nvPr/>
        </p:nvSpPr>
        <p:spPr>
          <a:xfrm>
            <a:off x="2197100" y="5310188"/>
            <a:ext cx="1368425" cy="2873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400" dirty="0" err="1">
                <a:solidFill>
                  <a:schemeClr val="tx1"/>
                </a:solidFill>
              </a:rPr>
              <a:t>DBpedia</a:t>
            </a:r>
            <a:endParaRPr lang="ja-JP" altLang="en-US" sz="1400" dirty="0">
              <a:solidFill>
                <a:schemeClr val="tx1"/>
              </a:solidFill>
            </a:endParaRPr>
          </a:p>
        </p:txBody>
      </p:sp>
      <p:sp>
        <p:nvSpPr>
          <p:cNvPr id="22" name="正方形/長方形 21"/>
          <p:cNvSpPr/>
          <p:nvPr/>
        </p:nvSpPr>
        <p:spPr>
          <a:xfrm>
            <a:off x="6084888" y="2563813"/>
            <a:ext cx="1081087" cy="4333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a:solidFill>
                  <a:schemeClr val="tx1"/>
                </a:solidFill>
              </a:rPr>
              <a:t>Data Element</a:t>
            </a:r>
            <a:endParaRPr lang="ja-JP" altLang="en-US" sz="1200" dirty="0">
              <a:solidFill>
                <a:schemeClr val="tx1"/>
              </a:solidFill>
            </a:endParaRPr>
          </a:p>
        </p:txBody>
      </p:sp>
      <p:sp>
        <p:nvSpPr>
          <p:cNvPr id="23" name="角丸四角形 22"/>
          <p:cNvSpPr/>
          <p:nvPr/>
        </p:nvSpPr>
        <p:spPr>
          <a:xfrm>
            <a:off x="2484438" y="3294063"/>
            <a:ext cx="1081087" cy="431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400" dirty="0">
                <a:solidFill>
                  <a:schemeClr val="tx1"/>
                </a:solidFill>
              </a:rPr>
              <a:t>ADMS</a:t>
            </a:r>
            <a:endParaRPr lang="ja-JP" altLang="en-US" sz="1400" dirty="0">
              <a:solidFill>
                <a:schemeClr val="tx1"/>
              </a:solidFill>
            </a:endParaRPr>
          </a:p>
        </p:txBody>
      </p:sp>
      <p:cxnSp>
        <p:nvCxnSpPr>
          <p:cNvPr id="25" name="カギ線コネクタ 24"/>
          <p:cNvCxnSpPr>
            <a:stCxn id="18" idx="1"/>
            <a:endCxn id="13" idx="1"/>
          </p:cNvCxnSpPr>
          <p:nvPr/>
        </p:nvCxnSpPr>
        <p:spPr>
          <a:xfrm rot="10800000" flipV="1">
            <a:off x="2484438" y="3005138"/>
            <a:ext cx="12700" cy="1431925"/>
          </a:xfrm>
          <a:prstGeom prst="bentConnector3">
            <a:avLst>
              <a:gd name="adj1" fmla="val 508889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7" name="カギ線コネクタ 26"/>
          <p:cNvCxnSpPr>
            <a:stCxn id="23" idx="1"/>
            <a:endCxn id="13" idx="1"/>
          </p:cNvCxnSpPr>
          <p:nvPr/>
        </p:nvCxnSpPr>
        <p:spPr>
          <a:xfrm rot="10800000" flipV="1">
            <a:off x="2484438" y="3509963"/>
            <a:ext cx="12700" cy="927100"/>
          </a:xfrm>
          <a:prstGeom prst="bentConnector3">
            <a:avLst>
              <a:gd name="adj1" fmla="val 508889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0262" name="テキスト ボックス 27"/>
          <p:cNvSpPr txBox="1">
            <a:spLocks noChangeArrowheads="1"/>
          </p:cNvSpPr>
          <p:nvPr/>
        </p:nvSpPr>
        <p:spPr bwMode="auto">
          <a:xfrm>
            <a:off x="1477963" y="2646363"/>
            <a:ext cx="681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a:t>input</a:t>
            </a:r>
            <a:endParaRPr lang="ja-JP" altLang="en-US"/>
          </a:p>
        </p:txBody>
      </p:sp>
      <p:sp>
        <p:nvSpPr>
          <p:cNvPr id="29" name="正方形/長方形 28"/>
          <p:cNvSpPr/>
          <p:nvPr/>
        </p:nvSpPr>
        <p:spPr>
          <a:xfrm>
            <a:off x="7524750" y="2563813"/>
            <a:ext cx="1081088" cy="3603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altLang="ja-JP" sz="1100" dirty="0">
                <a:solidFill>
                  <a:schemeClr val="tx1"/>
                </a:solidFill>
              </a:rPr>
              <a:t>Vocabularies</a:t>
            </a:r>
            <a:endParaRPr lang="ja-JP" altLang="en-US" sz="1100" dirty="0">
              <a:solidFill>
                <a:schemeClr val="tx1"/>
              </a:solidFill>
            </a:endParaRPr>
          </a:p>
        </p:txBody>
      </p:sp>
      <p:cxnSp>
        <p:nvCxnSpPr>
          <p:cNvPr id="31" name="直線矢印コネクタ 30"/>
          <p:cNvCxnSpPr>
            <a:endCxn id="9" idx="0"/>
          </p:cNvCxnSpPr>
          <p:nvPr/>
        </p:nvCxnSpPr>
        <p:spPr>
          <a:xfrm flipH="1">
            <a:off x="6624638" y="1771650"/>
            <a:ext cx="901700" cy="4333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65" name="テキスト ボックス 31"/>
          <p:cNvSpPr txBox="1">
            <a:spLocks noChangeArrowheads="1"/>
          </p:cNvSpPr>
          <p:nvPr/>
        </p:nvSpPr>
        <p:spPr bwMode="auto">
          <a:xfrm>
            <a:off x="7391400" y="1712913"/>
            <a:ext cx="782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a:t>Guideline</a:t>
            </a:r>
            <a:endParaRPr lang="ja-JP" altLang="en-US" sz="1200"/>
          </a:p>
        </p:txBody>
      </p:sp>
      <p:sp>
        <p:nvSpPr>
          <p:cNvPr id="34" name="正方形/長方形 33"/>
          <p:cNvSpPr/>
          <p:nvPr/>
        </p:nvSpPr>
        <p:spPr>
          <a:xfrm>
            <a:off x="6084888" y="3068638"/>
            <a:ext cx="1081087" cy="431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a:solidFill>
                  <a:schemeClr val="tx1"/>
                </a:solidFill>
              </a:rPr>
              <a:t>IEPD</a:t>
            </a:r>
            <a:endParaRPr lang="ja-JP" altLang="en-US" sz="1200" dirty="0">
              <a:solidFill>
                <a:schemeClr val="tx1"/>
              </a:solidFill>
            </a:endParaRPr>
          </a:p>
        </p:txBody>
      </p:sp>
      <p:sp>
        <p:nvSpPr>
          <p:cNvPr id="36" name="正方形/長方形 35"/>
          <p:cNvSpPr/>
          <p:nvPr/>
        </p:nvSpPr>
        <p:spPr>
          <a:xfrm>
            <a:off x="7524750" y="2997200"/>
            <a:ext cx="1081088" cy="3587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altLang="ja-JP" sz="1100" dirty="0">
                <a:solidFill>
                  <a:schemeClr val="tx1"/>
                </a:solidFill>
              </a:rPr>
              <a:t>XML representation</a:t>
            </a:r>
            <a:endParaRPr lang="ja-JP" altLang="en-US" sz="1100" dirty="0">
              <a:solidFill>
                <a:schemeClr val="tx1"/>
              </a:solidFill>
            </a:endParaRPr>
          </a:p>
        </p:txBody>
      </p:sp>
      <p:sp>
        <p:nvSpPr>
          <p:cNvPr id="37" name="正方形/長方形 36"/>
          <p:cNvSpPr/>
          <p:nvPr/>
        </p:nvSpPr>
        <p:spPr>
          <a:xfrm>
            <a:off x="7524750" y="3429000"/>
            <a:ext cx="1081088" cy="3587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altLang="ja-JP" sz="1100" dirty="0">
                <a:solidFill>
                  <a:schemeClr val="tx1"/>
                </a:solidFill>
              </a:rPr>
              <a:t>Guidance for Extension</a:t>
            </a:r>
            <a:endParaRPr lang="ja-JP" altLang="en-US" sz="1100" dirty="0">
              <a:solidFill>
                <a:schemeClr val="tx1"/>
              </a:solidFill>
            </a:endParaRPr>
          </a:p>
        </p:txBody>
      </p:sp>
      <p:sp>
        <p:nvSpPr>
          <p:cNvPr id="38" name="正方形/長方形 37"/>
          <p:cNvSpPr/>
          <p:nvPr/>
        </p:nvSpPr>
        <p:spPr>
          <a:xfrm>
            <a:off x="7524750" y="3860800"/>
            <a:ext cx="1081088" cy="3603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altLang="ja-JP" sz="1100" dirty="0">
                <a:solidFill>
                  <a:schemeClr val="tx1"/>
                </a:solidFill>
              </a:rPr>
              <a:t>Security marking</a:t>
            </a:r>
            <a:endParaRPr lang="ja-JP" altLang="en-US" sz="1100" dirty="0">
              <a:solidFill>
                <a:schemeClr val="tx1"/>
              </a:solidFill>
            </a:endParaRPr>
          </a:p>
        </p:txBody>
      </p:sp>
      <p:sp>
        <p:nvSpPr>
          <p:cNvPr id="39" name="正方形/長方形 38"/>
          <p:cNvSpPr/>
          <p:nvPr/>
        </p:nvSpPr>
        <p:spPr>
          <a:xfrm>
            <a:off x="7524750" y="4292600"/>
            <a:ext cx="1081088" cy="3603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altLang="ja-JP" sz="1100" dirty="0">
                <a:solidFill>
                  <a:schemeClr val="tx1"/>
                </a:solidFill>
              </a:rPr>
              <a:t>Messaging</a:t>
            </a:r>
          </a:p>
          <a:p>
            <a:pPr algn="ctr">
              <a:defRPr/>
            </a:pPr>
            <a:r>
              <a:rPr lang="en-US" altLang="ja-JP" sz="1100" dirty="0">
                <a:solidFill>
                  <a:schemeClr val="tx1"/>
                </a:solidFill>
              </a:rPr>
              <a:t>Framework</a:t>
            </a:r>
          </a:p>
        </p:txBody>
      </p:sp>
      <p:sp>
        <p:nvSpPr>
          <p:cNvPr id="42" name="正方形/長方形 41"/>
          <p:cNvSpPr/>
          <p:nvPr/>
        </p:nvSpPr>
        <p:spPr>
          <a:xfrm>
            <a:off x="1765300" y="4878388"/>
            <a:ext cx="647700" cy="27781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altLang="ja-JP" sz="1050" dirty="0">
                <a:solidFill>
                  <a:schemeClr val="tx1"/>
                </a:solidFill>
              </a:rPr>
              <a:t>SPARQL</a:t>
            </a:r>
            <a:endParaRPr lang="ja-JP" altLang="en-US" sz="1050" dirty="0">
              <a:solidFill>
                <a:schemeClr val="tx1"/>
              </a:solidFill>
            </a:endParaRPr>
          </a:p>
        </p:txBody>
      </p:sp>
      <p:sp>
        <p:nvSpPr>
          <p:cNvPr id="43" name="角丸四角形 42"/>
          <p:cNvSpPr/>
          <p:nvPr/>
        </p:nvSpPr>
        <p:spPr>
          <a:xfrm>
            <a:off x="5940425" y="4241800"/>
            <a:ext cx="1081088" cy="34925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a:solidFill>
                  <a:schemeClr val="tx1"/>
                </a:solidFill>
              </a:rPr>
              <a:t>Ministries</a:t>
            </a:r>
            <a:endParaRPr lang="ja-JP" altLang="en-US" sz="1200" dirty="0">
              <a:solidFill>
                <a:schemeClr val="tx1"/>
              </a:solidFill>
            </a:endParaRPr>
          </a:p>
        </p:txBody>
      </p:sp>
      <p:sp>
        <p:nvSpPr>
          <p:cNvPr id="44" name="角丸四角形 43"/>
          <p:cNvSpPr/>
          <p:nvPr/>
        </p:nvSpPr>
        <p:spPr>
          <a:xfrm>
            <a:off x="6157913" y="4602163"/>
            <a:ext cx="1079500" cy="34925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000" dirty="0">
                <a:solidFill>
                  <a:schemeClr val="tx1"/>
                </a:solidFill>
              </a:rPr>
              <a:t>Local governments</a:t>
            </a:r>
            <a:endParaRPr lang="ja-JP" altLang="en-US" sz="1000" dirty="0">
              <a:solidFill>
                <a:schemeClr val="tx1"/>
              </a:solidFill>
            </a:endParaRPr>
          </a:p>
        </p:txBody>
      </p:sp>
      <p:sp>
        <p:nvSpPr>
          <p:cNvPr id="45" name="角丸四角形 44"/>
          <p:cNvSpPr/>
          <p:nvPr/>
        </p:nvSpPr>
        <p:spPr>
          <a:xfrm>
            <a:off x="7524750" y="5013325"/>
            <a:ext cx="1081088" cy="431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err="1">
                <a:solidFill>
                  <a:schemeClr val="tx1"/>
                </a:solidFill>
              </a:rPr>
              <a:t>DoD</a:t>
            </a:r>
            <a:endParaRPr lang="ja-JP" altLang="en-US" sz="1200" dirty="0">
              <a:solidFill>
                <a:schemeClr val="tx1"/>
              </a:solidFill>
            </a:endParaRPr>
          </a:p>
        </p:txBody>
      </p:sp>
      <p:sp>
        <p:nvSpPr>
          <p:cNvPr id="46" name="下矢印 45"/>
          <p:cNvSpPr/>
          <p:nvPr/>
        </p:nvSpPr>
        <p:spPr>
          <a:xfrm>
            <a:off x="6516688" y="4086225"/>
            <a:ext cx="288925" cy="14446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7" name="下矢印 46"/>
          <p:cNvSpPr/>
          <p:nvPr/>
        </p:nvSpPr>
        <p:spPr>
          <a:xfrm>
            <a:off x="7885113" y="4795838"/>
            <a:ext cx="288925" cy="14446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2" name="下矢印 51"/>
          <p:cNvSpPr/>
          <p:nvPr/>
        </p:nvSpPr>
        <p:spPr>
          <a:xfrm rot="5400000">
            <a:off x="1620838" y="5383213"/>
            <a:ext cx="71437" cy="93503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0278" name="テキスト ボックス 52"/>
          <p:cNvSpPr txBox="1">
            <a:spLocks noChangeArrowheads="1"/>
          </p:cNvSpPr>
          <p:nvPr/>
        </p:nvSpPr>
        <p:spPr bwMode="auto">
          <a:xfrm flipH="1">
            <a:off x="323850" y="5570538"/>
            <a:ext cx="10810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a:t>国会図書館で活用</a:t>
            </a:r>
            <a:endParaRPr lang="en-US" altLang="ja-JP" sz="1200"/>
          </a:p>
        </p:txBody>
      </p:sp>
      <p:sp>
        <p:nvSpPr>
          <p:cNvPr id="10279" name="タイトル 50"/>
          <p:cNvSpPr>
            <a:spLocks noGrp="1"/>
          </p:cNvSpPr>
          <p:nvPr>
            <p:ph type="title"/>
          </p:nvPr>
        </p:nvSpPr>
        <p:spPr/>
        <p:txBody>
          <a:bodyPr/>
          <a:lstStyle/>
          <a:p>
            <a:pPr eaLnBrk="1" hangingPunct="1"/>
            <a:r>
              <a:rPr lang="ja-JP" altLang="en-US" smtClean="0"/>
              <a:t>ボキャブラリを巡る世界の取り組みが進展中</a:t>
            </a:r>
          </a:p>
        </p:txBody>
      </p:sp>
      <p:sp>
        <p:nvSpPr>
          <p:cNvPr id="10280" name="コンテンツ プレースホルダ 57"/>
          <p:cNvSpPr>
            <a:spLocks noGrp="1"/>
          </p:cNvSpPr>
          <p:nvPr>
            <p:ph idx="1"/>
          </p:nvPr>
        </p:nvSpPr>
        <p:spPr>
          <a:xfrm>
            <a:off x="250825" y="692150"/>
            <a:ext cx="8642350" cy="1511300"/>
          </a:xfrm>
        </p:spPr>
        <p:txBody>
          <a:bodyPr/>
          <a:lstStyle/>
          <a:p>
            <a:pPr eaLnBrk="1" hangingPunct="1"/>
            <a:r>
              <a:rPr lang="ja-JP" altLang="en-US" smtClean="0"/>
              <a:t>政府機関や標準化団体がボキャブラリの標準化に積極的に取り組みをおこなっており、各ボキャブラリの連携も始まっている。</a:t>
            </a:r>
            <a:endParaRPr lang="en-US" altLang="ja-JP" smtClean="0"/>
          </a:p>
          <a:p>
            <a:pPr eaLnBrk="1" hangingPunct="1"/>
            <a:endParaRPr lang="ja-JP" altLang="en-US" smtClean="0"/>
          </a:p>
        </p:txBody>
      </p:sp>
      <p:sp>
        <p:nvSpPr>
          <p:cNvPr id="49" name="正方形/長方形 48"/>
          <p:cNvSpPr/>
          <p:nvPr/>
        </p:nvSpPr>
        <p:spPr>
          <a:xfrm>
            <a:off x="2197100" y="5670550"/>
            <a:ext cx="1368425" cy="287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400" dirty="0">
                <a:solidFill>
                  <a:schemeClr val="tx1"/>
                </a:solidFill>
              </a:rPr>
              <a:t>Dublin Core</a:t>
            </a:r>
            <a:endParaRPr lang="ja-JP" altLang="en-US" sz="1400" dirty="0">
              <a:solidFill>
                <a:schemeClr val="tx1"/>
              </a:solidFill>
            </a:endParaRPr>
          </a:p>
        </p:txBody>
      </p:sp>
      <p:sp>
        <p:nvSpPr>
          <p:cNvPr id="50" name="角丸四角形 49"/>
          <p:cNvSpPr/>
          <p:nvPr/>
        </p:nvSpPr>
        <p:spPr>
          <a:xfrm>
            <a:off x="5940425" y="5021263"/>
            <a:ext cx="1368425" cy="43338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a:defRPr/>
            </a:pPr>
            <a:r>
              <a:rPr lang="en-US" altLang="ja-JP" dirty="0">
                <a:solidFill>
                  <a:schemeClr val="tx1"/>
                </a:solidFill>
              </a:rPr>
              <a:t>Data.gov</a:t>
            </a:r>
            <a:endParaRPr lang="ja-JP" altLang="en-US" dirty="0">
              <a:solidFill>
                <a:schemeClr val="tx1"/>
              </a:solidFill>
            </a:endParaRPr>
          </a:p>
        </p:txBody>
      </p:sp>
      <p:cxnSp>
        <p:nvCxnSpPr>
          <p:cNvPr id="10283" name="カギ線コネクタ 75"/>
          <p:cNvCxnSpPr>
            <a:cxnSpLocks noChangeShapeType="1"/>
            <a:stCxn id="50" idx="1"/>
            <a:endCxn id="49" idx="3"/>
          </p:cNvCxnSpPr>
          <p:nvPr/>
        </p:nvCxnSpPr>
        <p:spPr bwMode="auto">
          <a:xfrm rot="10800000" flipV="1">
            <a:off x="3565525" y="5237163"/>
            <a:ext cx="2374900" cy="576262"/>
          </a:xfrm>
          <a:prstGeom prst="bentConnector3">
            <a:avLst>
              <a:gd name="adj1" fmla="val 50000"/>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84" name="カギ線コネクタ 76"/>
          <p:cNvCxnSpPr>
            <a:cxnSpLocks noChangeShapeType="1"/>
            <a:stCxn id="50" idx="1"/>
            <a:endCxn id="19" idx="3"/>
          </p:cNvCxnSpPr>
          <p:nvPr/>
        </p:nvCxnSpPr>
        <p:spPr bwMode="auto">
          <a:xfrm rot="10800000">
            <a:off x="3565525" y="4940300"/>
            <a:ext cx="2374900" cy="298450"/>
          </a:xfrm>
          <a:prstGeom prst="bentConnector3">
            <a:avLst>
              <a:gd name="adj1" fmla="val 50000"/>
            </a:avLst>
          </a:prstGeom>
          <a:noFill/>
          <a:ln w="9525" algn="ctr">
            <a:solidFill>
              <a:schemeClr val="tx1"/>
            </a:solidFill>
            <a:prstDash val="dash"/>
            <a:round/>
            <a:headEnd/>
            <a:tailEnd type="arrow" w="med" len="med"/>
          </a:ln>
          <a:extLst>
            <a:ext uri="{909E8E84-426E-40DD-AFC4-6F175D3DCCD1}">
              <a14:hiddenFill xmlns:a14="http://schemas.microsoft.com/office/drawing/2010/main">
                <a:noFill/>
              </a14:hiddenFill>
            </a:ext>
          </a:extLst>
        </p:spPr>
      </p:cxnSp>
      <p:cxnSp>
        <p:nvCxnSpPr>
          <p:cNvPr id="10285" name="カギ線コネクタ 79"/>
          <p:cNvCxnSpPr>
            <a:cxnSpLocks noChangeShapeType="1"/>
            <a:stCxn id="50" idx="1"/>
            <a:endCxn id="23" idx="3"/>
          </p:cNvCxnSpPr>
          <p:nvPr/>
        </p:nvCxnSpPr>
        <p:spPr bwMode="auto">
          <a:xfrm rot="10800000">
            <a:off x="3565525" y="3509963"/>
            <a:ext cx="2374900" cy="1727200"/>
          </a:xfrm>
          <a:prstGeom prst="bentConnector3">
            <a:avLst>
              <a:gd name="adj1" fmla="val 50000"/>
            </a:avLst>
          </a:prstGeom>
          <a:noFill/>
          <a:ln w="9525" algn="ctr">
            <a:solidFill>
              <a:schemeClr val="tx1"/>
            </a:solidFill>
            <a:prstDash val="dash"/>
            <a:round/>
            <a:headEnd/>
            <a:tailEnd type="arrow" w="med" len="med"/>
          </a:ln>
          <a:extLst>
            <a:ext uri="{909E8E84-426E-40DD-AFC4-6F175D3DCCD1}">
              <a14:hiddenFill xmlns:a14="http://schemas.microsoft.com/office/drawing/2010/main">
                <a:noFill/>
              </a14:hiddenFill>
            </a:ext>
          </a:extLst>
        </p:spPr>
      </p:cxnSp>
      <p:cxnSp>
        <p:nvCxnSpPr>
          <p:cNvPr id="10286" name="カギ線コネクタ 84"/>
          <p:cNvCxnSpPr>
            <a:cxnSpLocks noChangeShapeType="1"/>
            <a:stCxn id="22" idx="1"/>
            <a:endCxn id="18" idx="3"/>
          </p:cNvCxnSpPr>
          <p:nvPr/>
        </p:nvCxnSpPr>
        <p:spPr bwMode="auto">
          <a:xfrm rot="10800000" flipV="1">
            <a:off x="3565525" y="2779713"/>
            <a:ext cx="2519363" cy="225425"/>
          </a:xfrm>
          <a:prstGeom prst="bentConnector3">
            <a:avLst>
              <a:gd name="adj1" fmla="val 50000"/>
            </a:avLst>
          </a:prstGeom>
          <a:noFill/>
          <a:ln w="9525" algn="ctr">
            <a:solidFill>
              <a:schemeClr val="tx1"/>
            </a:solidFill>
            <a:prstDash val="dash"/>
            <a:round/>
            <a:headEnd type="arrow" w="med" len="med"/>
            <a:tailEnd/>
          </a:ln>
          <a:extLst>
            <a:ext uri="{909E8E84-426E-40DD-AFC4-6F175D3DCCD1}">
              <a14:hiddenFill xmlns:a14="http://schemas.microsoft.com/office/drawing/2010/main">
                <a:noFill/>
              </a14:hiddenFill>
            </a:ext>
          </a:extLst>
        </p:spPr>
      </p:cxnSp>
      <p:sp>
        <p:nvSpPr>
          <p:cNvPr id="10287" name="テキスト ボックス 87"/>
          <p:cNvSpPr txBox="1">
            <a:spLocks noChangeArrowheads="1"/>
          </p:cNvSpPr>
          <p:nvPr/>
        </p:nvSpPr>
        <p:spPr bwMode="auto">
          <a:xfrm>
            <a:off x="3924300" y="2744788"/>
            <a:ext cx="7985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a:t>マッチング</a:t>
            </a:r>
          </a:p>
        </p:txBody>
      </p:sp>
      <p:sp>
        <p:nvSpPr>
          <p:cNvPr id="10288" name="テキスト ボックス 88"/>
          <p:cNvSpPr txBox="1">
            <a:spLocks noChangeArrowheads="1"/>
          </p:cNvSpPr>
          <p:nvPr/>
        </p:nvSpPr>
        <p:spPr bwMode="auto">
          <a:xfrm>
            <a:off x="4178300" y="4662488"/>
            <a:ext cx="4667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a:t>拡張</a:t>
            </a:r>
          </a:p>
        </p:txBody>
      </p:sp>
      <p:sp>
        <p:nvSpPr>
          <p:cNvPr id="10289" name="テキスト ボックス 89"/>
          <p:cNvSpPr txBox="1">
            <a:spLocks noChangeArrowheads="1"/>
          </p:cNvSpPr>
          <p:nvPr/>
        </p:nvSpPr>
        <p:spPr bwMode="auto">
          <a:xfrm>
            <a:off x="4213225" y="3509963"/>
            <a:ext cx="4667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a:t>拡張</a:t>
            </a:r>
          </a:p>
        </p:txBody>
      </p:sp>
      <p:cxnSp>
        <p:nvCxnSpPr>
          <p:cNvPr id="10290" name="直線矢印コネクタ 91"/>
          <p:cNvCxnSpPr>
            <a:cxnSpLocks noChangeShapeType="1"/>
          </p:cNvCxnSpPr>
          <p:nvPr/>
        </p:nvCxnSpPr>
        <p:spPr bwMode="auto">
          <a:xfrm>
            <a:off x="1692275" y="3078163"/>
            <a:ext cx="0" cy="36036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1" name="角丸四角形 50"/>
          <p:cNvSpPr/>
          <p:nvPr/>
        </p:nvSpPr>
        <p:spPr>
          <a:xfrm>
            <a:off x="2628900" y="6086475"/>
            <a:ext cx="1223963" cy="565150"/>
          </a:xfrm>
          <a:prstGeom prst="round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a:solidFill>
                  <a:schemeClr val="tx1"/>
                </a:solidFill>
              </a:rPr>
              <a:t>OMG</a:t>
            </a:r>
          </a:p>
          <a:p>
            <a:pPr algn="ctr">
              <a:defRPr/>
            </a:pPr>
            <a:r>
              <a:rPr lang="en-US" altLang="ja-JP" sz="1200" dirty="0">
                <a:solidFill>
                  <a:schemeClr val="tx1"/>
                </a:solidFill>
              </a:rPr>
              <a:t>NIEM-UML profile</a:t>
            </a:r>
            <a:endParaRPr lang="ja-JP" altLang="en-US" sz="1200" dirty="0">
              <a:solidFill>
                <a:schemeClr val="tx1"/>
              </a:solidFill>
            </a:endParaRPr>
          </a:p>
        </p:txBody>
      </p:sp>
      <p:sp>
        <p:nvSpPr>
          <p:cNvPr id="57" name="フリーフォーム 56"/>
          <p:cNvSpPr/>
          <p:nvPr/>
        </p:nvSpPr>
        <p:spPr>
          <a:xfrm>
            <a:off x="3846513" y="3363913"/>
            <a:ext cx="2090737" cy="2882900"/>
          </a:xfrm>
          <a:custGeom>
            <a:avLst/>
            <a:gdLst>
              <a:gd name="connsiteX0" fmla="*/ 2090057 w 2090057"/>
              <a:gd name="connsiteY0" fmla="*/ 0 h 3062515"/>
              <a:gd name="connsiteX1" fmla="*/ 1524000 w 2090057"/>
              <a:gd name="connsiteY1" fmla="*/ 885372 h 3062515"/>
              <a:gd name="connsiteX2" fmla="*/ 1364343 w 2090057"/>
              <a:gd name="connsiteY2" fmla="*/ 2627086 h 3062515"/>
              <a:gd name="connsiteX3" fmla="*/ 0 w 2090057"/>
              <a:gd name="connsiteY3" fmla="*/ 3062515 h 3062515"/>
            </a:gdLst>
            <a:ahLst/>
            <a:cxnLst>
              <a:cxn ang="0">
                <a:pos x="connsiteX0" y="connsiteY0"/>
              </a:cxn>
              <a:cxn ang="0">
                <a:pos x="connsiteX1" y="connsiteY1"/>
              </a:cxn>
              <a:cxn ang="0">
                <a:pos x="connsiteX2" y="connsiteY2"/>
              </a:cxn>
              <a:cxn ang="0">
                <a:pos x="connsiteX3" y="connsiteY3"/>
              </a:cxn>
            </a:cxnLst>
            <a:rect l="l" t="t" r="r" b="b"/>
            <a:pathLst>
              <a:path w="2090057" h="3062515">
                <a:moveTo>
                  <a:pt x="2090057" y="0"/>
                </a:moveTo>
                <a:cubicBezTo>
                  <a:pt x="1867504" y="223762"/>
                  <a:pt x="1644952" y="447524"/>
                  <a:pt x="1524000" y="885372"/>
                </a:cubicBezTo>
                <a:cubicBezTo>
                  <a:pt x="1403048" y="1323220"/>
                  <a:pt x="1618343" y="2264229"/>
                  <a:pt x="1364343" y="2627086"/>
                </a:cubicBezTo>
                <a:cubicBezTo>
                  <a:pt x="1110343" y="2989943"/>
                  <a:pt x="555171" y="3026229"/>
                  <a:pt x="0" y="3062515"/>
                </a:cubicBezTo>
              </a:path>
            </a:pathLst>
          </a:cu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53" name="正方形/長方形 52"/>
          <p:cNvSpPr/>
          <p:nvPr/>
        </p:nvSpPr>
        <p:spPr>
          <a:xfrm>
            <a:off x="6084888" y="3582988"/>
            <a:ext cx="1081087" cy="431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a:solidFill>
                  <a:schemeClr val="tx1"/>
                </a:solidFill>
              </a:rPr>
              <a:t>Framework</a:t>
            </a:r>
            <a:endParaRPr lang="ja-JP" altLang="en-US" sz="1200" dirty="0">
              <a:solidFill>
                <a:schemeClr val="tx1"/>
              </a:solidFill>
            </a:endParaRPr>
          </a:p>
        </p:txBody>
      </p:sp>
      <p:sp>
        <p:nvSpPr>
          <p:cNvPr id="60" name="角丸四角形 59"/>
          <p:cNvSpPr/>
          <p:nvPr/>
        </p:nvSpPr>
        <p:spPr>
          <a:xfrm>
            <a:off x="1404938" y="6102350"/>
            <a:ext cx="1152525" cy="57626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ja-JP" sz="1400" dirty="0">
                <a:solidFill>
                  <a:schemeClr val="tx1"/>
                </a:solidFill>
              </a:rPr>
              <a:t>UNCEFACT</a:t>
            </a:r>
            <a:endParaRPr lang="ja-JP" altLang="en-US" sz="1400" dirty="0">
              <a:solidFill>
                <a:schemeClr val="tx1"/>
              </a:solidFill>
            </a:endParaRPr>
          </a:p>
        </p:txBody>
      </p:sp>
      <p:sp>
        <p:nvSpPr>
          <p:cNvPr id="10295" name="スライド番号プレースホルダ 5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fld id="{BB025241-0B0E-4D9A-8B96-C2A0D41D6298}" type="slidenum">
              <a:rPr lang="ja-JP" altLang="en-US" smtClean="0"/>
              <a:pPr eaLnBrk="1" fontAlgn="base" hangingPunct="1">
                <a:spcBef>
                  <a:spcPct val="0"/>
                </a:spcBef>
                <a:spcAft>
                  <a:spcPct val="0"/>
                </a:spcAft>
              </a:pPr>
              <a:t>4</a:t>
            </a:fld>
            <a:endParaRPr lang="ja-JP" altLang="en-US" smtClean="0"/>
          </a:p>
        </p:txBody>
      </p:sp>
      <p:sp>
        <p:nvSpPr>
          <p:cNvPr id="10296" name="テキスト ボックス 55"/>
          <p:cNvSpPr txBox="1">
            <a:spLocks noChangeArrowheads="1"/>
          </p:cNvSpPr>
          <p:nvPr/>
        </p:nvSpPr>
        <p:spPr bwMode="auto">
          <a:xfrm>
            <a:off x="5795963" y="5589588"/>
            <a:ext cx="21129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a:t>※</a:t>
            </a:r>
            <a:r>
              <a:rPr lang="ja-JP" altLang="en-US" sz="1400"/>
              <a:t>現在</a:t>
            </a:r>
            <a:r>
              <a:rPr lang="en-US" altLang="ja-JP" sz="1400"/>
              <a:t>NIEM3.0</a:t>
            </a:r>
            <a:r>
              <a:rPr lang="ja-JP" altLang="en-US" sz="1400"/>
              <a:t>を整備中</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131763"/>
            <a:ext cx="8064500" cy="776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タイトル 1"/>
          <p:cNvSpPr>
            <a:spLocks noGrp="1"/>
          </p:cNvSpPr>
          <p:nvPr>
            <p:ph type="title"/>
          </p:nvPr>
        </p:nvSpPr>
        <p:spPr/>
        <p:txBody>
          <a:bodyPr/>
          <a:lstStyle/>
          <a:p>
            <a:pPr eaLnBrk="1" hangingPunct="1"/>
            <a:r>
              <a:rPr lang="ja-JP" altLang="en-US" smtClean="0"/>
              <a:t>世界の主要ボキャブラリセット</a:t>
            </a:r>
          </a:p>
        </p:txBody>
      </p:sp>
      <p:sp>
        <p:nvSpPr>
          <p:cNvPr id="11268" name="コンテンツ プレースホルダ 6"/>
          <p:cNvSpPr>
            <a:spLocks noGrp="1"/>
          </p:cNvSpPr>
          <p:nvPr>
            <p:ph idx="1"/>
          </p:nvPr>
        </p:nvSpPr>
        <p:spPr/>
        <p:txBody>
          <a:bodyPr/>
          <a:lstStyle/>
          <a:p>
            <a:pPr eaLnBrk="1" hangingPunct="1"/>
            <a:r>
              <a:rPr lang="ja-JP" altLang="en-US" smtClean="0"/>
              <a:t>ダブリンコアをはじめとして、様々なボキャブラリが目的に応じて整備されている。</a:t>
            </a:r>
          </a:p>
        </p:txBody>
      </p:sp>
      <p:sp>
        <p:nvSpPr>
          <p:cNvPr id="11269" name="テキスト ボックス 3"/>
          <p:cNvSpPr txBox="1">
            <a:spLocks noChangeArrowheads="1"/>
          </p:cNvSpPr>
          <p:nvPr/>
        </p:nvSpPr>
        <p:spPr bwMode="auto">
          <a:xfrm>
            <a:off x="179388" y="1692275"/>
            <a:ext cx="2686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a:t>Vocabu</a:t>
            </a:r>
            <a:r>
              <a:rPr lang="ja-JP" altLang="en-US"/>
              <a:t>ｌ</a:t>
            </a:r>
            <a:r>
              <a:rPr lang="en-US" altLang="ja-JP"/>
              <a:t>ary spaces(307)</a:t>
            </a:r>
            <a:endParaRPr lang="ja-JP" altLang="en-US"/>
          </a:p>
        </p:txBody>
      </p:sp>
      <p:sp>
        <p:nvSpPr>
          <p:cNvPr id="5" name="AutoShape 31"/>
          <p:cNvSpPr>
            <a:spLocks noChangeArrowheads="1"/>
          </p:cNvSpPr>
          <p:nvPr/>
        </p:nvSpPr>
        <p:spPr bwMode="auto">
          <a:xfrm flipV="1">
            <a:off x="184150" y="549275"/>
            <a:ext cx="8959850" cy="76200"/>
          </a:xfrm>
          <a:prstGeom prst="roundRect">
            <a:avLst>
              <a:gd name="adj" fmla="val 16667"/>
            </a:avLst>
          </a:prstGeom>
          <a:gradFill rotWithShape="1">
            <a:gsLst>
              <a:gs pos="0">
                <a:srgbClr val="3333FF"/>
              </a:gs>
              <a:gs pos="100000">
                <a:schemeClr val="bg1"/>
              </a:gs>
            </a:gsLst>
            <a:lin ang="0" scaled="1"/>
          </a:gradFill>
          <a:ln w="9525">
            <a:noFill/>
            <a:round/>
            <a:headEnd/>
            <a:tailEnd/>
          </a:ln>
        </p:spPr>
        <p:txBody>
          <a:bodyPr wrap="none" anchor="ctr"/>
          <a:lstStyle/>
          <a:p>
            <a:pPr fontAlgn="auto">
              <a:spcBef>
                <a:spcPts val="0"/>
              </a:spcBef>
              <a:spcAft>
                <a:spcPts val="0"/>
              </a:spcAft>
              <a:defRPr/>
            </a:pPr>
            <a:endParaRPr lang="ja-JP" altLang="en-US">
              <a:latin typeface="+mn-lt"/>
              <a:ea typeface="+mn-ea"/>
            </a:endParaRPr>
          </a:p>
        </p:txBody>
      </p:sp>
      <p:sp>
        <p:nvSpPr>
          <p:cNvPr id="11271" name="テキスト ボックス 7"/>
          <p:cNvSpPr txBox="1">
            <a:spLocks noChangeArrowheads="1"/>
          </p:cNvSpPr>
          <p:nvPr/>
        </p:nvSpPr>
        <p:spPr bwMode="auto">
          <a:xfrm>
            <a:off x="6875463" y="6092825"/>
            <a:ext cx="1709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a:t>資料：</a:t>
            </a:r>
            <a:r>
              <a:rPr lang="en-US" altLang="ja-JP" sz="1400"/>
              <a:t>www.okfn.org</a:t>
            </a:r>
            <a:endParaRPr lang="ja-JP" altLang="en-US" sz="1400"/>
          </a:p>
        </p:txBody>
      </p:sp>
      <p:sp>
        <p:nvSpPr>
          <p:cNvPr id="11272" name="スライド番号プレースホルダ 7"/>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fld id="{37B1BBC6-098A-479A-A456-90315E347265}" type="slidenum">
              <a:rPr lang="ja-JP" altLang="en-US" smtClean="0"/>
              <a:pPr eaLnBrk="1" fontAlgn="base" hangingPunct="1">
                <a:spcBef>
                  <a:spcPct val="0"/>
                </a:spcBef>
                <a:spcAft>
                  <a:spcPct val="0"/>
                </a:spcAft>
              </a:pPr>
              <a:t>5</a:t>
            </a:fld>
            <a:endParaRPr lang="ja-JP" altLang="en-US"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a:xfrm>
            <a:off x="184150" y="115888"/>
            <a:ext cx="8959850" cy="433387"/>
          </a:xfrm>
        </p:spPr>
        <p:txBody>
          <a:bodyPr/>
          <a:lstStyle/>
          <a:p>
            <a:r>
              <a:rPr lang="ja-JP" altLang="en-US" smtClean="0"/>
              <a:t>国内の既存ボキャブラリ：地域情報プラットフォーム標準仕様</a:t>
            </a:r>
          </a:p>
        </p:txBody>
      </p:sp>
      <p:sp>
        <p:nvSpPr>
          <p:cNvPr id="12291" name="コンテンツ プレースホルダ 2"/>
          <p:cNvSpPr>
            <a:spLocks noGrp="1"/>
          </p:cNvSpPr>
          <p:nvPr>
            <p:ph idx="1"/>
          </p:nvPr>
        </p:nvSpPr>
        <p:spPr>
          <a:xfrm>
            <a:off x="0" y="836613"/>
            <a:ext cx="4500563" cy="1511300"/>
          </a:xfrm>
        </p:spPr>
        <p:txBody>
          <a:bodyPr/>
          <a:lstStyle/>
          <a:p>
            <a:r>
              <a:rPr lang="en-US" altLang="ja-JP" smtClean="0"/>
              <a:t>APPLIC</a:t>
            </a:r>
            <a:r>
              <a:rPr lang="ja-JP" altLang="ja-JP" smtClean="0"/>
              <a:t>（（財）全国地域情報化推進協会）</a:t>
            </a:r>
            <a:r>
              <a:rPr lang="ja-JP" altLang="en-US" smtClean="0"/>
              <a:t>が</a:t>
            </a:r>
            <a:r>
              <a:rPr lang="ja-JP" altLang="ja-JP" smtClean="0"/>
              <a:t>地域情報プラットフォーム標準仕様</a:t>
            </a:r>
            <a:r>
              <a:rPr lang="ja-JP" altLang="en-US" smtClean="0"/>
              <a:t>を整備</a:t>
            </a:r>
          </a:p>
          <a:p>
            <a:endParaRPr lang="ja-JP" altLang="en-US" smtClean="0"/>
          </a:p>
        </p:txBody>
      </p:sp>
      <p:sp>
        <p:nvSpPr>
          <p:cNvPr id="12292" name="スライド番号プレースホル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fld id="{C49D1445-EFE1-4FB5-93EB-C90079FB0029}" type="slidenum">
              <a:rPr lang="ja-JP" altLang="en-US" smtClean="0"/>
              <a:pPr eaLnBrk="1" fontAlgn="base" hangingPunct="1">
                <a:spcBef>
                  <a:spcPct val="0"/>
                </a:spcBef>
                <a:spcAft>
                  <a:spcPct val="0"/>
                </a:spcAft>
              </a:pPr>
              <a:t>6</a:t>
            </a:fld>
            <a:endParaRPr lang="ja-JP" altLang="en-US" smtClean="0"/>
          </a:p>
        </p:txBody>
      </p:sp>
      <p:pic>
        <p:nvPicPr>
          <p:cNvPr id="12293" name="図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538" y="620713"/>
            <a:ext cx="4448175" cy="621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図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2997200"/>
            <a:ext cx="4356100"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p:nvPr>
        </p:nvSpPr>
        <p:spPr/>
        <p:txBody>
          <a:bodyPr/>
          <a:lstStyle/>
          <a:p>
            <a:r>
              <a:rPr lang="ja-JP" altLang="en-US" smtClean="0"/>
              <a:t>国内の既存ボキャブラリ：</a:t>
            </a:r>
            <a:r>
              <a:rPr lang="ja-JP" altLang="ja-JP" smtClean="0"/>
              <a:t>中間標準レイアウト</a:t>
            </a:r>
            <a:endParaRPr lang="ja-JP" altLang="en-US" smtClean="0"/>
          </a:p>
        </p:txBody>
      </p:sp>
      <p:sp>
        <p:nvSpPr>
          <p:cNvPr id="13315" name="コンテンツ プレースホルダ 2"/>
          <p:cNvSpPr>
            <a:spLocks noGrp="1"/>
          </p:cNvSpPr>
          <p:nvPr>
            <p:ph idx="1"/>
          </p:nvPr>
        </p:nvSpPr>
        <p:spPr>
          <a:xfrm>
            <a:off x="0" y="836613"/>
            <a:ext cx="3995738" cy="1511300"/>
          </a:xfrm>
        </p:spPr>
        <p:txBody>
          <a:bodyPr/>
          <a:lstStyle/>
          <a:p>
            <a:r>
              <a:rPr lang="ja-JP" altLang="ja-JP" sz="1800" smtClean="0"/>
              <a:t>総務省では、自治体業務システムの切り替えに伴うデータ移行時に、共通に利用できる中間標準レイアウト仕様を整備している。</a:t>
            </a:r>
          </a:p>
        </p:txBody>
      </p:sp>
      <p:sp>
        <p:nvSpPr>
          <p:cNvPr id="13316" name="スライド番号プレースホル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fld id="{A213ED40-438D-4BD8-95C5-2528797E8DBE}" type="slidenum">
              <a:rPr lang="ja-JP" altLang="en-US" smtClean="0"/>
              <a:pPr eaLnBrk="1" fontAlgn="base" hangingPunct="1">
                <a:spcBef>
                  <a:spcPct val="0"/>
                </a:spcBef>
                <a:spcAft>
                  <a:spcPct val="0"/>
                </a:spcAft>
              </a:pPr>
              <a:t>7</a:t>
            </a:fld>
            <a:endParaRPr lang="ja-JP" altLang="en-US" smtClean="0"/>
          </a:p>
        </p:txBody>
      </p:sp>
      <p:pic>
        <p:nvPicPr>
          <p:cNvPr id="13317" name="図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1125" y="692150"/>
            <a:ext cx="5403850"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図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00438"/>
            <a:ext cx="5724525"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4"/>
          <p:cNvSpPr>
            <a:spLocks noGrp="1"/>
          </p:cNvSpPr>
          <p:nvPr>
            <p:ph type="title"/>
          </p:nvPr>
        </p:nvSpPr>
        <p:spPr>
          <a:xfrm>
            <a:off x="184150" y="115888"/>
            <a:ext cx="8420100" cy="433387"/>
          </a:xfrm>
        </p:spPr>
        <p:txBody>
          <a:bodyPr/>
          <a:lstStyle/>
          <a:p>
            <a:r>
              <a:rPr lang="ja-JP" altLang="en-US" smtClean="0"/>
              <a:t>新たな情報通信技術戦略 工程表　</a:t>
            </a:r>
            <a:r>
              <a:rPr lang="zh-TW" altLang="en-US" smtClean="0"/>
              <a:t>平成</a:t>
            </a:r>
            <a:r>
              <a:rPr lang="en-US" altLang="zh-TW" smtClean="0"/>
              <a:t>24 </a:t>
            </a:r>
            <a:r>
              <a:rPr lang="zh-TW" altLang="en-US" smtClean="0"/>
              <a:t>年</a:t>
            </a:r>
            <a:r>
              <a:rPr lang="en-US" altLang="zh-TW" smtClean="0"/>
              <a:t>7 </a:t>
            </a:r>
            <a:r>
              <a:rPr lang="zh-TW" altLang="en-US" smtClean="0"/>
              <a:t>月</a:t>
            </a:r>
            <a:r>
              <a:rPr lang="en-US" altLang="zh-TW" smtClean="0"/>
              <a:t>4 </a:t>
            </a:r>
            <a:r>
              <a:rPr lang="zh-TW" altLang="en-US" smtClean="0"/>
              <a:t>日改訂</a:t>
            </a:r>
            <a:endParaRPr lang="ja-JP" altLang="en-US" smtClean="0"/>
          </a:p>
        </p:txBody>
      </p:sp>
      <p:sp>
        <p:nvSpPr>
          <p:cNvPr id="14339" name="コンテンツ プレースホルダ 5"/>
          <p:cNvSpPr>
            <a:spLocks noGrp="1"/>
          </p:cNvSpPr>
          <p:nvPr>
            <p:ph idx="1"/>
          </p:nvPr>
        </p:nvSpPr>
        <p:spPr/>
        <p:txBody>
          <a:bodyPr/>
          <a:lstStyle/>
          <a:p>
            <a:pPr>
              <a:buFont typeface="Wingdings" pitchFamily="2" charset="2"/>
              <a:buNone/>
            </a:pPr>
            <a:r>
              <a:rPr lang="en-US" altLang="ja-JP" sz="1800" dirty="0" smtClean="0"/>
              <a:t>1.(2)</a:t>
            </a:r>
            <a:r>
              <a:rPr lang="en-US" altLang="ja-JP" sz="1800" dirty="0" err="1" smtClean="0"/>
              <a:t>i</a:t>
            </a:r>
            <a:r>
              <a:rPr lang="en-US" altLang="ja-JP" sz="1800" dirty="0" smtClean="0"/>
              <a:t>)</a:t>
            </a:r>
            <a:r>
              <a:rPr lang="ja-JP" altLang="en-US" sz="1800" dirty="0" smtClean="0"/>
              <a:t>行政情報の公開、提供と国民の政策決定への参加等の推進</a:t>
            </a:r>
            <a:endParaRPr lang="en-US" altLang="ja-JP" sz="1800" dirty="0" smtClean="0"/>
          </a:p>
          <a:p>
            <a:pPr>
              <a:buFont typeface="Wingdings" pitchFamily="2" charset="2"/>
              <a:buNone/>
            </a:pPr>
            <a:r>
              <a:rPr lang="en-US" altLang="ja-JP" sz="1800" dirty="0" smtClean="0"/>
              <a:t>【</a:t>
            </a:r>
            <a:r>
              <a:rPr lang="ja-JP" altLang="en-US" sz="1800" dirty="0" smtClean="0"/>
              <a:t>今後の取組</a:t>
            </a:r>
            <a:r>
              <a:rPr lang="en-US" altLang="ja-JP" sz="1800" dirty="0" smtClean="0"/>
              <a:t>】2012 </a:t>
            </a:r>
            <a:r>
              <a:rPr lang="ja-JP" altLang="en-US" sz="1800" dirty="0" smtClean="0"/>
              <a:t>年度、</a:t>
            </a:r>
            <a:r>
              <a:rPr lang="en-US" altLang="ja-JP" sz="1800" dirty="0" smtClean="0"/>
              <a:t>2013 </a:t>
            </a:r>
            <a:r>
              <a:rPr lang="ja-JP" altLang="en-US" sz="1800" dirty="0" smtClean="0"/>
              <a:t>年度</a:t>
            </a:r>
          </a:p>
          <a:p>
            <a:pPr>
              <a:buFont typeface="Wingdings" pitchFamily="2" charset="2"/>
              <a:buNone/>
            </a:pPr>
            <a:r>
              <a:rPr lang="ja-JP" altLang="en-US" sz="1800" dirty="0" smtClean="0"/>
              <a:t>○我が国のオープンガバメントを確立するため、「電子行政オープンデータ戦略」を策定し、同戦略に基づき公共データ活用の推進と環境整備を実施。</a:t>
            </a:r>
          </a:p>
          <a:p>
            <a:pPr lvl="1"/>
            <a:r>
              <a:rPr lang="zh-TW" altLang="en-US" sz="1400" dirty="0" smtClean="0"/>
              <a:t>内閣官房、総務省、経済産業省：</a:t>
            </a:r>
            <a:r>
              <a:rPr lang="ja-JP" altLang="en-US" sz="1400" dirty="0" smtClean="0"/>
              <a:t>公共データ活用ニーズ把握、データ提供方法等に係る課題の整理、検討及び民間サービスの開発に向けて、下記の実証事業等を実施する。</a:t>
            </a:r>
            <a:r>
              <a:rPr lang="ja-JP" altLang="en-US" sz="1400" u="sng" dirty="0" smtClean="0">
                <a:solidFill>
                  <a:srgbClr val="FF0000"/>
                </a:solidFill>
              </a:rPr>
              <a:t>総務省においては、</a:t>
            </a:r>
            <a:r>
              <a:rPr lang="ja-JP" altLang="en-US" sz="1400" dirty="0" smtClean="0"/>
              <a:t>オープンデータ流通環境の実現に向け、「オープンデータ流通推進コンソーシアム（仮称）」等と連携し、</a:t>
            </a:r>
            <a:r>
              <a:rPr lang="ja-JP" altLang="en-US" sz="1400" u="sng" dirty="0" smtClean="0">
                <a:solidFill>
                  <a:srgbClr val="FF0000"/>
                </a:solidFill>
              </a:rPr>
              <a:t>データ流通・連携のための共通</a:t>
            </a:r>
            <a:r>
              <a:rPr lang="en-US" altLang="ja-JP" sz="1400" u="sng" dirty="0" smtClean="0">
                <a:solidFill>
                  <a:srgbClr val="FF0000"/>
                </a:solidFill>
              </a:rPr>
              <a:t>API </a:t>
            </a:r>
            <a:r>
              <a:rPr lang="ja-JP" altLang="en-US" sz="1400" u="sng" dirty="0" smtClean="0">
                <a:solidFill>
                  <a:srgbClr val="FF0000"/>
                </a:solidFill>
              </a:rPr>
              <a:t>の開発・国際標準化</a:t>
            </a:r>
            <a:r>
              <a:rPr lang="ja-JP" altLang="en-US" sz="1400" dirty="0" smtClean="0"/>
              <a:t>、データ活用ルールの検討等のための実証を行う。また、「クラウドテストベッドコンソーシアム」において、民間における統計情報の活用ニーズについて調査・分析するとともに、新たなクラウドサービスの開発を通じて統計情報の機械判読可能な提供方法等に関する検討を行う。</a:t>
            </a:r>
            <a:r>
              <a:rPr lang="ja-JP" altLang="en-US" sz="1400" u="sng" dirty="0" smtClean="0">
                <a:solidFill>
                  <a:srgbClr val="FF0000"/>
                </a:solidFill>
              </a:rPr>
              <a:t>経済産業省においては、</a:t>
            </a:r>
            <a:r>
              <a:rPr lang="ja-JP" altLang="en-US" sz="1400" dirty="0" smtClean="0"/>
              <a:t>「</a:t>
            </a:r>
            <a:r>
              <a:rPr lang="en-US" altLang="ja-JP" sz="1400" dirty="0" smtClean="0"/>
              <a:t>IT </a:t>
            </a:r>
            <a:r>
              <a:rPr lang="ja-JP" altLang="en-US" sz="1400" dirty="0" smtClean="0"/>
              <a:t>融合フォーラム」等を通じて、融合新産業創出に向けた民間ニーズの調査等を行い、まずは、知的基盤データ等から提供方法改善、活用促進を図り、この結果も踏まえつつ公共データ提供の課題整理及び解決策の検討を行う。また、独立行政法人情報処理推進機構と連携し、データ活用を促進するためのフォーマット等の規範やマニュアルの整備、</a:t>
            </a:r>
            <a:r>
              <a:rPr lang="ja-JP" altLang="en-US" sz="1400" u="sng" dirty="0" smtClean="0">
                <a:solidFill>
                  <a:srgbClr val="FF0000"/>
                </a:solidFill>
              </a:rPr>
              <a:t>公共情報交換標準スキーム等の支援システム・ツールの実証</a:t>
            </a:r>
            <a:r>
              <a:rPr lang="ja-JP" altLang="en-US" sz="1400" dirty="0" smtClean="0"/>
              <a:t>を行う。内閣官房においては、総務省の協力を得て、各府省が提供している公共データについて、データベースを中心に現状の調査を行う。</a:t>
            </a:r>
          </a:p>
          <a:p>
            <a:pPr lvl="1"/>
            <a:r>
              <a:rPr lang="ja-JP" altLang="en-US" sz="1400" u="sng" dirty="0" smtClean="0">
                <a:solidFill>
                  <a:srgbClr val="FF0000"/>
                </a:solidFill>
              </a:rPr>
              <a:t>内閣官房</a:t>
            </a:r>
            <a:r>
              <a:rPr lang="ja-JP" altLang="en-US" sz="1400" dirty="0" smtClean="0"/>
              <a:t>：</a:t>
            </a:r>
            <a:r>
              <a:rPr lang="en-US" altLang="ja-JP" sz="1400" dirty="0" smtClean="0"/>
              <a:t>2012 </a:t>
            </a:r>
            <a:r>
              <a:rPr lang="ja-JP" altLang="en-US" sz="1400" dirty="0" smtClean="0"/>
              <a:t>年において、上記実証事業等の成果を踏まえつつ、官民による実務者会議において、総務省、経済産業省等関係府省の協力を得て、公共データ活用のために必要なルール等の整備、データカタログの整備、</a:t>
            </a:r>
            <a:r>
              <a:rPr lang="ja-JP" altLang="en-US" sz="1400" u="sng" dirty="0" smtClean="0">
                <a:solidFill>
                  <a:srgbClr val="FF0000"/>
                </a:solidFill>
              </a:rPr>
              <a:t>データ形式・構造等の標準化の推進等</a:t>
            </a:r>
            <a:r>
              <a:rPr lang="ja-JP" altLang="en-US" sz="1400" dirty="0" smtClean="0"/>
              <a:t>及びデータ提供機関の支援等について検討を実施する。また、今後実施すべき施策の検討及びロードマップの策定を行う。</a:t>
            </a:r>
            <a:r>
              <a:rPr lang="en-US" altLang="ja-JP" sz="1400" dirty="0" smtClean="0"/>
              <a:t>2013 </a:t>
            </a:r>
            <a:r>
              <a:rPr lang="ja-JP" altLang="en-US" sz="1400" dirty="0" smtClean="0"/>
              <a:t>年において、関係府省の協力を得て、実務者会議において策定されるロードマップに基づき、施策の継続、展開を図るとともに、同会議において新たに検討される施策を実施する。</a:t>
            </a:r>
          </a:p>
        </p:txBody>
      </p:sp>
      <p:sp>
        <p:nvSpPr>
          <p:cNvPr id="14340" name="スライド番号プレースホルダ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fld id="{30C2B2A8-2C22-4797-A6A6-B2BB220B09D3}" type="slidenum">
              <a:rPr lang="ja-JP" altLang="en-US" smtClean="0"/>
              <a:pPr eaLnBrk="1" fontAlgn="base" hangingPunct="1">
                <a:spcBef>
                  <a:spcPct val="0"/>
                </a:spcBef>
                <a:spcAft>
                  <a:spcPct val="0"/>
                </a:spcAft>
              </a:pPr>
              <a:t>8</a:t>
            </a:fld>
            <a:endParaRPr lang="ja-JP" alt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4"/>
          <p:cNvSpPr>
            <a:spLocks noGrp="1"/>
          </p:cNvSpPr>
          <p:nvPr>
            <p:ph type="title"/>
          </p:nvPr>
        </p:nvSpPr>
        <p:spPr>
          <a:xfrm>
            <a:off x="0" y="115888"/>
            <a:ext cx="9144000" cy="433387"/>
          </a:xfrm>
        </p:spPr>
        <p:txBody>
          <a:bodyPr/>
          <a:lstStyle/>
          <a:p>
            <a:r>
              <a:rPr lang="ja-JP" altLang="en-US" sz="2000" smtClean="0"/>
              <a:t>ＩＴ防災ライフライン構築のための基本方針及びアクションプラン</a:t>
            </a:r>
          </a:p>
        </p:txBody>
      </p:sp>
      <p:sp>
        <p:nvSpPr>
          <p:cNvPr id="27651" name="コンテンツ プレースホルダ 5"/>
          <p:cNvSpPr>
            <a:spLocks noGrp="1"/>
          </p:cNvSpPr>
          <p:nvPr>
            <p:ph idx="1"/>
          </p:nvPr>
        </p:nvSpPr>
        <p:spPr>
          <a:xfrm>
            <a:off x="250825" y="836613"/>
            <a:ext cx="8893175" cy="1511300"/>
          </a:xfrm>
        </p:spPr>
        <p:txBody>
          <a:bodyPr/>
          <a:lstStyle/>
          <a:p>
            <a:pPr>
              <a:buFont typeface="Wingdings" pitchFamily="2" charset="2"/>
              <a:buNone/>
              <a:defRPr/>
            </a:pPr>
            <a:r>
              <a:rPr lang="ja-JP" altLang="en-US" dirty="0" smtClean="0"/>
              <a:t>１．災害関連行政情報の公開と２次利用</a:t>
            </a:r>
            <a:endParaRPr lang="en-US" altLang="ja-JP" dirty="0" smtClean="0"/>
          </a:p>
          <a:p>
            <a:pPr>
              <a:buFont typeface="Wingdings" pitchFamily="2" charset="2"/>
              <a:buNone/>
              <a:defRPr/>
            </a:pPr>
            <a:r>
              <a:rPr lang="ja-JP" altLang="en-US" dirty="0" smtClean="0"/>
              <a:t>（２）データのありかの明確化</a:t>
            </a:r>
          </a:p>
          <a:p>
            <a:pPr>
              <a:buFont typeface="Wingdings" pitchFamily="2" charset="2"/>
              <a:buNone/>
              <a:defRPr/>
            </a:pPr>
            <a:r>
              <a:rPr lang="ja-JP" altLang="en-US" dirty="0" smtClean="0"/>
              <a:t>　①災害関連行政情報の基盤整備</a:t>
            </a:r>
            <a:endParaRPr lang="en-US" altLang="ja-JP" dirty="0" smtClean="0"/>
          </a:p>
          <a:p>
            <a:pPr>
              <a:buFont typeface="Wingdings" pitchFamily="2" charset="2"/>
              <a:buNone/>
              <a:defRPr/>
            </a:pPr>
            <a:r>
              <a:rPr lang="ja-JP" altLang="en-US" dirty="0" smtClean="0"/>
              <a:t>　</a:t>
            </a:r>
            <a:r>
              <a:rPr lang="en-US" altLang="ja-JP" dirty="0" smtClean="0"/>
              <a:t>【</a:t>
            </a:r>
            <a:r>
              <a:rPr lang="ja-JP" altLang="en-US" dirty="0" smtClean="0"/>
              <a:t>基本方針</a:t>
            </a:r>
            <a:r>
              <a:rPr lang="en-US" altLang="ja-JP" dirty="0" smtClean="0"/>
              <a:t>】</a:t>
            </a:r>
          </a:p>
          <a:p>
            <a:pPr lvl="1">
              <a:defRPr/>
            </a:pPr>
            <a:r>
              <a:rPr lang="ja-JP" altLang="en-US" dirty="0" smtClean="0"/>
              <a:t>災害時に必要となる災害関連情報（避難勧告・避難所情報等）を地方公共団体において集約・管理・配信したり、情報を発信する者と伝達する者との間を結ぶ共通基盤を普及・拡充する。地方公共団体同士の災害援助協定に加え、民間も含めた災害援助協定を拡充する。また、政府と民間による災害協定の締結を推進する。災害発生時に草の根情報の収集や救助、支援のマッチングなどを適切に行うため、官が保有する情報を迅速に民間と共有できる仕組みづくりを推進する。避難指示情報、被害情報、交通機関情報、道路情報など震災時に必要な情報配信経路の一つとしてＳＮＳの利用を推進する。都市空間における様々なデータを有機的に結合・活用できるデータベースを構築する。</a:t>
            </a:r>
            <a:endParaRPr lang="en-US" altLang="ja-JP" dirty="0" smtClean="0"/>
          </a:p>
          <a:p>
            <a:pPr>
              <a:buFont typeface="Wingdings" pitchFamily="2" charset="2"/>
              <a:buNone/>
              <a:defRPr/>
            </a:pPr>
            <a:r>
              <a:rPr lang="ja-JP" altLang="en-US" dirty="0" smtClean="0"/>
              <a:t>　</a:t>
            </a:r>
            <a:r>
              <a:rPr lang="en-US" altLang="ja-JP" dirty="0" smtClean="0"/>
              <a:t>【</a:t>
            </a:r>
            <a:r>
              <a:rPr lang="ja-JP" altLang="en-US" dirty="0" smtClean="0"/>
              <a:t>アクションプラン</a:t>
            </a:r>
            <a:r>
              <a:rPr lang="en-US" altLang="ja-JP" dirty="0" smtClean="0"/>
              <a:t>】</a:t>
            </a:r>
          </a:p>
          <a:p>
            <a:pPr lvl="1">
              <a:defRPr/>
            </a:pPr>
            <a:r>
              <a:rPr lang="ja-JP" altLang="en-US" u="sng" dirty="0" smtClean="0">
                <a:solidFill>
                  <a:schemeClr val="accent6"/>
                </a:solidFill>
              </a:rPr>
              <a:t>総務省で進める情報流通連携基盤構築事業による共通ＡＰＩ</a:t>
            </a:r>
            <a:r>
              <a:rPr lang="ja-JP" altLang="en-US" dirty="0" smtClean="0"/>
              <a:t>の開発と、</a:t>
            </a:r>
            <a:r>
              <a:rPr lang="ja-JP" altLang="en-US" u="sng" dirty="0" smtClean="0">
                <a:solidFill>
                  <a:srgbClr val="FF0000"/>
                </a:solidFill>
              </a:rPr>
              <a:t>経済産業省で進める公共情報交換標準スキーム（ＸＭＬベースの標準データ項目群）の検討</a:t>
            </a:r>
            <a:r>
              <a:rPr lang="ja-JP" altLang="en-US" dirty="0" smtClean="0"/>
              <a:t>を国際標準や国内の既存フォーマットも考慮しつつ連携させ、災害時等において必要な行政情報を迅速に提供するための検討を進め、実施可能な取組から実行する。（内閣官房（ＩＴ室）、総務省、経済産業省、各府省庁）</a:t>
            </a:r>
          </a:p>
        </p:txBody>
      </p:sp>
      <p:sp>
        <p:nvSpPr>
          <p:cNvPr id="15364" name="正方形/長方形 7"/>
          <p:cNvSpPr>
            <a:spLocks noChangeArrowheads="1"/>
          </p:cNvSpPr>
          <p:nvPr/>
        </p:nvSpPr>
        <p:spPr bwMode="auto">
          <a:xfrm>
            <a:off x="6659563" y="549275"/>
            <a:ext cx="170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400"/>
              <a:t>平成２４年６月２８日</a:t>
            </a:r>
          </a:p>
        </p:txBody>
      </p:sp>
      <p:sp>
        <p:nvSpPr>
          <p:cNvPr id="15365" name="スライド番号プレースホルダ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fld id="{2AB02C82-42F7-4D15-A75D-DC2311B9C57D}" type="slidenum">
              <a:rPr lang="ja-JP" altLang="en-US" smtClean="0"/>
              <a:pPr eaLnBrk="1" fontAlgn="base" hangingPunct="1">
                <a:spcBef>
                  <a:spcPct val="0"/>
                </a:spcBef>
                <a:spcAft>
                  <a:spcPct val="0"/>
                </a:spcAft>
              </a:pPr>
              <a:t>9</a:t>
            </a:fld>
            <a:endParaRPr lang="ja-JP" alt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ETI">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HG丸ｺﾞｼｯｸM-PRO"/>
        <a:cs typeface=""/>
      </a:majorFont>
      <a:minorFont>
        <a:latin typeface="HG丸ｺﾞｼｯｸM-PRO"/>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tx1"/>
          </a:solidFill>
        </a:ln>
      </a:spPr>
      <a:bodyPr rtlCol="0" anchor="ctr"/>
      <a:lstStyle>
        <a:defPPr algn="ctr">
          <a:defRPr kumimoji="1"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ETI">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HG丸ｺﾞｼｯｸM-PRO"/>
        <a:cs typeface=""/>
      </a:majorFont>
      <a:minorFont>
        <a:latin typeface="HG丸ｺﾞｼｯｸM-PRO"/>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tx1"/>
          </a:solidFill>
        </a:ln>
      </a:spPr>
      <a:bodyPr rtlCol="0" anchor="ctr"/>
      <a:lstStyle>
        <a:defPPr algn="ctr">
          <a:defRPr kumimoji="1"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HG丸ｺﾞｼｯｸM-PRO"/>
      <a:cs typeface=""/>
    </a:majorFont>
    <a:minorFont>
      <a:latin typeface="HG丸ｺﾞｼｯｸM-PRO"/>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120521CIO補佐官の現状</Template>
  <TotalTime>6253</TotalTime>
  <Words>3899</Words>
  <Application>Microsoft Office PowerPoint</Application>
  <PresentationFormat>画面に合わせる (4:3)</PresentationFormat>
  <Paragraphs>510</Paragraphs>
  <Slides>36</Slides>
  <Notes>1</Notes>
  <HiddenSlides>0</HiddenSlides>
  <MMClips>0</MMClips>
  <ScaleCrop>false</ScaleCrop>
  <HeadingPairs>
    <vt:vector size="4" baseType="variant">
      <vt:variant>
        <vt:lpstr>テーマ</vt:lpstr>
      </vt:variant>
      <vt:variant>
        <vt:i4>2</vt:i4>
      </vt:variant>
      <vt:variant>
        <vt:lpstr>スライド タイトル</vt:lpstr>
      </vt:variant>
      <vt:variant>
        <vt:i4>36</vt:i4>
      </vt:variant>
    </vt:vector>
  </HeadingPairs>
  <TitlesOfParts>
    <vt:vector size="38" baseType="lpstr">
      <vt:lpstr>METI</vt:lpstr>
      <vt:lpstr>1_METI</vt:lpstr>
      <vt:lpstr>平成２４年度事業  公共情報交換標準スキームの整備 に関する調査研究（概要）</vt:lpstr>
      <vt:lpstr>平成24年度調査の全体像</vt:lpstr>
      <vt:lpstr>１．動向調査</vt:lpstr>
      <vt:lpstr>ボキャブラリを巡る世界の取り組みが進展中</vt:lpstr>
      <vt:lpstr>世界の主要ボキャブラリセット</vt:lpstr>
      <vt:lpstr>国内の既存ボキャブラリ：地域情報プラットフォーム標準仕様</vt:lpstr>
      <vt:lpstr>国内の既存ボキャブラリ：中間標準レイアウト</vt:lpstr>
      <vt:lpstr>新たな情報通信技術戦略 工程表　平成24 年7 月4 日改訂</vt:lpstr>
      <vt:lpstr>ＩＴ防災ライフライン構築のための基本方針及びアクションプラン</vt:lpstr>
      <vt:lpstr>PowerPoint プレゼンテーション</vt:lpstr>
      <vt:lpstr>動向調査まとめ</vt:lpstr>
      <vt:lpstr>２．共通語彙基盤の整備（コア、防災）</vt:lpstr>
      <vt:lpstr>IMI概要</vt:lpstr>
      <vt:lpstr>IMIの概念と他の語彙との関係</vt:lpstr>
      <vt:lpstr>具体的に何が変わるのか</vt:lpstr>
      <vt:lpstr>具体的に何が変わるのか（オープンデータ）</vt:lpstr>
      <vt:lpstr>共通語彙基盤の整備方針</vt:lpstr>
      <vt:lpstr>IMIコアボキャブラリの整備方法</vt:lpstr>
      <vt:lpstr>コア・ボキャブラリ</vt:lpstr>
      <vt:lpstr>XML schemaの例</vt:lpstr>
      <vt:lpstr>試行ドメイン：防災物資ボキャブラリ</vt:lpstr>
      <vt:lpstr>コア語彙作成のプロセス例（ISAの実施例）</vt:lpstr>
      <vt:lpstr>命名規則（NDR： Naming and Design Rules ）</vt:lpstr>
      <vt:lpstr>メッセージ・セットのためのツールの検証</vt:lpstr>
      <vt:lpstr>IMI運用規則</vt:lpstr>
      <vt:lpstr>IMI利用モデル例</vt:lpstr>
      <vt:lpstr>共通語彙基盤整備まとめ</vt:lpstr>
      <vt:lpstr>３．ユースケースの検証 （コア、防災）</vt:lpstr>
      <vt:lpstr>防災分野での活用の検討</vt:lpstr>
      <vt:lpstr>総務省オープンデータ実証実験（地物とのマップ）</vt:lpstr>
      <vt:lpstr>総務省オープンデータ実証実験（地物とのマップ）２</vt:lpstr>
      <vt:lpstr>住民基本台帳関連データ項目での検証</vt:lpstr>
      <vt:lpstr>Datametiデータ項目での検証</vt:lpstr>
      <vt:lpstr>復旧・復興支援制度データベース項目での検証</vt:lpstr>
      <vt:lpstr>参考：SIPS（業界横断EDI仕様v2.0）国連CEFACT日本委員会</vt:lpstr>
      <vt:lpstr>検証まとめ</vt:lpstr>
    </vt:vector>
  </TitlesOfParts>
  <Company>経済産業省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公共データ開放によるイノベーション創出</dc:title>
  <dc:creator>情報システム厚生課</dc:creator>
  <cp:lastModifiedBy>shindo</cp:lastModifiedBy>
  <cp:revision>366</cp:revision>
  <cp:lastPrinted>2013-05-20T21:36:44Z</cp:lastPrinted>
  <dcterms:created xsi:type="dcterms:W3CDTF">2012-04-04T13:43:17Z</dcterms:created>
  <dcterms:modified xsi:type="dcterms:W3CDTF">2013-06-03T01:59:37Z</dcterms:modified>
</cp:coreProperties>
</file>