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 id="2147483696" r:id="rId4"/>
    <p:sldMasterId id="2147483708" r:id="rId5"/>
    <p:sldMasterId id="2147483720" r:id="rId6"/>
    <p:sldMasterId id="2147483732" r:id="rId7"/>
  </p:sldMasterIdLst>
  <p:notesMasterIdLst>
    <p:notesMasterId r:id="rId17"/>
  </p:notesMasterIdLst>
  <p:sldIdLst>
    <p:sldId id="256" r:id="rId8"/>
    <p:sldId id="271" r:id="rId9"/>
    <p:sldId id="285" r:id="rId10"/>
    <p:sldId id="315" r:id="rId11"/>
    <p:sldId id="316" r:id="rId12"/>
    <p:sldId id="318" r:id="rId13"/>
    <p:sldId id="320" r:id="rId14"/>
    <p:sldId id="319" r:id="rId15"/>
    <p:sldId id="321"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4" autoAdjust="0"/>
    <p:restoredTop sz="86455" autoAdjust="0"/>
  </p:normalViewPr>
  <p:slideViewPr>
    <p:cSldViewPr>
      <p:cViewPr>
        <p:scale>
          <a:sx n="80" d="100"/>
          <a:sy n="80" d="100"/>
        </p:scale>
        <p:origin x="-426" y="-690"/>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売上高</c:v>
                </c:pt>
              </c:strCache>
            </c:strRef>
          </c:tx>
          <c:dLbls>
            <c:dLbl>
              <c:idx val="0"/>
              <c:layout/>
              <c:tx>
                <c:rich>
                  <a:bodyPr/>
                  <a:lstStyle/>
                  <a:p>
                    <a:r>
                      <a:rPr lang="ja-JP" altLang="en-US" dirty="0" smtClean="0"/>
                      <a:t>防災</a:t>
                    </a:r>
                    <a:endParaRPr lang="ja-JP" altLang="en-US" dirty="0"/>
                  </a:p>
                </c:rich>
              </c:tx>
              <c:showLegendKey val="0"/>
              <c:showVal val="0"/>
              <c:showCatName val="1"/>
              <c:showSerName val="0"/>
              <c:showPercent val="0"/>
              <c:showBubbleSize val="0"/>
            </c:dLbl>
            <c:dLbl>
              <c:idx val="1"/>
              <c:layout/>
              <c:tx>
                <c:rich>
                  <a:bodyPr/>
                  <a:lstStyle/>
                  <a:p>
                    <a:r>
                      <a:rPr lang="ja-JP" altLang="en-US" dirty="0" smtClean="0"/>
                      <a:t>施設</a:t>
                    </a:r>
                    <a:endParaRPr lang="ja-JP" altLang="en-US" dirty="0"/>
                  </a:p>
                </c:rich>
              </c:tx>
              <c:showLegendKey val="0"/>
              <c:showVal val="0"/>
              <c:showCatName val="1"/>
              <c:showSerName val="0"/>
              <c:showPercent val="0"/>
              <c:showBubbleSize val="0"/>
            </c:dLbl>
            <c:dLbl>
              <c:idx val="2"/>
              <c:layout/>
              <c:tx>
                <c:rich>
                  <a:bodyPr/>
                  <a:lstStyle/>
                  <a:p>
                    <a:r>
                      <a:rPr lang="ja-JP" altLang="en-US" dirty="0" smtClean="0"/>
                      <a:t>調達</a:t>
                    </a:r>
                    <a:endParaRPr lang="ja-JP" altLang="en-US" dirty="0"/>
                  </a:p>
                </c:rich>
              </c:tx>
              <c:showLegendKey val="0"/>
              <c:showVal val="0"/>
              <c:showCatName val="1"/>
              <c:showSerName val="0"/>
              <c:showPercent val="0"/>
              <c:showBubbleSize val="0"/>
            </c:dLbl>
            <c:dLbl>
              <c:idx val="3"/>
              <c:layout>
                <c:manualLayout>
                  <c:x val="-0.10277897324600375"/>
                  <c:y val="-0.13132012795275533"/>
                </c:manualLayout>
              </c:layout>
              <c:tx>
                <c:rich>
                  <a:bodyPr/>
                  <a:lstStyle/>
                  <a:p>
                    <a:r>
                      <a:rPr lang="ja-JP" altLang="en-US" dirty="0" smtClean="0"/>
                      <a:t>カタログ</a:t>
                    </a:r>
                    <a:endParaRPr lang="ja-JP" altLang="en-US" dirty="0"/>
                  </a:p>
                </c:rich>
              </c:tx>
              <c:showLegendKey val="0"/>
              <c:showVal val="0"/>
              <c:showCatName val="1"/>
              <c:showSerName val="0"/>
              <c:showPercent val="0"/>
              <c:showBubbleSize val="0"/>
            </c:dLbl>
            <c:dLbl>
              <c:idx val="4"/>
              <c:layout>
                <c:manualLayout>
                  <c:x val="-7.4025069842290341E-4"/>
                  <c:y val="-0.13625000000000001"/>
                </c:manualLayout>
              </c:layout>
              <c:tx>
                <c:rich>
                  <a:bodyPr/>
                  <a:lstStyle/>
                  <a:p>
                    <a:r>
                      <a:rPr lang="ja-JP" altLang="en-US" smtClean="0"/>
                      <a:t>制度</a:t>
                    </a:r>
                    <a:endParaRPr lang="ja-JP" altLang="en-US" dirty="0"/>
                  </a:p>
                </c:rich>
              </c:tx>
              <c:showLegendKey val="0"/>
              <c:showVal val="0"/>
              <c:showCatName val="1"/>
              <c:showSerName val="0"/>
              <c:showPercent val="0"/>
              <c:showBubbleSize val="0"/>
            </c:dLbl>
            <c:dLbl>
              <c:idx val="5"/>
              <c:layout/>
              <c:tx>
                <c:rich>
                  <a:bodyPr/>
                  <a:lstStyle/>
                  <a:p>
                    <a:r>
                      <a:rPr lang="ja-JP" altLang="en-US" dirty="0" smtClean="0"/>
                      <a:t>・・・</a:t>
                    </a:r>
                    <a:endParaRPr lang="en-US" altLang="en-US" dirty="0"/>
                  </a:p>
                </c:rich>
              </c:tx>
              <c:showLegendKey val="0"/>
              <c:showVal val="0"/>
              <c:showCatName val="1"/>
              <c:showSerName val="0"/>
              <c:showPercent val="0"/>
              <c:showBubbleSize val="0"/>
            </c:dLbl>
            <c:dLbl>
              <c:idx val="7"/>
              <c:layout/>
              <c:tx>
                <c:rich>
                  <a:bodyPr/>
                  <a:lstStyle/>
                  <a:p>
                    <a:r>
                      <a:rPr lang="ja-JP" altLang="en-US" smtClean="0"/>
                      <a:t>将来</a:t>
                    </a:r>
                    <a:endParaRPr lang="en-US" altLang="ja-JP" smtClean="0"/>
                  </a:p>
                  <a:p>
                    <a:r>
                      <a:rPr lang="ja-JP" altLang="en-US" smtClean="0"/>
                      <a:t>領域</a:t>
                    </a:r>
                    <a:endParaRPr lang="ja-JP" altLang="en-US"/>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Sheet1!$A$2:$A$10</c:f>
              <c:strCache>
                <c:ptCount val="8"/>
                <c:pt idx="0">
                  <c:v>社会保険</c:v>
                </c:pt>
                <c:pt idx="1">
                  <c:v>税</c:v>
                </c:pt>
                <c:pt idx="2">
                  <c:v>健康</c:v>
                </c:pt>
                <c:pt idx="3">
                  <c:v>防災</c:v>
                </c:pt>
                <c:pt idx="4">
                  <c:v>センサデータ</c:v>
                </c:pt>
                <c:pt idx="5">
                  <c:v>・・・</c:v>
                </c:pt>
                <c:pt idx="6">
                  <c:v>・・・</c:v>
                </c:pt>
                <c:pt idx="7">
                  <c:v>将来領域</c:v>
                </c:pt>
              </c:strCache>
            </c:strRef>
          </c:cat>
          <c:val>
            <c:numRef>
              <c:f>Sheet1!$B$2:$B$10</c:f>
              <c:numCache>
                <c:formatCode>General</c:formatCode>
                <c:ptCount val="9"/>
                <c:pt idx="0">
                  <c:v>10</c:v>
                </c:pt>
                <c:pt idx="1">
                  <c:v>10</c:v>
                </c:pt>
                <c:pt idx="2">
                  <c:v>10</c:v>
                </c:pt>
                <c:pt idx="3">
                  <c:v>10</c:v>
                </c:pt>
                <c:pt idx="4">
                  <c:v>10</c:v>
                </c:pt>
                <c:pt idx="5">
                  <c:v>10</c:v>
                </c:pt>
                <c:pt idx="6">
                  <c:v>10</c:v>
                </c:pt>
                <c:pt idx="7">
                  <c:v>10</c:v>
                </c:pt>
                <c:pt idx="8">
                  <c:v>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売上高</c:v>
                </c:pt>
              </c:strCache>
            </c:strRef>
          </c:tx>
          <c:dLbls>
            <c:dLbl>
              <c:idx val="0"/>
              <c:layout/>
              <c:tx>
                <c:rich>
                  <a:bodyPr/>
                  <a:lstStyle/>
                  <a:p>
                    <a:r>
                      <a:rPr lang="ja-JP" altLang="en-US" dirty="0" smtClean="0"/>
                      <a:t>防災</a:t>
                    </a:r>
                    <a:endParaRPr lang="ja-JP" altLang="en-US" dirty="0"/>
                  </a:p>
                </c:rich>
              </c:tx>
              <c:showLegendKey val="0"/>
              <c:showVal val="0"/>
              <c:showCatName val="1"/>
              <c:showSerName val="0"/>
              <c:showPercent val="0"/>
              <c:showBubbleSize val="0"/>
            </c:dLbl>
            <c:dLbl>
              <c:idx val="1"/>
              <c:layout/>
              <c:tx>
                <c:rich>
                  <a:bodyPr/>
                  <a:lstStyle/>
                  <a:p>
                    <a:r>
                      <a:rPr lang="ja-JP" altLang="en-US" dirty="0" smtClean="0"/>
                      <a:t>施設</a:t>
                    </a:r>
                    <a:endParaRPr lang="ja-JP" altLang="en-US" dirty="0"/>
                  </a:p>
                </c:rich>
              </c:tx>
              <c:showLegendKey val="0"/>
              <c:showVal val="0"/>
              <c:showCatName val="1"/>
              <c:showSerName val="0"/>
              <c:showPercent val="0"/>
              <c:showBubbleSize val="0"/>
            </c:dLbl>
            <c:dLbl>
              <c:idx val="2"/>
              <c:layout/>
              <c:tx>
                <c:rich>
                  <a:bodyPr/>
                  <a:lstStyle/>
                  <a:p>
                    <a:r>
                      <a:rPr lang="ja-JP" altLang="en-US" dirty="0" smtClean="0"/>
                      <a:t>調達</a:t>
                    </a:r>
                    <a:endParaRPr lang="ja-JP" altLang="en-US" dirty="0"/>
                  </a:p>
                </c:rich>
              </c:tx>
              <c:showLegendKey val="0"/>
              <c:showVal val="0"/>
              <c:showCatName val="1"/>
              <c:showSerName val="0"/>
              <c:showPercent val="0"/>
              <c:showBubbleSize val="0"/>
            </c:dLbl>
            <c:dLbl>
              <c:idx val="3"/>
              <c:layout>
                <c:manualLayout>
                  <c:x val="-0.10277897324600378"/>
                  <c:y val="-0.13132012795275527"/>
                </c:manualLayout>
              </c:layout>
              <c:tx>
                <c:rich>
                  <a:bodyPr/>
                  <a:lstStyle/>
                  <a:p>
                    <a:r>
                      <a:rPr lang="ja-JP" altLang="en-US" dirty="0" smtClean="0"/>
                      <a:t>カタログ</a:t>
                    </a:r>
                    <a:endParaRPr lang="ja-JP" altLang="en-US" dirty="0"/>
                  </a:p>
                </c:rich>
              </c:tx>
              <c:showLegendKey val="0"/>
              <c:showVal val="0"/>
              <c:showCatName val="1"/>
              <c:showSerName val="0"/>
              <c:showPercent val="0"/>
              <c:showBubbleSize val="0"/>
            </c:dLbl>
            <c:dLbl>
              <c:idx val="4"/>
              <c:layout>
                <c:manualLayout>
                  <c:x val="-7.4025069842290373E-4"/>
                  <c:y val="-0.13625000000000001"/>
                </c:manualLayout>
              </c:layout>
              <c:tx>
                <c:rich>
                  <a:bodyPr/>
                  <a:lstStyle/>
                  <a:p>
                    <a:r>
                      <a:rPr lang="ja-JP" altLang="en-US" smtClean="0"/>
                      <a:t>制度</a:t>
                    </a:r>
                    <a:endParaRPr lang="ja-JP" altLang="en-US" dirty="0"/>
                  </a:p>
                </c:rich>
              </c:tx>
              <c:showLegendKey val="0"/>
              <c:showVal val="0"/>
              <c:showCatName val="1"/>
              <c:showSerName val="0"/>
              <c:showPercent val="0"/>
              <c:showBubbleSize val="0"/>
            </c:dLbl>
            <c:dLbl>
              <c:idx val="5"/>
              <c:layout/>
              <c:tx>
                <c:rich>
                  <a:bodyPr/>
                  <a:lstStyle/>
                  <a:p>
                    <a:pPr>
                      <a:defRPr sz="1200"/>
                    </a:pPr>
                    <a:r>
                      <a:rPr lang="ja-JP" altLang="en-US" sz="1200" dirty="0" smtClean="0"/>
                      <a:t>（コード類）</a:t>
                    </a:r>
                    <a:endParaRPr lang="en-US" altLang="en-US" sz="1200" dirty="0"/>
                  </a:p>
                </c:rich>
              </c:tx>
              <c:spPr/>
              <c:showLegendKey val="0"/>
              <c:showVal val="0"/>
              <c:showCatName val="1"/>
              <c:showSerName val="0"/>
              <c:showPercent val="0"/>
              <c:showBubbleSize val="0"/>
            </c:dLbl>
            <c:dLbl>
              <c:idx val="7"/>
              <c:layout/>
              <c:tx>
                <c:rich>
                  <a:bodyPr/>
                  <a:lstStyle/>
                  <a:p>
                    <a:r>
                      <a:rPr lang="ja-JP" altLang="en-US" smtClean="0"/>
                      <a:t>将来</a:t>
                    </a:r>
                    <a:endParaRPr lang="en-US" altLang="ja-JP" smtClean="0"/>
                  </a:p>
                  <a:p>
                    <a:r>
                      <a:rPr lang="ja-JP" altLang="en-US" smtClean="0"/>
                      <a:t>領域</a:t>
                    </a:r>
                    <a:endParaRPr lang="ja-JP" altLang="en-US"/>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Sheet1!$A$2:$A$10</c:f>
              <c:strCache>
                <c:ptCount val="8"/>
                <c:pt idx="0">
                  <c:v>社会保険</c:v>
                </c:pt>
                <c:pt idx="1">
                  <c:v>税</c:v>
                </c:pt>
                <c:pt idx="2">
                  <c:v>健康</c:v>
                </c:pt>
                <c:pt idx="3">
                  <c:v>防災</c:v>
                </c:pt>
                <c:pt idx="4">
                  <c:v>センサデータ</c:v>
                </c:pt>
                <c:pt idx="5">
                  <c:v>・・・</c:v>
                </c:pt>
                <c:pt idx="6">
                  <c:v>・・・</c:v>
                </c:pt>
                <c:pt idx="7">
                  <c:v>将来領域</c:v>
                </c:pt>
              </c:strCache>
            </c:strRef>
          </c:cat>
          <c:val>
            <c:numRef>
              <c:f>Sheet1!$B$2:$B$10</c:f>
              <c:numCache>
                <c:formatCode>General</c:formatCode>
                <c:ptCount val="9"/>
                <c:pt idx="0">
                  <c:v>10</c:v>
                </c:pt>
                <c:pt idx="1">
                  <c:v>10</c:v>
                </c:pt>
                <c:pt idx="2">
                  <c:v>10</c:v>
                </c:pt>
                <c:pt idx="3">
                  <c:v>10</c:v>
                </c:pt>
                <c:pt idx="4">
                  <c:v>10</c:v>
                </c:pt>
                <c:pt idx="5">
                  <c:v>10</c:v>
                </c:pt>
                <c:pt idx="6">
                  <c:v>10</c:v>
                </c:pt>
                <c:pt idx="7">
                  <c:v>10</c:v>
                </c:pt>
                <c:pt idx="8">
                  <c:v>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9FD593A-A7F0-4922-B0DF-128601D4F95C}" type="datetimeFigureOut">
              <a:rPr kumimoji="1" lang="ja-JP" altLang="en-US" smtClean="0"/>
              <a:pPr/>
              <a:t>2013/12/3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0851512-00E8-49B3-B357-B76B717E4E31}" type="slidenum">
              <a:rPr kumimoji="1" lang="ja-JP" altLang="en-US" smtClean="0"/>
              <a:pPr/>
              <a:t>‹#›</a:t>
            </a:fld>
            <a:endParaRPr kumimoji="1" lang="ja-JP" altLang="en-US"/>
          </a:p>
        </p:txBody>
      </p:sp>
    </p:spTree>
    <p:extLst>
      <p:ext uri="{BB962C8B-B14F-4D97-AF65-F5344CB8AC3E}">
        <p14:creationId xmlns:p14="http://schemas.microsoft.com/office/powerpoint/2010/main" val="22905239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p:spPr>
        <p:txBody>
          <a:bodyPr/>
          <a:lstStyle/>
          <a:p>
            <a:endParaRPr lang="ja-JP" altLang="en-US" smtClean="0">
              <a:ea typeface="ＭＳ Ｐ明朝" charset="-128"/>
            </a:endParaRPr>
          </a:p>
        </p:txBody>
      </p:sp>
      <p:sp>
        <p:nvSpPr>
          <p:cNvPr id="17412" name="スライド番号プレースホルダー 3"/>
          <p:cNvSpPr>
            <a:spLocks noGrp="1"/>
          </p:cNvSpPr>
          <p:nvPr>
            <p:ph type="sldNum" sz="quarter" idx="5"/>
          </p:nvPr>
        </p:nvSpPr>
        <p:spPr>
          <a:noFill/>
        </p:spPr>
        <p:txBody>
          <a:bodyPr/>
          <a:lstStyle/>
          <a:p>
            <a:pPr defTabSz="903288"/>
            <a:fld id="{C42DED02-B891-4066-A0E0-E5F24809FBEA}" type="slidenum">
              <a:rPr lang="en-US" altLang="ja-JP" smtClean="0">
                <a:ea typeface="ＭＳ Ｐゴシック" charset="-128"/>
              </a:rPr>
              <a:pPr defTabSz="903288"/>
              <a:t>6</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ti.go.jp/"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ti.go.jp/"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p:nvSpPr>
        <p:spPr bwMode="auto">
          <a:xfrm>
            <a:off x="317989" y="1312863"/>
            <a:ext cx="8508023"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p>
            <a:pPr algn="ctr" eaLnBrk="0" hangingPunct="0"/>
            <a:endParaRPr lang="ja-JP" altLang="ja-JP" sz="3200">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p:nvSpPr>
        <p:spPr bwMode="auto">
          <a:xfrm>
            <a:off x="716574" y="1841501"/>
            <a:ext cx="7643446"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b="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sp>
        <p:nvSpPr>
          <p:cNvPr id="2" name="タイトル 1"/>
          <p:cNvSpPr>
            <a:spLocks noGrp="1"/>
          </p:cNvSpPr>
          <p:nvPr>
            <p:ph type="ctrTitle"/>
          </p:nvPr>
        </p:nvSpPr>
        <p:spPr>
          <a:xfrm>
            <a:off x="685800" y="198884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198112" y="4469606"/>
            <a:ext cx="4627901"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smtClean="0"/>
              <a:t>マスタ サブタイトルの書式設定</a:t>
            </a:r>
            <a:endParaRPr lang="ja-JP" altLang="en-US" dirty="0"/>
          </a:p>
        </p:txBody>
      </p:sp>
      <p:sp>
        <p:nvSpPr>
          <p:cNvPr id="7" name="日付プレースホルダ 3"/>
          <p:cNvSpPr>
            <a:spLocks noGrp="1"/>
          </p:cNvSpPr>
          <p:nvPr>
            <p:ph type="dt" sz="half" idx="10"/>
          </p:nvPr>
        </p:nvSpPr>
        <p:spPr>
          <a:xfrm>
            <a:off x="2931" y="6578601"/>
            <a:ext cx="2133600" cy="271463"/>
          </a:xfrm>
        </p:spPr>
        <p:txBody>
          <a:bodyPr/>
          <a:lstStyle>
            <a:lvl1pPr>
              <a:defRPr b="1"/>
            </a:lvl1pPr>
          </a:lstStyle>
          <a:p>
            <a:fld id="{BCEC7C4D-B05B-4DDA-BEB1-4779A5AF1ABE}" type="datetime1">
              <a:rPr kumimoji="1" lang="ja-JP" altLang="en-US" smtClean="0"/>
              <a:t>2013/12/3</a:t>
            </a:fld>
            <a:endParaRPr kumimoji="1" lang="ja-JP" altLang="en-US"/>
          </a:p>
        </p:txBody>
      </p:sp>
      <p:sp>
        <p:nvSpPr>
          <p:cNvPr id="8" name="フッター プレースホルダ 4"/>
          <p:cNvSpPr>
            <a:spLocks noGrp="1"/>
          </p:cNvSpPr>
          <p:nvPr>
            <p:ph type="ftr" sz="quarter" idx="11"/>
          </p:nvPr>
        </p:nvSpPr>
        <p:spPr>
          <a:xfrm>
            <a:off x="3124200" y="6578601"/>
            <a:ext cx="2895600" cy="271463"/>
          </a:xfrm>
        </p:spPr>
        <p:txBody>
          <a:bodyPr/>
          <a:lstStyle>
            <a:lvl1pPr>
              <a:defRPr b="1"/>
            </a:lvl1pPr>
          </a:lstStyle>
          <a:p>
            <a:endParaRPr kumimoji="1" lang="ja-JP" altLang="en-US"/>
          </a:p>
        </p:txBody>
      </p:sp>
      <p:sp>
        <p:nvSpPr>
          <p:cNvPr id="9" name="スライド番号プレースホルダ 5"/>
          <p:cNvSpPr>
            <a:spLocks noGrp="1"/>
          </p:cNvSpPr>
          <p:nvPr>
            <p:ph type="sldNum" sz="quarter" idx="12"/>
          </p:nvPr>
        </p:nvSpPr>
        <p:spPr>
          <a:xfrm>
            <a:off x="7007469" y="6578601"/>
            <a:ext cx="2133600" cy="271463"/>
          </a:xfrm>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293768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2" y="836613"/>
            <a:ext cx="425108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9" y="836613"/>
            <a:ext cx="4251081"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17323" y="115889"/>
            <a:ext cx="2176097"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84639" y="115889"/>
            <a:ext cx="6392008"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nvGraphicFramePr>
        <p:xfrm>
          <a:off x="7030916" y="-26988"/>
          <a:ext cx="1647092" cy="647701"/>
        </p:xfrm>
        <a:graphic>
          <a:graphicData uri="http://schemas.openxmlformats.org/presentationml/2006/ole">
            <mc:AlternateContent xmlns:mc="http://schemas.openxmlformats.org/markup-compatibility/2006">
              <mc:Choice xmlns:v="urn:schemas-microsoft-com:vml" Requires="v">
                <p:oleObj spid="_x0000_s2059" name="Photo Editor 写真" r:id="rId3" imgW="12380952" imgH="4495238" progId="">
                  <p:embed/>
                </p:oleObj>
              </mc:Choice>
              <mc:Fallback>
                <p:oleObj name="Photo Editor 写真" r:id="rId3" imgW="12380952" imgH="4495238"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916" y="-26988"/>
                        <a:ext cx="1647092" cy="6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4"/>
          <p:cNvSpPr>
            <a:spLocks noChangeArrowheads="1"/>
          </p:cNvSpPr>
          <p:nvPr/>
        </p:nvSpPr>
        <p:spPr bwMode="auto">
          <a:xfrm flipV="1">
            <a:off x="183173" y="6237288"/>
            <a:ext cx="8908073" cy="69850"/>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lIns="91423" tIns="45712" rIns="91423" bIns="45712" anchor="ctr"/>
          <a:lstStyle/>
          <a:p>
            <a:pPr>
              <a:defRPr/>
            </a:pPr>
            <a:endParaRPr lang="ja-JP" altLang="en-US">
              <a:ea typeface="ＭＳ Ｐゴシック" pitchFamily="50" charset="-128"/>
            </a:endParaRPr>
          </a:p>
        </p:txBody>
      </p:sp>
      <p:sp>
        <p:nvSpPr>
          <p:cNvPr id="6" name="AutoShape 5"/>
          <p:cNvSpPr>
            <a:spLocks noChangeArrowheads="1"/>
          </p:cNvSpPr>
          <p:nvPr/>
        </p:nvSpPr>
        <p:spPr bwMode="auto">
          <a:xfrm rot="5400000" flipV="1">
            <a:off x="5345846" y="3395297"/>
            <a:ext cx="6626225" cy="67408"/>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lIns="91423" tIns="45712" rIns="91423" bIns="45712" anchor="ctr"/>
          <a:lstStyle/>
          <a:p>
            <a:pPr>
              <a:defRPr/>
            </a:pPr>
            <a:endParaRPr lang="ja-JP" altLang="en-US">
              <a:ea typeface="ＭＳ Ｐゴシック" pitchFamily="50" charset="-128"/>
            </a:endParaRPr>
          </a:p>
        </p:txBody>
      </p:sp>
      <p:sp>
        <p:nvSpPr>
          <p:cNvPr id="7" name="AutoShape 6"/>
          <p:cNvSpPr>
            <a:spLocks noChangeArrowheads="1"/>
          </p:cNvSpPr>
          <p:nvPr/>
        </p:nvSpPr>
        <p:spPr bwMode="auto">
          <a:xfrm flipV="1">
            <a:off x="118697" y="549275"/>
            <a:ext cx="8840665" cy="71438"/>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lIns="91423" tIns="45712" rIns="91423" bIns="45712" anchor="ctr"/>
          <a:lstStyle/>
          <a:p>
            <a:pPr>
              <a:defRPr/>
            </a:pPr>
            <a:endParaRPr lang="ja-JP" altLang="en-US">
              <a:ea typeface="ＭＳ Ｐゴシック" pitchFamily="50" charset="-128"/>
            </a:endParaRPr>
          </a:p>
        </p:txBody>
      </p:sp>
      <p:sp>
        <p:nvSpPr>
          <p:cNvPr id="8" name="AutoShape 7"/>
          <p:cNvSpPr>
            <a:spLocks noChangeArrowheads="1"/>
          </p:cNvSpPr>
          <p:nvPr/>
        </p:nvSpPr>
        <p:spPr bwMode="auto">
          <a:xfrm rot="5400000" flipV="1">
            <a:off x="-2801814" y="3471496"/>
            <a:ext cx="6705600" cy="67408"/>
          </a:xfrm>
          <a:prstGeom prst="roundRect">
            <a:avLst>
              <a:gd name="adj" fmla="val 16667"/>
            </a:avLst>
          </a:prstGeom>
          <a:gradFill rotWithShape="1">
            <a:gsLst>
              <a:gs pos="0">
                <a:srgbClr val="3333FF"/>
              </a:gs>
              <a:gs pos="100000">
                <a:schemeClr val="bg1">
                  <a:alpha val="80000"/>
                </a:schemeClr>
              </a:gs>
            </a:gsLst>
            <a:lin ang="0" scaled="1"/>
          </a:gradFill>
          <a:ln w="9525">
            <a:noFill/>
            <a:round/>
            <a:headEnd/>
            <a:tailEnd/>
          </a:ln>
          <a:effectLst/>
        </p:spPr>
        <p:txBody>
          <a:bodyPr wrap="none" lIns="91423" tIns="45712" rIns="91423" bIns="45712" anchor="ctr"/>
          <a:lstStyle/>
          <a:p>
            <a:pPr>
              <a:defRPr/>
            </a:pPr>
            <a:endParaRPr lang="ja-JP" altLang="en-US">
              <a:ea typeface="ＭＳ Ｐゴシック" pitchFamily="50" charset="-128"/>
            </a:endParaRPr>
          </a:p>
        </p:txBody>
      </p:sp>
      <p:sp>
        <p:nvSpPr>
          <p:cNvPr id="48130" name="Rectangle 2"/>
          <p:cNvSpPr>
            <a:spLocks noGrp="1" noChangeArrowheads="1"/>
          </p:cNvSpPr>
          <p:nvPr>
            <p:ph type="ctrTitle"/>
          </p:nvPr>
        </p:nvSpPr>
        <p:spPr>
          <a:xfrm>
            <a:off x="910006" y="2205038"/>
            <a:ext cx="8115300" cy="792162"/>
          </a:xfrm>
        </p:spPr>
        <p:txBody>
          <a:bodyPr/>
          <a:lstStyle>
            <a:lvl1pPr>
              <a:defRPr sz="3200"/>
            </a:lvl1pPr>
          </a:lstStyle>
          <a:p>
            <a:r>
              <a:rPr lang="ja-JP" altLang="en-US" smtClean="0"/>
              <a:t>マスタ タイトルの書式設定</a:t>
            </a:r>
            <a:endParaRPr lang="ja-JP" altLang="en-US"/>
          </a:p>
        </p:txBody>
      </p:sp>
      <p:sp>
        <p:nvSpPr>
          <p:cNvPr id="48131" name="Rectangle 3"/>
          <p:cNvSpPr>
            <a:spLocks noGrp="1" noChangeArrowheads="1"/>
          </p:cNvSpPr>
          <p:nvPr>
            <p:ph type="subTitle" idx="1"/>
          </p:nvPr>
        </p:nvSpPr>
        <p:spPr>
          <a:xfrm>
            <a:off x="1915258" y="4581525"/>
            <a:ext cx="6400800" cy="1512888"/>
          </a:xfrm>
        </p:spPr>
        <p:txBody>
          <a:bodyPr/>
          <a:lstStyle>
            <a:lvl1pPr marL="0" indent="0" algn="r">
              <a:buFont typeface="Wingdings" pitchFamily="2" charset="2"/>
              <a:buNone/>
              <a:defRPr sz="2400" b="1">
                <a:solidFill>
                  <a:schemeClr val="hlink"/>
                </a:solidFill>
              </a:defRPr>
            </a:lvl1pPr>
          </a:lstStyle>
          <a:p>
            <a:r>
              <a:rPr lang="ja-JP" altLang="en-US" smtClean="0"/>
              <a:t>マスタ サブタイトルの書式設定</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485775"/>
            <a:ext cx="9144000" cy="177800"/>
            <a:chOff x="-4" y="276"/>
            <a:chExt cx="5764" cy="112"/>
          </a:xfrm>
        </p:grpSpPr>
        <p:pic>
          <p:nvPicPr>
            <p:cNvPr id="5"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9255"/>
            <a:ext cx="8229600" cy="565674"/>
          </a:xfrm>
        </p:spPr>
        <p:txBody>
          <a:bodyPr/>
          <a:lstStyle>
            <a:lvl1pPr>
              <a:defRPr sz="320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638691"/>
            <a:ext cx="8229600" cy="4525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 3"/>
          <p:cNvSpPr>
            <a:spLocks noGrp="1"/>
          </p:cNvSpPr>
          <p:nvPr>
            <p:ph type="dt" sz="half" idx="10"/>
          </p:nvPr>
        </p:nvSpPr>
        <p:spPr/>
        <p:txBody>
          <a:bodyPr/>
          <a:lstStyle>
            <a:lvl1pPr>
              <a:defRPr b="1"/>
            </a:lvl1pPr>
          </a:lstStyle>
          <a:p>
            <a:fld id="{B9AD4F9F-7D56-4B38-AAE1-F65A7D3084FE}" type="datetime1">
              <a:rPr kumimoji="1" lang="ja-JP" altLang="en-US" smtClean="0"/>
              <a:t>2013/12/3</a:t>
            </a:fld>
            <a:endParaRPr kumimoji="1" lang="ja-JP" altLang="en-US"/>
          </a:p>
        </p:txBody>
      </p:sp>
      <p:sp>
        <p:nvSpPr>
          <p:cNvPr id="8" name="フッター プレースホルダ 4"/>
          <p:cNvSpPr>
            <a:spLocks noGrp="1"/>
          </p:cNvSpPr>
          <p:nvPr>
            <p:ph type="ftr" sz="quarter" idx="11"/>
          </p:nvPr>
        </p:nvSpPr>
        <p:spPr/>
        <p:txBody>
          <a:bodyPr/>
          <a:lstStyle>
            <a:lvl1pPr>
              <a:defRPr b="1"/>
            </a:lvl1pPr>
          </a:lstStyle>
          <a:p>
            <a:endParaRPr kumimoji="1" lang="ja-JP" altLang="en-US"/>
          </a:p>
        </p:txBody>
      </p:sp>
      <p:sp>
        <p:nvSpPr>
          <p:cNvPr id="9" name="スライド番号プレースホルダ 5"/>
          <p:cNvSpPr>
            <a:spLocks noGrp="1"/>
          </p:cNvSpPr>
          <p:nvPr>
            <p:ph type="sldNum" sz="quarter" idx="12"/>
          </p:nvPr>
        </p:nvSpPr>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369546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5"/>
            <a:ext cx="7772400"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3" y="836613"/>
            <a:ext cx="425108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9" y="836613"/>
            <a:ext cx="4251081"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1" y="1535113"/>
            <a:ext cx="4041531"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17323" y="44452"/>
            <a:ext cx="2176097" cy="23034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84640" y="44452"/>
            <a:ext cx="6392008" cy="23034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5094288"/>
            <a:ext cx="9144000" cy="177800"/>
            <a:chOff x="-4" y="276"/>
            <a:chExt cx="5764" cy="112"/>
          </a:xfrm>
        </p:grpSpPr>
        <p:pic>
          <p:nvPicPr>
            <p:cNvPr id="5"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22313" y="4406913"/>
            <a:ext cx="7772400" cy="687273"/>
          </a:xfrm>
        </p:spPr>
        <p:txBody>
          <a:bodyPr anchor="t"/>
          <a:lstStyle>
            <a:lvl1pPr algn="l">
              <a:defRPr sz="4000" b="1"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1207011" y="5271985"/>
            <a:ext cx="7287702"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smtClean="0"/>
              <a:t>マスタ テキストの書式設定</a:t>
            </a:r>
          </a:p>
        </p:txBody>
      </p:sp>
      <p:sp>
        <p:nvSpPr>
          <p:cNvPr id="7" name="日付プレースホルダ 3"/>
          <p:cNvSpPr>
            <a:spLocks noGrp="1"/>
          </p:cNvSpPr>
          <p:nvPr>
            <p:ph type="dt" sz="half" idx="10"/>
          </p:nvPr>
        </p:nvSpPr>
        <p:spPr/>
        <p:txBody>
          <a:bodyPr/>
          <a:lstStyle>
            <a:lvl1pPr>
              <a:defRPr b="1"/>
            </a:lvl1pPr>
          </a:lstStyle>
          <a:p>
            <a:fld id="{116F2F9C-C9F3-4ECB-A0BD-9FB7DA431791}" type="datetime1">
              <a:rPr kumimoji="1" lang="ja-JP" altLang="en-US" smtClean="0"/>
              <a:t>2013/12/3</a:t>
            </a:fld>
            <a:endParaRPr kumimoji="1" lang="ja-JP" altLang="en-US"/>
          </a:p>
        </p:txBody>
      </p:sp>
      <p:sp>
        <p:nvSpPr>
          <p:cNvPr id="8" name="フッター プレースホルダ 4"/>
          <p:cNvSpPr>
            <a:spLocks noGrp="1"/>
          </p:cNvSpPr>
          <p:nvPr>
            <p:ph type="ftr" sz="quarter" idx="11"/>
          </p:nvPr>
        </p:nvSpPr>
        <p:spPr/>
        <p:txBody>
          <a:bodyPr/>
          <a:lstStyle>
            <a:lvl1pPr>
              <a:defRPr b="1"/>
            </a:lvl1pPr>
          </a:lstStyle>
          <a:p>
            <a:endParaRPr kumimoji="1" lang="ja-JP" altLang="en-US"/>
          </a:p>
        </p:txBody>
      </p:sp>
      <p:sp>
        <p:nvSpPr>
          <p:cNvPr id="9" name="スライド番号プレースホルダ 5"/>
          <p:cNvSpPr>
            <a:spLocks noGrp="1"/>
          </p:cNvSpPr>
          <p:nvPr>
            <p:ph type="sldNum" sz="quarter" idx="12"/>
          </p:nvPr>
        </p:nvSpPr>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4194276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84639" y="44452"/>
            <a:ext cx="8708781" cy="23034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タイトルとコンテンツ">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7869116" y="-73025"/>
          <a:ext cx="1274885" cy="501650"/>
        </p:xfrm>
        <a:graphic>
          <a:graphicData uri="http://schemas.openxmlformats.org/presentationml/2006/ole">
            <mc:AlternateContent xmlns:mc="http://schemas.openxmlformats.org/markup-compatibility/2006">
              <mc:Choice xmlns:v="urn:schemas-microsoft-com:vml" Requires="v">
                <p:oleObj spid="_x0000_s3083" name="Photo Editor 写真" r:id="rId3" imgW="12380952" imgH="4495238" progId="">
                  <p:embed/>
                </p:oleObj>
              </mc:Choice>
              <mc:Fallback>
                <p:oleObj name="Photo Editor 写真" r:id="rId3" imgW="12380952" imgH="4495238"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116" y="-73025"/>
                        <a:ext cx="1274885" cy="5016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ftr" sz="quarter" idx="10"/>
          </p:nvPr>
        </p:nvSpPr>
        <p:spPr>
          <a:xfrm>
            <a:off x="3124200" y="6245225"/>
            <a:ext cx="2895600" cy="476250"/>
          </a:xfrm>
          <a:prstGeom prst="rect">
            <a:avLst/>
          </a:prstGeom>
        </p:spPr>
        <p:txBody>
          <a:bodyPr/>
          <a:lstStyle>
            <a:lvl1pPr>
              <a:defRPr>
                <a:ea typeface="ＭＳ Ｐゴシック" pitchFamily="50" charset="-128"/>
              </a:defRPr>
            </a:lvl1pPr>
          </a:lstStyle>
          <a:p>
            <a:endParaRPr kumimoji="1" lang="ja-JP" altLang="en-US"/>
          </a:p>
        </p:txBody>
      </p:sp>
      <p:sp>
        <p:nvSpPr>
          <p:cNvPr id="6" name="Rectangle 4"/>
          <p:cNvSpPr>
            <a:spLocks noGrp="1" noChangeArrowheads="1"/>
          </p:cNvSpPr>
          <p:nvPr>
            <p:ph type="sldNum" sz="quarter" idx="11"/>
          </p:nvPr>
        </p:nvSpPr>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84639" y="115889"/>
            <a:ext cx="7312269" cy="433387"/>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2" y="836613"/>
            <a:ext cx="4251080" cy="15113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9" y="836613"/>
            <a:ext cx="4251081"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9" y="1668463"/>
            <a:ext cx="4251081"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84639" y="115889"/>
            <a:ext cx="7312269" cy="433387"/>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250582" y="836613"/>
            <a:ext cx="4251080"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9" y="836613"/>
            <a:ext cx="4251081"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250582" y="1668463"/>
            <a:ext cx="4251080"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2339" y="1668463"/>
            <a:ext cx="4251081" cy="679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sldNum" sz="quarter" idx="10"/>
          </p:nvPr>
        </p:nvSpPr>
        <p:spPr>
          <a:ln/>
        </p:spPr>
        <p:txBody>
          <a:bodyPr/>
          <a:lstStyle>
            <a:lvl1pPr>
              <a:defRPr/>
            </a:lvl1pPr>
          </a:lstStyle>
          <a:p>
            <a:fld id="{8FB7587E-7CAD-43C8-ACB9-4AEA1A2EEB77}" type="slidenum">
              <a:rPr kumimoji="1" lang="ja-JP" altLang="en-US" smtClean="0"/>
              <a:pPr/>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428625"/>
            <a:ext cx="8839200" cy="76200"/>
          </a:xfrm>
          <a:prstGeom prst="rect">
            <a:avLst/>
          </a:prstGeom>
          <a:gradFill rotWithShape="0">
            <a:gsLst>
              <a:gs pos="0">
                <a:srgbClr val="0099FF"/>
              </a:gs>
              <a:gs pos="100000">
                <a:schemeClr val="accent2"/>
              </a:gs>
            </a:gsLst>
            <a:lin ang="0" scaled="1"/>
          </a:gradFill>
          <a:ln w="9525">
            <a:noFill/>
            <a:miter lim="800000"/>
            <a:headEnd/>
            <a:tailEnd/>
          </a:ln>
          <a:effectLst/>
        </p:spPr>
        <p:txBody>
          <a:bodyPr wrap="none" anchor="ctr"/>
          <a:lstStyle/>
          <a:p>
            <a:pPr>
              <a:defRPr/>
            </a:pPr>
            <a:endParaRPr lang="ja-JP" altLang="en-US">
              <a:latin typeface="ＭＳ Ｐゴシック" charset="-128"/>
            </a:endParaRPr>
          </a:p>
        </p:txBody>
      </p:sp>
      <p:sp>
        <p:nvSpPr>
          <p:cNvPr id="5" name="Rectangle 11"/>
          <p:cNvSpPr>
            <a:spLocks noChangeArrowheads="1"/>
          </p:cNvSpPr>
          <p:nvPr/>
        </p:nvSpPr>
        <p:spPr bwMode="auto">
          <a:xfrm>
            <a:off x="8534400" y="979488"/>
            <a:ext cx="69850" cy="572770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ja-JP" altLang="en-US">
              <a:latin typeface="ＭＳ Ｐゴシック" charset="-128"/>
            </a:endParaRPr>
          </a:p>
        </p:txBody>
      </p:sp>
      <p:sp>
        <p:nvSpPr>
          <p:cNvPr id="6" name="Rectangle 13"/>
          <p:cNvSpPr>
            <a:spLocks noChangeArrowheads="1"/>
          </p:cNvSpPr>
          <p:nvPr/>
        </p:nvSpPr>
        <p:spPr bwMode="auto">
          <a:xfrm>
            <a:off x="152400" y="6248400"/>
            <a:ext cx="8839200" cy="74613"/>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ja-JP" altLang="en-US">
              <a:latin typeface="ＭＳ Ｐゴシック" charset="-128"/>
            </a:endParaRPr>
          </a:p>
        </p:txBody>
      </p:sp>
      <p:sp>
        <p:nvSpPr>
          <p:cNvPr id="5122" name="Rectangle 2"/>
          <p:cNvSpPr>
            <a:spLocks noGrp="1" noChangeArrowheads="1"/>
          </p:cNvSpPr>
          <p:nvPr>
            <p:ph type="ctrTitle"/>
          </p:nvPr>
        </p:nvSpPr>
        <p:spPr>
          <a:xfrm>
            <a:off x="685800" y="2428810"/>
            <a:ext cx="7772400" cy="1447520"/>
          </a:xfrm>
        </p:spPr>
        <p:txBody>
          <a:bodyPr/>
          <a:lstStyle>
            <a:lvl1pPr algn="r">
              <a:defRPr sz="2800"/>
            </a:lvl1pPr>
          </a:lstStyle>
          <a:p>
            <a:r>
              <a:rPr lang="ja-JP" altLang="en-US" smtClean="0"/>
              <a:t>マスタ タイトルの書式設定</a:t>
            </a:r>
            <a:endParaRPr lang="ja-JP" altLang="en-US"/>
          </a:p>
        </p:txBody>
      </p:sp>
      <p:sp>
        <p:nvSpPr>
          <p:cNvPr id="5123" name="Rectangle 3"/>
          <p:cNvSpPr>
            <a:spLocks noGrp="1" noChangeArrowheads="1"/>
          </p:cNvSpPr>
          <p:nvPr>
            <p:ph type="subTitle" idx="1"/>
          </p:nvPr>
        </p:nvSpPr>
        <p:spPr>
          <a:xfrm>
            <a:off x="2057400" y="4570952"/>
            <a:ext cx="6400800" cy="1600305"/>
          </a:xfrm>
        </p:spPr>
        <p:txBody>
          <a:bodyPr/>
          <a:lstStyle>
            <a:lvl1pPr marL="0" indent="0" algn="r">
              <a:buFont typeface="Wingdings" pitchFamily="2" charset="2"/>
              <a:buNone/>
              <a:defRPr sz="2400">
                <a:solidFill>
                  <a:srgbClr val="B2B2B2"/>
                </a:solidFill>
              </a:defRPr>
            </a:lvl1pPr>
          </a:lstStyle>
          <a:p>
            <a:r>
              <a:rPr lang="ja-JP" altLang="en-US" smtClean="0"/>
              <a:t>マスタ サブタイトルの書式設定</a:t>
            </a:r>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85720" y="714358"/>
            <a:ext cx="8643998" cy="5328575"/>
          </a:xfrm>
        </p:spPr>
        <p:txBody>
          <a:bodyPr/>
          <a:lstStyle>
            <a:lvl5pPr>
              <a:defRPr sz="14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BF0D5EE-63BB-492D-91F1-FE88A9E34CEE}" type="slidenum">
              <a:rPr lang="en-US" altLang="ja-JP"/>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41"/>
            <a:ext cx="7772400" cy="136246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069"/>
            <a:ext cx="7772400" cy="150107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F2935A1D-3C2A-432F-AF85-E2297DF450DC}" type="slidenum">
              <a:rPr lang="en-US" altLang="ja-JP"/>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22A7F8FB-3FAF-40AA-9781-4E873D4764AF}"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070"/>
            <a:ext cx="8229600" cy="114352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727"/>
            <a:ext cx="4040188"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5220"/>
            <a:ext cx="4040188"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727"/>
            <a:ext cx="4041775"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5220"/>
            <a:ext cx="4041775"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E051ECD7-F124-4062-B299-8F4B11077714}" type="slidenum">
              <a:rPr lang="en-US" altLang="ja-JP"/>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sldNum" sz="quarter" idx="10"/>
          </p:nvPr>
        </p:nvSpPr>
        <p:spPr>
          <a:ln/>
        </p:spPr>
        <p:txBody>
          <a:bodyPr/>
          <a:lstStyle>
            <a:lvl1pPr>
              <a:defRPr/>
            </a:lvl1pPr>
          </a:lstStyle>
          <a:p>
            <a:pPr>
              <a:defRPr/>
            </a:pPr>
            <a:fld id="{134618EB-70A6-44CC-8866-F427A6772E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485775"/>
            <a:ext cx="9144000" cy="177800"/>
            <a:chOff x="-4" y="276"/>
            <a:chExt cx="5764" cy="112"/>
          </a:xfrm>
        </p:grpSpPr>
        <p:pic>
          <p:nvPicPr>
            <p:cNvPr id="6"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0"/>
            <a:ext cx="8229600" cy="521605"/>
          </a:xfrm>
        </p:spPr>
        <p:txBody>
          <a:bodyPr/>
          <a:lstStyle>
            <a:lvl1pPr>
              <a:defRPr sz="3200"/>
            </a:lvl1p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293064" y="613228"/>
            <a:ext cx="4285823"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613228"/>
            <a:ext cx="4285823"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3"/>
          <p:cNvSpPr>
            <a:spLocks noGrp="1"/>
          </p:cNvSpPr>
          <p:nvPr>
            <p:ph type="dt" sz="half" idx="10"/>
          </p:nvPr>
        </p:nvSpPr>
        <p:spPr/>
        <p:txBody>
          <a:bodyPr/>
          <a:lstStyle>
            <a:lvl1pPr>
              <a:defRPr b="1"/>
            </a:lvl1pPr>
          </a:lstStyle>
          <a:p>
            <a:fld id="{0609D302-9130-42F1-89D7-4CE2F20C0478}" type="datetime1">
              <a:rPr kumimoji="1" lang="ja-JP" altLang="en-US" smtClean="0"/>
              <a:t>2013/12/3</a:t>
            </a:fld>
            <a:endParaRPr kumimoji="1" lang="ja-JP" altLang="en-US"/>
          </a:p>
        </p:txBody>
      </p:sp>
      <p:sp>
        <p:nvSpPr>
          <p:cNvPr id="9" name="フッター プレースホルダ 4"/>
          <p:cNvSpPr>
            <a:spLocks noGrp="1"/>
          </p:cNvSpPr>
          <p:nvPr>
            <p:ph type="ftr" sz="quarter" idx="11"/>
          </p:nvPr>
        </p:nvSpPr>
        <p:spPr/>
        <p:txBody>
          <a:bodyPr/>
          <a:lstStyle>
            <a:lvl1pPr>
              <a:defRPr b="1"/>
            </a:lvl1pPr>
          </a:lstStyle>
          <a:p>
            <a:endParaRPr kumimoji="1" lang="ja-JP" altLang="en-US"/>
          </a:p>
        </p:txBody>
      </p:sp>
      <p:sp>
        <p:nvSpPr>
          <p:cNvPr id="10" name="スライド番号プレースホルダ 5"/>
          <p:cNvSpPr>
            <a:spLocks noGrp="1"/>
          </p:cNvSpPr>
          <p:nvPr>
            <p:ph type="sldNum" sz="quarter" idx="12"/>
          </p:nvPr>
        </p:nvSpPr>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3084786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699FD1F-3EEC-4129-8F34-435FDE8E5DB2}" type="slidenum">
              <a:rPr lang="en-US" altLang="ja-JP"/>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2494"/>
            <a:ext cx="3008313" cy="1162426"/>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2493"/>
            <a:ext cx="5111750" cy="58530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4920"/>
            <a:ext cx="3008313" cy="4690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D229E6D5-DC2E-4F4F-8AEC-46393C8057B7}"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917"/>
            <a:ext cx="5486400" cy="567037"/>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16"/>
            <a:ext cx="5486400" cy="41141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953"/>
            <a:ext cx="5486400" cy="8048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4ECF9214-5284-47DD-8FEC-DCEE9D707E76}" type="slidenum">
              <a:rPr lang="en-US" altLang="ja-JP"/>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11351183-7D7B-46A0-9224-98A8ABDC7334}" type="slidenum">
              <a:rPr lang="en-US" altLang="ja-JP"/>
              <a:pPr>
                <a:defRPr/>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07150" y="2"/>
            <a:ext cx="2051050" cy="645319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7" y="2"/>
            <a:ext cx="6003925" cy="645319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EB338F68-4177-4972-9959-1D180AE1B99E}" type="slidenum">
              <a:rPr lang="en-US" altLang="ja-JP"/>
              <a:pPr>
                <a:defRPr/>
              </a:pPr>
              <a: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85720" y="714358"/>
            <a:ext cx="7772400" cy="5328575"/>
          </a:xfrm>
        </p:spPr>
        <p:txBody>
          <a:bodyPr/>
          <a:lstStyle>
            <a:lvl5pPr>
              <a:defRPr sz="14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41"/>
            <a:ext cx="7772400" cy="136246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069"/>
            <a:ext cx="7772400" cy="150107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070"/>
            <a:ext cx="8229600" cy="114352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727"/>
            <a:ext cx="4040188"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5220"/>
            <a:ext cx="4040188"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727"/>
            <a:ext cx="4041775"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5220"/>
            <a:ext cx="4041775"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p:nvGrpSpPr>
        <p:grpSpPr bwMode="auto">
          <a:xfrm>
            <a:off x="0" y="485775"/>
            <a:ext cx="9144000" cy="177800"/>
            <a:chOff x="-4" y="276"/>
            <a:chExt cx="5764" cy="112"/>
          </a:xfrm>
        </p:grpSpPr>
        <p:pic>
          <p:nvPicPr>
            <p:cNvPr id="4"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1"/>
            <a:ext cx="8229600" cy="521605"/>
          </a:xfrm>
        </p:spPr>
        <p:txBody>
          <a:bodyPr/>
          <a:lstStyle>
            <a:lvl1pPr>
              <a:defRPr sz="3200"/>
            </a:lvl1pPr>
          </a:lstStyle>
          <a:p>
            <a:r>
              <a:rPr lang="ja-JP" altLang="en-US"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fld id="{75669D41-2C7A-48CD-BA40-8B23BC4D4FC8}" type="datetime1">
              <a:rPr kumimoji="1" lang="ja-JP" altLang="en-US" smtClean="0"/>
              <a:t>2013/12/3</a:t>
            </a:fld>
            <a:endParaRPr kumimoji="1" lang="ja-JP" altLang="en-US"/>
          </a:p>
        </p:txBody>
      </p:sp>
      <p:sp>
        <p:nvSpPr>
          <p:cNvPr id="7" name="フッター プレースホルダ 4"/>
          <p:cNvSpPr>
            <a:spLocks noGrp="1"/>
          </p:cNvSpPr>
          <p:nvPr>
            <p:ph type="ftr" sz="quarter" idx="11"/>
          </p:nvPr>
        </p:nvSpPr>
        <p:spPr/>
        <p:txBody>
          <a:bodyPr/>
          <a:lstStyle>
            <a:lvl1pPr>
              <a:defRPr b="1"/>
            </a:lvl1pPr>
          </a:lstStyle>
          <a:p>
            <a:endParaRPr kumimoji="1" lang="ja-JP" altLang="en-US"/>
          </a:p>
        </p:txBody>
      </p:sp>
      <p:sp>
        <p:nvSpPr>
          <p:cNvPr id="8" name="スライド番号プレースホルダ 5"/>
          <p:cNvSpPr>
            <a:spLocks noGrp="1"/>
          </p:cNvSpPr>
          <p:nvPr>
            <p:ph type="sldNum" sz="quarter" idx="12"/>
          </p:nvPr>
        </p:nvSpPr>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2480622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2494"/>
            <a:ext cx="3008313" cy="1162426"/>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2493"/>
            <a:ext cx="5111750" cy="58530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4920"/>
            <a:ext cx="3008313" cy="4690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917"/>
            <a:ext cx="5486400" cy="567037"/>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16"/>
            <a:ext cx="5486400" cy="41141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953"/>
            <a:ext cx="5486400" cy="8048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07150" y="2"/>
            <a:ext cx="2051050" cy="645319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7" y="2"/>
            <a:ext cx="6003925" cy="645319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8"/>
          <p:cNvSpPr>
            <a:spLocks noChangeArrowheads="1"/>
          </p:cNvSpPr>
          <p:nvPr userDrawn="1"/>
        </p:nvSpPr>
        <p:spPr bwMode="auto">
          <a:xfrm flipV="1">
            <a:off x="182563" y="6237288"/>
            <a:ext cx="8909050" cy="69850"/>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5" name="AutoShape 12"/>
          <p:cNvSpPr>
            <a:spLocks noChangeArrowheads="1"/>
          </p:cNvSpPr>
          <p:nvPr userDrawn="1"/>
        </p:nvSpPr>
        <p:spPr bwMode="auto">
          <a:xfrm rot="5400000" flipV="1">
            <a:off x="5345906" y="3394870"/>
            <a:ext cx="6626225" cy="68262"/>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6" name="AutoShape 11"/>
          <p:cNvSpPr>
            <a:spLocks noChangeArrowheads="1"/>
          </p:cNvSpPr>
          <p:nvPr userDrawn="1"/>
        </p:nvSpPr>
        <p:spPr bwMode="auto">
          <a:xfrm flipV="1">
            <a:off x="119063" y="549275"/>
            <a:ext cx="8840787" cy="71438"/>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7" name="AutoShape 13"/>
          <p:cNvSpPr>
            <a:spLocks noChangeArrowheads="1"/>
          </p:cNvSpPr>
          <p:nvPr userDrawn="1"/>
        </p:nvSpPr>
        <p:spPr bwMode="auto">
          <a:xfrm rot="5400000" flipV="1">
            <a:off x="-2801937" y="3471862"/>
            <a:ext cx="6705600" cy="66675"/>
          </a:xfrm>
          <a:prstGeom prst="roundRect">
            <a:avLst>
              <a:gd name="adj" fmla="val 16667"/>
            </a:avLst>
          </a:prstGeom>
          <a:gradFill rotWithShape="1">
            <a:gsLst>
              <a:gs pos="0">
                <a:srgbClr val="3333FF"/>
              </a:gs>
              <a:gs pos="100000">
                <a:schemeClr val="bg1">
                  <a:alpha val="80000"/>
                </a:schemeClr>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pic>
        <p:nvPicPr>
          <p:cNvPr id="8" name="Picture 7" descr="METI 経済産業省 Ministry of Economy, Trade and Industry">
            <a:hlinkClick r:id="rId2"/>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10475" y="34925"/>
            <a:ext cx="1450975" cy="442913"/>
          </a:xfrm>
          <a:prstGeom prst="rect">
            <a:avLst/>
          </a:prstGeom>
          <a:noFill/>
          <a:ln w="9525">
            <a:noFill/>
            <a:miter lim="800000"/>
            <a:headEnd/>
            <a:tailEnd/>
          </a:ln>
        </p:spPr>
      </p:pic>
      <p:sp>
        <p:nvSpPr>
          <p:cNvPr id="6146" name="Rectangle 2"/>
          <p:cNvSpPr>
            <a:spLocks noGrp="1" noChangeArrowheads="1"/>
          </p:cNvSpPr>
          <p:nvPr>
            <p:ph type="ctrTitle"/>
          </p:nvPr>
        </p:nvSpPr>
        <p:spPr>
          <a:xfrm>
            <a:off x="910006" y="2205038"/>
            <a:ext cx="8115300" cy="792162"/>
          </a:xfrm>
        </p:spPr>
        <p:txBody>
          <a:bodyPr/>
          <a:lstStyle>
            <a:lvl1pPr>
              <a:defRPr sz="3200"/>
            </a:lvl1pPr>
          </a:lstStyle>
          <a:p>
            <a:r>
              <a:rPr lang="ja-JP" altLang="en-US" smtClean="0"/>
              <a:t>マスタ タイトルの書式設定</a:t>
            </a:r>
            <a:endParaRPr lang="ja-JP" altLang="en-US"/>
          </a:p>
        </p:txBody>
      </p:sp>
      <p:sp>
        <p:nvSpPr>
          <p:cNvPr id="6147" name="Rectangle 3"/>
          <p:cNvSpPr>
            <a:spLocks noGrp="1" noChangeArrowheads="1"/>
          </p:cNvSpPr>
          <p:nvPr>
            <p:ph type="subTitle" idx="1"/>
          </p:nvPr>
        </p:nvSpPr>
        <p:spPr>
          <a:xfrm>
            <a:off x="1913792" y="4581525"/>
            <a:ext cx="6400800" cy="1512888"/>
          </a:xfrm>
        </p:spPr>
        <p:txBody>
          <a:bodyPr/>
          <a:lstStyle>
            <a:lvl1pPr marL="0" indent="0" algn="r">
              <a:buFont typeface="Wingdings" pitchFamily="2" charset="2"/>
              <a:buNone/>
              <a:defRPr sz="2400" b="1">
                <a:solidFill>
                  <a:schemeClr val="hlink"/>
                </a:solidFill>
              </a:defRPr>
            </a:lvl1pPr>
          </a:lstStyle>
          <a:p>
            <a:r>
              <a:rPr lang="ja-JP" altLang="en-US" smtClean="0"/>
              <a:t>マスタ サブタイトルの書式設定</a:t>
            </a:r>
            <a:endParaRPr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3AA5B6CF-AB89-43D1-BF38-095AC23F7B4E}" type="slidenum">
              <a:rPr lang="en-US" altLang="ja-JP"/>
              <a:pPr>
                <a:defRPr/>
              </a:pPr>
              <a: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1F7F644-4870-4A67-8D7A-7F1A7D4DAD54}" type="slidenum">
              <a:rPr lang="en-US" altLang="ja-JP"/>
              <a:pPr>
                <a:defRPr/>
              </a:pPr>
              <a: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3" y="836613"/>
            <a:ext cx="425108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40" y="836613"/>
            <a:ext cx="4251081"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3F15A1EF-2864-4847-85C8-AEBE9FBE297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fld id="{FE826298-1D3C-4403-8E3C-ADE865E64405}" type="datetime1">
              <a:rPr kumimoji="1" lang="ja-JP" altLang="en-US" smtClean="0"/>
              <a:t>2013/12/3</a:t>
            </a:fld>
            <a:endParaRPr kumimoji="1" lang="ja-JP" altLang="en-US"/>
          </a:p>
        </p:txBody>
      </p:sp>
      <p:sp>
        <p:nvSpPr>
          <p:cNvPr id="3" name="フッター プレースホルダ 4"/>
          <p:cNvSpPr>
            <a:spLocks noGrp="1"/>
          </p:cNvSpPr>
          <p:nvPr>
            <p:ph type="ftr" sz="quarter" idx="11"/>
          </p:nvPr>
        </p:nvSpPr>
        <p:spPr/>
        <p:txBody>
          <a:bodyPr/>
          <a:lstStyle>
            <a:lvl1pPr>
              <a:defRPr b="1"/>
            </a:lvl1pPr>
          </a:lstStyle>
          <a:p>
            <a:endParaRPr kumimoji="1" lang="ja-JP" altLang="en-US"/>
          </a:p>
        </p:txBody>
      </p:sp>
      <p:sp>
        <p:nvSpPr>
          <p:cNvPr id="4" name="スライド番号プレースホルダ 5"/>
          <p:cNvSpPr>
            <a:spLocks noGrp="1"/>
          </p:cNvSpPr>
          <p:nvPr>
            <p:ph type="sldNum" sz="quarter" idx="12"/>
          </p:nvPr>
        </p:nvSpPr>
        <p:spPr/>
        <p:txBody>
          <a:bodyPr/>
          <a:lstStyle>
            <a:lvl1pPr>
              <a:defRPr b="1"/>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1604897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7A08FB15-3C40-49D2-9BB5-1F7ECC1692BF}" type="slidenum">
              <a:rPr lang="en-US" altLang="ja-JP"/>
              <a:pPr>
                <a:defRPr/>
              </a:pPr>
              <a: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70D091E6-698B-486F-A467-E847DC2D492A}" type="slidenum">
              <a:rPr lang="en-US" altLang="ja-JP"/>
              <a:pPr>
                <a:defRPr/>
              </a:pPr>
              <a:t>‹#›</a:t>
            </a:fld>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CC6A08D-C43D-47D0-A3D5-11FA811E77EF}" type="slidenum">
              <a:rPr lang="en-US" altLang="ja-JP"/>
              <a:pPr>
                <a:defRPr/>
              </a:pPr>
              <a:t>‹#›</a:t>
            </a:fld>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E3D982F1-A38B-4450-8295-DDFAE66B1678}" type="slidenum">
              <a:rPr lang="en-US" altLang="ja-JP"/>
              <a:pPr>
                <a:defRPr/>
              </a:pPr>
              <a:t>‹#›</a:t>
            </a:fld>
            <a:endParaRPr lang="en-US" altLang="ja-JP"/>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1BDA65B-183A-4449-A18E-71DAEFC5B52F}" type="slidenum">
              <a:rPr lang="en-US" altLang="ja-JP"/>
              <a:pPr>
                <a:defRPr/>
              </a:pPr>
              <a:t>‹#›</a:t>
            </a:fld>
            <a:endParaRPr lang="en-US" altLang="ja-JP"/>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E21D567-2CA6-4E08-989F-023B228E1195}" type="slidenum">
              <a:rPr lang="en-US" altLang="ja-JP"/>
              <a:pPr>
                <a:defRPr/>
              </a:pPr>
              <a:t>‹#›</a:t>
            </a:fld>
            <a:endParaRPr lang="en-US" altLang="ja-JP"/>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17324" y="115891"/>
            <a:ext cx="2176097"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84640" y="115891"/>
            <a:ext cx="6392008"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C539210A-BD18-4A92-A30C-C432D7360D0C}" type="slidenum">
              <a:rPr lang="en-US" altLang="ja-JP"/>
              <a:pPr>
                <a:defRPr/>
              </a:pPr>
              <a:t>‹#›</a:t>
            </a:fld>
            <a:endParaRPr lang="en-US" altLang="ja-JP"/>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428625"/>
            <a:ext cx="8839200" cy="76200"/>
          </a:xfrm>
          <a:prstGeom prst="rect">
            <a:avLst/>
          </a:prstGeom>
          <a:gradFill rotWithShape="0">
            <a:gsLst>
              <a:gs pos="0">
                <a:srgbClr val="0099FF"/>
              </a:gs>
              <a:gs pos="100000">
                <a:schemeClr val="accent2"/>
              </a:gs>
            </a:gsLst>
            <a:lin ang="0" scaled="1"/>
          </a:gradFill>
          <a:ln w="9525">
            <a:noFill/>
            <a:miter lim="800000"/>
            <a:headEnd/>
            <a:tailEnd/>
          </a:ln>
          <a:effectLst/>
        </p:spPr>
        <p:txBody>
          <a:bodyPr wrap="none" anchor="ctr"/>
          <a:lstStyle/>
          <a:p>
            <a:pPr>
              <a:defRPr/>
            </a:pPr>
            <a:endParaRPr lang="ja-JP" altLang="en-US">
              <a:solidFill>
                <a:srgbClr val="000000"/>
              </a:solidFill>
              <a:latin typeface="ＭＳ Ｐゴシック" charset="-128"/>
            </a:endParaRPr>
          </a:p>
        </p:txBody>
      </p:sp>
      <p:sp>
        <p:nvSpPr>
          <p:cNvPr id="5" name="Rectangle 11"/>
          <p:cNvSpPr>
            <a:spLocks noChangeArrowheads="1"/>
          </p:cNvSpPr>
          <p:nvPr/>
        </p:nvSpPr>
        <p:spPr bwMode="auto">
          <a:xfrm>
            <a:off x="8534400" y="979488"/>
            <a:ext cx="69850" cy="572770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ja-JP" altLang="en-US">
              <a:solidFill>
                <a:srgbClr val="000000"/>
              </a:solidFill>
              <a:latin typeface="ＭＳ Ｐゴシック" charset="-128"/>
            </a:endParaRPr>
          </a:p>
        </p:txBody>
      </p:sp>
      <p:sp>
        <p:nvSpPr>
          <p:cNvPr id="6" name="Rectangle 13"/>
          <p:cNvSpPr>
            <a:spLocks noChangeArrowheads="1"/>
          </p:cNvSpPr>
          <p:nvPr/>
        </p:nvSpPr>
        <p:spPr bwMode="auto">
          <a:xfrm>
            <a:off x="152400" y="6248400"/>
            <a:ext cx="8839200" cy="74613"/>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ja-JP" altLang="en-US">
              <a:solidFill>
                <a:srgbClr val="000000"/>
              </a:solidFill>
              <a:latin typeface="ＭＳ Ｐゴシック" charset="-128"/>
            </a:endParaRPr>
          </a:p>
        </p:txBody>
      </p:sp>
      <p:sp>
        <p:nvSpPr>
          <p:cNvPr id="5122" name="Rectangle 2"/>
          <p:cNvSpPr>
            <a:spLocks noGrp="1" noChangeArrowheads="1"/>
          </p:cNvSpPr>
          <p:nvPr>
            <p:ph type="ctrTitle"/>
          </p:nvPr>
        </p:nvSpPr>
        <p:spPr>
          <a:xfrm>
            <a:off x="685800" y="2428810"/>
            <a:ext cx="7772400" cy="1447520"/>
          </a:xfrm>
        </p:spPr>
        <p:txBody>
          <a:bodyPr/>
          <a:lstStyle>
            <a:lvl1pPr algn="r">
              <a:defRPr sz="2800"/>
            </a:lvl1pPr>
          </a:lstStyle>
          <a:p>
            <a:r>
              <a:rPr lang="ja-JP" altLang="en-US" smtClean="0"/>
              <a:t>マスタ タイトルの書式設定</a:t>
            </a:r>
            <a:endParaRPr lang="ja-JP" altLang="en-US"/>
          </a:p>
        </p:txBody>
      </p:sp>
      <p:sp>
        <p:nvSpPr>
          <p:cNvPr id="5123" name="Rectangle 3"/>
          <p:cNvSpPr>
            <a:spLocks noGrp="1" noChangeArrowheads="1"/>
          </p:cNvSpPr>
          <p:nvPr>
            <p:ph type="subTitle" idx="1"/>
          </p:nvPr>
        </p:nvSpPr>
        <p:spPr>
          <a:xfrm>
            <a:off x="2057400" y="4570952"/>
            <a:ext cx="6400800" cy="1600305"/>
          </a:xfrm>
        </p:spPr>
        <p:txBody>
          <a:bodyPr/>
          <a:lstStyle>
            <a:lvl1pPr marL="0" indent="0" algn="r">
              <a:buFont typeface="Wingdings" pitchFamily="2" charset="2"/>
              <a:buNone/>
              <a:defRPr sz="2400">
                <a:solidFill>
                  <a:srgbClr val="B2B2B2"/>
                </a:solidFill>
              </a:defRPr>
            </a:lvl1pPr>
          </a:lstStyle>
          <a:p>
            <a:r>
              <a:rPr lang="ja-JP" altLang="en-US" smtClean="0"/>
              <a:t>マスタ サブタイトルの書式設定</a:t>
            </a:r>
            <a:endParaRPr lang="ja-JP"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85720" y="714358"/>
            <a:ext cx="7772400" cy="5328575"/>
          </a:xfrm>
        </p:spPr>
        <p:txBody>
          <a:bodyPr/>
          <a:lstStyle>
            <a:lvl5pPr>
              <a:defRPr sz="14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41"/>
            <a:ext cx="7772400" cy="136246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069"/>
            <a:ext cx="7772400" cy="150107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144000" cy="177800"/>
            <a:chOff x="-4" y="276"/>
            <a:chExt cx="5764" cy="112"/>
          </a:xfrm>
        </p:grpSpPr>
        <p:pic>
          <p:nvPicPr>
            <p:cNvPr id="3"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fld id="{5C888A51-5956-49C1-8A44-8C812B621315}" type="datetime1">
              <a:rPr kumimoji="1" lang="ja-JP" altLang="en-US" smtClean="0"/>
              <a:t>2013/12/3</a:t>
            </a:fld>
            <a:endParaRPr kumimoji="1" lang="ja-JP" altLang="en-US"/>
          </a:p>
        </p:txBody>
      </p:sp>
      <p:sp>
        <p:nvSpPr>
          <p:cNvPr id="6" name="フッター プレースホルダー 3"/>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4"/>
          <p:cNvSpPr>
            <a:spLocks noGrp="1"/>
          </p:cNvSpPr>
          <p:nvPr>
            <p:ph type="sldNum" sz="quarter" idx="12"/>
          </p:nvPr>
        </p:nvSpPr>
        <p:spPr/>
        <p:txBody>
          <a:bodyPr/>
          <a:lstStyle>
            <a:lvl1pPr>
              <a:defRPr/>
            </a:lvl1pPr>
          </a:lstStyle>
          <a:p>
            <a:fld id="{FEDAF36F-7963-45A2-AC6F-D817CDD9794D}" type="slidenum">
              <a:rPr kumimoji="1" lang="ja-JP" altLang="en-US" smtClean="0"/>
              <a:pPr/>
              <a:t>‹#›</a:t>
            </a:fld>
            <a:endParaRPr kumimoji="1" lang="ja-JP" altLang="en-US"/>
          </a:p>
        </p:txBody>
      </p:sp>
    </p:spTree>
    <p:extLst>
      <p:ext uri="{BB962C8B-B14F-4D97-AF65-F5344CB8AC3E}">
        <p14:creationId xmlns:p14="http://schemas.microsoft.com/office/powerpoint/2010/main" val="19510491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24626"/>
            <a:ext cx="3810000" cy="532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070"/>
            <a:ext cx="8229600" cy="114352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727"/>
            <a:ext cx="4040188"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5220"/>
            <a:ext cx="4040188"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727"/>
            <a:ext cx="4041775" cy="6394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5220"/>
            <a:ext cx="4041775" cy="3950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2494"/>
            <a:ext cx="3008313" cy="1162426"/>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2493"/>
            <a:ext cx="5111750" cy="58530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4920"/>
            <a:ext cx="3008313" cy="4690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917"/>
            <a:ext cx="5486400" cy="567037"/>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16"/>
            <a:ext cx="5486400" cy="41141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953"/>
            <a:ext cx="5486400" cy="8048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07150" y="2"/>
            <a:ext cx="2051050" cy="645319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7" y="2"/>
            <a:ext cx="6003925" cy="645319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8"/>
          <p:cNvSpPr>
            <a:spLocks noChangeArrowheads="1"/>
          </p:cNvSpPr>
          <p:nvPr/>
        </p:nvSpPr>
        <p:spPr bwMode="auto">
          <a:xfrm flipV="1">
            <a:off x="182563" y="6237288"/>
            <a:ext cx="8909050" cy="69850"/>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5" name="AutoShape 12"/>
          <p:cNvSpPr>
            <a:spLocks noChangeArrowheads="1"/>
          </p:cNvSpPr>
          <p:nvPr/>
        </p:nvSpPr>
        <p:spPr bwMode="auto">
          <a:xfrm rot="5400000" flipV="1">
            <a:off x="5345906" y="3394870"/>
            <a:ext cx="6626225" cy="68262"/>
          </a:xfrm>
          <a:prstGeom prst="roundRect">
            <a:avLst>
              <a:gd name="adj" fmla="val 16667"/>
            </a:avLst>
          </a:prstGeom>
          <a:gradFill rotWithShape="1">
            <a:gsLst>
              <a:gs pos="0">
                <a:schemeClr val="bg1"/>
              </a:gs>
              <a:gs pos="100000">
                <a:srgbClr val="3333FF"/>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6" name="AutoShape 11"/>
          <p:cNvSpPr>
            <a:spLocks noChangeArrowheads="1"/>
          </p:cNvSpPr>
          <p:nvPr/>
        </p:nvSpPr>
        <p:spPr bwMode="auto">
          <a:xfrm flipV="1">
            <a:off x="119063" y="549275"/>
            <a:ext cx="8840787" cy="71438"/>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
        <p:nvSpPr>
          <p:cNvPr id="7" name="AutoShape 13"/>
          <p:cNvSpPr>
            <a:spLocks noChangeArrowheads="1"/>
          </p:cNvSpPr>
          <p:nvPr/>
        </p:nvSpPr>
        <p:spPr bwMode="auto">
          <a:xfrm rot="5400000" flipV="1">
            <a:off x="-2801937" y="3471862"/>
            <a:ext cx="6705600" cy="66675"/>
          </a:xfrm>
          <a:prstGeom prst="roundRect">
            <a:avLst>
              <a:gd name="adj" fmla="val 16667"/>
            </a:avLst>
          </a:prstGeom>
          <a:gradFill rotWithShape="1">
            <a:gsLst>
              <a:gs pos="0">
                <a:srgbClr val="3333FF"/>
              </a:gs>
              <a:gs pos="100000">
                <a:schemeClr val="bg1">
                  <a:alpha val="80000"/>
                </a:schemeClr>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pic>
        <p:nvPicPr>
          <p:cNvPr id="8" name="Picture 7" descr="METI 経済産業省 Ministry of Economy, Trade and Industry">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0475" y="34925"/>
            <a:ext cx="1450975" cy="442913"/>
          </a:xfrm>
          <a:prstGeom prst="rect">
            <a:avLst/>
          </a:prstGeom>
          <a:noFill/>
          <a:ln w="9525">
            <a:noFill/>
            <a:miter lim="800000"/>
            <a:headEnd/>
            <a:tailEnd/>
          </a:ln>
        </p:spPr>
      </p:pic>
      <p:sp>
        <p:nvSpPr>
          <p:cNvPr id="6146" name="Rectangle 2"/>
          <p:cNvSpPr>
            <a:spLocks noGrp="1" noChangeArrowheads="1"/>
          </p:cNvSpPr>
          <p:nvPr>
            <p:ph type="ctrTitle"/>
          </p:nvPr>
        </p:nvSpPr>
        <p:spPr>
          <a:xfrm>
            <a:off x="910005" y="2205038"/>
            <a:ext cx="8115300" cy="792162"/>
          </a:xfrm>
        </p:spPr>
        <p:txBody>
          <a:bodyPr/>
          <a:lstStyle>
            <a:lvl1pPr>
              <a:defRPr sz="3200"/>
            </a:lvl1pPr>
          </a:lstStyle>
          <a:p>
            <a:r>
              <a:rPr lang="ja-JP" altLang="en-US" smtClean="0"/>
              <a:t>マスタ タイトルの書式設定</a:t>
            </a:r>
            <a:endParaRPr lang="ja-JP" altLang="en-US"/>
          </a:p>
        </p:txBody>
      </p:sp>
      <p:sp>
        <p:nvSpPr>
          <p:cNvPr id="6147" name="Rectangle 3"/>
          <p:cNvSpPr>
            <a:spLocks noGrp="1" noChangeArrowheads="1"/>
          </p:cNvSpPr>
          <p:nvPr>
            <p:ph type="subTitle" idx="1"/>
          </p:nvPr>
        </p:nvSpPr>
        <p:spPr>
          <a:xfrm>
            <a:off x="1913792" y="4581525"/>
            <a:ext cx="6400800" cy="1512888"/>
          </a:xfrm>
        </p:spPr>
        <p:txBody>
          <a:bodyPr/>
          <a:lstStyle>
            <a:lvl1pPr marL="0" indent="0" algn="r">
              <a:buFont typeface="Wingdings" pitchFamily="2" charset="2"/>
              <a:buNone/>
              <a:defRPr sz="2400" b="1">
                <a:solidFill>
                  <a:schemeClr val="hlink"/>
                </a:solidFill>
              </a:defRPr>
            </a:lvl1pPr>
          </a:lstStyle>
          <a:p>
            <a:r>
              <a:rPr lang="ja-JP" altLang="en-US" smtClean="0"/>
              <a:t>マスタ サブタイトルの書式設定</a:t>
            </a:r>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fld id="{23DBCF3A-150B-4773-A014-ABD2361DA46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hyperlink" Target="http://www.meti.go.jp/" TargetMode="Externa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oleObject" Target="../embeddings/oleObject1.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vmlDrawing" Target="../drawings/vmlDrawing1.v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hyperlink" Target="http://www.meti.go.jp/" TargetMode="Externa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2931" y="6616701"/>
            <a:ext cx="21336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fld id="{144F1182-6379-4C84-8EA9-2F56EC13537B}" type="datetime1">
              <a:rPr kumimoji="1" lang="ja-JP" altLang="en-US" smtClean="0"/>
              <a:t>2013/12/3</a:t>
            </a:fld>
            <a:endParaRPr kumimoji="1" lang="ja-JP" altLang="en-US"/>
          </a:p>
        </p:txBody>
      </p:sp>
      <p:sp>
        <p:nvSpPr>
          <p:cNvPr id="5" name="フッター プレースホルダ 4"/>
          <p:cNvSpPr>
            <a:spLocks noGrp="1"/>
          </p:cNvSpPr>
          <p:nvPr>
            <p:ph type="ftr" sz="quarter" idx="3"/>
          </p:nvPr>
        </p:nvSpPr>
        <p:spPr>
          <a:xfrm>
            <a:off x="3124200" y="6616701"/>
            <a:ext cx="28956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endParaRPr kumimoji="1" lang="ja-JP" altLang="en-US"/>
          </a:p>
        </p:txBody>
      </p:sp>
      <p:sp>
        <p:nvSpPr>
          <p:cNvPr id="6" name="スライド番号プレースホルダ 5"/>
          <p:cNvSpPr>
            <a:spLocks noGrp="1"/>
          </p:cNvSpPr>
          <p:nvPr>
            <p:ph type="sldNum" sz="quarter" idx="4"/>
          </p:nvPr>
        </p:nvSpPr>
        <p:spPr>
          <a:xfrm>
            <a:off x="7007469" y="6616701"/>
            <a:ext cx="2133600" cy="233363"/>
          </a:xfrm>
          <a:prstGeom prst="rect">
            <a:avLst/>
          </a:prstGeom>
        </p:spPr>
        <p:txBody>
          <a:bodyPr vert="horz" lIns="91406" tIns="45704" rIns="91406" bIns="45704" rtlCol="0" anchor="ctr"/>
          <a:lstStyle>
            <a:lvl1pPr algn="r" fontAlgn="auto">
              <a:spcBef>
                <a:spcPts val="0"/>
              </a:spcBef>
              <a:spcAft>
                <a:spcPts val="0"/>
              </a:spcAft>
              <a:defRPr sz="1200" b="0">
                <a:solidFill>
                  <a:prstClr val="black">
                    <a:tint val="75000"/>
                  </a:prstClr>
                </a:solidFill>
                <a:latin typeface="+mn-lt"/>
                <a:ea typeface="+mn-ea"/>
              </a:defRPr>
            </a:lvl1pPr>
          </a:lstStyle>
          <a:p>
            <a:fld id="{FEDAF36F-7963-45A2-AC6F-D817CDD9794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03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063"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093"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125"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eaLnBrk="1" fontAlgn="base" hangingPunct="1">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363" indent="-284163" algn="l" rtl="0" eaLnBrk="1" fontAlgn="base" hangingPunct="1">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413" indent="-227013"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84150" y="115888"/>
            <a:ext cx="7312025"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024688"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fld id="{23DBCF3A-150B-4773-A014-ABD2361DA462}" type="slidenum">
              <a:rPr kumimoji="1" lang="ja-JP" altLang="en-US" smtClean="0"/>
              <a:pPr/>
              <a:t>‹#›</a:t>
            </a:fld>
            <a:endParaRPr kumimoji="1" lang="ja-JP" altLang="en-US"/>
          </a:p>
        </p:txBody>
      </p:sp>
      <p:sp>
        <p:nvSpPr>
          <p:cNvPr id="5124" name="Rectangle 25"/>
          <p:cNvSpPr>
            <a:spLocks noGrp="1" noChangeArrowheads="1"/>
          </p:cNvSpPr>
          <p:nvPr>
            <p:ph type="body" idx="1"/>
          </p:nvPr>
        </p:nvSpPr>
        <p:spPr bwMode="auto">
          <a:xfrm>
            <a:off x="250825" y="836613"/>
            <a:ext cx="8642350" cy="151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pic>
        <p:nvPicPr>
          <p:cNvPr id="5125" name="Picture 30" descr="METI 経済産業省 Ministry of Economy, Trade and Industry">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10475" y="34925"/>
            <a:ext cx="1450975" cy="442913"/>
          </a:xfrm>
          <a:prstGeom prst="rect">
            <a:avLst/>
          </a:prstGeom>
          <a:noFill/>
          <a:ln w="9525">
            <a:noFill/>
            <a:miter lim="800000"/>
            <a:headEnd/>
            <a:tailEnd/>
          </a:ln>
        </p:spPr>
      </p:pic>
      <p:sp>
        <p:nvSpPr>
          <p:cNvPr id="1055" name="AutoShape 31"/>
          <p:cNvSpPr>
            <a:spLocks noChangeArrowheads="1"/>
          </p:cNvSpPr>
          <p:nvPr/>
        </p:nvSpPr>
        <p:spPr bwMode="auto">
          <a:xfrm flipV="1">
            <a:off x="184150" y="549275"/>
            <a:ext cx="8959850" cy="76200"/>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rtl="0" eaLnBrk="1" fontAlgn="base" hangingPunct="1">
        <a:spcBef>
          <a:spcPct val="0"/>
        </a:spcBef>
        <a:spcAft>
          <a:spcPct val="0"/>
        </a:spcAft>
        <a:defRPr kumimoji="1" sz="2400" b="1">
          <a:solidFill>
            <a:srgbClr val="3333FF"/>
          </a:solidFill>
          <a:latin typeface="+mj-lt"/>
          <a:ea typeface="+mj-ea"/>
          <a:cs typeface="+mj-cs"/>
        </a:defRPr>
      </a:lvl1pPr>
      <a:lvl2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2pPr>
      <a:lvl3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3pPr>
      <a:lvl4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4pPr>
      <a:lvl5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5pPr>
      <a:lvl6pPr marL="4572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6pPr>
      <a:lvl7pPr marL="9144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7pPr>
      <a:lvl8pPr marL="13716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8pPr>
      <a:lvl9pPr marL="18288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9pPr>
    </p:titleStyle>
    <p:bodyStyle>
      <a:lvl1pPr marL="342900" indent="-342900" algn="l" rtl="0" eaLnBrk="1" fontAlgn="base" hangingPunct="1">
        <a:spcBef>
          <a:spcPct val="20000"/>
        </a:spcBef>
        <a:spcAft>
          <a:spcPct val="0"/>
        </a:spcAft>
        <a:buFont typeface="Wingdings" pitchFamily="2" charset="2"/>
        <a:buChar char="n"/>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kumimoji="1" sz="1600">
          <a:solidFill>
            <a:schemeClr val="tx1"/>
          </a:solidFill>
          <a:latin typeface="+mn-lt"/>
          <a:ea typeface="+mn-ea"/>
        </a:defRPr>
      </a:lvl2pPr>
      <a:lvl3pPr marL="1143000" indent="-228600" algn="l" rtl="0" eaLnBrk="1" fontAlgn="base" hangingPunct="1">
        <a:spcBef>
          <a:spcPct val="20000"/>
        </a:spcBef>
        <a:spcAft>
          <a:spcPct val="0"/>
        </a:spcAft>
        <a:buChar char="•"/>
        <a:defRPr kumimoji="1" sz="1400">
          <a:solidFill>
            <a:schemeClr val="tx1"/>
          </a:solidFill>
          <a:latin typeface="+mj-lt"/>
          <a:ea typeface="ＭＳ Ｐゴシック" pitchFamily="50" charset="-128"/>
        </a:defRPr>
      </a:lvl3pPr>
      <a:lvl4pPr marL="1600200" indent="-228600" algn="l" rtl="0" eaLnBrk="1" fontAlgn="base" hangingPunct="1">
        <a:spcBef>
          <a:spcPct val="20000"/>
        </a:spcBef>
        <a:spcAft>
          <a:spcPct val="0"/>
        </a:spcAft>
        <a:buChar char="–"/>
        <a:defRPr kumimoji="1" sz="1200">
          <a:solidFill>
            <a:schemeClr val="tx1"/>
          </a:solidFill>
          <a:latin typeface="+mj-lt"/>
          <a:ea typeface="ＭＳ Ｐゴシック" pitchFamily="50" charset="-128"/>
        </a:defRPr>
      </a:lvl4pPr>
      <a:lvl5pPr marL="20574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6pPr>
      <a:lvl7pPr marL="29718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7pPr>
      <a:lvl8pPr marL="34290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8pPr>
      <a:lvl9pPr marL="38862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84639" y="44450"/>
            <a:ext cx="7312269" cy="433388"/>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１．タイトル　</a:t>
            </a:r>
          </a:p>
        </p:txBody>
      </p:sp>
      <p:sp>
        <p:nvSpPr>
          <p:cNvPr id="47107" name="Rectangle 3"/>
          <p:cNvSpPr>
            <a:spLocks noGrp="1" noChangeArrowheads="1"/>
          </p:cNvSpPr>
          <p:nvPr>
            <p:ph type="sldNum" sz="quarter" idx="4"/>
          </p:nvPr>
        </p:nvSpPr>
        <p:spPr bwMode="auto">
          <a:xfrm>
            <a:off x="7090997" y="6624638"/>
            <a:ext cx="2133600" cy="47625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400">
                <a:latin typeface="Arial" charset="0"/>
                <a:ea typeface="ＭＳ Ｐゴシック" pitchFamily="50" charset="-128"/>
              </a:defRPr>
            </a:lvl1pPr>
          </a:lstStyle>
          <a:p>
            <a:fld id="{8FB7587E-7CAD-43C8-ACB9-4AEA1A2EEB77}" type="slidenum">
              <a:rPr kumimoji="1" lang="ja-JP" altLang="en-US" smtClean="0"/>
              <a:pPr/>
              <a:t>‹#›</a:t>
            </a:fld>
            <a:endParaRPr kumimoji="1" lang="ja-JP" altLang="en-US"/>
          </a:p>
        </p:txBody>
      </p:sp>
      <p:sp>
        <p:nvSpPr>
          <p:cNvPr id="1030" name="Rectangle 4"/>
          <p:cNvSpPr>
            <a:spLocks noGrp="1" noChangeArrowheads="1"/>
          </p:cNvSpPr>
          <p:nvPr>
            <p:ph type="body" idx="1"/>
          </p:nvPr>
        </p:nvSpPr>
        <p:spPr bwMode="auto">
          <a:xfrm>
            <a:off x="250582" y="836613"/>
            <a:ext cx="8642838" cy="1511300"/>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graphicFrame>
        <p:nvGraphicFramePr>
          <p:cNvPr id="1026" name="Object 1"/>
          <p:cNvGraphicFramePr>
            <a:graphicFrameLocks noChangeAspect="1"/>
          </p:cNvGraphicFramePr>
          <p:nvPr/>
        </p:nvGraphicFramePr>
        <p:xfrm>
          <a:off x="7869116" y="-73025"/>
          <a:ext cx="1274885" cy="501650"/>
        </p:xfrm>
        <a:graphic>
          <a:graphicData uri="http://schemas.openxmlformats.org/presentationml/2006/ole">
            <mc:AlternateContent xmlns:mc="http://schemas.openxmlformats.org/markup-compatibility/2006">
              <mc:Choice xmlns:v="urn:schemas-microsoft-com:vml" Requires="v">
                <p:oleObj spid="_x0000_s1035" name="Photo Editor 写真" r:id="rId18" imgW="12380952" imgH="4495238" progId="">
                  <p:embed/>
                </p:oleObj>
              </mc:Choice>
              <mc:Fallback>
                <p:oleObj name="Photo Editor 写真" r:id="rId18" imgW="12380952" imgH="4495238" progId="">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69116" y="-73025"/>
                        <a:ext cx="1274885" cy="5016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rtl="0" eaLnBrk="1" fontAlgn="base" hangingPunct="1">
        <a:spcBef>
          <a:spcPct val="0"/>
        </a:spcBef>
        <a:spcAft>
          <a:spcPct val="0"/>
        </a:spcAft>
        <a:defRPr kumimoji="1" sz="2400" b="1">
          <a:solidFill>
            <a:srgbClr val="3333FF"/>
          </a:solidFill>
          <a:latin typeface="+mj-lt"/>
          <a:ea typeface="+mj-ea"/>
          <a:cs typeface="+mj-cs"/>
        </a:defRPr>
      </a:lvl1pPr>
      <a:lvl2pPr algn="l" rtl="0" eaLnBrk="1" fontAlgn="base" hangingPunct="1">
        <a:spcBef>
          <a:spcPct val="0"/>
        </a:spcBef>
        <a:spcAft>
          <a:spcPct val="0"/>
        </a:spcAft>
        <a:defRPr kumimoji="1" sz="2400" b="1">
          <a:solidFill>
            <a:srgbClr val="3333FF"/>
          </a:solidFill>
          <a:latin typeface="Arial" charset="0"/>
          <a:ea typeface="ＭＳ Ｐゴシック" pitchFamily="50" charset="-128"/>
        </a:defRPr>
      </a:lvl2pPr>
      <a:lvl3pPr algn="l" rtl="0" eaLnBrk="1" fontAlgn="base" hangingPunct="1">
        <a:spcBef>
          <a:spcPct val="0"/>
        </a:spcBef>
        <a:spcAft>
          <a:spcPct val="0"/>
        </a:spcAft>
        <a:defRPr kumimoji="1" sz="2400" b="1">
          <a:solidFill>
            <a:srgbClr val="3333FF"/>
          </a:solidFill>
          <a:latin typeface="Arial" charset="0"/>
          <a:ea typeface="ＭＳ Ｐゴシック" pitchFamily="50" charset="-128"/>
        </a:defRPr>
      </a:lvl3pPr>
      <a:lvl4pPr algn="l" rtl="0" eaLnBrk="1" fontAlgn="base" hangingPunct="1">
        <a:spcBef>
          <a:spcPct val="0"/>
        </a:spcBef>
        <a:spcAft>
          <a:spcPct val="0"/>
        </a:spcAft>
        <a:defRPr kumimoji="1" sz="2400" b="1">
          <a:solidFill>
            <a:srgbClr val="3333FF"/>
          </a:solidFill>
          <a:latin typeface="Arial" charset="0"/>
          <a:ea typeface="ＭＳ Ｐゴシック" pitchFamily="50" charset="-128"/>
        </a:defRPr>
      </a:lvl4pPr>
      <a:lvl5pPr algn="l" rtl="0" eaLnBrk="1" fontAlgn="base" hangingPunct="1">
        <a:spcBef>
          <a:spcPct val="0"/>
        </a:spcBef>
        <a:spcAft>
          <a:spcPct val="0"/>
        </a:spcAft>
        <a:defRPr kumimoji="1" sz="2400" b="1">
          <a:solidFill>
            <a:srgbClr val="3333FF"/>
          </a:solidFill>
          <a:latin typeface="Arial" charset="0"/>
          <a:ea typeface="ＭＳ Ｐゴシック" pitchFamily="50" charset="-128"/>
        </a:defRPr>
      </a:lvl5pPr>
      <a:lvl6pPr marL="457117" algn="l" rtl="0" eaLnBrk="1" fontAlgn="base" hangingPunct="1">
        <a:spcBef>
          <a:spcPct val="0"/>
        </a:spcBef>
        <a:spcAft>
          <a:spcPct val="0"/>
        </a:spcAft>
        <a:defRPr kumimoji="1" sz="2400" b="1">
          <a:solidFill>
            <a:srgbClr val="3333FF"/>
          </a:solidFill>
          <a:latin typeface="Arial" charset="0"/>
          <a:ea typeface="ＭＳ Ｐゴシック" pitchFamily="50" charset="-128"/>
        </a:defRPr>
      </a:lvl6pPr>
      <a:lvl7pPr marL="914235" algn="l" rtl="0" eaLnBrk="1" fontAlgn="base" hangingPunct="1">
        <a:spcBef>
          <a:spcPct val="0"/>
        </a:spcBef>
        <a:spcAft>
          <a:spcPct val="0"/>
        </a:spcAft>
        <a:defRPr kumimoji="1" sz="2400" b="1">
          <a:solidFill>
            <a:srgbClr val="3333FF"/>
          </a:solidFill>
          <a:latin typeface="Arial" charset="0"/>
          <a:ea typeface="ＭＳ Ｐゴシック" pitchFamily="50" charset="-128"/>
        </a:defRPr>
      </a:lvl7pPr>
      <a:lvl8pPr marL="1371353" algn="l" rtl="0" eaLnBrk="1" fontAlgn="base" hangingPunct="1">
        <a:spcBef>
          <a:spcPct val="0"/>
        </a:spcBef>
        <a:spcAft>
          <a:spcPct val="0"/>
        </a:spcAft>
        <a:defRPr kumimoji="1" sz="2400" b="1">
          <a:solidFill>
            <a:srgbClr val="3333FF"/>
          </a:solidFill>
          <a:latin typeface="Arial" charset="0"/>
          <a:ea typeface="ＭＳ Ｐゴシック" pitchFamily="50" charset="-128"/>
        </a:defRPr>
      </a:lvl8pPr>
      <a:lvl9pPr marL="1828470" algn="l" rtl="0" eaLnBrk="1" fontAlgn="base" hangingPunct="1">
        <a:spcBef>
          <a:spcPct val="0"/>
        </a:spcBef>
        <a:spcAft>
          <a:spcPct val="0"/>
        </a:spcAft>
        <a:defRPr kumimoji="1" sz="2400" b="1">
          <a:solidFill>
            <a:srgbClr val="3333FF"/>
          </a:solidFill>
          <a:latin typeface="Arial" charset="0"/>
          <a:ea typeface="ＭＳ Ｐゴシック" pitchFamily="50" charset="-128"/>
        </a:defRPr>
      </a:lvl9pPr>
    </p:titleStyle>
    <p:bodyStyle>
      <a:lvl1pPr marL="341313" indent="-341313" algn="l" rtl="0" eaLnBrk="1" fontAlgn="base" hangingPunct="1">
        <a:spcBef>
          <a:spcPct val="20000"/>
        </a:spcBef>
        <a:spcAft>
          <a:spcPct val="0"/>
        </a:spcAft>
        <a:buFont typeface="Wingdings" pitchFamily="2" charset="2"/>
        <a:buChar char="n"/>
        <a:defRPr kumimoji="1" sz="2000">
          <a:solidFill>
            <a:schemeClr val="tx1"/>
          </a:solidFill>
          <a:latin typeface="+mn-lt"/>
          <a:ea typeface="+mn-ea"/>
          <a:cs typeface="+mn-cs"/>
        </a:defRPr>
      </a:lvl1pPr>
      <a:lvl2pPr marL="741363" indent="-284163" algn="l" rtl="0" eaLnBrk="1" fontAlgn="base" hangingPunct="1">
        <a:spcBef>
          <a:spcPct val="20000"/>
        </a:spcBef>
        <a:spcAft>
          <a:spcPct val="0"/>
        </a:spcAft>
        <a:buFont typeface="Wingdings" pitchFamily="2" charset="2"/>
        <a:buChar char="Ø"/>
        <a:defRPr kumimoji="1" sz="1600">
          <a:solidFill>
            <a:schemeClr val="tx1"/>
          </a:solidFill>
          <a:latin typeface="+mn-lt"/>
          <a:ea typeface="+mn-ea"/>
        </a:defRPr>
      </a:lvl2pPr>
      <a:lvl3pPr marL="1141413" indent="-227013" algn="l" rtl="0" eaLnBrk="1" fontAlgn="base" hangingPunct="1">
        <a:spcBef>
          <a:spcPct val="20000"/>
        </a:spcBef>
        <a:spcAft>
          <a:spcPct val="0"/>
        </a:spcAft>
        <a:buChar char="•"/>
        <a:defRPr kumimoji="1" sz="1400">
          <a:solidFill>
            <a:schemeClr val="tx1"/>
          </a:solidFill>
          <a:latin typeface="+mj-lt"/>
          <a:ea typeface="+mn-ea"/>
        </a:defRPr>
      </a:lvl3pPr>
      <a:lvl4pPr marL="1598613" indent="-227013" algn="l" rtl="0" eaLnBrk="1" fontAlgn="base" hangingPunct="1">
        <a:spcBef>
          <a:spcPct val="20000"/>
        </a:spcBef>
        <a:spcAft>
          <a:spcPct val="0"/>
        </a:spcAft>
        <a:buChar char="–"/>
        <a:defRPr kumimoji="1" sz="1200">
          <a:solidFill>
            <a:schemeClr val="tx1"/>
          </a:solidFill>
          <a:latin typeface="+mj-lt"/>
          <a:ea typeface="+mn-ea"/>
        </a:defRPr>
      </a:lvl4pPr>
      <a:lvl5pPr marL="2055813" indent="-227013" algn="l" rtl="0" eaLnBrk="1" fontAlgn="base" hangingPunct="1">
        <a:spcBef>
          <a:spcPct val="20000"/>
        </a:spcBef>
        <a:spcAft>
          <a:spcPct val="0"/>
        </a:spcAft>
        <a:buChar char="»"/>
        <a:defRPr kumimoji="1" sz="2000">
          <a:solidFill>
            <a:schemeClr val="tx1"/>
          </a:solidFill>
          <a:latin typeface="+mj-lt"/>
          <a:ea typeface="+mn-ea"/>
        </a:defRPr>
      </a:lvl5pPr>
      <a:lvl6pPr marL="2514147" indent="-228559" algn="l" rtl="0" eaLnBrk="1" fontAlgn="base" hangingPunct="1">
        <a:spcBef>
          <a:spcPct val="20000"/>
        </a:spcBef>
        <a:spcAft>
          <a:spcPct val="0"/>
        </a:spcAft>
        <a:buChar char="»"/>
        <a:defRPr kumimoji="1" sz="2000">
          <a:solidFill>
            <a:schemeClr val="tx1"/>
          </a:solidFill>
          <a:latin typeface="+mj-lt"/>
          <a:ea typeface="+mn-ea"/>
        </a:defRPr>
      </a:lvl6pPr>
      <a:lvl7pPr marL="2971264" indent="-228559" algn="l" rtl="0" eaLnBrk="1" fontAlgn="base" hangingPunct="1">
        <a:spcBef>
          <a:spcPct val="20000"/>
        </a:spcBef>
        <a:spcAft>
          <a:spcPct val="0"/>
        </a:spcAft>
        <a:buChar char="»"/>
        <a:defRPr kumimoji="1" sz="2000">
          <a:solidFill>
            <a:schemeClr val="tx1"/>
          </a:solidFill>
          <a:latin typeface="+mj-lt"/>
          <a:ea typeface="+mn-ea"/>
        </a:defRPr>
      </a:lvl7pPr>
      <a:lvl8pPr marL="3428382" indent="-228559" algn="l" rtl="0" eaLnBrk="1" fontAlgn="base" hangingPunct="1">
        <a:spcBef>
          <a:spcPct val="20000"/>
        </a:spcBef>
        <a:spcAft>
          <a:spcPct val="0"/>
        </a:spcAft>
        <a:buChar char="»"/>
        <a:defRPr kumimoji="1" sz="2000">
          <a:solidFill>
            <a:schemeClr val="tx1"/>
          </a:solidFill>
          <a:latin typeface="+mj-lt"/>
          <a:ea typeface="+mn-ea"/>
        </a:defRPr>
      </a:lvl8pPr>
      <a:lvl9pPr marL="3885499" indent="-228559" algn="l" rtl="0" eaLnBrk="1" fontAlgn="base" hangingPunct="1">
        <a:spcBef>
          <a:spcPct val="20000"/>
        </a:spcBef>
        <a:spcAft>
          <a:spcPct val="0"/>
        </a:spcAft>
        <a:buChar char="»"/>
        <a:defRPr kumimoji="1" sz="2000">
          <a:solidFill>
            <a:schemeClr val="tx1"/>
          </a:solidFill>
          <a:latin typeface="+mj-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0"/>
            <a:ext cx="67691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00038" y="714375"/>
            <a:ext cx="8629650"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4100" name="Rectangle 4"/>
          <p:cNvSpPr>
            <a:spLocks noGrp="1" noChangeArrowheads="1"/>
          </p:cNvSpPr>
          <p:nvPr>
            <p:ph type="sldNum" sz="quarter" idx="4"/>
          </p:nvPr>
        </p:nvSpPr>
        <p:spPr bwMode="auto">
          <a:xfrm>
            <a:off x="7275513" y="6597650"/>
            <a:ext cx="19050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Times New Roman" pitchFamily="18" charset="0"/>
                <a:ea typeface="ＭＳ Ｐゴシック" pitchFamily="50" charset="-128"/>
              </a:defRPr>
            </a:lvl1pPr>
          </a:lstStyle>
          <a:p>
            <a:pPr>
              <a:defRPr/>
            </a:pPr>
            <a:fld id="{1025A703-E017-40F1-BA9E-A0890C05B4F1}" type="slidenum">
              <a:rPr lang="en-US" altLang="ja-JP"/>
              <a:pPr>
                <a:defRPr/>
              </a:pPr>
              <a:t>‹#›</a:t>
            </a:fld>
            <a:endParaRPr lang="en-US" altLang="ja-JP"/>
          </a:p>
        </p:txBody>
      </p:sp>
      <p:sp>
        <p:nvSpPr>
          <p:cNvPr id="4101" name="Rectangle 5"/>
          <p:cNvSpPr>
            <a:spLocks noChangeArrowheads="1"/>
          </p:cNvSpPr>
          <p:nvPr/>
        </p:nvSpPr>
        <p:spPr bwMode="auto">
          <a:xfrm>
            <a:off x="152400" y="500063"/>
            <a:ext cx="8839200" cy="74612"/>
          </a:xfrm>
          <a:prstGeom prst="rect">
            <a:avLst/>
          </a:prstGeom>
          <a:gradFill rotWithShape="0">
            <a:gsLst>
              <a:gs pos="0">
                <a:srgbClr val="0099FF"/>
              </a:gs>
              <a:gs pos="100000">
                <a:schemeClr val="accent2"/>
              </a:gs>
            </a:gsLst>
            <a:lin ang="0" scaled="1"/>
          </a:gradFill>
          <a:ln w="9525">
            <a:noFill/>
            <a:miter lim="800000"/>
            <a:headEnd/>
            <a:tailEnd/>
          </a:ln>
          <a:effectLst/>
        </p:spPr>
        <p:txBody>
          <a:bodyPr wrap="none" anchor="ctr"/>
          <a:lstStyle/>
          <a:p>
            <a:pPr>
              <a:defRPr/>
            </a:pPr>
            <a:endParaRPr lang="ja-JP" altLang="en-US">
              <a:latin typeface="ＭＳ Ｐゴシック" charset="-128"/>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kumimoji="1" sz="2400" b="1">
          <a:solidFill>
            <a:srgbClr val="0099FF"/>
          </a:solidFill>
          <a:latin typeface="+mj-lt"/>
          <a:ea typeface="+mj-ea"/>
          <a:cs typeface="+mj-cs"/>
        </a:defRPr>
      </a:lvl1pPr>
      <a:lvl2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2pPr>
      <a:lvl3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3pPr>
      <a:lvl4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4pPr>
      <a:lvl5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5pPr>
      <a:lvl6pPr marL="4572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6pPr>
      <a:lvl7pPr marL="9144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7pPr>
      <a:lvl8pPr marL="13716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8pPr>
      <a:lvl9pPr marL="18288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9pPr>
    </p:titleStyle>
    <p:bodyStyle>
      <a:lvl1pPr marL="342900" indent="-342900" algn="l" rtl="0" eaLnBrk="1" fontAlgn="base" hangingPunct="1">
        <a:spcBef>
          <a:spcPct val="20000"/>
        </a:spcBef>
        <a:spcAft>
          <a:spcPct val="0"/>
        </a:spcAft>
        <a:buFont typeface="Wingdings" pitchFamily="2" charset="2"/>
        <a:buChar char="n"/>
        <a:defRPr kumimoji="1" sz="2000" b="1">
          <a:solidFill>
            <a:schemeClr val="tx1"/>
          </a:solidFill>
          <a:latin typeface="+mn-lt"/>
          <a:ea typeface="+mn-ea"/>
          <a:cs typeface="+mn-cs"/>
        </a:defRPr>
      </a:lvl1pPr>
      <a:lvl2pPr marL="742950" indent="-285750" algn="l" rtl="0" eaLnBrk="1" fontAlgn="base" hangingPunct="1">
        <a:spcBef>
          <a:spcPct val="20000"/>
        </a:spcBef>
        <a:spcAft>
          <a:spcPct val="0"/>
        </a:spcAft>
        <a:buFont typeface="Times New Roman" pitchFamily="18" charset="0"/>
        <a:buChar char="–"/>
        <a:defRPr kumimoji="1" sz="1600">
          <a:solidFill>
            <a:schemeClr val="tx1"/>
          </a:solidFill>
          <a:latin typeface="+mn-lt"/>
          <a:ea typeface="+mn-ea"/>
        </a:defRPr>
      </a:lvl2pPr>
      <a:lvl3pPr marL="1143000" indent="-228600" algn="l" rtl="0" eaLnBrk="1" fontAlgn="base" hangingPunct="1">
        <a:spcBef>
          <a:spcPct val="20000"/>
        </a:spcBef>
        <a:spcAft>
          <a:spcPct val="0"/>
        </a:spcAft>
        <a:buChar char="•"/>
        <a:defRPr kumimoji="1" sz="14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Ø"/>
        <a:defRPr kumimoji="1" sz="12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6pPr>
      <a:lvl7pPr marL="29718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7pPr>
      <a:lvl8pPr marL="34290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8pPr>
      <a:lvl9pPr marL="38862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0"/>
            <a:ext cx="8713788"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300038" y="714375"/>
            <a:ext cx="866457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4101" name="Rectangle 5"/>
          <p:cNvSpPr>
            <a:spLocks noChangeArrowheads="1"/>
          </p:cNvSpPr>
          <p:nvPr/>
        </p:nvSpPr>
        <p:spPr bwMode="auto">
          <a:xfrm>
            <a:off x="152400" y="500063"/>
            <a:ext cx="8839200" cy="74612"/>
          </a:xfrm>
          <a:prstGeom prst="rect">
            <a:avLst/>
          </a:prstGeom>
          <a:gradFill rotWithShape="0">
            <a:gsLst>
              <a:gs pos="0">
                <a:srgbClr val="0099FF"/>
              </a:gs>
              <a:gs pos="100000">
                <a:schemeClr val="accent2"/>
              </a:gs>
            </a:gsLst>
            <a:lin ang="0" scaled="1"/>
          </a:gradFill>
          <a:ln w="9525">
            <a:noFill/>
            <a:miter lim="800000"/>
            <a:headEnd/>
            <a:tailEnd/>
          </a:ln>
          <a:effectLst/>
        </p:spPr>
        <p:txBody>
          <a:bodyPr wrap="none" anchor="ctr"/>
          <a:lstStyle/>
          <a:p>
            <a:pPr>
              <a:defRPr/>
            </a:pPr>
            <a:endParaRPr lang="ja-JP" altLang="en-US">
              <a:solidFill>
                <a:srgbClr val="000000"/>
              </a:solidFill>
              <a:latin typeface="ＭＳ Ｐゴシック" charset="-128"/>
            </a:endParaRPr>
          </a:p>
        </p:txBody>
      </p:sp>
      <p:sp>
        <p:nvSpPr>
          <p:cNvPr id="4100" name="Rectangle 4"/>
          <p:cNvSpPr>
            <a:spLocks noChangeArrowheads="1"/>
          </p:cNvSpPr>
          <p:nvPr/>
        </p:nvSpPr>
        <p:spPr bwMode="auto">
          <a:xfrm>
            <a:off x="8572500" y="6589713"/>
            <a:ext cx="536575" cy="268287"/>
          </a:xfrm>
          <a:prstGeom prst="rect">
            <a:avLst/>
          </a:prstGeom>
          <a:noFill/>
          <a:ln w="9525">
            <a:noFill/>
            <a:miter lim="800000"/>
            <a:headEnd/>
            <a:tailEnd/>
          </a:ln>
        </p:spPr>
        <p:txBody>
          <a:bodyPr/>
          <a:lstStyle/>
          <a:p>
            <a:pPr algn="r">
              <a:defRPr/>
            </a:pPr>
            <a:fld id="{A9CFFD48-5291-4D21-9FFA-18F2F86E8CAD}" type="slidenum">
              <a:rPr lang="en-US" altLang="ja-JP" sz="1600">
                <a:solidFill>
                  <a:srgbClr val="000000"/>
                </a:solidFill>
                <a:latin typeface="Times New Roman" pitchFamily="18" charset="0"/>
                <a:ea typeface="ＭＳ Ｐゴシック" pitchFamily="50" charset="-128"/>
              </a:rPr>
              <a:pPr algn="r">
                <a:defRPr/>
              </a:pPr>
              <a:t>‹#›</a:t>
            </a:fld>
            <a:endParaRPr lang="en-US" altLang="ja-JP" sz="1600">
              <a:solidFill>
                <a:srgbClr val="000000"/>
              </a:solidFill>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kumimoji="1" sz="2400" b="1">
          <a:solidFill>
            <a:srgbClr val="0099FF"/>
          </a:solidFill>
          <a:latin typeface="+mj-lt"/>
          <a:ea typeface="+mj-ea"/>
          <a:cs typeface="+mj-cs"/>
        </a:defRPr>
      </a:lvl1pPr>
      <a:lvl2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2pPr>
      <a:lvl3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3pPr>
      <a:lvl4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4pPr>
      <a:lvl5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5pPr>
      <a:lvl6pPr marL="4572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6pPr>
      <a:lvl7pPr marL="9144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7pPr>
      <a:lvl8pPr marL="13716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8pPr>
      <a:lvl9pPr marL="18288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9pPr>
    </p:titleStyle>
    <p:bodyStyle>
      <a:lvl1pPr marL="342900" indent="-342900" algn="l" rtl="0" eaLnBrk="1" fontAlgn="base" hangingPunct="1">
        <a:spcBef>
          <a:spcPct val="20000"/>
        </a:spcBef>
        <a:spcAft>
          <a:spcPct val="0"/>
        </a:spcAft>
        <a:buFont typeface="Wingdings" pitchFamily="2" charset="2"/>
        <a:buChar char="n"/>
        <a:defRPr kumimoji="1" sz="2000" b="1">
          <a:solidFill>
            <a:schemeClr val="tx1"/>
          </a:solidFill>
          <a:latin typeface="+mn-lt"/>
          <a:ea typeface="+mn-ea"/>
          <a:cs typeface="+mn-cs"/>
        </a:defRPr>
      </a:lvl1pPr>
      <a:lvl2pPr marL="742950" indent="-285750" algn="l" rtl="0" eaLnBrk="1" fontAlgn="base" hangingPunct="1">
        <a:spcBef>
          <a:spcPct val="20000"/>
        </a:spcBef>
        <a:spcAft>
          <a:spcPct val="0"/>
        </a:spcAft>
        <a:buFont typeface="Times New Roman" pitchFamily="18" charset="0"/>
        <a:buChar char="–"/>
        <a:defRPr kumimoji="1" sz="1600">
          <a:solidFill>
            <a:schemeClr val="tx1"/>
          </a:solidFill>
          <a:latin typeface="+mn-lt"/>
          <a:ea typeface="+mn-ea"/>
        </a:defRPr>
      </a:lvl2pPr>
      <a:lvl3pPr marL="1143000" indent="-228600" algn="l" rtl="0" eaLnBrk="1" fontAlgn="base" hangingPunct="1">
        <a:spcBef>
          <a:spcPct val="20000"/>
        </a:spcBef>
        <a:spcAft>
          <a:spcPct val="0"/>
        </a:spcAft>
        <a:buChar char="•"/>
        <a:defRPr kumimoji="1" sz="14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Ø"/>
        <a:defRPr kumimoji="1" sz="12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6pPr>
      <a:lvl7pPr marL="29718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7pPr>
      <a:lvl8pPr marL="34290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8pPr>
      <a:lvl9pPr marL="38862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4150" y="115888"/>
            <a:ext cx="7312025"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024688"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pPr>
              <a:defRPr/>
            </a:pPr>
            <a:fld id="{3C2895E5-BBCB-477F-9224-15EEA1F559A5}" type="slidenum">
              <a:rPr lang="en-US" altLang="ja-JP"/>
              <a:pPr>
                <a:defRPr/>
              </a:pPr>
              <a:t>‹#›</a:t>
            </a:fld>
            <a:endParaRPr lang="en-US" altLang="ja-JP"/>
          </a:p>
        </p:txBody>
      </p:sp>
      <p:sp>
        <p:nvSpPr>
          <p:cNvPr id="3076" name="Rectangle 25"/>
          <p:cNvSpPr>
            <a:spLocks noGrp="1" noChangeArrowheads="1"/>
          </p:cNvSpPr>
          <p:nvPr>
            <p:ph type="body" idx="1"/>
          </p:nvPr>
        </p:nvSpPr>
        <p:spPr bwMode="auto">
          <a:xfrm>
            <a:off x="250825" y="836613"/>
            <a:ext cx="8642350" cy="151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pic>
        <p:nvPicPr>
          <p:cNvPr id="3077" name="Picture 30" descr="METI 経済産業省 Ministry of Economy, Trade and Industry">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10475" y="34925"/>
            <a:ext cx="1450975" cy="442913"/>
          </a:xfrm>
          <a:prstGeom prst="rect">
            <a:avLst/>
          </a:prstGeom>
          <a:noFill/>
          <a:ln w="9525">
            <a:noFill/>
            <a:miter lim="800000"/>
            <a:headEnd/>
            <a:tailEnd/>
          </a:ln>
        </p:spPr>
      </p:pic>
      <p:sp>
        <p:nvSpPr>
          <p:cNvPr id="1055" name="AutoShape 31"/>
          <p:cNvSpPr>
            <a:spLocks noChangeArrowheads="1"/>
          </p:cNvSpPr>
          <p:nvPr/>
        </p:nvSpPr>
        <p:spPr bwMode="auto">
          <a:xfrm flipV="1">
            <a:off x="184150" y="549275"/>
            <a:ext cx="8959850" cy="76200"/>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anchor="ctr"/>
          <a:lstStyle/>
          <a:p>
            <a:pPr>
              <a:defRPr/>
            </a:pPr>
            <a:endParaRPr lang="ja-JP" altLang="en-US">
              <a:solidFill>
                <a:srgbClr val="000000"/>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fontAlgn="base" hangingPunct="1">
        <a:spcBef>
          <a:spcPct val="0"/>
        </a:spcBef>
        <a:spcAft>
          <a:spcPct val="0"/>
        </a:spcAft>
        <a:defRPr kumimoji="1" sz="2400" b="1">
          <a:solidFill>
            <a:srgbClr val="3333FF"/>
          </a:solidFill>
          <a:latin typeface="+mj-lt"/>
          <a:ea typeface="+mj-ea"/>
          <a:cs typeface="+mj-cs"/>
        </a:defRPr>
      </a:lvl1pPr>
      <a:lvl2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2pPr>
      <a:lvl3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3pPr>
      <a:lvl4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4pPr>
      <a:lvl5pPr algn="l" rtl="0" eaLnBrk="1" fontAlgn="base" hangingPunct="1">
        <a:spcBef>
          <a:spcPct val="0"/>
        </a:spcBef>
        <a:spcAft>
          <a:spcPct val="0"/>
        </a:spcAft>
        <a:defRPr kumimoji="1" sz="2400" b="1">
          <a:solidFill>
            <a:srgbClr val="3333FF"/>
          </a:solidFill>
          <a:latin typeface="Arial" charset="0"/>
          <a:ea typeface="HG丸ｺﾞｼｯｸM-PRO" pitchFamily="49" charset="-128"/>
        </a:defRPr>
      </a:lvl5pPr>
      <a:lvl6pPr marL="4572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6pPr>
      <a:lvl7pPr marL="9144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7pPr>
      <a:lvl8pPr marL="13716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8pPr>
      <a:lvl9pPr marL="18288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9pPr>
    </p:titleStyle>
    <p:bodyStyle>
      <a:lvl1pPr marL="342900" indent="-342900" algn="l" rtl="0" eaLnBrk="1" fontAlgn="base" hangingPunct="1">
        <a:spcBef>
          <a:spcPct val="20000"/>
        </a:spcBef>
        <a:spcAft>
          <a:spcPct val="0"/>
        </a:spcAft>
        <a:buFont typeface="Wingdings" pitchFamily="2" charset="2"/>
        <a:buChar char="n"/>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kumimoji="1" sz="1600">
          <a:solidFill>
            <a:schemeClr val="tx1"/>
          </a:solidFill>
          <a:latin typeface="+mn-lt"/>
          <a:ea typeface="+mn-ea"/>
        </a:defRPr>
      </a:lvl2pPr>
      <a:lvl3pPr marL="1143000" indent="-228600" algn="l" rtl="0" eaLnBrk="1" fontAlgn="base" hangingPunct="1">
        <a:spcBef>
          <a:spcPct val="20000"/>
        </a:spcBef>
        <a:spcAft>
          <a:spcPct val="0"/>
        </a:spcAft>
        <a:buChar char="•"/>
        <a:defRPr kumimoji="1" sz="1400">
          <a:solidFill>
            <a:schemeClr val="tx1"/>
          </a:solidFill>
          <a:latin typeface="+mj-lt"/>
          <a:ea typeface="ＭＳ Ｐゴシック" pitchFamily="50" charset="-128"/>
        </a:defRPr>
      </a:lvl3pPr>
      <a:lvl4pPr marL="1600200" indent="-228600" algn="l" rtl="0" eaLnBrk="1" fontAlgn="base" hangingPunct="1">
        <a:spcBef>
          <a:spcPct val="20000"/>
        </a:spcBef>
        <a:spcAft>
          <a:spcPct val="0"/>
        </a:spcAft>
        <a:buChar char="–"/>
        <a:defRPr kumimoji="1" sz="1200">
          <a:solidFill>
            <a:schemeClr val="tx1"/>
          </a:solidFill>
          <a:latin typeface="+mj-lt"/>
          <a:ea typeface="ＭＳ Ｐゴシック" pitchFamily="50" charset="-128"/>
        </a:defRPr>
      </a:lvl4pPr>
      <a:lvl5pPr marL="20574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6pPr>
      <a:lvl7pPr marL="29718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7pPr>
      <a:lvl8pPr marL="34290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8pPr>
      <a:lvl9pPr marL="38862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0"/>
            <a:ext cx="8713788"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300038" y="714375"/>
            <a:ext cx="866457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4101" name="Rectangle 5"/>
          <p:cNvSpPr>
            <a:spLocks noChangeArrowheads="1"/>
          </p:cNvSpPr>
          <p:nvPr/>
        </p:nvSpPr>
        <p:spPr bwMode="auto">
          <a:xfrm>
            <a:off x="152400" y="500063"/>
            <a:ext cx="8839200" cy="74612"/>
          </a:xfrm>
          <a:prstGeom prst="rect">
            <a:avLst/>
          </a:prstGeom>
          <a:gradFill rotWithShape="0">
            <a:gsLst>
              <a:gs pos="0">
                <a:srgbClr val="0099FF"/>
              </a:gs>
              <a:gs pos="100000">
                <a:schemeClr val="accent2"/>
              </a:gs>
            </a:gsLst>
            <a:lin ang="0" scaled="1"/>
          </a:gradFill>
          <a:ln w="9525">
            <a:noFill/>
            <a:miter lim="800000"/>
            <a:headEnd/>
            <a:tailEnd/>
          </a:ln>
          <a:effectLst/>
        </p:spPr>
        <p:txBody>
          <a:bodyPr wrap="none" anchor="ctr"/>
          <a:lstStyle/>
          <a:p>
            <a:pPr>
              <a:defRPr/>
            </a:pPr>
            <a:endParaRPr lang="ja-JP" altLang="en-US">
              <a:solidFill>
                <a:srgbClr val="000000"/>
              </a:solidFill>
              <a:latin typeface="ＭＳ Ｐゴシック" charset="-128"/>
            </a:endParaRPr>
          </a:p>
        </p:txBody>
      </p:sp>
      <p:sp>
        <p:nvSpPr>
          <p:cNvPr id="4100" name="Rectangle 4"/>
          <p:cNvSpPr>
            <a:spLocks noChangeArrowheads="1"/>
          </p:cNvSpPr>
          <p:nvPr/>
        </p:nvSpPr>
        <p:spPr bwMode="auto">
          <a:xfrm>
            <a:off x="8572500" y="6589713"/>
            <a:ext cx="536575" cy="268287"/>
          </a:xfrm>
          <a:prstGeom prst="rect">
            <a:avLst/>
          </a:prstGeom>
          <a:noFill/>
          <a:ln w="9525">
            <a:noFill/>
            <a:miter lim="800000"/>
            <a:headEnd/>
            <a:tailEnd/>
          </a:ln>
        </p:spPr>
        <p:txBody>
          <a:bodyPr/>
          <a:lstStyle/>
          <a:p>
            <a:pPr algn="r">
              <a:defRPr/>
            </a:pPr>
            <a:fld id="{724FE57B-89C7-48FF-8A96-F7E33952186A}" type="slidenum">
              <a:rPr lang="en-US" altLang="ja-JP" sz="1600">
                <a:solidFill>
                  <a:srgbClr val="000000"/>
                </a:solidFill>
                <a:latin typeface="Times New Roman" pitchFamily="18" charset="0"/>
                <a:ea typeface="ＭＳ Ｐゴシック" pitchFamily="50" charset="-128"/>
              </a:rPr>
              <a:pPr algn="r">
                <a:defRPr/>
              </a:pPr>
              <a:t>‹#›</a:t>
            </a:fld>
            <a:endParaRPr lang="en-US" altLang="ja-JP" sz="1600">
              <a:solidFill>
                <a:srgbClr val="000000"/>
              </a:solidFill>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eaLnBrk="1" fontAlgn="base" hangingPunct="1">
        <a:spcBef>
          <a:spcPct val="0"/>
        </a:spcBef>
        <a:spcAft>
          <a:spcPct val="0"/>
        </a:spcAft>
        <a:defRPr kumimoji="1" sz="2400" b="1">
          <a:solidFill>
            <a:srgbClr val="0099FF"/>
          </a:solidFill>
          <a:latin typeface="+mj-lt"/>
          <a:ea typeface="+mj-ea"/>
          <a:cs typeface="+mj-cs"/>
        </a:defRPr>
      </a:lvl1pPr>
      <a:lvl2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2pPr>
      <a:lvl3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3pPr>
      <a:lvl4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4pPr>
      <a:lvl5pPr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5pPr>
      <a:lvl6pPr marL="4572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6pPr>
      <a:lvl7pPr marL="9144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7pPr>
      <a:lvl8pPr marL="13716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8pPr>
      <a:lvl9pPr marL="1828800" algn="l" rtl="0" eaLnBrk="1" fontAlgn="base" hangingPunct="1">
        <a:spcBef>
          <a:spcPct val="0"/>
        </a:spcBef>
        <a:spcAft>
          <a:spcPct val="0"/>
        </a:spcAft>
        <a:defRPr kumimoji="1" sz="2400" b="1">
          <a:solidFill>
            <a:srgbClr val="0099FF"/>
          </a:solidFill>
          <a:latin typeface="HG丸ｺﾞｼｯｸM-PRO" pitchFamily="49" charset="-128"/>
          <a:ea typeface="HG丸ｺﾞｼｯｸM-PRO" pitchFamily="49" charset="-128"/>
        </a:defRPr>
      </a:lvl9pPr>
    </p:titleStyle>
    <p:bodyStyle>
      <a:lvl1pPr marL="342900" indent="-342900" algn="l" rtl="0" eaLnBrk="1" fontAlgn="base" hangingPunct="1">
        <a:spcBef>
          <a:spcPct val="20000"/>
        </a:spcBef>
        <a:spcAft>
          <a:spcPct val="0"/>
        </a:spcAft>
        <a:buFont typeface="Wingdings" pitchFamily="2" charset="2"/>
        <a:buChar char="n"/>
        <a:defRPr kumimoji="1" sz="2000" b="1">
          <a:solidFill>
            <a:schemeClr val="tx1"/>
          </a:solidFill>
          <a:latin typeface="+mn-lt"/>
          <a:ea typeface="+mn-ea"/>
          <a:cs typeface="+mn-cs"/>
        </a:defRPr>
      </a:lvl1pPr>
      <a:lvl2pPr marL="742950" indent="-285750" algn="l" rtl="0" eaLnBrk="1" fontAlgn="base" hangingPunct="1">
        <a:spcBef>
          <a:spcPct val="20000"/>
        </a:spcBef>
        <a:spcAft>
          <a:spcPct val="0"/>
        </a:spcAft>
        <a:buFont typeface="Times New Roman" pitchFamily="18" charset="0"/>
        <a:buChar char="–"/>
        <a:defRPr kumimoji="1" sz="1600">
          <a:solidFill>
            <a:schemeClr val="tx1"/>
          </a:solidFill>
          <a:latin typeface="+mn-lt"/>
          <a:ea typeface="+mn-ea"/>
        </a:defRPr>
      </a:lvl2pPr>
      <a:lvl3pPr marL="1143000" indent="-228600" algn="l" rtl="0" eaLnBrk="1" fontAlgn="base" hangingPunct="1">
        <a:spcBef>
          <a:spcPct val="20000"/>
        </a:spcBef>
        <a:spcAft>
          <a:spcPct val="0"/>
        </a:spcAft>
        <a:buChar char="•"/>
        <a:defRPr kumimoji="1" sz="14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Ø"/>
        <a:defRPr kumimoji="1" sz="12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6pPr>
      <a:lvl7pPr marL="29718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7pPr>
      <a:lvl8pPr marL="34290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8pPr>
      <a:lvl9pPr marL="3886200" indent="-228600" algn="l" rtl="0" eaLnBrk="1" fontAlgn="base" hangingPunct="1">
        <a:spcBef>
          <a:spcPct val="20000"/>
        </a:spcBef>
        <a:spcAft>
          <a:spcPct val="0"/>
        </a:spcAft>
        <a:buChar char="»"/>
        <a:defRPr kumimoji="1" sz="20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4000" dirty="0" smtClean="0"/>
              <a:t>共通語彙基盤の現状</a:t>
            </a:r>
            <a:endParaRPr lang="en-US" altLang="ja-JP" sz="4000" dirty="0" smtClean="0"/>
          </a:p>
        </p:txBody>
      </p:sp>
      <p:sp>
        <p:nvSpPr>
          <p:cNvPr id="3" name="サブタイトル 2"/>
          <p:cNvSpPr>
            <a:spLocks noGrp="1"/>
          </p:cNvSpPr>
          <p:nvPr>
            <p:ph type="subTitle" idx="1"/>
          </p:nvPr>
        </p:nvSpPr>
        <p:spPr>
          <a:xfrm>
            <a:off x="2320363" y="4869160"/>
            <a:ext cx="4627901" cy="1176536"/>
          </a:xfrm>
        </p:spPr>
        <p:txBody>
          <a:bodyPr/>
          <a:lstStyle/>
          <a:p>
            <a:pPr algn="ctr"/>
            <a:r>
              <a:rPr lang="zh-TW" altLang="en-US" dirty="0" smtClean="0">
                <a:latin typeface="ＭＳ Ｐゴシック" panose="020B0600070205080204" pitchFamily="50" charset="-128"/>
                <a:ea typeface="ＭＳ Ｐゴシック" panose="020B0600070205080204" pitchFamily="50" charset="-128"/>
              </a:rPr>
              <a:t>平本</a:t>
            </a:r>
            <a:r>
              <a:rPr lang="zh-TW" altLang="en-US" dirty="0">
                <a:latin typeface="ＭＳ Ｐゴシック" panose="020B0600070205080204" pitchFamily="50" charset="-128"/>
                <a:ea typeface="ＭＳ Ｐゴシック" panose="020B0600070205080204" pitchFamily="50" charset="-128"/>
              </a:rPr>
              <a:t>　健二</a:t>
            </a:r>
          </a:p>
          <a:p>
            <a:pPr algn="ctr"/>
            <a:r>
              <a:rPr lang="zh-TW" altLang="en-US" dirty="0">
                <a:latin typeface="ＭＳ Ｐゴシック" panose="020B0600070205080204" pitchFamily="50" charset="-128"/>
                <a:ea typeface="ＭＳ Ｐゴシック" panose="020B0600070205080204" pitchFamily="50" charset="-128"/>
              </a:rPr>
              <a:t>　経済産業省</a:t>
            </a:r>
            <a:r>
              <a:rPr lang="en-US" altLang="zh-TW" dirty="0">
                <a:latin typeface="ＭＳ Ｐゴシック" panose="020B0600070205080204" pitchFamily="50" charset="-128"/>
                <a:ea typeface="ＭＳ Ｐゴシック" panose="020B0600070205080204" pitchFamily="50" charset="-128"/>
              </a:rPr>
              <a:t>CIO</a:t>
            </a:r>
            <a:r>
              <a:rPr lang="zh-TW" altLang="en-US" dirty="0">
                <a:latin typeface="ＭＳ Ｐゴシック" panose="020B0600070205080204" pitchFamily="50" charset="-128"/>
                <a:ea typeface="ＭＳ Ｐゴシック" panose="020B0600070205080204" pitchFamily="50" charset="-128"/>
              </a:rPr>
              <a:t>補</a:t>
            </a:r>
            <a:r>
              <a:rPr lang="zh-TW" altLang="en-US" dirty="0" smtClean="0">
                <a:latin typeface="ＭＳ Ｐゴシック" panose="020B0600070205080204" pitchFamily="50" charset="-128"/>
                <a:ea typeface="ＭＳ Ｐゴシック" panose="020B0600070205080204" pitchFamily="50" charset="-128"/>
              </a:rPr>
              <a:t>佐官</a:t>
            </a:r>
            <a:endParaRPr lang="en-US" altLang="ja-JP" dirty="0" smtClean="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36512" y="3111351"/>
            <a:ext cx="9144000" cy="461665"/>
          </a:xfrm>
          <a:prstGeom prst="rect">
            <a:avLst/>
          </a:prstGeom>
        </p:spPr>
        <p:txBody>
          <a:bodyPr wrap="square">
            <a:spAutoFit/>
          </a:bodyPr>
          <a:lstStyle/>
          <a:p>
            <a:pPr algn="ctr"/>
            <a:r>
              <a:rPr lang="en-US" altLang="ja-JP" sz="2400" dirty="0" smtClean="0"/>
              <a:t>IMI(Infrastructure for Multi-layer Interoperability)</a:t>
            </a:r>
            <a:endParaRPr lang="ja-JP" altLang="en-US" sz="2400" dirty="0"/>
          </a:p>
        </p:txBody>
      </p:sp>
      <p:sp>
        <p:nvSpPr>
          <p:cNvPr id="5" name="正方形/長方形 4"/>
          <p:cNvSpPr/>
          <p:nvPr/>
        </p:nvSpPr>
        <p:spPr>
          <a:xfrm>
            <a:off x="2642981" y="3707740"/>
            <a:ext cx="4161267" cy="369332"/>
          </a:xfrm>
          <a:prstGeom prst="rect">
            <a:avLst/>
          </a:prstGeom>
        </p:spPr>
        <p:txBody>
          <a:bodyPr wrap="none">
            <a:spAutoFit/>
          </a:bodyPr>
          <a:lstStyle/>
          <a:p>
            <a:r>
              <a:rPr lang="en-US" altLang="ja-JP" dirty="0" smtClean="0">
                <a:solidFill>
                  <a:schemeClr val="bg1"/>
                </a:solidFill>
              </a:rPr>
              <a:t>http://goikiban.ipa.go.jp/node/20130925/</a:t>
            </a:r>
            <a:endParaRPr lang="ja-JP" altLang="en-US" dirty="0">
              <a:solidFill>
                <a:schemeClr val="bg1"/>
              </a:solidFill>
            </a:endParaRPr>
          </a:p>
        </p:txBody>
      </p:sp>
      <p:sp>
        <p:nvSpPr>
          <p:cNvPr id="6" name="スライド番号プレースホルダー 5"/>
          <p:cNvSpPr>
            <a:spLocks noGrp="1"/>
          </p:cNvSpPr>
          <p:nvPr>
            <p:ph type="sldNum" sz="quarter" idx="12"/>
          </p:nvPr>
        </p:nvSpPr>
        <p:spPr/>
        <p:txBody>
          <a:bodyPr/>
          <a:lstStyle/>
          <a:p>
            <a:fld id="{FEDAF36F-7963-45A2-AC6F-D817CDD9794D}" type="slidenum">
              <a:rPr kumimoji="1" lang="ja-JP" altLang="en-US" smtClean="0"/>
              <a:pPr/>
              <a:t>1</a:t>
            </a:fld>
            <a:endParaRPr kumimoji="1" lang="ja-JP" altLang="en-US"/>
          </a:p>
        </p:txBody>
      </p:sp>
      <p:sp>
        <p:nvSpPr>
          <p:cNvPr id="9" name="Text Box 785"/>
          <p:cNvSpPr txBox="1">
            <a:spLocks noChangeArrowheads="1"/>
          </p:cNvSpPr>
          <p:nvPr/>
        </p:nvSpPr>
        <p:spPr bwMode="auto">
          <a:xfrm>
            <a:off x="8207821" y="129346"/>
            <a:ext cx="828675"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algn="ctr" eaLnBrk="1" hangingPunct="1">
              <a:spcBef>
                <a:spcPct val="50000"/>
              </a:spcBef>
            </a:pPr>
            <a:r>
              <a:rPr lang="ja-JP" altLang="en-US" dirty="0" smtClean="0"/>
              <a:t>資料</a:t>
            </a:r>
            <a:r>
              <a:rPr lang="en-US" altLang="ja-JP" dirty="0" smtClean="0"/>
              <a:t>1-4</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共通語彙基盤（</a:t>
            </a:r>
            <a:r>
              <a:rPr kumimoji="1" lang="en-US" altLang="ja-JP" dirty="0" smtClean="0"/>
              <a:t>IMI</a:t>
            </a:r>
            <a:r>
              <a:rPr kumimoji="1" lang="ja-JP" altLang="en-US" dirty="0" smtClean="0"/>
              <a:t>）概要</a:t>
            </a:r>
            <a:endParaRPr kumimoji="1" lang="ja-JP" altLang="en-US" dirty="0"/>
          </a:p>
        </p:txBody>
      </p:sp>
      <p:sp>
        <p:nvSpPr>
          <p:cNvPr id="4" name="コンテンツ プレースホルダ 3"/>
          <p:cNvSpPr>
            <a:spLocks noGrp="1"/>
          </p:cNvSpPr>
          <p:nvPr>
            <p:ph idx="1"/>
          </p:nvPr>
        </p:nvSpPr>
        <p:spPr>
          <a:xfrm>
            <a:off x="179512" y="620688"/>
            <a:ext cx="8686800" cy="486054"/>
          </a:xfrm>
        </p:spPr>
        <p:txBody>
          <a:bodyPr/>
          <a:lstStyle/>
          <a:p>
            <a:r>
              <a:rPr kumimoji="1" lang="en-US" altLang="ja-JP" dirty="0" smtClean="0"/>
              <a:t>IMI(Infrastructure for Multi-layer Interoperability)</a:t>
            </a:r>
            <a:r>
              <a:rPr kumimoji="1" lang="ja-JP" altLang="en-US" dirty="0" smtClean="0"/>
              <a:t>とは、用語の参照辞書を整備することで、各種データの同一性の確認を容易にし、その結果として、システム間の連携やオープンデータの活用を容易にできるようにする仕組みです。</a:t>
            </a:r>
            <a:endParaRPr kumimoji="1" lang="en-US" altLang="ja-JP" dirty="0" smtClean="0"/>
          </a:p>
          <a:p>
            <a:r>
              <a:rPr kumimoji="1" lang="ja-JP" altLang="en-US" dirty="0" smtClean="0"/>
              <a:t>複数目的、複数組織間でデータを再利用するためには、このような仕組みが欠かせません。</a:t>
            </a:r>
            <a:endParaRPr kumimoji="1" lang="ja-JP" altLang="en-US" dirty="0"/>
          </a:p>
        </p:txBody>
      </p:sp>
      <p:sp>
        <p:nvSpPr>
          <p:cNvPr id="25" name="円/楕円 24"/>
          <p:cNvSpPr/>
          <p:nvPr/>
        </p:nvSpPr>
        <p:spPr bwMode="auto">
          <a:xfrm>
            <a:off x="1206003" y="3186348"/>
            <a:ext cx="3672409" cy="3622104"/>
          </a:xfrm>
          <a:prstGeom prst="ellipse">
            <a:avLst/>
          </a:prstGeom>
          <a:ln/>
        </p:spPr>
        <p:style>
          <a:lnRef idx="0">
            <a:schemeClr val="accent5"/>
          </a:lnRef>
          <a:fillRef idx="3">
            <a:schemeClr val="accent5"/>
          </a:fillRef>
          <a:effectRef idx="3">
            <a:schemeClr val="accent5"/>
          </a:effectRef>
          <a:fontRef idx="minor">
            <a:schemeClr val="lt1"/>
          </a:fontRef>
        </p:style>
        <p:txBody>
          <a:bodyPr anchor="b"/>
          <a:lstStyle/>
          <a:p>
            <a:pPr algn="ctr">
              <a:defRPr/>
            </a:pPr>
            <a:endParaRPr lang="en-US" altLang="ja-JP" dirty="0">
              <a:solidFill>
                <a:schemeClr val="tx1"/>
              </a:solidFill>
            </a:endParaRPr>
          </a:p>
        </p:txBody>
      </p:sp>
      <p:graphicFrame>
        <p:nvGraphicFramePr>
          <p:cNvPr id="26" name="グラフ 25"/>
          <p:cNvGraphicFramePr/>
          <p:nvPr/>
        </p:nvGraphicFramePr>
        <p:xfrm>
          <a:off x="-540568" y="2965400"/>
          <a:ext cx="715433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7" name="円/楕円 26"/>
          <p:cNvSpPr/>
          <p:nvPr/>
        </p:nvSpPr>
        <p:spPr bwMode="auto">
          <a:xfrm>
            <a:off x="2358131" y="4288172"/>
            <a:ext cx="1440161" cy="1418456"/>
          </a:xfrm>
          <a:prstGeom prst="ellipse">
            <a:avLst/>
          </a:prstGeom>
          <a:ln/>
        </p:spPr>
        <p:style>
          <a:lnRef idx="0">
            <a:schemeClr val="accent5"/>
          </a:lnRef>
          <a:fillRef idx="3">
            <a:schemeClr val="accent5"/>
          </a:fillRef>
          <a:effectRef idx="3">
            <a:schemeClr val="accent5"/>
          </a:effectRef>
          <a:fontRef idx="minor">
            <a:schemeClr val="lt1"/>
          </a:fontRef>
        </p:style>
        <p:txBody>
          <a:bodyPr lIns="72000" rIns="72000" anchor="ctr"/>
          <a:lstStyle/>
          <a:p>
            <a:pPr algn="ctr">
              <a:defRPr/>
            </a:pPr>
            <a:r>
              <a:rPr lang="ja-JP" altLang="en-US" dirty="0">
                <a:solidFill>
                  <a:schemeClr val="tx1"/>
                </a:solidFill>
              </a:rPr>
              <a:t>コア</a:t>
            </a:r>
            <a:endParaRPr lang="en-US" altLang="ja-JP" dirty="0">
              <a:solidFill>
                <a:schemeClr val="tx1"/>
              </a:solidFill>
            </a:endParaRPr>
          </a:p>
          <a:p>
            <a:pPr algn="ctr">
              <a:defRPr/>
            </a:pPr>
            <a:r>
              <a:rPr lang="ja-JP" altLang="en-US" dirty="0">
                <a:solidFill>
                  <a:schemeClr val="tx1"/>
                </a:solidFill>
              </a:rPr>
              <a:t>ボキャブラリ</a:t>
            </a:r>
          </a:p>
        </p:txBody>
      </p:sp>
      <p:sp>
        <p:nvSpPr>
          <p:cNvPr id="28" name="テキスト ボックス 10"/>
          <p:cNvSpPr txBox="1">
            <a:spLocks noChangeArrowheads="1"/>
          </p:cNvSpPr>
          <p:nvPr/>
        </p:nvSpPr>
        <p:spPr bwMode="auto">
          <a:xfrm>
            <a:off x="2791668" y="6559426"/>
            <a:ext cx="484188" cy="307975"/>
          </a:xfrm>
          <a:prstGeom prst="rect">
            <a:avLst/>
          </a:prstGeom>
          <a:noFill/>
          <a:ln w="9525">
            <a:noFill/>
            <a:miter lim="800000"/>
            <a:headEnd/>
            <a:tailEnd/>
          </a:ln>
        </p:spPr>
        <p:txBody>
          <a:bodyPr wrap="none">
            <a:spAutoFit/>
          </a:bodyPr>
          <a:lstStyle/>
          <a:p>
            <a:r>
              <a:rPr lang="en-US" altLang="ja-JP" dirty="0"/>
              <a:t>API</a:t>
            </a:r>
            <a:endParaRPr lang="ja-JP" altLang="en-US" dirty="0"/>
          </a:p>
        </p:txBody>
      </p:sp>
      <p:sp>
        <p:nvSpPr>
          <p:cNvPr id="29" name="テキスト ボックス 21"/>
          <p:cNvSpPr txBox="1">
            <a:spLocks noChangeArrowheads="1"/>
          </p:cNvSpPr>
          <p:nvPr/>
        </p:nvSpPr>
        <p:spPr bwMode="auto">
          <a:xfrm>
            <a:off x="2786906" y="3093913"/>
            <a:ext cx="484187" cy="307975"/>
          </a:xfrm>
          <a:prstGeom prst="rect">
            <a:avLst/>
          </a:prstGeom>
          <a:noFill/>
          <a:ln w="9525">
            <a:noFill/>
            <a:miter lim="800000"/>
            <a:headEnd/>
            <a:tailEnd/>
          </a:ln>
        </p:spPr>
        <p:txBody>
          <a:bodyPr wrap="none">
            <a:spAutoFit/>
          </a:bodyPr>
          <a:lstStyle/>
          <a:p>
            <a:r>
              <a:rPr lang="en-US" altLang="ja-JP"/>
              <a:t>API</a:t>
            </a:r>
            <a:endParaRPr lang="ja-JP" altLang="en-US"/>
          </a:p>
        </p:txBody>
      </p:sp>
      <p:sp>
        <p:nvSpPr>
          <p:cNvPr id="30" name="円弧 29"/>
          <p:cNvSpPr/>
          <p:nvPr/>
        </p:nvSpPr>
        <p:spPr>
          <a:xfrm>
            <a:off x="971600" y="3009776"/>
            <a:ext cx="4122737" cy="3960812"/>
          </a:xfrm>
          <a:prstGeom prst="arc">
            <a:avLst>
              <a:gd name="adj1" fmla="val 16200000"/>
              <a:gd name="adj2" fmla="val 3468559"/>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テキスト ボックス 30"/>
          <p:cNvSpPr txBox="1"/>
          <p:nvPr/>
        </p:nvSpPr>
        <p:spPr bwMode="auto">
          <a:xfrm>
            <a:off x="5076056" y="4132270"/>
            <a:ext cx="3816424" cy="1384962"/>
          </a:xfrm>
          <a:prstGeom prst="rect">
            <a:avLst/>
          </a:prstGeom>
          <a:noFill/>
          <a:ln w="9525" algn="ctr">
            <a:noFill/>
            <a:miter lim="800000"/>
            <a:headEnd/>
            <a:tailEnd/>
          </a:ln>
          <a:effectLst/>
        </p:spPr>
        <p:txBody>
          <a:bodyPr wrap="square" lIns="91406" tIns="45704" rIns="91406" bIns="45704">
            <a:spAutoFit/>
          </a:bodyPr>
          <a:lstStyle/>
          <a:p>
            <a:pPr>
              <a:defRPr/>
            </a:pPr>
            <a:r>
              <a:rPr lang="ja-JP" altLang="en-US" sz="1400" b="0" dirty="0"/>
              <a:t>分野横断で情報交換するには、</a:t>
            </a:r>
            <a:endParaRPr lang="en-US" altLang="ja-JP" sz="1400" b="0" dirty="0"/>
          </a:p>
          <a:p>
            <a:pPr marL="261938" indent="-87313">
              <a:defRPr/>
            </a:pPr>
            <a:r>
              <a:rPr lang="ja-JP" altLang="en-US" sz="1400" b="0" i="1" dirty="0"/>
              <a:t>・基本的なフォーマットの統一</a:t>
            </a:r>
            <a:endParaRPr lang="en-US" altLang="ja-JP" sz="1400" b="0" i="1" dirty="0"/>
          </a:p>
          <a:p>
            <a:pPr marL="261938" indent="-87313">
              <a:defRPr/>
            </a:pPr>
            <a:r>
              <a:rPr lang="ja-JP" altLang="en-US" sz="1400" b="0" i="1" dirty="0"/>
              <a:t>・異なる言葉で表現していても、同じことであれば同じ意味としてとらえること</a:t>
            </a:r>
            <a:endParaRPr lang="en-US" altLang="ja-JP" sz="1400" b="0" i="1" dirty="0"/>
          </a:p>
          <a:p>
            <a:pPr marL="261938" indent="-87313">
              <a:defRPr/>
            </a:pPr>
            <a:r>
              <a:rPr lang="ja-JP" altLang="en-US" sz="1400" b="0" i="1" dirty="0"/>
              <a:t>・同じ言葉でも違う意味の言葉の明確化</a:t>
            </a:r>
            <a:endParaRPr lang="en-US" altLang="ja-JP" sz="1400" b="0" i="1" dirty="0"/>
          </a:p>
          <a:p>
            <a:pPr marL="95250" indent="-95250">
              <a:defRPr/>
            </a:pPr>
            <a:r>
              <a:rPr lang="ja-JP" altLang="en-US" sz="1400" b="0" dirty="0"/>
              <a:t>が必要。</a:t>
            </a:r>
            <a:endParaRPr lang="en-US" altLang="ja-JP" sz="1400" b="0" dirty="0"/>
          </a:p>
        </p:txBody>
      </p:sp>
      <p:cxnSp>
        <p:nvCxnSpPr>
          <p:cNvPr id="18" name="直線矢印コネクタ 17"/>
          <p:cNvCxnSpPr/>
          <p:nvPr/>
        </p:nvCxnSpPr>
        <p:spPr>
          <a:xfrm flipH="1" flipV="1">
            <a:off x="3635896" y="5085184"/>
            <a:ext cx="1656184"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5292080" y="5733256"/>
            <a:ext cx="3328087" cy="584743"/>
          </a:xfrm>
          <a:prstGeom prst="rect">
            <a:avLst/>
          </a:prstGeom>
          <a:noFill/>
          <a:ln w="9525" algn="ctr">
            <a:noFill/>
            <a:miter lim="800000"/>
            <a:headEnd/>
            <a:tailEnd/>
          </a:ln>
          <a:effectLst/>
        </p:spPr>
        <p:txBody>
          <a:bodyPr wrap="none" lIns="91406" tIns="45704" rIns="91406" bIns="45704" rtlCol="0">
            <a:spAutoFit/>
          </a:bodyPr>
          <a:lstStyle/>
          <a:p>
            <a:r>
              <a:rPr kumimoji="1" lang="ja-JP" altLang="en-US" sz="1600" b="0" dirty="0" smtClean="0">
                <a:solidFill>
                  <a:srgbClr val="FF0000"/>
                </a:solidFill>
              </a:rPr>
              <a:t>コア・ボキャブラリ</a:t>
            </a:r>
            <a:endParaRPr kumimoji="1" lang="en-US" altLang="ja-JP" sz="1600" b="0" dirty="0" smtClean="0">
              <a:solidFill>
                <a:srgbClr val="FF0000"/>
              </a:solidFill>
            </a:endParaRPr>
          </a:p>
          <a:p>
            <a:r>
              <a:rPr kumimoji="1" lang="ja-JP" altLang="en-US" sz="1600" b="0" dirty="0" smtClean="0">
                <a:solidFill>
                  <a:srgbClr val="FF0000"/>
                </a:solidFill>
              </a:rPr>
              <a:t>氏名、住所等の分野共通に使う語彙</a:t>
            </a:r>
            <a:endParaRPr kumimoji="1" lang="ja-JP" altLang="en-US" sz="1600" b="0" dirty="0">
              <a:solidFill>
                <a:srgbClr val="FF0000"/>
              </a:solidFill>
            </a:endParaRPr>
          </a:p>
        </p:txBody>
      </p:sp>
      <p:sp>
        <p:nvSpPr>
          <p:cNvPr id="21" name="テキスト ボックス 20"/>
          <p:cNvSpPr txBox="1"/>
          <p:nvPr/>
        </p:nvSpPr>
        <p:spPr bwMode="auto">
          <a:xfrm>
            <a:off x="5292080" y="6300641"/>
            <a:ext cx="3369765" cy="584743"/>
          </a:xfrm>
          <a:prstGeom prst="rect">
            <a:avLst/>
          </a:prstGeom>
          <a:noFill/>
          <a:ln w="9525" algn="ctr">
            <a:noFill/>
            <a:miter lim="800000"/>
            <a:headEnd/>
            <a:tailEnd/>
          </a:ln>
          <a:effectLst/>
        </p:spPr>
        <p:txBody>
          <a:bodyPr wrap="none" lIns="91406" tIns="45704" rIns="91406" bIns="45704" rtlCol="0">
            <a:spAutoFit/>
          </a:bodyPr>
          <a:lstStyle/>
          <a:p>
            <a:r>
              <a:rPr kumimoji="1" lang="ja-JP" altLang="en-US" sz="1600" b="0" dirty="0" smtClean="0">
                <a:solidFill>
                  <a:srgbClr val="00B050"/>
                </a:solidFill>
              </a:rPr>
              <a:t>ドメイン・ボキャブラリ</a:t>
            </a:r>
            <a:endParaRPr kumimoji="1" lang="en-US" altLang="ja-JP" sz="1600" b="0" dirty="0" smtClean="0">
              <a:solidFill>
                <a:srgbClr val="00B050"/>
              </a:solidFill>
            </a:endParaRPr>
          </a:p>
          <a:p>
            <a:r>
              <a:rPr kumimoji="1" lang="ja-JP" altLang="en-US" sz="1600" b="0" dirty="0" smtClean="0">
                <a:solidFill>
                  <a:srgbClr val="00B050"/>
                </a:solidFill>
              </a:rPr>
              <a:t>各分野内でしか使われない専門語彙</a:t>
            </a:r>
            <a:endParaRPr kumimoji="1" lang="ja-JP" altLang="en-US" sz="1600" b="0" dirty="0">
              <a:solidFill>
                <a:srgbClr val="00B050"/>
              </a:solidFill>
            </a:endParaRPr>
          </a:p>
        </p:txBody>
      </p:sp>
      <p:cxnSp>
        <p:nvCxnSpPr>
          <p:cNvPr id="23" name="直線矢印コネクタ 22"/>
          <p:cNvCxnSpPr/>
          <p:nvPr/>
        </p:nvCxnSpPr>
        <p:spPr>
          <a:xfrm flipH="1" flipV="1">
            <a:off x="3923928" y="6165304"/>
            <a:ext cx="1296144" cy="36004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FEDAF36F-7963-45A2-AC6F-D817CDD9794D}" type="slidenum">
              <a:rPr kumimoji="1" lang="ja-JP" altLang="en-US" smtClean="0"/>
              <a:pPr/>
              <a:t>2</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情報構造のイメージ</a:t>
            </a:r>
            <a:endParaRPr kumimoji="1" lang="ja-JP" altLang="en-US" dirty="0"/>
          </a:p>
        </p:txBody>
      </p:sp>
      <p:sp>
        <p:nvSpPr>
          <p:cNvPr id="46" name="コンテンツ プレースホルダ 45"/>
          <p:cNvSpPr>
            <a:spLocks noGrp="1"/>
          </p:cNvSpPr>
          <p:nvPr>
            <p:ph idx="1"/>
          </p:nvPr>
        </p:nvSpPr>
        <p:spPr/>
        <p:txBody>
          <a:bodyPr/>
          <a:lstStyle/>
          <a:p>
            <a:r>
              <a:rPr kumimoji="1" lang="ja-JP" altLang="en-US" dirty="0" smtClean="0"/>
              <a:t>施設等の情報は、コアのボキャブラリとドメインのボキャブラリ</a:t>
            </a:r>
            <a:r>
              <a:rPr lang="ja-JP" altLang="en-US" dirty="0" smtClean="0"/>
              <a:t>の組み合わせで表すことができます</a:t>
            </a:r>
            <a:r>
              <a:rPr kumimoji="1" lang="ja-JP" altLang="en-US" dirty="0" smtClean="0"/>
              <a:t>。</a:t>
            </a:r>
            <a:endParaRPr kumimoji="1" lang="ja-JP" altLang="en-US" dirty="0"/>
          </a:p>
        </p:txBody>
      </p:sp>
      <p:sp>
        <p:nvSpPr>
          <p:cNvPr id="8" name="角丸四角形 7"/>
          <p:cNvSpPr/>
          <p:nvPr/>
        </p:nvSpPr>
        <p:spPr>
          <a:xfrm>
            <a:off x="40485" y="1700808"/>
            <a:ext cx="126291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病院</a:t>
            </a:r>
            <a:endParaRPr kumimoji="1" lang="ja-JP" altLang="en-US" b="0" dirty="0">
              <a:solidFill>
                <a:schemeClr val="tx1"/>
              </a:solidFill>
            </a:endParaRPr>
          </a:p>
        </p:txBody>
      </p:sp>
      <p:sp>
        <p:nvSpPr>
          <p:cNvPr id="9" name="角丸四角形 8"/>
          <p:cNvSpPr/>
          <p:nvPr/>
        </p:nvSpPr>
        <p:spPr>
          <a:xfrm>
            <a:off x="904581" y="2276872"/>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建物</a:t>
            </a:r>
            <a:endParaRPr kumimoji="1" lang="ja-JP" altLang="en-US" b="0" dirty="0">
              <a:solidFill>
                <a:schemeClr val="tx1"/>
              </a:solidFill>
            </a:endParaRPr>
          </a:p>
        </p:txBody>
      </p:sp>
      <p:sp>
        <p:nvSpPr>
          <p:cNvPr id="10" name="角丸四角形 9"/>
          <p:cNvSpPr/>
          <p:nvPr/>
        </p:nvSpPr>
        <p:spPr>
          <a:xfrm>
            <a:off x="904581" y="4869160"/>
            <a:ext cx="1262910" cy="432048"/>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診療科</a:t>
            </a:r>
            <a:endParaRPr kumimoji="1" lang="ja-JP" altLang="en-US" b="0" dirty="0">
              <a:solidFill>
                <a:schemeClr val="tx1"/>
              </a:solidFill>
            </a:endParaRPr>
          </a:p>
        </p:txBody>
      </p:sp>
      <p:sp>
        <p:nvSpPr>
          <p:cNvPr id="11" name="角丸四角形 10"/>
          <p:cNvSpPr/>
          <p:nvPr/>
        </p:nvSpPr>
        <p:spPr>
          <a:xfrm>
            <a:off x="1768677" y="2780928"/>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所在（住所）</a:t>
            </a:r>
            <a:endParaRPr kumimoji="1" lang="ja-JP" altLang="en-US" b="0" dirty="0">
              <a:solidFill>
                <a:schemeClr val="tx1"/>
              </a:solidFill>
            </a:endParaRPr>
          </a:p>
        </p:txBody>
      </p:sp>
      <p:sp>
        <p:nvSpPr>
          <p:cNvPr id="12" name="角丸四角形 11"/>
          <p:cNvSpPr/>
          <p:nvPr/>
        </p:nvSpPr>
        <p:spPr>
          <a:xfrm>
            <a:off x="1768677" y="3284984"/>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施設情報</a:t>
            </a:r>
            <a:endParaRPr kumimoji="1" lang="ja-JP" altLang="en-US" b="0" dirty="0">
              <a:solidFill>
                <a:schemeClr val="tx1"/>
              </a:solidFill>
            </a:endParaRPr>
          </a:p>
        </p:txBody>
      </p:sp>
      <p:cxnSp>
        <p:nvCxnSpPr>
          <p:cNvPr id="14" name="図形 13"/>
          <p:cNvCxnSpPr>
            <a:stCxn id="8" idx="2"/>
            <a:endCxn id="9" idx="1"/>
          </p:cNvCxnSpPr>
          <p:nvPr/>
        </p:nvCxnSpPr>
        <p:spPr>
          <a:xfrm rot="16200000" flipH="1">
            <a:off x="608241" y="2196556"/>
            <a:ext cx="360040"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図形 15"/>
          <p:cNvCxnSpPr>
            <a:stCxn id="8" idx="2"/>
            <a:endCxn id="10" idx="1"/>
          </p:cNvCxnSpPr>
          <p:nvPr/>
        </p:nvCxnSpPr>
        <p:spPr>
          <a:xfrm rot="16200000" flipH="1">
            <a:off x="-687903" y="3492700"/>
            <a:ext cx="2952328"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図形 17"/>
          <p:cNvCxnSpPr>
            <a:stCxn id="9" idx="2"/>
            <a:endCxn id="11" idx="1"/>
          </p:cNvCxnSpPr>
          <p:nvPr/>
        </p:nvCxnSpPr>
        <p:spPr>
          <a:xfrm rot="16200000" flipH="1">
            <a:off x="1508341" y="2736616"/>
            <a:ext cx="288032"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図形 19"/>
          <p:cNvCxnSpPr>
            <a:stCxn id="9" idx="2"/>
            <a:endCxn id="12" idx="1"/>
          </p:cNvCxnSpPr>
          <p:nvPr/>
        </p:nvCxnSpPr>
        <p:spPr>
          <a:xfrm rot="16200000" flipH="1">
            <a:off x="1256313" y="2988644"/>
            <a:ext cx="792088"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768677" y="3789040"/>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建築物情報</a:t>
            </a:r>
            <a:endParaRPr kumimoji="1" lang="ja-JP" altLang="en-US" b="0" dirty="0">
              <a:solidFill>
                <a:schemeClr val="tx1"/>
              </a:solidFill>
            </a:endParaRPr>
          </a:p>
        </p:txBody>
      </p:sp>
      <p:cxnSp>
        <p:nvCxnSpPr>
          <p:cNvPr id="23" name="図形 22"/>
          <p:cNvCxnSpPr>
            <a:stCxn id="9" idx="2"/>
            <a:endCxn id="21" idx="1"/>
          </p:cNvCxnSpPr>
          <p:nvPr/>
        </p:nvCxnSpPr>
        <p:spPr>
          <a:xfrm rot="16200000" flipH="1">
            <a:off x="1004285" y="3240672"/>
            <a:ext cx="1296144"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904581" y="5373216"/>
            <a:ext cx="1262910" cy="432048"/>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b="0" dirty="0" smtClean="0">
                <a:solidFill>
                  <a:schemeClr val="tx1"/>
                </a:solidFill>
              </a:rPr>
              <a:t>状況</a:t>
            </a:r>
            <a:endParaRPr kumimoji="1" lang="ja-JP" altLang="en-US" b="0" dirty="0">
              <a:solidFill>
                <a:schemeClr val="tx1"/>
              </a:solidFill>
            </a:endParaRPr>
          </a:p>
        </p:txBody>
      </p:sp>
      <p:sp>
        <p:nvSpPr>
          <p:cNvPr id="25" name="角丸四角形 24"/>
          <p:cNvSpPr/>
          <p:nvPr/>
        </p:nvSpPr>
        <p:spPr>
          <a:xfrm>
            <a:off x="904581" y="5877272"/>
            <a:ext cx="1262910" cy="432048"/>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ベッド数</a:t>
            </a:r>
            <a:endParaRPr kumimoji="1" lang="ja-JP" altLang="en-US" b="0" dirty="0">
              <a:solidFill>
                <a:schemeClr val="tx1"/>
              </a:solidFill>
            </a:endParaRPr>
          </a:p>
        </p:txBody>
      </p:sp>
      <p:cxnSp>
        <p:nvCxnSpPr>
          <p:cNvPr id="27" name="図形 26"/>
          <p:cNvCxnSpPr>
            <a:stCxn id="8" idx="2"/>
            <a:endCxn id="24" idx="1"/>
          </p:cNvCxnSpPr>
          <p:nvPr/>
        </p:nvCxnSpPr>
        <p:spPr>
          <a:xfrm rot="16200000" flipH="1">
            <a:off x="-939931" y="3744728"/>
            <a:ext cx="3456384"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図形 28"/>
          <p:cNvCxnSpPr>
            <a:stCxn id="8" idx="2"/>
            <a:endCxn id="25" idx="1"/>
          </p:cNvCxnSpPr>
          <p:nvPr/>
        </p:nvCxnSpPr>
        <p:spPr>
          <a:xfrm rot="16200000" flipH="1">
            <a:off x="-1191959" y="3996756"/>
            <a:ext cx="3960440"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3093066" y="1700808"/>
            <a:ext cx="126291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小学校</a:t>
            </a:r>
            <a:endParaRPr kumimoji="1" lang="ja-JP" altLang="en-US" b="0" dirty="0">
              <a:solidFill>
                <a:schemeClr val="tx1"/>
              </a:solidFill>
            </a:endParaRPr>
          </a:p>
        </p:txBody>
      </p:sp>
      <p:sp>
        <p:nvSpPr>
          <p:cNvPr id="36" name="角丸四角形 35"/>
          <p:cNvSpPr/>
          <p:nvPr/>
        </p:nvSpPr>
        <p:spPr>
          <a:xfrm>
            <a:off x="3957162" y="2276872"/>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建物</a:t>
            </a:r>
            <a:endParaRPr kumimoji="1" lang="ja-JP" altLang="en-US" b="0" dirty="0">
              <a:solidFill>
                <a:schemeClr val="tx1"/>
              </a:solidFill>
            </a:endParaRPr>
          </a:p>
        </p:txBody>
      </p:sp>
      <p:sp>
        <p:nvSpPr>
          <p:cNvPr id="37" name="角丸四角形 36"/>
          <p:cNvSpPr/>
          <p:nvPr/>
        </p:nvSpPr>
        <p:spPr>
          <a:xfrm>
            <a:off x="3957162" y="4869160"/>
            <a:ext cx="1262910" cy="432048"/>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生徒数</a:t>
            </a:r>
            <a:endParaRPr kumimoji="1" lang="ja-JP" altLang="en-US" b="0" dirty="0">
              <a:solidFill>
                <a:schemeClr val="tx1"/>
              </a:solidFill>
            </a:endParaRPr>
          </a:p>
        </p:txBody>
      </p:sp>
      <p:sp>
        <p:nvSpPr>
          <p:cNvPr id="38" name="角丸四角形 37"/>
          <p:cNvSpPr/>
          <p:nvPr/>
        </p:nvSpPr>
        <p:spPr>
          <a:xfrm>
            <a:off x="4821258" y="2780928"/>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所在（住所）</a:t>
            </a:r>
            <a:endParaRPr kumimoji="1" lang="ja-JP" altLang="en-US" b="0" dirty="0">
              <a:solidFill>
                <a:schemeClr val="tx1"/>
              </a:solidFill>
            </a:endParaRPr>
          </a:p>
        </p:txBody>
      </p:sp>
      <p:sp>
        <p:nvSpPr>
          <p:cNvPr id="39" name="角丸四角形 38"/>
          <p:cNvSpPr/>
          <p:nvPr/>
        </p:nvSpPr>
        <p:spPr>
          <a:xfrm>
            <a:off x="4821258" y="3284984"/>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施設情報</a:t>
            </a:r>
            <a:endParaRPr kumimoji="1" lang="ja-JP" altLang="en-US" b="0" dirty="0">
              <a:solidFill>
                <a:schemeClr val="tx1"/>
              </a:solidFill>
            </a:endParaRPr>
          </a:p>
        </p:txBody>
      </p:sp>
      <p:cxnSp>
        <p:nvCxnSpPr>
          <p:cNvPr id="40" name="図形 39"/>
          <p:cNvCxnSpPr>
            <a:stCxn id="35" idx="2"/>
            <a:endCxn id="36" idx="1"/>
          </p:cNvCxnSpPr>
          <p:nvPr/>
        </p:nvCxnSpPr>
        <p:spPr>
          <a:xfrm rot="16200000" flipH="1">
            <a:off x="3660821" y="2196556"/>
            <a:ext cx="360040"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図形 40"/>
          <p:cNvCxnSpPr>
            <a:stCxn id="35" idx="2"/>
            <a:endCxn id="37" idx="1"/>
          </p:cNvCxnSpPr>
          <p:nvPr/>
        </p:nvCxnSpPr>
        <p:spPr>
          <a:xfrm rot="16200000" flipH="1">
            <a:off x="2364677" y="3492700"/>
            <a:ext cx="2952328"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図形 41"/>
          <p:cNvCxnSpPr>
            <a:stCxn id="36" idx="2"/>
            <a:endCxn id="38" idx="1"/>
          </p:cNvCxnSpPr>
          <p:nvPr/>
        </p:nvCxnSpPr>
        <p:spPr>
          <a:xfrm rot="16200000" flipH="1">
            <a:off x="4560921" y="2736616"/>
            <a:ext cx="288032"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図形 42"/>
          <p:cNvCxnSpPr>
            <a:stCxn id="36" idx="2"/>
            <a:endCxn id="39" idx="1"/>
          </p:cNvCxnSpPr>
          <p:nvPr/>
        </p:nvCxnSpPr>
        <p:spPr>
          <a:xfrm rot="16200000" flipH="1">
            <a:off x="4308893" y="2988644"/>
            <a:ext cx="792088"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4821258" y="3789040"/>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建築物情報</a:t>
            </a:r>
            <a:endParaRPr kumimoji="1" lang="ja-JP" altLang="en-US" b="0" dirty="0">
              <a:solidFill>
                <a:schemeClr val="tx1"/>
              </a:solidFill>
            </a:endParaRPr>
          </a:p>
        </p:txBody>
      </p:sp>
      <p:cxnSp>
        <p:nvCxnSpPr>
          <p:cNvPr id="45" name="図形 44"/>
          <p:cNvCxnSpPr>
            <a:stCxn id="36" idx="2"/>
            <a:endCxn id="44" idx="1"/>
          </p:cNvCxnSpPr>
          <p:nvPr/>
        </p:nvCxnSpPr>
        <p:spPr>
          <a:xfrm rot="16200000" flipH="1">
            <a:off x="4056865" y="3240672"/>
            <a:ext cx="1296144"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821258" y="4293096"/>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避難所情報</a:t>
            </a:r>
            <a:endParaRPr kumimoji="1" lang="ja-JP" altLang="en-US" b="0" dirty="0">
              <a:solidFill>
                <a:schemeClr val="tx1"/>
              </a:solidFill>
            </a:endParaRPr>
          </a:p>
        </p:txBody>
      </p:sp>
      <p:cxnSp>
        <p:nvCxnSpPr>
          <p:cNvPr id="52" name="図形 51"/>
          <p:cNvCxnSpPr>
            <a:stCxn id="36" idx="2"/>
            <a:endCxn id="50" idx="1"/>
          </p:cNvCxnSpPr>
          <p:nvPr/>
        </p:nvCxnSpPr>
        <p:spPr>
          <a:xfrm rot="16200000" flipH="1">
            <a:off x="3804837" y="3492700"/>
            <a:ext cx="1800200"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5496" y="4797152"/>
            <a:ext cx="6513954"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411760" y="4291355"/>
            <a:ext cx="1112805" cy="523220"/>
          </a:xfrm>
          <a:prstGeom prst="rect">
            <a:avLst/>
          </a:prstGeom>
          <a:noFill/>
        </p:spPr>
        <p:txBody>
          <a:bodyPr wrap="none" rtlCol="0">
            <a:spAutoFit/>
          </a:bodyPr>
          <a:lstStyle/>
          <a:p>
            <a:r>
              <a:rPr kumimoji="1" lang="ja-JP" altLang="en-US" sz="1400" b="0" dirty="0" smtClean="0"/>
              <a:t>コア</a:t>
            </a:r>
            <a:endParaRPr kumimoji="1" lang="en-US" altLang="ja-JP" sz="1400" b="0" dirty="0" smtClean="0"/>
          </a:p>
          <a:p>
            <a:r>
              <a:rPr kumimoji="1" lang="ja-JP" altLang="en-US" sz="1400" b="0" dirty="0" smtClean="0"/>
              <a:t>ボキャブラリ</a:t>
            </a:r>
            <a:endParaRPr kumimoji="1" lang="ja-JP" altLang="en-US" sz="1400" b="0" dirty="0"/>
          </a:p>
        </p:txBody>
      </p:sp>
      <p:sp>
        <p:nvSpPr>
          <p:cNvPr id="59" name="テキスト ボックス 58"/>
          <p:cNvSpPr txBox="1"/>
          <p:nvPr/>
        </p:nvSpPr>
        <p:spPr>
          <a:xfrm>
            <a:off x="2411760" y="4941168"/>
            <a:ext cx="1112805" cy="523220"/>
          </a:xfrm>
          <a:prstGeom prst="rect">
            <a:avLst/>
          </a:prstGeom>
          <a:noFill/>
        </p:spPr>
        <p:txBody>
          <a:bodyPr wrap="none" rtlCol="0">
            <a:spAutoFit/>
          </a:bodyPr>
          <a:lstStyle/>
          <a:p>
            <a:r>
              <a:rPr kumimoji="1" lang="ja-JP" altLang="en-US" sz="1400" b="0" dirty="0" smtClean="0"/>
              <a:t>ドメイン</a:t>
            </a:r>
            <a:endParaRPr kumimoji="1" lang="en-US" altLang="ja-JP" sz="1400" b="0" dirty="0" smtClean="0"/>
          </a:p>
          <a:p>
            <a:r>
              <a:rPr kumimoji="1" lang="ja-JP" altLang="en-US" sz="1400" b="0" dirty="0" smtClean="0"/>
              <a:t>ボキャブラリ</a:t>
            </a:r>
            <a:endParaRPr kumimoji="1" lang="ja-JP" altLang="en-US" sz="1400" b="0" dirty="0"/>
          </a:p>
        </p:txBody>
      </p:sp>
      <p:sp>
        <p:nvSpPr>
          <p:cNvPr id="47" name="角丸四角形 46"/>
          <p:cNvSpPr/>
          <p:nvPr/>
        </p:nvSpPr>
        <p:spPr>
          <a:xfrm>
            <a:off x="6117402" y="1700808"/>
            <a:ext cx="126291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イベント</a:t>
            </a:r>
            <a:endParaRPr kumimoji="1" lang="ja-JP" altLang="en-US" b="0" dirty="0">
              <a:solidFill>
                <a:schemeClr val="tx1"/>
              </a:solidFill>
            </a:endParaRPr>
          </a:p>
        </p:txBody>
      </p:sp>
      <p:sp>
        <p:nvSpPr>
          <p:cNvPr id="48" name="角丸四角形 47"/>
          <p:cNvSpPr/>
          <p:nvPr/>
        </p:nvSpPr>
        <p:spPr>
          <a:xfrm>
            <a:off x="6981498" y="2276872"/>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建物</a:t>
            </a:r>
            <a:endParaRPr kumimoji="1" lang="ja-JP" altLang="en-US" b="0" dirty="0">
              <a:solidFill>
                <a:schemeClr val="tx1"/>
              </a:solidFill>
            </a:endParaRPr>
          </a:p>
        </p:txBody>
      </p:sp>
      <p:sp>
        <p:nvSpPr>
          <p:cNvPr id="49" name="角丸四角形 48"/>
          <p:cNvSpPr/>
          <p:nvPr/>
        </p:nvSpPr>
        <p:spPr>
          <a:xfrm>
            <a:off x="6981498" y="4869160"/>
            <a:ext cx="1262910" cy="432048"/>
          </a:xfrm>
          <a:prstGeom prst="round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dirty="0" smtClean="0">
                <a:solidFill>
                  <a:schemeClr val="tx1"/>
                </a:solidFill>
              </a:rPr>
              <a:t>スケジュール</a:t>
            </a:r>
            <a:endParaRPr kumimoji="1" lang="ja-JP" altLang="en-US" sz="1600" b="0" dirty="0">
              <a:solidFill>
                <a:schemeClr val="tx1"/>
              </a:solidFill>
            </a:endParaRPr>
          </a:p>
        </p:txBody>
      </p:sp>
      <p:sp>
        <p:nvSpPr>
          <p:cNvPr id="51" name="角丸四角形 50"/>
          <p:cNvSpPr/>
          <p:nvPr/>
        </p:nvSpPr>
        <p:spPr>
          <a:xfrm>
            <a:off x="7845594" y="2780928"/>
            <a:ext cx="1262910" cy="43204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0" dirty="0" smtClean="0">
                <a:solidFill>
                  <a:schemeClr val="tx1"/>
                </a:solidFill>
              </a:rPr>
              <a:t>所在（住所）</a:t>
            </a:r>
            <a:endParaRPr kumimoji="1" lang="ja-JP" altLang="en-US" b="0" dirty="0">
              <a:solidFill>
                <a:schemeClr val="tx1"/>
              </a:solidFill>
            </a:endParaRPr>
          </a:p>
        </p:txBody>
      </p:sp>
      <p:cxnSp>
        <p:nvCxnSpPr>
          <p:cNvPr id="54" name="図形 53"/>
          <p:cNvCxnSpPr>
            <a:stCxn id="47" idx="2"/>
            <a:endCxn id="48" idx="1"/>
          </p:cNvCxnSpPr>
          <p:nvPr/>
        </p:nvCxnSpPr>
        <p:spPr>
          <a:xfrm rot="16200000" flipH="1">
            <a:off x="6685157" y="2196556"/>
            <a:ext cx="360040"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図形 54"/>
          <p:cNvCxnSpPr>
            <a:stCxn id="47" idx="2"/>
            <a:endCxn id="49" idx="1"/>
          </p:cNvCxnSpPr>
          <p:nvPr/>
        </p:nvCxnSpPr>
        <p:spPr>
          <a:xfrm rot="16200000" flipH="1">
            <a:off x="5389013" y="3492700"/>
            <a:ext cx="2952328"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図形 55"/>
          <p:cNvCxnSpPr>
            <a:stCxn id="48" idx="2"/>
            <a:endCxn id="51" idx="1"/>
          </p:cNvCxnSpPr>
          <p:nvPr/>
        </p:nvCxnSpPr>
        <p:spPr>
          <a:xfrm rot="16200000" flipH="1">
            <a:off x="7585257" y="2736616"/>
            <a:ext cx="288032"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6981498" y="5373216"/>
            <a:ext cx="1262910" cy="432048"/>
          </a:xfrm>
          <a:prstGeom prst="round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0" dirty="0" smtClean="0">
                <a:solidFill>
                  <a:schemeClr val="tx1"/>
                </a:solidFill>
              </a:rPr>
              <a:t>連絡先</a:t>
            </a:r>
            <a:endParaRPr kumimoji="1" lang="ja-JP" altLang="en-US" sz="1600" b="0" dirty="0">
              <a:solidFill>
                <a:schemeClr val="tx1"/>
              </a:solidFill>
            </a:endParaRPr>
          </a:p>
        </p:txBody>
      </p:sp>
      <p:cxnSp>
        <p:nvCxnSpPr>
          <p:cNvPr id="66" name="図形 65"/>
          <p:cNvCxnSpPr>
            <a:stCxn id="47" idx="2"/>
            <a:endCxn id="65" idx="1"/>
          </p:cNvCxnSpPr>
          <p:nvPr/>
        </p:nvCxnSpPr>
        <p:spPr>
          <a:xfrm rot="16200000" flipH="1">
            <a:off x="5136985" y="3744727"/>
            <a:ext cx="3456384" cy="2326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660232" y="5949280"/>
            <a:ext cx="2483768"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88224" y="4797152"/>
            <a:ext cx="0" cy="115212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FEDAF36F-7963-45A2-AC6F-D817CDD9794D}" type="slidenum">
              <a:rPr kumimoji="1" lang="ja-JP" altLang="en-US" smtClean="0"/>
              <a:pPr/>
              <a:t>3</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IMI</a:t>
            </a:r>
            <a:r>
              <a:rPr lang="ja-JP" altLang="en-US" dirty="0" smtClean="0"/>
              <a:t>の現状</a:t>
            </a:r>
            <a:endParaRPr kumimoji="1" lang="ja-JP" altLang="en-US" dirty="0"/>
          </a:p>
        </p:txBody>
      </p:sp>
      <p:sp>
        <p:nvSpPr>
          <p:cNvPr id="3" name="コンテンツ プレースホルダ 2"/>
          <p:cNvSpPr>
            <a:spLocks noGrp="1"/>
          </p:cNvSpPr>
          <p:nvPr>
            <p:ph idx="1"/>
          </p:nvPr>
        </p:nvSpPr>
        <p:spPr>
          <a:xfrm>
            <a:off x="457200" y="638691"/>
            <a:ext cx="8229600" cy="1134125"/>
          </a:xfrm>
        </p:spPr>
        <p:txBody>
          <a:bodyPr/>
          <a:lstStyle/>
          <a:p>
            <a:r>
              <a:rPr kumimoji="1" lang="ja-JP" altLang="en-US" dirty="0" smtClean="0"/>
              <a:t>実証ではなく、業務への実適用を</a:t>
            </a:r>
            <a:r>
              <a:rPr lang="ja-JP" altLang="en-US" dirty="0" smtClean="0"/>
              <a:t>前提に</a:t>
            </a:r>
            <a:r>
              <a:rPr kumimoji="1" lang="ja-JP" altLang="en-US" dirty="0" smtClean="0"/>
              <a:t>、データ設計を中心に取り組んで</a:t>
            </a:r>
            <a:r>
              <a:rPr lang="ja-JP" altLang="en-US" dirty="0" smtClean="0"/>
              <a:t>います。</a:t>
            </a:r>
            <a:r>
              <a:rPr kumimoji="1" lang="ja-JP" altLang="en-US" dirty="0" smtClean="0"/>
              <a:t>現在は、実装を支援するためのデータベース構築に着手しています。</a:t>
            </a:r>
            <a:endParaRPr kumimoji="1" lang="ja-JP" altLang="en-US" dirty="0"/>
          </a:p>
        </p:txBody>
      </p:sp>
      <p:sp>
        <p:nvSpPr>
          <p:cNvPr id="4" name="円/楕円 3"/>
          <p:cNvSpPr/>
          <p:nvPr/>
        </p:nvSpPr>
        <p:spPr bwMode="auto">
          <a:xfrm>
            <a:off x="251520" y="2164667"/>
            <a:ext cx="3672409" cy="3622104"/>
          </a:xfrm>
          <a:prstGeom prst="ellipse">
            <a:avLst/>
          </a:prstGeom>
          <a:ln/>
        </p:spPr>
        <p:style>
          <a:lnRef idx="0">
            <a:schemeClr val="accent5"/>
          </a:lnRef>
          <a:fillRef idx="3">
            <a:schemeClr val="accent5"/>
          </a:fillRef>
          <a:effectRef idx="3">
            <a:schemeClr val="accent5"/>
          </a:effectRef>
          <a:fontRef idx="minor">
            <a:schemeClr val="lt1"/>
          </a:fontRef>
        </p:style>
        <p:txBody>
          <a:bodyPr anchor="b"/>
          <a:lstStyle/>
          <a:p>
            <a:pPr algn="ctr">
              <a:defRPr/>
            </a:pPr>
            <a:endParaRPr lang="en-US" altLang="ja-JP" dirty="0">
              <a:solidFill>
                <a:schemeClr val="tx1"/>
              </a:solidFill>
            </a:endParaRPr>
          </a:p>
        </p:txBody>
      </p:sp>
      <p:graphicFrame>
        <p:nvGraphicFramePr>
          <p:cNvPr id="5" name="グラフ 4"/>
          <p:cNvGraphicFramePr/>
          <p:nvPr/>
        </p:nvGraphicFramePr>
        <p:xfrm>
          <a:off x="-1476672" y="1957288"/>
          <a:ext cx="715433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円/楕円 5"/>
          <p:cNvSpPr/>
          <p:nvPr/>
        </p:nvSpPr>
        <p:spPr bwMode="auto">
          <a:xfrm>
            <a:off x="1403648" y="3266491"/>
            <a:ext cx="1440161" cy="1418456"/>
          </a:xfrm>
          <a:prstGeom prst="ellipse">
            <a:avLst/>
          </a:prstGeom>
          <a:ln/>
        </p:spPr>
        <p:style>
          <a:lnRef idx="0">
            <a:schemeClr val="accent5"/>
          </a:lnRef>
          <a:fillRef idx="3">
            <a:schemeClr val="accent5"/>
          </a:fillRef>
          <a:effectRef idx="3">
            <a:schemeClr val="accent5"/>
          </a:effectRef>
          <a:fontRef idx="minor">
            <a:schemeClr val="lt1"/>
          </a:fontRef>
        </p:style>
        <p:txBody>
          <a:bodyPr lIns="72000" rIns="72000" anchor="ctr"/>
          <a:lstStyle/>
          <a:p>
            <a:pPr algn="ctr">
              <a:defRPr/>
            </a:pPr>
            <a:r>
              <a:rPr lang="ja-JP" altLang="en-US" dirty="0">
                <a:solidFill>
                  <a:schemeClr val="tx1"/>
                </a:solidFill>
              </a:rPr>
              <a:t>コア</a:t>
            </a:r>
            <a:endParaRPr lang="en-US" altLang="ja-JP" dirty="0">
              <a:solidFill>
                <a:schemeClr val="tx1"/>
              </a:solidFill>
            </a:endParaRPr>
          </a:p>
          <a:p>
            <a:pPr algn="ctr">
              <a:defRPr/>
            </a:pPr>
            <a:r>
              <a:rPr lang="ja-JP" altLang="en-US" dirty="0">
                <a:solidFill>
                  <a:schemeClr val="tx1"/>
                </a:solidFill>
              </a:rPr>
              <a:t>ボキャブラリ</a:t>
            </a:r>
          </a:p>
        </p:txBody>
      </p:sp>
      <p:sp>
        <p:nvSpPr>
          <p:cNvPr id="7" name="テキスト ボックス 10"/>
          <p:cNvSpPr txBox="1">
            <a:spLocks noChangeArrowheads="1"/>
          </p:cNvSpPr>
          <p:nvPr/>
        </p:nvSpPr>
        <p:spPr bwMode="auto">
          <a:xfrm>
            <a:off x="1745904" y="5537745"/>
            <a:ext cx="484188" cy="307975"/>
          </a:xfrm>
          <a:prstGeom prst="rect">
            <a:avLst/>
          </a:prstGeom>
          <a:noFill/>
          <a:ln w="9525">
            <a:noFill/>
            <a:miter lim="800000"/>
            <a:headEnd/>
            <a:tailEnd/>
          </a:ln>
        </p:spPr>
        <p:txBody>
          <a:bodyPr wrap="none">
            <a:spAutoFit/>
          </a:bodyPr>
          <a:lstStyle/>
          <a:p>
            <a:r>
              <a:rPr lang="en-US" altLang="ja-JP"/>
              <a:t>API</a:t>
            </a:r>
            <a:endParaRPr lang="ja-JP" altLang="en-US"/>
          </a:p>
        </p:txBody>
      </p:sp>
      <p:sp>
        <p:nvSpPr>
          <p:cNvPr id="8" name="テキスト ボックス 21"/>
          <p:cNvSpPr txBox="1">
            <a:spLocks noChangeArrowheads="1"/>
          </p:cNvSpPr>
          <p:nvPr/>
        </p:nvSpPr>
        <p:spPr bwMode="auto">
          <a:xfrm>
            <a:off x="1741142" y="2072232"/>
            <a:ext cx="484187" cy="307975"/>
          </a:xfrm>
          <a:prstGeom prst="rect">
            <a:avLst/>
          </a:prstGeom>
          <a:noFill/>
          <a:ln w="9525">
            <a:noFill/>
            <a:miter lim="800000"/>
            <a:headEnd/>
            <a:tailEnd/>
          </a:ln>
        </p:spPr>
        <p:txBody>
          <a:bodyPr wrap="none">
            <a:spAutoFit/>
          </a:bodyPr>
          <a:lstStyle/>
          <a:p>
            <a:r>
              <a:rPr lang="en-US" altLang="ja-JP"/>
              <a:t>API</a:t>
            </a:r>
            <a:endParaRPr lang="ja-JP" altLang="en-US"/>
          </a:p>
        </p:txBody>
      </p:sp>
      <p:pic>
        <p:nvPicPr>
          <p:cNvPr id="10"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9" y="2166830"/>
            <a:ext cx="2304256" cy="686106"/>
          </a:xfrm>
          <a:prstGeom prst="rect">
            <a:avLst/>
          </a:prstGeom>
          <a:noFill/>
          <a:ln w="9525">
            <a:noFill/>
            <a:miter lim="800000"/>
            <a:headEnd/>
            <a:tailEnd/>
          </a:ln>
        </p:spPr>
      </p:pic>
      <p:pic>
        <p:nvPicPr>
          <p:cNvPr id="11"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4738" y="3651349"/>
            <a:ext cx="1655763" cy="1793875"/>
          </a:xfrm>
          <a:prstGeom prst="rect">
            <a:avLst/>
          </a:prstGeom>
          <a:noFill/>
          <a:ln w="9525">
            <a:noFill/>
            <a:miter lim="800000"/>
            <a:headEnd/>
            <a:tailEnd/>
          </a:ln>
        </p:spPr>
      </p:pic>
      <p:sp>
        <p:nvSpPr>
          <p:cNvPr id="12" name="テキスト ボックス 14"/>
          <p:cNvSpPr txBox="1">
            <a:spLocks noChangeArrowheads="1"/>
          </p:cNvSpPr>
          <p:nvPr/>
        </p:nvSpPr>
        <p:spPr bwMode="auto">
          <a:xfrm>
            <a:off x="4429201" y="1740635"/>
            <a:ext cx="1652587" cy="307975"/>
          </a:xfrm>
          <a:prstGeom prst="rect">
            <a:avLst/>
          </a:prstGeom>
          <a:noFill/>
          <a:ln w="9525">
            <a:noFill/>
            <a:miter lim="800000"/>
            <a:headEnd/>
            <a:tailEnd/>
          </a:ln>
        </p:spPr>
        <p:txBody>
          <a:bodyPr wrap="none">
            <a:spAutoFit/>
          </a:bodyPr>
          <a:lstStyle/>
          <a:p>
            <a:r>
              <a:rPr lang="ja-JP" altLang="en-US" dirty="0"/>
              <a:t>語彙（ボキャブラリ）</a:t>
            </a:r>
          </a:p>
        </p:txBody>
      </p:sp>
      <p:sp>
        <p:nvSpPr>
          <p:cNvPr id="13" name="右矢印 12"/>
          <p:cNvSpPr/>
          <p:nvPr/>
        </p:nvSpPr>
        <p:spPr>
          <a:xfrm rot="19711320">
            <a:off x="3799914" y="2752051"/>
            <a:ext cx="287337" cy="4333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5400000">
            <a:off x="4877669" y="2902272"/>
            <a:ext cx="287338" cy="431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7"/>
          <p:cNvSpPr txBox="1">
            <a:spLocks noChangeArrowheads="1"/>
          </p:cNvSpPr>
          <p:nvPr/>
        </p:nvSpPr>
        <p:spPr bwMode="auto">
          <a:xfrm>
            <a:off x="3998988" y="3292003"/>
            <a:ext cx="2157413" cy="307975"/>
          </a:xfrm>
          <a:prstGeom prst="rect">
            <a:avLst/>
          </a:prstGeom>
          <a:noFill/>
          <a:ln w="9525">
            <a:noFill/>
            <a:miter lim="800000"/>
            <a:headEnd/>
            <a:tailEnd/>
          </a:ln>
        </p:spPr>
        <p:txBody>
          <a:bodyPr wrap="none">
            <a:spAutoFit/>
          </a:bodyPr>
          <a:lstStyle/>
          <a:p>
            <a:r>
              <a:rPr lang="ja-JP" altLang="en-US"/>
              <a:t>情報交換パッケージ（</a:t>
            </a:r>
            <a:r>
              <a:rPr lang="en-US" altLang="ja-JP"/>
              <a:t>IEP)</a:t>
            </a:r>
            <a:endParaRPr lang="ja-JP" altLang="en-US"/>
          </a:p>
        </p:txBody>
      </p:sp>
      <p:pic>
        <p:nvPicPr>
          <p:cNvPr id="35842" name="Picture 2"/>
          <p:cNvPicPr>
            <a:picLocks noChangeAspect="1" noChangeArrowheads="1"/>
          </p:cNvPicPr>
          <p:nvPr/>
        </p:nvPicPr>
        <p:blipFill>
          <a:blip r:embed="rId5" cstate="print"/>
          <a:srcRect/>
          <a:stretch>
            <a:fillRect/>
          </a:stretch>
        </p:blipFill>
        <p:spPr bwMode="auto">
          <a:xfrm>
            <a:off x="7308305" y="2420888"/>
            <a:ext cx="903383" cy="1141686"/>
          </a:xfrm>
          <a:prstGeom prst="rect">
            <a:avLst/>
          </a:prstGeom>
          <a:noFill/>
          <a:ln w="9525">
            <a:solidFill>
              <a:schemeClr val="tx1"/>
            </a:solidFill>
            <a:miter lim="800000"/>
            <a:headEnd/>
            <a:tailEnd/>
          </a:ln>
        </p:spPr>
      </p:pic>
      <p:pic>
        <p:nvPicPr>
          <p:cNvPr id="35843" name="Picture 3"/>
          <p:cNvPicPr>
            <a:picLocks noChangeAspect="1" noChangeArrowheads="1"/>
          </p:cNvPicPr>
          <p:nvPr/>
        </p:nvPicPr>
        <p:blipFill>
          <a:blip r:embed="rId6" cstate="print"/>
          <a:srcRect/>
          <a:stretch>
            <a:fillRect/>
          </a:stretch>
        </p:blipFill>
        <p:spPr bwMode="auto">
          <a:xfrm>
            <a:off x="7236297" y="4756943"/>
            <a:ext cx="1205880" cy="904305"/>
          </a:xfrm>
          <a:prstGeom prst="rect">
            <a:avLst/>
          </a:prstGeom>
          <a:noFill/>
          <a:ln w="9525">
            <a:solidFill>
              <a:schemeClr val="tx1"/>
            </a:solidFill>
            <a:miter lim="800000"/>
            <a:headEnd/>
            <a:tailEnd/>
          </a:ln>
          <a:effectLst/>
        </p:spPr>
      </p:pic>
      <p:sp>
        <p:nvSpPr>
          <p:cNvPr id="18" name="テキスト ボックス 14"/>
          <p:cNvSpPr txBox="1">
            <a:spLocks noChangeArrowheads="1"/>
          </p:cNvSpPr>
          <p:nvPr/>
        </p:nvSpPr>
        <p:spPr bwMode="auto">
          <a:xfrm>
            <a:off x="6948265" y="1556792"/>
            <a:ext cx="2304256" cy="923330"/>
          </a:xfrm>
          <a:prstGeom prst="rect">
            <a:avLst/>
          </a:prstGeom>
          <a:noFill/>
          <a:ln w="9525">
            <a:noFill/>
            <a:miter lim="800000"/>
            <a:headEnd/>
            <a:tailEnd/>
          </a:ln>
        </p:spPr>
        <p:txBody>
          <a:bodyPr wrap="square">
            <a:spAutoFit/>
          </a:bodyPr>
          <a:lstStyle/>
          <a:p>
            <a:r>
              <a:rPr lang="ja-JP" altLang="en-US" dirty="0" smtClean="0"/>
              <a:t>情報交換パッケージ仕様書</a:t>
            </a:r>
            <a:endParaRPr lang="en-US" altLang="ja-JP" dirty="0" smtClean="0"/>
          </a:p>
          <a:p>
            <a:r>
              <a:rPr lang="ja-JP" altLang="en-US" dirty="0" smtClean="0"/>
              <a:t>（</a:t>
            </a:r>
            <a:r>
              <a:rPr lang="en-US" altLang="ja-JP" dirty="0" smtClean="0"/>
              <a:t>IEPD</a:t>
            </a:r>
            <a:r>
              <a:rPr lang="ja-JP" altLang="en-US" dirty="0" smtClean="0"/>
              <a:t>）</a:t>
            </a:r>
            <a:endParaRPr lang="ja-JP" altLang="en-US" dirty="0"/>
          </a:p>
        </p:txBody>
      </p:sp>
      <p:sp>
        <p:nvSpPr>
          <p:cNvPr id="19" name="テキスト ボックス 14"/>
          <p:cNvSpPr txBox="1">
            <a:spLocks noChangeArrowheads="1"/>
          </p:cNvSpPr>
          <p:nvPr/>
        </p:nvSpPr>
        <p:spPr bwMode="auto">
          <a:xfrm>
            <a:off x="6948265" y="4078813"/>
            <a:ext cx="2304256" cy="646331"/>
          </a:xfrm>
          <a:prstGeom prst="rect">
            <a:avLst/>
          </a:prstGeom>
          <a:noFill/>
          <a:ln w="9525">
            <a:noFill/>
            <a:miter lim="800000"/>
            <a:headEnd/>
            <a:tailEnd/>
          </a:ln>
        </p:spPr>
        <p:txBody>
          <a:bodyPr wrap="square">
            <a:spAutoFit/>
          </a:bodyPr>
          <a:lstStyle/>
          <a:p>
            <a:r>
              <a:rPr lang="ja-JP" altLang="en-US" dirty="0" smtClean="0"/>
              <a:t>情報交換パッケージ解説資料</a:t>
            </a:r>
            <a:endParaRPr lang="en-US" altLang="ja-JP" dirty="0" smtClean="0"/>
          </a:p>
        </p:txBody>
      </p:sp>
      <p:sp>
        <p:nvSpPr>
          <p:cNvPr id="20" name="右矢印 19"/>
          <p:cNvSpPr/>
          <p:nvPr/>
        </p:nvSpPr>
        <p:spPr>
          <a:xfrm rot="19711320">
            <a:off x="6608226" y="2968074"/>
            <a:ext cx="287337" cy="4333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右矢印 20"/>
          <p:cNvSpPr/>
          <p:nvPr/>
        </p:nvSpPr>
        <p:spPr>
          <a:xfrm rot="5400000">
            <a:off x="7596560" y="3644801"/>
            <a:ext cx="287338" cy="431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テキスト ボックス 21"/>
          <p:cNvSpPr txBox="1"/>
          <p:nvPr/>
        </p:nvSpPr>
        <p:spPr bwMode="auto">
          <a:xfrm>
            <a:off x="756368" y="6093296"/>
            <a:ext cx="1107928" cy="369300"/>
          </a:xfrm>
          <a:prstGeom prst="rect">
            <a:avLst/>
          </a:prstGeom>
          <a:noFill/>
          <a:ln w="9525" algn="ctr">
            <a:solidFill>
              <a:schemeClr val="tx1"/>
            </a:solidFill>
            <a:miter lim="800000"/>
            <a:headEnd/>
            <a:tailEnd/>
          </a:ln>
          <a:effectLst/>
        </p:spPr>
        <p:txBody>
          <a:bodyPr wrap="none" lIns="91406" tIns="45704" rIns="91406" bIns="45704" rtlCol="0">
            <a:spAutoFit/>
          </a:bodyPr>
          <a:lstStyle/>
          <a:p>
            <a:pPr algn="ctr"/>
            <a:r>
              <a:rPr kumimoji="1" lang="ja-JP" altLang="en-US" b="0" dirty="0" smtClean="0"/>
              <a:t>命名規則</a:t>
            </a:r>
            <a:endParaRPr kumimoji="1" lang="ja-JP" altLang="en-US" b="0" dirty="0"/>
          </a:p>
        </p:txBody>
      </p:sp>
      <p:sp>
        <p:nvSpPr>
          <p:cNvPr id="23" name="テキスト ボックス 22"/>
          <p:cNvSpPr txBox="1"/>
          <p:nvPr/>
        </p:nvSpPr>
        <p:spPr bwMode="auto">
          <a:xfrm>
            <a:off x="2153120" y="6093296"/>
            <a:ext cx="1338760" cy="369300"/>
          </a:xfrm>
          <a:prstGeom prst="rect">
            <a:avLst/>
          </a:prstGeom>
          <a:noFill/>
          <a:ln w="9525" algn="ctr">
            <a:solidFill>
              <a:schemeClr val="tx1"/>
            </a:solidFill>
            <a:miter lim="800000"/>
            <a:headEnd/>
            <a:tailEnd/>
          </a:ln>
          <a:effectLst/>
        </p:spPr>
        <p:txBody>
          <a:bodyPr wrap="none" lIns="91406" tIns="45704" rIns="91406" bIns="45704" rtlCol="0">
            <a:spAutoFit/>
          </a:bodyPr>
          <a:lstStyle/>
          <a:p>
            <a:pPr algn="ctr"/>
            <a:r>
              <a:rPr kumimoji="1" lang="ja-JP" altLang="en-US" b="0" dirty="0" smtClean="0"/>
              <a:t>運用保守案</a:t>
            </a:r>
            <a:endParaRPr kumimoji="1" lang="ja-JP" altLang="en-US" b="0" dirty="0"/>
          </a:p>
        </p:txBody>
      </p:sp>
      <p:sp>
        <p:nvSpPr>
          <p:cNvPr id="24" name="角丸四角形 23"/>
          <p:cNvSpPr/>
          <p:nvPr/>
        </p:nvSpPr>
        <p:spPr>
          <a:xfrm>
            <a:off x="4427984" y="6165304"/>
            <a:ext cx="4104456"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情報連携用語彙データベース＋ツール</a:t>
            </a:r>
            <a:endParaRPr kumimoji="1" lang="ja-JP" altLang="en-US" dirty="0">
              <a:solidFill>
                <a:schemeClr val="tx1"/>
              </a:solidFill>
            </a:endParaRPr>
          </a:p>
        </p:txBody>
      </p:sp>
      <p:sp>
        <p:nvSpPr>
          <p:cNvPr id="25" name="右矢印 24"/>
          <p:cNvSpPr/>
          <p:nvPr/>
        </p:nvSpPr>
        <p:spPr>
          <a:xfrm rot="5400000">
            <a:off x="6336196" y="5409220"/>
            <a:ext cx="288032" cy="9361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スライド番号プレースホルダー 8"/>
          <p:cNvSpPr>
            <a:spLocks noGrp="1"/>
          </p:cNvSpPr>
          <p:nvPr>
            <p:ph type="sldNum" sz="quarter" idx="12"/>
          </p:nvPr>
        </p:nvSpPr>
        <p:spPr/>
        <p:txBody>
          <a:bodyPr/>
          <a:lstStyle/>
          <a:p>
            <a:fld id="{FEDAF36F-7963-45A2-AC6F-D817CDD9794D}" type="slidenum">
              <a:rPr kumimoji="1" lang="ja-JP" altLang="en-US"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IEP</a:t>
            </a:r>
            <a:r>
              <a:rPr kumimoji="1" lang="ja-JP" altLang="en-US" dirty="0" smtClean="0"/>
              <a:t>整備フロー例</a:t>
            </a:r>
            <a:endParaRPr kumimoji="1" lang="ja-JP" altLang="en-US" dirty="0"/>
          </a:p>
        </p:txBody>
      </p:sp>
      <p:sp>
        <p:nvSpPr>
          <p:cNvPr id="3" name="コンテンツ プレースホルダ 2"/>
          <p:cNvSpPr>
            <a:spLocks noGrp="1"/>
          </p:cNvSpPr>
          <p:nvPr>
            <p:ph idx="1"/>
          </p:nvPr>
        </p:nvSpPr>
        <p:spPr>
          <a:xfrm>
            <a:off x="457200" y="638691"/>
            <a:ext cx="8229600" cy="558061"/>
          </a:xfrm>
        </p:spPr>
        <p:txBody>
          <a:bodyPr/>
          <a:lstStyle/>
          <a:p>
            <a:endParaRPr kumimoji="1" lang="ja-JP" altLang="en-US" dirty="0"/>
          </a:p>
        </p:txBody>
      </p:sp>
      <p:pic>
        <p:nvPicPr>
          <p:cNvPr id="36866" name="Picture 2"/>
          <p:cNvPicPr>
            <a:picLocks noChangeAspect="1" noChangeArrowheads="1"/>
          </p:cNvPicPr>
          <p:nvPr/>
        </p:nvPicPr>
        <p:blipFill>
          <a:blip r:embed="rId2" cstate="print"/>
          <a:srcRect/>
          <a:stretch>
            <a:fillRect/>
          </a:stretch>
        </p:blipFill>
        <p:spPr bwMode="auto">
          <a:xfrm>
            <a:off x="467544" y="980728"/>
            <a:ext cx="8172400" cy="5679652"/>
          </a:xfrm>
          <a:prstGeom prst="rect">
            <a:avLst/>
          </a:prstGeom>
          <a:noFill/>
          <a:ln w="9525">
            <a:noFill/>
            <a:miter lim="800000"/>
            <a:headEnd/>
            <a:tailEnd/>
          </a:ln>
          <a:effectLst/>
        </p:spPr>
      </p:pic>
      <p:sp>
        <p:nvSpPr>
          <p:cNvPr id="4" name="スライド番号プレースホルダー 3"/>
          <p:cNvSpPr>
            <a:spLocks noGrp="1"/>
          </p:cNvSpPr>
          <p:nvPr>
            <p:ph type="sldNum" sz="quarter" idx="12"/>
          </p:nvPr>
        </p:nvSpPr>
        <p:spPr/>
        <p:txBody>
          <a:bodyPr/>
          <a:lstStyle/>
          <a:p>
            <a:fld id="{FEDAF36F-7963-45A2-AC6F-D817CDD9794D}" type="slidenum">
              <a:rPr kumimoji="1" lang="ja-JP" altLang="en-US" smtClean="0"/>
              <a:pPr/>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1369" y="663575"/>
            <a:ext cx="8921262" cy="17160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65" name="正方形/長方形 64"/>
          <p:cNvSpPr/>
          <p:nvPr/>
        </p:nvSpPr>
        <p:spPr>
          <a:xfrm>
            <a:off x="3919905" y="1786881"/>
            <a:ext cx="1419914" cy="461665"/>
          </a:xfrm>
          <a:prstGeom prst="rect">
            <a:avLst/>
          </a:prstGeom>
          <a:solidFill>
            <a:schemeClr val="accent6">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defTabSz="533400">
              <a:spcAft>
                <a:spcPts val="0"/>
              </a:spcAft>
              <a:defRPr/>
            </a:pPr>
            <a:r>
              <a:rPr lang="ja-JP" altLang="en-US" sz="1200" dirty="0">
                <a:solidFill>
                  <a:schemeClr val="tx1"/>
                </a:solidFill>
              </a:rPr>
              <a:t>政府情報システム</a:t>
            </a:r>
            <a:endParaRPr lang="en-US" altLang="ja-JP" sz="1200" dirty="0">
              <a:solidFill>
                <a:schemeClr val="tx1"/>
              </a:solidFill>
            </a:endParaRPr>
          </a:p>
          <a:p>
            <a:pPr algn="ctr" defTabSz="533400">
              <a:spcAft>
                <a:spcPts val="0"/>
              </a:spcAft>
              <a:defRPr/>
            </a:pPr>
            <a:r>
              <a:rPr lang="ja-JP" altLang="en-US" sz="1200" dirty="0">
                <a:solidFill>
                  <a:schemeClr val="tx1"/>
                </a:solidFill>
              </a:rPr>
              <a:t>刷新等</a:t>
            </a:r>
            <a:r>
              <a:rPr lang="en-US" altLang="en-US" sz="1200" dirty="0">
                <a:solidFill>
                  <a:schemeClr val="tx1"/>
                </a:solidFill>
              </a:rPr>
              <a:t>WG</a:t>
            </a:r>
            <a:endParaRPr lang="ja-JP" altLang="en-US" sz="1200" dirty="0">
              <a:solidFill>
                <a:schemeClr val="tx1"/>
              </a:solidFill>
            </a:endParaRPr>
          </a:p>
        </p:txBody>
      </p:sp>
      <p:sp>
        <p:nvSpPr>
          <p:cNvPr id="11268" name="タイトル 1"/>
          <p:cNvSpPr>
            <a:spLocks noGrp="1"/>
          </p:cNvSpPr>
          <p:nvPr>
            <p:ph type="title"/>
          </p:nvPr>
        </p:nvSpPr>
        <p:spPr/>
        <p:txBody>
          <a:bodyPr/>
          <a:lstStyle/>
          <a:p>
            <a:r>
              <a:rPr kumimoji="1" lang="ja-JP" altLang="en-US" dirty="0" smtClean="0"/>
              <a:t>推進体制</a:t>
            </a:r>
          </a:p>
        </p:txBody>
      </p:sp>
      <p:sp>
        <p:nvSpPr>
          <p:cNvPr id="5" name="正方形/長方形 4"/>
          <p:cNvSpPr/>
          <p:nvPr/>
        </p:nvSpPr>
        <p:spPr>
          <a:xfrm>
            <a:off x="3853962" y="722314"/>
            <a:ext cx="1436077" cy="276225"/>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altLang="ja-JP" sz="1200" dirty="0">
                <a:solidFill>
                  <a:schemeClr val="tx1"/>
                </a:solidFill>
              </a:rPr>
              <a:t>IT</a:t>
            </a:r>
            <a:r>
              <a:rPr lang="ja-JP" altLang="en-US" sz="1200" dirty="0">
                <a:solidFill>
                  <a:schemeClr val="tx1"/>
                </a:solidFill>
              </a:rPr>
              <a:t>総合戦略本部</a:t>
            </a:r>
            <a:endParaRPr lang="en-US" altLang="ja-JP" sz="1200" dirty="0">
              <a:solidFill>
                <a:schemeClr val="tx1"/>
              </a:solidFill>
            </a:endParaRPr>
          </a:p>
        </p:txBody>
      </p:sp>
      <p:sp>
        <p:nvSpPr>
          <p:cNvPr id="6" name="正方形/長方形 5"/>
          <p:cNvSpPr/>
          <p:nvPr/>
        </p:nvSpPr>
        <p:spPr>
          <a:xfrm>
            <a:off x="310661" y="1182688"/>
            <a:ext cx="1336431" cy="461962"/>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1200" dirty="0">
                <a:solidFill>
                  <a:schemeClr val="tx1"/>
                </a:solidFill>
              </a:rPr>
              <a:t>新戦略推進</a:t>
            </a:r>
            <a:endParaRPr lang="en-US" altLang="ja-JP" sz="1200" dirty="0">
              <a:solidFill>
                <a:schemeClr val="tx1"/>
              </a:solidFill>
            </a:endParaRPr>
          </a:p>
          <a:p>
            <a:pPr algn="ctr">
              <a:defRPr/>
            </a:pPr>
            <a:r>
              <a:rPr lang="ja-JP" altLang="en-US" sz="1200" dirty="0">
                <a:solidFill>
                  <a:schemeClr val="tx1"/>
                </a:solidFill>
              </a:rPr>
              <a:t>専門調査会</a:t>
            </a:r>
            <a:endParaRPr lang="en-US" altLang="ja-JP" sz="1200" dirty="0">
              <a:solidFill>
                <a:schemeClr val="tx1"/>
              </a:solidFill>
            </a:endParaRPr>
          </a:p>
        </p:txBody>
      </p:sp>
      <p:cxnSp>
        <p:nvCxnSpPr>
          <p:cNvPr id="8" name="カギ線コネクタ 7"/>
          <p:cNvCxnSpPr>
            <a:stCxn id="5" idx="2"/>
            <a:endCxn id="6" idx="0"/>
          </p:cNvCxnSpPr>
          <p:nvPr/>
        </p:nvCxnSpPr>
        <p:spPr>
          <a:xfrm rot="5400000">
            <a:off x="2683363" y="-705948"/>
            <a:ext cx="184150" cy="359312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105758" y="1181101"/>
            <a:ext cx="1336431" cy="461963"/>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1200" dirty="0">
                <a:solidFill>
                  <a:schemeClr val="tx1"/>
                </a:solidFill>
              </a:rPr>
              <a:t>パーソナルデータに関する検討会</a:t>
            </a:r>
            <a:endParaRPr lang="en-US" altLang="ja-JP" sz="1200" dirty="0">
              <a:solidFill>
                <a:schemeClr val="tx1"/>
              </a:solidFill>
            </a:endParaRPr>
          </a:p>
        </p:txBody>
      </p:sp>
      <p:sp>
        <p:nvSpPr>
          <p:cNvPr id="12" name="正方形/長方形 11"/>
          <p:cNvSpPr/>
          <p:nvPr/>
        </p:nvSpPr>
        <p:spPr>
          <a:xfrm>
            <a:off x="3900854" y="1181101"/>
            <a:ext cx="1463234" cy="461963"/>
          </a:xfrm>
          <a:prstGeom prst="rect">
            <a:avLst/>
          </a:prstGeom>
          <a:solidFill>
            <a:schemeClr val="accent6">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defTabSz="533400">
              <a:spcAft>
                <a:spcPts val="0"/>
              </a:spcAft>
              <a:defRPr/>
            </a:pPr>
            <a:r>
              <a:rPr lang="ja-JP" altLang="en-US" sz="1200" dirty="0">
                <a:solidFill>
                  <a:schemeClr val="tx1"/>
                </a:solidFill>
              </a:rPr>
              <a:t>各府省</a:t>
            </a:r>
            <a:r>
              <a:rPr lang="en-US" altLang="ja-JP" sz="1200" dirty="0">
                <a:solidFill>
                  <a:schemeClr val="tx1"/>
                </a:solidFill>
              </a:rPr>
              <a:t>CIO</a:t>
            </a:r>
          </a:p>
          <a:p>
            <a:pPr algn="ctr" defTabSz="533400">
              <a:spcAft>
                <a:spcPts val="0"/>
              </a:spcAft>
              <a:defRPr/>
            </a:pPr>
            <a:r>
              <a:rPr lang="ja-JP" altLang="en-US" sz="1200" dirty="0">
                <a:solidFill>
                  <a:schemeClr val="tx1"/>
                </a:solidFill>
              </a:rPr>
              <a:t>連絡会議</a:t>
            </a:r>
          </a:p>
        </p:txBody>
      </p:sp>
      <p:sp>
        <p:nvSpPr>
          <p:cNvPr id="13" name="正方形/長方形 12"/>
          <p:cNvSpPr/>
          <p:nvPr/>
        </p:nvSpPr>
        <p:spPr>
          <a:xfrm>
            <a:off x="5694485" y="1181250"/>
            <a:ext cx="1469803" cy="461665"/>
          </a:xfrm>
          <a:prstGeom prst="rect">
            <a:avLst/>
          </a:prstGeom>
          <a:solidFill>
            <a:schemeClr val="accent6">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defTabSz="533400">
              <a:spcAft>
                <a:spcPts val="0"/>
              </a:spcAft>
              <a:defRPr/>
            </a:pPr>
            <a:r>
              <a:rPr lang="ja-JP" altLang="en-US" sz="1200" dirty="0">
                <a:solidFill>
                  <a:schemeClr val="tx1"/>
                </a:solidFill>
              </a:rPr>
              <a:t>電子行政オープンデータ実務者会議</a:t>
            </a:r>
          </a:p>
        </p:txBody>
      </p:sp>
      <p:cxnSp>
        <p:nvCxnSpPr>
          <p:cNvPr id="15" name="カギ線コネクタ 14"/>
          <p:cNvCxnSpPr>
            <a:stCxn id="5" idx="2"/>
            <a:endCxn id="13" idx="0"/>
          </p:cNvCxnSpPr>
          <p:nvPr/>
        </p:nvCxnSpPr>
        <p:spPr>
          <a:xfrm rot="16200000" flipH="1">
            <a:off x="5409339" y="161201"/>
            <a:ext cx="182711" cy="185738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5" idx="2"/>
            <a:endCxn id="12" idx="0"/>
          </p:cNvCxnSpPr>
          <p:nvPr/>
        </p:nvCxnSpPr>
        <p:spPr>
          <a:xfrm rot="16200000" flipH="1">
            <a:off x="4510955" y="1059585"/>
            <a:ext cx="182562" cy="6047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5" idx="2"/>
            <a:endCxn id="11" idx="0"/>
          </p:cNvCxnSpPr>
          <p:nvPr/>
        </p:nvCxnSpPr>
        <p:spPr>
          <a:xfrm rot="5400000">
            <a:off x="3581706" y="190806"/>
            <a:ext cx="182562" cy="179802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50631" y="1787526"/>
            <a:ext cx="1025769" cy="460375"/>
          </a:xfrm>
          <a:prstGeom prst="rect">
            <a:avLst/>
          </a:prstGeom>
          <a:solidFill>
            <a:schemeClr val="accent6">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1200" dirty="0">
                <a:solidFill>
                  <a:schemeClr val="tx1"/>
                </a:solidFill>
              </a:rPr>
              <a:t>電子行政</a:t>
            </a:r>
            <a:endParaRPr lang="en-US" altLang="ja-JP" sz="1200" dirty="0">
              <a:solidFill>
                <a:schemeClr val="tx1"/>
              </a:solidFill>
            </a:endParaRPr>
          </a:p>
          <a:p>
            <a:pPr algn="ctr">
              <a:defRPr/>
            </a:pPr>
            <a:r>
              <a:rPr lang="ja-JP" altLang="en-US" sz="1200" dirty="0">
                <a:solidFill>
                  <a:schemeClr val="tx1"/>
                </a:solidFill>
              </a:rPr>
              <a:t>分科会</a:t>
            </a:r>
            <a:endParaRPr lang="en-US" altLang="ja-JP" sz="1200" dirty="0">
              <a:solidFill>
                <a:schemeClr val="tx1"/>
              </a:solidFill>
            </a:endParaRPr>
          </a:p>
        </p:txBody>
      </p:sp>
      <p:sp>
        <p:nvSpPr>
          <p:cNvPr id="26" name="正方形/長方形 25"/>
          <p:cNvSpPr/>
          <p:nvPr/>
        </p:nvSpPr>
        <p:spPr>
          <a:xfrm>
            <a:off x="1767254" y="1786881"/>
            <a:ext cx="1027235" cy="461665"/>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1200" dirty="0" smtClean="0">
                <a:solidFill>
                  <a:schemeClr val="tx1"/>
                </a:solidFill>
              </a:rPr>
              <a:t>防災・減災</a:t>
            </a:r>
            <a:endParaRPr lang="en-US" altLang="ja-JP" sz="1200" dirty="0" smtClean="0">
              <a:solidFill>
                <a:schemeClr val="tx1"/>
              </a:solidFill>
            </a:endParaRPr>
          </a:p>
          <a:p>
            <a:pPr algn="ctr">
              <a:defRPr/>
            </a:pPr>
            <a:r>
              <a:rPr lang="ja-JP" altLang="en-US" sz="1200" dirty="0" smtClean="0">
                <a:solidFill>
                  <a:schemeClr val="tx1"/>
                </a:solidFill>
              </a:rPr>
              <a:t>分科会</a:t>
            </a:r>
            <a:endParaRPr lang="en-US" altLang="ja-JP" sz="1200" dirty="0">
              <a:solidFill>
                <a:schemeClr val="tx1"/>
              </a:solidFill>
            </a:endParaRPr>
          </a:p>
        </p:txBody>
      </p:sp>
      <p:sp>
        <p:nvSpPr>
          <p:cNvPr id="11280" name="テキスト ボックス 27"/>
          <p:cNvSpPr txBox="1">
            <a:spLocks noChangeArrowheads="1"/>
          </p:cNvSpPr>
          <p:nvPr/>
        </p:nvSpPr>
        <p:spPr bwMode="auto">
          <a:xfrm>
            <a:off x="2794489" y="1863726"/>
            <a:ext cx="530915" cy="369332"/>
          </a:xfrm>
          <a:prstGeom prst="rect">
            <a:avLst/>
          </a:prstGeom>
          <a:noFill/>
          <a:ln w="9525">
            <a:noFill/>
            <a:miter lim="800000"/>
            <a:headEnd/>
            <a:tailEnd/>
          </a:ln>
        </p:spPr>
        <p:txBody>
          <a:bodyPr wrap="none">
            <a:spAutoFit/>
          </a:bodyPr>
          <a:lstStyle/>
          <a:p>
            <a:r>
              <a:rPr lang="ja-JP" altLang="en-US"/>
              <a:t>・・・</a:t>
            </a:r>
          </a:p>
        </p:txBody>
      </p:sp>
      <p:cxnSp>
        <p:nvCxnSpPr>
          <p:cNvPr id="32" name="カギ線コネクタ 31"/>
          <p:cNvCxnSpPr>
            <a:stCxn id="6" idx="2"/>
            <a:endCxn id="26" idx="0"/>
          </p:cNvCxnSpPr>
          <p:nvPr/>
        </p:nvCxnSpPr>
        <p:spPr>
          <a:xfrm rot="16200000" flipH="1">
            <a:off x="1558759" y="1064767"/>
            <a:ext cx="142231" cy="130199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6" idx="2"/>
            <a:endCxn id="25" idx="0"/>
          </p:cNvCxnSpPr>
          <p:nvPr/>
        </p:nvCxnSpPr>
        <p:spPr>
          <a:xfrm rot="16200000" flipH="1">
            <a:off x="999759" y="1623769"/>
            <a:ext cx="142875" cy="18463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164267" y="4292601"/>
            <a:ext cx="1595803" cy="576263"/>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dirty="0">
                <a:solidFill>
                  <a:schemeClr val="tx1"/>
                </a:solidFill>
              </a:rPr>
              <a:t>文字情報基盤</a:t>
            </a:r>
            <a:r>
              <a:rPr lang="en-US" altLang="ja-JP" dirty="0">
                <a:solidFill>
                  <a:schemeClr val="tx1"/>
                </a:solidFill>
              </a:rPr>
              <a:t>WG</a:t>
            </a:r>
          </a:p>
        </p:txBody>
      </p:sp>
      <p:cxnSp>
        <p:nvCxnSpPr>
          <p:cNvPr id="61" name="カギ線コネクタ 60"/>
          <p:cNvCxnSpPr>
            <a:stCxn id="57" idx="2"/>
            <a:endCxn id="58" idx="0"/>
          </p:cNvCxnSpPr>
          <p:nvPr/>
        </p:nvCxnSpPr>
        <p:spPr>
          <a:xfrm rot="5400000">
            <a:off x="4089832" y="3564050"/>
            <a:ext cx="269211" cy="118789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57" idx="2"/>
            <a:endCxn id="52" idx="0"/>
          </p:cNvCxnSpPr>
          <p:nvPr/>
        </p:nvCxnSpPr>
        <p:spPr>
          <a:xfrm rot="16200000" flipH="1">
            <a:off x="6255670" y="2586101"/>
            <a:ext cx="269211" cy="314378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65" idx="0"/>
            <a:endCxn id="12" idx="2"/>
          </p:cNvCxnSpPr>
          <p:nvPr/>
        </p:nvCxnSpPr>
        <p:spPr>
          <a:xfrm rot="5400000" flipH="1" flipV="1">
            <a:off x="4559258" y="1713669"/>
            <a:ext cx="143817" cy="260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7489581" y="1181101"/>
            <a:ext cx="1336431" cy="461963"/>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533400">
              <a:spcAft>
                <a:spcPts val="0"/>
              </a:spcAft>
              <a:defRPr/>
            </a:pPr>
            <a:r>
              <a:rPr lang="ja-JP" altLang="en-US" sz="1200" dirty="0">
                <a:solidFill>
                  <a:schemeClr val="tx1"/>
                </a:solidFill>
              </a:rPr>
              <a:t>情報セキュリティ</a:t>
            </a:r>
            <a:endParaRPr lang="en-US" altLang="ja-JP" sz="1200" dirty="0">
              <a:solidFill>
                <a:schemeClr val="tx1"/>
              </a:solidFill>
            </a:endParaRPr>
          </a:p>
          <a:p>
            <a:pPr algn="ctr" defTabSz="533400">
              <a:spcAft>
                <a:spcPts val="0"/>
              </a:spcAft>
              <a:defRPr/>
            </a:pPr>
            <a:r>
              <a:rPr lang="ja-JP" altLang="en-US" sz="1200" dirty="0">
                <a:solidFill>
                  <a:schemeClr val="tx1"/>
                </a:solidFill>
              </a:rPr>
              <a:t>政策会議</a:t>
            </a:r>
          </a:p>
        </p:txBody>
      </p:sp>
      <p:cxnSp>
        <p:nvCxnSpPr>
          <p:cNvPr id="72" name="カギ線コネクタ 71"/>
          <p:cNvCxnSpPr>
            <a:stCxn id="5" idx="2"/>
            <a:endCxn id="71" idx="0"/>
          </p:cNvCxnSpPr>
          <p:nvPr/>
        </p:nvCxnSpPr>
        <p:spPr>
          <a:xfrm rot="16200000" flipH="1">
            <a:off x="6273618" y="-703080"/>
            <a:ext cx="182562" cy="358579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1824404" y="2838450"/>
            <a:ext cx="5987955" cy="118494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ja-JP" altLang="en-US" dirty="0">
                <a:solidFill>
                  <a:schemeClr val="tx1"/>
                </a:solidFill>
              </a:rPr>
              <a:t>情報共有基盤推進委員会</a:t>
            </a:r>
            <a:endParaRPr lang="en-US" altLang="ja-JP" dirty="0">
              <a:solidFill>
                <a:schemeClr val="tx1"/>
              </a:solidFill>
            </a:endParaRPr>
          </a:p>
          <a:p>
            <a:pPr algn="ctr">
              <a:defRPr/>
            </a:pPr>
            <a:endParaRPr lang="en-US" altLang="ja-JP" sz="500" b="0" dirty="0">
              <a:solidFill>
                <a:schemeClr val="tx1"/>
              </a:solidFill>
              <a:latin typeface="ＭＳ Ｐゴシック" pitchFamily="50" charset="-128"/>
              <a:ea typeface="ＭＳ Ｐゴシック" pitchFamily="50" charset="-128"/>
            </a:endParaRPr>
          </a:p>
          <a:p>
            <a:pPr>
              <a:tabLst>
                <a:tab pos="812800" algn="l"/>
              </a:tabLst>
              <a:defRPr/>
            </a:pPr>
            <a:r>
              <a:rPr lang="ja-JP" altLang="en-US" sz="1200" b="0" dirty="0">
                <a:solidFill>
                  <a:schemeClr val="tx1"/>
                </a:solidFill>
                <a:latin typeface="ＭＳ Ｐゴシック" pitchFamily="50" charset="-128"/>
                <a:ea typeface="ＭＳ Ｐゴシック" pitchFamily="50" charset="-128"/>
              </a:rPr>
              <a:t>委員長</a:t>
            </a:r>
            <a:r>
              <a:rPr lang="en-US" altLang="ja-JP" sz="1200" b="0" dirty="0">
                <a:solidFill>
                  <a:schemeClr val="tx1"/>
                </a:solidFill>
                <a:latin typeface="ＭＳ Ｐゴシック" pitchFamily="50" charset="-128"/>
                <a:ea typeface="ＭＳ Ｐゴシック" pitchFamily="50" charset="-128"/>
              </a:rPr>
              <a:t>	</a:t>
            </a:r>
            <a:r>
              <a:rPr lang="ja-JP" altLang="en-US" sz="1200" b="0" dirty="0">
                <a:solidFill>
                  <a:schemeClr val="tx1"/>
                </a:solidFill>
                <a:latin typeface="ＭＳ Ｐゴシック" pitchFamily="50" charset="-128"/>
                <a:ea typeface="ＭＳ Ｐゴシック" pitchFamily="50" charset="-128"/>
              </a:rPr>
              <a:t>須藤修（東京大学</a:t>
            </a:r>
            <a:r>
              <a:rPr lang="zh-TW" altLang="en-US" sz="1200" b="0" dirty="0">
                <a:solidFill>
                  <a:schemeClr val="tx1"/>
                </a:solidFill>
                <a:latin typeface="ＭＳ Ｐゴシック" pitchFamily="50" charset="-128"/>
                <a:ea typeface="ＭＳ Ｐゴシック" pitchFamily="50" charset="-128"/>
              </a:rPr>
              <a:t>情報学環長</a:t>
            </a:r>
            <a:r>
              <a:rPr lang="ja-JP" altLang="en-US" sz="1200" b="0" dirty="0">
                <a:solidFill>
                  <a:schemeClr val="tx1"/>
                </a:solidFill>
                <a:latin typeface="ＭＳ Ｐゴシック" pitchFamily="50" charset="-128"/>
                <a:ea typeface="ＭＳ Ｐゴシック" pitchFamily="50" charset="-128"/>
              </a:rPr>
              <a:t>）</a:t>
            </a:r>
          </a:p>
          <a:p>
            <a:pPr>
              <a:tabLst>
                <a:tab pos="812800" algn="l"/>
              </a:tabLst>
              <a:defRPr/>
            </a:pPr>
            <a:r>
              <a:rPr lang="ja-JP" altLang="en-US" sz="1200" b="0" dirty="0">
                <a:solidFill>
                  <a:schemeClr val="tx1"/>
                </a:solidFill>
                <a:latin typeface="ＭＳ Ｐゴシック" pitchFamily="50" charset="-128"/>
                <a:ea typeface="ＭＳ Ｐゴシック" pitchFamily="50" charset="-128"/>
              </a:rPr>
              <a:t>有識者</a:t>
            </a:r>
            <a:r>
              <a:rPr lang="en-US" altLang="ja-JP" sz="1200" b="0" dirty="0">
                <a:solidFill>
                  <a:schemeClr val="tx1"/>
                </a:solidFill>
                <a:latin typeface="ＭＳ Ｐゴシック" pitchFamily="50" charset="-128"/>
                <a:ea typeface="ＭＳ Ｐゴシック" pitchFamily="50" charset="-128"/>
              </a:rPr>
              <a:t>	</a:t>
            </a:r>
            <a:r>
              <a:rPr lang="ja-JP" altLang="en-US" sz="1200" b="0" dirty="0">
                <a:solidFill>
                  <a:schemeClr val="tx1"/>
                </a:solidFill>
                <a:latin typeface="ＭＳ Ｐゴシック" pitchFamily="50" charset="-128"/>
                <a:ea typeface="ＭＳ Ｐゴシック" pitchFamily="50" charset="-128"/>
              </a:rPr>
              <a:t>武田英明（共通語彙基盤</a:t>
            </a:r>
            <a:r>
              <a:rPr lang="en-US" altLang="ja-JP" sz="1200" b="0" dirty="0">
                <a:solidFill>
                  <a:schemeClr val="tx1"/>
                </a:solidFill>
                <a:latin typeface="ＭＳ Ｐゴシック" pitchFamily="50" charset="-128"/>
                <a:ea typeface="ＭＳ Ｐゴシック" pitchFamily="50" charset="-128"/>
              </a:rPr>
              <a:t>WG</a:t>
            </a:r>
            <a:r>
              <a:rPr lang="ja-JP" altLang="en-US" sz="1200" b="0" dirty="0">
                <a:solidFill>
                  <a:schemeClr val="tx1"/>
                </a:solidFill>
                <a:latin typeface="ＭＳ Ｐゴシック" pitchFamily="50" charset="-128"/>
                <a:ea typeface="ＭＳ Ｐゴシック" pitchFamily="50" charset="-128"/>
              </a:rPr>
              <a:t>座長）、</a:t>
            </a:r>
            <a:r>
              <a:rPr lang="ja-JP" altLang="en-US" sz="1200" b="0" dirty="0">
                <a:solidFill>
                  <a:srgbClr val="000000"/>
                </a:solidFill>
                <a:latin typeface="ＭＳ Ｐゴシック" pitchFamily="50" charset="-128"/>
                <a:ea typeface="ＭＳ Ｐゴシック" pitchFamily="50" charset="-128"/>
              </a:rPr>
              <a:t>林史典（文字情報基盤</a:t>
            </a:r>
            <a:r>
              <a:rPr lang="en-US" altLang="ja-JP" sz="1200" b="0" dirty="0">
                <a:solidFill>
                  <a:srgbClr val="000000"/>
                </a:solidFill>
                <a:latin typeface="ＭＳ Ｐゴシック" pitchFamily="50" charset="-128"/>
                <a:ea typeface="ＭＳ Ｐゴシック" pitchFamily="50" charset="-128"/>
              </a:rPr>
              <a:t>WG</a:t>
            </a:r>
            <a:r>
              <a:rPr lang="ja-JP" altLang="en-US" sz="1200" b="0" dirty="0">
                <a:solidFill>
                  <a:srgbClr val="000000"/>
                </a:solidFill>
                <a:latin typeface="ＭＳ Ｐゴシック" pitchFamily="50" charset="-128"/>
                <a:ea typeface="ＭＳ Ｐゴシック" pitchFamily="50" charset="-128"/>
              </a:rPr>
              <a:t>座長）</a:t>
            </a:r>
            <a:endParaRPr lang="en-US" altLang="ja-JP" sz="1200" b="0" dirty="0">
              <a:solidFill>
                <a:srgbClr val="000000"/>
              </a:solidFill>
              <a:latin typeface="ＭＳ Ｐゴシック" pitchFamily="50" charset="-128"/>
              <a:ea typeface="ＭＳ Ｐゴシック" pitchFamily="50" charset="-128"/>
            </a:endParaRPr>
          </a:p>
          <a:p>
            <a:pPr>
              <a:tabLst>
                <a:tab pos="812800" algn="l"/>
              </a:tabLst>
              <a:defRPr/>
            </a:pPr>
            <a:r>
              <a:rPr lang="ja-JP" altLang="en-US" sz="1200" b="0" dirty="0">
                <a:solidFill>
                  <a:srgbClr val="000000"/>
                </a:solidFill>
                <a:latin typeface="ＭＳ Ｐゴシック" pitchFamily="50" charset="-128"/>
                <a:ea typeface="ＭＳ Ｐゴシック" pitchFamily="50" charset="-128"/>
              </a:rPr>
              <a:t>関係団体</a:t>
            </a:r>
            <a:r>
              <a:rPr lang="en-US" altLang="ja-JP" sz="1200" b="0" dirty="0">
                <a:solidFill>
                  <a:srgbClr val="000000"/>
                </a:solidFill>
                <a:latin typeface="ＭＳ Ｐゴシック" pitchFamily="50" charset="-128"/>
                <a:ea typeface="ＭＳ Ｐゴシック" pitchFamily="50" charset="-128"/>
              </a:rPr>
              <a:t>	JISA</a:t>
            </a:r>
            <a:r>
              <a:rPr lang="ja-JP" altLang="en-US" sz="1200" b="0" dirty="0">
                <a:solidFill>
                  <a:srgbClr val="000000"/>
                </a:solidFill>
                <a:latin typeface="ＭＳ Ｐゴシック" pitchFamily="50" charset="-128"/>
                <a:ea typeface="ＭＳ Ｐゴシック" pitchFamily="50" charset="-128"/>
              </a:rPr>
              <a:t>（ソフト業界）、</a:t>
            </a:r>
            <a:r>
              <a:rPr lang="en-US" altLang="ja-JP" sz="1200" b="0" dirty="0">
                <a:solidFill>
                  <a:srgbClr val="000000"/>
                </a:solidFill>
                <a:latin typeface="ＭＳ Ｐゴシック" pitchFamily="50" charset="-128"/>
                <a:ea typeface="ＭＳ Ｐゴシック" pitchFamily="50" charset="-128"/>
              </a:rPr>
              <a:t>JEITA</a:t>
            </a:r>
            <a:r>
              <a:rPr lang="ja-JP" altLang="en-US" sz="1200" b="0" dirty="0">
                <a:solidFill>
                  <a:srgbClr val="000000"/>
                </a:solidFill>
                <a:latin typeface="ＭＳ Ｐゴシック" pitchFamily="50" charset="-128"/>
                <a:ea typeface="ＭＳ Ｐゴシック" pitchFamily="50" charset="-128"/>
              </a:rPr>
              <a:t>（ハード業界）</a:t>
            </a:r>
            <a:endParaRPr lang="en-US" altLang="ja-JP" sz="1200" b="0" dirty="0">
              <a:solidFill>
                <a:srgbClr val="000000"/>
              </a:solidFill>
              <a:latin typeface="ＭＳ Ｐゴシック" pitchFamily="50" charset="-128"/>
              <a:ea typeface="ＭＳ Ｐゴシック" pitchFamily="50" charset="-128"/>
            </a:endParaRPr>
          </a:p>
          <a:p>
            <a:pPr>
              <a:tabLst>
                <a:tab pos="812800" algn="l"/>
              </a:tabLst>
              <a:defRPr/>
            </a:pPr>
            <a:r>
              <a:rPr lang="ja-JP" altLang="en-US" sz="1200" b="0" dirty="0">
                <a:solidFill>
                  <a:srgbClr val="000000"/>
                </a:solidFill>
                <a:latin typeface="ＭＳ Ｐゴシック" pitchFamily="50" charset="-128"/>
                <a:ea typeface="ＭＳ Ｐゴシック" pitchFamily="50" charset="-128"/>
              </a:rPr>
              <a:t>オブザーバ</a:t>
            </a:r>
            <a:r>
              <a:rPr lang="en-US" altLang="ja-JP" sz="1200" b="0" dirty="0">
                <a:solidFill>
                  <a:srgbClr val="000000"/>
                </a:solidFill>
                <a:latin typeface="ＭＳ Ｐゴシック" pitchFamily="50" charset="-128"/>
                <a:ea typeface="ＭＳ Ｐゴシック" pitchFamily="50" charset="-128"/>
              </a:rPr>
              <a:t>	</a:t>
            </a:r>
            <a:r>
              <a:rPr lang="ja-JP" altLang="en-US" sz="1200" b="0" dirty="0">
                <a:solidFill>
                  <a:srgbClr val="000000"/>
                </a:solidFill>
                <a:latin typeface="ＭＳ Ｐゴシック" pitchFamily="50" charset="-128"/>
                <a:ea typeface="ＭＳ Ｐゴシック" pitchFamily="50" charset="-128"/>
              </a:rPr>
              <a:t>内閣官房（</a:t>
            </a:r>
            <a:r>
              <a:rPr lang="en-US" altLang="zh-CN" sz="1200" b="0" dirty="0">
                <a:solidFill>
                  <a:schemeClr val="tx1"/>
                </a:solidFill>
                <a:latin typeface="ＭＳ Ｐゴシック" pitchFamily="50" charset="-128"/>
                <a:ea typeface="ＭＳ Ｐゴシック" pitchFamily="50" charset="-128"/>
              </a:rPr>
              <a:t>IT</a:t>
            </a:r>
            <a:r>
              <a:rPr lang="ja-JP" altLang="en-US" sz="1200" b="0" dirty="0">
                <a:solidFill>
                  <a:schemeClr val="tx1"/>
                </a:solidFill>
                <a:latin typeface="ＭＳ Ｐゴシック" pitchFamily="50" charset="-128"/>
                <a:ea typeface="ＭＳ Ｐゴシック" pitchFamily="50" charset="-128"/>
              </a:rPr>
              <a:t>総合戦略</a:t>
            </a:r>
            <a:r>
              <a:rPr lang="zh-CN" altLang="en-US" sz="1200" b="0" dirty="0">
                <a:solidFill>
                  <a:schemeClr val="tx1"/>
                </a:solidFill>
                <a:latin typeface="ＭＳ Ｐゴシック" pitchFamily="50" charset="-128"/>
                <a:ea typeface="ＭＳ Ｐゴシック" pitchFamily="50" charset="-128"/>
              </a:rPr>
              <a:t>室</a:t>
            </a:r>
            <a:r>
              <a:rPr lang="ja-JP" altLang="en-US" sz="1200" b="0" dirty="0" err="1">
                <a:solidFill>
                  <a:schemeClr val="tx1"/>
                </a:solidFill>
                <a:latin typeface="ＭＳ Ｐゴシック" pitchFamily="50" charset="-128"/>
                <a:ea typeface="ＭＳ Ｐゴシック" pitchFamily="50" charset="-128"/>
              </a:rPr>
              <a:t>、</a:t>
            </a:r>
            <a:r>
              <a:rPr lang="ja-JP" altLang="en-US" sz="1200" b="0" dirty="0">
                <a:solidFill>
                  <a:schemeClr val="tx1"/>
                </a:solidFill>
                <a:latin typeface="ＭＳ Ｐゴシック" pitchFamily="50" charset="-128"/>
                <a:ea typeface="ＭＳ Ｐゴシック" pitchFamily="50" charset="-128"/>
              </a:rPr>
              <a:t>社会保障改革担当室</a:t>
            </a:r>
            <a:r>
              <a:rPr lang="ja-JP" altLang="en-US" sz="1200" b="0" dirty="0">
                <a:solidFill>
                  <a:srgbClr val="000000"/>
                </a:solidFill>
                <a:latin typeface="ＭＳ Ｐゴシック" pitchFamily="50" charset="-128"/>
                <a:ea typeface="ＭＳ Ｐゴシック" pitchFamily="50" charset="-128"/>
              </a:rPr>
              <a:t>）、</a:t>
            </a:r>
            <a:r>
              <a:rPr lang="ja-JP" altLang="en-US" sz="1200" b="0" dirty="0">
                <a:solidFill>
                  <a:schemeClr val="tx1"/>
                </a:solidFill>
                <a:latin typeface="ＭＳ Ｐゴシック" pitchFamily="50" charset="-128"/>
                <a:ea typeface="ＭＳ Ｐゴシック" pitchFamily="50" charset="-128"/>
              </a:rPr>
              <a:t>総務省（</a:t>
            </a:r>
            <a:r>
              <a:rPr lang="zh-TW" altLang="en-US" sz="1200" b="0" dirty="0">
                <a:solidFill>
                  <a:schemeClr val="tx1"/>
                </a:solidFill>
                <a:latin typeface="ＭＳ Ｐゴシック" pitchFamily="50" charset="-128"/>
                <a:ea typeface="ＭＳ Ｐゴシック" pitchFamily="50" charset="-128"/>
              </a:rPr>
              <a:t>行政管理局</a:t>
            </a:r>
            <a:r>
              <a:rPr lang="ja-JP" altLang="en-US" sz="1200" b="0" dirty="0">
                <a:solidFill>
                  <a:schemeClr val="tx1"/>
                </a:solidFill>
                <a:latin typeface="ＭＳ Ｐゴシック" pitchFamily="50" charset="-128"/>
                <a:ea typeface="ＭＳ Ｐゴシック" pitchFamily="50" charset="-128"/>
              </a:rPr>
              <a:t>）</a:t>
            </a:r>
            <a:endParaRPr lang="ja-JP" altLang="en-US" sz="1200" b="0" dirty="0">
              <a:solidFill>
                <a:srgbClr val="000000"/>
              </a:solidFill>
              <a:latin typeface="ＭＳ Ｐゴシック" pitchFamily="50" charset="-128"/>
              <a:ea typeface="ＭＳ Ｐゴシック" pitchFamily="50" charset="-128"/>
            </a:endParaRPr>
          </a:p>
        </p:txBody>
      </p:sp>
      <p:sp>
        <p:nvSpPr>
          <p:cNvPr id="17" name="下矢印 16"/>
          <p:cNvSpPr/>
          <p:nvPr/>
        </p:nvSpPr>
        <p:spPr>
          <a:xfrm>
            <a:off x="3826120" y="2449513"/>
            <a:ext cx="446942" cy="323850"/>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a:p>
        </p:txBody>
      </p:sp>
      <p:sp>
        <p:nvSpPr>
          <p:cNvPr id="20" name="上矢印 19"/>
          <p:cNvSpPr/>
          <p:nvPr/>
        </p:nvSpPr>
        <p:spPr>
          <a:xfrm>
            <a:off x="4868008" y="2449513"/>
            <a:ext cx="446943" cy="323850"/>
          </a:xfrm>
          <a:prstGeom prst="up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a:p>
        </p:txBody>
      </p:sp>
      <p:sp>
        <p:nvSpPr>
          <p:cNvPr id="22" name="正方形/長方形 21"/>
          <p:cNvSpPr/>
          <p:nvPr/>
        </p:nvSpPr>
        <p:spPr>
          <a:xfrm>
            <a:off x="2771800" y="2457451"/>
            <a:ext cx="1107996" cy="369332"/>
          </a:xfrm>
          <a:prstGeom prst="rect">
            <a:avLst/>
          </a:prstGeom>
        </p:spPr>
        <p:txBody>
          <a:bodyPr wrap="none">
            <a:spAutoFit/>
          </a:bodyPr>
          <a:lstStyle/>
          <a:p>
            <a:pPr>
              <a:defRPr/>
            </a:pPr>
            <a:r>
              <a:rPr lang="ja-JP" altLang="en-US" dirty="0">
                <a:solidFill>
                  <a:schemeClr val="accent6">
                    <a:lumMod val="75000"/>
                  </a:schemeClr>
                </a:solidFill>
                <a:ea typeface="ＭＳ Ｐゴシック" pitchFamily="50" charset="-128"/>
              </a:rPr>
              <a:t>協力依頼</a:t>
            </a:r>
          </a:p>
        </p:txBody>
      </p:sp>
      <p:sp>
        <p:nvSpPr>
          <p:cNvPr id="23" name="正方形/長方形 22"/>
          <p:cNvSpPr/>
          <p:nvPr/>
        </p:nvSpPr>
        <p:spPr>
          <a:xfrm>
            <a:off x="5342793" y="2457451"/>
            <a:ext cx="646331" cy="369332"/>
          </a:xfrm>
          <a:prstGeom prst="rect">
            <a:avLst/>
          </a:prstGeom>
        </p:spPr>
        <p:txBody>
          <a:bodyPr wrap="none">
            <a:spAutoFit/>
          </a:bodyPr>
          <a:lstStyle/>
          <a:p>
            <a:pPr>
              <a:defRPr/>
            </a:pPr>
            <a:r>
              <a:rPr lang="ja-JP" altLang="en-US" dirty="0">
                <a:solidFill>
                  <a:schemeClr val="accent3">
                    <a:lumMod val="50000"/>
                  </a:schemeClr>
                </a:solidFill>
                <a:ea typeface="ＭＳ Ｐゴシック" pitchFamily="50" charset="-128"/>
              </a:rPr>
              <a:t>報告</a:t>
            </a:r>
          </a:p>
        </p:txBody>
      </p:sp>
      <p:sp>
        <p:nvSpPr>
          <p:cNvPr id="58" name="正方形/長方形 57"/>
          <p:cNvSpPr/>
          <p:nvPr/>
        </p:nvSpPr>
        <p:spPr>
          <a:xfrm>
            <a:off x="451339" y="4292601"/>
            <a:ext cx="6358304" cy="2449513"/>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a:lstStyle/>
          <a:p>
            <a:pPr>
              <a:defRPr/>
            </a:pPr>
            <a:r>
              <a:rPr lang="ja-JP" altLang="en-US" dirty="0">
                <a:solidFill>
                  <a:schemeClr val="tx1"/>
                </a:solidFill>
              </a:rPr>
              <a:t>共通語彙基盤</a:t>
            </a:r>
            <a:r>
              <a:rPr lang="en-US" altLang="ja-JP" dirty="0">
                <a:solidFill>
                  <a:schemeClr val="tx1"/>
                </a:solidFill>
              </a:rPr>
              <a:t>WG</a:t>
            </a:r>
          </a:p>
          <a:p>
            <a:pPr>
              <a:tabLst>
                <a:tab pos="2247900" algn="l"/>
              </a:tabLst>
              <a:defRPr/>
            </a:pPr>
            <a:endParaRPr lang="en-US" altLang="ja-JP" sz="500" dirty="0">
              <a:solidFill>
                <a:schemeClr val="tx1"/>
              </a:solidFill>
              <a:latin typeface="ＭＳ Ｐゴシック" pitchFamily="50" charset="-128"/>
              <a:ea typeface="ＭＳ Ｐゴシック" pitchFamily="50" charset="-128"/>
            </a:endParaRPr>
          </a:p>
          <a:p>
            <a:pPr>
              <a:tabLst>
                <a:tab pos="2247900" algn="l"/>
              </a:tabLst>
              <a:defRPr/>
            </a:pPr>
            <a:r>
              <a:rPr lang="ja-JP" altLang="en-US" sz="1200" dirty="0">
                <a:solidFill>
                  <a:schemeClr val="tx1"/>
                </a:solidFill>
                <a:latin typeface="ＭＳ Ｐゴシック" pitchFamily="50" charset="-128"/>
                <a:ea typeface="ＭＳ Ｐゴシック" pitchFamily="50" charset="-128"/>
              </a:rPr>
              <a:t>＜実施内容＞</a:t>
            </a:r>
            <a:r>
              <a:rPr lang="en-US" altLang="ja-JP" sz="1200" b="0" dirty="0">
                <a:solidFill>
                  <a:schemeClr val="tx1"/>
                </a:solidFill>
                <a:latin typeface="ＭＳ Ｐゴシック" pitchFamily="50" charset="-128"/>
                <a:ea typeface="ＭＳ Ｐゴシック" pitchFamily="50" charset="-128"/>
              </a:rPr>
              <a:t>	</a:t>
            </a:r>
          </a:p>
          <a:p>
            <a:pPr marL="92075" indent="-92075">
              <a:buFont typeface="Arial" pitchFamily="34" charset="0"/>
              <a:buChar char="•"/>
              <a:defRPr/>
            </a:pPr>
            <a:r>
              <a:rPr lang="ja-JP" altLang="en-US" sz="1200" b="0" dirty="0">
                <a:solidFill>
                  <a:schemeClr val="tx1"/>
                </a:solidFill>
                <a:latin typeface="ＭＳ Ｐゴシック" pitchFamily="50" charset="-128"/>
                <a:ea typeface="ＭＳ Ｐゴシック" pitchFamily="50" charset="-128"/>
              </a:rPr>
              <a:t>情報連携用語彙</a:t>
            </a:r>
            <a:r>
              <a:rPr lang="en-US" altLang="ja-JP" sz="1200" b="0" dirty="0">
                <a:solidFill>
                  <a:schemeClr val="tx1"/>
                </a:solidFill>
                <a:latin typeface="ＭＳ Ｐゴシック" pitchFamily="50" charset="-128"/>
                <a:ea typeface="ＭＳ Ｐゴシック" pitchFamily="50" charset="-128"/>
              </a:rPr>
              <a:t>DB</a:t>
            </a:r>
            <a:r>
              <a:rPr lang="ja-JP" altLang="en-US" sz="1200" b="0" dirty="0">
                <a:solidFill>
                  <a:schemeClr val="tx1"/>
                </a:solidFill>
                <a:latin typeface="ＭＳ Ｐゴシック" pitchFamily="50" charset="-128"/>
                <a:ea typeface="ＭＳ Ｐゴシック" pitchFamily="50" charset="-128"/>
              </a:rPr>
              <a:t>の構築</a:t>
            </a:r>
            <a:r>
              <a:rPr lang="en-US" altLang="ja-JP" sz="1200" b="0" dirty="0">
                <a:solidFill>
                  <a:schemeClr val="tx1"/>
                </a:solidFill>
                <a:latin typeface="ＭＳ Ｐゴシック" pitchFamily="50" charset="-128"/>
                <a:ea typeface="ＭＳ Ｐゴシック" pitchFamily="50" charset="-128"/>
              </a:rPr>
              <a:t>	</a:t>
            </a:r>
          </a:p>
          <a:p>
            <a:pPr>
              <a:defRPr/>
            </a:pPr>
            <a:r>
              <a:rPr lang="en-US" altLang="ja-JP" sz="1200" b="0" dirty="0">
                <a:solidFill>
                  <a:schemeClr val="tx1"/>
                </a:solidFill>
                <a:latin typeface="ＭＳ Ｐゴシック" pitchFamily="50" charset="-128"/>
                <a:ea typeface="ＭＳ Ｐゴシック" pitchFamily="50" charset="-128"/>
              </a:rPr>
              <a:t>	</a:t>
            </a:r>
          </a:p>
          <a:p>
            <a:pPr marL="92075" indent="-92075">
              <a:buFont typeface="Arial" pitchFamily="34" charset="0"/>
              <a:buChar char="•"/>
              <a:defRPr/>
            </a:pPr>
            <a:r>
              <a:rPr lang="en-US" altLang="ja-JP" sz="1200" b="0" dirty="0">
                <a:solidFill>
                  <a:schemeClr val="tx1"/>
                </a:solidFill>
                <a:latin typeface="ＭＳ Ｐゴシック" pitchFamily="50" charset="-128"/>
                <a:ea typeface="ＭＳ Ｐゴシック" pitchFamily="50" charset="-128"/>
              </a:rPr>
              <a:t>API</a:t>
            </a:r>
            <a:r>
              <a:rPr lang="ja-JP" altLang="en-US" sz="1200" b="0" dirty="0">
                <a:solidFill>
                  <a:schemeClr val="tx1"/>
                </a:solidFill>
                <a:latin typeface="ＭＳ Ｐゴシック" pitchFamily="50" charset="-128"/>
                <a:ea typeface="ＭＳ Ｐゴシック" pitchFamily="50" charset="-128"/>
              </a:rPr>
              <a:t>カタログの整備</a:t>
            </a:r>
            <a:endParaRPr lang="en-US" altLang="ja-JP" sz="1200" b="0" dirty="0">
              <a:solidFill>
                <a:schemeClr val="tx1"/>
              </a:solidFill>
              <a:latin typeface="ＭＳ Ｐゴシック" pitchFamily="50" charset="-128"/>
              <a:ea typeface="ＭＳ Ｐゴシック" pitchFamily="50" charset="-128"/>
            </a:endParaRPr>
          </a:p>
          <a:p>
            <a:pPr>
              <a:defRPr/>
            </a:pPr>
            <a:r>
              <a:rPr lang="ja-JP" altLang="en-US" sz="1200" b="0" dirty="0">
                <a:solidFill>
                  <a:schemeClr val="tx1"/>
                </a:solidFill>
                <a:latin typeface="ＭＳ Ｐゴシック" pitchFamily="50" charset="-128"/>
                <a:ea typeface="ＭＳ Ｐゴシック" pitchFamily="50" charset="-128"/>
              </a:rPr>
              <a:t>　（データテンプレート集）</a:t>
            </a:r>
            <a:endParaRPr lang="en-US" altLang="ja-JP" sz="1200" b="0" dirty="0">
              <a:solidFill>
                <a:schemeClr val="tx1"/>
              </a:solidFill>
              <a:latin typeface="ＭＳ Ｐゴシック" pitchFamily="50" charset="-128"/>
              <a:ea typeface="ＭＳ Ｐゴシック" pitchFamily="50" charset="-128"/>
            </a:endParaRPr>
          </a:p>
          <a:p>
            <a:pPr>
              <a:defRPr/>
            </a:pPr>
            <a:r>
              <a:rPr lang="en-US" altLang="ja-JP" sz="1200" b="0" dirty="0">
                <a:solidFill>
                  <a:schemeClr val="tx1"/>
                </a:solidFill>
                <a:latin typeface="ＭＳ Ｐゴシック" pitchFamily="50" charset="-128"/>
                <a:ea typeface="ＭＳ Ｐゴシック" pitchFamily="50" charset="-128"/>
              </a:rPr>
              <a:t>	</a:t>
            </a:r>
          </a:p>
          <a:p>
            <a:pPr marL="92075" indent="-92075">
              <a:buFont typeface="Arial" pitchFamily="34" charset="0"/>
              <a:buChar char="•"/>
              <a:defRPr/>
            </a:pPr>
            <a:r>
              <a:rPr lang="ja-JP" altLang="en-US" sz="1200" b="0" dirty="0">
                <a:solidFill>
                  <a:schemeClr val="tx1"/>
                </a:solidFill>
                <a:latin typeface="ＭＳ Ｐゴシック" pitchFamily="50" charset="-128"/>
                <a:ea typeface="ＭＳ Ｐゴシック" pitchFamily="50" charset="-128"/>
              </a:rPr>
              <a:t>情報連携用ツールの整備</a:t>
            </a:r>
            <a:endParaRPr lang="en-US" altLang="ja-JP" sz="1200" b="0" dirty="0">
              <a:solidFill>
                <a:schemeClr val="tx1"/>
              </a:solidFill>
              <a:latin typeface="ＭＳ Ｐゴシック" pitchFamily="50" charset="-128"/>
              <a:ea typeface="ＭＳ Ｐゴシック" pitchFamily="50" charset="-128"/>
            </a:endParaRPr>
          </a:p>
          <a:p>
            <a:pPr>
              <a:defRPr/>
            </a:pPr>
            <a:r>
              <a:rPr lang="ja-JP" altLang="en-US" sz="1200" b="0" dirty="0">
                <a:solidFill>
                  <a:schemeClr val="tx1"/>
                </a:solidFill>
                <a:latin typeface="ＭＳ Ｐゴシック" pitchFamily="50" charset="-128"/>
                <a:ea typeface="ＭＳ Ｐゴシック" pitchFamily="50" charset="-128"/>
              </a:rPr>
              <a:t>　（データの構造設計・入力・変換</a:t>
            </a:r>
            <a:r>
              <a:rPr lang="ja-JP" altLang="en-US" sz="1200" b="0" dirty="0" smtClean="0">
                <a:solidFill>
                  <a:schemeClr val="tx1"/>
                </a:solidFill>
                <a:latin typeface="ＭＳ Ｐゴシック" pitchFamily="50" charset="-128"/>
                <a:ea typeface="ＭＳ Ｐゴシック" pitchFamily="50" charset="-128"/>
              </a:rPr>
              <a:t>）</a:t>
            </a: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1200" b="0" dirty="0">
              <a:solidFill>
                <a:schemeClr val="tx1"/>
              </a:solidFill>
              <a:latin typeface="ＭＳ Ｐゴシック" pitchFamily="50" charset="-128"/>
              <a:ea typeface="ＭＳ Ｐゴシック" pitchFamily="50" charset="-128"/>
            </a:endParaRPr>
          </a:p>
          <a:p>
            <a:pPr>
              <a:defRPr/>
            </a:pPr>
            <a:endParaRPr lang="en-US" altLang="ja-JP" sz="700" b="0" dirty="0">
              <a:solidFill>
                <a:schemeClr val="tx1"/>
              </a:solidFill>
              <a:latin typeface="ＭＳ Ｐゴシック" pitchFamily="50" charset="-128"/>
              <a:ea typeface="ＭＳ Ｐゴシック" pitchFamily="50" charset="-128"/>
            </a:endParaRPr>
          </a:p>
        </p:txBody>
      </p:sp>
      <p:graphicFrame>
        <p:nvGraphicFramePr>
          <p:cNvPr id="55" name="表 54"/>
          <p:cNvGraphicFramePr>
            <a:graphicFrameLocks noGrp="1"/>
          </p:cNvGraphicFramePr>
          <p:nvPr/>
        </p:nvGraphicFramePr>
        <p:xfrm>
          <a:off x="2733205" y="4465639"/>
          <a:ext cx="3999035" cy="2165351"/>
        </p:xfrm>
        <a:graphic>
          <a:graphicData uri="http://schemas.openxmlformats.org/drawingml/2006/table">
            <a:tbl>
              <a:tblPr>
                <a:tableStyleId>{5C22544A-7EE6-4342-B048-85BDC9FD1C3A}</a:tableStyleId>
              </a:tblPr>
              <a:tblGrid>
                <a:gridCol w="748478"/>
                <a:gridCol w="3250557"/>
              </a:tblGrid>
              <a:tr h="255039">
                <a:tc>
                  <a:txBody>
                    <a:bodyPr/>
                    <a:lstStyle/>
                    <a:p>
                      <a:pPr algn="ctr" fontAlgn="ctr"/>
                      <a:r>
                        <a:rPr lang="ja-JP" altLang="en-US" sz="1200" u="none" strike="noStrike" dirty="0">
                          <a:ln>
                            <a:noFill/>
                          </a:ln>
                          <a:effectLst/>
                          <a:latin typeface="ＭＳ Ｐゴシック" pitchFamily="50" charset="-128"/>
                          <a:ea typeface="ＭＳ Ｐゴシック" pitchFamily="50" charset="-128"/>
                        </a:rPr>
                        <a:t>座長</a:t>
                      </a:r>
                      <a:endParaRPr lang="ja-JP" altLang="en-US" sz="1200" b="0" i="0" u="none" strike="noStrike" dirty="0">
                        <a:ln>
                          <a:noFill/>
                        </a:ln>
                        <a:solidFill>
                          <a:srgbClr val="000000"/>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dirty="0">
                          <a:ln>
                            <a:noFill/>
                          </a:ln>
                          <a:effectLst/>
                          <a:latin typeface="ＭＳ Ｐゴシック" pitchFamily="50" charset="-128"/>
                          <a:ea typeface="ＭＳ Ｐゴシック" pitchFamily="50" charset="-128"/>
                        </a:rPr>
                        <a:t>武田</a:t>
                      </a:r>
                      <a:r>
                        <a:rPr lang="ja-JP" altLang="en-US" sz="1200" u="none" strike="noStrike" dirty="0" smtClean="0">
                          <a:ln>
                            <a:noFill/>
                          </a:ln>
                          <a:effectLst/>
                          <a:latin typeface="ＭＳ Ｐゴシック" pitchFamily="50" charset="-128"/>
                          <a:ea typeface="ＭＳ Ｐゴシック" pitchFamily="50" charset="-128"/>
                        </a:rPr>
                        <a:t>英明（</a:t>
                      </a:r>
                      <a:r>
                        <a:rPr lang="en-US" sz="1200" u="none" strike="noStrike" dirty="0" smtClean="0">
                          <a:ln>
                            <a:noFill/>
                          </a:ln>
                          <a:effectLst/>
                          <a:latin typeface="ＭＳ Ｐゴシック" pitchFamily="50" charset="-128"/>
                          <a:ea typeface="ＭＳ Ｐゴシック" pitchFamily="50" charset="-128"/>
                        </a:rPr>
                        <a:t>NII </a:t>
                      </a:r>
                      <a:r>
                        <a:rPr lang="ja-JP" altLang="en-US" sz="1200" u="none" strike="noStrike" dirty="0" smtClean="0">
                          <a:ln>
                            <a:noFill/>
                          </a:ln>
                          <a:effectLst/>
                          <a:latin typeface="ＭＳ Ｐゴシック" pitchFamily="50" charset="-128"/>
                          <a:ea typeface="ＭＳ Ｐゴシック" pitchFamily="50" charset="-128"/>
                        </a:rPr>
                        <a:t>教授）</a:t>
                      </a:r>
                      <a:endParaRPr lang="ja-JP" altLang="en-US" sz="1200" b="0" i="0" u="none" strike="noStrike" dirty="0">
                        <a:ln>
                          <a:noFill/>
                        </a:ln>
                        <a:solidFill>
                          <a:srgbClr val="000000"/>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3901">
                <a:tc>
                  <a:txBody>
                    <a:bodyPr/>
                    <a:lstStyle/>
                    <a:p>
                      <a:pPr algn="ctr" fontAlgn="ctr"/>
                      <a:r>
                        <a:rPr lang="ja-JP" altLang="en-US" sz="1200" u="none" strike="noStrike" dirty="0">
                          <a:ln>
                            <a:noFill/>
                          </a:ln>
                          <a:effectLst/>
                          <a:latin typeface="ＭＳ Ｐゴシック" pitchFamily="50" charset="-128"/>
                          <a:ea typeface="ＭＳ Ｐゴシック" pitchFamily="50" charset="-128"/>
                        </a:rPr>
                        <a:t>委員</a:t>
                      </a:r>
                      <a:endParaRPr lang="ja-JP" altLang="en-US" sz="1200" b="0" i="0" u="none" strike="noStrike" dirty="0">
                        <a:ln>
                          <a:noFill/>
                        </a:ln>
                        <a:solidFill>
                          <a:srgbClr val="000000"/>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ln>
                            <a:noFill/>
                          </a:ln>
                          <a:effectLst/>
                          <a:latin typeface="ＭＳ Ｐゴシック" pitchFamily="50" charset="-128"/>
                          <a:ea typeface="ＭＳ Ｐゴシック" pitchFamily="50" charset="-128"/>
                        </a:rPr>
                        <a:t>越塚</a:t>
                      </a:r>
                      <a:r>
                        <a:rPr lang="ja-JP" altLang="en-US" sz="1200" u="none" strike="noStrike" dirty="0" smtClean="0">
                          <a:ln>
                            <a:noFill/>
                          </a:ln>
                          <a:effectLst/>
                          <a:latin typeface="ＭＳ Ｐゴシック" pitchFamily="50" charset="-128"/>
                          <a:ea typeface="ＭＳ Ｐゴシック" pitchFamily="50" charset="-128"/>
                        </a:rPr>
                        <a:t>登（東京大学 教授）</a:t>
                      </a:r>
                      <a:endParaRPr lang="en-US" altLang="ja-JP" sz="1200" u="none" strike="noStrike" dirty="0" smtClean="0">
                        <a:ln>
                          <a:noFill/>
                        </a:ln>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ln>
                            <a:noFill/>
                          </a:ln>
                          <a:effectLst/>
                          <a:latin typeface="ＭＳ Ｐゴシック" pitchFamily="50" charset="-128"/>
                          <a:ea typeface="ＭＳ Ｐゴシック" pitchFamily="50" charset="-128"/>
                        </a:rPr>
                        <a:t>坂下哲也（</a:t>
                      </a:r>
                      <a:r>
                        <a:rPr lang="en-US" altLang="ja-JP" sz="1200" u="none" strike="noStrike" dirty="0" smtClean="0">
                          <a:ln>
                            <a:noFill/>
                          </a:ln>
                          <a:effectLst/>
                          <a:latin typeface="ＭＳ Ｐゴシック" pitchFamily="50" charset="-128"/>
                          <a:ea typeface="ＭＳ Ｐゴシック" pitchFamily="50" charset="-128"/>
                        </a:rPr>
                        <a:t>JPDEC </a:t>
                      </a:r>
                      <a:r>
                        <a:rPr lang="ja-JP" altLang="en-US" sz="1200" u="none" strike="noStrike" dirty="0" smtClean="0">
                          <a:ln>
                            <a:noFill/>
                          </a:ln>
                          <a:effectLst/>
                          <a:latin typeface="ＭＳ Ｐゴシック" pitchFamily="50" charset="-128"/>
                          <a:ea typeface="ＭＳ Ｐゴシック" pitchFamily="50" charset="-128"/>
                        </a:rPr>
                        <a:t>電子情報利活用推進部 部長）</a:t>
                      </a:r>
                      <a:endParaRPr lang="en-US" altLang="ja-JP" sz="1200" u="none" strike="noStrike" dirty="0" smtClean="0">
                        <a:ln>
                          <a:noFill/>
                        </a:ln>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ln>
                            <a:noFill/>
                          </a:ln>
                          <a:solidFill>
                            <a:schemeClr val="tx1"/>
                          </a:solidFill>
                          <a:effectLst/>
                          <a:latin typeface="ＭＳ Ｐゴシック" pitchFamily="50" charset="-128"/>
                          <a:ea typeface="ＭＳ Ｐゴシック" pitchFamily="50" charset="-128"/>
                        </a:rPr>
                        <a:t>菅又久直（</a:t>
                      </a:r>
                      <a:r>
                        <a:rPr lang="en-US" altLang="ja-JP" sz="1200" u="none" strike="noStrike" dirty="0" smtClean="0">
                          <a:ln>
                            <a:noFill/>
                          </a:ln>
                          <a:solidFill>
                            <a:schemeClr val="tx1"/>
                          </a:solidFill>
                          <a:effectLst/>
                          <a:latin typeface="ＭＳ Ｐゴシック" pitchFamily="50" charset="-128"/>
                          <a:ea typeface="ＭＳ Ｐゴシック" pitchFamily="50" charset="-128"/>
                        </a:rPr>
                        <a:t>CEFACT</a:t>
                      </a:r>
                      <a:r>
                        <a:rPr lang="ja-JP" altLang="en-US" sz="1200" u="none" strike="noStrike" dirty="0" smtClean="0">
                          <a:ln>
                            <a:noFill/>
                          </a:ln>
                          <a:solidFill>
                            <a:schemeClr val="tx1"/>
                          </a:solidFill>
                          <a:effectLst/>
                          <a:latin typeface="ＭＳ Ｐゴシック" pitchFamily="50" charset="-128"/>
                          <a:ea typeface="ＭＳ Ｐゴシック" pitchFamily="50" charset="-128"/>
                        </a:rPr>
                        <a:t>日本委員会）</a:t>
                      </a:r>
                      <a:endParaRPr lang="en-US" altLang="ja-JP" sz="1200" b="0" i="0" u="none" strike="noStrike" dirty="0" smtClean="0">
                        <a:ln>
                          <a:noFill/>
                        </a:ln>
                        <a:solidFill>
                          <a:srgbClr val="000000"/>
                        </a:solidFill>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ln>
                            <a:noFill/>
                          </a:ln>
                          <a:effectLst/>
                          <a:latin typeface="ＭＳ Ｐゴシック" pitchFamily="50" charset="-128"/>
                          <a:ea typeface="ＭＳ Ｐゴシック" pitchFamily="50" charset="-128"/>
                        </a:rPr>
                        <a:t>深見嘉明（慶應大学大学院</a:t>
                      </a:r>
                      <a:r>
                        <a:rPr lang="ja-JP" altLang="en-US" sz="1200" u="none" strike="noStrike" baseline="0" dirty="0" smtClean="0">
                          <a:ln>
                            <a:noFill/>
                          </a:ln>
                          <a:effectLst/>
                          <a:latin typeface="ＭＳ Ｐゴシック" pitchFamily="50" charset="-128"/>
                          <a:ea typeface="ＭＳ Ｐゴシック" pitchFamily="50" charset="-128"/>
                        </a:rPr>
                        <a:t> </a:t>
                      </a:r>
                      <a:r>
                        <a:rPr lang="ja-JP" altLang="en-US" sz="1200" u="none" strike="noStrike" dirty="0" smtClean="0">
                          <a:ln>
                            <a:noFill/>
                          </a:ln>
                          <a:effectLst/>
                          <a:latin typeface="ＭＳ Ｐゴシック" pitchFamily="50" charset="-128"/>
                          <a:ea typeface="ＭＳ Ｐゴシック" pitchFamily="50" charset="-128"/>
                        </a:rPr>
                        <a:t>特任助教）</a:t>
                      </a:r>
                      <a:endParaRPr lang="ja-JP" altLang="en-US" sz="1200" b="0" i="0" u="none" strike="noStrike" dirty="0" smtClean="0">
                        <a:ln>
                          <a:noFill/>
                        </a:ln>
                        <a:solidFill>
                          <a:schemeClr val="tx1"/>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2510">
                <a:tc>
                  <a:txBody>
                    <a:bodyPr/>
                    <a:lstStyle/>
                    <a:p>
                      <a:pPr algn="ctr" fontAlgn="ctr"/>
                      <a:r>
                        <a:rPr lang="ja-JP" altLang="en-US" sz="1200" b="0" i="0" u="none" strike="noStrike" dirty="0" smtClean="0">
                          <a:ln>
                            <a:noFill/>
                          </a:ln>
                          <a:solidFill>
                            <a:schemeClr val="dk1"/>
                          </a:solidFill>
                          <a:effectLst/>
                          <a:latin typeface="ＭＳ Ｐゴシック" pitchFamily="50" charset="-128"/>
                          <a:ea typeface="ＭＳ Ｐゴシック" pitchFamily="50" charset="-128"/>
                        </a:rPr>
                        <a:t>関係団体</a:t>
                      </a:r>
                      <a:endParaRPr lang="ja-JP" altLang="en-US" sz="1200" b="0" i="0" u="none" strike="noStrike" dirty="0">
                        <a:ln>
                          <a:noFill/>
                        </a:ln>
                        <a:solidFill>
                          <a:srgbClr val="000000"/>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ln>
                            <a:noFill/>
                          </a:ln>
                          <a:solidFill>
                            <a:schemeClr val="tx1"/>
                          </a:solidFill>
                          <a:effectLst/>
                          <a:latin typeface="ＭＳ Ｐゴシック" pitchFamily="50" charset="-128"/>
                          <a:ea typeface="ＭＳ Ｐゴシック" pitchFamily="50" charset="-128"/>
                        </a:rPr>
                        <a:t>APPLIC</a:t>
                      </a: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3901">
                <a:tc>
                  <a:txBody>
                    <a:bodyPr/>
                    <a:lstStyle/>
                    <a:p>
                      <a:pPr algn="ctr" fontAlgn="ctr"/>
                      <a:r>
                        <a:rPr lang="ja-JP" altLang="en-US" sz="1200" b="0" i="0" u="none" strike="noStrike" dirty="0" smtClean="0">
                          <a:ln>
                            <a:noFill/>
                          </a:ln>
                          <a:solidFill>
                            <a:schemeClr val="tx1"/>
                          </a:solidFill>
                          <a:effectLst/>
                          <a:latin typeface="ＭＳ Ｐゴシック" pitchFamily="50" charset="-128"/>
                          <a:ea typeface="ＭＳ Ｐゴシック" pitchFamily="50" charset="-128"/>
                        </a:rPr>
                        <a:t>関係省庁</a:t>
                      </a:r>
                      <a:endParaRPr lang="en-US" altLang="ja-JP" sz="1200" b="0" i="0" u="none" strike="noStrike" dirty="0" smtClean="0">
                        <a:ln>
                          <a:noFill/>
                        </a:ln>
                        <a:solidFill>
                          <a:schemeClr val="tx1"/>
                        </a:solidFill>
                        <a:effectLst/>
                        <a:latin typeface="ＭＳ Ｐゴシック" pitchFamily="50" charset="-128"/>
                        <a:ea typeface="ＭＳ Ｐゴシック" pitchFamily="50" charset="-128"/>
                      </a:endParaRPr>
                    </a:p>
                    <a:p>
                      <a:pPr algn="ctr" fontAlgn="ctr"/>
                      <a:r>
                        <a:rPr lang="ja-JP" altLang="en-US" sz="1200" b="0" i="0" u="none" strike="noStrike" dirty="0" smtClean="0">
                          <a:ln>
                            <a:noFill/>
                          </a:ln>
                          <a:solidFill>
                            <a:schemeClr val="tx1"/>
                          </a:solidFill>
                          <a:effectLst/>
                          <a:latin typeface="ＭＳ Ｐゴシック" pitchFamily="50" charset="-128"/>
                          <a:ea typeface="ＭＳ Ｐゴシック" pitchFamily="50" charset="-128"/>
                        </a:rPr>
                        <a:t>（課長級）</a:t>
                      </a:r>
                      <a:endParaRPr lang="ja-JP" altLang="en-US" sz="1200" b="0" i="0" u="none" strike="noStrike" dirty="0">
                        <a:ln>
                          <a:noFill/>
                        </a:ln>
                        <a:solidFill>
                          <a:schemeClr val="tx1"/>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CN" altLang="en-US" sz="1200" u="none" strike="noStrike" dirty="0" smtClean="0">
                          <a:ln>
                            <a:noFill/>
                          </a:ln>
                          <a:solidFill>
                            <a:schemeClr val="tx1"/>
                          </a:solidFill>
                          <a:effectLst/>
                          <a:latin typeface="ＭＳ Ｐゴシック" pitchFamily="50" charset="-128"/>
                          <a:ea typeface="ＭＳ Ｐゴシック" pitchFamily="50" charset="-128"/>
                        </a:rPr>
                        <a:t>内閣官房</a:t>
                      </a:r>
                      <a:r>
                        <a:rPr lang="ja-JP" altLang="en-US" sz="1200" u="none" strike="noStrike" baseline="0" dirty="0" smtClean="0">
                          <a:ln>
                            <a:noFill/>
                          </a:ln>
                          <a:solidFill>
                            <a:schemeClr val="tx1"/>
                          </a:solidFill>
                          <a:effectLst/>
                          <a:latin typeface="ＭＳ Ｐゴシック" pitchFamily="50" charset="-128"/>
                          <a:ea typeface="ＭＳ Ｐゴシック" pitchFamily="50" charset="-128"/>
                        </a:rPr>
                        <a:t>（</a:t>
                      </a:r>
                      <a:r>
                        <a:rPr lang="en-US" altLang="zh-CN" sz="1200" u="none" strike="noStrike" dirty="0" smtClean="0">
                          <a:ln>
                            <a:noFill/>
                          </a:ln>
                          <a:solidFill>
                            <a:schemeClr val="tx1"/>
                          </a:solidFill>
                          <a:effectLst/>
                          <a:latin typeface="ＭＳ Ｐゴシック" pitchFamily="50" charset="-128"/>
                          <a:ea typeface="ＭＳ Ｐゴシック" pitchFamily="50" charset="-128"/>
                        </a:rPr>
                        <a:t>IT</a:t>
                      </a:r>
                      <a:r>
                        <a:rPr lang="ja-JP" altLang="en-US" sz="1200" u="none" strike="noStrike" dirty="0" smtClean="0">
                          <a:ln>
                            <a:noFill/>
                          </a:ln>
                          <a:solidFill>
                            <a:schemeClr val="tx1"/>
                          </a:solidFill>
                          <a:effectLst/>
                          <a:latin typeface="ＭＳ Ｐゴシック" pitchFamily="50" charset="-128"/>
                          <a:ea typeface="ＭＳ Ｐゴシック" pitchFamily="50" charset="-128"/>
                        </a:rPr>
                        <a:t>総合戦略</a:t>
                      </a:r>
                      <a:r>
                        <a:rPr lang="zh-CN" altLang="en-US" sz="1200" u="none" strike="noStrike" dirty="0" smtClean="0">
                          <a:ln>
                            <a:noFill/>
                          </a:ln>
                          <a:solidFill>
                            <a:schemeClr val="tx1"/>
                          </a:solidFill>
                          <a:effectLst/>
                          <a:latin typeface="ＭＳ Ｐゴシック" pitchFamily="50" charset="-128"/>
                          <a:ea typeface="ＭＳ Ｐゴシック" pitchFamily="50" charset="-128"/>
                        </a:rPr>
                        <a:t>室</a:t>
                      </a:r>
                      <a:r>
                        <a:rPr lang="ja-JP" altLang="en-US" sz="1200" u="none" strike="noStrike" dirty="0" err="1" smtClean="0">
                          <a:ln>
                            <a:noFill/>
                          </a:ln>
                          <a:solidFill>
                            <a:schemeClr val="tx1"/>
                          </a:solidFill>
                          <a:effectLst/>
                          <a:latin typeface="ＭＳ Ｐゴシック" pitchFamily="50" charset="-128"/>
                          <a:ea typeface="ＭＳ Ｐゴシック" pitchFamily="50" charset="-128"/>
                        </a:rPr>
                        <a:t>、</a:t>
                      </a:r>
                      <a:r>
                        <a:rPr lang="ja-JP" altLang="en-US" sz="1200" u="none" strike="noStrike" dirty="0" smtClean="0">
                          <a:ln>
                            <a:noFill/>
                          </a:ln>
                          <a:solidFill>
                            <a:schemeClr val="tx1"/>
                          </a:solidFill>
                          <a:effectLst/>
                          <a:latin typeface="ＭＳ Ｐゴシック" pitchFamily="50" charset="-128"/>
                          <a:ea typeface="ＭＳ Ｐゴシック" pitchFamily="50" charset="-128"/>
                        </a:rPr>
                        <a:t>社会保障改革担当室）、</a:t>
                      </a:r>
                      <a:endParaRPr lang="en-US" altLang="ja-JP" sz="1200" u="none" strike="noStrike" dirty="0" smtClean="0">
                        <a:ln>
                          <a:noFill/>
                        </a:ln>
                        <a:solidFill>
                          <a:schemeClr val="tx1"/>
                        </a:solidFill>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200" u="none" strike="noStrike" dirty="0" smtClean="0">
                          <a:ln>
                            <a:noFill/>
                          </a:ln>
                          <a:solidFill>
                            <a:schemeClr val="tx1"/>
                          </a:solidFill>
                          <a:effectLst/>
                          <a:latin typeface="ＭＳ Ｐゴシック" pitchFamily="50" charset="-128"/>
                          <a:ea typeface="ＭＳ Ｐゴシック" pitchFamily="50" charset="-128"/>
                        </a:rPr>
                        <a:t>内閣府防災</a:t>
                      </a:r>
                      <a:r>
                        <a:rPr lang="ja-JP" altLang="en-US" sz="1200" u="none" strike="noStrike" dirty="0" err="1" smtClean="0">
                          <a:ln>
                            <a:noFill/>
                          </a:ln>
                          <a:solidFill>
                            <a:schemeClr val="tx1"/>
                          </a:solidFill>
                          <a:effectLst/>
                          <a:latin typeface="ＭＳ Ｐゴシック" pitchFamily="50" charset="-128"/>
                          <a:ea typeface="ＭＳ Ｐゴシック" pitchFamily="50" charset="-128"/>
                        </a:rPr>
                        <a:t>、</a:t>
                      </a:r>
                      <a:r>
                        <a:rPr lang="ja-JP" altLang="en-US" sz="1200" u="none" strike="noStrike" dirty="0" smtClean="0">
                          <a:ln>
                            <a:noFill/>
                          </a:ln>
                          <a:solidFill>
                            <a:schemeClr val="tx1"/>
                          </a:solidFill>
                          <a:effectLst/>
                          <a:latin typeface="ＭＳ Ｐゴシック" pitchFamily="50" charset="-128"/>
                          <a:ea typeface="ＭＳ Ｐゴシック" pitchFamily="50" charset="-128"/>
                        </a:rPr>
                        <a:t>総務省（</a:t>
                      </a:r>
                      <a:r>
                        <a:rPr lang="zh-TW" altLang="en-US" sz="1200" u="none" strike="noStrike" dirty="0" smtClean="0">
                          <a:ln>
                            <a:noFill/>
                          </a:ln>
                          <a:solidFill>
                            <a:schemeClr val="tx1"/>
                          </a:solidFill>
                          <a:effectLst/>
                          <a:latin typeface="ＭＳ Ｐゴシック" pitchFamily="50" charset="-128"/>
                          <a:ea typeface="ＭＳ Ｐゴシック" pitchFamily="50" charset="-128"/>
                        </a:rPr>
                        <a:t>行政管理局</a:t>
                      </a:r>
                      <a:r>
                        <a:rPr lang="ja-JP" altLang="en-US" sz="1200" u="none" strike="noStrike" dirty="0" err="1" smtClean="0">
                          <a:ln>
                            <a:noFill/>
                          </a:ln>
                          <a:solidFill>
                            <a:schemeClr val="tx1"/>
                          </a:solidFill>
                          <a:effectLst/>
                          <a:latin typeface="ＭＳ Ｐゴシック" pitchFamily="50" charset="-128"/>
                          <a:ea typeface="ＭＳ Ｐゴシック" pitchFamily="50" charset="-128"/>
                        </a:rPr>
                        <a:t>、</a:t>
                      </a:r>
                      <a:r>
                        <a:rPr lang="ja-JP" altLang="en-US" sz="1200" u="none" strike="noStrike" dirty="0" smtClean="0">
                          <a:ln>
                            <a:noFill/>
                          </a:ln>
                          <a:solidFill>
                            <a:schemeClr val="tx1"/>
                          </a:solidFill>
                          <a:effectLst/>
                          <a:latin typeface="ＭＳ Ｐゴシック" pitchFamily="50" charset="-128"/>
                          <a:ea typeface="ＭＳ Ｐゴシック" pitchFamily="50" charset="-128"/>
                        </a:rPr>
                        <a:t>自治行政局、</a:t>
                      </a:r>
                      <a:endParaRPr lang="en-US" altLang="ja-JP" sz="1200" u="none" strike="noStrike" dirty="0" smtClean="0">
                        <a:ln>
                          <a:noFill/>
                        </a:ln>
                        <a:solidFill>
                          <a:schemeClr val="tx1"/>
                        </a:solidFill>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ln>
                            <a:noFill/>
                          </a:ln>
                          <a:solidFill>
                            <a:schemeClr val="tx1"/>
                          </a:solidFill>
                          <a:effectLst/>
                          <a:latin typeface="ＭＳ Ｐゴシック" pitchFamily="50" charset="-128"/>
                          <a:ea typeface="ＭＳ Ｐゴシック" pitchFamily="50" charset="-128"/>
                        </a:rPr>
                        <a:t>情報流通行政局）、</a:t>
                      </a:r>
                      <a:r>
                        <a:rPr lang="zh-TW" altLang="en-US" sz="1200" u="none" strike="noStrike" dirty="0" smtClean="0">
                          <a:ln>
                            <a:noFill/>
                          </a:ln>
                          <a:solidFill>
                            <a:schemeClr val="tx1"/>
                          </a:solidFill>
                          <a:effectLst/>
                          <a:latin typeface="ＭＳ Ｐゴシック" pitchFamily="50" charset="-128"/>
                          <a:ea typeface="ＭＳ Ｐゴシック" pitchFamily="50" charset="-128"/>
                        </a:rPr>
                        <a:t>国土交通省</a:t>
                      </a:r>
                      <a:r>
                        <a:rPr lang="ja-JP" altLang="en-US" sz="1200" u="none" strike="noStrike" dirty="0" err="1" smtClean="0">
                          <a:ln>
                            <a:noFill/>
                          </a:ln>
                          <a:solidFill>
                            <a:schemeClr val="tx1"/>
                          </a:solidFill>
                          <a:effectLst/>
                          <a:latin typeface="ＭＳ Ｐゴシック" pitchFamily="50" charset="-128"/>
                          <a:ea typeface="ＭＳ Ｐゴシック" pitchFamily="50" charset="-128"/>
                        </a:rPr>
                        <a:t>、</a:t>
                      </a:r>
                      <a:r>
                        <a:rPr lang="ja-JP" altLang="en-US" sz="1200" u="none" strike="noStrike" dirty="0" smtClean="0">
                          <a:ln>
                            <a:noFill/>
                          </a:ln>
                          <a:solidFill>
                            <a:schemeClr val="tx1"/>
                          </a:solidFill>
                          <a:effectLst/>
                          <a:latin typeface="ＭＳ Ｐゴシック" pitchFamily="50" charset="-128"/>
                          <a:ea typeface="ＭＳ Ｐゴシック" pitchFamily="50" charset="-128"/>
                        </a:rPr>
                        <a:t>国土地理院（</a:t>
                      </a:r>
                      <a:r>
                        <a:rPr lang="en-US" altLang="ja-JP" sz="1200" u="none" strike="noStrike" dirty="0" smtClean="0">
                          <a:ln>
                            <a:noFill/>
                          </a:ln>
                          <a:solidFill>
                            <a:schemeClr val="tx1"/>
                          </a:solidFill>
                          <a:effectLst/>
                          <a:latin typeface="ＭＳ Ｐゴシック" pitchFamily="50" charset="-128"/>
                          <a:ea typeface="ＭＳ Ｐゴシック" pitchFamily="50" charset="-128"/>
                        </a:rPr>
                        <a:t>P</a:t>
                      </a:r>
                      <a:r>
                        <a:rPr lang="ja-JP" altLang="en-US" sz="1200" u="none" strike="noStrike" dirty="0" smtClean="0">
                          <a:ln>
                            <a:noFill/>
                          </a:ln>
                          <a:solidFill>
                            <a:schemeClr val="tx1"/>
                          </a:solidFill>
                          <a:effectLst/>
                          <a:latin typeface="ＭＳ Ｐゴシック" pitchFamily="50" charset="-128"/>
                          <a:ea typeface="ＭＳ Ｐゴシック" pitchFamily="50" charset="-128"/>
                        </a:rPr>
                        <a:t>）、</a:t>
                      </a:r>
                      <a:endParaRPr lang="en-US" altLang="ja-JP" sz="1200" u="none" strike="noStrike" dirty="0" smtClean="0">
                        <a:ln>
                          <a:noFill/>
                        </a:ln>
                        <a:solidFill>
                          <a:schemeClr val="tx1"/>
                        </a:solidFill>
                        <a:effectLst/>
                        <a:latin typeface="ＭＳ Ｐゴシック" pitchFamily="50" charset="-128"/>
                        <a:ea typeface="ＭＳ Ｐゴシック"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ln>
                            <a:noFill/>
                          </a:ln>
                          <a:solidFill>
                            <a:schemeClr val="tx1"/>
                          </a:solidFill>
                          <a:effectLst/>
                          <a:latin typeface="ＭＳ Ｐゴシック" pitchFamily="50" charset="-128"/>
                          <a:ea typeface="ＭＳ Ｐゴシック" pitchFamily="50" charset="-128"/>
                        </a:rPr>
                        <a:t>国会図書館</a:t>
                      </a:r>
                      <a:endParaRPr lang="zh-TW" altLang="en-US" sz="1200" b="0" i="0" u="none" strike="noStrike" dirty="0">
                        <a:ln>
                          <a:noFill/>
                        </a:ln>
                        <a:solidFill>
                          <a:schemeClr val="tx1"/>
                        </a:solidFill>
                        <a:effectLst/>
                        <a:latin typeface="ＭＳ Ｐゴシック" pitchFamily="50" charset="-128"/>
                        <a:ea typeface="ＭＳ Ｐゴシック" pitchFamily="50" charset="-128"/>
                      </a:endParaRPr>
                    </a:p>
                  </a:txBody>
                  <a:tcPr marL="33237" marR="33237" marT="36023" marB="36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2" name="テキスト ボックス 91"/>
          <p:cNvSpPr txBox="1"/>
          <p:nvPr/>
        </p:nvSpPr>
        <p:spPr>
          <a:xfrm>
            <a:off x="6984022" y="5102226"/>
            <a:ext cx="2159977" cy="1015663"/>
          </a:xfrm>
          <a:prstGeom prst="rect">
            <a:avLst/>
          </a:prstGeom>
          <a:noFill/>
        </p:spPr>
        <p:txBody>
          <a:bodyPr wrap="square">
            <a:spAutoFit/>
          </a:bodyPr>
          <a:lstStyle/>
          <a:p>
            <a:pPr marL="87313" indent="-87313">
              <a:buFont typeface="Arial" pitchFamily="34" charset="0"/>
              <a:buChar char="•"/>
              <a:defRPr/>
            </a:pPr>
            <a:r>
              <a:rPr lang="ja-JP" altLang="en-US" sz="1200" b="0" dirty="0">
                <a:ea typeface="ＭＳ Ｐゴシック" pitchFamily="50" charset="-128"/>
              </a:rPr>
              <a:t>各委員会、</a:t>
            </a:r>
            <a:r>
              <a:rPr lang="en-US" altLang="ja-JP" sz="1200" b="0" dirty="0">
                <a:ea typeface="ＭＳ Ｐゴシック" pitchFamily="50" charset="-128"/>
              </a:rPr>
              <a:t>WG</a:t>
            </a:r>
            <a:r>
              <a:rPr lang="ja-JP" altLang="en-US" sz="1200" b="0" dirty="0">
                <a:ea typeface="ＭＳ Ｐゴシック" pitchFamily="50" charset="-128"/>
              </a:rPr>
              <a:t>の設置主体は経済産業省、事務局は</a:t>
            </a:r>
            <a:r>
              <a:rPr lang="en-US" altLang="ja-JP" sz="1200" b="0" dirty="0" smtClean="0">
                <a:ea typeface="ＭＳ Ｐゴシック" pitchFamily="50" charset="-128"/>
              </a:rPr>
              <a:t>IPA</a:t>
            </a:r>
          </a:p>
          <a:p>
            <a:pPr marL="87313" indent="-87313">
              <a:buFont typeface="Arial" pitchFamily="34" charset="0"/>
              <a:buChar char="•"/>
              <a:defRPr/>
            </a:pPr>
            <a:endParaRPr lang="en-US" altLang="ja-JP" sz="1200" b="0" dirty="0">
              <a:ea typeface="ＭＳ Ｐゴシック" pitchFamily="50" charset="-128"/>
            </a:endParaRPr>
          </a:p>
          <a:p>
            <a:pPr marL="87313" indent="-87313">
              <a:buFont typeface="Arial" pitchFamily="34" charset="0"/>
              <a:buChar char="•"/>
              <a:defRPr/>
            </a:pPr>
            <a:r>
              <a:rPr lang="ja-JP" altLang="en-US" sz="1200" b="0" dirty="0">
                <a:ea typeface="ＭＳ Ｐゴシック" pitchFamily="50" charset="-128"/>
              </a:rPr>
              <a:t>各</a:t>
            </a:r>
            <a:r>
              <a:rPr lang="en-US" altLang="ja-JP" sz="1200" b="0" dirty="0">
                <a:ea typeface="ＭＳ Ｐゴシック" pitchFamily="50" charset="-128"/>
              </a:rPr>
              <a:t>WG</a:t>
            </a:r>
            <a:r>
              <a:rPr lang="ja-JP" altLang="en-US" sz="1200" b="0" dirty="0">
                <a:ea typeface="ＭＳ Ｐゴシック" pitchFamily="50" charset="-128"/>
              </a:rPr>
              <a:t>の下には、具体的な検討を行なう</a:t>
            </a:r>
            <a:r>
              <a:rPr lang="en-US" altLang="ja-JP" sz="1200" b="0" dirty="0">
                <a:ea typeface="ＭＳ Ｐゴシック" pitchFamily="50" charset="-128"/>
              </a:rPr>
              <a:t>SWG</a:t>
            </a:r>
            <a:r>
              <a:rPr lang="ja-JP" altLang="en-US" sz="1200" b="0" dirty="0">
                <a:ea typeface="ＭＳ Ｐゴシック" pitchFamily="50" charset="-128"/>
              </a:rPr>
              <a:t>を設置。</a:t>
            </a:r>
          </a:p>
        </p:txBody>
      </p:sp>
      <p:sp>
        <p:nvSpPr>
          <p:cNvPr id="11313" name="テキスト ボックス 95"/>
          <p:cNvSpPr txBox="1">
            <a:spLocks noChangeArrowheads="1"/>
          </p:cNvSpPr>
          <p:nvPr/>
        </p:nvSpPr>
        <p:spPr bwMode="auto">
          <a:xfrm>
            <a:off x="6588224" y="2028825"/>
            <a:ext cx="2385589" cy="276999"/>
          </a:xfrm>
          <a:prstGeom prst="rect">
            <a:avLst/>
          </a:prstGeom>
          <a:noFill/>
          <a:ln w="9525">
            <a:noFill/>
            <a:miter lim="800000"/>
            <a:headEnd/>
            <a:tailEnd/>
          </a:ln>
        </p:spPr>
        <p:txBody>
          <a:bodyPr wrap="none">
            <a:spAutoFit/>
          </a:bodyPr>
          <a:lstStyle/>
          <a:p>
            <a:r>
              <a:rPr lang="ja-JP" altLang="en-US" sz="1200" b="0">
                <a:solidFill>
                  <a:srgbClr val="FF0000"/>
                </a:solidFill>
              </a:rPr>
              <a:t>塗りつぶし部分は関連する会議体</a:t>
            </a:r>
          </a:p>
        </p:txBody>
      </p:sp>
      <p:sp>
        <p:nvSpPr>
          <p:cNvPr id="2" name="スライド番号プレースホルダー 1"/>
          <p:cNvSpPr>
            <a:spLocks noGrp="1"/>
          </p:cNvSpPr>
          <p:nvPr>
            <p:ph type="sldNum" sz="quarter" idx="12"/>
          </p:nvPr>
        </p:nvSpPr>
        <p:spPr/>
        <p:txBody>
          <a:bodyPr/>
          <a:lstStyle/>
          <a:p>
            <a:fld id="{FEDAF36F-7963-45A2-AC6F-D817CDD9794D}"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現在</a:t>
            </a:r>
            <a:r>
              <a:rPr kumimoji="1" lang="ja-JP" altLang="en-US" dirty="0" smtClean="0"/>
              <a:t>の評判</a:t>
            </a:r>
            <a:endParaRPr kumimoji="1" lang="ja-JP" altLang="en-US" dirty="0"/>
          </a:p>
        </p:txBody>
      </p:sp>
      <p:sp>
        <p:nvSpPr>
          <p:cNvPr id="3" name="コンテンツ プレースホルダ 2"/>
          <p:cNvSpPr>
            <a:spLocks noGrp="1"/>
          </p:cNvSpPr>
          <p:nvPr>
            <p:ph idx="1"/>
          </p:nvPr>
        </p:nvSpPr>
        <p:spPr>
          <a:xfrm>
            <a:off x="251520" y="638691"/>
            <a:ext cx="8686800" cy="4525963"/>
          </a:xfrm>
        </p:spPr>
        <p:txBody>
          <a:bodyPr/>
          <a:lstStyle/>
          <a:p>
            <a:r>
              <a:rPr kumimoji="1" lang="ja-JP" altLang="en-US" dirty="0" smtClean="0"/>
              <a:t>日本の</a:t>
            </a:r>
            <a:r>
              <a:rPr kumimoji="1" lang="en-US" altLang="ja-JP" dirty="0" smtClean="0"/>
              <a:t>IMI</a:t>
            </a:r>
            <a:r>
              <a:rPr kumimoji="1" lang="ja-JP" altLang="en-US" dirty="0" smtClean="0"/>
              <a:t>は、面白いアプローチで取り組んでいる。非常に期待している。（</a:t>
            </a:r>
            <a:r>
              <a:rPr kumimoji="1" lang="en-US" altLang="ja-JP" dirty="0" smtClean="0"/>
              <a:t>NIEM</a:t>
            </a:r>
            <a:r>
              <a:rPr kumimoji="1" lang="ja-JP" altLang="en-US" dirty="0" smtClean="0"/>
              <a:t>関係者）</a:t>
            </a:r>
            <a:endParaRPr kumimoji="1" lang="en-US" altLang="ja-JP" dirty="0" smtClean="0"/>
          </a:p>
          <a:p>
            <a:r>
              <a:rPr kumimoji="1" lang="ja-JP" altLang="en-US" dirty="0" smtClean="0"/>
              <a:t>このような体系</a:t>
            </a:r>
            <a:r>
              <a:rPr lang="ja-JP" altLang="en-US" dirty="0" smtClean="0"/>
              <a:t>に基づいた</a:t>
            </a:r>
            <a:r>
              <a:rPr kumimoji="1" lang="ja-JP" altLang="en-US" dirty="0" smtClean="0"/>
              <a:t>標準を、国が進めてくれるのを待っていた。（自治体関係者）</a:t>
            </a:r>
            <a:endParaRPr kumimoji="1" lang="en-US" altLang="ja-JP" dirty="0" smtClean="0"/>
          </a:p>
          <a:p>
            <a:r>
              <a:rPr kumimoji="1" lang="ja-JP" altLang="en-US" dirty="0" smtClean="0"/>
              <a:t>コンセプトがしっかりしている。このような語彙の基盤の取り組みは効果が大きいので是非とも進めてほしい（医療関係者）</a:t>
            </a:r>
            <a:endParaRPr kumimoji="1" lang="en-US" altLang="ja-JP" dirty="0" smtClean="0"/>
          </a:p>
          <a:p>
            <a:r>
              <a:rPr kumimoji="1" lang="en-US" altLang="ja-JP" dirty="0" smtClean="0"/>
              <a:t>NPO</a:t>
            </a:r>
            <a:r>
              <a:rPr lang="ja-JP" altLang="en-US" dirty="0" smtClean="0"/>
              <a:t>や</a:t>
            </a:r>
            <a:r>
              <a:rPr kumimoji="1" lang="ja-JP" altLang="en-US" dirty="0" smtClean="0"/>
              <a:t>ハッカーの取り組みを推進するものである（</a:t>
            </a:r>
            <a:r>
              <a:rPr kumimoji="1" lang="en-US" altLang="ja-JP" dirty="0" smtClean="0"/>
              <a:t>NPO</a:t>
            </a:r>
            <a:r>
              <a:rPr kumimoji="1" lang="ja-JP" altLang="en-US" dirty="0" smtClean="0"/>
              <a:t>関係者）</a:t>
            </a:r>
            <a:endParaRPr kumimoji="1" lang="en-US" altLang="ja-JP" dirty="0" smtClean="0"/>
          </a:p>
          <a:p>
            <a:r>
              <a:rPr lang="ja-JP" altLang="en-US" dirty="0" smtClean="0"/>
              <a:t>情報の構造化は、今後のシステム開発の基盤となるものである。（</a:t>
            </a:r>
            <a:r>
              <a:rPr lang="en-US" altLang="ja-JP" dirty="0" smtClean="0"/>
              <a:t>IT</a:t>
            </a:r>
            <a:r>
              <a:rPr lang="ja-JP" altLang="en-US" dirty="0" smtClean="0"/>
              <a:t>ベンダ技術者）</a:t>
            </a:r>
            <a:endParaRPr kumimoji="1" lang="en-US" altLang="ja-JP" dirty="0" smtClean="0"/>
          </a:p>
          <a:p>
            <a:r>
              <a:rPr lang="ja-JP" altLang="en-US" dirty="0" smtClean="0"/>
              <a:t>海外や国内の既存語彙、技術動向もよく調査しており、バランス良い取り組みになっている。（学術関係者）</a:t>
            </a:r>
            <a:endParaRPr kumimoji="1" lang="ja-JP" altLang="en-US" dirty="0"/>
          </a:p>
        </p:txBody>
      </p:sp>
      <p:sp>
        <p:nvSpPr>
          <p:cNvPr id="4" name="スライド番号プレースホルダー 3"/>
          <p:cNvSpPr>
            <a:spLocks noGrp="1"/>
          </p:cNvSpPr>
          <p:nvPr>
            <p:ph type="sldNum" sz="quarter" idx="12"/>
          </p:nvPr>
        </p:nvSpPr>
        <p:spPr/>
        <p:txBody>
          <a:bodyPr/>
          <a:lstStyle/>
          <a:p>
            <a:fld id="{FEDAF36F-7963-45A2-AC6F-D817CDD9794D}"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今後の展開方法</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68760"/>
            <a:ext cx="6876256" cy="367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 2"/>
          <p:cNvSpPr>
            <a:spLocks noGrp="1"/>
          </p:cNvSpPr>
          <p:nvPr>
            <p:ph idx="1"/>
          </p:nvPr>
        </p:nvSpPr>
        <p:spPr>
          <a:xfrm>
            <a:off x="457200" y="620688"/>
            <a:ext cx="8229600" cy="4525963"/>
          </a:xfrm>
        </p:spPr>
        <p:txBody>
          <a:bodyPr/>
          <a:lstStyle/>
          <a:p>
            <a:r>
              <a:rPr kumimoji="1" lang="ja-JP" altLang="en-US" sz="2000" dirty="0" smtClean="0"/>
              <a:t>情報連携用語彙データベースの整備</a:t>
            </a:r>
            <a:endParaRPr kumimoji="1" lang="en-US" altLang="ja-JP" sz="2000" dirty="0" smtClean="0"/>
          </a:p>
          <a:p>
            <a:pPr lvl="1"/>
            <a:r>
              <a:rPr kumimoji="1" lang="en-US" altLang="ja-JP" sz="1800" dirty="0" smtClean="0"/>
              <a:t>2014</a:t>
            </a:r>
            <a:r>
              <a:rPr kumimoji="1" lang="ja-JP" altLang="en-US" sz="1800" dirty="0" smtClean="0"/>
              <a:t>年</a:t>
            </a:r>
            <a:r>
              <a:rPr kumimoji="1" lang="en-US" altLang="ja-JP" sz="1800" dirty="0" smtClean="0"/>
              <a:t>8</a:t>
            </a:r>
            <a:r>
              <a:rPr kumimoji="1" lang="ja-JP" altLang="en-US" sz="1800" dirty="0" smtClean="0"/>
              <a:t>月までに、一次プロトの整備</a:t>
            </a:r>
            <a:endParaRPr kumimoji="1" lang="en-US" altLang="ja-JP" sz="1800" dirty="0" smtClean="0"/>
          </a:p>
          <a:p>
            <a:pPr lvl="1"/>
            <a:endParaRPr lang="en-US" altLang="ja-JP" sz="1800" dirty="0" smtClean="0"/>
          </a:p>
          <a:p>
            <a:pPr lvl="1"/>
            <a:endParaRPr kumimoji="1" lang="en-US" altLang="ja-JP" sz="1800" dirty="0" smtClean="0"/>
          </a:p>
          <a:p>
            <a:pPr lvl="1"/>
            <a:endParaRPr kumimoji="1" lang="en-US" altLang="ja-JP" sz="1800" dirty="0" smtClean="0"/>
          </a:p>
          <a:p>
            <a:endParaRPr kumimoji="1" lang="en-US" altLang="ja-JP" sz="2000" dirty="0" smtClean="0"/>
          </a:p>
          <a:p>
            <a:endParaRPr lang="en-US" altLang="ja-JP" sz="2000" dirty="0"/>
          </a:p>
          <a:p>
            <a:endParaRPr kumimoji="1" lang="en-US" altLang="ja-JP" sz="2000" dirty="0" smtClean="0"/>
          </a:p>
          <a:p>
            <a:endParaRPr kumimoji="1" lang="en-US" altLang="ja-JP" sz="2000" dirty="0" smtClean="0"/>
          </a:p>
          <a:p>
            <a:endParaRPr kumimoji="1" lang="en-US" altLang="ja-JP" sz="2000" dirty="0" smtClean="0"/>
          </a:p>
          <a:p>
            <a:endParaRPr lang="en-US" altLang="ja-JP" sz="2000" dirty="0"/>
          </a:p>
          <a:p>
            <a:r>
              <a:rPr kumimoji="1" lang="ja-JP" altLang="en-US" sz="2000" dirty="0" smtClean="0"/>
              <a:t>自治体への導入推進</a:t>
            </a:r>
            <a:endParaRPr kumimoji="1" lang="en-US" altLang="ja-JP" sz="2000" dirty="0" smtClean="0"/>
          </a:p>
          <a:p>
            <a:pPr lvl="1"/>
            <a:r>
              <a:rPr kumimoji="1" lang="ja-JP" altLang="en-US" sz="1800" dirty="0" smtClean="0"/>
              <a:t>各種技術資料の提供</a:t>
            </a:r>
            <a:endParaRPr kumimoji="1" lang="en-US" altLang="ja-JP" sz="1800" dirty="0" smtClean="0"/>
          </a:p>
          <a:p>
            <a:pPr lvl="1"/>
            <a:r>
              <a:rPr lang="ja-JP" altLang="en-US" sz="1800" dirty="0" smtClean="0"/>
              <a:t>データベース関連で実証を実施</a:t>
            </a:r>
            <a:endParaRPr kumimoji="1" lang="en-US" altLang="ja-JP" sz="1800" dirty="0" smtClean="0"/>
          </a:p>
          <a:p>
            <a:r>
              <a:rPr lang="en-US" altLang="ja-JP" sz="2000" dirty="0" smtClean="0"/>
              <a:t>NPO</a:t>
            </a:r>
            <a:r>
              <a:rPr lang="ja-JP" altLang="en-US" sz="2000" dirty="0" smtClean="0"/>
              <a:t>等への展開</a:t>
            </a:r>
            <a:endParaRPr lang="en-US" altLang="ja-JP" sz="2000" dirty="0" smtClean="0"/>
          </a:p>
          <a:p>
            <a:pPr lvl="1"/>
            <a:r>
              <a:rPr lang="ja-JP" altLang="en-US" sz="1800" dirty="0" smtClean="0"/>
              <a:t>アイディアソン等の活動で紹介・議論</a:t>
            </a:r>
            <a:endParaRPr lang="en-US" altLang="ja-JP" sz="1800" dirty="0" smtClean="0"/>
          </a:p>
          <a:p>
            <a:r>
              <a:rPr lang="ja-JP" altLang="en-US" sz="2000" dirty="0" smtClean="0"/>
              <a:t>他</a:t>
            </a:r>
            <a:r>
              <a:rPr kumimoji="1" lang="ja-JP" altLang="en-US" sz="2000" dirty="0" smtClean="0"/>
              <a:t>の語彙との連携</a:t>
            </a:r>
            <a:endParaRPr kumimoji="1" lang="en-US" altLang="ja-JP" sz="2000" dirty="0" smtClean="0"/>
          </a:p>
          <a:p>
            <a:pPr lvl="1"/>
            <a:r>
              <a:rPr kumimoji="1" lang="ja-JP" altLang="en-US" sz="1600" dirty="0" smtClean="0"/>
              <a:t>既存語彙、情報連携基盤共通</a:t>
            </a:r>
            <a:r>
              <a:rPr kumimoji="1" lang="en-US" altLang="ja-JP" sz="1600" dirty="0" smtClean="0"/>
              <a:t>API</a:t>
            </a:r>
            <a:r>
              <a:rPr kumimoji="1" lang="ja-JP" altLang="en-US" sz="1600" dirty="0" smtClean="0"/>
              <a:t>ボキャブラリとは、相互参照で連携</a:t>
            </a:r>
            <a:endParaRPr kumimoji="1" lang="en-US" altLang="ja-JP" sz="1600" dirty="0" smtClean="0"/>
          </a:p>
          <a:p>
            <a:pPr lvl="1"/>
            <a:endParaRPr kumimoji="1" lang="en-US" altLang="ja-JP" sz="1800" dirty="0" smtClean="0"/>
          </a:p>
          <a:p>
            <a:pPr lvl="1"/>
            <a:endParaRPr kumimoji="1" lang="en-US" altLang="ja-JP" sz="1800" dirty="0" smtClean="0"/>
          </a:p>
          <a:p>
            <a:pPr lvl="1"/>
            <a:endParaRPr kumimoji="1" lang="en-US" altLang="ja-JP" sz="1800" dirty="0" smtClean="0"/>
          </a:p>
          <a:p>
            <a:endParaRPr kumimoji="1" lang="ja-JP" altLang="en-US" sz="2000" dirty="0"/>
          </a:p>
        </p:txBody>
      </p:sp>
      <p:sp>
        <p:nvSpPr>
          <p:cNvPr id="5" name="スライド番号プレースホルダー 4"/>
          <p:cNvSpPr>
            <a:spLocks noGrp="1"/>
          </p:cNvSpPr>
          <p:nvPr>
            <p:ph type="sldNum" sz="quarter" idx="12"/>
          </p:nvPr>
        </p:nvSpPr>
        <p:spPr/>
        <p:txBody>
          <a:bodyPr/>
          <a:lstStyle/>
          <a:p>
            <a:fld id="{FEDAF36F-7963-45A2-AC6F-D817CDD9794D}"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参考：海外の動向</a:t>
            </a:r>
            <a:endParaRPr kumimoji="1" lang="ja-JP" altLang="en-US" dirty="0"/>
          </a:p>
        </p:txBody>
      </p:sp>
      <p:sp>
        <p:nvSpPr>
          <p:cNvPr id="3" name="コンテンツ プレースホルダ 2"/>
          <p:cNvSpPr>
            <a:spLocks noGrp="1"/>
          </p:cNvSpPr>
          <p:nvPr>
            <p:ph sz="half" idx="1"/>
          </p:nvPr>
        </p:nvSpPr>
        <p:spPr/>
        <p:txBody>
          <a:bodyPr/>
          <a:lstStyle/>
          <a:p>
            <a:r>
              <a:rPr kumimoji="1" lang="ja-JP" altLang="en-US" dirty="0" smtClean="0"/>
              <a:t>米国</a:t>
            </a:r>
            <a:endParaRPr kumimoji="1" lang="en-US" altLang="ja-JP" dirty="0" smtClean="0"/>
          </a:p>
          <a:p>
            <a:r>
              <a:rPr lang="en-US" altLang="ja-JP" dirty="0" smtClean="0"/>
              <a:t>NIEM</a:t>
            </a:r>
            <a:r>
              <a:rPr lang="ja-JP" altLang="en-US" dirty="0" smtClean="0"/>
              <a:t>３．０を</a:t>
            </a:r>
            <a:r>
              <a:rPr lang="en-US" altLang="ja-JP" dirty="0" smtClean="0"/>
              <a:t>11</a:t>
            </a:r>
            <a:r>
              <a:rPr lang="ja-JP" altLang="en-US" dirty="0" smtClean="0"/>
              <a:t>月にリリース</a:t>
            </a:r>
            <a:endParaRPr lang="en-US" altLang="ja-JP" dirty="0" smtClean="0"/>
          </a:p>
          <a:p>
            <a:pPr lvl="1"/>
            <a:r>
              <a:rPr kumimoji="1" lang="ja-JP" altLang="en-US" dirty="0" smtClean="0"/>
              <a:t>コアとドメインのボキャブラリの修正</a:t>
            </a:r>
            <a:endParaRPr kumimoji="1" lang="en-US" altLang="ja-JP" dirty="0" smtClean="0"/>
          </a:p>
          <a:p>
            <a:pPr lvl="1"/>
            <a:r>
              <a:rPr lang="ja-JP" altLang="en-US" dirty="0" smtClean="0"/>
              <a:t>ドメインの追加</a:t>
            </a:r>
            <a:endParaRPr lang="en-US" altLang="ja-JP" dirty="0" smtClean="0"/>
          </a:p>
          <a:p>
            <a:pPr lvl="1"/>
            <a:r>
              <a:rPr kumimoji="1" lang="en-US" altLang="ja-JP" dirty="0" smtClean="0"/>
              <a:t>NDR</a:t>
            </a:r>
            <a:r>
              <a:rPr kumimoji="1" lang="ja-JP" altLang="en-US" dirty="0" smtClean="0"/>
              <a:t>等のリリースも予定</a:t>
            </a:r>
            <a:endParaRPr kumimoji="1" lang="en-US" altLang="ja-JP" dirty="0" smtClean="0"/>
          </a:p>
          <a:p>
            <a:pPr lvl="1"/>
            <a:r>
              <a:rPr lang="en-US" altLang="ja-JP" dirty="0" smtClean="0"/>
              <a:t>UML</a:t>
            </a:r>
            <a:r>
              <a:rPr lang="ja-JP" altLang="en-US" dirty="0" smtClean="0"/>
              <a:t>モデリングツールの公開</a:t>
            </a:r>
            <a:endParaRPr kumimoji="1" lang="en-US" altLang="ja-JP" dirty="0" smtClean="0"/>
          </a:p>
          <a:p>
            <a:pPr lvl="1"/>
            <a:endParaRPr kumimoji="1" lang="en-US" altLang="ja-JP" dirty="0" smtClean="0"/>
          </a:p>
          <a:p>
            <a:pPr lvl="1"/>
            <a:endParaRPr kumimoji="1" lang="ja-JP" altLang="en-US" dirty="0"/>
          </a:p>
        </p:txBody>
      </p:sp>
      <p:sp>
        <p:nvSpPr>
          <p:cNvPr id="4" name="コンテンツ プレースホルダ 3"/>
          <p:cNvSpPr>
            <a:spLocks noGrp="1"/>
          </p:cNvSpPr>
          <p:nvPr>
            <p:ph sz="half" idx="2"/>
          </p:nvPr>
        </p:nvSpPr>
        <p:spPr>
          <a:xfrm>
            <a:off x="4648200" y="613229"/>
            <a:ext cx="4285823" cy="1879668"/>
          </a:xfrm>
        </p:spPr>
        <p:txBody>
          <a:bodyPr/>
          <a:lstStyle/>
          <a:p>
            <a:r>
              <a:rPr kumimoji="1" lang="ja-JP" altLang="en-US" dirty="0" smtClean="0"/>
              <a:t>欧州</a:t>
            </a:r>
            <a:endParaRPr kumimoji="1" lang="en-US" altLang="ja-JP" dirty="0" smtClean="0"/>
          </a:p>
          <a:p>
            <a:r>
              <a:rPr lang="en-US" altLang="ja-JP" dirty="0" smtClean="0"/>
              <a:t>SEMIC2013</a:t>
            </a:r>
            <a:r>
              <a:rPr lang="ja-JP" altLang="en-US" dirty="0" smtClean="0"/>
              <a:t>を</a:t>
            </a:r>
            <a:r>
              <a:rPr lang="en-US" altLang="ja-JP" dirty="0" smtClean="0"/>
              <a:t>6</a:t>
            </a:r>
            <a:r>
              <a:rPr lang="ja-JP" altLang="en-US" dirty="0" smtClean="0"/>
              <a:t>月に開催</a:t>
            </a:r>
            <a:endParaRPr lang="en-US" altLang="ja-JP" dirty="0" smtClean="0"/>
          </a:p>
          <a:p>
            <a:pPr lvl="1"/>
            <a:r>
              <a:rPr lang="ja-JP" altLang="en-US" dirty="0" smtClean="0"/>
              <a:t>各国や地方政府での導入検証</a:t>
            </a:r>
            <a:r>
              <a:rPr lang="ja-JP" altLang="en-US" dirty="0"/>
              <a:t>を</a:t>
            </a:r>
            <a:r>
              <a:rPr lang="ja-JP" altLang="en-US" dirty="0" smtClean="0"/>
              <a:t>各地で実施中。</a:t>
            </a:r>
            <a:endParaRPr lang="en-US" altLang="ja-JP" dirty="0" smtClean="0"/>
          </a:p>
          <a:p>
            <a:pPr lvl="1"/>
            <a:endParaRPr lang="en-US" altLang="ja-JP" dirty="0" smtClean="0"/>
          </a:p>
          <a:p>
            <a:pPr lvl="1"/>
            <a:endParaRPr lang="en-US" altLang="ja-JP" dirty="0" smtClean="0"/>
          </a:p>
          <a:p>
            <a:pPr lvl="1"/>
            <a:endParaRPr kumimoji="1" lang="ja-JP" altLang="en-US" dirty="0"/>
          </a:p>
        </p:txBody>
      </p:sp>
      <p:sp>
        <p:nvSpPr>
          <p:cNvPr id="5" name="コンテンツ プレースホルダ 3"/>
          <p:cNvSpPr txBox="1">
            <a:spLocks/>
          </p:cNvSpPr>
          <p:nvPr/>
        </p:nvSpPr>
        <p:spPr bwMode="auto">
          <a:xfrm>
            <a:off x="323528" y="3861048"/>
            <a:ext cx="4285823" cy="187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marL="341313" marR="0" lvl="0" indent="-341313" algn="l" defTabSz="914400" rtl="0" eaLnBrk="1" fontAlgn="base" latinLnBrk="0" hangingPunct="1">
              <a:lnSpc>
                <a:spcPct val="100000"/>
              </a:lnSpc>
              <a:spcBef>
                <a:spcPct val="20000"/>
              </a:spcBef>
              <a:spcAft>
                <a:spcPct val="0"/>
              </a:spcAft>
              <a:buClrTx/>
              <a:buSzTx/>
              <a:buFont typeface="Wingdings" pitchFamily="2" charset="2"/>
              <a:buChar char="n"/>
              <a:tabLst/>
              <a:defRPr/>
            </a:pPr>
            <a:r>
              <a:rPr lang="ja-JP" altLang="en-US" sz="2400" dirty="0" smtClean="0"/>
              <a:t>韓国</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1" fontAlgn="base" latinLnBrk="0" hangingPunct="1">
              <a:lnSpc>
                <a:spcPct val="100000"/>
              </a:lnSpc>
              <a:spcBef>
                <a:spcPct val="20000"/>
              </a:spcBef>
              <a:spcAft>
                <a:spcPct val="0"/>
              </a:spcAft>
              <a:buClrTx/>
              <a:buSzTx/>
              <a:buFont typeface="Wingdings" pitchFamily="2" charset="2"/>
              <a:buChar char="n"/>
              <a:tabLst/>
              <a:defRPr/>
            </a:pPr>
            <a:r>
              <a:rPr lang="ja-JP" altLang="en-US" sz="2400" dirty="0" smtClean="0"/>
              <a:t>語彙</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ドラフト版を作成</a:t>
            </a:r>
            <a:endParaRPr kumimoji="1" lang="ja-JP"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スライド番号プレースホルダー 5"/>
          <p:cNvSpPr>
            <a:spLocks noGrp="1"/>
          </p:cNvSpPr>
          <p:nvPr>
            <p:ph type="sldNum" sz="quarter" idx="12"/>
          </p:nvPr>
        </p:nvSpPr>
        <p:spPr/>
        <p:txBody>
          <a:bodyPr/>
          <a:lstStyle/>
          <a:p>
            <a:fld id="{FEDAF36F-7963-45A2-AC6F-D817CDD9794D}"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lgn="ctr">
          <a:defRPr b="0" dirty="0"/>
        </a:defPPr>
      </a:lstStyle>
    </a:txDef>
  </a:objectDefaults>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HG丸ｺﾞｼｯｸM-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T統一">
  <a:themeElements>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T統一">
      <a:majorFont>
        <a:latin typeface="HG丸ｺﾞｼｯｸM-PRO"/>
        <a:ea typeface="HG丸ｺﾞｼｯｸM-PRO"/>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lnDef>
  </a:objectDefaults>
  <a:extraClrSchemeLst>
    <a:extraClrScheme>
      <a:clrScheme name="UNIT統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T統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T統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T統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T統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T統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IT統一">
  <a:themeElements>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T統一">
      <a:majorFont>
        <a:latin typeface="HG丸ｺﾞｼｯｸM-PRO"/>
        <a:ea typeface="HG丸ｺﾞｼｯｸM-PRO"/>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lnDef>
  </a:objectDefaults>
  <a:extraClrSchemeLst>
    <a:extraClrScheme>
      <a:clrScheme name="UNIT統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T統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T統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T統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T統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T統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UNIT統一">
  <a:themeElements>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T統一">
      <a:majorFont>
        <a:latin typeface="HG丸ｺﾞｼｯｸM-PRO"/>
        <a:ea typeface="HG丸ｺﾞｼｯｸM-PRO"/>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99FF"/>
            </a:solidFill>
            <a:effectLst/>
            <a:latin typeface="ＭＳ Ｐゴシック" charset="-128"/>
            <a:ea typeface="ＭＳ Ｐゴシック" charset="-128"/>
          </a:defRPr>
        </a:defPPr>
      </a:lstStyle>
    </a:lnDef>
  </a:objectDefaults>
  <a:extraClrSchemeLst>
    <a:extraClrScheme>
      <a:clrScheme name="UNIT統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T統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T統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T統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T統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T統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T統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ヘルスIT専門家会合と電子政府</Template>
  <TotalTime>13824</TotalTime>
  <Words>803</Words>
  <Application>Microsoft Office PowerPoint</Application>
  <PresentationFormat>画面に合わせる (4:3)</PresentationFormat>
  <Paragraphs>190</Paragraphs>
  <Slides>9</Slides>
  <Notes>1</Notes>
  <HiddenSlides>0</HiddenSlides>
  <MMClips>0</MMClips>
  <ScaleCrop>false</ScaleCrop>
  <HeadingPairs>
    <vt:vector size="6" baseType="variant">
      <vt:variant>
        <vt:lpstr>テーマ</vt:lpstr>
      </vt:variant>
      <vt:variant>
        <vt:i4>7</vt:i4>
      </vt:variant>
      <vt:variant>
        <vt:lpstr>埋め込まれた OLE サーバー</vt:lpstr>
      </vt:variant>
      <vt:variant>
        <vt:i4>1</vt:i4>
      </vt:variant>
      <vt:variant>
        <vt:lpstr>スライド タイトル</vt:lpstr>
      </vt:variant>
      <vt:variant>
        <vt:i4>9</vt:i4>
      </vt:variant>
    </vt:vector>
  </HeadingPairs>
  <TitlesOfParts>
    <vt:vector size="17" baseType="lpstr">
      <vt:lpstr>CIO室テンプレート</vt:lpstr>
      <vt:lpstr>2_標準デザイン</vt:lpstr>
      <vt:lpstr>1_標準デザイン</vt:lpstr>
      <vt:lpstr>UNIT統一</vt:lpstr>
      <vt:lpstr>1_UNIT統一</vt:lpstr>
      <vt:lpstr>標準デザイン</vt:lpstr>
      <vt:lpstr>2_UNIT統一</vt:lpstr>
      <vt:lpstr>Photo Editor 写真</vt:lpstr>
      <vt:lpstr>共通語彙基盤の現状</vt:lpstr>
      <vt:lpstr>共通語彙基盤（IMI）概要</vt:lpstr>
      <vt:lpstr>情報構造のイメージ</vt:lpstr>
      <vt:lpstr>IMIの現状</vt:lpstr>
      <vt:lpstr>IEP整備フロー例</vt:lpstr>
      <vt:lpstr>推進体制</vt:lpstr>
      <vt:lpstr>現在の評判</vt:lpstr>
      <vt:lpstr>今後の展開方法</vt:lpstr>
      <vt:lpstr>参考：海外の動向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IMI応用</dc:title>
  <dc:creator>Ken</dc:creator>
  <cp:lastModifiedBy>MRI</cp:lastModifiedBy>
  <cp:revision>134</cp:revision>
  <cp:lastPrinted>2013-12-02T07:40:17Z</cp:lastPrinted>
  <dcterms:created xsi:type="dcterms:W3CDTF">2013-09-01T13:38:27Z</dcterms:created>
  <dcterms:modified xsi:type="dcterms:W3CDTF">2013-12-03T01:08:08Z</dcterms:modified>
</cp:coreProperties>
</file>