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0" r:id="rId1"/>
  </p:sldMasterIdLst>
  <p:notesMasterIdLst>
    <p:notesMasterId r:id="rId8"/>
  </p:notesMasterIdLst>
  <p:sldIdLst>
    <p:sldId id="416" r:id="rId2"/>
    <p:sldId id="505" r:id="rId3"/>
    <p:sldId id="498" r:id="rId4"/>
    <p:sldId id="502" r:id="rId5"/>
    <p:sldId id="503" r:id="rId6"/>
    <p:sldId id="504" r:id="rId7"/>
  </p:sldIdLst>
  <p:sldSz cx="9144000" cy="6858000" type="screen4x3"/>
  <p:notesSz cx="6807200" cy="9939338"/>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Windows ユーザー" initials="井上" lastIdx="4"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33"/>
    <a:srgbClr val="FFFFCC"/>
    <a:srgbClr val="FFFF66"/>
    <a:srgbClr val="FFFF00"/>
    <a:srgbClr val="CC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319" autoAdjust="0"/>
    <p:restoredTop sz="92639" autoAdjust="0"/>
  </p:normalViewPr>
  <p:slideViewPr>
    <p:cSldViewPr snapToGrid="0">
      <p:cViewPr>
        <p:scale>
          <a:sx n="89" d="100"/>
          <a:sy n="89" d="100"/>
        </p:scale>
        <p:origin x="-732" y="-72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9575" cy="496888"/>
          </a:xfrm>
          <a:prstGeom prst="rect">
            <a:avLst/>
          </a:prstGeom>
        </p:spPr>
        <p:txBody>
          <a:bodyPr vert="horz" lIns="91433" tIns="45716" rIns="91433" bIns="45716" rtlCol="0"/>
          <a:lstStyle>
            <a:lvl1pPr algn="l" fontAlgn="auto">
              <a:spcBef>
                <a:spcPts val="0"/>
              </a:spcBef>
              <a:spcAft>
                <a:spcPts val="0"/>
              </a:spcAft>
              <a:defRPr sz="1200">
                <a:latin typeface="+mn-lt"/>
                <a:ea typeface="+mn-ea"/>
              </a:defRPr>
            </a:lvl1pPr>
          </a:lstStyle>
          <a:p>
            <a:pPr>
              <a:defRPr/>
            </a:pPr>
            <a:endParaRPr lang="ja-JP" altLang="en-US"/>
          </a:p>
        </p:txBody>
      </p:sp>
      <p:sp>
        <p:nvSpPr>
          <p:cNvPr id="3" name="日付プレースホルダー 2"/>
          <p:cNvSpPr>
            <a:spLocks noGrp="1"/>
          </p:cNvSpPr>
          <p:nvPr>
            <p:ph type="dt" idx="1"/>
          </p:nvPr>
        </p:nvSpPr>
        <p:spPr>
          <a:xfrm>
            <a:off x="3856039" y="0"/>
            <a:ext cx="2949575" cy="496888"/>
          </a:xfrm>
          <a:prstGeom prst="rect">
            <a:avLst/>
          </a:prstGeom>
        </p:spPr>
        <p:txBody>
          <a:bodyPr vert="horz" lIns="91433" tIns="45716" rIns="91433" bIns="45716" rtlCol="0"/>
          <a:lstStyle>
            <a:lvl1pPr algn="r" fontAlgn="auto">
              <a:spcBef>
                <a:spcPts val="0"/>
              </a:spcBef>
              <a:spcAft>
                <a:spcPts val="0"/>
              </a:spcAft>
              <a:defRPr sz="1200">
                <a:latin typeface="+mn-lt"/>
                <a:ea typeface="+mn-ea"/>
              </a:defRPr>
            </a:lvl1pPr>
          </a:lstStyle>
          <a:p>
            <a:pPr>
              <a:defRPr/>
            </a:pPr>
            <a:fld id="{6E374AD1-7524-4A65-A188-6976E3A41289}" type="datetimeFigureOut">
              <a:rPr lang="ja-JP" altLang="en-US"/>
              <a:pPr>
                <a:defRPr/>
              </a:pPr>
              <a:t>2014/3/18</a:t>
            </a:fld>
            <a:endParaRPr lang="ja-JP" altLang="en-US"/>
          </a:p>
        </p:txBody>
      </p:sp>
      <p:sp>
        <p:nvSpPr>
          <p:cNvPr id="4" name="スライド イメージ プレースホルダー 3"/>
          <p:cNvSpPr>
            <a:spLocks noGrp="1" noRot="1" noChangeAspect="1"/>
          </p:cNvSpPr>
          <p:nvPr>
            <p:ph type="sldImg" idx="2"/>
          </p:nvPr>
        </p:nvSpPr>
        <p:spPr>
          <a:xfrm>
            <a:off x="919163" y="746125"/>
            <a:ext cx="4968875" cy="3725863"/>
          </a:xfrm>
          <a:prstGeom prst="rect">
            <a:avLst/>
          </a:prstGeom>
          <a:noFill/>
          <a:ln w="12700">
            <a:solidFill>
              <a:prstClr val="black"/>
            </a:solidFill>
          </a:ln>
        </p:spPr>
        <p:txBody>
          <a:bodyPr vert="horz" lIns="91433" tIns="45716" rIns="91433" bIns="45716" rtlCol="0" anchor="ctr"/>
          <a:lstStyle/>
          <a:p>
            <a:pPr lvl="0"/>
            <a:endParaRPr lang="ja-JP" altLang="en-US" noProof="0"/>
          </a:p>
        </p:txBody>
      </p:sp>
      <p:sp>
        <p:nvSpPr>
          <p:cNvPr id="5" name="ノート プレースホルダー 4"/>
          <p:cNvSpPr>
            <a:spLocks noGrp="1"/>
          </p:cNvSpPr>
          <p:nvPr>
            <p:ph type="body" sz="quarter" idx="3"/>
          </p:nvPr>
        </p:nvSpPr>
        <p:spPr>
          <a:xfrm>
            <a:off x="681038" y="4721225"/>
            <a:ext cx="5445125" cy="4471988"/>
          </a:xfrm>
          <a:prstGeom prst="rect">
            <a:avLst/>
          </a:prstGeom>
        </p:spPr>
        <p:txBody>
          <a:bodyPr vert="horz" lIns="91433" tIns="45716" rIns="91433" bIns="45716" rtlCol="0"/>
          <a:lstStyle/>
          <a:p>
            <a:pPr lvl="0"/>
            <a:r>
              <a:rPr lang="ja-JP" altLang="en-US" noProof="0" smtClean="0"/>
              <a:t>マスター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endParaRPr lang="ja-JP" altLang="en-US" noProof="0"/>
          </a:p>
        </p:txBody>
      </p:sp>
      <p:sp>
        <p:nvSpPr>
          <p:cNvPr id="6" name="フッター プレースホルダー 5"/>
          <p:cNvSpPr>
            <a:spLocks noGrp="1"/>
          </p:cNvSpPr>
          <p:nvPr>
            <p:ph type="ftr" sz="quarter" idx="4"/>
          </p:nvPr>
        </p:nvSpPr>
        <p:spPr>
          <a:xfrm>
            <a:off x="1" y="9440864"/>
            <a:ext cx="2949575" cy="496887"/>
          </a:xfrm>
          <a:prstGeom prst="rect">
            <a:avLst/>
          </a:prstGeom>
        </p:spPr>
        <p:txBody>
          <a:bodyPr vert="horz" lIns="91433" tIns="45716" rIns="91433" bIns="45716" rtlCol="0" anchor="b"/>
          <a:lstStyle>
            <a:lvl1pPr algn="l" fontAlgn="auto">
              <a:spcBef>
                <a:spcPts val="0"/>
              </a:spcBef>
              <a:spcAft>
                <a:spcPts val="0"/>
              </a:spcAft>
              <a:defRPr sz="1200">
                <a:latin typeface="+mn-lt"/>
                <a:ea typeface="+mn-ea"/>
              </a:defRPr>
            </a:lvl1pPr>
          </a:lstStyle>
          <a:p>
            <a:pPr>
              <a:defRPr/>
            </a:pPr>
            <a:endParaRPr lang="ja-JP" altLang="en-US"/>
          </a:p>
        </p:txBody>
      </p:sp>
      <p:sp>
        <p:nvSpPr>
          <p:cNvPr id="7" name="スライド番号プレースホルダー 6"/>
          <p:cNvSpPr>
            <a:spLocks noGrp="1"/>
          </p:cNvSpPr>
          <p:nvPr>
            <p:ph type="sldNum" sz="quarter" idx="5"/>
          </p:nvPr>
        </p:nvSpPr>
        <p:spPr>
          <a:xfrm>
            <a:off x="3856039" y="9440864"/>
            <a:ext cx="2949575" cy="496887"/>
          </a:xfrm>
          <a:prstGeom prst="rect">
            <a:avLst/>
          </a:prstGeom>
        </p:spPr>
        <p:txBody>
          <a:bodyPr vert="horz" lIns="91433" tIns="45716" rIns="91433" bIns="45716" rtlCol="0" anchor="b"/>
          <a:lstStyle>
            <a:lvl1pPr algn="r" fontAlgn="auto">
              <a:spcBef>
                <a:spcPts val="0"/>
              </a:spcBef>
              <a:spcAft>
                <a:spcPts val="0"/>
              </a:spcAft>
              <a:defRPr sz="1200">
                <a:latin typeface="+mn-lt"/>
                <a:ea typeface="+mn-ea"/>
              </a:defRPr>
            </a:lvl1pPr>
          </a:lstStyle>
          <a:p>
            <a:pPr>
              <a:defRPr/>
            </a:pPr>
            <a:fld id="{7A0B6AAA-1AEB-4CEA-ACE1-3B89FD51BB75}" type="slidenum">
              <a:rPr lang="ja-JP" altLang="en-US"/>
              <a:pPr>
                <a:defRPr/>
              </a:pPr>
              <a:t>‹#›</a:t>
            </a:fld>
            <a:endParaRPr lang="ja-JP" altLang="en-US"/>
          </a:p>
        </p:txBody>
      </p:sp>
    </p:spTree>
    <p:extLst>
      <p:ext uri="{BB962C8B-B14F-4D97-AF65-F5344CB8AC3E}">
        <p14:creationId xmlns:p14="http://schemas.microsoft.com/office/powerpoint/2010/main" val="33998371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タイトル スライド">
    <p:spTree>
      <p:nvGrpSpPr>
        <p:cNvPr id="1" name=""/>
        <p:cNvGrpSpPr/>
        <p:nvPr/>
      </p:nvGrpSpPr>
      <p:grpSpPr>
        <a:xfrm>
          <a:off x="0" y="0"/>
          <a:ext cx="0" cy="0"/>
          <a:chOff x="0" y="0"/>
          <a:chExt cx="0" cy="0"/>
        </a:xfrm>
      </p:grpSpPr>
      <p:sp>
        <p:nvSpPr>
          <p:cNvPr id="4" name="正方形/長方形 17"/>
          <p:cNvSpPr/>
          <p:nvPr userDrawn="1"/>
        </p:nvSpPr>
        <p:spPr>
          <a:xfrm>
            <a:off x="904875" y="1919288"/>
            <a:ext cx="7875588" cy="1279525"/>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5" name="正方形/長方形 19"/>
          <p:cNvSpPr/>
          <p:nvPr userDrawn="1"/>
        </p:nvSpPr>
        <p:spPr>
          <a:xfrm>
            <a:off x="904875" y="1919288"/>
            <a:ext cx="228600" cy="1279525"/>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grpSp>
        <p:nvGrpSpPr>
          <p:cNvPr id="6" name="グループ化 23"/>
          <p:cNvGrpSpPr>
            <a:grpSpLocks/>
          </p:cNvGrpSpPr>
          <p:nvPr userDrawn="1"/>
        </p:nvGrpSpPr>
        <p:grpSpPr bwMode="auto">
          <a:xfrm>
            <a:off x="179388" y="6597650"/>
            <a:ext cx="8890000" cy="0"/>
            <a:chOff x="179512" y="6525344"/>
            <a:chExt cx="8890035" cy="0"/>
          </a:xfrm>
        </p:grpSpPr>
        <p:cxnSp>
          <p:nvCxnSpPr>
            <p:cNvPr id="7" name="直線コネクタ 24"/>
            <p:cNvCxnSpPr/>
            <p:nvPr/>
          </p:nvCxnSpPr>
          <p:spPr>
            <a:xfrm>
              <a:off x="179512" y="6525344"/>
              <a:ext cx="8208994"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8" name="直線コネクタ 25"/>
            <p:cNvCxnSpPr/>
            <p:nvPr/>
          </p:nvCxnSpPr>
          <p:spPr>
            <a:xfrm>
              <a:off x="8475820" y="6525344"/>
              <a:ext cx="152401"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9" name="直線コネクタ 26"/>
            <p:cNvCxnSpPr/>
            <p:nvPr/>
          </p:nvCxnSpPr>
          <p:spPr>
            <a:xfrm>
              <a:off x="8704421" y="6525344"/>
              <a:ext cx="152401"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10" name="直線コネクタ 29"/>
            <p:cNvCxnSpPr/>
            <p:nvPr/>
          </p:nvCxnSpPr>
          <p:spPr>
            <a:xfrm>
              <a:off x="8917146" y="6525344"/>
              <a:ext cx="152401"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grpSp>
      <p:pic>
        <p:nvPicPr>
          <p:cNvPr id="11" name="Picture 15"/>
          <p:cNvPicPr>
            <a:picLocks noChangeAspect="1" noChangeArrowheads="1"/>
          </p:cNvPicPr>
          <p:nvPr userDrawn="1"/>
        </p:nvPicPr>
        <p:blipFill>
          <a:blip r:embed="rId2"/>
          <a:srcRect/>
          <a:stretch>
            <a:fillRect/>
          </a:stretch>
        </p:blipFill>
        <p:spPr bwMode="auto">
          <a:xfrm>
            <a:off x="395288" y="5013325"/>
            <a:ext cx="3240087" cy="1409700"/>
          </a:xfrm>
          <a:prstGeom prst="rect">
            <a:avLst/>
          </a:prstGeom>
          <a:noFill/>
          <a:ln w="9525">
            <a:noFill/>
            <a:miter lim="800000"/>
            <a:headEnd/>
            <a:tailEnd/>
          </a:ln>
        </p:spPr>
      </p:pic>
      <p:sp>
        <p:nvSpPr>
          <p:cNvPr id="15" name="タイトル 7"/>
          <p:cNvSpPr>
            <a:spLocks noGrp="1"/>
          </p:cNvSpPr>
          <p:nvPr>
            <p:ph type="ctrTitle"/>
          </p:nvPr>
        </p:nvSpPr>
        <p:spPr>
          <a:xfrm>
            <a:off x="1219200" y="2157214"/>
            <a:ext cx="6858000" cy="990600"/>
          </a:xfrm>
        </p:spPr>
        <p:txBody>
          <a:bodyPr anchor="t"/>
          <a:lstStyle>
            <a:lvl1pPr algn="r">
              <a:defRPr sz="3200">
                <a:solidFill>
                  <a:schemeClr val="tx1"/>
                </a:solidFill>
              </a:defRPr>
            </a:lvl1pPr>
          </a:lstStyle>
          <a:p>
            <a:r>
              <a:rPr lang="ja-JP" altLang="en-US" dirty="0" smtClean="0"/>
              <a:t>マスター タイトルの書式設定</a:t>
            </a:r>
            <a:endParaRPr lang="en-US" dirty="0"/>
          </a:p>
        </p:txBody>
      </p:sp>
      <p:sp>
        <p:nvSpPr>
          <p:cNvPr id="31" name="テキスト プレースホルダー 2"/>
          <p:cNvSpPr>
            <a:spLocks noGrp="1"/>
          </p:cNvSpPr>
          <p:nvPr>
            <p:ph type="body" idx="1"/>
          </p:nvPr>
        </p:nvSpPr>
        <p:spPr>
          <a:xfrm>
            <a:off x="4644008" y="4267200"/>
            <a:ext cx="3528392" cy="1143000"/>
          </a:xfrm>
        </p:spPr>
        <p:txBody>
          <a:bodyPr/>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ja-JP" altLang="en-US" dirty="0" smtClean="0"/>
              <a:t>マスタ テキストの書式設定</a:t>
            </a:r>
          </a:p>
        </p:txBody>
      </p:sp>
      <p:sp>
        <p:nvSpPr>
          <p:cNvPr id="12" name="スライド番号プレースホルダー 28"/>
          <p:cNvSpPr>
            <a:spLocks noGrp="1"/>
          </p:cNvSpPr>
          <p:nvPr>
            <p:ph type="sldNum" sz="quarter" idx="10"/>
          </p:nvPr>
        </p:nvSpPr>
        <p:spPr>
          <a:xfrm>
            <a:off x="4000500" y="6597650"/>
            <a:ext cx="1219200" cy="182563"/>
          </a:xfrm>
        </p:spPr>
        <p:txBody>
          <a:bodyPr/>
          <a:lstStyle>
            <a:lvl1pPr algn="ctr">
              <a:defRPr/>
            </a:lvl1pPr>
          </a:lstStyle>
          <a:p>
            <a:pPr>
              <a:defRPr/>
            </a:pPr>
            <a:fld id="{AEF7767C-FE26-420F-98BF-A3A5CFA0D0A0}" type="slidenum">
              <a:rPr lang="ja-JP" altLang="en-US"/>
              <a:pPr>
                <a:defRPr/>
              </a:pPr>
              <a:t>‹#›</a:t>
            </a:fld>
            <a:endParaRPr lang="ja-JP" alt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en-US"/>
          </a:p>
        </p:txBody>
      </p:sp>
      <p:sp>
        <p:nvSpPr>
          <p:cNvPr id="3" name="縦書きテキスト プレースホルダー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4" name="日付プレースホルダー 13"/>
          <p:cNvSpPr>
            <a:spLocks noGrp="1"/>
          </p:cNvSpPr>
          <p:nvPr>
            <p:ph type="dt" sz="half" idx="10"/>
          </p:nvPr>
        </p:nvSpPr>
        <p:spPr/>
        <p:txBody>
          <a:bodyPr/>
          <a:lstStyle>
            <a:lvl1pPr>
              <a:defRPr/>
            </a:lvl1pPr>
          </a:lstStyle>
          <a:p>
            <a:pPr>
              <a:defRPr/>
            </a:pPr>
            <a:endParaRPr lang="ja-JP" altLang="en-US"/>
          </a:p>
        </p:txBody>
      </p:sp>
      <p:sp>
        <p:nvSpPr>
          <p:cNvPr id="5" name="フッター プレースホルダー 2"/>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22"/>
          <p:cNvSpPr>
            <a:spLocks noGrp="1"/>
          </p:cNvSpPr>
          <p:nvPr>
            <p:ph type="sldNum" sz="quarter" idx="12"/>
          </p:nvPr>
        </p:nvSpPr>
        <p:spPr/>
        <p:txBody>
          <a:bodyPr/>
          <a:lstStyle>
            <a:lvl1pPr>
              <a:defRPr/>
            </a:lvl1pPr>
          </a:lstStyle>
          <a:p>
            <a:pPr>
              <a:defRPr/>
            </a:pPr>
            <a:fld id="{D32F4C15-C034-4314-9112-D299D62351D6}" type="slidenum">
              <a:rPr lang="ja-JP" altLang="en-US"/>
              <a:pPr>
                <a:defRPr/>
              </a:pPr>
              <a:t>‹#›</a:t>
            </a:fld>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10;縦書きテキスト">
    <p:spTree>
      <p:nvGrpSpPr>
        <p:cNvPr id="1" name=""/>
        <p:cNvGrpSpPr/>
        <p:nvPr/>
      </p:nvGrpSpPr>
      <p:grpSpPr>
        <a:xfrm>
          <a:off x="0" y="0"/>
          <a:ext cx="0" cy="0"/>
          <a:chOff x="0" y="0"/>
          <a:chExt cx="0" cy="0"/>
        </a:xfrm>
      </p:grpSpPr>
      <p:sp>
        <p:nvSpPr>
          <p:cNvPr id="4" name="直線コネクタ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5" name="二等辺三角形 7"/>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6" name="直線コネクタ 8"/>
          <p:cNvSpPr>
            <a:spLocks noChangeShapeType="1"/>
          </p:cNvSpPr>
          <p:nvPr/>
        </p:nvSpPr>
        <p:spPr bwMode="auto">
          <a:xfrm rot="5400000">
            <a:off x="3630612" y="3201988"/>
            <a:ext cx="5851525"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マスター タイトルの書式設定</a:t>
            </a:r>
            <a:endParaRPr 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7" name="日付プレースホルダー 3"/>
          <p:cNvSpPr>
            <a:spLocks noGrp="1"/>
          </p:cNvSpPr>
          <p:nvPr>
            <p:ph type="dt" sz="half" idx="10"/>
          </p:nvPr>
        </p:nvSpPr>
        <p:spPr/>
        <p:txBody>
          <a:bodyPr/>
          <a:lstStyle>
            <a:lvl1pPr>
              <a:defRPr/>
            </a:lvl1pPr>
          </a:lstStyle>
          <a:p>
            <a:pPr>
              <a:defRPr/>
            </a:pPr>
            <a:endParaRPr lang="ja-JP" altLang="en-US"/>
          </a:p>
        </p:txBody>
      </p:sp>
      <p:sp>
        <p:nvSpPr>
          <p:cNvPr id="8"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ー 5"/>
          <p:cNvSpPr>
            <a:spLocks noGrp="1"/>
          </p:cNvSpPr>
          <p:nvPr>
            <p:ph type="sldNum" sz="quarter" idx="12"/>
          </p:nvPr>
        </p:nvSpPr>
        <p:spPr/>
        <p:txBody>
          <a:bodyPr/>
          <a:lstStyle>
            <a:lvl1pPr>
              <a:defRPr/>
            </a:lvl1pPr>
          </a:lstStyle>
          <a:p>
            <a:pPr>
              <a:defRPr/>
            </a:pPr>
            <a:fld id="{D9CE4FFE-2657-47F4-863B-D1CC317C8789}" type="slidenum">
              <a:rPr lang="ja-JP" altLang="en-US"/>
              <a:pPr>
                <a:defRPr/>
              </a:pPr>
              <a:t>‹#›</a:t>
            </a:fld>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タイトルとコンテンツ">
    <p:spTree>
      <p:nvGrpSpPr>
        <p:cNvPr id="1" name=""/>
        <p:cNvGrpSpPr/>
        <p:nvPr/>
      </p:nvGrpSpPr>
      <p:grpSpPr>
        <a:xfrm>
          <a:off x="0" y="0"/>
          <a:ext cx="0" cy="0"/>
          <a:chOff x="0" y="0"/>
          <a:chExt cx="0" cy="0"/>
        </a:xfrm>
      </p:grpSpPr>
      <p:grpSp>
        <p:nvGrpSpPr>
          <p:cNvPr id="4" name="グループ化 6"/>
          <p:cNvGrpSpPr>
            <a:grpSpLocks/>
          </p:cNvGrpSpPr>
          <p:nvPr userDrawn="1"/>
        </p:nvGrpSpPr>
        <p:grpSpPr bwMode="auto">
          <a:xfrm>
            <a:off x="179388" y="6597650"/>
            <a:ext cx="8890000" cy="0"/>
            <a:chOff x="179512" y="6525344"/>
            <a:chExt cx="8890035" cy="0"/>
          </a:xfrm>
        </p:grpSpPr>
        <p:cxnSp>
          <p:nvCxnSpPr>
            <p:cNvPr id="5" name="直線コネクタ 8"/>
            <p:cNvCxnSpPr/>
            <p:nvPr/>
          </p:nvCxnSpPr>
          <p:spPr>
            <a:xfrm>
              <a:off x="179512" y="6525344"/>
              <a:ext cx="8208994"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6" name="直線コネクタ 9"/>
            <p:cNvCxnSpPr/>
            <p:nvPr/>
          </p:nvCxnSpPr>
          <p:spPr>
            <a:xfrm>
              <a:off x="8475820" y="6525344"/>
              <a:ext cx="152401"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7" name="直線コネクタ 10"/>
            <p:cNvCxnSpPr/>
            <p:nvPr/>
          </p:nvCxnSpPr>
          <p:spPr>
            <a:xfrm>
              <a:off x="8704421" y="6525344"/>
              <a:ext cx="152401"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9" name="直線コネクタ 11"/>
            <p:cNvCxnSpPr/>
            <p:nvPr/>
          </p:nvCxnSpPr>
          <p:spPr>
            <a:xfrm>
              <a:off x="8917146" y="6525344"/>
              <a:ext cx="152401"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grpSp>
      <p:pic>
        <p:nvPicPr>
          <p:cNvPr id="10" name="Picture 3" descr="\\spb-fs\プロジェクト\9210359 津國剛PL\オープンデータコンソーシアム\ロゴ\OPEN DATA\OPEN DATA\OP YOKE.jpg"/>
          <p:cNvPicPr>
            <a:picLocks noChangeAspect="1" noChangeArrowheads="1"/>
          </p:cNvPicPr>
          <p:nvPr userDrawn="1"/>
        </p:nvPicPr>
        <p:blipFill>
          <a:blip r:embed="rId2"/>
          <a:srcRect/>
          <a:stretch>
            <a:fillRect/>
          </a:stretch>
        </p:blipFill>
        <p:spPr bwMode="auto">
          <a:xfrm>
            <a:off x="0" y="6309673"/>
            <a:ext cx="1222612" cy="575953"/>
          </a:xfrm>
          <a:prstGeom prst="rect">
            <a:avLst/>
          </a:prstGeom>
          <a:noFill/>
          <a:ln w="9525">
            <a:noFill/>
            <a:miter lim="800000"/>
            <a:headEnd/>
            <a:tailEnd/>
          </a:ln>
        </p:spPr>
      </p:pic>
      <p:cxnSp>
        <p:nvCxnSpPr>
          <p:cNvPr id="16" name="直線コネクタ 19"/>
          <p:cNvCxnSpPr/>
          <p:nvPr userDrawn="1"/>
        </p:nvCxnSpPr>
        <p:spPr>
          <a:xfrm>
            <a:off x="496888" y="680709"/>
            <a:ext cx="8207375" cy="0"/>
          </a:xfrm>
          <a:prstGeom prst="line">
            <a:avLst/>
          </a:prstGeom>
          <a:ln w="53975">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2" name="タイトル 1"/>
          <p:cNvSpPr>
            <a:spLocks noGrp="1"/>
          </p:cNvSpPr>
          <p:nvPr>
            <p:ph type="title"/>
          </p:nvPr>
        </p:nvSpPr>
        <p:spPr>
          <a:xfrm>
            <a:off x="457200" y="12877"/>
            <a:ext cx="8229600" cy="654943"/>
          </a:xfrm>
        </p:spPr>
        <p:txBody>
          <a:bodyPr/>
          <a:lstStyle/>
          <a:p>
            <a:r>
              <a:rPr lang="ja-JP" altLang="en-US" dirty="0" smtClean="0"/>
              <a:t>マスター タイトルの書式設定</a:t>
            </a:r>
            <a:endParaRPr lang="en-US" dirty="0"/>
          </a:p>
        </p:txBody>
      </p:sp>
      <p:sp>
        <p:nvSpPr>
          <p:cNvPr id="17" name="スライド番号プレースホルダー 5"/>
          <p:cNvSpPr>
            <a:spLocks noGrp="1"/>
          </p:cNvSpPr>
          <p:nvPr>
            <p:ph type="sldNum" sz="quarter" idx="10"/>
          </p:nvPr>
        </p:nvSpPr>
        <p:spPr>
          <a:xfrm>
            <a:off x="3598863" y="6591300"/>
            <a:ext cx="1981200" cy="366713"/>
          </a:xfrm>
        </p:spPr>
        <p:txBody>
          <a:bodyPr/>
          <a:lstStyle>
            <a:lvl1pPr algn="ctr">
              <a:defRPr/>
            </a:lvl1pPr>
          </a:lstStyle>
          <a:p>
            <a:pPr>
              <a:defRPr/>
            </a:pPr>
            <a:fld id="{5C489480-8482-4FE0-A015-CFEEA03935A6}" type="slidenum">
              <a:rPr lang="ja-JP" altLang="en-US"/>
              <a:pPr>
                <a:defRPr/>
              </a:pPr>
              <a:t>‹#›</a:t>
            </a:fld>
            <a:endParaRPr lang="ja-JP" alt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Ref idx="1001">
        <a:schemeClr val="bg2"/>
      </p:bgRef>
    </p:bg>
    <p:spTree>
      <p:nvGrpSpPr>
        <p:cNvPr id="1" name=""/>
        <p:cNvGrpSpPr/>
        <p:nvPr/>
      </p:nvGrpSpPr>
      <p:grpSpPr>
        <a:xfrm>
          <a:off x="0" y="0"/>
          <a:ext cx="0" cy="0"/>
          <a:chOff x="0" y="0"/>
          <a:chExt cx="0" cy="0"/>
        </a:xfrm>
      </p:grpSpPr>
      <p:sp>
        <p:nvSpPr>
          <p:cNvPr id="4" name="正方形/長方形 6"/>
          <p:cNvSpPr/>
          <p:nvPr/>
        </p:nvSpPr>
        <p:spPr>
          <a:xfrm>
            <a:off x="914400" y="2819400"/>
            <a:ext cx="7315200" cy="1279525"/>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5" name="正方形/長方形 7"/>
          <p:cNvSpPr/>
          <p:nvPr/>
        </p:nvSpPr>
        <p:spPr>
          <a:xfrm>
            <a:off x="914400" y="2819400"/>
            <a:ext cx="228600" cy="1279525"/>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2" name="タイトル 1"/>
          <p:cNvSpPr>
            <a:spLocks noGrp="1"/>
          </p:cNvSpPr>
          <p:nvPr>
            <p:ph type="title"/>
          </p:nvPr>
        </p:nvSpPr>
        <p:spPr>
          <a:xfrm>
            <a:off x="1219200" y="2971800"/>
            <a:ext cx="6858000" cy="1066800"/>
          </a:xfrm>
        </p:spPr>
        <p:txBody>
          <a:bodyPr anchor="t"/>
          <a:lstStyle>
            <a:lvl1pPr algn="r">
              <a:buNone/>
              <a:defRPr sz="3200" b="0" cap="none" baseline="0"/>
            </a:lvl1pPr>
          </a:lstStyle>
          <a:p>
            <a:r>
              <a:rPr lang="ja-JP" altLang="en-US" smtClean="0"/>
              <a:t>マスター タイトルの書式設定</a:t>
            </a:r>
            <a:endParaRPr lang="en-US"/>
          </a:p>
        </p:txBody>
      </p:sp>
      <p:sp>
        <p:nvSpPr>
          <p:cNvPr id="3" name="テキスト プレースホルダー 2"/>
          <p:cNvSpPr>
            <a:spLocks noGrp="1"/>
          </p:cNvSpPr>
          <p:nvPr>
            <p:ph type="body" idx="1"/>
          </p:nvPr>
        </p:nvSpPr>
        <p:spPr>
          <a:xfrm>
            <a:off x="1295400" y="4267200"/>
            <a:ext cx="6781800" cy="1143000"/>
          </a:xfrm>
        </p:spPr>
        <p:txBody>
          <a:bodyPr/>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ja-JP" altLang="en-US" smtClean="0"/>
              <a:t>マスター テキストの書式設定</a:t>
            </a:r>
          </a:p>
        </p:txBody>
      </p:sp>
      <p:sp>
        <p:nvSpPr>
          <p:cNvPr id="6" name="日付プレースホルダー 3"/>
          <p:cNvSpPr>
            <a:spLocks noGrp="1"/>
          </p:cNvSpPr>
          <p:nvPr>
            <p:ph type="dt" sz="half" idx="10"/>
          </p:nvPr>
        </p:nvSpPr>
        <p:spPr>
          <a:xfrm>
            <a:off x="6400800" y="6354763"/>
            <a:ext cx="2286000" cy="366712"/>
          </a:xfrm>
        </p:spPr>
        <p:txBody>
          <a:bodyPr/>
          <a:lstStyle>
            <a:lvl1pPr>
              <a:defRPr/>
            </a:lvl1pPr>
          </a:lstStyle>
          <a:p>
            <a:pPr>
              <a:defRPr/>
            </a:pPr>
            <a:endParaRPr lang="ja-JP" altLang="en-US"/>
          </a:p>
        </p:txBody>
      </p:sp>
      <p:sp>
        <p:nvSpPr>
          <p:cNvPr id="7" name="フッター プレースホルダー 4"/>
          <p:cNvSpPr>
            <a:spLocks noGrp="1"/>
          </p:cNvSpPr>
          <p:nvPr>
            <p:ph type="ftr" sz="quarter" idx="11"/>
          </p:nvPr>
        </p:nvSpPr>
        <p:spPr>
          <a:xfrm>
            <a:off x="2898775" y="6354763"/>
            <a:ext cx="3475038" cy="366712"/>
          </a:xfrm>
        </p:spPr>
        <p:txBody>
          <a:bodyPr/>
          <a:lstStyle>
            <a:lvl1pPr>
              <a:defRPr/>
            </a:lvl1pPr>
          </a:lstStyle>
          <a:p>
            <a:pPr>
              <a:defRPr/>
            </a:pPr>
            <a:endParaRPr lang="ja-JP" altLang="en-US"/>
          </a:p>
        </p:txBody>
      </p:sp>
      <p:sp>
        <p:nvSpPr>
          <p:cNvPr id="8" name="スライド番号プレースホルダー 5"/>
          <p:cNvSpPr>
            <a:spLocks noGrp="1"/>
          </p:cNvSpPr>
          <p:nvPr>
            <p:ph type="sldNum" sz="quarter" idx="12"/>
          </p:nvPr>
        </p:nvSpPr>
        <p:spPr>
          <a:xfrm>
            <a:off x="1069975" y="6354763"/>
            <a:ext cx="1520825" cy="366712"/>
          </a:xfrm>
        </p:spPr>
        <p:txBody>
          <a:bodyPr/>
          <a:lstStyle>
            <a:lvl1pPr>
              <a:defRPr/>
            </a:lvl1pPr>
          </a:lstStyle>
          <a:p>
            <a:pPr>
              <a:defRPr/>
            </a:pPr>
            <a:fld id="{59D614E3-EC9C-401D-B25E-0181BD4EC2F5}" type="slidenum">
              <a:rPr lang="ja-JP" altLang="en-US"/>
              <a:pPr>
                <a:defRPr/>
              </a:pPr>
              <a:t>‹#›</a:t>
            </a:fld>
            <a:endParaRPr lang="ja-JP"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28600"/>
            <a:ext cx="8229600" cy="914400"/>
          </a:xfrm>
        </p:spPr>
        <p:txBody>
          <a:bodyPr/>
          <a:lstStyle/>
          <a:p>
            <a:r>
              <a:rPr lang="ja-JP" altLang="en-US" smtClean="0"/>
              <a:t>マスター タイトルの書式設定</a:t>
            </a:r>
            <a:endParaRPr lang="en-US"/>
          </a:p>
        </p:txBody>
      </p:sp>
      <p:sp>
        <p:nvSpPr>
          <p:cNvPr id="9" name="コンテンツ プレースホルダー 8"/>
          <p:cNvSpPr>
            <a:spLocks noGrp="1"/>
          </p:cNvSpPr>
          <p:nvPr>
            <p:ph sz="quarter" idx="1"/>
          </p:nvPr>
        </p:nvSpPr>
        <p:spPr>
          <a:xfrm>
            <a:off x="457200" y="1219200"/>
            <a:ext cx="4041648" cy="493776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11" name="コンテンツ プレースホルダー 10"/>
          <p:cNvSpPr>
            <a:spLocks noGrp="1"/>
          </p:cNvSpPr>
          <p:nvPr>
            <p:ph sz="quarter" idx="2"/>
          </p:nvPr>
        </p:nvSpPr>
        <p:spPr>
          <a:xfrm>
            <a:off x="4632198" y="1216152"/>
            <a:ext cx="4041648" cy="493776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5" name="日付プレースホルダー 13"/>
          <p:cNvSpPr>
            <a:spLocks noGrp="1"/>
          </p:cNvSpPr>
          <p:nvPr>
            <p:ph type="dt" sz="half" idx="10"/>
          </p:nvPr>
        </p:nvSpPr>
        <p:spPr/>
        <p:txBody>
          <a:bodyPr/>
          <a:lstStyle>
            <a:lvl1pPr>
              <a:defRPr/>
            </a:lvl1pPr>
          </a:lstStyle>
          <a:p>
            <a:pPr>
              <a:defRPr/>
            </a:pPr>
            <a:endParaRPr lang="ja-JP" altLang="en-US"/>
          </a:p>
        </p:txBody>
      </p:sp>
      <p:sp>
        <p:nvSpPr>
          <p:cNvPr id="6" name="フッター プレースホルダー 2"/>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22"/>
          <p:cNvSpPr>
            <a:spLocks noGrp="1"/>
          </p:cNvSpPr>
          <p:nvPr>
            <p:ph type="sldNum" sz="quarter" idx="12"/>
          </p:nvPr>
        </p:nvSpPr>
        <p:spPr/>
        <p:txBody>
          <a:bodyPr/>
          <a:lstStyle>
            <a:lvl1pPr>
              <a:defRPr/>
            </a:lvl1pPr>
          </a:lstStyle>
          <a:p>
            <a:pPr>
              <a:defRPr/>
            </a:pPr>
            <a:fld id="{D6BE04EA-D976-49BB-88BC-11887A034D4F}" type="slidenum">
              <a:rPr lang="ja-JP" altLang="en-US"/>
              <a:pPr>
                <a:defRPr/>
              </a:pPr>
              <a:t>‹#›</a:t>
            </a:fld>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28600"/>
            <a:ext cx="8229600" cy="914400"/>
          </a:xfrm>
        </p:spPr>
        <p:txBody>
          <a:bodyPr anchor="ctr"/>
          <a:lstStyle>
            <a:lvl1pPr>
              <a:defRPr/>
            </a:lvl1pPr>
          </a:lstStyle>
          <a:p>
            <a:r>
              <a:rPr lang="ja-JP" altLang="en-US" smtClean="0"/>
              <a:t>マスター タイトルの書式設定</a:t>
            </a:r>
            <a:endParaRPr lang="en-US"/>
          </a:p>
        </p:txBody>
      </p:sp>
      <p:sp>
        <p:nvSpPr>
          <p:cNvPr id="3" name="テキスト プレースホルダー 2"/>
          <p:cNvSpPr>
            <a:spLocks noGrp="1"/>
          </p:cNvSpPr>
          <p:nvPr>
            <p:ph type="body" idx="1"/>
          </p:nvPr>
        </p:nvSpPr>
        <p:spPr>
          <a:xfrm>
            <a:off x="457200" y="1285875"/>
            <a:ext cx="4040188" cy="685800"/>
          </a:xfrm>
          <a:noFill/>
          <a:ln>
            <a:noFill/>
          </a:ln>
        </p:spPr>
        <p:txBody>
          <a:bodyPr anchor="b">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ja-JP" altLang="en-US" smtClean="0"/>
              <a:t>マスター テキストの書式設定</a:t>
            </a:r>
          </a:p>
        </p:txBody>
      </p:sp>
      <p:sp>
        <p:nvSpPr>
          <p:cNvPr id="4" name="テキスト プレースホルダー 3"/>
          <p:cNvSpPr>
            <a:spLocks noGrp="1"/>
          </p:cNvSpPr>
          <p:nvPr>
            <p:ph type="body" sz="half" idx="3"/>
          </p:nvPr>
        </p:nvSpPr>
        <p:spPr>
          <a:xfrm>
            <a:off x="4648200" y="1295400"/>
            <a:ext cx="4041775" cy="685800"/>
          </a:xfrm>
          <a:noFill/>
          <a:ln>
            <a:noFill/>
          </a:ln>
        </p:spPr>
        <p:txBody>
          <a:bodyPr anchor="b"/>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ja-JP" altLang="en-US" smtClean="0"/>
              <a:t>マスター テキストの書式設定</a:t>
            </a:r>
          </a:p>
        </p:txBody>
      </p:sp>
      <p:sp>
        <p:nvSpPr>
          <p:cNvPr id="11" name="コンテンツ プレースホルダー 10"/>
          <p:cNvSpPr>
            <a:spLocks noGrp="1"/>
          </p:cNvSpPr>
          <p:nvPr>
            <p:ph sz="quarter" idx="2"/>
          </p:nvPr>
        </p:nvSpPr>
        <p:spPr>
          <a:xfrm>
            <a:off x="457200" y="2133600"/>
            <a:ext cx="4038600" cy="403860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13" name="コンテンツ プレースホルダー 12"/>
          <p:cNvSpPr>
            <a:spLocks noGrp="1"/>
          </p:cNvSpPr>
          <p:nvPr>
            <p:ph sz="quarter" idx="4"/>
          </p:nvPr>
        </p:nvSpPr>
        <p:spPr>
          <a:xfrm>
            <a:off x="4648200" y="2133600"/>
            <a:ext cx="4038600" cy="403860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7" name="日付プレースホルダー 13"/>
          <p:cNvSpPr>
            <a:spLocks noGrp="1"/>
          </p:cNvSpPr>
          <p:nvPr>
            <p:ph type="dt" sz="half" idx="10"/>
          </p:nvPr>
        </p:nvSpPr>
        <p:spPr/>
        <p:txBody>
          <a:bodyPr/>
          <a:lstStyle>
            <a:lvl1pPr>
              <a:defRPr/>
            </a:lvl1pPr>
          </a:lstStyle>
          <a:p>
            <a:pPr>
              <a:defRPr/>
            </a:pPr>
            <a:endParaRPr lang="ja-JP" altLang="en-US"/>
          </a:p>
        </p:txBody>
      </p:sp>
      <p:sp>
        <p:nvSpPr>
          <p:cNvPr id="8" name="フッター プレースホルダー 2"/>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ー 22"/>
          <p:cNvSpPr>
            <a:spLocks noGrp="1"/>
          </p:cNvSpPr>
          <p:nvPr>
            <p:ph type="sldNum" sz="quarter" idx="12"/>
          </p:nvPr>
        </p:nvSpPr>
        <p:spPr/>
        <p:txBody>
          <a:bodyPr/>
          <a:lstStyle>
            <a:lvl1pPr>
              <a:defRPr/>
            </a:lvl1pPr>
          </a:lstStyle>
          <a:p>
            <a:pPr>
              <a:defRPr/>
            </a:pPr>
            <a:fld id="{23FDB0EC-3C6C-499F-B7FC-40D34E018601}" type="slidenum">
              <a:rPr lang="ja-JP" altLang="en-US"/>
              <a:pPr>
                <a:defRPr/>
              </a:pPr>
              <a:t>‹#›</a:t>
            </a:fld>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タイトルのみ">
    <p:spTree>
      <p:nvGrpSpPr>
        <p:cNvPr id="1" name=""/>
        <p:cNvGrpSpPr/>
        <p:nvPr/>
      </p:nvGrpSpPr>
      <p:grpSpPr>
        <a:xfrm>
          <a:off x="0" y="0"/>
          <a:ext cx="0" cy="0"/>
          <a:chOff x="0" y="0"/>
          <a:chExt cx="0" cy="0"/>
        </a:xfrm>
      </p:grpSpPr>
      <p:grpSp>
        <p:nvGrpSpPr>
          <p:cNvPr id="3" name="グループ化 23"/>
          <p:cNvGrpSpPr>
            <a:grpSpLocks/>
          </p:cNvGrpSpPr>
          <p:nvPr userDrawn="1"/>
        </p:nvGrpSpPr>
        <p:grpSpPr bwMode="auto">
          <a:xfrm>
            <a:off x="179388" y="6597650"/>
            <a:ext cx="8890000" cy="0"/>
            <a:chOff x="179512" y="6525344"/>
            <a:chExt cx="8890035" cy="0"/>
          </a:xfrm>
        </p:grpSpPr>
        <p:cxnSp>
          <p:nvCxnSpPr>
            <p:cNvPr id="4" name="直線コネクタ 24"/>
            <p:cNvCxnSpPr/>
            <p:nvPr/>
          </p:nvCxnSpPr>
          <p:spPr>
            <a:xfrm>
              <a:off x="179512" y="6525344"/>
              <a:ext cx="8208994"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5" name="直線コネクタ 25"/>
            <p:cNvCxnSpPr/>
            <p:nvPr/>
          </p:nvCxnSpPr>
          <p:spPr>
            <a:xfrm>
              <a:off x="8475820" y="6525344"/>
              <a:ext cx="152401"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6" name="直線コネクタ 26"/>
            <p:cNvCxnSpPr/>
            <p:nvPr/>
          </p:nvCxnSpPr>
          <p:spPr>
            <a:xfrm>
              <a:off x="8704421" y="6525344"/>
              <a:ext cx="152401"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7" name="直線コネクタ 29"/>
            <p:cNvCxnSpPr/>
            <p:nvPr/>
          </p:nvCxnSpPr>
          <p:spPr>
            <a:xfrm>
              <a:off x="8917146" y="6525344"/>
              <a:ext cx="152401"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grpSp>
      <p:pic>
        <p:nvPicPr>
          <p:cNvPr id="8" name="Picture 3" descr="\\spb-fs\プロジェクト\9210359 津國剛PL\オープンデータコンソーシアム\ロゴ\OPEN DATA\OPEN DATA\OP YOKE.jpg"/>
          <p:cNvPicPr>
            <a:picLocks noChangeAspect="1" noChangeArrowheads="1"/>
          </p:cNvPicPr>
          <p:nvPr userDrawn="1"/>
        </p:nvPicPr>
        <p:blipFill>
          <a:blip r:embed="rId2"/>
          <a:srcRect/>
          <a:stretch>
            <a:fillRect/>
          </a:stretch>
        </p:blipFill>
        <p:spPr bwMode="auto">
          <a:xfrm>
            <a:off x="7812088" y="6237288"/>
            <a:ext cx="1317625" cy="620712"/>
          </a:xfrm>
          <a:prstGeom prst="rect">
            <a:avLst/>
          </a:prstGeom>
          <a:noFill/>
          <a:ln w="9525">
            <a:noFill/>
            <a:miter lim="800000"/>
            <a:headEnd/>
            <a:tailEnd/>
          </a:ln>
        </p:spPr>
      </p:pic>
      <p:grpSp>
        <p:nvGrpSpPr>
          <p:cNvPr id="9" name="グループ化 6"/>
          <p:cNvGrpSpPr>
            <a:grpSpLocks/>
          </p:cNvGrpSpPr>
          <p:nvPr userDrawn="1"/>
        </p:nvGrpSpPr>
        <p:grpSpPr bwMode="auto">
          <a:xfrm>
            <a:off x="519347" y="3429000"/>
            <a:ext cx="8184915" cy="166955"/>
            <a:chOff x="179512" y="6525344"/>
            <a:chExt cx="8890035" cy="0"/>
          </a:xfrm>
        </p:grpSpPr>
        <p:cxnSp>
          <p:nvCxnSpPr>
            <p:cNvPr id="10" name="直線コネクタ 8"/>
            <p:cNvCxnSpPr/>
            <p:nvPr/>
          </p:nvCxnSpPr>
          <p:spPr>
            <a:xfrm>
              <a:off x="179512" y="6525344"/>
              <a:ext cx="8208821"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1" name="直線コネクタ 9"/>
            <p:cNvCxnSpPr/>
            <p:nvPr/>
          </p:nvCxnSpPr>
          <p:spPr>
            <a:xfrm>
              <a:off x="8475863" y="6525344"/>
              <a:ext cx="152227"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2" name="直線コネクタ 10"/>
            <p:cNvCxnSpPr/>
            <p:nvPr/>
          </p:nvCxnSpPr>
          <p:spPr>
            <a:xfrm>
              <a:off x="8704203" y="6525344"/>
              <a:ext cx="152227"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13" name="直線コネクタ 11"/>
            <p:cNvCxnSpPr/>
            <p:nvPr/>
          </p:nvCxnSpPr>
          <p:spPr>
            <a:xfrm>
              <a:off x="8917320" y="6525344"/>
              <a:ext cx="152227"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grpSp>
      <p:sp>
        <p:nvSpPr>
          <p:cNvPr id="2" name="タイトル 1"/>
          <p:cNvSpPr>
            <a:spLocks noGrp="1"/>
          </p:cNvSpPr>
          <p:nvPr>
            <p:ph type="title"/>
          </p:nvPr>
        </p:nvSpPr>
        <p:spPr>
          <a:xfrm>
            <a:off x="755576" y="2492896"/>
            <a:ext cx="7488832" cy="914400"/>
          </a:xfrm>
        </p:spPr>
        <p:txBody>
          <a:bodyPr/>
          <a:lstStyle/>
          <a:p>
            <a:r>
              <a:rPr lang="ja-JP" altLang="en-US" smtClean="0"/>
              <a:t>マスター タイトルの書式設定</a:t>
            </a:r>
            <a:endParaRPr lang="en-US"/>
          </a:p>
        </p:txBody>
      </p:sp>
      <p:sp>
        <p:nvSpPr>
          <p:cNvPr id="14" name="スライド番号プレースホルダー 4"/>
          <p:cNvSpPr>
            <a:spLocks noGrp="1"/>
          </p:cNvSpPr>
          <p:nvPr>
            <p:ph type="sldNum" sz="quarter" idx="10"/>
          </p:nvPr>
        </p:nvSpPr>
        <p:spPr>
          <a:xfrm>
            <a:off x="4173538" y="6592888"/>
            <a:ext cx="758825" cy="365125"/>
          </a:xfrm>
        </p:spPr>
        <p:txBody>
          <a:bodyPr/>
          <a:lstStyle>
            <a:lvl1pPr algn="ctr">
              <a:defRPr smtClean="0"/>
            </a:lvl1pPr>
          </a:lstStyle>
          <a:p>
            <a:pPr>
              <a:defRPr/>
            </a:pPr>
            <a:fld id="{F52FA9F6-98CE-4D8B-9188-4B04B5C3FA61}" type="slidenum">
              <a:rPr lang="ja-JP" altLang="en-US"/>
              <a:pPr>
                <a:defRPr/>
              </a:pPr>
              <a:t>‹#›</a:t>
            </a:fld>
            <a:endParaRPr lang="ja-JP" alt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2" name="直線コネクタ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3" name="二等辺三角形 5"/>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4" name="日付プレースホルダー 1"/>
          <p:cNvSpPr>
            <a:spLocks noGrp="1"/>
          </p:cNvSpPr>
          <p:nvPr>
            <p:ph type="dt" sz="half" idx="10"/>
          </p:nvPr>
        </p:nvSpPr>
        <p:spPr/>
        <p:txBody>
          <a:bodyPr/>
          <a:lstStyle>
            <a:lvl1pPr>
              <a:defRPr/>
            </a:lvl1pPr>
          </a:lstStyle>
          <a:p>
            <a:pPr>
              <a:defRPr/>
            </a:pPr>
            <a:endParaRPr lang="ja-JP" altLang="en-US"/>
          </a:p>
        </p:txBody>
      </p:sp>
      <p:sp>
        <p:nvSpPr>
          <p:cNvPr id="5" name="フッター プレースホルダー 2"/>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3"/>
          <p:cNvSpPr>
            <a:spLocks noGrp="1"/>
          </p:cNvSpPr>
          <p:nvPr>
            <p:ph type="sldNum" sz="quarter" idx="12"/>
          </p:nvPr>
        </p:nvSpPr>
        <p:spPr/>
        <p:txBody>
          <a:bodyPr/>
          <a:lstStyle>
            <a:lvl1pPr>
              <a:defRPr/>
            </a:lvl1pPr>
          </a:lstStyle>
          <a:p>
            <a:pPr>
              <a:defRPr/>
            </a:pPr>
            <a:fld id="{777F02BF-A27D-4507-89DC-5BA8A0B91641}" type="slidenum">
              <a:rPr lang="ja-JP" altLang="en-US"/>
              <a:pPr>
                <a:defRPr/>
              </a:pPr>
              <a:t>‹#›</a:t>
            </a:fld>
            <a:endParaRPr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10;コンテンツ">
    <p:spTree>
      <p:nvGrpSpPr>
        <p:cNvPr id="1" name=""/>
        <p:cNvGrpSpPr/>
        <p:nvPr/>
      </p:nvGrpSpPr>
      <p:grpSpPr>
        <a:xfrm>
          <a:off x="0" y="0"/>
          <a:ext cx="0" cy="0"/>
          <a:chOff x="0" y="0"/>
          <a:chExt cx="0" cy="0"/>
        </a:xfrm>
      </p:grpSpPr>
      <p:sp>
        <p:nvSpPr>
          <p:cNvPr id="5" name="直線コネクタ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6" name="直線コネクタ 9"/>
          <p:cNvSpPr>
            <a:spLocks noChangeShapeType="1"/>
          </p:cNvSpPr>
          <p:nvPr/>
        </p:nvSpPr>
        <p:spPr bwMode="auto">
          <a:xfrm rot="5400000">
            <a:off x="3160712" y="3324226"/>
            <a:ext cx="6035675"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dirty="0">
              <a:latin typeface="+mn-lt"/>
              <a:ea typeface="+mn-ea"/>
            </a:endParaRPr>
          </a:p>
        </p:txBody>
      </p:sp>
      <p:sp>
        <p:nvSpPr>
          <p:cNvPr id="7" name="二等辺三角形 8"/>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2" name="タイトル 1"/>
          <p:cNvSpPr>
            <a:spLocks noGrp="1"/>
          </p:cNvSpPr>
          <p:nvPr>
            <p:ph type="title"/>
          </p:nvPr>
        </p:nvSpPr>
        <p:spPr>
          <a:xfrm>
            <a:off x="6324600" y="304800"/>
            <a:ext cx="2514600" cy="838200"/>
          </a:xfrm>
        </p:spPr>
        <p:txBody>
          <a:bodyPr>
            <a:noAutofit/>
          </a:bodyPr>
          <a:lstStyle>
            <a:lvl1pPr algn="l">
              <a:buNone/>
              <a:defRPr sz="2000" b="1">
                <a:solidFill>
                  <a:schemeClr val="tx2"/>
                </a:solidFill>
                <a:latin typeface="+mn-lt"/>
                <a:ea typeface="+mn-ea"/>
                <a:cs typeface="+mn-cs"/>
              </a:defRPr>
            </a:lvl1pPr>
          </a:lstStyle>
          <a:p>
            <a:r>
              <a:rPr lang="ja-JP" altLang="en-US" smtClean="0"/>
              <a:t>マスター タイトルの書式設定</a:t>
            </a:r>
            <a:endParaRPr lang="en-US"/>
          </a:p>
        </p:txBody>
      </p:sp>
      <p:sp>
        <p:nvSpPr>
          <p:cNvPr id="3" name="テキスト プレースホルダー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a:r>
              <a:rPr lang="ja-JP" altLang="en-US" smtClean="0"/>
              <a:t>マスター テキストの書式設定</a:t>
            </a:r>
          </a:p>
        </p:txBody>
      </p:sp>
      <p:sp>
        <p:nvSpPr>
          <p:cNvPr id="12" name="コンテンツ プレースホルダー 11"/>
          <p:cNvSpPr>
            <a:spLocks noGrp="1"/>
          </p:cNvSpPr>
          <p:nvPr>
            <p:ph sz="quarter" idx="1"/>
          </p:nvPr>
        </p:nvSpPr>
        <p:spPr>
          <a:xfrm>
            <a:off x="304800" y="304800"/>
            <a:ext cx="5715000" cy="571500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8" name="日付プレースホルダー 4"/>
          <p:cNvSpPr>
            <a:spLocks noGrp="1"/>
          </p:cNvSpPr>
          <p:nvPr>
            <p:ph type="dt" sz="half" idx="10"/>
          </p:nvPr>
        </p:nvSpPr>
        <p:spPr/>
        <p:txBody>
          <a:bodyPr/>
          <a:lstStyle>
            <a:lvl1pPr>
              <a:defRPr/>
            </a:lvl1pPr>
          </a:lstStyle>
          <a:p>
            <a:pPr>
              <a:defRPr/>
            </a:pPr>
            <a:endParaRPr lang="ja-JP" altLang="en-US"/>
          </a:p>
        </p:txBody>
      </p:sp>
      <p:sp>
        <p:nvSpPr>
          <p:cNvPr id="9" name="フッター プレースホルダー 5"/>
          <p:cNvSpPr>
            <a:spLocks noGrp="1"/>
          </p:cNvSpPr>
          <p:nvPr>
            <p:ph type="ftr" sz="quarter" idx="11"/>
          </p:nvPr>
        </p:nvSpPr>
        <p:spPr/>
        <p:txBody>
          <a:bodyPr/>
          <a:lstStyle>
            <a:lvl1pPr>
              <a:defRPr/>
            </a:lvl1pPr>
          </a:lstStyle>
          <a:p>
            <a:pPr>
              <a:defRPr/>
            </a:pPr>
            <a:endParaRPr lang="ja-JP" altLang="en-US"/>
          </a:p>
        </p:txBody>
      </p:sp>
      <p:sp>
        <p:nvSpPr>
          <p:cNvPr id="10" name="スライド番号プレースホルダー 6"/>
          <p:cNvSpPr>
            <a:spLocks noGrp="1"/>
          </p:cNvSpPr>
          <p:nvPr>
            <p:ph type="sldNum" sz="quarter" idx="12"/>
          </p:nvPr>
        </p:nvSpPr>
        <p:spPr/>
        <p:txBody>
          <a:bodyPr/>
          <a:lstStyle>
            <a:lvl1pPr>
              <a:defRPr/>
            </a:lvl1pPr>
          </a:lstStyle>
          <a:p>
            <a:pPr>
              <a:defRPr/>
            </a:pPr>
            <a:fld id="{38266B34-2950-452F-9FB9-AB9EE4D1A115}" type="slidenum">
              <a:rPr lang="ja-JP" altLang="en-US"/>
              <a:pPr>
                <a:defRPr/>
              </a:pPr>
              <a:t>‹#›</a:t>
            </a:fld>
            <a:endParaRPr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bg>
      <p:bgRef idx="1001">
        <a:schemeClr val="bg2"/>
      </p:bgRef>
    </p:bg>
    <p:spTree>
      <p:nvGrpSpPr>
        <p:cNvPr id="1" name=""/>
        <p:cNvGrpSpPr/>
        <p:nvPr/>
      </p:nvGrpSpPr>
      <p:grpSpPr>
        <a:xfrm>
          <a:off x="0" y="0"/>
          <a:ext cx="0" cy="0"/>
          <a:chOff x="0" y="0"/>
          <a:chExt cx="0" cy="0"/>
        </a:xfrm>
      </p:grpSpPr>
      <p:sp>
        <p:nvSpPr>
          <p:cNvPr id="5" name="直線コネクタ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6" name="二等辺三角形 8"/>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7" name="正方形/長方形 9"/>
          <p:cNvSpPr/>
          <p:nvPr/>
        </p:nvSpPr>
        <p:spPr>
          <a:xfrm>
            <a:off x="457200" y="500063"/>
            <a:ext cx="182563"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2" name="タイトル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lang="ja-JP" altLang="en-US" smtClean="0"/>
              <a:t>マスター タイトルの書式設定</a:t>
            </a:r>
            <a:endParaRPr lang="en-US"/>
          </a:p>
        </p:txBody>
      </p:sp>
      <p:sp>
        <p:nvSpPr>
          <p:cNvPr id="3" name="図プレースホルダー 2"/>
          <p:cNvSpPr>
            <a:spLocks noGrp="1"/>
          </p:cNvSpPr>
          <p:nvPr>
            <p:ph type="pic" idx="1"/>
          </p:nvPr>
        </p:nvSpPr>
        <p:spPr>
          <a:xfrm>
            <a:off x="457200" y="1905000"/>
            <a:ext cx="8229600" cy="4270248"/>
          </a:xfrm>
          <a:solidFill>
            <a:schemeClr val="tx1">
              <a:shade val="50000"/>
            </a:schemeClr>
          </a:solidFill>
          <a:ln>
            <a:noFill/>
          </a:ln>
          <a:effectLst/>
        </p:spPr>
        <p:txBody>
          <a:bodyPr>
            <a:normAutofit/>
          </a:bodyPr>
          <a:lstStyle>
            <a:lvl1pPr marL="0" indent="0">
              <a:spcBef>
                <a:spcPts val="600"/>
              </a:spcBef>
              <a:buNone/>
              <a:defRPr sz="3200"/>
            </a:lvl1pPr>
          </a:lstStyle>
          <a:p>
            <a:pPr lvl="0"/>
            <a:r>
              <a:rPr lang="ja-JP" altLang="en-US" noProof="0" smtClean="0"/>
              <a:t>アイコンをクリックして図を追加</a:t>
            </a:r>
            <a:endParaRPr lang="en-US" noProof="0" dirty="0"/>
          </a:p>
        </p:txBody>
      </p:sp>
      <p:sp>
        <p:nvSpPr>
          <p:cNvPr id="4" name="テキスト プレースホルダー 3"/>
          <p:cNvSpPr>
            <a:spLocks noGrp="1"/>
          </p:cNvSpPr>
          <p:nvPr>
            <p:ph type="body" sz="half" idx="2"/>
          </p:nvPr>
        </p:nvSpPr>
        <p:spPr>
          <a:xfrm>
            <a:off x="457200" y="1219200"/>
            <a:ext cx="8229600" cy="533400"/>
          </a:xfrm>
        </p:spPr>
        <p:txBody>
          <a:bodyPr anchor="ctr"/>
          <a:lstStyle>
            <a:lvl1pPr marL="0" indent="0" algn="l">
              <a:buFontTx/>
              <a:buNone/>
              <a:defRPr sz="1400"/>
            </a:lvl1pPr>
            <a:lvl2pPr>
              <a:defRPr sz="1200"/>
            </a:lvl2pPr>
            <a:lvl3pPr>
              <a:defRPr sz="1000"/>
            </a:lvl3pPr>
            <a:lvl4pPr>
              <a:defRPr sz="900"/>
            </a:lvl4pPr>
            <a:lvl5pPr>
              <a:defRPr sz="900"/>
            </a:lvl5pPr>
          </a:lstStyle>
          <a:p>
            <a:pPr lvl="0"/>
            <a:r>
              <a:rPr lang="ja-JP" altLang="en-US" smtClean="0"/>
              <a:t>マスター テキストの書式設定</a:t>
            </a:r>
          </a:p>
        </p:txBody>
      </p:sp>
      <p:sp>
        <p:nvSpPr>
          <p:cNvPr id="8" name="日付プレースホルダー 4"/>
          <p:cNvSpPr>
            <a:spLocks noGrp="1"/>
          </p:cNvSpPr>
          <p:nvPr>
            <p:ph type="dt" sz="half" idx="10"/>
          </p:nvPr>
        </p:nvSpPr>
        <p:spPr/>
        <p:txBody>
          <a:bodyPr/>
          <a:lstStyle>
            <a:lvl1pPr>
              <a:defRPr/>
            </a:lvl1pPr>
          </a:lstStyle>
          <a:p>
            <a:pPr>
              <a:defRPr/>
            </a:pPr>
            <a:endParaRPr lang="ja-JP" altLang="en-US"/>
          </a:p>
        </p:txBody>
      </p:sp>
      <p:sp>
        <p:nvSpPr>
          <p:cNvPr id="9" name="フッター プレースホルダー 5"/>
          <p:cNvSpPr>
            <a:spLocks noGrp="1"/>
          </p:cNvSpPr>
          <p:nvPr>
            <p:ph type="ftr" sz="quarter" idx="11"/>
          </p:nvPr>
        </p:nvSpPr>
        <p:spPr/>
        <p:txBody>
          <a:bodyPr/>
          <a:lstStyle>
            <a:lvl1pPr>
              <a:defRPr/>
            </a:lvl1pPr>
          </a:lstStyle>
          <a:p>
            <a:pPr>
              <a:defRPr/>
            </a:pPr>
            <a:endParaRPr lang="ja-JP" altLang="en-US"/>
          </a:p>
        </p:txBody>
      </p:sp>
      <p:sp>
        <p:nvSpPr>
          <p:cNvPr id="10" name="スライド番号プレースホルダー 6"/>
          <p:cNvSpPr>
            <a:spLocks noGrp="1"/>
          </p:cNvSpPr>
          <p:nvPr>
            <p:ph type="sldNum" sz="quarter" idx="12"/>
          </p:nvPr>
        </p:nvSpPr>
        <p:spPr/>
        <p:txBody>
          <a:bodyPr/>
          <a:lstStyle>
            <a:lvl1pPr>
              <a:defRPr/>
            </a:lvl1pPr>
          </a:lstStyle>
          <a:p>
            <a:pPr>
              <a:defRPr/>
            </a:pPr>
            <a:fld id="{234B22B5-564E-49AF-94E1-EBCE52A8446D}" type="slidenum">
              <a:rPr lang="ja-JP" altLang="en-US"/>
              <a:pPr>
                <a:defRPr/>
              </a:pPr>
              <a:t>‹#›</a:t>
            </a:fld>
            <a:endParaRPr lang="ja-JP" alt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タイトル プレースホルダー 21"/>
          <p:cNvSpPr>
            <a:spLocks noGrp="1"/>
          </p:cNvSpPr>
          <p:nvPr>
            <p:ph type="title"/>
          </p:nvPr>
        </p:nvSpPr>
        <p:spPr bwMode="auto">
          <a:xfrm>
            <a:off x="457200" y="152400"/>
            <a:ext cx="82296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ja-JP" altLang="en-US" smtClean="0"/>
              <a:t>マスター タイトルの書式設定</a:t>
            </a:r>
            <a:endParaRPr lang="en-US" smtClean="0"/>
          </a:p>
        </p:txBody>
      </p:sp>
      <p:sp>
        <p:nvSpPr>
          <p:cNvPr id="1027" name="テキスト プレースホルダー 12"/>
          <p:cNvSpPr>
            <a:spLocks noGrp="1"/>
          </p:cNvSpPr>
          <p:nvPr>
            <p:ph type="body" idx="1"/>
          </p:nvPr>
        </p:nvSpPr>
        <p:spPr bwMode="auto">
          <a:xfrm>
            <a:off x="457200" y="1219200"/>
            <a:ext cx="8229600" cy="49101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dirty="0" smtClean="0"/>
              <a:t>マスター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en-US" dirty="0" smtClean="0"/>
          </a:p>
        </p:txBody>
      </p:sp>
      <p:sp>
        <p:nvSpPr>
          <p:cNvPr id="14" name="日付プレースホルダー 13"/>
          <p:cNvSpPr>
            <a:spLocks noGrp="1"/>
          </p:cNvSpPr>
          <p:nvPr>
            <p:ph type="dt" sz="half" idx="2"/>
          </p:nvPr>
        </p:nvSpPr>
        <p:spPr>
          <a:xfrm>
            <a:off x="6400800" y="6356350"/>
            <a:ext cx="2289175" cy="365125"/>
          </a:xfrm>
          <a:prstGeom prst="rect">
            <a:avLst/>
          </a:prstGeom>
        </p:spPr>
        <p:txBody>
          <a:bodyPr vert="horz"/>
          <a:lstStyle>
            <a:lvl1pPr algn="l" eaLnBrk="1" fontAlgn="auto" latinLnBrk="0" hangingPunct="1">
              <a:spcBef>
                <a:spcPts val="0"/>
              </a:spcBef>
              <a:spcAft>
                <a:spcPts val="0"/>
              </a:spcAft>
              <a:defRPr kumimoji="1" sz="1400">
                <a:solidFill>
                  <a:schemeClr val="tx2"/>
                </a:solidFill>
                <a:latin typeface="+mn-lt"/>
                <a:ea typeface="+mn-ea"/>
              </a:defRPr>
            </a:lvl1pPr>
          </a:lstStyle>
          <a:p>
            <a:pPr>
              <a:defRPr/>
            </a:pPr>
            <a:endParaRPr lang="ja-JP" altLang="en-US"/>
          </a:p>
        </p:txBody>
      </p:sp>
      <p:sp>
        <p:nvSpPr>
          <p:cNvPr id="3" name="フッター プレースホルダー 2"/>
          <p:cNvSpPr>
            <a:spLocks noGrp="1"/>
          </p:cNvSpPr>
          <p:nvPr>
            <p:ph type="ftr" sz="quarter" idx="3"/>
          </p:nvPr>
        </p:nvSpPr>
        <p:spPr>
          <a:xfrm>
            <a:off x="2898775" y="6356350"/>
            <a:ext cx="3505200" cy="365125"/>
          </a:xfrm>
          <a:prstGeom prst="rect">
            <a:avLst/>
          </a:prstGeom>
        </p:spPr>
        <p:txBody>
          <a:bodyPr vert="horz"/>
          <a:lstStyle>
            <a:lvl1pPr algn="r" eaLnBrk="1" fontAlgn="auto" latinLnBrk="0" hangingPunct="1">
              <a:spcBef>
                <a:spcPts val="0"/>
              </a:spcBef>
              <a:spcAft>
                <a:spcPts val="0"/>
              </a:spcAft>
              <a:defRPr kumimoji="1" sz="1400">
                <a:solidFill>
                  <a:schemeClr val="tx2"/>
                </a:solidFill>
                <a:latin typeface="+mn-lt"/>
                <a:ea typeface="+mn-ea"/>
              </a:defRPr>
            </a:lvl1pPr>
          </a:lstStyle>
          <a:p>
            <a:pPr>
              <a:defRPr/>
            </a:pPr>
            <a:endParaRPr lang="ja-JP" altLang="en-US"/>
          </a:p>
        </p:txBody>
      </p:sp>
      <p:sp>
        <p:nvSpPr>
          <p:cNvPr id="23" name="スライド番号プレースホルダー 22"/>
          <p:cNvSpPr>
            <a:spLocks noGrp="1"/>
          </p:cNvSpPr>
          <p:nvPr>
            <p:ph type="sldNum" sz="quarter" idx="4"/>
          </p:nvPr>
        </p:nvSpPr>
        <p:spPr>
          <a:xfrm>
            <a:off x="612775" y="6356350"/>
            <a:ext cx="1981200" cy="365125"/>
          </a:xfrm>
          <a:prstGeom prst="rect">
            <a:avLst/>
          </a:prstGeom>
        </p:spPr>
        <p:txBody>
          <a:bodyPr vert="horz"/>
          <a:lstStyle>
            <a:lvl1pPr algn="l" eaLnBrk="1" fontAlgn="auto" latinLnBrk="0" hangingPunct="1">
              <a:spcBef>
                <a:spcPts val="0"/>
              </a:spcBef>
              <a:spcAft>
                <a:spcPts val="0"/>
              </a:spcAft>
              <a:defRPr kumimoji="1" sz="1400">
                <a:solidFill>
                  <a:schemeClr val="tx2"/>
                </a:solidFill>
                <a:latin typeface="+mn-lt"/>
                <a:ea typeface="+mn-ea"/>
              </a:defRPr>
            </a:lvl1pPr>
          </a:lstStyle>
          <a:p>
            <a:pPr>
              <a:defRPr/>
            </a:pPr>
            <a:fld id="{BB1E81A8-7DC8-4718-AAD2-CE30D12D26F6}" type="slidenum">
              <a:rPr lang="ja-JP" altLang="en-US"/>
              <a:pPr>
                <a:defRPr/>
              </a:pPr>
              <a:t>‹#›</a:t>
            </a:fld>
            <a:endParaRPr lang="ja-JP" altLang="en-US"/>
          </a:p>
        </p:txBody>
      </p:sp>
      <p:sp>
        <p:nvSpPr>
          <p:cNvPr id="28" name="直線コネクタ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29" name="直線コネクタ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Tree>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1" r:id="rId4"/>
    <p:sldLayoutId id="2147483670" r:id="rId5"/>
    <p:sldLayoutId id="2147483675" r:id="rId6"/>
    <p:sldLayoutId id="2147483676" r:id="rId7"/>
    <p:sldLayoutId id="2147483677" r:id="rId8"/>
    <p:sldLayoutId id="2147483678" r:id="rId9"/>
    <p:sldLayoutId id="2147483669" r:id="rId10"/>
    <p:sldLayoutId id="2147483679" r:id="rId11"/>
  </p:sldLayoutIdLst>
  <p:timing>
    <p:tnLst>
      <p:par>
        <p:cTn id="1" dur="indefinite" restart="never" nodeType="tmRoot"/>
      </p:par>
    </p:tnLst>
  </p:timing>
  <p:hf hdr="0" ftr="0" dt="0"/>
  <p:txStyles>
    <p:titleStyle>
      <a:lvl1pPr algn="l" rtl="0" eaLnBrk="0" fontAlgn="base" hangingPunct="0">
        <a:spcBef>
          <a:spcPct val="0"/>
        </a:spcBef>
        <a:spcAft>
          <a:spcPct val="0"/>
        </a:spcAft>
        <a:defRPr kumimoji="1" sz="3200" kern="1200">
          <a:solidFill>
            <a:schemeClr val="tx2"/>
          </a:solidFill>
          <a:latin typeface="+mj-lt"/>
          <a:ea typeface="+mj-ea"/>
          <a:cs typeface="+mj-cs"/>
        </a:defRPr>
      </a:lvl1pPr>
      <a:lvl2pPr algn="l" rtl="0" eaLnBrk="0" fontAlgn="base" hangingPunct="0">
        <a:spcBef>
          <a:spcPct val="0"/>
        </a:spcBef>
        <a:spcAft>
          <a:spcPct val="0"/>
        </a:spcAft>
        <a:defRPr kumimoji="1" sz="3200">
          <a:solidFill>
            <a:schemeClr val="tx2"/>
          </a:solidFill>
          <a:latin typeface="Bookman Old Style" pitchFamily="18" charset="0"/>
          <a:ea typeface="HG明朝E" pitchFamily="17" charset="-128"/>
        </a:defRPr>
      </a:lvl2pPr>
      <a:lvl3pPr algn="l" rtl="0" eaLnBrk="0" fontAlgn="base" hangingPunct="0">
        <a:spcBef>
          <a:spcPct val="0"/>
        </a:spcBef>
        <a:spcAft>
          <a:spcPct val="0"/>
        </a:spcAft>
        <a:defRPr kumimoji="1" sz="3200">
          <a:solidFill>
            <a:schemeClr val="tx2"/>
          </a:solidFill>
          <a:latin typeface="Bookman Old Style" pitchFamily="18" charset="0"/>
          <a:ea typeface="HG明朝E" pitchFamily="17" charset="-128"/>
        </a:defRPr>
      </a:lvl3pPr>
      <a:lvl4pPr algn="l" rtl="0" eaLnBrk="0" fontAlgn="base" hangingPunct="0">
        <a:spcBef>
          <a:spcPct val="0"/>
        </a:spcBef>
        <a:spcAft>
          <a:spcPct val="0"/>
        </a:spcAft>
        <a:defRPr kumimoji="1" sz="3200">
          <a:solidFill>
            <a:schemeClr val="tx2"/>
          </a:solidFill>
          <a:latin typeface="Bookman Old Style" pitchFamily="18" charset="0"/>
          <a:ea typeface="HG明朝E" pitchFamily="17" charset="-128"/>
        </a:defRPr>
      </a:lvl4pPr>
      <a:lvl5pPr algn="l" rtl="0" eaLnBrk="0" fontAlgn="base" hangingPunct="0">
        <a:spcBef>
          <a:spcPct val="0"/>
        </a:spcBef>
        <a:spcAft>
          <a:spcPct val="0"/>
        </a:spcAft>
        <a:defRPr kumimoji="1" sz="3200">
          <a:solidFill>
            <a:schemeClr val="tx2"/>
          </a:solidFill>
          <a:latin typeface="Bookman Old Style" pitchFamily="18" charset="0"/>
          <a:ea typeface="HG明朝E" pitchFamily="17" charset="-128"/>
        </a:defRPr>
      </a:lvl5pPr>
      <a:lvl6pPr marL="457200" algn="l" rtl="0" fontAlgn="base">
        <a:spcBef>
          <a:spcPct val="0"/>
        </a:spcBef>
        <a:spcAft>
          <a:spcPct val="0"/>
        </a:spcAft>
        <a:defRPr kumimoji="1" sz="3200">
          <a:solidFill>
            <a:schemeClr val="tx2"/>
          </a:solidFill>
          <a:latin typeface="Bookman Old Style" pitchFamily="18" charset="0"/>
          <a:ea typeface="HG明朝E" pitchFamily="17" charset="-128"/>
        </a:defRPr>
      </a:lvl6pPr>
      <a:lvl7pPr marL="914400" algn="l" rtl="0" fontAlgn="base">
        <a:spcBef>
          <a:spcPct val="0"/>
        </a:spcBef>
        <a:spcAft>
          <a:spcPct val="0"/>
        </a:spcAft>
        <a:defRPr kumimoji="1" sz="3200">
          <a:solidFill>
            <a:schemeClr val="tx2"/>
          </a:solidFill>
          <a:latin typeface="Bookman Old Style" pitchFamily="18" charset="0"/>
          <a:ea typeface="HG明朝E" pitchFamily="17" charset="-128"/>
        </a:defRPr>
      </a:lvl7pPr>
      <a:lvl8pPr marL="1371600" algn="l" rtl="0" fontAlgn="base">
        <a:spcBef>
          <a:spcPct val="0"/>
        </a:spcBef>
        <a:spcAft>
          <a:spcPct val="0"/>
        </a:spcAft>
        <a:defRPr kumimoji="1" sz="3200">
          <a:solidFill>
            <a:schemeClr val="tx2"/>
          </a:solidFill>
          <a:latin typeface="Bookman Old Style" pitchFamily="18" charset="0"/>
          <a:ea typeface="HG明朝E" pitchFamily="17" charset="-128"/>
        </a:defRPr>
      </a:lvl8pPr>
      <a:lvl9pPr marL="1828800" algn="l" rtl="0" fontAlgn="base">
        <a:spcBef>
          <a:spcPct val="0"/>
        </a:spcBef>
        <a:spcAft>
          <a:spcPct val="0"/>
        </a:spcAft>
        <a:defRPr kumimoji="1" sz="3200">
          <a:solidFill>
            <a:schemeClr val="tx2"/>
          </a:solidFill>
          <a:latin typeface="Bookman Old Style" pitchFamily="18" charset="0"/>
          <a:ea typeface="HG明朝E" pitchFamily="17" charset="-128"/>
        </a:defRPr>
      </a:lvl9pPr>
    </p:titleStyle>
    <p:bodyStyle>
      <a:lvl1pPr marL="273050" indent="-273050" algn="l" rtl="0" eaLnBrk="0" fontAlgn="base" hangingPunct="0">
        <a:spcBef>
          <a:spcPts val="600"/>
        </a:spcBef>
        <a:spcAft>
          <a:spcPct val="0"/>
        </a:spcAft>
        <a:buClr>
          <a:schemeClr val="accent1"/>
        </a:buClr>
        <a:buSzPct val="76000"/>
        <a:buFont typeface="Wingdings 3" pitchFamily="18" charset="2"/>
        <a:buChar char=""/>
        <a:defRPr kumimoji="1" sz="2600" kern="1200">
          <a:solidFill>
            <a:schemeClr val="tx1"/>
          </a:solidFill>
          <a:latin typeface="+mn-lt"/>
          <a:ea typeface="+mn-ea"/>
          <a:cs typeface="+mn-cs"/>
        </a:defRPr>
      </a:lvl1pPr>
      <a:lvl2pPr marL="547688" indent="-273050" algn="l" rtl="0" eaLnBrk="0" fontAlgn="base" hangingPunct="0">
        <a:spcBef>
          <a:spcPts val="500"/>
        </a:spcBef>
        <a:spcAft>
          <a:spcPct val="0"/>
        </a:spcAft>
        <a:buClr>
          <a:schemeClr val="accent2"/>
        </a:buClr>
        <a:buSzPct val="76000"/>
        <a:buFont typeface="Wingdings 3" pitchFamily="18" charset="2"/>
        <a:buChar char=""/>
        <a:defRPr kumimoji="1" sz="2300" kern="1200">
          <a:solidFill>
            <a:schemeClr val="tx1"/>
          </a:solidFill>
          <a:latin typeface="+mn-lt"/>
          <a:ea typeface="+mn-ea"/>
          <a:cs typeface="+mn-cs"/>
        </a:defRPr>
      </a:lvl2pPr>
      <a:lvl3pPr marL="822325" indent="-228600" algn="l" rtl="0" eaLnBrk="0" fontAlgn="base" hangingPunct="0">
        <a:spcBef>
          <a:spcPts val="500"/>
        </a:spcBef>
        <a:spcAft>
          <a:spcPct val="0"/>
        </a:spcAft>
        <a:buClr>
          <a:srgbClr val="BCBCBC"/>
        </a:buClr>
        <a:buSzPct val="76000"/>
        <a:buFont typeface="Wingdings 3" pitchFamily="18" charset="2"/>
        <a:buChar char=""/>
        <a:defRPr kumimoji="1" sz="2000" kern="1200">
          <a:solidFill>
            <a:schemeClr val="tx1"/>
          </a:solidFill>
          <a:latin typeface="+mn-lt"/>
          <a:ea typeface="+mn-ea"/>
          <a:cs typeface="+mn-cs"/>
        </a:defRPr>
      </a:lvl3pPr>
      <a:lvl4pPr marL="1096963" indent="-228600" algn="l" rtl="0" eaLnBrk="0" fontAlgn="base" hangingPunct="0">
        <a:spcBef>
          <a:spcPts val="400"/>
        </a:spcBef>
        <a:spcAft>
          <a:spcPct val="0"/>
        </a:spcAft>
        <a:buClr>
          <a:srgbClr val="8BA2B4"/>
        </a:buClr>
        <a:buSzPct val="70000"/>
        <a:buFont typeface="Wingdings" pitchFamily="2" charset="2"/>
        <a:buChar char=""/>
        <a:defRPr kumimoji="1" kern="1200">
          <a:solidFill>
            <a:schemeClr val="tx1"/>
          </a:solidFill>
          <a:latin typeface="+mn-lt"/>
          <a:ea typeface="+mn-ea"/>
          <a:cs typeface="+mn-cs"/>
        </a:defRPr>
      </a:lvl4pPr>
      <a:lvl5pPr marL="1371600" indent="-228600" algn="l" rtl="0" eaLnBrk="0" fontAlgn="base" hangingPunct="0">
        <a:spcBef>
          <a:spcPts val="300"/>
        </a:spcBef>
        <a:spcAft>
          <a:spcPct val="0"/>
        </a:spcAft>
        <a:buClr>
          <a:schemeClr val="accent2"/>
        </a:buClr>
        <a:buSzPct val="70000"/>
        <a:buFont typeface="Wingdings" pitchFamily="2" charset="2"/>
        <a:buChar char=""/>
        <a:defRPr kumimoji="1"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1"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1"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1"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1" lang="en-US" sz="1200" kern="1200" smtClean="0">
          <a:solidFill>
            <a:schemeClr val="tx1"/>
          </a:solidFill>
          <a:latin typeface="+mn-lt"/>
          <a:ea typeface="+mn-ea"/>
          <a:cs typeface="+mn-cs"/>
        </a:defRPr>
      </a:lvl9pPr>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stat.go.jp/data/kokusei/2010/syou1/tyuui.htm"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テキスト プレースホルダー 3"/>
          <p:cNvSpPr>
            <a:spLocks noGrp="1"/>
          </p:cNvSpPr>
          <p:nvPr>
            <p:ph type="body" idx="1"/>
          </p:nvPr>
        </p:nvSpPr>
        <p:spPr>
          <a:xfrm>
            <a:off x="3004458" y="3851564"/>
            <a:ext cx="5760692" cy="1143000"/>
          </a:xfrm>
        </p:spPr>
        <p:txBody>
          <a:bodyPr/>
          <a:lstStyle/>
          <a:p>
            <a:pPr eaLnBrk="1" hangingPunct="1"/>
            <a:endParaRPr lang="en-US" altLang="ja-JP" dirty="0" smtClean="0">
              <a:solidFill>
                <a:schemeClr val="tx1"/>
              </a:solidFill>
              <a:latin typeface="+mj-ea"/>
              <a:ea typeface="+mj-ea"/>
            </a:endParaRPr>
          </a:p>
          <a:p>
            <a:pPr eaLnBrk="1" hangingPunct="1"/>
            <a:r>
              <a:rPr lang="ja-JP" altLang="en-US" dirty="0" smtClean="0">
                <a:solidFill>
                  <a:schemeClr val="tx1"/>
                </a:solidFill>
                <a:latin typeface="+mj-ea"/>
                <a:ea typeface="+mj-ea"/>
              </a:rPr>
              <a:t>オープンデータ流通推進コンソーシアム</a:t>
            </a:r>
            <a:endParaRPr lang="en-US" altLang="ja-JP" dirty="0" smtClean="0">
              <a:solidFill>
                <a:schemeClr val="tx1"/>
              </a:solidFill>
              <a:latin typeface="+mj-ea"/>
              <a:ea typeface="+mj-ea"/>
            </a:endParaRPr>
          </a:p>
          <a:p>
            <a:pPr eaLnBrk="1" hangingPunct="1"/>
            <a:r>
              <a:rPr lang="ja-JP" altLang="en-US" dirty="0">
                <a:solidFill>
                  <a:schemeClr val="tx1"/>
                </a:solidFill>
                <a:latin typeface="+mj-ea"/>
                <a:ea typeface="+mj-ea"/>
              </a:rPr>
              <a:t>事務局</a:t>
            </a:r>
            <a:endParaRPr lang="en-US" altLang="ja-JP" dirty="0">
              <a:solidFill>
                <a:schemeClr val="tx1"/>
              </a:solidFill>
              <a:latin typeface="+mj-ea"/>
              <a:ea typeface="+mj-ea"/>
            </a:endParaRPr>
          </a:p>
        </p:txBody>
      </p:sp>
      <p:sp>
        <p:nvSpPr>
          <p:cNvPr id="5" name="タイトル 1"/>
          <p:cNvSpPr txBox="1">
            <a:spLocks/>
          </p:cNvSpPr>
          <p:nvPr/>
        </p:nvSpPr>
        <p:spPr bwMode="auto">
          <a:xfrm>
            <a:off x="2945206" y="1828800"/>
            <a:ext cx="5437932" cy="1398213"/>
          </a:xfrm>
          <a:prstGeom prst="rect">
            <a:avLst/>
          </a:prstGeom>
          <a:noFill/>
          <a:ln w="9525">
            <a:noFill/>
            <a:miter lim="800000"/>
            <a:headEnd/>
            <a:tailEnd/>
          </a:ln>
        </p:spPr>
        <p:txBody>
          <a:bodyPr anchor="ctr"/>
          <a:lstStyle>
            <a:lvl1pPr algn="r" rtl="0" fontAlgn="base">
              <a:spcBef>
                <a:spcPct val="0"/>
              </a:spcBef>
              <a:spcAft>
                <a:spcPct val="0"/>
              </a:spcAft>
              <a:defRPr kumimoji="1" sz="3200" kern="1200">
                <a:solidFill>
                  <a:schemeClr val="tx1"/>
                </a:solidFill>
                <a:latin typeface="+mj-lt"/>
                <a:ea typeface="+mj-ea"/>
                <a:cs typeface="+mj-cs"/>
              </a:defRPr>
            </a:lvl1pPr>
            <a:lvl2pPr algn="l" rtl="0" fontAlgn="base">
              <a:spcBef>
                <a:spcPct val="0"/>
              </a:spcBef>
              <a:spcAft>
                <a:spcPct val="0"/>
              </a:spcAft>
              <a:defRPr kumimoji="1" sz="3200">
                <a:solidFill>
                  <a:schemeClr val="tx2"/>
                </a:solidFill>
                <a:latin typeface="Bookman Old Style" pitchFamily="18" charset="0"/>
                <a:ea typeface="HG明朝E" pitchFamily="17" charset="-128"/>
              </a:defRPr>
            </a:lvl2pPr>
            <a:lvl3pPr algn="l" rtl="0" fontAlgn="base">
              <a:spcBef>
                <a:spcPct val="0"/>
              </a:spcBef>
              <a:spcAft>
                <a:spcPct val="0"/>
              </a:spcAft>
              <a:defRPr kumimoji="1" sz="3200">
                <a:solidFill>
                  <a:schemeClr val="tx2"/>
                </a:solidFill>
                <a:latin typeface="Bookman Old Style" pitchFamily="18" charset="0"/>
                <a:ea typeface="HG明朝E" pitchFamily="17" charset="-128"/>
              </a:defRPr>
            </a:lvl3pPr>
            <a:lvl4pPr algn="l" rtl="0" fontAlgn="base">
              <a:spcBef>
                <a:spcPct val="0"/>
              </a:spcBef>
              <a:spcAft>
                <a:spcPct val="0"/>
              </a:spcAft>
              <a:defRPr kumimoji="1" sz="3200">
                <a:solidFill>
                  <a:schemeClr val="tx2"/>
                </a:solidFill>
                <a:latin typeface="Bookman Old Style" pitchFamily="18" charset="0"/>
                <a:ea typeface="HG明朝E" pitchFamily="17" charset="-128"/>
              </a:defRPr>
            </a:lvl4pPr>
            <a:lvl5pPr algn="l" rtl="0" fontAlgn="base">
              <a:spcBef>
                <a:spcPct val="0"/>
              </a:spcBef>
              <a:spcAft>
                <a:spcPct val="0"/>
              </a:spcAft>
              <a:defRPr kumimoji="1" sz="3200">
                <a:solidFill>
                  <a:schemeClr val="tx2"/>
                </a:solidFill>
                <a:latin typeface="Bookman Old Style" pitchFamily="18" charset="0"/>
                <a:ea typeface="HG明朝E" pitchFamily="17" charset="-128"/>
              </a:defRPr>
            </a:lvl5pPr>
            <a:lvl6pPr marL="457200" algn="l" rtl="0" fontAlgn="base">
              <a:spcBef>
                <a:spcPct val="0"/>
              </a:spcBef>
              <a:spcAft>
                <a:spcPct val="0"/>
              </a:spcAft>
              <a:defRPr kumimoji="1" sz="3200">
                <a:solidFill>
                  <a:schemeClr val="tx2"/>
                </a:solidFill>
                <a:latin typeface="Bookman Old Style" pitchFamily="18" charset="0"/>
                <a:ea typeface="HG明朝E" pitchFamily="17" charset="-128"/>
              </a:defRPr>
            </a:lvl6pPr>
            <a:lvl7pPr marL="914400" algn="l" rtl="0" fontAlgn="base">
              <a:spcBef>
                <a:spcPct val="0"/>
              </a:spcBef>
              <a:spcAft>
                <a:spcPct val="0"/>
              </a:spcAft>
              <a:defRPr kumimoji="1" sz="3200">
                <a:solidFill>
                  <a:schemeClr val="tx2"/>
                </a:solidFill>
                <a:latin typeface="Bookman Old Style" pitchFamily="18" charset="0"/>
                <a:ea typeface="HG明朝E" pitchFamily="17" charset="-128"/>
              </a:defRPr>
            </a:lvl7pPr>
            <a:lvl8pPr marL="1371600" algn="l" rtl="0" fontAlgn="base">
              <a:spcBef>
                <a:spcPct val="0"/>
              </a:spcBef>
              <a:spcAft>
                <a:spcPct val="0"/>
              </a:spcAft>
              <a:defRPr kumimoji="1" sz="3200">
                <a:solidFill>
                  <a:schemeClr val="tx2"/>
                </a:solidFill>
                <a:latin typeface="Bookman Old Style" pitchFamily="18" charset="0"/>
                <a:ea typeface="HG明朝E" pitchFamily="17" charset="-128"/>
              </a:defRPr>
            </a:lvl8pPr>
            <a:lvl9pPr marL="1828800" algn="l" rtl="0" fontAlgn="base">
              <a:spcBef>
                <a:spcPct val="0"/>
              </a:spcBef>
              <a:spcAft>
                <a:spcPct val="0"/>
              </a:spcAft>
              <a:defRPr kumimoji="1" sz="3200">
                <a:solidFill>
                  <a:schemeClr val="tx2"/>
                </a:solidFill>
                <a:latin typeface="Bookman Old Style" pitchFamily="18" charset="0"/>
                <a:ea typeface="HG明朝E" pitchFamily="17" charset="-128"/>
              </a:defRPr>
            </a:lvl9pPr>
          </a:lstStyle>
          <a:p>
            <a:pPr fontAlgn="auto">
              <a:spcAft>
                <a:spcPts val="0"/>
              </a:spcAft>
              <a:defRPr/>
            </a:pPr>
            <a:r>
              <a:rPr lang="ja-JP" altLang="en-US" sz="2800" dirty="0" smtClean="0">
                <a:latin typeface="+mj-ea"/>
              </a:rPr>
              <a:t>利活用・普及委員会</a:t>
            </a:r>
            <a:endParaRPr lang="en-US" altLang="ja-JP" sz="2800" dirty="0" smtClean="0">
              <a:latin typeface="+mj-ea"/>
            </a:endParaRPr>
          </a:p>
          <a:p>
            <a:pPr fontAlgn="auto">
              <a:spcAft>
                <a:spcPts val="0"/>
              </a:spcAft>
              <a:defRPr/>
            </a:pPr>
            <a:r>
              <a:rPr lang="ja-JP" altLang="en-US" sz="2800" dirty="0" smtClean="0">
                <a:latin typeface="+mj-ea"/>
              </a:rPr>
              <a:t>自治体分科会からの要望</a:t>
            </a:r>
            <a:endParaRPr lang="ja-JP" altLang="en-US" sz="2800" dirty="0">
              <a:latin typeface="+mj-ea"/>
            </a:endParaRPr>
          </a:p>
        </p:txBody>
      </p:sp>
      <p:sp>
        <p:nvSpPr>
          <p:cNvPr id="6" name="正方形/長方形 5"/>
          <p:cNvSpPr/>
          <p:nvPr/>
        </p:nvSpPr>
        <p:spPr>
          <a:xfrm>
            <a:off x="8035962" y="3667"/>
            <a:ext cx="1108038" cy="40099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latin typeface="+mn-ea"/>
              </a:rPr>
              <a:t>資料</a:t>
            </a:r>
            <a:r>
              <a:rPr kumimoji="1" lang="en-US" altLang="ja-JP" dirty="0" smtClean="0">
                <a:solidFill>
                  <a:schemeClr val="tx1"/>
                </a:solidFill>
                <a:latin typeface="+mn-ea"/>
                <a:cs typeface="Arial Unicode MS" pitchFamily="50" charset="-128"/>
              </a:rPr>
              <a:t>3-3</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2000" dirty="0">
                <a:latin typeface="+mj-ea"/>
              </a:rPr>
              <a:t>１</a:t>
            </a:r>
            <a:r>
              <a:rPr kumimoji="1" lang="ja-JP" altLang="en-US" sz="2000" dirty="0" smtClean="0">
                <a:latin typeface="+mj-ea"/>
              </a:rPr>
              <a:t>．検討依頼事項</a:t>
            </a:r>
            <a:endParaRPr kumimoji="1" lang="ja-JP" altLang="en-US" sz="2000" dirty="0">
              <a:latin typeface="+mj-ea"/>
            </a:endParaRPr>
          </a:p>
        </p:txBody>
      </p:sp>
      <p:sp>
        <p:nvSpPr>
          <p:cNvPr id="4" name="スライド番号プレースホルダー 3"/>
          <p:cNvSpPr>
            <a:spLocks noGrp="1"/>
          </p:cNvSpPr>
          <p:nvPr>
            <p:ph type="sldNum" sz="quarter" idx="10"/>
          </p:nvPr>
        </p:nvSpPr>
        <p:spPr>
          <a:xfrm>
            <a:off x="3598863" y="6601933"/>
            <a:ext cx="1981200" cy="366713"/>
          </a:xfrm>
        </p:spPr>
        <p:txBody>
          <a:bodyPr/>
          <a:lstStyle/>
          <a:p>
            <a:pPr>
              <a:defRPr/>
            </a:pPr>
            <a:fld id="{5C489480-8482-4FE0-A015-CFEEA03935A6}" type="slidenum">
              <a:rPr lang="ja-JP" altLang="en-US" smtClean="0"/>
              <a:pPr>
                <a:defRPr/>
              </a:pPr>
              <a:t>1</a:t>
            </a:fld>
            <a:endParaRPr lang="ja-JP" altLang="en-US" dirty="0"/>
          </a:p>
        </p:txBody>
      </p:sp>
      <p:sp>
        <p:nvSpPr>
          <p:cNvPr id="9" name="メモ 8"/>
          <p:cNvSpPr/>
          <p:nvPr/>
        </p:nvSpPr>
        <p:spPr bwMode="auto">
          <a:xfrm>
            <a:off x="691115" y="842197"/>
            <a:ext cx="7871859" cy="1072327"/>
          </a:xfrm>
          <a:prstGeom prst="foldedCorner">
            <a:avLst/>
          </a:prstGeom>
          <a:solidFill>
            <a:schemeClr val="accent1">
              <a:lumMod val="20000"/>
              <a:lumOff val="80000"/>
            </a:schemeClr>
          </a:solidFill>
          <a:ln w="19050" cap="flat" cmpd="sng" algn="ctr">
            <a:solidFill>
              <a:schemeClr val="accent1"/>
            </a:solidFill>
            <a:prstDash val="solid"/>
            <a:round/>
            <a:headEnd type="none" w="med" len="med"/>
            <a:tailEnd type="none" w="med" len="med"/>
          </a:ln>
          <a:effectLst/>
        </p:spPr>
        <p:txBody>
          <a:bodyPr vert="horz" wrap="square" lIns="72000" tIns="72000" rIns="72000" bIns="72000" numCol="1" rtlCol="0" anchor="t" anchorCtr="0" compatLnSpc="1">
            <a:prstTxWarp prst="textNoShape">
              <a:avLst/>
            </a:prstTxWarp>
          </a:bodyPr>
          <a:lstStyle/>
          <a:p>
            <a:pPr marL="285750" indent="-285750" fontAlgn="b">
              <a:buClr>
                <a:schemeClr val="tx2">
                  <a:lumMod val="75000"/>
                </a:schemeClr>
              </a:buClr>
              <a:buFont typeface="Wingdings" pitchFamily="2" charset="2"/>
              <a:buChar char="n"/>
            </a:pPr>
            <a:r>
              <a:rPr kumimoji="1" lang="ja-JP" altLang="en-US" sz="1400" b="0" i="0" u="none" strike="noStrike" cap="none" normalizeH="0" baseline="0" dirty="0" smtClean="0">
                <a:ln>
                  <a:noFill/>
                </a:ln>
                <a:solidFill>
                  <a:schemeClr val="tx1"/>
                </a:solidFill>
                <a:effectLst/>
                <a:latin typeface="ＭＳ Ｐゴシック" charset="-128"/>
              </a:rPr>
              <a:t>利活用普及委員会　自治体分科会では、会員アンケートでニーズの高かったデータを公開するに当たり、どのような課題があるのかということについて検討を行っている。</a:t>
            </a:r>
            <a:endParaRPr kumimoji="1" lang="en-US" altLang="ja-JP" sz="1400" b="0" i="0" u="none" strike="noStrike" cap="none" normalizeH="0" baseline="0" dirty="0" smtClean="0">
              <a:ln>
                <a:noFill/>
              </a:ln>
              <a:solidFill>
                <a:schemeClr val="tx1"/>
              </a:solidFill>
              <a:effectLst/>
              <a:latin typeface="ＭＳ Ｐゴシック" charset="-128"/>
            </a:endParaRPr>
          </a:p>
          <a:p>
            <a:pPr marL="285750" indent="-285750" fontAlgn="b">
              <a:buClr>
                <a:schemeClr val="tx2">
                  <a:lumMod val="75000"/>
                </a:schemeClr>
              </a:buClr>
              <a:buFont typeface="Wingdings" pitchFamily="2" charset="2"/>
              <a:buChar char="n"/>
            </a:pPr>
            <a:r>
              <a:rPr lang="ja-JP" altLang="en-US" sz="1400" dirty="0">
                <a:latin typeface="ＭＳ Ｐゴシック" charset="-128"/>
              </a:rPr>
              <a:t>会員アンケートでニーズの高かった</a:t>
            </a:r>
            <a:r>
              <a:rPr lang="ja-JP" altLang="en-US" sz="1400" dirty="0" smtClean="0">
                <a:latin typeface="ＭＳ Ｐゴシック" charset="-128"/>
              </a:rPr>
              <a:t>データの公開に当たり、統計法と住民基本台帳法の観点から、公開可能なのかということについて、データガバナンス委員会に検討依頼が来ている。</a:t>
            </a:r>
            <a:endParaRPr kumimoji="1" lang="ja-JP" altLang="en-US" sz="1400" b="0" i="0" u="none" strike="noStrike" cap="none" normalizeH="0" baseline="0" dirty="0" smtClean="0">
              <a:ln>
                <a:noFill/>
              </a:ln>
              <a:solidFill>
                <a:schemeClr val="tx1"/>
              </a:solidFill>
              <a:effectLst/>
              <a:latin typeface="ＭＳ Ｐゴシック" charset="-128"/>
            </a:endParaRPr>
          </a:p>
        </p:txBody>
      </p:sp>
      <p:sp>
        <p:nvSpPr>
          <p:cNvPr id="7" name="テキスト ボックス 6"/>
          <p:cNvSpPr txBox="1"/>
          <p:nvPr/>
        </p:nvSpPr>
        <p:spPr>
          <a:xfrm>
            <a:off x="676275" y="2171700"/>
            <a:ext cx="7953375" cy="4185761"/>
          </a:xfrm>
          <a:prstGeom prst="rect">
            <a:avLst/>
          </a:prstGeom>
          <a:noFill/>
        </p:spPr>
        <p:txBody>
          <a:bodyPr wrap="square" rtlCol="0">
            <a:spAutoFit/>
          </a:bodyPr>
          <a:lstStyle/>
          <a:p>
            <a:pPr marL="285750" indent="-285750">
              <a:buFont typeface="Wingdings" panose="05000000000000000000" pitchFamily="2" charset="2"/>
              <a:buChar char="n"/>
            </a:pPr>
            <a:r>
              <a:rPr lang="ja-JP" altLang="en-US" sz="1400" dirty="0"/>
              <a:t>第</a:t>
            </a:r>
            <a:r>
              <a:rPr lang="en-US" altLang="ja-JP" sz="1400" dirty="0"/>
              <a:t>1</a:t>
            </a:r>
            <a:r>
              <a:rPr lang="ja-JP" altLang="en-US" sz="1400" dirty="0"/>
              <a:t>回会員アンケートで</a:t>
            </a:r>
            <a:r>
              <a:rPr lang="ja-JP" altLang="en-US" sz="1400" dirty="0" smtClean="0"/>
              <a:t>は、「住民基本台帳ベースの人口及び世帯データ」について、可能な限り粒度の細かい情報に対するニーズが高いという結果が出ている。</a:t>
            </a:r>
            <a:endParaRPr lang="en-US" altLang="ja-JP" sz="1400" dirty="0" smtClean="0"/>
          </a:p>
          <a:p>
            <a:pPr marL="285750" indent="-285750">
              <a:buFont typeface="Wingdings" panose="05000000000000000000" pitchFamily="2" charset="2"/>
              <a:buChar char="n"/>
            </a:pPr>
            <a:r>
              <a:rPr kumimoji="1" lang="ja-JP" altLang="en-US" sz="1400" dirty="0"/>
              <a:t>このデータを公開</a:t>
            </a:r>
            <a:r>
              <a:rPr kumimoji="1" lang="ja-JP" altLang="en-US" sz="1400" dirty="0" smtClean="0"/>
              <a:t>する</a:t>
            </a:r>
            <a:r>
              <a:rPr lang="ja-JP" altLang="en-US" sz="1400" dirty="0"/>
              <a:t>ことができる</a:t>
            </a:r>
            <a:r>
              <a:rPr lang="ja-JP" altLang="en-US" sz="1400" dirty="0" smtClean="0"/>
              <a:t>か自治体会員にアンケートを実施したところ、以下のような論点が提示されている。</a:t>
            </a:r>
            <a:endParaRPr lang="en-US" altLang="ja-JP" sz="1400" dirty="0" smtClean="0"/>
          </a:p>
          <a:p>
            <a:pPr marL="285750" indent="-285750">
              <a:buFont typeface="Wingdings" panose="05000000000000000000" pitchFamily="2" charset="2"/>
              <a:buChar char="n"/>
            </a:pPr>
            <a:endParaRPr lang="en-US" altLang="ja-JP" sz="1400" dirty="0"/>
          </a:p>
          <a:p>
            <a:pPr marL="800100" lvl="1" indent="-342900">
              <a:buFont typeface="+mj-ea"/>
              <a:buAutoNum type="circleNumDbPlain"/>
            </a:pPr>
            <a:r>
              <a:rPr lang="ja-JP" altLang="en-US" sz="1400" dirty="0" smtClean="0"/>
              <a:t>町丁字</a:t>
            </a:r>
            <a:r>
              <a:rPr lang="ja-JP" altLang="en-US" sz="1400" dirty="0"/>
              <a:t>別</a:t>
            </a:r>
            <a:r>
              <a:rPr lang="ja-JP" altLang="en-US" sz="1400" dirty="0" smtClean="0"/>
              <a:t>のデータ等で、対象者世帯が</a:t>
            </a:r>
            <a:r>
              <a:rPr lang="en-US" altLang="ja-JP" sz="1400" dirty="0" smtClean="0"/>
              <a:t>1</a:t>
            </a:r>
            <a:r>
              <a:rPr lang="ja-JP" altLang="en-US" sz="1400" dirty="0" smtClean="0"/>
              <a:t>つ（ないし少数）というような場合、世帯が特定されるおそれがあるが、それが</a:t>
            </a:r>
            <a:r>
              <a:rPr lang="en-US" altLang="ja-JP" sz="1400" dirty="0" smtClean="0"/>
              <a:t>1</a:t>
            </a:r>
            <a:r>
              <a:rPr lang="ja-JP" altLang="en-US" sz="1400" dirty="0" smtClean="0"/>
              <a:t>つ（ないし少数）であるということを公表しても問題ないか。</a:t>
            </a:r>
            <a:endParaRPr lang="en-US" altLang="ja-JP" sz="1400" dirty="0" smtClean="0"/>
          </a:p>
          <a:p>
            <a:pPr marL="800100" lvl="1" indent="-342900">
              <a:buFont typeface="+mj-ea"/>
              <a:buAutoNum type="circleNumDbPlain"/>
            </a:pPr>
            <a:endParaRPr lang="en-US" altLang="ja-JP" sz="1400" dirty="0" smtClean="0"/>
          </a:p>
          <a:p>
            <a:pPr marL="800100" lvl="1" indent="-342900">
              <a:buFont typeface="+mj-ea"/>
              <a:buAutoNum type="circleNumDbPlain"/>
            </a:pPr>
            <a:r>
              <a:rPr lang="ja-JP" altLang="en-US" sz="1400" dirty="0" smtClean="0"/>
              <a:t>住民基本台帳ベースのデータで、世帯主、続柄等の情報を統計処理して出すとして、その際、粒度を細かくすると世帯が特定される可能性があるが、そのような情報を公表しても問題ないか。</a:t>
            </a:r>
            <a:endParaRPr lang="en-US" altLang="ja-JP" sz="1400" dirty="0"/>
          </a:p>
          <a:p>
            <a:pPr marL="342900" indent="-342900">
              <a:buFont typeface="Wingdings" panose="05000000000000000000" pitchFamily="2" charset="2"/>
              <a:buChar char="n"/>
            </a:pPr>
            <a:endParaRPr lang="en-US" altLang="ja-JP" sz="1400" dirty="0" smtClean="0"/>
          </a:p>
          <a:p>
            <a:pPr marL="342900" indent="-342900">
              <a:buFont typeface="Wingdings" panose="05000000000000000000" pitchFamily="2" charset="2"/>
              <a:buChar char="n"/>
            </a:pPr>
            <a:endParaRPr lang="en-US" altLang="ja-JP" sz="1400" dirty="0" smtClean="0"/>
          </a:p>
          <a:p>
            <a:pPr marL="342900" indent="-342900">
              <a:buFont typeface="Wingdings" panose="05000000000000000000" pitchFamily="2" charset="2"/>
              <a:buChar char="n"/>
            </a:pPr>
            <a:r>
              <a:rPr lang="ja-JP" altLang="en-US" sz="1400" dirty="0" smtClean="0"/>
              <a:t>統計法</a:t>
            </a:r>
            <a:r>
              <a:rPr lang="ja-JP" altLang="en-US" sz="1400" dirty="0"/>
              <a:t>においても</a:t>
            </a:r>
            <a:r>
              <a:rPr lang="ja-JP" altLang="en-US" sz="1400" dirty="0" smtClean="0"/>
              <a:t>、住民基本台帳法においても、個票や台帳そのものの公開については禁止規定があるが、このように類推可能なデータについては法律に記載がないことが、自治体の判断が分かれることにつながっている。</a:t>
            </a:r>
            <a:endParaRPr lang="en-US" altLang="ja-JP" sz="1400" dirty="0" smtClean="0"/>
          </a:p>
          <a:p>
            <a:pPr marL="342900" indent="-342900">
              <a:buFont typeface="Wingdings" panose="05000000000000000000" pitchFamily="2" charset="2"/>
              <a:buChar char="n"/>
            </a:pPr>
            <a:r>
              <a:rPr lang="ja-JP" altLang="en-US" sz="1400" dirty="0"/>
              <a:t>法の趣旨</a:t>
            </a:r>
            <a:r>
              <a:rPr lang="ja-JP" altLang="en-US" sz="1400" dirty="0" smtClean="0"/>
              <a:t>からして公開するべきではないという自治体と、禁止されていないので公開するという自治体があり、自治体によって対応が分かれている状態にある。</a:t>
            </a:r>
            <a:endParaRPr lang="en-US" altLang="ja-JP" sz="1400" dirty="0" smtClean="0"/>
          </a:p>
          <a:p>
            <a:pPr marL="342900" indent="-342900">
              <a:buFont typeface="Wingdings" panose="05000000000000000000" pitchFamily="2" charset="2"/>
              <a:buChar char="n"/>
            </a:pPr>
            <a:endParaRPr lang="en-US" altLang="ja-JP" sz="1400" dirty="0" smtClean="0"/>
          </a:p>
        </p:txBody>
      </p:sp>
    </p:spTree>
    <p:extLst>
      <p:ext uri="{BB962C8B-B14F-4D97-AF65-F5344CB8AC3E}">
        <p14:creationId xmlns:p14="http://schemas.microsoft.com/office/powerpoint/2010/main" val="40935716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2000" dirty="0">
                <a:latin typeface="+mj-ea"/>
              </a:rPr>
              <a:t>２</a:t>
            </a:r>
            <a:r>
              <a:rPr kumimoji="1" lang="ja-JP" altLang="en-US" sz="2000" dirty="0" smtClean="0">
                <a:latin typeface="+mj-ea"/>
              </a:rPr>
              <a:t>．統計データの公開に関する法的な制限</a:t>
            </a:r>
            <a:endParaRPr kumimoji="1" lang="ja-JP" altLang="en-US" sz="2000" dirty="0">
              <a:latin typeface="+mj-ea"/>
            </a:endParaRPr>
          </a:p>
        </p:txBody>
      </p:sp>
      <p:sp>
        <p:nvSpPr>
          <p:cNvPr id="4" name="スライド番号プレースホルダー 3"/>
          <p:cNvSpPr>
            <a:spLocks noGrp="1"/>
          </p:cNvSpPr>
          <p:nvPr>
            <p:ph type="sldNum" sz="quarter" idx="10"/>
          </p:nvPr>
        </p:nvSpPr>
        <p:spPr>
          <a:xfrm>
            <a:off x="3598863" y="6601933"/>
            <a:ext cx="1981200" cy="366713"/>
          </a:xfrm>
        </p:spPr>
        <p:txBody>
          <a:bodyPr/>
          <a:lstStyle/>
          <a:p>
            <a:pPr>
              <a:defRPr/>
            </a:pPr>
            <a:fld id="{5C489480-8482-4FE0-A015-CFEEA03935A6}" type="slidenum">
              <a:rPr lang="ja-JP" altLang="en-US" smtClean="0"/>
              <a:pPr>
                <a:defRPr/>
              </a:pPr>
              <a:t>2</a:t>
            </a:fld>
            <a:endParaRPr lang="ja-JP" altLang="en-US" dirty="0"/>
          </a:p>
        </p:txBody>
      </p:sp>
      <p:sp>
        <p:nvSpPr>
          <p:cNvPr id="6" name="テキスト ボックス 5"/>
          <p:cNvSpPr txBox="1"/>
          <p:nvPr/>
        </p:nvSpPr>
        <p:spPr>
          <a:xfrm>
            <a:off x="510362" y="1722473"/>
            <a:ext cx="8176438" cy="3231654"/>
          </a:xfrm>
          <a:prstGeom prst="rect">
            <a:avLst/>
          </a:prstGeom>
          <a:noFill/>
        </p:spPr>
        <p:txBody>
          <a:bodyPr wrap="square" rtlCol="0">
            <a:spAutoFit/>
          </a:bodyPr>
          <a:lstStyle/>
          <a:p>
            <a:pPr marL="285750" indent="-285750">
              <a:buFont typeface="Wingdings" panose="05000000000000000000" pitchFamily="2" charset="2"/>
              <a:buChar char="u"/>
            </a:pPr>
            <a:r>
              <a:rPr lang="ja-JP" altLang="en-US" sz="1200" dirty="0" smtClean="0"/>
              <a:t>統計法</a:t>
            </a:r>
            <a:endParaRPr lang="en-US" altLang="ja-JP" sz="1200" dirty="0" smtClean="0"/>
          </a:p>
          <a:p>
            <a:r>
              <a:rPr lang="ja-JP" altLang="en-US" sz="1200" dirty="0"/>
              <a:t>　</a:t>
            </a:r>
            <a:r>
              <a:rPr lang="ja-JP" altLang="en-US" sz="1200" dirty="0" smtClean="0"/>
              <a:t>　　統計法に規定された秘密の保護に関する規定は以下のとおり。</a:t>
            </a:r>
            <a:endParaRPr lang="en-US" altLang="ja-JP" sz="1200" dirty="0" smtClean="0"/>
          </a:p>
          <a:p>
            <a:pPr marL="180975" indent="-180975"/>
            <a:endParaRPr lang="en-US" altLang="ja-JP" sz="1200" dirty="0"/>
          </a:p>
          <a:p>
            <a:pPr marL="180975" indent="-180975"/>
            <a:endParaRPr lang="en-US" altLang="ja-JP" sz="1200" dirty="0" smtClean="0"/>
          </a:p>
          <a:p>
            <a:pPr marL="180975" indent="-180975"/>
            <a:endParaRPr lang="en-US" altLang="ja-JP" sz="1200" dirty="0"/>
          </a:p>
          <a:p>
            <a:pPr marL="180975" indent="-180975"/>
            <a:endParaRPr lang="en-US" altLang="ja-JP" sz="1200" dirty="0" smtClean="0"/>
          </a:p>
          <a:p>
            <a:endParaRPr lang="en-US" altLang="ja-JP" sz="1200" dirty="0"/>
          </a:p>
          <a:p>
            <a:pPr marL="542925" indent="-542925"/>
            <a:r>
              <a:rPr lang="ja-JP" altLang="en-US" sz="1200" dirty="0"/>
              <a:t>　</a:t>
            </a:r>
            <a:r>
              <a:rPr lang="ja-JP" altLang="en-US" sz="1200" dirty="0" smtClean="0"/>
              <a:t>　　</a:t>
            </a:r>
            <a:r>
              <a:rPr lang="ja-JP" altLang="en-US" sz="1200" dirty="0"/>
              <a:t>「</a:t>
            </a:r>
            <a:r>
              <a:rPr lang="ja-JP" altLang="en-US" sz="1200" dirty="0" smtClean="0"/>
              <a:t>統計法</a:t>
            </a:r>
            <a:r>
              <a:rPr lang="ja-JP" altLang="en-US" sz="1200" dirty="0"/>
              <a:t>第３３条の運用に関する</a:t>
            </a:r>
            <a:r>
              <a:rPr lang="ja-JP" altLang="en-US" sz="1200" dirty="0" smtClean="0"/>
              <a:t>ガイドライン」の</a:t>
            </a:r>
            <a:r>
              <a:rPr lang="ja-JP" altLang="en-US" sz="1200" dirty="0"/>
              <a:t>規定</a:t>
            </a:r>
            <a:r>
              <a:rPr lang="ja-JP" altLang="en-US" sz="1200" dirty="0" smtClean="0"/>
              <a:t>は以下のとおり。</a:t>
            </a:r>
            <a:endParaRPr lang="en-US" altLang="ja-JP" sz="1200" dirty="0" smtClean="0"/>
          </a:p>
          <a:p>
            <a:pPr marL="542925" indent="-542925"/>
            <a:endParaRPr lang="en-US" altLang="ja-JP" sz="1200" dirty="0" smtClean="0"/>
          </a:p>
          <a:p>
            <a:pPr marL="542925" indent="-542925"/>
            <a:endParaRPr lang="en-US" altLang="ja-JP" sz="1200" dirty="0"/>
          </a:p>
          <a:p>
            <a:pPr marL="542925" indent="-542925"/>
            <a:endParaRPr lang="en-US" altLang="ja-JP" sz="1200" dirty="0" smtClean="0"/>
          </a:p>
          <a:p>
            <a:pPr marL="542925" indent="-542925"/>
            <a:endParaRPr lang="en-US" altLang="ja-JP" sz="1200" dirty="0" smtClean="0"/>
          </a:p>
          <a:p>
            <a:pPr marL="542925" indent="-542925"/>
            <a:r>
              <a:rPr lang="ja-JP" altLang="en-US" sz="1200" dirty="0"/>
              <a:t>　</a:t>
            </a:r>
            <a:r>
              <a:rPr lang="ja-JP" altLang="en-US" sz="1200" dirty="0" smtClean="0"/>
              <a:t>　　</a:t>
            </a:r>
            <a:r>
              <a:rPr lang="en-US" altLang="ja-JP" sz="1200" dirty="0" smtClean="0"/>
              <a:t>※</a:t>
            </a:r>
            <a:r>
              <a:rPr lang="ja-JP" altLang="en-US" sz="1200" dirty="0" smtClean="0"/>
              <a:t>平成</a:t>
            </a:r>
            <a:r>
              <a:rPr lang="en-US" altLang="ja-JP" sz="1200" dirty="0" smtClean="0"/>
              <a:t>22</a:t>
            </a:r>
            <a:r>
              <a:rPr lang="ja-JP" altLang="en-US" sz="1200" dirty="0"/>
              <a:t>年国勢</a:t>
            </a:r>
            <a:r>
              <a:rPr lang="ja-JP" altLang="en-US" sz="1200" dirty="0" smtClean="0"/>
              <a:t>調査小地域集計では、数値</a:t>
            </a:r>
            <a:r>
              <a:rPr lang="ja-JP" altLang="en-US" sz="1200" dirty="0"/>
              <a:t>が著しく小さい</a:t>
            </a:r>
            <a:r>
              <a:rPr lang="ja-JP" altLang="en-US" sz="1200" dirty="0" smtClean="0"/>
              <a:t>地域は</a:t>
            </a:r>
            <a:r>
              <a:rPr lang="ja-JP" altLang="en-US" sz="1200" dirty="0"/>
              <a:t>，秘匿処理（結果</a:t>
            </a:r>
            <a:r>
              <a:rPr lang="ja-JP" altLang="en-US" sz="1200" dirty="0" smtClean="0"/>
              <a:t>数値</a:t>
            </a:r>
            <a:r>
              <a:rPr lang="ja-JP" altLang="en-US" sz="1200" dirty="0"/>
              <a:t>を</a:t>
            </a:r>
            <a:r>
              <a:rPr lang="ja-JP" altLang="en-US" sz="1200" dirty="0" smtClean="0"/>
              <a:t>「</a:t>
            </a:r>
            <a:r>
              <a:rPr lang="ja-JP" altLang="en-US" sz="1200" dirty="0"/>
              <a:t>ｘ」に置き換え）を</a:t>
            </a:r>
            <a:r>
              <a:rPr lang="ja-JP" altLang="en-US" sz="1200" dirty="0" smtClean="0"/>
              <a:t>施している。</a:t>
            </a:r>
            <a:endParaRPr lang="en-US" altLang="ja-JP" sz="1200" dirty="0" smtClean="0">
              <a:latin typeface="+mn-ea"/>
              <a:ea typeface="+mn-ea"/>
            </a:endParaRPr>
          </a:p>
          <a:p>
            <a:pPr marL="285750" indent="-285750">
              <a:buFont typeface="Wingdings" panose="05000000000000000000" pitchFamily="2" charset="2"/>
              <a:buChar char="u"/>
            </a:pPr>
            <a:endParaRPr lang="en-US" altLang="ja-JP" sz="1200" dirty="0" smtClean="0">
              <a:latin typeface="+mn-ea"/>
              <a:ea typeface="+mn-ea"/>
            </a:endParaRPr>
          </a:p>
          <a:p>
            <a:pPr marL="285750" indent="-285750">
              <a:buFont typeface="Wingdings" panose="05000000000000000000" pitchFamily="2" charset="2"/>
              <a:buChar char="u"/>
            </a:pPr>
            <a:r>
              <a:rPr lang="ja-JP" altLang="en-US" sz="1200" dirty="0" smtClean="0">
                <a:latin typeface="+mn-ea"/>
                <a:ea typeface="+mn-ea"/>
              </a:rPr>
              <a:t>住民基本台帳法</a:t>
            </a:r>
            <a:endParaRPr lang="en-US" altLang="ja-JP" sz="1200" dirty="0" smtClean="0">
              <a:latin typeface="+mn-ea"/>
              <a:ea typeface="+mn-ea"/>
            </a:endParaRPr>
          </a:p>
          <a:p>
            <a:r>
              <a:rPr lang="ja-JP" altLang="en-US" sz="1200" dirty="0">
                <a:latin typeface="+mn-ea"/>
                <a:ea typeface="+mn-ea"/>
              </a:rPr>
              <a:t>　</a:t>
            </a:r>
            <a:r>
              <a:rPr lang="ja-JP" altLang="en-US" sz="1200" dirty="0" smtClean="0">
                <a:latin typeface="+mn-ea"/>
                <a:ea typeface="+mn-ea"/>
              </a:rPr>
              <a:t>　　</a:t>
            </a:r>
            <a:r>
              <a:rPr lang="ja-JP" altLang="en-US" sz="1200" dirty="0">
                <a:latin typeface="+mn-ea"/>
                <a:ea typeface="+mn-ea"/>
              </a:rPr>
              <a:t>住民基本台帳法</a:t>
            </a:r>
            <a:r>
              <a:rPr lang="ja-JP" altLang="en-US" sz="1200" dirty="0" smtClean="0">
                <a:latin typeface="+mn-ea"/>
                <a:ea typeface="+mn-ea"/>
              </a:rPr>
              <a:t>に規定された目的・資料の提供に関する規定は以下のとおり。</a:t>
            </a:r>
            <a:endParaRPr lang="en-US" altLang="ja-JP" sz="1200" dirty="0" smtClean="0">
              <a:latin typeface="+mn-ea"/>
              <a:ea typeface="+mn-ea"/>
            </a:endParaRPr>
          </a:p>
          <a:p>
            <a:pPr marL="180975" indent="-180975"/>
            <a:endParaRPr lang="en-US" altLang="ja-JP" sz="1200" dirty="0"/>
          </a:p>
        </p:txBody>
      </p:sp>
      <p:sp>
        <p:nvSpPr>
          <p:cNvPr id="9" name="メモ 8"/>
          <p:cNvSpPr/>
          <p:nvPr/>
        </p:nvSpPr>
        <p:spPr bwMode="auto">
          <a:xfrm>
            <a:off x="691116" y="842198"/>
            <a:ext cx="7846828" cy="837746"/>
          </a:xfrm>
          <a:prstGeom prst="foldedCorner">
            <a:avLst/>
          </a:prstGeom>
          <a:solidFill>
            <a:schemeClr val="accent1">
              <a:lumMod val="20000"/>
              <a:lumOff val="80000"/>
            </a:schemeClr>
          </a:solidFill>
          <a:ln w="19050" cap="flat" cmpd="sng" algn="ctr">
            <a:solidFill>
              <a:schemeClr val="accent1"/>
            </a:solidFill>
            <a:prstDash val="solid"/>
            <a:round/>
            <a:headEnd type="none" w="med" len="med"/>
            <a:tailEnd type="none" w="med" len="med"/>
          </a:ln>
          <a:effectLst/>
        </p:spPr>
        <p:txBody>
          <a:bodyPr vert="horz" wrap="square" lIns="72000" tIns="72000" rIns="72000" bIns="72000" numCol="1" rtlCol="0" anchor="t" anchorCtr="0" compatLnSpc="1">
            <a:prstTxWarp prst="textNoShape">
              <a:avLst/>
            </a:prstTxWarp>
          </a:bodyPr>
          <a:lstStyle/>
          <a:p>
            <a:pPr marL="285750" indent="-285750" fontAlgn="b">
              <a:buClr>
                <a:schemeClr val="tx2">
                  <a:lumMod val="75000"/>
                </a:schemeClr>
              </a:buClr>
              <a:buFont typeface="Wingdings" pitchFamily="2" charset="2"/>
              <a:buChar char="n"/>
            </a:pPr>
            <a:r>
              <a:rPr lang="ja-JP" altLang="en-US" sz="1400" dirty="0">
                <a:latin typeface="ＭＳ Ｐゴシック" charset="-128"/>
              </a:rPr>
              <a:t>「</a:t>
            </a:r>
            <a:r>
              <a:rPr lang="ja-JP" altLang="en-US" sz="1400" dirty="0"/>
              <a:t>住民基本台帳ベースの人口及び世帯データ</a:t>
            </a:r>
            <a:r>
              <a:rPr lang="ja-JP" altLang="en-US" sz="1400" dirty="0" smtClean="0">
                <a:latin typeface="ＭＳ Ｐゴシック" charset="-128"/>
              </a:rPr>
              <a:t>」の公開について</a:t>
            </a:r>
            <a:r>
              <a:rPr lang="ja-JP" altLang="en-US" sz="1400" dirty="0">
                <a:latin typeface="ＭＳ Ｐゴシック" charset="-128"/>
              </a:rPr>
              <a:t>は、統計法に</a:t>
            </a:r>
            <a:r>
              <a:rPr lang="ja-JP" altLang="en-US" sz="1400" dirty="0" smtClean="0">
                <a:latin typeface="ＭＳ Ｐゴシック" charset="-128"/>
              </a:rPr>
              <a:t>より、個人や法人等の</a:t>
            </a:r>
            <a:r>
              <a:rPr lang="ja-JP" altLang="en-US" sz="1400" dirty="0">
                <a:latin typeface="ＭＳ Ｐゴシック" charset="-128"/>
              </a:rPr>
              <a:t>秘密の保護が規定</a:t>
            </a:r>
            <a:r>
              <a:rPr lang="ja-JP" altLang="en-US" sz="1400" dirty="0" smtClean="0">
                <a:latin typeface="ＭＳ Ｐゴシック" charset="-128"/>
              </a:rPr>
              <a:t>されている。</a:t>
            </a:r>
            <a:endParaRPr lang="en-US" altLang="ja-JP" sz="1400" dirty="0" smtClean="0">
              <a:latin typeface="ＭＳ Ｐゴシック" charset="-128"/>
            </a:endParaRPr>
          </a:p>
          <a:p>
            <a:pPr marL="285750" indent="-285750" fontAlgn="b">
              <a:buClr>
                <a:schemeClr val="tx2">
                  <a:lumMod val="75000"/>
                </a:schemeClr>
              </a:buClr>
              <a:buFont typeface="Wingdings" pitchFamily="2" charset="2"/>
              <a:buChar char="n"/>
            </a:pPr>
            <a:r>
              <a:rPr kumimoji="1" lang="ja-JP" altLang="en-US" sz="1400" b="0" i="0" u="none" strike="noStrike" cap="none" normalizeH="0" baseline="0" dirty="0" smtClean="0">
                <a:ln>
                  <a:noFill/>
                </a:ln>
                <a:solidFill>
                  <a:schemeClr val="tx1"/>
                </a:solidFill>
                <a:effectLst/>
                <a:latin typeface="ＭＳ Ｐゴシック" charset="-128"/>
              </a:rPr>
              <a:t>住民基本台帳法では統計作成に関する制限等は明示されていない。</a:t>
            </a:r>
          </a:p>
        </p:txBody>
      </p:sp>
      <p:sp>
        <p:nvSpPr>
          <p:cNvPr id="13" name="テキスト ボックス 12"/>
          <p:cNvSpPr txBox="1"/>
          <p:nvPr/>
        </p:nvSpPr>
        <p:spPr>
          <a:xfrm>
            <a:off x="893139" y="2135315"/>
            <a:ext cx="7474688" cy="861774"/>
          </a:xfrm>
          <a:prstGeom prst="rect">
            <a:avLst/>
          </a:prstGeom>
          <a:noFill/>
          <a:ln>
            <a:solidFill>
              <a:schemeClr val="tx1"/>
            </a:solidFill>
            <a:prstDash val="dash"/>
          </a:ln>
        </p:spPr>
        <p:txBody>
          <a:bodyPr wrap="square" rtlCol="0">
            <a:spAutoFit/>
          </a:bodyPr>
          <a:lstStyle/>
          <a:p>
            <a:r>
              <a:rPr lang="ja-JP" altLang="en-US" sz="1000" dirty="0"/>
              <a:t>（基本理念</a:t>
            </a:r>
            <a:r>
              <a:rPr lang="ja-JP" altLang="en-US" sz="1000" dirty="0" smtClean="0"/>
              <a:t>）</a:t>
            </a:r>
            <a:endParaRPr lang="en-US" altLang="ja-JP" sz="1000" dirty="0" smtClean="0"/>
          </a:p>
          <a:p>
            <a:r>
              <a:rPr lang="ja-JP" altLang="en-US" sz="1000" b="1" dirty="0" smtClean="0"/>
              <a:t>第三条</a:t>
            </a:r>
            <a:r>
              <a:rPr lang="ja-JP" altLang="en-US" sz="1000" dirty="0" smtClean="0"/>
              <a:t>　</a:t>
            </a:r>
            <a:r>
              <a:rPr lang="ja-JP" altLang="en-US" sz="1000" dirty="0"/>
              <a:t>公的統計は、行政機関等における相互の協力及び適切な役割分担の下に、体系的に整備されなければならない。 </a:t>
            </a:r>
          </a:p>
          <a:p>
            <a:pPr marL="180975" indent="-180975"/>
            <a:r>
              <a:rPr lang="ja-JP" altLang="en-US" sz="1000" dirty="0" smtClean="0"/>
              <a:t>　２ </a:t>
            </a:r>
            <a:r>
              <a:rPr lang="ja-JP" altLang="en-US" sz="1000" dirty="0"/>
              <a:t>　公的統計は、適切かつ合理的な方法により、かつ、中立性及び信頼性が確保されるように作成されなければならない。 </a:t>
            </a:r>
          </a:p>
          <a:p>
            <a:r>
              <a:rPr lang="ja-JP" altLang="en-US" sz="1000" dirty="0" smtClean="0"/>
              <a:t>　３ </a:t>
            </a:r>
            <a:r>
              <a:rPr lang="ja-JP" altLang="en-US" sz="1000" dirty="0"/>
              <a:t>　公的統計は、広く国民が容易に入手し、効果的に利用できるものとして提供されなければならない。 </a:t>
            </a:r>
          </a:p>
          <a:p>
            <a:r>
              <a:rPr lang="ja-JP" altLang="en-US" sz="1000" dirty="0" smtClean="0"/>
              <a:t>　４ </a:t>
            </a:r>
            <a:r>
              <a:rPr lang="ja-JP" altLang="en-US" sz="1000" dirty="0"/>
              <a:t>　</a:t>
            </a:r>
            <a:r>
              <a:rPr lang="ja-JP" altLang="en-US" sz="1000" u="sng" dirty="0"/>
              <a:t>公的統計の作成に用いられた個人又は法人その他の団体に関する秘密は、保護されなければならない。</a:t>
            </a:r>
            <a:endParaRPr lang="ja-JP" altLang="en-US" sz="1000" u="sng" dirty="0" smtClean="0"/>
          </a:p>
        </p:txBody>
      </p:sp>
      <p:sp>
        <p:nvSpPr>
          <p:cNvPr id="5" name="テキスト ボックス 4"/>
          <p:cNvSpPr txBox="1"/>
          <p:nvPr/>
        </p:nvSpPr>
        <p:spPr>
          <a:xfrm>
            <a:off x="5209789" y="4124596"/>
            <a:ext cx="3328155" cy="246221"/>
          </a:xfrm>
          <a:prstGeom prst="rect">
            <a:avLst/>
          </a:prstGeom>
          <a:noFill/>
        </p:spPr>
        <p:txBody>
          <a:bodyPr wrap="none" rtlCol="0">
            <a:spAutoFit/>
          </a:bodyPr>
          <a:lstStyle/>
          <a:p>
            <a:r>
              <a:rPr lang="en-US" altLang="ja-JP" sz="1000" dirty="0" smtClean="0">
                <a:hlinkClick r:id="rId2"/>
              </a:rPr>
              <a:t>http</a:t>
            </a:r>
            <a:r>
              <a:rPr lang="en-US" altLang="ja-JP" sz="1000" dirty="0">
                <a:hlinkClick r:id="rId2"/>
              </a:rPr>
              <a:t>://</a:t>
            </a:r>
            <a:r>
              <a:rPr lang="en-US" altLang="ja-JP" sz="1000" dirty="0" smtClean="0">
                <a:hlinkClick r:id="rId2"/>
              </a:rPr>
              <a:t>www.stat.go.jp/data/kokusei/2010/syou1/tyuui.htm</a:t>
            </a:r>
            <a:endParaRPr lang="en-US" altLang="ja-JP" sz="1000" dirty="0"/>
          </a:p>
        </p:txBody>
      </p:sp>
      <p:sp>
        <p:nvSpPr>
          <p:cNvPr id="15" name="テキスト ボックス 14"/>
          <p:cNvSpPr txBox="1"/>
          <p:nvPr/>
        </p:nvSpPr>
        <p:spPr>
          <a:xfrm>
            <a:off x="893139" y="5647649"/>
            <a:ext cx="7474688" cy="861774"/>
          </a:xfrm>
          <a:prstGeom prst="rect">
            <a:avLst/>
          </a:prstGeom>
          <a:noFill/>
          <a:ln>
            <a:solidFill>
              <a:schemeClr val="tx1"/>
            </a:solidFill>
            <a:prstDash val="dash"/>
          </a:ln>
        </p:spPr>
        <p:txBody>
          <a:bodyPr wrap="square" rtlCol="0">
            <a:spAutoFit/>
          </a:bodyPr>
          <a:lstStyle/>
          <a:p>
            <a:r>
              <a:rPr lang="ja-JP" altLang="en-US" sz="1000" dirty="0"/>
              <a:t>（資料の提供）</a:t>
            </a:r>
            <a:endParaRPr lang="en-US" altLang="ja-JP" sz="1000" dirty="0" smtClean="0"/>
          </a:p>
          <a:p>
            <a:pPr marL="85725" indent="-85725"/>
            <a:r>
              <a:rPr lang="ja-JP" altLang="en-US" sz="1000" b="1" dirty="0" smtClean="0"/>
              <a:t>第三十七条</a:t>
            </a:r>
            <a:r>
              <a:rPr lang="ja-JP" altLang="en-US" sz="1000" dirty="0" smtClean="0"/>
              <a:t>　</a:t>
            </a:r>
            <a:r>
              <a:rPr lang="ja-JP" altLang="en-US" sz="1000" dirty="0"/>
              <a:t>国の行政機関又は都道府県知事は、それぞれの所掌事務について必要があるときは、市町村長に対し、住民基本台帳に記録されている事項に関して資料の提供を求めることが</a:t>
            </a:r>
            <a:r>
              <a:rPr lang="ja-JP" altLang="en-US" sz="1000" dirty="0" smtClean="0"/>
              <a:t>できる。 </a:t>
            </a:r>
            <a:endParaRPr lang="ja-JP" altLang="en-US" sz="1000" dirty="0"/>
          </a:p>
          <a:p>
            <a:r>
              <a:rPr lang="ja-JP" altLang="en-US" sz="1000" dirty="0" smtClean="0"/>
              <a:t>　２ </a:t>
            </a:r>
            <a:r>
              <a:rPr lang="ja-JP" altLang="en-US" sz="1000" dirty="0"/>
              <a:t>　国の行政機関は、その所掌事務について必要があるときは、都道府県知事に対し、保存期間に係る本人確認情報に関して資料</a:t>
            </a:r>
            <a:r>
              <a:rPr lang="ja-JP" altLang="en-US" sz="1000" dirty="0" smtClean="0"/>
              <a:t>の　　　　</a:t>
            </a:r>
            <a:endParaRPr lang="en-US" altLang="ja-JP" sz="1000" dirty="0" smtClean="0"/>
          </a:p>
          <a:p>
            <a:r>
              <a:rPr lang="ja-JP" altLang="en-US" sz="1000" dirty="0"/>
              <a:t>　</a:t>
            </a:r>
            <a:r>
              <a:rPr lang="ja-JP" altLang="en-US" sz="1000" dirty="0" smtClean="0"/>
              <a:t>　提供</a:t>
            </a:r>
            <a:r>
              <a:rPr lang="ja-JP" altLang="en-US" sz="1000" dirty="0"/>
              <a:t>を求めることができる</a:t>
            </a:r>
            <a:endParaRPr lang="ja-JP" altLang="en-US" sz="1000" u="sng" dirty="0" smtClean="0"/>
          </a:p>
        </p:txBody>
      </p:sp>
      <p:sp>
        <p:nvSpPr>
          <p:cNvPr id="16" name="テキスト ボックス 15"/>
          <p:cNvSpPr txBox="1"/>
          <p:nvPr/>
        </p:nvSpPr>
        <p:spPr>
          <a:xfrm>
            <a:off x="893139" y="4725615"/>
            <a:ext cx="7474688" cy="861774"/>
          </a:xfrm>
          <a:prstGeom prst="rect">
            <a:avLst/>
          </a:prstGeom>
          <a:noFill/>
          <a:ln>
            <a:solidFill>
              <a:schemeClr val="tx1"/>
            </a:solidFill>
            <a:prstDash val="dash"/>
          </a:ln>
        </p:spPr>
        <p:txBody>
          <a:bodyPr wrap="square" rtlCol="0">
            <a:spAutoFit/>
          </a:bodyPr>
          <a:lstStyle/>
          <a:p>
            <a:r>
              <a:rPr lang="ja-JP" altLang="en-US" sz="1000" dirty="0" smtClean="0"/>
              <a:t>（</a:t>
            </a:r>
            <a:r>
              <a:rPr lang="ja-JP" altLang="en-US" sz="1000" dirty="0"/>
              <a:t>目的</a:t>
            </a:r>
            <a:r>
              <a:rPr lang="ja-JP" altLang="en-US" sz="1000" dirty="0" smtClean="0"/>
              <a:t>）</a:t>
            </a:r>
            <a:endParaRPr lang="en-US" altLang="ja-JP" sz="1000" dirty="0" smtClean="0"/>
          </a:p>
          <a:p>
            <a:pPr marL="85725" indent="-85725"/>
            <a:r>
              <a:rPr lang="ja-JP" altLang="en-US" sz="1000" b="1" dirty="0" smtClean="0"/>
              <a:t>第一条</a:t>
            </a:r>
            <a:r>
              <a:rPr lang="ja-JP" altLang="en-US" sz="1000" dirty="0" smtClean="0"/>
              <a:t>　</a:t>
            </a:r>
            <a:r>
              <a:rPr lang="ja-JP" altLang="en-US" sz="1000" dirty="0"/>
              <a:t>この法律は、市町村（特別区を含む。以下同じ。）において、住民の居住関係の公証、選挙人名簿の登録その他の住民に関する事務の処理の基礎とするとともに住民の住所に関する届出等の簡素化を図り、あわせて住民に関する記録の適正な管理を図るため、住民に関する記録を正確かつ統一的に行う住民基本台帳の制度を定め、もつて住民の利便を増進するとともに、国及び地方公共団体の行政の合理化に資することを目的とする。</a:t>
            </a:r>
            <a:endParaRPr lang="ja-JP" altLang="en-US" sz="1000" u="sng" dirty="0" smtClean="0"/>
          </a:p>
        </p:txBody>
      </p:sp>
      <p:sp>
        <p:nvSpPr>
          <p:cNvPr id="17" name="テキスト ボックス 16"/>
          <p:cNvSpPr txBox="1"/>
          <p:nvPr/>
        </p:nvSpPr>
        <p:spPr>
          <a:xfrm>
            <a:off x="893139" y="3223370"/>
            <a:ext cx="7474688" cy="553998"/>
          </a:xfrm>
          <a:prstGeom prst="rect">
            <a:avLst/>
          </a:prstGeom>
          <a:noFill/>
          <a:ln>
            <a:solidFill>
              <a:schemeClr val="tx1"/>
            </a:solidFill>
            <a:prstDash val="dash"/>
          </a:ln>
        </p:spPr>
        <p:txBody>
          <a:bodyPr wrap="square" rtlCol="0">
            <a:spAutoFit/>
          </a:bodyPr>
          <a:lstStyle/>
          <a:p>
            <a:r>
              <a:rPr lang="ja-JP" altLang="en-US" sz="1000" b="1" dirty="0"/>
              <a:t>３ 申出に対する基本的審査基準 </a:t>
            </a:r>
            <a:r>
              <a:rPr lang="ja-JP" altLang="en-US" sz="1000" b="1" dirty="0" smtClean="0"/>
              <a:t>　</a:t>
            </a:r>
            <a:r>
              <a:rPr lang="ja-JP" altLang="en-US" sz="1000" b="1" dirty="0"/>
              <a:t>（７）結果の公表方法及び公表</a:t>
            </a:r>
            <a:r>
              <a:rPr lang="ja-JP" altLang="en-US" sz="1000" b="1" dirty="0" smtClean="0"/>
              <a:t>時期</a:t>
            </a:r>
            <a:endParaRPr lang="en-US" altLang="ja-JP" sz="1000" b="1" dirty="0" smtClean="0"/>
          </a:p>
          <a:p>
            <a:r>
              <a:rPr lang="ja-JP" altLang="en-US" sz="1000" u="sng" dirty="0" smtClean="0"/>
              <a:t>（前略）</a:t>
            </a:r>
            <a:r>
              <a:rPr lang="ja-JP" altLang="en-US" sz="1000" dirty="0"/>
              <a:t>なお、集計した結果を公表する場合には、個々の調査対象に関する事項が特定、類推されることがないように、秘匿措置がなされることが必要である。 </a:t>
            </a:r>
            <a:r>
              <a:rPr lang="ja-JP" altLang="en-US" sz="1000" dirty="0" smtClean="0"/>
              <a:t>（以下、省略）</a:t>
            </a:r>
            <a:endParaRPr lang="ja-JP" altLang="en-US" sz="1000" u="sng" dirty="0" smtClean="0"/>
          </a:p>
        </p:txBody>
      </p:sp>
    </p:spTree>
    <p:extLst>
      <p:ext uri="{BB962C8B-B14F-4D97-AF65-F5344CB8AC3E}">
        <p14:creationId xmlns:p14="http://schemas.microsoft.com/office/powerpoint/2010/main" val="5645367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2000" dirty="0" smtClean="0">
                <a:latin typeface="+mj-ea"/>
              </a:rPr>
              <a:t>３．統計データの最小単位での公開に関する会員からの意見</a:t>
            </a:r>
            <a:r>
              <a:rPr lang="ja-JP" altLang="en-US" sz="2000" dirty="0">
                <a:latin typeface="+mj-ea"/>
              </a:rPr>
              <a:t>①</a:t>
            </a:r>
            <a:endParaRPr kumimoji="1" lang="ja-JP" altLang="en-US" sz="2000" dirty="0">
              <a:latin typeface="+mj-ea"/>
            </a:endParaRPr>
          </a:p>
        </p:txBody>
      </p:sp>
      <p:sp>
        <p:nvSpPr>
          <p:cNvPr id="4" name="スライド番号プレースホルダー 3"/>
          <p:cNvSpPr>
            <a:spLocks noGrp="1"/>
          </p:cNvSpPr>
          <p:nvPr>
            <p:ph type="sldNum" sz="quarter" idx="10"/>
          </p:nvPr>
        </p:nvSpPr>
        <p:spPr>
          <a:xfrm>
            <a:off x="3598863" y="6601933"/>
            <a:ext cx="1981200" cy="366713"/>
          </a:xfrm>
        </p:spPr>
        <p:txBody>
          <a:bodyPr/>
          <a:lstStyle/>
          <a:p>
            <a:pPr>
              <a:defRPr/>
            </a:pPr>
            <a:fld id="{5C489480-8482-4FE0-A015-CFEEA03935A6}" type="slidenum">
              <a:rPr lang="ja-JP" altLang="en-US" smtClean="0"/>
              <a:pPr>
                <a:defRPr/>
              </a:pPr>
              <a:t>3</a:t>
            </a:fld>
            <a:endParaRPr lang="ja-JP" altLang="en-US" dirty="0"/>
          </a:p>
        </p:txBody>
      </p:sp>
      <p:sp>
        <p:nvSpPr>
          <p:cNvPr id="6" name="テキスト ボックス 5"/>
          <p:cNvSpPr txBox="1"/>
          <p:nvPr/>
        </p:nvSpPr>
        <p:spPr>
          <a:xfrm>
            <a:off x="510362" y="1901901"/>
            <a:ext cx="8176438" cy="1015663"/>
          </a:xfrm>
          <a:prstGeom prst="rect">
            <a:avLst/>
          </a:prstGeom>
          <a:noFill/>
        </p:spPr>
        <p:txBody>
          <a:bodyPr wrap="square" rtlCol="0">
            <a:spAutoFit/>
          </a:bodyPr>
          <a:lstStyle/>
          <a:p>
            <a:pPr marL="285750" indent="-285750">
              <a:buFont typeface="Wingdings" panose="05000000000000000000" pitchFamily="2" charset="2"/>
              <a:buChar char="u"/>
            </a:pPr>
            <a:r>
              <a:rPr lang="ja-JP" altLang="en-US" sz="1200" dirty="0" smtClean="0"/>
              <a:t>システム改修への対応</a:t>
            </a:r>
            <a:endParaRPr lang="en-US" altLang="ja-JP" sz="1200" dirty="0" smtClean="0"/>
          </a:p>
          <a:p>
            <a:pPr marL="627063" indent="-180975">
              <a:buFont typeface="Arial" panose="020B0604020202020204" pitchFamily="34" charset="0"/>
              <a:buChar char="•"/>
            </a:pPr>
            <a:r>
              <a:rPr lang="ja-JP" altLang="en-US" sz="1200" dirty="0" smtClean="0"/>
              <a:t>各項目</a:t>
            </a:r>
            <a:r>
              <a:rPr lang="ja-JP" altLang="en-US" sz="1200" dirty="0"/>
              <a:t>の１ヶ月単位での抽出は技術的に対応可能。ただし、データを取り出すにあたっては、</a:t>
            </a:r>
            <a:r>
              <a:rPr lang="ja-JP" altLang="en-US" sz="1200" u="sng" dirty="0"/>
              <a:t>システム改修が必要</a:t>
            </a:r>
            <a:r>
              <a:rPr lang="ja-JP" altLang="en-US" sz="1200" dirty="0"/>
              <a:t>となるため、それなりの</a:t>
            </a:r>
            <a:r>
              <a:rPr lang="ja-JP" altLang="en-US" sz="1200" u="sng" dirty="0"/>
              <a:t>コスト（準備期間・改修費用）</a:t>
            </a:r>
            <a:r>
              <a:rPr lang="ja-JP" altLang="en-US" sz="1200" u="sng" dirty="0" smtClean="0"/>
              <a:t>が</a:t>
            </a:r>
            <a:r>
              <a:rPr lang="ja-JP" altLang="en-US" sz="1200" u="sng" dirty="0"/>
              <a:t>か</a:t>
            </a:r>
            <a:r>
              <a:rPr lang="ja-JP" altLang="en-US" sz="1200" u="sng" dirty="0" smtClean="0"/>
              <a:t>かる</a:t>
            </a:r>
            <a:r>
              <a:rPr lang="ja-JP" altLang="en-US" sz="1200" dirty="0" smtClean="0"/>
              <a:t>。</a:t>
            </a:r>
            <a:endParaRPr lang="en-US" altLang="ja-JP" sz="1200" dirty="0" smtClean="0"/>
          </a:p>
          <a:p>
            <a:pPr marL="627063" indent="-180975">
              <a:buFont typeface="Arial" panose="020B0604020202020204" pitchFamily="34" charset="0"/>
              <a:buChar char="•"/>
            </a:pPr>
            <a:r>
              <a:rPr lang="ja-JP" altLang="en-US" sz="1200" dirty="0"/>
              <a:t>作業の増加や場合によってはシステムの改修が必要に</a:t>
            </a:r>
            <a:r>
              <a:rPr lang="ja-JP" altLang="en-US" sz="1200" dirty="0" smtClean="0"/>
              <a:t>なってくるため、導入</a:t>
            </a:r>
            <a:r>
              <a:rPr lang="ja-JP" altLang="en-US" sz="1200" dirty="0"/>
              <a:t>自治体において</a:t>
            </a:r>
            <a:r>
              <a:rPr lang="ja-JP" altLang="en-US" sz="1200" u="sng" dirty="0"/>
              <a:t>ニーズや費用対効果の検証が</a:t>
            </a:r>
            <a:r>
              <a:rPr lang="ja-JP" altLang="en-US" sz="1200" u="sng" dirty="0" smtClean="0"/>
              <a:t>必要</a:t>
            </a:r>
            <a:r>
              <a:rPr lang="ja-JP" altLang="en-US" sz="1200" dirty="0" smtClean="0"/>
              <a:t>。</a:t>
            </a:r>
            <a:endParaRPr lang="en-US" altLang="ja-JP" sz="1200" dirty="0" smtClean="0"/>
          </a:p>
        </p:txBody>
      </p:sp>
      <p:sp>
        <p:nvSpPr>
          <p:cNvPr id="9" name="メモ 8"/>
          <p:cNvSpPr/>
          <p:nvPr/>
        </p:nvSpPr>
        <p:spPr bwMode="auto">
          <a:xfrm>
            <a:off x="691116" y="842198"/>
            <a:ext cx="7846828" cy="1007867"/>
          </a:xfrm>
          <a:prstGeom prst="foldedCorner">
            <a:avLst/>
          </a:prstGeom>
          <a:solidFill>
            <a:schemeClr val="accent1">
              <a:lumMod val="20000"/>
              <a:lumOff val="80000"/>
            </a:schemeClr>
          </a:solidFill>
          <a:ln w="19050" cap="flat" cmpd="sng" algn="ctr">
            <a:solidFill>
              <a:schemeClr val="accent1"/>
            </a:solidFill>
            <a:prstDash val="solid"/>
            <a:round/>
            <a:headEnd type="none" w="med" len="med"/>
            <a:tailEnd type="none" w="med" len="med"/>
          </a:ln>
          <a:effectLst/>
        </p:spPr>
        <p:txBody>
          <a:bodyPr vert="horz" wrap="square" lIns="72000" tIns="72000" rIns="72000" bIns="72000" numCol="1" rtlCol="0" anchor="t" anchorCtr="0" compatLnSpc="1">
            <a:prstTxWarp prst="textNoShape">
              <a:avLst/>
            </a:prstTxWarp>
          </a:bodyPr>
          <a:lstStyle/>
          <a:p>
            <a:pPr marL="285750" indent="-285750" fontAlgn="b">
              <a:buClr>
                <a:schemeClr val="tx2">
                  <a:lumMod val="75000"/>
                </a:schemeClr>
              </a:buClr>
              <a:buFont typeface="Wingdings" pitchFamily="2" charset="2"/>
              <a:buChar char="n"/>
            </a:pPr>
            <a:r>
              <a:rPr lang="ja-JP" altLang="en-US" sz="1400" dirty="0">
                <a:latin typeface="ＭＳ Ｐゴシック" charset="-128"/>
              </a:rPr>
              <a:t>統計データの最小単位での</a:t>
            </a:r>
            <a:r>
              <a:rPr lang="ja-JP" altLang="en-US" sz="1400" dirty="0" smtClean="0">
                <a:latin typeface="ＭＳ Ｐゴシック" charset="-128"/>
              </a:rPr>
              <a:t>公開に関しては、会員自治体から物理的な対応としての検討事項と法的な対応としての検討事項が提示された。</a:t>
            </a:r>
            <a:endParaRPr lang="en-US" altLang="ja-JP" sz="1400" dirty="0" smtClean="0">
              <a:latin typeface="ＭＳ Ｐゴシック" charset="-128"/>
            </a:endParaRPr>
          </a:p>
          <a:p>
            <a:pPr marL="285750" indent="-285750" fontAlgn="b">
              <a:buClr>
                <a:schemeClr val="tx2">
                  <a:lumMod val="75000"/>
                </a:schemeClr>
              </a:buClr>
              <a:buFont typeface="Wingdings" pitchFamily="2" charset="2"/>
              <a:buChar char="n"/>
            </a:pPr>
            <a:r>
              <a:rPr kumimoji="1" lang="ja-JP" altLang="en-US" sz="1400" b="0" i="0" u="none" strike="noStrike" cap="none" normalizeH="0" baseline="0" dirty="0">
                <a:ln>
                  <a:noFill/>
                </a:ln>
                <a:solidFill>
                  <a:schemeClr val="tx1"/>
                </a:solidFill>
                <a:effectLst/>
                <a:latin typeface="ＭＳ Ｐゴシック" charset="-128"/>
              </a:rPr>
              <a:t>物理的</a:t>
            </a:r>
            <a:r>
              <a:rPr kumimoji="1" lang="ja-JP" altLang="en-US" sz="1400" b="0" i="0" u="none" strike="noStrike" cap="none" normalizeH="0" baseline="0" dirty="0" smtClean="0">
                <a:ln>
                  <a:noFill/>
                </a:ln>
                <a:solidFill>
                  <a:schemeClr val="tx1"/>
                </a:solidFill>
                <a:effectLst/>
                <a:latin typeface="ＭＳ Ｐゴシック" charset="-128"/>
              </a:rPr>
              <a:t>な対応については、データの抽出方法の変更によりシステム改修が必要になる場合があり、ニーズや費用対効果の検証が必要との意見があった。</a:t>
            </a:r>
            <a:endParaRPr kumimoji="1" lang="en-US" altLang="ja-JP" sz="1400" b="0" i="0" u="none" strike="noStrike" cap="none" normalizeH="0" baseline="0" dirty="0" smtClean="0">
              <a:ln>
                <a:noFill/>
              </a:ln>
              <a:solidFill>
                <a:schemeClr val="tx1"/>
              </a:solidFill>
              <a:effectLst/>
              <a:latin typeface="ＭＳ Ｐゴシック" charset="-128"/>
            </a:endParaRPr>
          </a:p>
        </p:txBody>
      </p:sp>
      <p:sp>
        <p:nvSpPr>
          <p:cNvPr id="10" name="フローチャート : 組合せ 9"/>
          <p:cNvSpPr/>
          <p:nvPr/>
        </p:nvSpPr>
        <p:spPr>
          <a:xfrm>
            <a:off x="3195083" y="3040912"/>
            <a:ext cx="2838893" cy="159488"/>
          </a:xfrm>
          <a:prstGeom prst="flowChartMerge">
            <a:avLst/>
          </a:prstGeom>
          <a:solidFill>
            <a:srgbClr val="FFFF66"/>
          </a:solidFill>
          <a:ln/>
        </p:spPr>
        <p:style>
          <a:lnRef idx="0">
            <a:schemeClr val="accent4"/>
          </a:lnRef>
          <a:fillRef idx="3">
            <a:schemeClr val="accent4"/>
          </a:fillRef>
          <a:effectRef idx="3">
            <a:schemeClr val="accent4"/>
          </a:effectRef>
          <a:fontRef idx="minor">
            <a:schemeClr val="lt1"/>
          </a:fontRef>
        </p:style>
        <p:txBody>
          <a:bodyPr rtlCol="0" anchor="ctr"/>
          <a:lstStyle/>
          <a:p>
            <a:pPr algn="ctr"/>
            <a:endParaRPr kumimoji="1" lang="ja-JP" altLang="en-US"/>
          </a:p>
        </p:txBody>
      </p:sp>
      <p:sp>
        <p:nvSpPr>
          <p:cNvPr id="11" name="テキスト ボックス 10"/>
          <p:cNvSpPr txBox="1"/>
          <p:nvPr/>
        </p:nvSpPr>
        <p:spPr>
          <a:xfrm>
            <a:off x="1052624" y="3582303"/>
            <a:ext cx="7315200" cy="646331"/>
          </a:xfrm>
          <a:prstGeom prst="rect">
            <a:avLst/>
          </a:prstGeom>
          <a:noFill/>
          <a:ln>
            <a:solidFill>
              <a:schemeClr val="accent2"/>
            </a:solidFill>
          </a:ln>
        </p:spPr>
        <p:txBody>
          <a:bodyPr wrap="square" rtlCol="0">
            <a:spAutoFit/>
          </a:bodyPr>
          <a:lstStyle/>
          <a:p>
            <a:endParaRPr lang="en-US" altLang="ja-JP" sz="1200" dirty="0" smtClean="0">
              <a:solidFill>
                <a:schemeClr val="accent2"/>
              </a:solidFill>
            </a:endParaRPr>
          </a:p>
          <a:p>
            <a:pPr marL="171450" indent="-171450">
              <a:buFont typeface="Wingdings" panose="05000000000000000000" pitchFamily="2" charset="2"/>
              <a:buChar char="l"/>
            </a:pPr>
            <a:r>
              <a:rPr lang="ja-JP" altLang="en-US" sz="1200" dirty="0" smtClean="0">
                <a:solidFill>
                  <a:schemeClr val="accent2"/>
                </a:solidFill>
              </a:rPr>
              <a:t>他</a:t>
            </a:r>
            <a:r>
              <a:rPr lang="ja-JP" altLang="en-US" sz="1200" dirty="0">
                <a:solidFill>
                  <a:schemeClr val="accent2"/>
                </a:solidFill>
              </a:rPr>
              <a:t>の業務システムから抽出可能（想定も含む）なデータのうち</a:t>
            </a:r>
            <a:r>
              <a:rPr lang="ja-JP" altLang="en-US" sz="1200" dirty="0" smtClean="0">
                <a:solidFill>
                  <a:schemeClr val="accent2"/>
                </a:solidFill>
              </a:rPr>
              <a:t>、</a:t>
            </a:r>
            <a:r>
              <a:rPr lang="ja-JP" altLang="en-US" sz="1200" dirty="0">
                <a:solidFill>
                  <a:schemeClr val="accent2"/>
                </a:solidFill>
              </a:rPr>
              <a:t>住民</a:t>
            </a:r>
            <a:r>
              <a:rPr lang="ja-JP" altLang="en-US" sz="1200" dirty="0" smtClean="0">
                <a:solidFill>
                  <a:schemeClr val="accent2"/>
                </a:solidFill>
              </a:rPr>
              <a:t>の利便性</a:t>
            </a:r>
            <a:r>
              <a:rPr lang="ja-JP" altLang="en-US" sz="1200" dirty="0">
                <a:solidFill>
                  <a:schemeClr val="accent2"/>
                </a:solidFill>
              </a:rPr>
              <a:t>向上や経済活性化に資する</a:t>
            </a:r>
            <a:r>
              <a:rPr lang="ja-JP" altLang="en-US" sz="1200" dirty="0" smtClean="0">
                <a:solidFill>
                  <a:schemeClr val="accent2"/>
                </a:solidFill>
              </a:rPr>
              <a:t>と考えられるデータ項目について検討を行う。</a:t>
            </a:r>
            <a:endParaRPr lang="en-US" altLang="ja-JP" sz="1200" dirty="0" smtClean="0">
              <a:solidFill>
                <a:schemeClr val="accent2"/>
              </a:solidFill>
            </a:endParaRPr>
          </a:p>
        </p:txBody>
      </p:sp>
      <p:sp>
        <p:nvSpPr>
          <p:cNvPr id="12" name="テキスト ボックス 11"/>
          <p:cNvSpPr txBox="1"/>
          <p:nvPr/>
        </p:nvSpPr>
        <p:spPr>
          <a:xfrm>
            <a:off x="925037" y="3443803"/>
            <a:ext cx="1174899" cy="276999"/>
          </a:xfrm>
          <a:prstGeom prst="rect">
            <a:avLst/>
          </a:prstGeom>
        </p:spPr>
        <p:style>
          <a:lnRef idx="3">
            <a:schemeClr val="lt1"/>
          </a:lnRef>
          <a:fillRef idx="1">
            <a:schemeClr val="accent2"/>
          </a:fillRef>
          <a:effectRef idx="1">
            <a:schemeClr val="accent2"/>
          </a:effectRef>
          <a:fontRef idx="minor">
            <a:schemeClr val="lt1"/>
          </a:fontRef>
        </p:style>
        <p:txBody>
          <a:bodyPr wrap="square" rtlCol="0">
            <a:spAutoFit/>
          </a:bodyPr>
          <a:lstStyle/>
          <a:p>
            <a:pPr algn="ctr"/>
            <a:r>
              <a:rPr lang="ja-JP" altLang="en-US" sz="1200" b="1" dirty="0" smtClean="0">
                <a:solidFill>
                  <a:schemeClr val="bg1"/>
                </a:solidFill>
              </a:rPr>
              <a:t>事務局提案</a:t>
            </a:r>
            <a:endParaRPr lang="en-US" altLang="ja-JP" sz="1200" b="1" dirty="0" smtClean="0">
              <a:solidFill>
                <a:schemeClr val="bg1"/>
              </a:solidFill>
            </a:endParaRPr>
          </a:p>
        </p:txBody>
      </p:sp>
    </p:spTree>
    <p:extLst>
      <p:ext uri="{BB962C8B-B14F-4D97-AF65-F5344CB8AC3E}">
        <p14:creationId xmlns:p14="http://schemas.microsoft.com/office/powerpoint/2010/main" val="20335006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2000" dirty="0" smtClean="0">
                <a:latin typeface="+mj-ea"/>
              </a:rPr>
              <a:t>３．統計データの最小単位での公開に関する会員からの意見</a:t>
            </a:r>
            <a:r>
              <a:rPr lang="ja-JP" altLang="en-US" sz="2000" dirty="0" smtClean="0">
                <a:latin typeface="+mj-ea"/>
              </a:rPr>
              <a:t>②</a:t>
            </a:r>
            <a:endParaRPr kumimoji="1" lang="ja-JP" altLang="en-US" sz="2000" dirty="0">
              <a:latin typeface="+mj-ea"/>
            </a:endParaRPr>
          </a:p>
        </p:txBody>
      </p:sp>
      <p:sp>
        <p:nvSpPr>
          <p:cNvPr id="4" name="スライド番号プレースホルダー 3"/>
          <p:cNvSpPr>
            <a:spLocks noGrp="1"/>
          </p:cNvSpPr>
          <p:nvPr>
            <p:ph type="sldNum" sz="quarter" idx="10"/>
          </p:nvPr>
        </p:nvSpPr>
        <p:spPr>
          <a:xfrm>
            <a:off x="3598863" y="6601933"/>
            <a:ext cx="1981200" cy="366713"/>
          </a:xfrm>
        </p:spPr>
        <p:txBody>
          <a:bodyPr/>
          <a:lstStyle/>
          <a:p>
            <a:pPr>
              <a:defRPr/>
            </a:pPr>
            <a:fld id="{5C489480-8482-4FE0-A015-CFEEA03935A6}" type="slidenum">
              <a:rPr lang="ja-JP" altLang="en-US" smtClean="0"/>
              <a:pPr>
                <a:defRPr/>
              </a:pPr>
              <a:t>4</a:t>
            </a:fld>
            <a:endParaRPr lang="ja-JP" altLang="en-US" dirty="0"/>
          </a:p>
        </p:txBody>
      </p:sp>
      <p:sp>
        <p:nvSpPr>
          <p:cNvPr id="6" name="テキスト ボックス 5"/>
          <p:cNvSpPr txBox="1"/>
          <p:nvPr/>
        </p:nvSpPr>
        <p:spPr>
          <a:xfrm>
            <a:off x="510362" y="1594877"/>
            <a:ext cx="8176438" cy="3416320"/>
          </a:xfrm>
          <a:prstGeom prst="rect">
            <a:avLst/>
          </a:prstGeom>
          <a:noFill/>
        </p:spPr>
        <p:txBody>
          <a:bodyPr wrap="square" rtlCol="0">
            <a:spAutoFit/>
          </a:bodyPr>
          <a:lstStyle/>
          <a:p>
            <a:pPr marL="285750" indent="-285750">
              <a:buFont typeface="Wingdings" panose="05000000000000000000" pitchFamily="2" charset="2"/>
              <a:buChar char="u"/>
            </a:pPr>
            <a:r>
              <a:rPr lang="ja-JP" altLang="en-US" sz="1200" u="sng" dirty="0">
                <a:latin typeface="+mn-ea"/>
              </a:rPr>
              <a:t>詳細データの非公開に関する</a:t>
            </a:r>
            <a:r>
              <a:rPr lang="ja-JP" altLang="en-US" sz="1200" u="sng" dirty="0" smtClean="0"/>
              <a:t>対応</a:t>
            </a:r>
            <a:endParaRPr lang="en-US" altLang="ja-JP" sz="1200" u="sng" dirty="0" smtClean="0"/>
          </a:p>
          <a:p>
            <a:pPr marL="285750" indent="-285750">
              <a:buFont typeface="Wingdings" panose="05000000000000000000" pitchFamily="2" charset="2"/>
              <a:buChar char="u"/>
            </a:pPr>
            <a:endParaRPr lang="en-US" altLang="ja-JP" sz="1200" u="sng" dirty="0"/>
          </a:p>
          <a:p>
            <a:pPr marL="285750" indent="-285750">
              <a:buFont typeface="Wingdings" panose="05000000000000000000" pitchFamily="2" charset="2"/>
              <a:buChar char="u"/>
            </a:pPr>
            <a:endParaRPr lang="en-US" altLang="ja-JP" sz="1200" u="sng" dirty="0" smtClean="0"/>
          </a:p>
          <a:p>
            <a:pPr marL="285750" indent="-285750">
              <a:buFont typeface="Wingdings" panose="05000000000000000000" pitchFamily="2" charset="2"/>
              <a:buChar char="u"/>
            </a:pPr>
            <a:endParaRPr lang="en-US" altLang="ja-JP" sz="1200" u="sng" dirty="0"/>
          </a:p>
          <a:p>
            <a:pPr marL="285750" indent="-285750">
              <a:buFont typeface="Wingdings" panose="05000000000000000000" pitchFamily="2" charset="2"/>
              <a:buChar char="u"/>
            </a:pPr>
            <a:endParaRPr lang="en-US" altLang="ja-JP" sz="1200" u="sng" dirty="0" smtClean="0"/>
          </a:p>
          <a:p>
            <a:pPr marL="285750" indent="-285750">
              <a:buFont typeface="Wingdings" panose="05000000000000000000" pitchFamily="2" charset="2"/>
              <a:buChar char="u"/>
            </a:pPr>
            <a:endParaRPr lang="en-US" altLang="ja-JP" sz="1200" u="sng" dirty="0"/>
          </a:p>
          <a:p>
            <a:pPr marL="285750" indent="-285750">
              <a:buFont typeface="Wingdings" panose="05000000000000000000" pitchFamily="2" charset="2"/>
              <a:buChar char="u"/>
            </a:pPr>
            <a:endParaRPr lang="en-US" altLang="ja-JP" sz="1200" u="sng" dirty="0" smtClean="0"/>
          </a:p>
          <a:p>
            <a:pPr marL="285750" indent="-285750">
              <a:buFont typeface="Wingdings" panose="05000000000000000000" pitchFamily="2" charset="2"/>
              <a:buChar char="u"/>
            </a:pPr>
            <a:endParaRPr lang="en-US" altLang="ja-JP" sz="1200" u="sng" dirty="0"/>
          </a:p>
          <a:p>
            <a:pPr marL="285750" indent="-285750">
              <a:buFont typeface="Wingdings" panose="05000000000000000000" pitchFamily="2" charset="2"/>
              <a:buChar char="u"/>
            </a:pPr>
            <a:endParaRPr lang="en-US" altLang="ja-JP" sz="1200" u="sng" dirty="0" smtClean="0"/>
          </a:p>
          <a:p>
            <a:pPr marL="285750" indent="-285750">
              <a:buFont typeface="Wingdings" panose="05000000000000000000" pitchFamily="2" charset="2"/>
              <a:buChar char="u"/>
            </a:pPr>
            <a:endParaRPr lang="en-US" altLang="ja-JP" sz="1200" u="sng" dirty="0"/>
          </a:p>
          <a:p>
            <a:pPr marL="285750" indent="-285750">
              <a:buFont typeface="Wingdings" panose="05000000000000000000" pitchFamily="2" charset="2"/>
              <a:buChar char="u"/>
            </a:pPr>
            <a:endParaRPr lang="en-US" altLang="ja-JP" sz="1200" u="sng" dirty="0" smtClean="0"/>
          </a:p>
          <a:p>
            <a:pPr marL="285750" indent="-285750">
              <a:buFont typeface="Wingdings" panose="05000000000000000000" pitchFamily="2" charset="2"/>
              <a:buChar char="u"/>
            </a:pPr>
            <a:endParaRPr lang="en-US" altLang="ja-JP" sz="1200" u="sng" dirty="0"/>
          </a:p>
          <a:p>
            <a:pPr marL="285750" indent="-285750">
              <a:buFont typeface="Wingdings" panose="05000000000000000000" pitchFamily="2" charset="2"/>
              <a:buChar char="u"/>
            </a:pPr>
            <a:endParaRPr lang="en-US" altLang="ja-JP" sz="1200" u="sng" dirty="0" smtClean="0"/>
          </a:p>
          <a:p>
            <a:endParaRPr lang="en-US" altLang="ja-JP" sz="1200" u="sng" dirty="0" smtClean="0"/>
          </a:p>
          <a:p>
            <a:endParaRPr lang="en-US" altLang="ja-JP" sz="1200" u="sng" dirty="0"/>
          </a:p>
          <a:p>
            <a:pPr marL="285750" indent="-285750">
              <a:buFont typeface="Wingdings" panose="05000000000000000000" pitchFamily="2" charset="2"/>
              <a:buChar char="u"/>
            </a:pPr>
            <a:endParaRPr lang="en-US" altLang="ja-JP" sz="1200" u="sng" dirty="0" smtClean="0"/>
          </a:p>
          <a:p>
            <a:pPr marL="627063" indent="-180975">
              <a:buFont typeface="Arial" panose="020B0604020202020204" pitchFamily="34" charset="0"/>
              <a:buChar char="•"/>
            </a:pPr>
            <a:endParaRPr lang="en-US" altLang="ja-JP" sz="1200" dirty="0" smtClean="0"/>
          </a:p>
          <a:p>
            <a:pPr marL="627063" indent="-180975">
              <a:buFont typeface="Arial" panose="020B0604020202020204" pitchFamily="34" charset="0"/>
              <a:buChar char="•"/>
            </a:pPr>
            <a:endParaRPr lang="en-US" altLang="ja-JP" sz="1200" dirty="0" smtClean="0"/>
          </a:p>
        </p:txBody>
      </p:sp>
      <p:sp>
        <p:nvSpPr>
          <p:cNvPr id="9" name="メモ 8"/>
          <p:cNvSpPr/>
          <p:nvPr/>
        </p:nvSpPr>
        <p:spPr bwMode="auto">
          <a:xfrm>
            <a:off x="691116" y="842198"/>
            <a:ext cx="7846828" cy="646360"/>
          </a:xfrm>
          <a:prstGeom prst="foldedCorner">
            <a:avLst/>
          </a:prstGeom>
          <a:solidFill>
            <a:schemeClr val="accent1">
              <a:lumMod val="20000"/>
              <a:lumOff val="80000"/>
            </a:schemeClr>
          </a:solidFill>
          <a:ln w="19050" cap="flat" cmpd="sng" algn="ctr">
            <a:solidFill>
              <a:schemeClr val="accent1"/>
            </a:solidFill>
            <a:prstDash val="solid"/>
            <a:round/>
            <a:headEnd type="none" w="med" len="med"/>
            <a:tailEnd type="none" w="med" len="med"/>
          </a:ln>
          <a:effectLst/>
        </p:spPr>
        <p:txBody>
          <a:bodyPr vert="horz" wrap="square" lIns="72000" tIns="72000" rIns="72000" bIns="72000" numCol="1" rtlCol="0" anchor="t" anchorCtr="0" compatLnSpc="1">
            <a:prstTxWarp prst="textNoShape">
              <a:avLst/>
            </a:prstTxWarp>
          </a:bodyPr>
          <a:lstStyle/>
          <a:p>
            <a:pPr marL="285750" indent="-285750" fontAlgn="b">
              <a:buClr>
                <a:schemeClr val="tx2">
                  <a:lumMod val="75000"/>
                </a:schemeClr>
              </a:buClr>
              <a:buFont typeface="Wingdings" pitchFamily="2" charset="2"/>
              <a:buChar char="n"/>
            </a:pPr>
            <a:r>
              <a:rPr lang="ja-JP" altLang="en-US" sz="1400" dirty="0" smtClean="0">
                <a:latin typeface="ＭＳ Ｐゴシック" charset="-128"/>
              </a:rPr>
              <a:t>法的な対応については、会員自治体内でも現状の対応や考え方も分かれており、各自治体で容易にオープンデータ化に取り組めるよう方針を検討する必要がある。</a:t>
            </a:r>
            <a:endParaRPr lang="en-US" altLang="ja-JP" sz="1400" dirty="0">
              <a:latin typeface="ＭＳ Ｐゴシック" charset="-128"/>
            </a:endParaRPr>
          </a:p>
        </p:txBody>
      </p:sp>
      <p:graphicFrame>
        <p:nvGraphicFramePr>
          <p:cNvPr id="5" name="表 4"/>
          <p:cNvGraphicFramePr>
            <a:graphicFrameLocks noGrp="1"/>
          </p:cNvGraphicFramePr>
          <p:nvPr>
            <p:extLst>
              <p:ext uri="{D42A27DB-BD31-4B8C-83A1-F6EECF244321}">
                <p14:modId xmlns:p14="http://schemas.microsoft.com/office/powerpoint/2010/main" val="1033390741"/>
              </p:ext>
            </p:extLst>
          </p:nvPr>
        </p:nvGraphicFramePr>
        <p:xfrm>
          <a:off x="935666" y="1914912"/>
          <a:ext cx="7602278" cy="1828800"/>
        </p:xfrm>
        <a:graphic>
          <a:graphicData uri="http://schemas.openxmlformats.org/drawingml/2006/table">
            <a:tbl>
              <a:tblPr firstCol="1">
                <a:tableStyleId>{E8B1032C-EA38-4F05-BA0D-38AFFFC7BED3}</a:tableStyleId>
              </a:tblPr>
              <a:tblGrid>
                <a:gridCol w="1268521"/>
                <a:gridCol w="6333757"/>
              </a:tblGrid>
              <a:tr h="370840">
                <a:tc>
                  <a:txBody>
                    <a:bodyPr/>
                    <a:lstStyle/>
                    <a:p>
                      <a:r>
                        <a:rPr kumimoji="1" lang="ja-JP" altLang="en-US" sz="1200" dirty="0" smtClean="0">
                          <a:solidFill>
                            <a:schemeClr val="bg1"/>
                          </a:solidFill>
                        </a:rPr>
                        <a:t>表示していない自治体</a:t>
                      </a:r>
                      <a:endParaRPr kumimoji="1" lang="ja-JP" altLang="en-US" sz="1200" dirty="0">
                        <a:solidFill>
                          <a:schemeClr val="bg1"/>
                        </a:solidFill>
                      </a:endParaRPr>
                    </a:p>
                  </a:txBody>
                  <a:tcPr>
                    <a:solidFill>
                      <a:schemeClr val="accent6">
                        <a:lumMod val="60000"/>
                        <a:lumOff val="40000"/>
                      </a:schemeClr>
                    </a:solidFill>
                  </a:tcPr>
                </a:tc>
                <a:tc>
                  <a:txBody>
                    <a:bodyPr/>
                    <a:lstStyle/>
                    <a:p>
                      <a:pPr marL="180975" marR="0" lvl="0" indent="-180975"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1" lang="ja-JP" altLang="en-US" sz="1200" b="0" i="0" u="none" strike="noStrike" kern="1200" cap="none" spc="0" normalizeH="0" baseline="0" noProof="0" dirty="0" smtClean="0">
                          <a:ln>
                            <a:noFill/>
                          </a:ln>
                          <a:solidFill>
                            <a:prstClr val="black"/>
                          </a:solidFill>
                          <a:effectLst/>
                          <a:uLnTx/>
                          <a:uFillTx/>
                          <a:latin typeface="Arial" charset="0"/>
                          <a:ea typeface="ＭＳ Ｐゴシック" charset="-128"/>
                        </a:rPr>
                        <a:t>現在公開している人口データ（町丁名毎、５歳間隔）については、</a:t>
                      </a:r>
                      <a:r>
                        <a:rPr kumimoji="1" lang="ja-JP" altLang="en-US" sz="1200" b="1" i="0" u="none" strike="noStrike" kern="1200" cap="none" spc="0" normalizeH="0" baseline="0" noProof="0" dirty="0" smtClean="0">
                          <a:ln>
                            <a:noFill/>
                          </a:ln>
                          <a:solidFill>
                            <a:srgbClr val="5C92B5"/>
                          </a:solidFill>
                          <a:effectLst/>
                          <a:uLnTx/>
                          <a:uFillTx/>
                          <a:latin typeface="Arial" charset="0"/>
                          <a:ea typeface="ＭＳ Ｐゴシック" charset="-128"/>
                        </a:rPr>
                        <a:t>世帯が特定されるのを防ぐため</a:t>
                      </a:r>
                      <a:r>
                        <a:rPr kumimoji="1" lang="ja-JP" altLang="en-US" sz="1200" b="0" i="0" u="none" strike="noStrike" kern="1200" cap="none" spc="0" normalizeH="0" baseline="0" noProof="0" dirty="0" smtClean="0">
                          <a:ln>
                            <a:noFill/>
                          </a:ln>
                          <a:solidFill>
                            <a:prstClr val="black"/>
                          </a:solidFill>
                          <a:effectLst/>
                          <a:uLnTx/>
                          <a:uFillTx/>
                          <a:latin typeface="Arial" charset="0"/>
                          <a:ea typeface="ＭＳ Ｐゴシック" charset="-128"/>
                        </a:rPr>
                        <a:t>、町丁字の世帯数が３世帯以下の場合は、</a:t>
                      </a:r>
                      <a:r>
                        <a:rPr kumimoji="1" lang="ja-JP" altLang="en-US" sz="1200" b="1" i="0" u="sng" strike="noStrike" kern="1200" cap="none" spc="0" normalizeH="0" baseline="0" noProof="0" dirty="0" smtClean="0">
                          <a:ln>
                            <a:noFill/>
                          </a:ln>
                          <a:solidFill>
                            <a:srgbClr val="5C92B5"/>
                          </a:solidFill>
                          <a:effectLst/>
                          <a:uLnTx/>
                          <a:uFillTx/>
                          <a:latin typeface="Arial" charset="0"/>
                          <a:ea typeface="ＭＳ Ｐゴシック" charset="-128"/>
                        </a:rPr>
                        <a:t>情報を非表示にしている</a:t>
                      </a:r>
                      <a:r>
                        <a:rPr kumimoji="1" lang="ja-JP" altLang="en-US" sz="1200" b="0" i="0" u="none" strike="noStrike" kern="1200" cap="none" spc="0" normalizeH="0" baseline="0" noProof="0" dirty="0" smtClean="0">
                          <a:ln>
                            <a:noFill/>
                          </a:ln>
                          <a:solidFill>
                            <a:prstClr val="black"/>
                          </a:solidFill>
                          <a:effectLst/>
                          <a:uLnTx/>
                          <a:uFillTx/>
                          <a:latin typeface="Arial" charset="0"/>
                          <a:ea typeface="ＭＳ Ｐゴシック" charset="-128"/>
                        </a:rPr>
                        <a:t>。（</a:t>
                      </a:r>
                      <a:r>
                        <a:rPr kumimoji="1" lang="en-US" altLang="ja-JP" sz="1200" b="0" i="0" u="none" strike="noStrike" kern="1200" cap="none" spc="0" normalizeH="0" baseline="0" noProof="0" dirty="0" smtClean="0">
                          <a:ln>
                            <a:noFill/>
                          </a:ln>
                          <a:solidFill>
                            <a:prstClr val="black"/>
                          </a:solidFill>
                          <a:effectLst/>
                          <a:uLnTx/>
                          <a:uFillTx/>
                          <a:latin typeface="Arial" charset="0"/>
                          <a:ea typeface="ＭＳ Ｐゴシック" charset="-128"/>
                        </a:rPr>
                        <a:t>※</a:t>
                      </a:r>
                      <a:r>
                        <a:rPr kumimoji="1" lang="ja-JP" altLang="en-US" sz="1200" b="0" i="0" u="none" strike="noStrike" kern="1200" cap="none" spc="0" normalizeH="0" baseline="0" noProof="0" dirty="0" smtClean="0">
                          <a:ln>
                            <a:noFill/>
                          </a:ln>
                          <a:solidFill>
                            <a:prstClr val="black"/>
                          </a:solidFill>
                          <a:effectLst/>
                          <a:uLnTx/>
                          <a:uFillTx/>
                          <a:latin typeface="Arial" charset="0"/>
                          <a:ea typeface="ＭＳ Ｐゴシック" charset="-128"/>
                        </a:rPr>
                        <a:t>区毎の集計値から逆算できる場合は、非表示とする世帯数上限を拡大する場合もある。）</a:t>
                      </a:r>
                      <a:endParaRPr kumimoji="1" lang="en-US" altLang="ja-JP" sz="1200" b="0" i="0" u="none" strike="noStrike" kern="1200" cap="none" spc="0" normalizeH="0" baseline="0" noProof="0" dirty="0" smtClean="0">
                        <a:ln>
                          <a:noFill/>
                        </a:ln>
                        <a:solidFill>
                          <a:prstClr val="black"/>
                        </a:solidFill>
                        <a:effectLst/>
                        <a:uLnTx/>
                        <a:uFillTx/>
                        <a:latin typeface="Arial" charset="0"/>
                        <a:ea typeface="ＭＳ Ｐゴシック" charset="-128"/>
                      </a:endParaRPr>
                    </a:p>
                    <a:p>
                      <a:pPr marL="180975" marR="0" lvl="0" indent="-180975"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1" lang="ja-JP" altLang="en-US" sz="1200" b="1" i="0" u="sng" strike="noStrike" kern="1200" cap="none" spc="0" normalizeH="0" baseline="0" noProof="0" dirty="0" smtClean="0">
                          <a:ln>
                            <a:noFill/>
                          </a:ln>
                          <a:solidFill>
                            <a:srgbClr val="5C92B5"/>
                          </a:solidFill>
                          <a:effectLst/>
                          <a:uLnTx/>
                          <a:uFillTx/>
                          <a:latin typeface="Arial" charset="0"/>
                          <a:ea typeface="ＭＳ Ｐゴシック" charset="-128"/>
                        </a:rPr>
                        <a:t>総務省統計局の小地域集計結果の秘匿方法にならい</a:t>
                      </a:r>
                      <a:r>
                        <a:rPr kumimoji="1" lang="ja-JP" altLang="en-US" sz="1200" b="0" i="0" u="none" strike="noStrike" kern="1200" cap="none" spc="0" normalizeH="0" baseline="0" noProof="0" dirty="0" smtClean="0">
                          <a:ln>
                            <a:noFill/>
                          </a:ln>
                          <a:solidFill>
                            <a:prstClr val="black"/>
                          </a:solidFill>
                          <a:effectLst/>
                          <a:uLnTx/>
                          <a:uFillTx/>
                          <a:latin typeface="Arial" charset="0"/>
                          <a:ea typeface="ＭＳ Ｐゴシック" charset="-128"/>
                        </a:rPr>
                        <a:t>、プライバシーに配慮するため、町丁・字単位で、男または女の人口いずれかが９人以下の場合、その町丁・字の表は</a:t>
                      </a:r>
                      <a:r>
                        <a:rPr kumimoji="1" lang="ja-JP" altLang="en-US" sz="1200" b="1" i="0" u="none" strike="noStrike" kern="1200" cap="none" spc="0" normalizeH="0" baseline="0" noProof="0" dirty="0" smtClean="0">
                          <a:ln>
                            <a:noFill/>
                          </a:ln>
                          <a:solidFill>
                            <a:srgbClr val="5C92B5"/>
                          </a:solidFill>
                          <a:effectLst/>
                          <a:uLnTx/>
                          <a:uFillTx/>
                          <a:latin typeface="Arial" charset="0"/>
                          <a:ea typeface="ＭＳ Ｐゴシック" charset="-128"/>
                        </a:rPr>
                        <a:t>秘諾している</a:t>
                      </a:r>
                      <a:r>
                        <a:rPr kumimoji="1" lang="ja-JP" altLang="en-US" sz="1200" b="0" i="0" u="none" strike="noStrike" kern="1200" cap="none" spc="0" normalizeH="0" baseline="0" noProof="0" dirty="0" smtClean="0">
                          <a:ln>
                            <a:noFill/>
                          </a:ln>
                          <a:solidFill>
                            <a:prstClr val="black"/>
                          </a:solidFill>
                          <a:effectLst/>
                          <a:uLnTx/>
                          <a:uFillTx/>
                          <a:latin typeface="Arial" charset="0"/>
                          <a:ea typeface="ＭＳ Ｐゴシック" charset="-128"/>
                        </a:rPr>
                        <a:t>。</a:t>
                      </a:r>
                      <a:endParaRPr kumimoji="1" lang="en-US" altLang="ja-JP" sz="1200" b="0" i="0" u="none" strike="noStrike" kern="1200" cap="none" spc="0" normalizeH="0" baseline="0" noProof="0" dirty="0" smtClean="0">
                        <a:ln>
                          <a:noFill/>
                        </a:ln>
                        <a:solidFill>
                          <a:prstClr val="black"/>
                        </a:solidFill>
                        <a:effectLst/>
                        <a:uLnTx/>
                        <a:uFillTx/>
                        <a:latin typeface="Arial" charset="0"/>
                        <a:ea typeface="ＭＳ Ｐゴシック" charset="-128"/>
                      </a:endParaRPr>
                    </a:p>
                    <a:p>
                      <a:pPr marL="180975" marR="0" lvl="0" indent="-180975"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1" lang="ja-JP" altLang="en-US" sz="1200" b="0" i="0" u="none" strike="noStrike" kern="1200" cap="none" spc="0" normalizeH="0" baseline="0" noProof="0" dirty="0" smtClean="0">
                          <a:ln>
                            <a:noFill/>
                          </a:ln>
                          <a:solidFill>
                            <a:prstClr val="black"/>
                          </a:solidFill>
                          <a:effectLst/>
                          <a:uLnTx/>
                          <a:uFillTx/>
                          <a:latin typeface="Arial" charset="0"/>
                          <a:ea typeface="ＭＳ Ｐゴシック" charset="-128"/>
                        </a:rPr>
                        <a:t>どこまでの情報を秘匿すれば、プライバシーが保護されるかは、データ項目の性質にも係わってくるため、関係部署との個別調整が必要になる。</a:t>
                      </a:r>
                    </a:p>
                  </a:txBody>
                  <a:tcPr/>
                </a:tc>
              </a:tr>
              <a:tr h="370840">
                <a:tc>
                  <a:txBody>
                    <a:bodyPr/>
                    <a:lstStyle/>
                    <a:p>
                      <a:r>
                        <a:rPr kumimoji="1" lang="ja-JP" altLang="en-US" sz="1200" dirty="0" smtClean="0">
                          <a:solidFill>
                            <a:schemeClr val="bg1"/>
                          </a:solidFill>
                        </a:rPr>
                        <a:t>表示している</a:t>
                      </a:r>
                      <a:endParaRPr kumimoji="1" lang="en-US" altLang="ja-JP" sz="1200" dirty="0" smtClean="0">
                        <a:solidFill>
                          <a:schemeClr val="bg1"/>
                        </a:solidFill>
                      </a:endParaRPr>
                    </a:p>
                    <a:p>
                      <a:r>
                        <a:rPr kumimoji="1" lang="ja-JP" altLang="en-US" sz="1200" dirty="0" smtClean="0">
                          <a:solidFill>
                            <a:schemeClr val="bg1"/>
                          </a:solidFill>
                        </a:rPr>
                        <a:t>自治体</a:t>
                      </a:r>
                      <a:endParaRPr kumimoji="1" lang="ja-JP" altLang="en-US" sz="1200" dirty="0">
                        <a:solidFill>
                          <a:schemeClr val="bg1"/>
                        </a:solidFill>
                      </a:endParaRPr>
                    </a:p>
                  </a:txBody>
                  <a:tcPr>
                    <a:solidFill>
                      <a:schemeClr val="accent6">
                        <a:lumMod val="60000"/>
                        <a:lumOff val="40000"/>
                      </a:schemeClr>
                    </a:solidFill>
                  </a:tcPr>
                </a:tc>
                <a:tc>
                  <a:txBody>
                    <a:bodyPr/>
                    <a:lstStyle/>
                    <a:p>
                      <a:pPr marL="171450" indent="-171450">
                        <a:buFont typeface="Arial" panose="020B0604020202020204" pitchFamily="34" charset="0"/>
                        <a:buChar char="•"/>
                      </a:pPr>
                      <a:r>
                        <a:rPr kumimoji="1" lang="ja-JP" altLang="en-US" sz="1200" b="1" u="sng" dirty="0" smtClean="0">
                          <a:solidFill>
                            <a:schemeClr val="accent6"/>
                          </a:solidFill>
                        </a:rPr>
                        <a:t>秘匿すべき明確な根拠が不明確であるため</a:t>
                      </a:r>
                      <a:r>
                        <a:rPr kumimoji="1" lang="ja-JP" altLang="en-US" sz="1200" dirty="0" smtClean="0"/>
                        <a:t>、推計人口、住基ベースの町丁別人口など、秘匿項目を設けず公開している。</a:t>
                      </a:r>
                      <a:endParaRPr kumimoji="1" lang="ja-JP" altLang="en-US" sz="1200" dirty="0"/>
                    </a:p>
                  </a:txBody>
                  <a:tcPr/>
                </a:tc>
              </a:tr>
            </a:tbl>
          </a:graphicData>
        </a:graphic>
      </p:graphicFrame>
      <p:sp>
        <p:nvSpPr>
          <p:cNvPr id="7" name="テキスト ボックス 6"/>
          <p:cNvSpPr txBox="1"/>
          <p:nvPr/>
        </p:nvSpPr>
        <p:spPr>
          <a:xfrm>
            <a:off x="1347801" y="3870948"/>
            <a:ext cx="3074881" cy="261610"/>
          </a:xfrm>
          <a:prstGeom prst="rect">
            <a:avLst/>
          </a:prstGeom>
          <a:noFill/>
        </p:spPr>
        <p:txBody>
          <a:bodyPr wrap="none" rtlCol="0">
            <a:spAutoFit/>
          </a:bodyPr>
          <a:lstStyle/>
          <a:p>
            <a:r>
              <a:rPr lang="ja-JP" altLang="en-US" sz="1100" dirty="0" smtClean="0"/>
              <a:t>町</a:t>
            </a:r>
            <a:r>
              <a:rPr kumimoji="1" lang="ja-JP" altLang="en-US" sz="1100" dirty="0" smtClean="0"/>
              <a:t>丁字別のデータにおいて、非表示にしている例</a:t>
            </a:r>
            <a:endParaRPr kumimoji="1" lang="ja-JP" altLang="en-US" sz="1100" dirty="0"/>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153" y="4075408"/>
            <a:ext cx="3686175" cy="2381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0"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38700" y="4147983"/>
            <a:ext cx="3733800" cy="2236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4" name="テキスト ボックス 13"/>
          <p:cNvSpPr txBox="1"/>
          <p:nvPr/>
        </p:nvSpPr>
        <p:spPr>
          <a:xfrm>
            <a:off x="5238692" y="3870948"/>
            <a:ext cx="2933815" cy="261610"/>
          </a:xfrm>
          <a:prstGeom prst="rect">
            <a:avLst/>
          </a:prstGeom>
          <a:noFill/>
        </p:spPr>
        <p:txBody>
          <a:bodyPr wrap="none" rtlCol="0">
            <a:spAutoFit/>
          </a:bodyPr>
          <a:lstStyle/>
          <a:p>
            <a:pPr algn="ctr"/>
            <a:r>
              <a:rPr lang="ja-JP" altLang="en-US" sz="1100" dirty="0" smtClean="0"/>
              <a:t>町</a:t>
            </a:r>
            <a:r>
              <a:rPr kumimoji="1" lang="ja-JP" altLang="en-US" sz="1100" dirty="0" smtClean="0"/>
              <a:t>丁字別のデータにおいて、表示にしている例</a:t>
            </a:r>
            <a:endParaRPr kumimoji="1" lang="ja-JP" altLang="en-US" sz="1100" dirty="0"/>
          </a:p>
        </p:txBody>
      </p:sp>
      <p:sp>
        <p:nvSpPr>
          <p:cNvPr id="8" name="正方形/長方形 7"/>
          <p:cNvSpPr/>
          <p:nvPr/>
        </p:nvSpPr>
        <p:spPr>
          <a:xfrm>
            <a:off x="8172507" y="5934075"/>
            <a:ext cx="399993" cy="228600"/>
          </a:xfrm>
          <a:prstGeom prst="rect">
            <a:avLst/>
          </a:prstGeom>
          <a:solidFill>
            <a:srgbClr val="FF9933">
              <a:alpha val="7686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四角形吹き出し 9"/>
          <p:cNvSpPr/>
          <p:nvPr/>
        </p:nvSpPr>
        <p:spPr>
          <a:xfrm>
            <a:off x="6705600" y="5391149"/>
            <a:ext cx="1832344" cy="314325"/>
          </a:xfrm>
          <a:prstGeom prst="wedgeRectCallout">
            <a:avLst>
              <a:gd name="adj1" fmla="val 33229"/>
              <a:gd name="adj2" fmla="val 90678"/>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kumimoji="1" lang="ja-JP" altLang="en-US" sz="1100" dirty="0" smtClean="0"/>
              <a:t>人数が「１」でも表示</a:t>
            </a:r>
            <a:endParaRPr kumimoji="1" lang="ja-JP" altLang="en-US" sz="1100" dirty="0"/>
          </a:p>
        </p:txBody>
      </p:sp>
    </p:spTree>
    <p:extLst>
      <p:ext uri="{BB962C8B-B14F-4D97-AF65-F5344CB8AC3E}">
        <p14:creationId xmlns:p14="http://schemas.microsoft.com/office/powerpoint/2010/main" val="60075352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2000" dirty="0" smtClean="0">
                <a:latin typeface="+mj-ea"/>
              </a:rPr>
              <a:t>３．統計データの最小単位での公開に関する会員からの意見</a:t>
            </a:r>
            <a:r>
              <a:rPr lang="ja-JP" altLang="en-US" sz="2000" dirty="0">
                <a:latin typeface="+mj-ea"/>
              </a:rPr>
              <a:t>③</a:t>
            </a:r>
            <a:endParaRPr kumimoji="1" lang="ja-JP" altLang="en-US" sz="2000" dirty="0">
              <a:latin typeface="+mj-ea"/>
            </a:endParaRPr>
          </a:p>
        </p:txBody>
      </p:sp>
      <p:sp>
        <p:nvSpPr>
          <p:cNvPr id="4" name="スライド番号プレースホルダー 3"/>
          <p:cNvSpPr>
            <a:spLocks noGrp="1"/>
          </p:cNvSpPr>
          <p:nvPr>
            <p:ph type="sldNum" sz="quarter" idx="10"/>
          </p:nvPr>
        </p:nvSpPr>
        <p:spPr>
          <a:xfrm>
            <a:off x="3598863" y="6601933"/>
            <a:ext cx="1981200" cy="366713"/>
          </a:xfrm>
        </p:spPr>
        <p:txBody>
          <a:bodyPr/>
          <a:lstStyle/>
          <a:p>
            <a:pPr>
              <a:defRPr/>
            </a:pPr>
            <a:fld id="{5C489480-8482-4FE0-A015-CFEEA03935A6}" type="slidenum">
              <a:rPr lang="ja-JP" altLang="en-US" smtClean="0"/>
              <a:pPr>
                <a:defRPr/>
              </a:pPr>
              <a:t>5</a:t>
            </a:fld>
            <a:endParaRPr lang="ja-JP" altLang="en-US" dirty="0"/>
          </a:p>
        </p:txBody>
      </p:sp>
      <p:sp>
        <p:nvSpPr>
          <p:cNvPr id="6" name="テキスト ボックス 5"/>
          <p:cNvSpPr txBox="1"/>
          <p:nvPr/>
        </p:nvSpPr>
        <p:spPr>
          <a:xfrm>
            <a:off x="483781" y="1684942"/>
            <a:ext cx="8176438" cy="5078313"/>
          </a:xfrm>
          <a:prstGeom prst="rect">
            <a:avLst/>
          </a:prstGeom>
          <a:noFill/>
        </p:spPr>
        <p:txBody>
          <a:bodyPr wrap="square" rtlCol="0">
            <a:spAutoFit/>
          </a:bodyPr>
          <a:lstStyle/>
          <a:p>
            <a:pPr marL="285750" indent="-285750">
              <a:buFont typeface="Wingdings" panose="05000000000000000000" pitchFamily="2" charset="2"/>
              <a:buChar char="u"/>
            </a:pPr>
            <a:r>
              <a:rPr lang="ja-JP" altLang="en-US" sz="1200" u="sng" dirty="0">
                <a:latin typeface="+mn-ea"/>
              </a:rPr>
              <a:t>住民基本台帳制度</a:t>
            </a:r>
            <a:r>
              <a:rPr lang="ja-JP" altLang="en-US" sz="1200" u="sng" dirty="0" smtClean="0">
                <a:latin typeface="+mn-ea"/>
              </a:rPr>
              <a:t>の閲覧制度に</a:t>
            </a:r>
            <a:r>
              <a:rPr lang="ja-JP" altLang="en-US" sz="1200" u="sng" dirty="0">
                <a:latin typeface="+mn-ea"/>
              </a:rPr>
              <a:t>関する</a:t>
            </a:r>
            <a:r>
              <a:rPr lang="ja-JP" altLang="en-US" sz="1200" u="sng" dirty="0" smtClean="0"/>
              <a:t>対応</a:t>
            </a:r>
            <a:endParaRPr lang="en-US" altLang="ja-JP" sz="1200" u="sng" dirty="0" smtClean="0"/>
          </a:p>
          <a:p>
            <a:pPr marL="285750" indent="-285750">
              <a:buFont typeface="Wingdings" panose="05000000000000000000" pitchFamily="2" charset="2"/>
              <a:buChar char="u"/>
            </a:pPr>
            <a:endParaRPr lang="en-US" altLang="ja-JP" sz="1200" u="sng" dirty="0"/>
          </a:p>
          <a:p>
            <a:pPr marL="285750" indent="-285750">
              <a:buFont typeface="Wingdings" panose="05000000000000000000" pitchFamily="2" charset="2"/>
              <a:buChar char="u"/>
            </a:pPr>
            <a:endParaRPr lang="en-US" altLang="ja-JP" sz="1200" u="sng" dirty="0" smtClean="0"/>
          </a:p>
          <a:p>
            <a:pPr marL="285750" indent="-285750">
              <a:buFont typeface="Wingdings" panose="05000000000000000000" pitchFamily="2" charset="2"/>
              <a:buChar char="u"/>
            </a:pPr>
            <a:endParaRPr lang="en-US" altLang="ja-JP" sz="1200" u="sng" dirty="0"/>
          </a:p>
          <a:p>
            <a:pPr marL="285750" indent="-285750">
              <a:buFont typeface="Wingdings" panose="05000000000000000000" pitchFamily="2" charset="2"/>
              <a:buChar char="u"/>
            </a:pPr>
            <a:endParaRPr lang="en-US" altLang="ja-JP" sz="1200" u="sng" dirty="0" smtClean="0"/>
          </a:p>
          <a:p>
            <a:pPr marL="285750" indent="-285750">
              <a:buFont typeface="Wingdings" panose="05000000000000000000" pitchFamily="2" charset="2"/>
              <a:buChar char="u"/>
            </a:pPr>
            <a:endParaRPr lang="en-US" altLang="ja-JP" sz="1200" u="sng" dirty="0"/>
          </a:p>
          <a:p>
            <a:pPr marL="285750" indent="-285750">
              <a:buFont typeface="Wingdings" panose="05000000000000000000" pitchFamily="2" charset="2"/>
              <a:buChar char="u"/>
            </a:pPr>
            <a:endParaRPr lang="en-US" altLang="ja-JP" sz="1200" u="sng" dirty="0" smtClean="0"/>
          </a:p>
          <a:p>
            <a:pPr marL="285750" indent="-285750">
              <a:buFont typeface="Wingdings" panose="05000000000000000000" pitchFamily="2" charset="2"/>
              <a:buChar char="u"/>
            </a:pPr>
            <a:endParaRPr lang="en-US" altLang="ja-JP" sz="1200" u="sng" dirty="0"/>
          </a:p>
          <a:p>
            <a:pPr marL="285750" indent="-285750">
              <a:buFont typeface="Wingdings" panose="05000000000000000000" pitchFamily="2" charset="2"/>
              <a:buChar char="u"/>
            </a:pPr>
            <a:endParaRPr lang="en-US" altLang="ja-JP" sz="1200" u="sng" dirty="0" smtClean="0"/>
          </a:p>
          <a:p>
            <a:endParaRPr lang="en-US" altLang="ja-JP" sz="1200" u="sng" dirty="0" smtClean="0"/>
          </a:p>
          <a:p>
            <a:endParaRPr lang="en-US" altLang="ja-JP" sz="1200" dirty="0" smtClean="0"/>
          </a:p>
          <a:p>
            <a:pPr marL="285750" indent="-285750">
              <a:buFont typeface="Wingdings" panose="05000000000000000000" pitchFamily="2" charset="2"/>
              <a:buChar char="u"/>
            </a:pPr>
            <a:endParaRPr lang="en-US" altLang="ja-JP" sz="1200" u="sng" dirty="0" smtClean="0"/>
          </a:p>
          <a:p>
            <a:pPr marL="285750" indent="-285750">
              <a:buFont typeface="Wingdings" panose="05000000000000000000" pitchFamily="2" charset="2"/>
              <a:buChar char="u"/>
            </a:pPr>
            <a:endParaRPr lang="en-US" altLang="ja-JP" sz="1200" u="sng" dirty="0"/>
          </a:p>
          <a:p>
            <a:pPr marL="285750" indent="-285750">
              <a:buFont typeface="Wingdings" panose="05000000000000000000" pitchFamily="2" charset="2"/>
              <a:buChar char="u"/>
            </a:pPr>
            <a:endParaRPr lang="en-US" altLang="ja-JP" sz="1200" u="sng" dirty="0" smtClean="0"/>
          </a:p>
          <a:p>
            <a:pPr marL="285750" indent="-285750">
              <a:buFont typeface="Wingdings" panose="05000000000000000000" pitchFamily="2" charset="2"/>
              <a:buChar char="u"/>
            </a:pPr>
            <a:endParaRPr lang="en-US" altLang="ja-JP" sz="1200" u="sng" dirty="0"/>
          </a:p>
          <a:p>
            <a:pPr marL="285750" indent="-285750">
              <a:buFont typeface="Wingdings" panose="05000000000000000000" pitchFamily="2" charset="2"/>
              <a:buChar char="u"/>
            </a:pPr>
            <a:endParaRPr lang="en-US" altLang="ja-JP" sz="1200" u="sng" dirty="0" smtClean="0"/>
          </a:p>
          <a:p>
            <a:pPr marL="285750" indent="-285750">
              <a:buFont typeface="Wingdings" panose="05000000000000000000" pitchFamily="2" charset="2"/>
              <a:buChar char="u"/>
            </a:pPr>
            <a:endParaRPr lang="en-US" altLang="ja-JP" sz="1200" u="sng" dirty="0"/>
          </a:p>
          <a:p>
            <a:pPr marL="285750" indent="-285750">
              <a:buFont typeface="Wingdings" panose="05000000000000000000" pitchFamily="2" charset="2"/>
              <a:buChar char="u"/>
            </a:pPr>
            <a:endParaRPr lang="en-US" altLang="ja-JP" sz="1200" u="sng" dirty="0" smtClean="0"/>
          </a:p>
          <a:p>
            <a:pPr marL="285750" indent="-285750">
              <a:buFont typeface="Wingdings" panose="05000000000000000000" pitchFamily="2" charset="2"/>
              <a:buChar char="u"/>
            </a:pPr>
            <a:endParaRPr lang="en-US" altLang="ja-JP" sz="1200" u="sng" dirty="0"/>
          </a:p>
          <a:p>
            <a:pPr marL="285750" indent="-285750">
              <a:buFont typeface="Wingdings" panose="05000000000000000000" pitchFamily="2" charset="2"/>
              <a:buChar char="u"/>
            </a:pPr>
            <a:endParaRPr lang="en-US" altLang="ja-JP" sz="1200" u="sng" dirty="0" smtClean="0"/>
          </a:p>
          <a:p>
            <a:pPr marL="285750" indent="-285750">
              <a:buFont typeface="Wingdings" panose="05000000000000000000" pitchFamily="2" charset="2"/>
              <a:buChar char="u"/>
            </a:pPr>
            <a:endParaRPr lang="en-US" altLang="ja-JP" sz="1200" u="sng" dirty="0"/>
          </a:p>
          <a:p>
            <a:pPr marL="285750" indent="-285750">
              <a:buFont typeface="Wingdings" panose="05000000000000000000" pitchFamily="2" charset="2"/>
              <a:buChar char="u"/>
            </a:pPr>
            <a:endParaRPr lang="en-US" altLang="ja-JP" sz="1200" u="sng" dirty="0" smtClean="0"/>
          </a:p>
          <a:p>
            <a:endParaRPr lang="en-US" altLang="ja-JP" sz="1200" u="sng" dirty="0" smtClean="0"/>
          </a:p>
          <a:p>
            <a:endParaRPr lang="en-US" altLang="ja-JP" sz="1200" u="sng" dirty="0"/>
          </a:p>
          <a:p>
            <a:pPr marL="285750" indent="-285750">
              <a:buFont typeface="Wingdings" panose="05000000000000000000" pitchFamily="2" charset="2"/>
              <a:buChar char="u"/>
            </a:pPr>
            <a:endParaRPr lang="en-US" altLang="ja-JP" sz="1200" u="sng" dirty="0" smtClean="0"/>
          </a:p>
          <a:p>
            <a:pPr marL="627063" indent="-180975">
              <a:buFont typeface="Arial" panose="020B0604020202020204" pitchFamily="34" charset="0"/>
              <a:buChar char="•"/>
            </a:pPr>
            <a:endParaRPr lang="en-US" altLang="ja-JP" sz="1200" dirty="0" smtClean="0"/>
          </a:p>
          <a:p>
            <a:pPr marL="627063" indent="-180975">
              <a:buFont typeface="Arial" panose="020B0604020202020204" pitchFamily="34" charset="0"/>
              <a:buChar char="•"/>
            </a:pPr>
            <a:endParaRPr lang="en-US" altLang="ja-JP" sz="1200" dirty="0" smtClean="0"/>
          </a:p>
        </p:txBody>
      </p:sp>
      <p:sp>
        <p:nvSpPr>
          <p:cNvPr id="9" name="メモ 8"/>
          <p:cNvSpPr/>
          <p:nvPr/>
        </p:nvSpPr>
        <p:spPr bwMode="auto">
          <a:xfrm>
            <a:off x="691116" y="842198"/>
            <a:ext cx="7846828" cy="646360"/>
          </a:xfrm>
          <a:prstGeom prst="foldedCorner">
            <a:avLst/>
          </a:prstGeom>
          <a:solidFill>
            <a:schemeClr val="accent1">
              <a:lumMod val="20000"/>
              <a:lumOff val="80000"/>
            </a:schemeClr>
          </a:solidFill>
          <a:ln w="19050" cap="flat" cmpd="sng" algn="ctr">
            <a:solidFill>
              <a:schemeClr val="accent1"/>
            </a:solidFill>
            <a:prstDash val="solid"/>
            <a:round/>
            <a:headEnd type="none" w="med" len="med"/>
            <a:tailEnd type="none" w="med" len="med"/>
          </a:ln>
          <a:effectLst/>
        </p:spPr>
        <p:txBody>
          <a:bodyPr vert="horz" wrap="square" lIns="72000" tIns="72000" rIns="72000" bIns="72000" numCol="1" rtlCol="0" anchor="t" anchorCtr="0" compatLnSpc="1">
            <a:prstTxWarp prst="textNoShape">
              <a:avLst/>
            </a:prstTxWarp>
          </a:bodyPr>
          <a:lstStyle/>
          <a:p>
            <a:pPr marL="285750" indent="-285750" fontAlgn="b">
              <a:buClr>
                <a:schemeClr val="tx2">
                  <a:lumMod val="75000"/>
                </a:schemeClr>
              </a:buClr>
              <a:buFont typeface="Wingdings" pitchFamily="2" charset="2"/>
              <a:buChar char="n"/>
            </a:pPr>
            <a:r>
              <a:rPr lang="ja-JP" altLang="en-US" sz="1400" dirty="0" smtClean="0">
                <a:latin typeface="ＭＳ Ｐゴシック" charset="-128"/>
              </a:rPr>
              <a:t>法的な対応については、会員自治体内でも現状の対応や考え方も分かれているため、ガバナンス委員会に対応について諮問することとする。</a:t>
            </a:r>
            <a:endParaRPr lang="en-US" altLang="ja-JP" sz="1400" dirty="0">
              <a:latin typeface="ＭＳ Ｐゴシック" charset="-128"/>
            </a:endParaRPr>
          </a:p>
        </p:txBody>
      </p:sp>
      <p:graphicFrame>
        <p:nvGraphicFramePr>
          <p:cNvPr id="13" name="表 12"/>
          <p:cNvGraphicFramePr>
            <a:graphicFrameLocks noGrp="1"/>
          </p:cNvGraphicFramePr>
          <p:nvPr>
            <p:extLst>
              <p:ext uri="{D42A27DB-BD31-4B8C-83A1-F6EECF244321}">
                <p14:modId xmlns:p14="http://schemas.microsoft.com/office/powerpoint/2010/main" val="634237135"/>
              </p:ext>
            </p:extLst>
          </p:nvPr>
        </p:nvGraphicFramePr>
        <p:xfrm>
          <a:off x="970222" y="1987694"/>
          <a:ext cx="7602278" cy="1517506"/>
        </p:xfrm>
        <a:graphic>
          <a:graphicData uri="http://schemas.openxmlformats.org/drawingml/2006/table">
            <a:tbl>
              <a:tblPr firstCol="1">
                <a:tableStyleId>{E8B1032C-EA38-4F05-BA0D-38AFFFC7BED3}</a:tableStyleId>
              </a:tblPr>
              <a:tblGrid>
                <a:gridCol w="1268521"/>
                <a:gridCol w="6333757"/>
              </a:tblGrid>
              <a:tr h="1043285">
                <a:tc>
                  <a:txBody>
                    <a:bodyPr/>
                    <a:lstStyle/>
                    <a:p>
                      <a:r>
                        <a:rPr kumimoji="1" lang="ja-JP" altLang="en-US" sz="1200" dirty="0" smtClean="0">
                          <a:solidFill>
                            <a:schemeClr val="bg1"/>
                          </a:solidFill>
                        </a:rPr>
                        <a:t>閲覧制度との</a:t>
                      </a:r>
                      <a:endParaRPr kumimoji="1" lang="en-US" altLang="ja-JP" sz="1200" dirty="0" smtClean="0">
                        <a:solidFill>
                          <a:schemeClr val="bg1"/>
                        </a:solidFill>
                      </a:endParaRPr>
                    </a:p>
                    <a:p>
                      <a:r>
                        <a:rPr kumimoji="1" lang="ja-JP" altLang="en-US" sz="1200" dirty="0" smtClean="0">
                          <a:solidFill>
                            <a:schemeClr val="bg1"/>
                          </a:solidFill>
                        </a:rPr>
                        <a:t>整合性に関する意見</a:t>
                      </a:r>
                      <a:endParaRPr kumimoji="1" lang="ja-JP" altLang="en-US" sz="1200" dirty="0">
                        <a:solidFill>
                          <a:schemeClr val="bg1"/>
                        </a:solidFill>
                      </a:endParaRPr>
                    </a:p>
                  </a:txBody>
                  <a:tcPr>
                    <a:solidFill>
                      <a:schemeClr val="accent6">
                        <a:lumMod val="60000"/>
                        <a:lumOff val="40000"/>
                      </a:schemeClr>
                    </a:solidFill>
                  </a:tcPr>
                </a:tc>
                <a:tc>
                  <a:txBody>
                    <a:bodyPr/>
                    <a:lstStyle/>
                    <a:p>
                      <a:pPr marL="180975" marR="0" lvl="0" indent="-180975"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1" lang="ja-JP" altLang="en-US" sz="1200" b="0" i="0" u="none" strike="noStrike" kern="1200" cap="none" spc="0" normalizeH="0" baseline="0" noProof="0" dirty="0" smtClean="0">
                          <a:ln>
                            <a:noFill/>
                          </a:ln>
                          <a:solidFill>
                            <a:prstClr val="black"/>
                          </a:solidFill>
                          <a:effectLst/>
                          <a:uLnTx/>
                          <a:uFillTx/>
                          <a:latin typeface="Arial" charset="0"/>
                          <a:ea typeface="ＭＳ Ｐゴシック" charset="-128"/>
                        </a:rPr>
                        <a:t>住民基本台帳法改正により、それまで第三者が閲覧可能であった住民情報が</a:t>
                      </a:r>
                      <a:r>
                        <a:rPr kumimoji="1" lang="ja-JP" altLang="en-US" sz="1200" b="0" i="0" u="sng" strike="noStrike" kern="1200" cap="none" spc="0" normalizeH="0" baseline="0" noProof="0" dirty="0" smtClean="0">
                          <a:ln>
                            <a:noFill/>
                          </a:ln>
                          <a:solidFill>
                            <a:prstClr val="black"/>
                          </a:solidFill>
                          <a:effectLst/>
                          <a:uLnTx/>
                          <a:uFillTx/>
                          <a:latin typeface="Arial" charset="0"/>
                          <a:ea typeface="ＭＳ Ｐゴシック" charset="-128"/>
                        </a:rPr>
                        <a:t>個人情報保護の観点から原則非公開になった</a:t>
                      </a:r>
                      <a:r>
                        <a:rPr kumimoji="1" lang="ja-JP" altLang="en-US" sz="1200" b="0" i="0" u="none" strike="noStrike" kern="1200" cap="none" spc="0" normalizeH="0" baseline="0" noProof="0" dirty="0" smtClean="0">
                          <a:ln>
                            <a:noFill/>
                          </a:ln>
                          <a:solidFill>
                            <a:prstClr val="black"/>
                          </a:solidFill>
                          <a:effectLst/>
                          <a:uLnTx/>
                          <a:uFillTx/>
                          <a:latin typeface="Arial" charset="0"/>
                          <a:ea typeface="ＭＳ Ｐゴシック" charset="-128"/>
                        </a:rPr>
                        <a:t>。仮にオープンデータとして</a:t>
                      </a:r>
                      <a:r>
                        <a:rPr kumimoji="1" lang="en-US" altLang="ja-JP" sz="1200" b="0" i="0" u="none" strike="noStrike" kern="1200" cap="none" spc="0" normalizeH="0" baseline="0" noProof="0" dirty="0" smtClean="0">
                          <a:ln>
                            <a:noFill/>
                          </a:ln>
                          <a:solidFill>
                            <a:prstClr val="black"/>
                          </a:solidFill>
                          <a:effectLst/>
                          <a:uLnTx/>
                          <a:uFillTx/>
                          <a:latin typeface="Arial" charset="0"/>
                          <a:ea typeface="ＭＳ Ｐゴシック" charset="-128"/>
                        </a:rPr>
                        <a:t>_</a:t>
                      </a:r>
                      <a:r>
                        <a:rPr kumimoji="1" lang="ja-JP" altLang="en-US" sz="1200" b="0" i="0" u="none" strike="noStrike" kern="1200" cap="none" spc="0" normalizeH="0" baseline="0" noProof="0" dirty="0" smtClean="0">
                          <a:ln>
                            <a:noFill/>
                          </a:ln>
                          <a:solidFill>
                            <a:prstClr val="black"/>
                          </a:solidFill>
                          <a:effectLst/>
                          <a:uLnTx/>
                          <a:uFillTx/>
                          <a:latin typeface="Arial" charset="0"/>
                          <a:ea typeface="ＭＳ Ｐゴシック" charset="-128"/>
                        </a:rPr>
                        <a:t>世帯構成が特定できるもの（世帯主や続柄の情報等）を公開した場合に、</a:t>
                      </a:r>
                      <a:r>
                        <a:rPr kumimoji="1" lang="ja-JP" altLang="en-US" sz="1200" b="1" i="0" u="sng" strike="noStrike" kern="1200" cap="none" spc="0" normalizeH="0" baseline="0" noProof="0" dirty="0" smtClean="0">
                          <a:ln>
                            <a:noFill/>
                          </a:ln>
                          <a:solidFill>
                            <a:schemeClr val="accent6"/>
                          </a:solidFill>
                          <a:effectLst/>
                          <a:uLnTx/>
                          <a:uFillTx/>
                          <a:latin typeface="Arial" charset="0"/>
                          <a:ea typeface="ＭＳ Ｐゴシック" charset="-128"/>
                        </a:rPr>
                        <a:t>現在の住基閲覧制度の趣旨から外れてしまうのではないか</a:t>
                      </a:r>
                      <a:r>
                        <a:rPr kumimoji="1" lang="ja-JP" altLang="en-US" sz="1200" b="0" i="0" u="none" strike="noStrike" kern="1200" cap="none" spc="0" normalizeH="0" baseline="0" noProof="0" dirty="0" smtClean="0">
                          <a:ln>
                            <a:noFill/>
                          </a:ln>
                          <a:solidFill>
                            <a:prstClr val="black"/>
                          </a:solidFill>
                          <a:effectLst/>
                          <a:uLnTx/>
                          <a:uFillTx/>
                          <a:latin typeface="Arial" charset="0"/>
                          <a:ea typeface="ＭＳ Ｐゴシック" charset="-128"/>
                        </a:rPr>
                        <a:t>。（なお、この自治体は懸念はあるが禁止されているわけではないと解釈し、原則として公開している）</a:t>
                      </a:r>
                    </a:p>
                  </a:txBody>
                  <a:tcPr/>
                </a:tc>
              </a:tr>
              <a:tr h="474221">
                <a:tc>
                  <a:txBody>
                    <a:bodyPr/>
                    <a:lstStyle/>
                    <a:p>
                      <a:r>
                        <a:rPr kumimoji="1" lang="ja-JP" altLang="en-US" sz="1200" dirty="0" smtClean="0">
                          <a:solidFill>
                            <a:schemeClr val="bg1"/>
                          </a:solidFill>
                        </a:rPr>
                        <a:t>市内規として扱っている意見</a:t>
                      </a:r>
                      <a:endParaRPr kumimoji="1" lang="ja-JP" altLang="en-US" sz="1200" dirty="0">
                        <a:solidFill>
                          <a:schemeClr val="bg1"/>
                        </a:solidFill>
                      </a:endParaRPr>
                    </a:p>
                  </a:txBody>
                  <a:tcPr>
                    <a:solidFill>
                      <a:schemeClr val="accent6">
                        <a:lumMod val="60000"/>
                        <a:lumOff val="40000"/>
                      </a:schemeClr>
                    </a:solidFill>
                  </a:tcPr>
                </a:tc>
                <a:tc>
                  <a:txBody>
                    <a:bodyPr/>
                    <a:lstStyle/>
                    <a:p>
                      <a:pPr marL="171450" indent="-171450">
                        <a:buFont typeface="Arial" panose="020B0604020202020204" pitchFamily="34" charset="0"/>
                        <a:buChar char="•"/>
                      </a:pPr>
                      <a:r>
                        <a:rPr kumimoji="1" lang="ja-JP" altLang="en-US" sz="1200" b="0" u="none" dirty="0" smtClean="0">
                          <a:solidFill>
                            <a:schemeClr val="tx1"/>
                          </a:solidFill>
                        </a:rPr>
                        <a:t>総務省統計局の小地域集計結果の秘匿方法に基づき、</a:t>
                      </a:r>
                      <a:r>
                        <a:rPr kumimoji="1" lang="ja-JP" altLang="en-US" sz="1200" b="1" u="sng" dirty="0" smtClean="0">
                          <a:solidFill>
                            <a:schemeClr val="accent6"/>
                          </a:solidFill>
                        </a:rPr>
                        <a:t>当市内規として取扱っており、住基法及び条例等を根拠としてはいない</a:t>
                      </a:r>
                      <a:r>
                        <a:rPr kumimoji="1" lang="ja-JP" altLang="en-US" sz="1200" b="0" u="none" dirty="0" smtClean="0">
                          <a:solidFill>
                            <a:schemeClr val="tx1"/>
                          </a:solidFill>
                        </a:rPr>
                        <a:t>。</a:t>
                      </a:r>
                      <a:endParaRPr kumimoji="1" lang="ja-JP" altLang="en-US" sz="1200" b="0" u="none" dirty="0">
                        <a:solidFill>
                          <a:schemeClr val="tx1"/>
                        </a:solidFill>
                      </a:endParaRPr>
                    </a:p>
                  </a:txBody>
                  <a:tcPr/>
                </a:tc>
              </a:tr>
            </a:tbl>
          </a:graphicData>
        </a:graphic>
      </p:graphicFrame>
      <p:sp>
        <p:nvSpPr>
          <p:cNvPr id="15" name="テキスト ボックス 14"/>
          <p:cNvSpPr txBox="1"/>
          <p:nvPr/>
        </p:nvSpPr>
        <p:spPr>
          <a:xfrm>
            <a:off x="1015631" y="3590925"/>
            <a:ext cx="7474688" cy="1323439"/>
          </a:xfrm>
          <a:prstGeom prst="rect">
            <a:avLst/>
          </a:prstGeom>
          <a:noFill/>
          <a:ln>
            <a:solidFill>
              <a:schemeClr val="tx1"/>
            </a:solidFill>
            <a:prstDash val="dash"/>
          </a:ln>
        </p:spPr>
        <p:txBody>
          <a:bodyPr wrap="square" rtlCol="0">
            <a:spAutoFit/>
          </a:bodyPr>
          <a:lstStyle/>
          <a:p>
            <a:r>
              <a:rPr lang="ja-JP" altLang="en-US" sz="1000" dirty="0"/>
              <a:t>（個人又は法人の申出による住民基本台帳の一部の写しの閲覧）</a:t>
            </a:r>
            <a:endParaRPr lang="en-US" altLang="ja-JP" sz="1000" dirty="0" smtClean="0"/>
          </a:p>
          <a:p>
            <a:pPr marL="180975" indent="-180975"/>
            <a:r>
              <a:rPr lang="ja-JP" altLang="en-US" sz="1000" b="1" dirty="0" smtClean="0"/>
              <a:t>第十一条の二</a:t>
            </a:r>
            <a:r>
              <a:rPr lang="ja-JP" altLang="en-US" sz="1000" dirty="0" smtClean="0"/>
              <a:t>　</a:t>
            </a:r>
            <a:r>
              <a:rPr lang="ja-JP" altLang="en-US" sz="1000" dirty="0"/>
              <a:t>市町村長は、次に掲げる活動を行うために住民基本台帳の一部の写しを閲覧することが必要である旨の申出があり、かつ、</a:t>
            </a:r>
            <a:r>
              <a:rPr lang="ja-JP" altLang="en-US" sz="1000" u="sng" dirty="0"/>
              <a:t>当該申出を相当と認めるとき</a:t>
            </a:r>
            <a:r>
              <a:rPr lang="ja-JP" altLang="en-US" sz="1000" dirty="0"/>
              <a:t>は、当該申出を行う者（以下この条及び第五十一条において「申出者」という。）が個人の場合に</a:t>
            </a:r>
            <a:r>
              <a:rPr lang="ja-JP" altLang="en-US" sz="1000" dirty="0" err="1"/>
              <a:t>あつては当該</a:t>
            </a:r>
            <a:r>
              <a:rPr lang="ja-JP" altLang="en-US" sz="1000" dirty="0"/>
              <a:t>申出者又はその指定する者に、当該申出者が法人（法人でない団体で代表者又は管理人の定めのあるものを含む。以下この条及び第十二条の三第四項において同じ。）の場合にあつては当該法人の役職員又は構成員（他の法人と共同して申出をする場合にあつては、当該他の法人の役職員又は構成員を含む。）で当該法人が指定するものに、その活動に必要な限度において、住民基本台帳の一部の写しを閲覧させることができる</a:t>
            </a:r>
            <a:r>
              <a:rPr lang="ja-JP" altLang="en-US" sz="1000" dirty="0" smtClean="0"/>
              <a:t>。</a:t>
            </a:r>
            <a:endParaRPr lang="en-US" altLang="ja-JP" sz="1000" dirty="0" smtClean="0"/>
          </a:p>
          <a:p>
            <a:pPr marL="180975" indent="-180975"/>
            <a:r>
              <a:rPr lang="ja-JP" altLang="en-US" sz="1000" dirty="0" smtClean="0"/>
              <a:t>　（以下省略）</a:t>
            </a:r>
          </a:p>
        </p:txBody>
      </p:sp>
      <p:sp>
        <p:nvSpPr>
          <p:cNvPr id="16" name="フローチャート : 組合せ 15"/>
          <p:cNvSpPr/>
          <p:nvPr/>
        </p:nvSpPr>
        <p:spPr>
          <a:xfrm>
            <a:off x="3152553" y="5031637"/>
            <a:ext cx="2838893" cy="159488"/>
          </a:xfrm>
          <a:prstGeom prst="flowChartMerge">
            <a:avLst/>
          </a:prstGeom>
          <a:solidFill>
            <a:srgbClr val="FFFF66"/>
          </a:solidFill>
          <a:ln/>
        </p:spPr>
        <p:style>
          <a:lnRef idx="0">
            <a:schemeClr val="accent4"/>
          </a:lnRef>
          <a:fillRef idx="3">
            <a:schemeClr val="accent4"/>
          </a:fillRef>
          <a:effectRef idx="3">
            <a:schemeClr val="accent4"/>
          </a:effectRef>
          <a:fontRef idx="minor">
            <a:schemeClr val="lt1"/>
          </a:fontRef>
        </p:style>
        <p:txBody>
          <a:bodyPr rtlCol="0" anchor="ctr"/>
          <a:lstStyle/>
          <a:p>
            <a:pPr algn="ctr"/>
            <a:endParaRPr kumimoji="1" lang="ja-JP" altLang="en-US"/>
          </a:p>
        </p:txBody>
      </p:sp>
      <p:sp>
        <p:nvSpPr>
          <p:cNvPr id="17" name="テキスト ボックス 16"/>
          <p:cNvSpPr txBox="1"/>
          <p:nvPr/>
        </p:nvSpPr>
        <p:spPr>
          <a:xfrm>
            <a:off x="914400" y="5344250"/>
            <a:ext cx="7315200" cy="646331"/>
          </a:xfrm>
          <a:prstGeom prst="rect">
            <a:avLst/>
          </a:prstGeom>
          <a:noFill/>
          <a:ln>
            <a:solidFill>
              <a:schemeClr val="accent2"/>
            </a:solidFill>
          </a:ln>
        </p:spPr>
        <p:txBody>
          <a:bodyPr wrap="square" rtlCol="0">
            <a:spAutoFit/>
          </a:bodyPr>
          <a:lstStyle/>
          <a:p>
            <a:endParaRPr lang="en-US" altLang="ja-JP" sz="1200" dirty="0" smtClean="0">
              <a:solidFill>
                <a:schemeClr val="accent2"/>
              </a:solidFill>
            </a:endParaRPr>
          </a:p>
          <a:p>
            <a:pPr marL="171450" indent="-171450">
              <a:buFont typeface="Wingdings" panose="05000000000000000000" pitchFamily="2" charset="2"/>
              <a:buChar char="l"/>
            </a:pPr>
            <a:r>
              <a:rPr lang="ja-JP" altLang="en-US" sz="1200" dirty="0">
                <a:solidFill>
                  <a:schemeClr val="accent2"/>
                </a:solidFill>
              </a:rPr>
              <a:t>「住民基本台帳ベースの人口及び世帯データ」の</a:t>
            </a:r>
            <a:r>
              <a:rPr lang="ja-JP" altLang="en-US" sz="1200" dirty="0" smtClean="0">
                <a:solidFill>
                  <a:schemeClr val="accent2"/>
                </a:solidFill>
              </a:rPr>
              <a:t>公開について、統計法や住民基本台帳法等との関係について、データガバナンス</a:t>
            </a:r>
            <a:r>
              <a:rPr lang="ja-JP" altLang="en-US" sz="1200" smtClean="0">
                <a:solidFill>
                  <a:schemeClr val="accent2"/>
                </a:solidFill>
              </a:rPr>
              <a:t>委員会にて検討いただく。</a:t>
            </a:r>
            <a:endParaRPr lang="en-US" altLang="ja-JP" sz="1200" dirty="0" smtClean="0">
              <a:solidFill>
                <a:schemeClr val="accent2"/>
              </a:solidFill>
            </a:endParaRPr>
          </a:p>
        </p:txBody>
      </p:sp>
      <p:sp>
        <p:nvSpPr>
          <p:cNvPr id="18" name="テキスト ボックス 17"/>
          <p:cNvSpPr txBox="1"/>
          <p:nvPr/>
        </p:nvSpPr>
        <p:spPr>
          <a:xfrm>
            <a:off x="786813" y="5205750"/>
            <a:ext cx="1174899" cy="276999"/>
          </a:xfrm>
          <a:prstGeom prst="rect">
            <a:avLst/>
          </a:prstGeom>
        </p:spPr>
        <p:style>
          <a:lnRef idx="3">
            <a:schemeClr val="lt1"/>
          </a:lnRef>
          <a:fillRef idx="1">
            <a:schemeClr val="accent2"/>
          </a:fillRef>
          <a:effectRef idx="1">
            <a:schemeClr val="accent2"/>
          </a:effectRef>
          <a:fontRef idx="minor">
            <a:schemeClr val="lt1"/>
          </a:fontRef>
        </p:style>
        <p:txBody>
          <a:bodyPr wrap="square" rtlCol="0">
            <a:spAutoFit/>
          </a:bodyPr>
          <a:lstStyle/>
          <a:p>
            <a:pPr algn="ctr"/>
            <a:r>
              <a:rPr lang="ja-JP" altLang="en-US" sz="1200" b="1" dirty="0" smtClean="0">
                <a:solidFill>
                  <a:schemeClr val="bg1"/>
                </a:solidFill>
              </a:rPr>
              <a:t>事務局提案</a:t>
            </a:r>
            <a:endParaRPr lang="en-US" altLang="ja-JP" sz="1200" b="1" dirty="0" smtClean="0">
              <a:solidFill>
                <a:schemeClr val="bg1"/>
              </a:solidFill>
            </a:endParaRPr>
          </a:p>
        </p:txBody>
      </p:sp>
    </p:spTree>
    <p:extLst>
      <p:ext uri="{BB962C8B-B14F-4D97-AF65-F5344CB8AC3E}">
        <p14:creationId xmlns:p14="http://schemas.microsoft.com/office/powerpoint/2010/main" val="109231429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アース">
  <a:themeElements>
    <a:clrScheme name="アーバン">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アース">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アース">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アーバン">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themeOverride>
</file>

<file path=ppt/theme/themeOverride2.xml><?xml version="1.0" encoding="utf-8"?>
<a:themeOverride xmlns:a="http://schemas.openxmlformats.org/drawingml/2006/main">
  <a:clrScheme name="アーバン">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themeOverride>
</file>

<file path=docProps/app.xml><?xml version="1.0" encoding="utf-8"?>
<Properties xmlns="http://schemas.openxmlformats.org/officeDocument/2006/extended-properties" xmlns:vt="http://schemas.openxmlformats.org/officeDocument/2006/docPropsVTypes">
  <Template/>
  <TotalTime>15628</TotalTime>
  <Words>1142</Words>
  <Application>Microsoft Office PowerPoint</Application>
  <PresentationFormat>画面に合わせる (4:3)</PresentationFormat>
  <Paragraphs>132</Paragraphs>
  <Slides>6</Slides>
  <Notes>0</Notes>
  <HiddenSlides>0</HiddenSlides>
  <MMClips>0</MMClips>
  <ScaleCrop>false</ScaleCrop>
  <HeadingPairs>
    <vt:vector size="4" baseType="variant">
      <vt:variant>
        <vt:lpstr>テーマ</vt:lpstr>
      </vt:variant>
      <vt:variant>
        <vt:i4>1</vt:i4>
      </vt:variant>
      <vt:variant>
        <vt:lpstr>スライド タイトル</vt:lpstr>
      </vt:variant>
      <vt:variant>
        <vt:i4>6</vt:i4>
      </vt:variant>
    </vt:vector>
  </HeadingPairs>
  <TitlesOfParts>
    <vt:vector size="7" baseType="lpstr">
      <vt:lpstr>アース</vt:lpstr>
      <vt:lpstr>PowerPoint プレゼンテーション</vt:lpstr>
      <vt:lpstr>１．検討依頼事項</vt:lpstr>
      <vt:lpstr>２．統計データの公開に関する法的な制限</vt:lpstr>
      <vt:lpstr>３．統計データの最小単位での公開に関する会員からの意見①</vt:lpstr>
      <vt:lpstr>３．統計データの最小単位での公開に関する会員からの意見②</vt:lpstr>
      <vt:lpstr>３．統計データの最小単位での公開に関する会員からの意見③</vt:lpstr>
    </vt:vector>
  </TitlesOfParts>
  <Company>SPU</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データガバナンス</dc:title>
  <dc:creator>OpenData</dc:creator>
  <cp:lastModifiedBy>MRI</cp:lastModifiedBy>
  <cp:revision>617</cp:revision>
  <cp:lastPrinted>2014-03-18T01:00:57Z</cp:lastPrinted>
  <dcterms:created xsi:type="dcterms:W3CDTF">2012-11-30T13:43:40Z</dcterms:created>
  <dcterms:modified xsi:type="dcterms:W3CDTF">2014-03-18T02:20:08Z</dcterms:modified>
</cp:coreProperties>
</file>