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1" autoAdjust="0"/>
    <p:restoredTop sz="94660"/>
  </p:normalViewPr>
  <p:slideViewPr>
    <p:cSldViewPr>
      <p:cViewPr varScale="1">
        <p:scale>
          <a:sx n="91" d="100"/>
          <a:sy n="91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74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367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59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05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621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16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7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19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860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97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43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26C36-161A-4D09-8593-48D3D503E2D7}" type="datetimeFigureOut">
              <a:rPr kumimoji="1" lang="ja-JP" altLang="en-US" smtClean="0"/>
              <a:t>2014/2/14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6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pendata-contest.jp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67544" y="2204864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600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関連事業のご紹介</a:t>
            </a:r>
            <a:endParaRPr lang="en-US" altLang="ja-JP" sz="3600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endParaRPr lang="en-US" altLang="ja-JP" sz="24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endParaRPr lang="en-US" altLang="ja-JP" sz="2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endParaRPr lang="en-US" altLang="ja-JP" sz="24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r>
              <a:rPr lang="en-US" altLang="ja-JP" sz="24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2014.02.20</a:t>
            </a:r>
          </a:p>
          <a:p>
            <a:pPr algn="ctr"/>
            <a:endParaRPr lang="en-US" altLang="ja-JP" sz="2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r>
              <a:rPr lang="ja-JP" altLang="en-US" sz="24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オープンデータ流通推進コンソーシアム事務局</a:t>
            </a:r>
            <a:endParaRPr lang="ja-JP" altLang="en-US" sz="2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991872" y="3667"/>
            <a:ext cx="1152128" cy="40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資料６</a:t>
            </a:r>
            <a:endParaRPr kumimoji="1" lang="en-US" altLang="ja-JP" dirty="0" smtClean="0">
              <a:solidFill>
                <a:schemeClr val="tx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92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238067" y="764704"/>
            <a:ext cx="39738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indent="-85725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</a:t>
            </a:r>
            <a:r>
              <a:rPr lang="en-US" altLang="ja-JP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2013.12.20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に、政府のデータカタログサイト（試行版）が公開されました。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・現在、約</a:t>
            </a:r>
            <a:r>
              <a:rPr lang="en-US" altLang="ja-JP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10,000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のデータセットが公開されています。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・開発者向けコーナーや、意見受付コーナーが用意されています。試行版に寄せられた意見・要望などは、来年度、本格版を構築する際に活用されます。どんどん活用して、意見・要望を寄せましょう。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590" y="0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１</a:t>
            </a:r>
            <a:r>
              <a:rPr lang="ja-JP" altLang="en-US" sz="3200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．データカタログサイト試行版</a:t>
            </a:r>
            <a:endParaRPr lang="en-US" altLang="ja-JP" sz="3200" dirty="0" smtClean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8590" y="584775"/>
            <a:ext cx="91354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52" y="12169"/>
            <a:ext cx="1396347" cy="58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216" y="748461"/>
            <a:ext cx="4332434" cy="5475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5693682" y="6297757"/>
            <a:ext cx="18984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400" dirty="0"/>
              <a:t>http://www.data.go.jp/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7304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52" y="12169"/>
            <a:ext cx="1396347" cy="58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98AF-388E-497A-B862-65AE4B989BE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-1"/>
            <a:ext cx="6563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２</a:t>
            </a:r>
            <a:r>
              <a:rPr lang="ja-JP" altLang="en-US" sz="3200" dirty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．オープンデータ実証</a:t>
            </a:r>
            <a:r>
              <a:rPr lang="ja-JP" altLang="en-US" sz="32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実験（総務省）</a:t>
            </a:r>
            <a:endParaRPr kumimoji="1" lang="en-US" altLang="ja-JP" sz="3200" dirty="0" smtClean="0">
              <a:solidFill>
                <a:srgbClr val="0070C0"/>
              </a:solidFill>
              <a:latin typeface="HGP明朝E" pitchFamily="18" charset="-128"/>
              <a:ea typeface="HGP明朝E" pitchFamily="18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-1" y="596943"/>
            <a:ext cx="914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251518" y="764704"/>
            <a:ext cx="87129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総務省では、分野を超えたデータの流通・連携・利活用を効果的に行うために必要となる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、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ja-JP" altLang="en-US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265113" indent="-265113"/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(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1) 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情報流通連携基盤共通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API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（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標準データ規格（データモデル、データフォーマット、共通ボキャブラリ）及び標準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API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規格）の確立・国際標準化</a:t>
            </a:r>
          </a:p>
          <a:p>
            <a:pPr marL="265113" indent="-265113"/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(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2) 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データの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2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次利用に関するルール（データガバナンス方式）の策定</a:t>
            </a:r>
          </a:p>
          <a:p>
            <a:pPr marL="265113" indent="-265113"/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(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3) 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オープンデータ化のメリットの可視化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等</a:t>
            </a:r>
            <a:endParaRPr lang="en-US" altLang="ja-JP" dirty="0" smtClean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265113" indent="-265113"/>
            <a:endParaRPr lang="ja-JP" altLang="en-US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の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ための実証実験を実施して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います。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平成２５年度は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「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1.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自治体行政情報」「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2.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社会資本」「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3.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観光」「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4.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防災」「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5.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公共交通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」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「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6.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統計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情報・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データカタログ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」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「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7.</a:t>
            </a:r>
            <a:r>
              <a:rPr lang="zh-TW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花粉症</a:t>
            </a:r>
            <a:r>
              <a:rPr lang="zh-TW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関連</a:t>
            </a:r>
            <a:r>
              <a:rPr lang="zh-TW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情報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」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の７つのテーマで実証実験が行われ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ています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各実証実験の概要と、提供されている公共データは、下記のサイトを御覧ください。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なお、各実証実験では、開発者への情報提供等、サポートするための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開発者サイト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を開設しています。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en-US" altLang="ja-JP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2/22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のインターナショナル オープン データ ディ において、これらのデータを活用していただくことが可能です。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平成２５年度オープンデータ実証実験の概要（オープンデータ・アプリコンテストサイト内）</a:t>
            </a:r>
            <a:endParaRPr lang="en-US" altLang="ja-JP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http://www.opendata.gr.jp/2013contest/apis/index.html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8063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52" y="12169"/>
            <a:ext cx="1396347" cy="58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98AF-388E-497A-B862-65AE4B989BE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-1"/>
            <a:ext cx="73709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３</a:t>
            </a:r>
            <a:r>
              <a:rPr lang="ja-JP" altLang="en-US" sz="3200" dirty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．オープンデータ・ユースケースコンテスト</a:t>
            </a:r>
            <a:endParaRPr kumimoji="1" lang="en-US" altLang="ja-JP" sz="3200" dirty="0" smtClean="0">
              <a:solidFill>
                <a:srgbClr val="0070C0"/>
              </a:solidFill>
              <a:latin typeface="HGP明朝E" pitchFamily="18" charset="-128"/>
              <a:ea typeface="HGP明朝E" pitchFamily="18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-1" y="596943"/>
            <a:ext cx="914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254556" y="692696"/>
            <a:ext cx="87129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・主催：経済産業省・総務省。（</a:t>
            </a:r>
            <a:r>
              <a:rPr lang="en-US" altLang="ja-JP" dirty="0">
                <a:latin typeface="HGP明朝E" panose="02020900000000000000" pitchFamily="18" charset="-128"/>
                <a:ea typeface="HGP明朝E" panose="02020900000000000000" pitchFamily="18" charset="-128"/>
                <a:hlinkClick r:id="rId3"/>
              </a:rPr>
              <a:t>http://opendata-contest.jp</a:t>
            </a:r>
            <a:r>
              <a:rPr lang="en-US" altLang="ja-JP" dirty="0" smtClean="0">
                <a:latin typeface="HGP明朝E" panose="02020900000000000000" pitchFamily="18" charset="-128"/>
                <a:ea typeface="HGP明朝E" panose="02020900000000000000" pitchFamily="18" charset="-128"/>
                <a:hlinkClick r:id="rId3"/>
              </a:rPr>
              <a:t>/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）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・</a:t>
            </a:r>
            <a:r>
              <a:rPr lang="en-US" altLang="ja-JP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2014.02.07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（金）に表彰式が行われました。受賞者は以下のとおりです。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１）アプリケーション部門</a:t>
            </a:r>
            <a:endParaRPr lang="en-US" altLang="ja-JP" dirty="0" smtClean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021553"/>
              </p:ext>
            </p:extLst>
          </p:nvPr>
        </p:nvGraphicFramePr>
        <p:xfrm>
          <a:off x="377532" y="1893025"/>
          <a:ext cx="8388933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3"/>
                <a:gridCol w="4464496"/>
                <a:gridCol w="27363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作品名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作成者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最優秀賞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NGY Night Street Advisor 〜 </a:t>
                      </a:r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明るい夜道を案内する安心・安全な歩行者ナビゲーションシステム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zh-TW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明石工業高等専門学校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優秀賞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AED SOS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Team AED SOS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東海道中ぶらり旅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チーム　よこはま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zh-TW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審査員特別賞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市民がつくる二次加工データの流通とデータクリエータ育成を支援する基盤アプリケーション </a:t>
                      </a:r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LinkData.org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zh-TW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理研豊田研究室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優秀アプローチ賞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LifeLine</a:t>
                      </a:r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（仮称）防災システム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LifeLine</a:t>
                      </a:r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（仮称）防災システム　プロジェクトチーム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越前市ゴミチェッカー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越前市</a:t>
                      </a:r>
                      <a:r>
                        <a:rPr kumimoji="1" lang="ja-JP" altLang="en-US" sz="1600" dirty="0" err="1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ぷらぷらぼ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技術賞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Where Does My Water Go? </a:t>
                      </a:r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千葉県浦安市の場合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インディゴ株式会社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SVG</a:t>
                      </a:r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版地下構造データ公開システム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地下構造データ連携型システムの流通推進協議会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572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52" y="12169"/>
            <a:ext cx="1396347" cy="58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98AF-388E-497A-B862-65AE4B989BE3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-1"/>
            <a:ext cx="73709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３</a:t>
            </a:r>
            <a:r>
              <a:rPr lang="ja-JP" altLang="en-US" sz="3200" dirty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．オープンデータ・ユースケースコンテスト</a:t>
            </a:r>
            <a:endParaRPr kumimoji="1" lang="en-US" altLang="ja-JP" sz="3200" dirty="0" smtClean="0">
              <a:solidFill>
                <a:srgbClr val="0070C0"/>
              </a:solidFill>
              <a:latin typeface="HGP明朝E" pitchFamily="18" charset="-128"/>
              <a:ea typeface="HGP明朝E" pitchFamily="18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-1" y="596943"/>
            <a:ext cx="914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396591" y="864352"/>
            <a:ext cx="87129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/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２）オープン化推進部門</a:t>
            </a:r>
            <a:endParaRPr lang="en-US" altLang="ja-JP" dirty="0" smtClean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736866"/>
              </p:ext>
            </p:extLst>
          </p:nvPr>
        </p:nvGraphicFramePr>
        <p:xfrm>
          <a:off x="377532" y="1233684"/>
          <a:ext cx="8388933" cy="272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3"/>
                <a:gridCol w="4464496"/>
                <a:gridCol w="27363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作品名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作成者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優秀賞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観光・交通・住民生活を連携・融合するオープンデータプラットフォーム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チーム　よこはま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市民主体の政策形成のための議会データレポジトリの作成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Code for </a:t>
                      </a:r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議会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ISHINOMAKI LIFE ASSIST SERVICE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石巻ＩＣＴ戦略会議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国際標準に対応した地域情報提供サービス</a:t>
                      </a:r>
                      <a:endParaRPr kumimoji="1" lang="en-US" altLang="ja-JP" sz="1600" dirty="0" smtClean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～ オープンデータを活用した</a:t>
                      </a:r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GIS</a:t>
                      </a:r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と</a:t>
                      </a:r>
                      <a:r>
                        <a:rPr kumimoji="1" lang="en-US" altLang="ja-JP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BIM</a:t>
                      </a:r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の融合 ～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株式会社パスコ／セコム株式会社ＩＳ研究所／株式会社コミュニケーションシステム</a:t>
                      </a:r>
                      <a:endParaRPr kumimoji="1" lang="ja-JP" altLang="en-US" sz="16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859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569</Words>
  <Application>Microsoft Office PowerPoint</Application>
  <PresentationFormat>画面に合わせる (4:3)</PresentationFormat>
  <Paragraphs>80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村上　文洋</dc:creator>
  <cp:lastModifiedBy>村上　文洋</cp:lastModifiedBy>
  <cp:revision>39</cp:revision>
  <dcterms:created xsi:type="dcterms:W3CDTF">2014-02-12T05:15:17Z</dcterms:created>
  <dcterms:modified xsi:type="dcterms:W3CDTF">2014-02-14T07:30:54Z</dcterms:modified>
</cp:coreProperties>
</file>