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5064" r:id="rId1"/>
    <p:sldMasterId id="2147485299" r:id="rId2"/>
    <p:sldMasterId id="2147485348" r:id="rId3"/>
    <p:sldMasterId id="2147485396" r:id="rId4"/>
    <p:sldMasterId id="2147485538" r:id="rId5"/>
    <p:sldMasterId id="2147485558" r:id="rId6"/>
  </p:sldMasterIdLst>
  <p:notesMasterIdLst>
    <p:notesMasterId r:id="rId15"/>
  </p:notesMasterIdLst>
  <p:sldIdLst>
    <p:sldId id="602" r:id="rId7"/>
    <p:sldId id="630" r:id="rId8"/>
    <p:sldId id="572" r:id="rId9"/>
    <p:sldId id="589" r:id="rId10"/>
    <p:sldId id="578" r:id="rId11"/>
    <p:sldId id="586" r:id="rId12"/>
    <p:sldId id="633" r:id="rId13"/>
    <p:sldId id="625" r:id="rId14"/>
  </p:sldIdLst>
  <p:sldSz cx="9906000" cy="6858000" type="A4"/>
  <p:notesSz cx="6807200" cy="9939338"/>
  <p:defaultTextStyle>
    <a:defPPr>
      <a:defRPr lang="ja-JP"/>
    </a:defPPr>
    <a:lvl1pPr algn="l" rtl="0" fontAlgn="base">
      <a:spcBef>
        <a:spcPct val="0"/>
      </a:spcBef>
      <a:spcAft>
        <a:spcPct val="0"/>
      </a:spcAft>
      <a:defRPr kumimoji="1" sz="3600"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sz="3600"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sz="3600"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sz="3600"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sz="3600"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sz="3600"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sz="3600"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sz="3600"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sz="3600" kern="1200">
        <a:solidFill>
          <a:schemeClr val="tx1"/>
        </a:solidFill>
        <a:latin typeface="Arial"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CC"/>
    <a:srgbClr val="FF6600"/>
    <a:srgbClr val="FC9A18"/>
    <a:srgbClr val="C9C9FF"/>
    <a:srgbClr val="9999FF"/>
    <a:srgbClr val="FF0000"/>
    <a:srgbClr val="C2C2C2"/>
    <a:srgbClr val="FF0066"/>
    <a:srgbClr val="4BDD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81" autoAdjust="0"/>
    <p:restoredTop sz="94660" autoAdjust="0"/>
  </p:normalViewPr>
  <p:slideViewPr>
    <p:cSldViewPr>
      <p:cViewPr>
        <p:scale>
          <a:sx n="66" d="100"/>
          <a:sy n="66" d="100"/>
        </p:scale>
        <p:origin x="-396" y="-72"/>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597"/>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2950263"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7" tIns="45718" rIns="91437" bIns="45718" numCol="1" anchor="t" anchorCtr="0" compatLnSpc="1">
            <a:prstTxWarp prst="textNoShape">
              <a:avLst/>
            </a:prstTxWarp>
          </a:bodyPr>
          <a:lstStyle>
            <a:lvl1pPr defTabSz="914282">
              <a:defRPr sz="1200">
                <a:latin typeface="Arial" charset="0"/>
              </a:defRPr>
            </a:lvl1pPr>
          </a:lstStyle>
          <a:p>
            <a:pPr>
              <a:defRPr/>
            </a:pPr>
            <a:endParaRPr lang="en-US" altLang="ja-JP"/>
          </a:p>
        </p:txBody>
      </p:sp>
      <p:sp>
        <p:nvSpPr>
          <p:cNvPr id="13315" name="Rectangle 3"/>
          <p:cNvSpPr>
            <a:spLocks noGrp="1" noChangeArrowheads="1"/>
          </p:cNvSpPr>
          <p:nvPr>
            <p:ph type="dt" idx="1"/>
          </p:nvPr>
        </p:nvSpPr>
        <p:spPr bwMode="auto">
          <a:xfrm>
            <a:off x="3855349" y="0"/>
            <a:ext cx="2950263"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7" tIns="45718" rIns="91437" bIns="45718" numCol="1" anchor="t" anchorCtr="0" compatLnSpc="1">
            <a:prstTxWarp prst="textNoShape">
              <a:avLst/>
            </a:prstTxWarp>
          </a:bodyPr>
          <a:lstStyle>
            <a:lvl1pPr algn="r" defTabSz="914282">
              <a:defRPr sz="1200">
                <a:latin typeface="Arial" charset="0"/>
              </a:defRPr>
            </a:lvl1pPr>
          </a:lstStyle>
          <a:p>
            <a:pPr>
              <a:defRPr/>
            </a:pPr>
            <a:endParaRPr lang="en-US" altLang="ja-JP"/>
          </a:p>
        </p:txBody>
      </p:sp>
      <p:sp>
        <p:nvSpPr>
          <p:cNvPr id="172036" name="Rectangle 4"/>
          <p:cNvSpPr>
            <a:spLocks noGrp="1" noRot="1" noChangeAspect="1" noChangeArrowheads="1" noTextEdit="1"/>
          </p:cNvSpPr>
          <p:nvPr>
            <p:ph type="sldImg" idx="2"/>
          </p:nvPr>
        </p:nvSpPr>
        <p:spPr bwMode="auto">
          <a:xfrm>
            <a:off x="714375" y="746125"/>
            <a:ext cx="5380038" cy="372586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317" name="Rectangle 5"/>
          <p:cNvSpPr>
            <a:spLocks noGrp="1" noChangeArrowheads="1"/>
          </p:cNvSpPr>
          <p:nvPr>
            <p:ph type="body" sz="quarter" idx="3"/>
          </p:nvPr>
        </p:nvSpPr>
        <p:spPr bwMode="auto">
          <a:xfrm>
            <a:off x="681197" y="4721225"/>
            <a:ext cx="5444807" cy="4471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7" tIns="45718" rIns="91437" bIns="45718"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3318" name="Rectangle 6"/>
          <p:cNvSpPr>
            <a:spLocks noGrp="1" noChangeArrowheads="1"/>
          </p:cNvSpPr>
          <p:nvPr>
            <p:ph type="ftr" sz="quarter" idx="4"/>
          </p:nvPr>
        </p:nvSpPr>
        <p:spPr bwMode="auto">
          <a:xfrm>
            <a:off x="0" y="9440864"/>
            <a:ext cx="2950263"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7" tIns="45718" rIns="91437" bIns="45718" numCol="1" anchor="b" anchorCtr="0" compatLnSpc="1">
            <a:prstTxWarp prst="textNoShape">
              <a:avLst/>
            </a:prstTxWarp>
          </a:bodyPr>
          <a:lstStyle>
            <a:lvl1pPr defTabSz="914282">
              <a:defRPr sz="1200">
                <a:latin typeface="Arial" charset="0"/>
              </a:defRPr>
            </a:lvl1pPr>
          </a:lstStyle>
          <a:p>
            <a:pPr>
              <a:defRPr/>
            </a:pPr>
            <a:endParaRPr lang="en-US" altLang="ja-JP"/>
          </a:p>
        </p:txBody>
      </p:sp>
      <p:sp>
        <p:nvSpPr>
          <p:cNvPr id="13319" name="Rectangle 7"/>
          <p:cNvSpPr>
            <a:spLocks noGrp="1" noChangeArrowheads="1"/>
          </p:cNvSpPr>
          <p:nvPr>
            <p:ph type="sldNum" sz="quarter" idx="5"/>
          </p:nvPr>
        </p:nvSpPr>
        <p:spPr bwMode="auto">
          <a:xfrm>
            <a:off x="3855349" y="9440864"/>
            <a:ext cx="2950263"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7" tIns="45718" rIns="91437" bIns="45718" numCol="1" anchor="b" anchorCtr="0" compatLnSpc="1">
            <a:prstTxWarp prst="textNoShape">
              <a:avLst/>
            </a:prstTxWarp>
          </a:bodyPr>
          <a:lstStyle>
            <a:lvl1pPr algn="r" defTabSz="914282">
              <a:defRPr sz="1200">
                <a:latin typeface="Arial" charset="0"/>
              </a:defRPr>
            </a:lvl1pPr>
          </a:lstStyle>
          <a:p>
            <a:pPr>
              <a:defRPr/>
            </a:pPr>
            <a:fld id="{FDD0D5E6-BA8C-4662-AD00-F99159DAD126}" type="slidenum">
              <a:rPr lang="en-US" altLang="ja-JP"/>
              <a:pPr>
                <a:defRPr/>
              </a:pPr>
              <a:t>‹#›</a:t>
            </a:fld>
            <a:endParaRPr lang="en-US" altLang="ja-JP"/>
          </a:p>
        </p:txBody>
      </p:sp>
    </p:spTree>
    <p:extLst>
      <p:ext uri="{BB962C8B-B14F-4D97-AF65-F5344CB8AC3E}">
        <p14:creationId xmlns:p14="http://schemas.microsoft.com/office/powerpoint/2010/main" val="9634048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2"/>
          <p:cNvSpPr>
            <a:spLocks noGrp="1" noRot="1" noChangeAspect="1" noChangeArrowheads="1" noTextEdit="1"/>
          </p:cNvSpPr>
          <p:nvPr>
            <p:ph type="sldImg"/>
          </p:nvPr>
        </p:nvSpPr>
        <p:spPr>
          <a:xfrm>
            <a:off x="712788" y="746125"/>
            <a:ext cx="5381625" cy="3725863"/>
          </a:xfrm>
          <a:ln/>
        </p:spPr>
      </p:sp>
      <p:sp>
        <p:nvSpPr>
          <p:cNvPr id="51204" name="Rectangle 3"/>
          <p:cNvSpPr>
            <a:spLocks noGrp="1" noChangeArrowheads="1"/>
          </p:cNvSpPr>
          <p:nvPr>
            <p:ph type="body" idx="1"/>
          </p:nvPr>
        </p:nvSpPr>
        <p:spPr>
          <a:noFill/>
        </p:spPr>
        <p:txBody>
          <a:bodyPr/>
          <a:lstStyle/>
          <a:p>
            <a:pPr eaLnBrk="1" hangingPunct="1"/>
            <a:endParaRPr lang="ja-JP" altLang="ja-JP" smtClean="0">
              <a:ea typeface="ＭＳ Ｐ明朝"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noRot="1" noChangeAspect="1" noChangeArrowheads="1" noTextEdit="1"/>
          </p:cNvSpPr>
          <p:nvPr>
            <p:ph type="sldImg"/>
          </p:nvPr>
        </p:nvSpPr>
        <p:spPr>
          <a:xfrm>
            <a:off x="715963" y="746125"/>
            <a:ext cx="5381625" cy="3725863"/>
          </a:xfrm>
          <a:ln/>
        </p:spPr>
      </p:sp>
      <p:sp>
        <p:nvSpPr>
          <p:cNvPr id="195587" name="Rectangle 3"/>
          <p:cNvSpPr>
            <a:spLocks noGrp="1" noChangeArrowheads="1"/>
          </p:cNvSpPr>
          <p:nvPr>
            <p:ph type="body" idx="1"/>
          </p:nvPr>
        </p:nvSpPr>
        <p:spPr>
          <a:noFill/>
        </p:spPr>
        <p:txBody>
          <a:bodyPr/>
          <a:lstStyle/>
          <a:p>
            <a:endParaRPr lang="ja-JP"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noRot="1" noChangeAspect="1" noChangeArrowheads="1" noTextEdit="1"/>
          </p:cNvSpPr>
          <p:nvPr>
            <p:ph type="sldImg"/>
          </p:nvPr>
        </p:nvSpPr>
        <p:spPr>
          <a:xfrm>
            <a:off x="715963" y="746125"/>
            <a:ext cx="5381625" cy="3725863"/>
          </a:xfrm>
          <a:ln/>
        </p:spPr>
      </p:sp>
      <p:sp>
        <p:nvSpPr>
          <p:cNvPr id="195587" name="Rectangle 3"/>
          <p:cNvSpPr>
            <a:spLocks noGrp="1" noChangeArrowheads="1"/>
          </p:cNvSpPr>
          <p:nvPr>
            <p:ph type="body" idx="1"/>
          </p:nvPr>
        </p:nvSpPr>
        <p:spPr>
          <a:noFill/>
        </p:spPr>
        <p:txBody>
          <a:bodyPr/>
          <a:lstStyle/>
          <a:p>
            <a:endParaRPr lang="ja-JP"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055"/>
          <p:cNvSpPr>
            <a:spLocks noGrp="1" noChangeArrowheads="1"/>
          </p:cNvSpPr>
          <p:nvPr>
            <p:ph type="sldNum" sz="quarter" idx="5"/>
          </p:nvPr>
        </p:nvSpPr>
        <p:spPr>
          <a:noFill/>
        </p:spPr>
        <p:txBody>
          <a:bodyPr/>
          <a:lstStyle>
            <a:lvl1pPr eaLnBrk="0" hangingPunct="0">
              <a:defRPr kumimoji="1" sz="4400">
                <a:solidFill>
                  <a:srgbClr val="333399"/>
                </a:solidFill>
                <a:latin typeface="Times New Roman" pitchFamily="18" charset="0"/>
                <a:ea typeface="ＭＳ Ｐゴシック" charset="-128"/>
              </a:defRPr>
            </a:lvl1pPr>
            <a:lvl2pPr marL="749414" indent="-288236" eaLnBrk="0" hangingPunct="0">
              <a:defRPr kumimoji="1" sz="4400">
                <a:solidFill>
                  <a:srgbClr val="333399"/>
                </a:solidFill>
                <a:latin typeface="Times New Roman" pitchFamily="18" charset="0"/>
                <a:ea typeface="ＭＳ Ｐゴシック" charset="-128"/>
              </a:defRPr>
            </a:lvl2pPr>
            <a:lvl3pPr marL="1152944" indent="-230589" eaLnBrk="0" hangingPunct="0">
              <a:defRPr kumimoji="1" sz="4400">
                <a:solidFill>
                  <a:srgbClr val="333399"/>
                </a:solidFill>
                <a:latin typeface="Times New Roman" pitchFamily="18" charset="0"/>
                <a:ea typeface="ＭＳ Ｐゴシック" charset="-128"/>
              </a:defRPr>
            </a:lvl3pPr>
            <a:lvl4pPr marL="1614122" indent="-230589" eaLnBrk="0" hangingPunct="0">
              <a:defRPr kumimoji="1" sz="4400">
                <a:solidFill>
                  <a:srgbClr val="333399"/>
                </a:solidFill>
                <a:latin typeface="Times New Roman" pitchFamily="18" charset="0"/>
                <a:ea typeface="ＭＳ Ｐゴシック" charset="-128"/>
              </a:defRPr>
            </a:lvl4pPr>
            <a:lvl5pPr marL="2075299" indent="-230589" eaLnBrk="0" hangingPunct="0">
              <a:defRPr kumimoji="1" sz="4400">
                <a:solidFill>
                  <a:srgbClr val="333399"/>
                </a:solidFill>
                <a:latin typeface="Times New Roman" pitchFamily="18" charset="0"/>
                <a:ea typeface="ＭＳ Ｐゴシック" charset="-128"/>
              </a:defRPr>
            </a:lvl5pPr>
            <a:lvl6pPr marL="2536477" indent="-230589" algn="ctr" eaLnBrk="0" fontAlgn="base" hangingPunct="0">
              <a:spcBef>
                <a:spcPct val="0"/>
              </a:spcBef>
              <a:spcAft>
                <a:spcPct val="0"/>
              </a:spcAft>
              <a:defRPr kumimoji="1" sz="4400">
                <a:solidFill>
                  <a:srgbClr val="333399"/>
                </a:solidFill>
                <a:latin typeface="Times New Roman" pitchFamily="18" charset="0"/>
                <a:ea typeface="ＭＳ Ｐゴシック" charset="-128"/>
              </a:defRPr>
            </a:lvl6pPr>
            <a:lvl7pPr marL="2997655" indent="-230589" algn="ctr" eaLnBrk="0" fontAlgn="base" hangingPunct="0">
              <a:spcBef>
                <a:spcPct val="0"/>
              </a:spcBef>
              <a:spcAft>
                <a:spcPct val="0"/>
              </a:spcAft>
              <a:defRPr kumimoji="1" sz="4400">
                <a:solidFill>
                  <a:srgbClr val="333399"/>
                </a:solidFill>
                <a:latin typeface="Times New Roman" pitchFamily="18" charset="0"/>
                <a:ea typeface="ＭＳ Ｐゴシック" charset="-128"/>
              </a:defRPr>
            </a:lvl7pPr>
            <a:lvl8pPr marL="3458832" indent="-230589" algn="ctr" eaLnBrk="0" fontAlgn="base" hangingPunct="0">
              <a:spcBef>
                <a:spcPct val="0"/>
              </a:spcBef>
              <a:spcAft>
                <a:spcPct val="0"/>
              </a:spcAft>
              <a:defRPr kumimoji="1" sz="4400">
                <a:solidFill>
                  <a:srgbClr val="333399"/>
                </a:solidFill>
                <a:latin typeface="Times New Roman" pitchFamily="18" charset="0"/>
                <a:ea typeface="ＭＳ Ｐゴシック" charset="-128"/>
              </a:defRPr>
            </a:lvl8pPr>
            <a:lvl9pPr marL="3920010" indent="-230589" algn="ctr" eaLnBrk="0" fontAlgn="base" hangingPunct="0">
              <a:spcBef>
                <a:spcPct val="0"/>
              </a:spcBef>
              <a:spcAft>
                <a:spcPct val="0"/>
              </a:spcAft>
              <a:defRPr kumimoji="1" sz="4400">
                <a:solidFill>
                  <a:srgbClr val="333399"/>
                </a:solidFill>
                <a:latin typeface="Times New Roman" pitchFamily="18" charset="0"/>
                <a:ea typeface="ＭＳ Ｐゴシック" charset="-128"/>
              </a:defRPr>
            </a:lvl9pPr>
          </a:lstStyle>
          <a:p>
            <a:pPr eaLnBrk="1" hangingPunct="1"/>
            <a:fld id="{D1BEE3A8-9BFB-43B9-B3F7-9F3428E14527}" type="slidenum">
              <a:rPr lang="en-US" altLang="ja-JP" sz="1200">
                <a:solidFill>
                  <a:prstClr val="black"/>
                </a:solidFill>
              </a:rPr>
              <a:pPr eaLnBrk="1" hangingPunct="1"/>
              <a:t>4</a:t>
            </a:fld>
            <a:endParaRPr lang="en-US" altLang="ja-JP" sz="1200">
              <a:solidFill>
                <a:prstClr val="black"/>
              </a:solidFill>
            </a:endParaRPr>
          </a:p>
        </p:txBody>
      </p:sp>
      <p:sp>
        <p:nvSpPr>
          <p:cNvPr id="5123" name="Rectangle 2"/>
          <p:cNvSpPr>
            <a:spLocks noGrp="1" noRot="1" noChangeAspect="1" noChangeArrowheads="1" noTextEdit="1"/>
          </p:cNvSpPr>
          <p:nvPr>
            <p:ph type="sldImg"/>
          </p:nvPr>
        </p:nvSpPr>
        <p:spPr>
          <a:xfrm>
            <a:off x="714375" y="746125"/>
            <a:ext cx="5380038" cy="3725863"/>
          </a:xfrm>
          <a:ln/>
        </p:spPr>
      </p:sp>
      <p:sp>
        <p:nvSpPr>
          <p:cNvPr id="5124" name="Rectangle 3"/>
          <p:cNvSpPr>
            <a:spLocks noGrp="1" noChangeArrowheads="1"/>
          </p:cNvSpPr>
          <p:nvPr>
            <p:ph type="body" idx="1"/>
          </p:nvPr>
        </p:nvSpPr>
        <p:spPr>
          <a:noFill/>
        </p:spPr>
        <p:txBody>
          <a:bodyPr/>
          <a:lstStyle/>
          <a:p>
            <a:pPr eaLnBrk="1" hangingPunct="1"/>
            <a:endParaRPr lang="ja-JP" altLang="ja-JP"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ー 1"/>
          <p:cNvSpPr>
            <a:spLocks noGrp="1" noRot="1" noChangeAspect="1" noTextEdit="1"/>
          </p:cNvSpPr>
          <p:nvPr>
            <p:ph type="sldImg"/>
          </p:nvPr>
        </p:nvSpPr>
        <p:spPr bwMode="auto">
          <a:xfrm>
            <a:off x="712788" y="746125"/>
            <a:ext cx="5381625" cy="37258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4100"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kumimoji="1">
                <a:solidFill>
                  <a:schemeClr val="tx1"/>
                </a:solidFill>
                <a:latin typeface="Calibri" pitchFamily="34" charset="0"/>
                <a:ea typeface="ＭＳ Ｐゴシック" charset="-128"/>
              </a:defRPr>
            </a:lvl1pPr>
            <a:lvl2pPr marL="742950" indent="-285750" eaLnBrk="0" hangingPunct="0">
              <a:defRPr kumimoji="1">
                <a:solidFill>
                  <a:schemeClr val="tx1"/>
                </a:solidFill>
                <a:latin typeface="Calibri" pitchFamily="34" charset="0"/>
                <a:ea typeface="ＭＳ Ｐゴシック" charset="-128"/>
              </a:defRPr>
            </a:lvl2pPr>
            <a:lvl3pPr marL="1143000" indent="-228600" eaLnBrk="0" hangingPunct="0">
              <a:defRPr kumimoji="1">
                <a:solidFill>
                  <a:schemeClr val="tx1"/>
                </a:solidFill>
                <a:latin typeface="Calibri" pitchFamily="34" charset="0"/>
                <a:ea typeface="ＭＳ Ｐゴシック" charset="-128"/>
              </a:defRPr>
            </a:lvl3pPr>
            <a:lvl4pPr marL="1600200" indent="-228600" eaLnBrk="0" hangingPunct="0">
              <a:defRPr kumimoji="1">
                <a:solidFill>
                  <a:schemeClr val="tx1"/>
                </a:solidFill>
                <a:latin typeface="Calibri" pitchFamily="34" charset="0"/>
                <a:ea typeface="ＭＳ Ｐゴシック" charset="-128"/>
              </a:defRPr>
            </a:lvl4pPr>
            <a:lvl5pPr marL="2057400" indent="-228600" eaLnBrk="0" hangingPunct="0">
              <a:defRPr kumimoji="1">
                <a:solidFill>
                  <a:schemeClr val="tx1"/>
                </a:solidFill>
                <a:latin typeface="Calibri" pitchFamily="34" charset="0"/>
                <a:ea typeface="ＭＳ Ｐゴシック" charset="-128"/>
              </a:defRPr>
            </a:lvl5pPr>
            <a:lvl6pPr marL="2514600" indent="-228600" eaLnBrk="0" fontAlgn="base" hangingPunct="0">
              <a:spcBef>
                <a:spcPct val="0"/>
              </a:spcBef>
              <a:spcAft>
                <a:spcPct val="0"/>
              </a:spcAft>
              <a:defRPr kumimoji="1">
                <a:solidFill>
                  <a:schemeClr val="tx1"/>
                </a:solidFill>
                <a:latin typeface="Calibri" pitchFamily="34" charset="0"/>
                <a:ea typeface="ＭＳ Ｐゴシック" charset="-128"/>
              </a:defRPr>
            </a:lvl6pPr>
            <a:lvl7pPr marL="2971800" indent="-228600" eaLnBrk="0" fontAlgn="base" hangingPunct="0">
              <a:spcBef>
                <a:spcPct val="0"/>
              </a:spcBef>
              <a:spcAft>
                <a:spcPct val="0"/>
              </a:spcAft>
              <a:defRPr kumimoji="1">
                <a:solidFill>
                  <a:schemeClr val="tx1"/>
                </a:solidFill>
                <a:latin typeface="Calibri" pitchFamily="34" charset="0"/>
                <a:ea typeface="ＭＳ Ｐゴシック" charset="-128"/>
              </a:defRPr>
            </a:lvl7pPr>
            <a:lvl8pPr marL="3429000" indent="-228600" eaLnBrk="0" fontAlgn="base" hangingPunct="0">
              <a:spcBef>
                <a:spcPct val="0"/>
              </a:spcBef>
              <a:spcAft>
                <a:spcPct val="0"/>
              </a:spcAft>
              <a:defRPr kumimoji="1">
                <a:solidFill>
                  <a:schemeClr val="tx1"/>
                </a:solidFill>
                <a:latin typeface="Calibri" pitchFamily="34" charset="0"/>
                <a:ea typeface="ＭＳ Ｐゴシック" charset="-128"/>
              </a:defRPr>
            </a:lvl8pPr>
            <a:lvl9pPr marL="3886200" indent="-228600" eaLnBrk="0" fontAlgn="base" hangingPunct="0">
              <a:spcBef>
                <a:spcPct val="0"/>
              </a:spcBef>
              <a:spcAft>
                <a:spcPct val="0"/>
              </a:spcAft>
              <a:defRPr kumimoji="1">
                <a:solidFill>
                  <a:schemeClr val="tx1"/>
                </a:solidFill>
                <a:latin typeface="Calibri" pitchFamily="34" charset="0"/>
                <a:ea typeface="ＭＳ Ｐゴシック" charset="-128"/>
              </a:defRPr>
            </a:lvl9pPr>
          </a:lstStyle>
          <a:p>
            <a:pPr eaLnBrk="1" hangingPunct="1"/>
            <a:fld id="{0C95EB75-16C0-40E3-A144-A8ED253870B5}" type="slidenum">
              <a:rPr lang="ja-JP" altLang="en-US">
                <a:solidFill>
                  <a:prstClr val="black"/>
                </a:solidFill>
              </a:rPr>
              <a:pPr eaLnBrk="1" hangingPunct="1"/>
              <a:t>5</a:t>
            </a:fld>
            <a:endParaRPr lang="ja-JP" altLang="en-US">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xfrm>
            <a:off x="715963" y="746125"/>
            <a:ext cx="5381625" cy="3725863"/>
          </a:xfrm>
          <a:ln/>
        </p:spPr>
      </p:sp>
      <p:sp>
        <p:nvSpPr>
          <p:cNvPr id="78851" name="Rectangle 3"/>
          <p:cNvSpPr>
            <a:spLocks noGrp="1" noChangeArrowheads="1"/>
          </p:cNvSpPr>
          <p:nvPr>
            <p:ph type="body" idx="1"/>
          </p:nvPr>
        </p:nvSpPr>
        <p:spPr>
          <a:noFill/>
        </p:spPr>
        <p:txBody>
          <a:bodyPr/>
          <a:lstStyle/>
          <a:p>
            <a:endParaRPr lang="ja-JP" altLang="en-US" smtClean="0">
              <a:ea typeface="ＭＳ Ｐ明朝"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1168"/>
            <a:ext cx="84201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lvl1pPr>
            <a:lvl2pPr marL="455388" indent="0" algn="ctr">
              <a:buNone/>
              <a:defRPr/>
            </a:lvl2pPr>
            <a:lvl3pPr marL="910779" indent="0" algn="ctr">
              <a:buNone/>
              <a:defRPr/>
            </a:lvl3pPr>
            <a:lvl4pPr marL="1366168" indent="0" algn="ctr">
              <a:buNone/>
              <a:defRPr/>
            </a:lvl4pPr>
            <a:lvl5pPr marL="1821557" indent="0" algn="ctr">
              <a:buNone/>
              <a:defRPr/>
            </a:lvl5pPr>
            <a:lvl6pPr marL="2276948" indent="0" algn="ctr">
              <a:buNone/>
              <a:defRPr/>
            </a:lvl6pPr>
            <a:lvl7pPr marL="2732338" indent="0" algn="ctr">
              <a:buNone/>
              <a:defRPr/>
            </a:lvl7pPr>
            <a:lvl8pPr marL="3187724" indent="0" algn="ctr">
              <a:buNone/>
              <a:defRPr/>
            </a:lvl8pPr>
            <a:lvl9pPr marL="3643116"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p:txBody>
          <a:bodyPr/>
          <a:lstStyle>
            <a:lvl1pPr eaLnBrk="0" hangingPunct="0">
              <a:lnSpc>
                <a:spcPct val="80000"/>
              </a:lnSpc>
              <a:defRPr b="1"/>
            </a:lvl1pPr>
          </a:lstStyle>
          <a:p>
            <a:pPr>
              <a:defRPr/>
            </a:pPr>
            <a:fld id="{2A5D584C-DDCA-4033-B29F-9068B1425614}" type="datetime1">
              <a:rPr lang="ja-JP" altLang="en-US" smtClean="0"/>
              <a:t>2013/10/25</a:t>
            </a:fld>
            <a:endParaRPr lang="en-US" altLang="ja-JP"/>
          </a:p>
        </p:txBody>
      </p:sp>
      <p:sp>
        <p:nvSpPr>
          <p:cNvPr id="5" name="Rectangle 5"/>
          <p:cNvSpPr>
            <a:spLocks noGrp="1" noChangeArrowheads="1"/>
          </p:cNvSpPr>
          <p:nvPr>
            <p:ph type="ftr" sz="quarter" idx="11"/>
          </p:nvPr>
        </p:nvSpPr>
        <p:spPr/>
        <p:txBody>
          <a:bodyPr/>
          <a:lstStyle>
            <a:lvl1pPr algn="l" eaLnBrk="0" hangingPunct="0">
              <a:lnSpc>
                <a:spcPct val="80000"/>
              </a:lnSpc>
              <a:defRPr b="1"/>
            </a:lvl1pPr>
          </a:lstStyle>
          <a:p>
            <a:pPr>
              <a:defRPr/>
            </a:pPr>
            <a:endParaRPr lang="en-US" altLang="ja-JP"/>
          </a:p>
        </p:txBody>
      </p:sp>
      <p:sp>
        <p:nvSpPr>
          <p:cNvPr id="6" name="Rectangle 6"/>
          <p:cNvSpPr>
            <a:spLocks noGrp="1" noChangeArrowheads="1"/>
          </p:cNvSpPr>
          <p:nvPr>
            <p:ph type="sldNum" sz="quarter" idx="12"/>
          </p:nvPr>
        </p:nvSpPr>
        <p:spPr/>
        <p:txBody>
          <a:bodyPr/>
          <a:lstStyle>
            <a:lvl1pPr eaLnBrk="0" hangingPunct="0">
              <a:lnSpc>
                <a:spcPct val="80000"/>
              </a:lnSpc>
              <a:defRPr/>
            </a:lvl1pPr>
          </a:lstStyle>
          <a:p>
            <a:pPr>
              <a:defRPr/>
            </a:pPr>
            <a:fld id="{577DBA9E-D177-429C-ABAF-0FAF075F4425}" type="slidenum">
              <a:rPr lang="en-US" altLang="ja-JP"/>
              <a:pPr>
                <a:defRPr/>
              </a:pPr>
              <a:t>‹#›</a:t>
            </a:fld>
            <a:endParaRPr lang="en-US" altLang="ja-JP"/>
          </a:p>
        </p:txBody>
      </p:sp>
    </p:spTree>
    <p:extLst>
      <p:ext uri="{BB962C8B-B14F-4D97-AF65-F5344CB8AC3E}">
        <p14:creationId xmlns:p14="http://schemas.microsoft.com/office/powerpoint/2010/main" val="482026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p:txBody>
          <a:bodyPr/>
          <a:lstStyle>
            <a:lvl1pPr eaLnBrk="0" hangingPunct="0">
              <a:lnSpc>
                <a:spcPct val="80000"/>
              </a:lnSpc>
              <a:defRPr b="1"/>
            </a:lvl1pPr>
          </a:lstStyle>
          <a:p>
            <a:pPr>
              <a:defRPr/>
            </a:pPr>
            <a:fld id="{5665F8DF-1EDF-4478-BC09-5E23A48E9478}" type="datetime1">
              <a:rPr lang="ja-JP" altLang="en-US" smtClean="0"/>
              <a:t>2013/10/25</a:t>
            </a:fld>
            <a:endParaRPr lang="en-US" altLang="ja-JP"/>
          </a:p>
        </p:txBody>
      </p:sp>
      <p:sp>
        <p:nvSpPr>
          <p:cNvPr id="5" name="Rectangle 5"/>
          <p:cNvSpPr>
            <a:spLocks noGrp="1" noChangeArrowheads="1"/>
          </p:cNvSpPr>
          <p:nvPr>
            <p:ph type="ftr" sz="quarter" idx="11"/>
          </p:nvPr>
        </p:nvSpPr>
        <p:spPr/>
        <p:txBody>
          <a:bodyPr/>
          <a:lstStyle>
            <a:lvl1pPr algn="l" eaLnBrk="0" hangingPunct="0">
              <a:lnSpc>
                <a:spcPct val="80000"/>
              </a:lnSpc>
              <a:defRPr b="1"/>
            </a:lvl1pPr>
          </a:lstStyle>
          <a:p>
            <a:pPr>
              <a:defRPr/>
            </a:pPr>
            <a:endParaRPr lang="en-US" altLang="ja-JP"/>
          </a:p>
        </p:txBody>
      </p:sp>
      <p:sp>
        <p:nvSpPr>
          <p:cNvPr id="6" name="Rectangle 6"/>
          <p:cNvSpPr>
            <a:spLocks noGrp="1" noChangeArrowheads="1"/>
          </p:cNvSpPr>
          <p:nvPr>
            <p:ph type="sldNum" sz="quarter" idx="12"/>
          </p:nvPr>
        </p:nvSpPr>
        <p:spPr/>
        <p:txBody>
          <a:bodyPr/>
          <a:lstStyle>
            <a:lvl1pPr eaLnBrk="0" hangingPunct="0">
              <a:lnSpc>
                <a:spcPct val="80000"/>
              </a:lnSpc>
              <a:defRPr/>
            </a:lvl1pPr>
          </a:lstStyle>
          <a:p>
            <a:pPr>
              <a:defRPr/>
            </a:pPr>
            <a:fld id="{7D9200D9-7567-40D6-8961-C77EB4046010}" type="slidenum">
              <a:rPr lang="en-US" altLang="ja-JP"/>
              <a:pPr>
                <a:defRPr/>
              </a:pPr>
              <a:t>‹#›</a:t>
            </a:fld>
            <a:endParaRPr lang="en-US" altLang="ja-JP"/>
          </a:p>
        </p:txBody>
      </p:sp>
    </p:spTree>
    <p:extLst>
      <p:ext uri="{BB962C8B-B14F-4D97-AF65-F5344CB8AC3E}">
        <p14:creationId xmlns:p14="http://schemas.microsoft.com/office/powerpoint/2010/main" val="1671348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5137"/>
            <a:ext cx="222885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0" y="275137"/>
            <a:ext cx="652145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p:txBody>
          <a:bodyPr/>
          <a:lstStyle>
            <a:lvl1pPr eaLnBrk="0" hangingPunct="0">
              <a:lnSpc>
                <a:spcPct val="80000"/>
              </a:lnSpc>
              <a:defRPr b="1"/>
            </a:lvl1pPr>
          </a:lstStyle>
          <a:p>
            <a:pPr>
              <a:defRPr/>
            </a:pPr>
            <a:fld id="{17F6D01C-65CB-4BB6-9934-6FC756A6A3D6}" type="datetime1">
              <a:rPr lang="ja-JP" altLang="en-US" smtClean="0"/>
              <a:t>2013/10/25</a:t>
            </a:fld>
            <a:endParaRPr lang="en-US" altLang="ja-JP"/>
          </a:p>
        </p:txBody>
      </p:sp>
      <p:sp>
        <p:nvSpPr>
          <p:cNvPr id="5" name="Rectangle 5"/>
          <p:cNvSpPr>
            <a:spLocks noGrp="1" noChangeArrowheads="1"/>
          </p:cNvSpPr>
          <p:nvPr>
            <p:ph type="ftr" sz="quarter" idx="11"/>
          </p:nvPr>
        </p:nvSpPr>
        <p:spPr/>
        <p:txBody>
          <a:bodyPr/>
          <a:lstStyle>
            <a:lvl1pPr algn="l" eaLnBrk="0" hangingPunct="0">
              <a:lnSpc>
                <a:spcPct val="80000"/>
              </a:lnSpc>
              <a:defRPr b="1"/>
            </a:lvl1pPr>
          </a:lstStyle>
          <a:p>
            <a:pPr>
              <a:defRPr/>
            </a:pPr>
            <a:endParaRPr lang="en-US" altLang="ja-JP"/>
          </a:p>
        </p:txBody>
      </p:sp>
      <p:sp>
        <p:nvSpPr>
          <p:cNvPr id="6" name="Rectangle 6"/>
          <p:cNvSpPr>
            <a:spLocks noGrp="1" noChangeArrowheads="1"/>
          </p:cNvSpPr>
          <p:nvPr>
            <p:ph type="sldNum" sz="quarter" idx="12"/>
          </p:nvPr>
        </p:nvSpPr>
        <p:spPr/>
        <p:txBody>
          <a:bodyPr/>
          <a:lstStyle>
            <a:lvl1pPr eaLnBrk="0" hangingPunct="0">
              <a:lnSpc>
                <a:spcPct val="80000"/>
              </a:lnSpc>
              <a:defRPr/>
            </a:lvl1pPr>
          </a:lstStyle>
          <a:p>
            <a:pPr>
              <a:defRPr/>
            </a:pPr>
            <a:fld id="{00C64202-EAC7-4E13-8019-9814B95D9AA4}" type="slidenum">
              <a:rPr lang="en-US" altLang="ja-JP"/>
              <a:pPr>
                <a:defRPr/>
              </a:pPr>
              <a:t>‹#›</a:t>
            </a:fld>
            <a:endParaRPr lang="en-US" altLang="ja-JP"/>
          </a:p>
        </p:txBody>
      </p:sp>
    </p:spTree>
    <p:extLst>
      <p:ext uri="{BB962C8B-B14F-4D97-AF65-F5344CB8AC3E}">
        <p14:creationId xmlns:p14="http://schemas.microsoft.com/office/powerpoint/2010/main" val="13566524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タイトルと、図表または組織図">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p>
            <a:r>
              <a:rPr lang="ja-JP" altLang="en-US"/>
              <a:t>マスタ タイトルの書式設定</a:t>
            </a:r>
          </a:p>
        </p:txBody>
      </p:sp>
      <p:sp>
        <p:nvSpPr>
          <p:cNvPr id="3" name="SmartArt プレースホルダ 2"/>
          <p:cNvSpPr>
            <a:spLocks noGrp="1"/>
          </p:cNvSpPr>
          <p:nvPr>
            <p:ph type="dgm" idx="1"/>
          </p:nvPr>
        </p:nvSpPr>
        <p:spPr>
          <a:xfrm>
            <a:off x="495300" y="1600216"/>
            <a:ext cx="8915400" cy="4525963"/>
          </a:xfrm>
        </p:spPr>
        <p:txBody>
          <a:bodyPr/>
          <a:lstStyle/>
          <a:p>
            <a:pPr lvl="0"/>
            <a:endParaRPr lang="ja-JP" altLang="en-US" noProof="0"/>
          </a:p>
        </p:txBody>
      </p:sp>
      <p:sp>
        <p:nvSpPr>
          <p:cNvPr id="4" name="Rectangle 4"/>
          <p:cNvSpPr>
            <a:spLocks noGrp="1" noChangeArrowheads="1"/>
          </p:cNvSpPr>
          <p:nvPr>
            <p:ph type="dt" sz="half" idx="10"/>
          </p:nvPr>
        </p:nvSpPr>
        <p:spPr/>
        <p:txBody>
          <a:bodyPr/>
          <a:lstStyle>
            <a:lvl1pPr eaLnBrk="0" hangingPunct="0">
              <a:lnSpc>
                <a:spcPct val="80000"/>
              </a:lnSpc>
              <a:defRPr b="1"/>
            </a:lvl1pPr>
          </a:lstStyle>
          <a:p>
            <a:pPr>
              <a:defRPr/>
            </a:pPr>
            <a:fld id="{8F69DF2C-8824-496A-B837-3A6607710E17}" type="datetime1">
              <a:rPr lang="ja-JP" altLang="en-US" smtClean="0"/>
              <a:t>2013/10/25</a:t>
            </a:fld>
            <a:endParaRPr lang="en-US" altLang="ja-JP"/>
          </a:p>
        </p:txBody>
      </p:sp>
      <p:sp>
        <p:nvSpPr>
          <p:cNvPr id="5" name="Rectangle 5"/>
          <p:cNvSpPr>
            <a:spLocks noGrp="1" noChangeArrowheads="1"/>
          </p:cNvSpPr>
          <p:nvPr>
            <p:ph type="ftr" sz="quarter" idx="11"/>
          </p:nvPr>
        </p:nvSpPr>
        <p:spPr/>
        <p:txBody>
          <a:bodyPr/>
          <a:lstStyle>
            <a:lvl1pPr algn="l" eaLnBrk="0" hangingPunct="0">
              <a:lnSpc>
                <a:spcPct val="80000"/>
              </a:lnSpc>
              <a:defRPr b="1"/>
            </a:lvl1pPr>
          </a:lstStyle>
          <a:p>
            <a:pPr>
              <a:defRPr/>
            </a:pPr>
            <a:endParaRPr lang="en-US" altLang="ja-JP"/>
          </a:p>
        </p:txBody>
      </p:sp>
      <p:sp>
        <p:nvSpPr>
          <p:cNvPr id="6" name="Rectangle 6"/>
          <p:cNvSpPr>
            <a:spLocks noGrp="1" noChangeArrowheads="1"/>
          </p:cNvSpPr>
          <p:nvPr>
            <p:ph type="sldNum" sz="quarter" idx="12"/>
          </p:nvPr>
        </p:nvSpPr>
        <p:spPr/>
        <p:txBody>
          <a:bodyPr/>
          <a:lstStyle>
            <a:lvl1pPr eaLnBrk="0" hangingPunct="0">
              <a:lnSpc>
                <a:spcPct val="80000"/>
              </a:lnSpc>
              <a:defRPr/>
            </a:lvl1pPr>
          </a:lstStyle>
          <a:p>
            <a:pPr>
              <a:defRPr/>
            </a:pPr>
            <a:fld id="{A62E6F4F-C68D-48C9-B104-9ED113607B04}" type="slidenum">
              <a:rPr lang="en-US" altLang="ja-JP"/>
              <a:pPr>
                <a:defRPr/>
              </a:pPr>
              <a:t>‹#›</a:t>
            </a:fld>
            <a:endParaRPr lang="en-US" altLang="ja-JP"/>
          </a:p>
        </p:txBody>
      </p:sp>
    </p:spTree>
    <p:extLst>
      <p:ext uri="{BB962C8B-B14F-4D97-AF65-F5344CB8AC3E}">
        <p14:creationId xmlns:p14="http://schemas.microsoft.com/office/powerpoint/2010/main" val="4210916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p>
            <a:r>
              <a:rPr lang="ja-JP" altLang="en-US" smtClean="0"/>
              <a:t>マスター タイトルの書式設定</a:t>
            </a:r>
            <a:endParaRPr lang="ja-JP" altLang="en-US"/>
          </a:p>
        </p:txBody>
      </p:sp>
      <p:sp>
        <p:nvSpPr>
          <p:cNvPr id="3" name="表プレースホルダー 2"/>
          <p:cNvSpPr>
            <a:spLocks noGrp="1"/>
          </p:cNvSpPr>
          <p:nvPr>
            <p:ph type="tbl" idx="1"/>
          </p:nvPr>
        </p:nvSpPr>
        <p:spPr>
          <a:xfrm>
            <a:off x="495300" y="1600216"/>
            <a:ext cx="8915400" cy="4525963"/>
          </a:xfrm>
        </p:spPr>
        <p:txBody>
          <a:bodyPr/>
          <a:lstStyle/>
          <a:p>
            <a:pPr lvl="0"/>
            <a:endParaRPr lang="ja-JP" altLang="en-US" noProof="0"/>
          </a:p>
        </p:txBody>
      </p:sp>
      <p:sp>
        <p:nvSpPr>
          <p:cNvPr id="4" name="Rectangle 4"/>
          <p:cNvSpPr>
            <a:spLocks noGrp="1" noChangeArrowheads="1"/>
          </p:cNvSpPr>
          <p:nvPr>
            <p:ph type="dt" sz="half" idx="10"/>
          </p:nvPr>
        </p:nvSpPr>
        <p:spPr/>
        <p:txBody>
          <a:bodyPr/>
          <a:lstStyle>
            <a:lvl1pPr eaLnBrk="0" hangingPunct="0">
              <a:lnSpc>
                <a:spcPct val="80000"/>
              </a:lnSpc>
              <a:defRPr b="1"/>
            </a:lvl1pPr>
          </a:lstStyle>
          <a:p>
            <a:pPr>
              <a:defRPr/>
            </a:pPr>
            <a:fld id="{5685D092-B7CF-4D10-AA0A-6DFB8D20536C}" type="datetime1">
              <a:rPr lang="ja-JP" altLang="en-US" smtClean="0"/>
              <a:t>2013/10/25</a:t>
            </a:fld>
            <a:endParaRPr lang="en-US" altLang="ja-JP"/>
          </a:p>
        </p:txBody>
      </p:sp>
      <p:sp>
        <p:nvSpPr>
          <p:cNvPr id="5" name="Rectangle 5"/>
          <p:cNvSpPr>
            <a:spLocks noGrp="1" noChangeArrowheads="1"/>
          </p:cNvSpPr>
          <p:nvPr>
            <p:ph type="ftr" sz="quarter" idx="11"/>
          </p:nvPr>
        </p:nvSpPr>
        <p:spPr/>
        <p:txBody>
          <a:bodyPr/>
          <a:lstStyle>
            <a:lvl1pPr algn="l" eaLnBrk="0" hangingPunct="0">
              <a:lnSpc>
                <a:spcPct val="80000"/>
              </a:lnSpc>
              <a:defRPr b="1"/>
            </a:lvl1pPr>
          </a:lstStyle>
          <a:p>
            <a:pPr>
              <a:defRPr/>
            </a:pPr>
            <a:endParaRPr lang="en-US" altLang="ja-JP"/>
          </a:p>
        </p:txBody>
      </p:sp>
      <p:sp>
        <p:nvSpPr>
          <p:cNvPr id="6" name="Rectangle 6"/>
          <p:cNvSpPr>
            <a:spLocks noGrp="1" noChangeArrowheads="1"/>
          </p:cNvSpPr>
          <p:nvPr>
            <p:ph type="sldNum" sz="quarter" idx="12"/>
          </p:nvPr>
        </p:nvSpPr>
        <p:spPr/>
        <p:txBody>
          <a:bodyPr/>
          <a:lstStyle>
            <a:lvl1pPr eaLnBrk="0" hangingPunct="0">
              <a:lnSpc>
                <a:spcPct val="80000"/>
              </a:lnSpc>
              <a:defRPr/>
            </a:lvl1pPr>
          </a:lstStyle>
          <a:p>
            <a:pPr>
              <a:defRPr/>
            </a:pPr>
            <a:fld id="{4FAA7959-6A56-4CC4-BD9A-47B7C2BC0A34}" type="slidenum">
              <a:rPr lang="en-US" altLang="ja-JP"/>
              <a:pPr>
                <a:defRPr/>
              </a:pPr>
              <a:t>‹#›</a:t>
            </a:fld>
            <a:endParaRPr lang="en-US" altLang="ja-JP"/>
          </a:p>
        </p:txBody>
      </p:sp>
    </p:spTree>
    <p:extLst>
      <p:ext uri="{BB962C8B-B14F-4D97-AF65-F5344CB8AC3E}">
        <p14:creationId xmlns:p14="http://schemas.microsoft.com/office/powerpoint/2010/main" val="40205741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ー 1"/>
          <p:cNvSpPr>
            <a:spLocks noGrp="1"/>
          </p:cNvSpPr>
          <p:nvPr>
            <p:ph/>
          </p:nvPr>
        </p:nvSpPr>
        <p:spPr>
          <a:xfrm>
            <a:off x="495300" y="275137"/>
            <a:ext cx="8915400" cy="585152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p:txBody>
          <a:bodyPr/>
          <a:lstStyle>
            <a:lvl1pPr eaLnBrk="0" hangingPunct="0">
              <a:lnSpc>
                <a:spcPct val="80000"/>
              </a:lnSpc>
              <a:defRPr b="1"/>
            </a:lvl1pPr>
          </a:lstStyle>
          <a:p>
            <a:pPr>
              <a:defRPr/>
            </a:pPr>
            <a:fld id="{6A5C23E8-E0D2-4CB6-9C14-E7A9E6F79E9D}" type="datetime1">
              <a:rPr lang="ja-JP" altLang="en-US" smtClean="0"/>
              <a:t>2013/10/25</a:t>
            </a:fld>
            <a:endParaRPr lang="en-US" altLang="ja-JP"/>
          </a:p>
        </p:txBody>
      </p:sp>
      <p:sp>
        <p:nvSpPr>
          <p:cNvPr id="4" name="Rectangle 5"/>
          <p:cNvSpPr>
            <a:spLocks noGrp="1" noChangeArrowheads="1"/>
          </p:cNvSpPr>
          <p:nvPr>
            <p:ph type="ftr" sz="quarter" idx="11"/>
          </p:nvPr>
        </p:nvSpPr>
        <p:spPr/>
        <p:txBody>
          <a:bodyPr/>
          <a:lstStyle>
            <a:lvl1pPr algn="l" eaLnBrk="0" hangingPunct="0">
              <a:lnSpc>
                <a:spcPct val="80000"/>
              </a:lnSpc>
              <a:defRPr b="1"/>
            </a:lvl1pPr>
          </a:lstStyle>
          <a:p>
            <a:pPr>
              <a:defRPr/>
            </a:pPr>
            <a:endParaRPr lang="en-US" altLang="ja-JP"/>
          </a:p>
        </p:txBody>
      </p:sp>
      <p:sp>
        <p:nvSpPr>
          <p:cNvPr id="5" name="Rectangle 6"/>
          <p:cNvSpPr>
            <a:spLocks noGrp="1" noChangeArrowheads="1"/>
          </p:cNvSpPr>
          <p:nvPr>
            <p:ph type="sldNum" sz="quarter" idx="12"/>
          </p:nvPr>
        </p:nvSpPr>
        <p:spPr/>
        <p:txBody>
          <a:bodyPr/>
          <a:lstStyle>
            <a:lvl1pPr eaLnBrk="0" hangingPunct="0">
              <a:lnSpc>
                <a:spcPct val="80000"/>
              </a:lnSpc>
              <a:defRPr/>
            </a:lvl1pPr>
          </a:lstStyle>
          <a:p>
            <a:pPr>
              <a:defRPr/>
            </a:pPr>
            <a:fld id="{0DEA7303-5295-4454-BC49-3A2FA22E84ED}" type="slidenum">
              <a:rPr lang="en-US" altLang="ja-JP"/>
              <a:pPr>
                <a:defRPr/>
              </a:pPr>
              <a:t>‹#›</a:t>
            </a:fld>
            <a:endParaRPr lang="en-US" altLang="ja-JP"/>
          </a:p>
        </p:txBody>
      </p:sp>
    </p:spTree>
    <p:extLst>
      <p:ext uri="{BB962C8B-B14F-4D97-AF65-F5344CB8AC3E}">
        <p14:creationId xmlns:p14="http://schemas.microsoft.com/office/powerpoint/2010/main" val="17749495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grpSp>
        <p:nvGrpSpPr>
          <p:cNvPr id="4" name="正方形/長方形 5"/>
          <p:cNvGrpSpPr>
            <a:grpSpLocks/>
          </p:cNvGrpSpPr>
          <p:nvPr userDrawn="1"/>
        </p:nvGrpSpPr>
        <p:grpSpPr bwMode="auto">
          <a:xfrm>
            <a:off x="0" y="406400"/>
            <a:ext cx="9906000" cy="217488"/>
            <a:chOff x="-4" y="276"/>
            <a:chExt cx="5764" cy="112"/>
          </a:xfrm>
        </p:grpSpPr>
        <p:pic>
          <p:nvPicPr>
            <p:cNvPr id="5" name="正方形/長方形 5"/>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 name="Text Box 5"/>
            <p:cNvSpPr txBox="1">
              <a:spLocks noChangeArrowheads="1"/>
            </p:cNvSpPr>
            <p:nvPr/>
          </p:nvSpPr>
          <p:spPr bwMode="auto">
            <a:xfrm>
              <a:off x="40" y="304"/>
              <a:ext cx="5681" cy="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eaLnBrk="0" hangingPunct="0">
                <a:defRPr kumimoji="1" sz="2000" b="1">
                  <a:solidFill>
                    <a:schemeClr val="tx1"/>
                  </a:solidFill>
                  <a:latin typeface="ＭＳ Ｐゴシック" charset="-128"/>
                  <a:ea typeface="ＭＳ Ｐゴシック" charset="-128"/>
                </a:defRPr>
              </a:lvl1pPr>
              <a:lvl2pPr marL="742950" indent="-285750" eaLnBrk="0" hangingPunct="0">
                <a:defRPr kumimoji="1" sz="2000" b="1">
                  <a:solidFill>
                    <a:schemeClr val="tx1"/>
                  </a:solidFill>
                  <a:latin typeface="ＭＳ Ｐゴシック" charset="-128"/>
                  <a:ea typeface="ＭＳ Ｐゴシック" charset="-128"/>
                </a:defRPr>
              </a:lvl2pPr>
              <a:lvl3pPr marL="1143000" indent="-228600" eaLnBrk="0" hangingPunct="0">
                <a:defRPr kumimoji="1" sz="2000" b="1">
                  <a:solidFill>
                    <a:schemeClr val="tx1"/>
                  </a:solidFill>
                  <a:latin typeface="ＭＳ Ｐゴシック" charset="-128"/>
                  <a:ea typeface="ＭＳ Ｐゴシック" charset="-128"/>
                </a:defRPr>
              </a:lvl3pPr>
              <a:lvl4pPr marL="1600200" indent="-228600" eaLnBrk="0" hangingPunct="0">
                <a:defRPr kumimoji="1" sz="2000" b="1">
                  <a:solidFill>
                    <a:schemeClr val="tx1"/>
                  </a:solidFill>
                  <a:latin typeface="ＭＳ Ｐゴシック" charset="-128"/>
                  <a:ea typeface="ＭＳ Ｐゴシック" charset="-128"/>
                </a:defRPr>
              </a:lvl4pPr>
              <a:lvl5pPr marL="2057400" indent="-228600" eaLnBrk="0" hangingPunct="0">
                <a:defRPr kumimoji="1" sz="2000" b="1">
                  <a:solidFill>
                    <a:schemeClr val="tx1"/>
                  </a:solidFill>
                  <a:latin typeface="ＭＳ Ｐゴシック" charset="-128"/>
                  <a:ea typeface="ＭＳ Ｐゴシック" charset="-128"/>
                </a:defRPr>
              </a:lvl5pPr>
              <a:lvl6pPr marL="2514600" indent="-228600" algn="ctr" eaLnBrk="0" fontAlgn="base" hangingPunct="0">
                <a:spcBef>
                  <a:spcPct val="0"/>
                </a:spcBef>
                <a:spcAft>
                  <a:spcPct val="0"/>
                </a:spcAft>
                <a:defRPr kumimoji="1" sz="2000" b="1">
                  <a:solidFill>
                    <a:schemeClr val="tx1"/>
                  </a:solidFill>
                  <a:latin typeface="ＭＳ Ｐゴシック" charset="-128"/>
                  <a:ea typeface="ＭＳ Ｐゴシック" charset="-128"/>
                </a:defRPr>
              </a:lvl6pPr>
              <a:lvl7pPr marL="2971800" indent="-228600" algn="ctr" eaLnBrk="0" fontAlgn="base" hangingPunct="0">
                <a:spcBef>
                  <a:spcPct val="0"/>
                </a:spcBef>
                <a:spcAft>
                  <a:spcPct val="0"/>
                </a:spcAft>
                <a:defRPr kumimoji="1" sz="2000" b="1">
                  <a:solidFill>
                    <a:schemeClr val="tx1"/>
                  </a:solidFill>
                  <a:latin typeface="ＭＳ Ｐゴシック" charset="-128"/>
                  <a:ea typeface="ＭＳ Ｐゴシック" charset="-128"/>
                </a:defRPr>
              </a:lvl7pPr>
              <a:lvl8pPr marL="3429000" indent="-228600" algn="ctr" eaLnBrk="0" fontAlgn="base" hangingPunct="0">
                <a:spcBef>
                  <a:spcPct val="0"/>
                </a:spcBef>
                <a:spcAft>
                  <a:spcPct val="0"/>
                </a:spcAft>
                <a:defRPr kumimoji="1" sz="2000" b="1">
                  <a:solidFill>
                    <a:schemeClr val="tx1"/>
                  </a:solidFill>
                  <a:latin typeface="ＭＳ Ｐゴシック" charset="-128"/>
                  <a:ea typeface="ＭＳ Ｐゴシック" charset="-128"/>
                </a:defRPr>
              </a:lvl8pPr>
              <a:lvl9pPr marL="3886200" indent="-228600" algn="ctr" eaLnBrk="0" fontAlgn="base" hangingPunct="0">
                <a:spcBef>
                  <a:spcPct val="0"/>
                </a:spcBef>
                <a:spcAft>
                  <a:spcPct val="0"/>
                </a:spcAft>
                <a:defRPr kumimoji="1" sz="2000" b="1">
                  <a:solidFill>
                    <a:schemeClr val="tx1"/>
                  </a:solidFill>
                  <a:latin typeface="ＭＳ Ｐゴシック" charset="-128"/>
                  <a:ea typeface="ＭＳ Ｐゴシック" charset="-128"/>
                </a:defRPr>
              </a:lvl9pPr>
            </a:lstStyle>
            <a:p>
              <a:pPr>
                <a:lnSpc>
                  <a:spcPct val="80000"/>
                </a:lnSpc>
                <a:defRPr/>
              </a:pPr>
              <a:endParaRPr lang="ja-JP" altLang="en-US" smtClean="0">
                <a:solidFill>
                  <a:srgbClr val="000000"/>
                </a:solidFill>
                <a:latin typeface="HGP創英角ｺﾞｼｯｸUB" pitchFamily="50" charset="-128"/>
                <a:ea typeface="HGP創英角ｺﾞｼｯｸUB" pitchFamily="50" charset="-128"/>
              </a:endParaRPr>
            </a:p>
          </p:txBody>
        </p:sp>
      </p:grpSp>
      <p:sp>
        <p:nvSpPr>
          <p:cNvPr id="2" name="タイトル 1"/>
          <p:cNvSpPr>
            <a:spLocks noGrp="1"/>
          </p:cNvSpPr>
          <p:nvPr>
            <p:ph type="ctrTitle"/>
          </p:nvPr>
        </p:nvSpPr>
        <p:spPr>
          <a:xfrm>
            <a:off x="742950" y="2130644"/>
            <a:ext cx="84201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7" name="Rectangle 4"/>
          <p:cNvSpPr>
            <a:spLocks noGrp="1" noChangeArrowheads="1"/>
          </p:cNvSpPr>
          <p:nvPr>
            <p:ph type="dt" sz="half" idx="10"/>
          </p:nvPr>
        </p:nvSpPr>
        <p:spPr/>
        <p:txBody>
          <a:bodyPr/>
          <a:lstStyle>
            <a:lvl1pPr>
              <a:defRPr b="1"/>
            </a:lvl1pPr>
          </a:lstStyle>
          <a:p>
            <a:pPr>
              <a:defRPr/>
            </a:pPr>
            <a:fld id="{806D9A97-AE07-4838-A006-75EB315AE6D3}" type="datetime1">
              <a:rPr lang="ja-JP" altLang="en-US" smtClean="0"/>
              <a:t>2013/10/25</a:t>
            </a:fld>
            <a:endParaRPr lang="en-US" altLang="ja-JP"/>
          </a:p>
        </p:txBody>
      </p:sp>
      <p:sp>
        <p:nvSpPr>
          <p:cNvPr id="8" name="Rectangle 5"/>
          <p:cNvSpPr>
            <a:spLocks noGrp="1" noChangeArrowheads="1"/>
          </p:cNvSpPr>
          <p:nvPr>
            <p:ph type="ftr" sz="quarter" idx="11"/>
          </p:nvPr>
        </p:nvSpPr>
        <p:spPr/>
        <p:txBody>
          <a:bodyPr/>
          <a:lstStyle>
            <a:lvl1pPr>
              <a:defRPr b="1"/>
            </a:lvl1pPr>
          </a:lstStyle>
          <a:p>
            <a:pPr>
              <a:defRPr/>
            </a:pPr>
            <a:endParaRPr lang="en-US" altLang="ja-JP"/>
          </a:p>
        </p:txBody>
      </p:sp>
    </p:spTree>
    <p:extLst>
      <p:ext uri="{BB962C8B-B14F-4D97-AF65-F5344CB8AC3E}">
        <p14:creationId xmlns:p14="http://schemas.microsoft.com/office/powerpoint/2010/main" val="7390344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a:defRPr b="1"/>
            </a:lvl1pPr>
          </a:lstStyle>
          <a:p>
            <a:pPr>
              <a:defRPr/>
            </a:pPr>
            <a:fld id="{4A7EC952-B6AE-494F-8D5C-A5EC5D433799}" type="datetime1">
              <a:rPr lang="ja-JP" altLang="en-US" smtClean="0"/>
              <a:t>2013/10/25</a:t>
            </a:fld>
            <a:endParaRPr lang="en-US" altLang="ja-JP"/>
          </a:p>
        </p:txBody>
      </p:sp>
      <p:sp>
        <p:nvSpPr>
          <p:cNvPr id="5" name="Rectangle 5"/>
          <p:cNvSpPr>
            <a:spLocks noGrp="1" noChangeArrowheads="1"/>
          </p:cNvSpPr>
          <p:nvPr>
            <p:ph type="ftr" sz="quarter" idx="11"/>
          </p:nvPr>
        </p:nvSpPr>
        <p:spPr/>
        <p:txBody>
          <a:bodyPr/>
          <a:lstStyle>
            <a:lvl1pPr>
              <a:defRPr b="1"/>
            </a:lvl1pPr>
          </a:lstStyle>
          <a:p>
            <a:pPr>
              <a:defRPr/>
            </a:pPr>
            <a:endParaRPr lang="en-US" altLang="ja-JP"/>
          </a:p>
        </p:txBody>
      </p:sp>
      <p:sp>
        <p:nvSpPr>
          <p:cNvPr id="6" name="Rectangle 6"/>
          <p:cNvSpPr>
            <a:spLocks noGrp="1" noChangeArrowheads="1"/>
          </p:cNvSpPr>
          <p:nvPr>
            <p:ph type="sldNum" sz="quarter" idx="12"/>
          </p:nvPr>
        </p:nvSpPr>
        <p:spPr/>
        <p:txBody>
          <a:bodyPr/>
          <a:lstStyle>
            <a:lvl1pPr>
              <a:defRPr b="1"/>
            </a:lvl1pPr>
          </a:lstStyle>
          <a:p>
            <a:pPr>
              <a:defRPr/>
            </a:pPr>
            <a:fld id="{1330D4F2-35E5-438F-8912-5787B73C3D9C}" type="slidenum">
              <a:rPr lang="en-US" altLang="ja-JP"/>
              <a:pPr>
                <a:defRPr/>
              </a:pPr>
              <a:t>‹#›</a:t>
            </a:fld>
            <a:endParaRPr lang="en-US" altLang="ja-JP"/>
          </a:p>
        </p:txBody>
      </p:sp>
    </p:spTree>
    <p:extLst>
      <p:ext uri="{BB962C8B-B14F-4D97-AF65-F5344CB8AC3E}">
        <p14:creationId xmlns:p14="http://schemas.microsoft.com/office/powerpoint/2010/main" val="29218755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7122"/>
            <a:ext cx="84201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p:txBody>
          <a:bodyPr/>
          <a:lstStyle>
            <a:lvl1pPr>
              <a:defRPr b="1"/>
            </a:lvl1pPr>
          </a:lstStyle>
          <a:p>
            <a:pPr>
              <a:defRPr/>
            </a:pPr>
            <a:fld id="{AF402E04-99C2-4509-9CD7-DD7BB4C66BA6}" type="datetime1">
              <a:rPr lang="ja-JP" altLang="en-US" smtClean="0"/>
              <a:t>2013/10/25</a:t>
            </a:fld>
            <a:endParaRPr lang="en-US" altLang="ja-JP"/>
          </a:p>
        </p:txBody>
      </p:sp>
      <p:sp>
        <p:nvSpPr>
          <p:cNvPr id="5" name="Rectangle 5"/>
          <p:cNvSpPr>
            <a:spLocks noGrp="1" noChangeArrowheads="1"/>
          </p:cNvSpPr>
          <p:nvPr>
            <p:ph type="ftr" sz="quarter" idx="11"/>
          </p:nvPr>
        </p:nvSpPr>
        <p:spPr/>
        <p:txBody>
          <a:bodyPr/>
          <a:lstStyle>
            <a:lvl1pPr>
              <a:defRPr b="1"/>
            </a:lvl1pPr>
          </a:lstStyle>
          <a:p>
            <a:pPr>
              <a:defRPr/>
            </a:pPr>
            <a:endParaRPr lang="en-US" altLang="ja-JP"/>
          </a:p>
        </p:txBody>
      </p:sp>
      <p:sp>
        <p:nvSpPr>
          <p:cNvPr id="6" name="Rectangle 6"/>
          <p:cNvSpPr>
            <a:spLocks noGrp="1" noChangeArrowheads="1"/>
          </p:cNvSpPr>
          <p:nvPr>
            <p:ph type="sldNum" sz="quarter" idx="12"/>
          </p:nvPr>
        </p:nvSpPr>
        <p:spPr/>
        <p:txBody>
          <a:bodyPr/>
          <a:lstStyle>
            <a:lvl1pPr>
              <a:defRPr b="1"/>
            </a:lvl1pPr>
          </a:lstStyle>
          <a:p>
            <a:pPr>
              <a:defRPr/>
            </a:pPr>
            <a:fld id="{5E9BD199-1AA6-4414-81AB-24C87AF9BEE1}" type="slidenum">
              <a:rPr lang="en-US" altLang="ja-JP"/>
              <a:pPr>
                <a:defRPr/>
              </a:pPr>
              <a:t>‹#›</a:t>
            </a:fld>
            <a:endParaRPr lang="en-US" altLang="ja-JP"/>
          </a:p>
        </p:txBody>
      </p:sp>
    </p:spTree>
    <p:extLst>
      <p:ext uri="{BB962C8B-B14F-4D97-AF65-F5344CB8AC3E}">
        <p14:creationId xmlns:p14="http://schemas.microsoft.com/office/powerpoint/2010/main" val="10356042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300" y="160022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35550" y="160022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p:txBody>
          <a:bodyPr/>
          <a:lstStyle>
            <a:lvl1pPr>
              <a:defRPr b="1"/>
            </a:lvl1pPr>
          </a:lstStyle>
          <a:p>
            <a:pPr>
              <a:defRPr/>
            </a:pPr>
            <a:fld id="{41D4259E-8D6C-421D-BF95-19069427CB95}" type="datetime1">
              <a:rPr lang="ja-JP" altLang="en-US" smtClean="0"/>
              <a:t>2013/10/25</a:t>
            </a:fld>
            <a:endParaRPr lang="en-US" altLang="ja-JP"/>
          </a:p>
        </p:txBody>
      </p:sp>
      <p:sp>
        <p:nvSpPr>
          <p:cNvPr id="6" name="Rectangle 5"/>
          <p:cNvSpPr>
            <a:spLocks noGrp="1" noChangeArrowheads="1"/>
          </p:cNvSpPr>
          <p:nvPr>
            <p:ph type="ftr" sz="quarter" idx="11"/>
          </p:nvPr>
        </p:nvSpPr>
        <p:spPr/>
        <p:txBody>
          <a:bodyPr/>
          <a:lstStyle>
            <a:lvl1pPr>
              <a:defRPr b="1"/>
            </a:lvl1pPr>
          </a:lstStyle>
          <a:p>
            <a:pPr>
              <a:defRPr/>
            </a:pPr>
            <a:endParaRPr lang="en-US" altLang="ja-JP"/>
          </a:p>
        </p:txBody>
      </p:sp>
      <p:sp>
        <p:nvSpPr>
          <p:cNvPr id="7" name="Rectangle 6"/>
          <p:cNvSpPr>
            <a:spLocks noGrp="1" noChangeArrowheads="1"/>
          </p:cNvSpPr>
          <p:nvPr>
            <p:ph type="sldNum" sz="quarter" idx="12"/>
          </p:nvPr>
        </p:nvSpPr>
        <p:spPr/>
        <p:txBody>
          <a:bodyPr/>
          <a:lstStyle>
            <a:lvl1pPr>
              <a:defRPr b="1"/>
            </a:lvl1pPr>
          </a:lstStyle>
          <a:p>
            <a:pPr>
              <a:defRPr/>
            </a:pPr>
            <a:fld id="{89FDDC80-AFCB-4805-AEB0-8078FE3DA92D}" type="slidenum">
              <a:rPr lang="en-US" altLang="ja-JP"/>
              <a:pPr>
                <a:defRPr/>
              </a:pPr>
              <a:t>‹#›</a:t>
            </a:fld>
            <a:endParaRPr lang="en-US" altLang="ja-JP"/>
          </a:p>
        </p:txBody>
      </p:sp>
    </p:spTree>
    <p:extLst>
      <p:ext uri="{BB962C8B-B14F-4D97-AF65-F5344CB8AC3E}">
        <p14:creationId xmlns:p14="http://schemas.microsoft.com/office/powerpoint/2010/main" val="11114240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p:txBody>
          <a:bodyPr/>
          <a:lstStyle>
            <a:lvl1pPr>
              <a:defRPr b="1"/>
            </a:lvl1pPr>
          </a:lstStyle>
          <a:p>
            <a:pPr>
              <a:defRPr/>
            </a:pPr>
            <a:fld id="{F9773753-F6FB-4E76-8EC2-BFB24E956E18}" type="datetime1">
              <a:rPr lang="ja-JP" altLang="en-US" smtClean="0"/>
              <a:t>2013/10/25</a:t>
            </a:fld>
            <a:endParaRPr lang="en-US" altLang="ja-JP"/>
          </a:p>
        </p:txBody>
      </p:sp>
      <p:sp>
        <p:nvSpPr>
          <p:cNvPr id="8" name="Rectangle 5"/>
          <p:cNvSpPr>
            <a:spLocks noGrp="1" noChangeArrowheads="1"/>
          </p:cNvSpPr>
          <p:nvPr>
            <p:ph type="ftr" sz="quarter" idx="11"/>
          </p:nvPr>
        </p:nvSpPr>
        <p:spPr/>
        <p:txBody>
          <a:bodyPr/>
          <a:lstStyle>
            <a:lvl1pPr>
              <a:defRPr b="1"/>
            </a:lvl1pPr>
          </a:lstStyle>
          <a:p>
            <a:pPr>
              <a:defRPr/>
            </a:pPr>
            <a:endParaRPr lang="en-US" altLang="ja-JP"/>
          </a:p>
        </p:txBody>
      </p:sp>
      <p:sp>
        <p:nvSpPr>
          <p:cNvPr id="9" name="Rectangle 6"/>
          <p:cNvSpPr>
            <a:spLocks noGrp="1" noChangeArrowheads="1"/>
          </p:cNvSpPr>
          <p:nvPr>
            <p:ph type="sldNum" sz="quarter" idx="12"/>
          </p:nvPr>
        </p:nvSpPr>
        <p:spPr/>
        <p:txBody>
          <a:bodyPr/>
          <a:lstStyle>
            <a:lvl1pPr>
              <a:defRPr b="1"/>
            </a:lvl1pPr>
          </a:lstStyle>
          <a:p>
            <a:pPr>
              <a:defRPr/>
            </a:pPr>
            <a:fld id="{CCA1DF31-B657-4755-A4C0-5B151EC8A1C9}" type="slidenum">
              <a:rPr lang="en-US" altLang="ja-JP"/>
              <a:pPr>
                <a:defRPr/>
              </a:pPr>
              <a:t>‹#›</a:t>
            </a:fld>
            <a:endParaRPr lang="en-US" altLang="ja-JP"/>
          </a:p>
        </p:txBody>
      </p:sp>
    </p:spTree>
    <p:extLst>
      <p:ext uri="{BB962C8B-B14F-4D97-AF65-F5344CB8AC3E}">
        <p14:creationId xmlns:p14="http://schemas.microsoft.com/office/powerpoint/2010/main" val="421529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p:txBody>
          <a:bodyPr/>
          <a:lstStyle>
            <a:lvl1pPr eaLnBrk="0" hangingPunct="0">
              <a:lnSpc>
                <a:spcPct val="80000"/>
              </a:lnSpc>
              <a:defRPr b="1"/>
            </a:lvl1pPr>
          </a:lstStyle>
          <a:p>
            <a:pPr>
              <a:defRPr/>
            </a:pPr>
            <a:fld id="{905C50EE-E1CF-4433-89C1-CB165B464433}" type="datetime1">
              <a:rPr lang="ja-JP" altLang="en-US" smtClean="0"/>
              <a:t>2013/10/25</a:t>
            </a:fld>
            <a:endParaRPr lang="en-US" altLang="ja-JP"/>
          </a:p>
        </p:txBody>
      </p:sp>
      <p:sp>
        <p:nvSpPr>
          <p:cNvPr id="5" name="Rectangle 5"/>
          <p:cNvSpPr>
            <a:spLocks noGrp="1" noChangeArrowheads="1"/>
          </p:cNvSpPr>
          <p:nvPr>
            <p:ph type="ftr" sz="quarter" idx="11"/>
          </p:nvPr>
        </p:nvSpPr>
        <p:spPr/>
        <p:txBody>
          <a:bodyPr/>
          <a:lstStyle>
            <a:lvl1pPr algn="l" eaLnBrk="0" hangingPunct="0">
              <a:lnSpc>
                <a:spcPct val="80000"/>
              </a:lnSpc>
              <a:defRPr b="1"/>
            </a:lvl1pPr>
          </a:lstStyle>
          <a:p>
            <a:pPr>
              <a:defRPr/>
            </a:pPr>
            <a:endParaRPr lang="en-US" altLang="ja-JP"/>
          </a:p>
        </p:txBody>
      </p:sp>
      <p:sp>
        <p:nvSpPr>
          <p:cNvPr id="6" name="Rectangle 6"/>
          <p:cNvSpPr>
            <a:spLocks noGrp="1" noChangeArrowheads="1"/>
          </p:cNvSpPr>
          <p:nvPr>
            <p:ph type="sldNum" sz="quarter" idx="12"/>
          </p:nvPr>
        </p:nvSpPr>
        <p:spPr/>
        <p:txBody>
          <a:bodyPr/>
          <a:lstStyle>
            <a:lvl1pPr eaLnBrk="0" hangingPunct="0">
              <a:lnSpc>
                <a:spcPct val="80000"/>
              </a:lnSpc>
              <a:defRPr/>
            </a:lvl1pPr>
          </a:lstStyle>
          <a:p>
            <a:pPr>
              <a:defRPr/>
            </a:pPr>
            <a:fld id="{AE898EB3-34F6-4A6D-AAF3-C1FFAD2B9D17}" type="slidenum">
              <a:rPr lang="en-US" altLang="ja-JP"/>
              <a:pPr>
                <a:defRPr/>
              </a:pPr>
              <a:t>‹#›</a:t>
            </a:fld>
            <a:endParaRPr lang="en-US" altLang="ja-JP"/>
          </a:p>
        </p:txBody>
      </p:sp>
    </p:spTree>
    <p:extLst>
      <p:ext uri="{BB962C8B-B14F-4D97-AF65-F5344CB8AC3E}">
        <p14:creationId xmlns:p14="http://schemas.microsoft.com/office/powerpoint/2010/main" val="347444062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p:txBody>
          <a:bodyPr/>
          <a:lstStyle>
            <a:lvl1pPr>
              <a:defRPr b="1"/>
            </a:lvl1pPr>
          </a:lstStyle>
          <a:p>
            <a:pPr>
              <a:defRPr/>
            </a:pPr>
            <a:fld id="{D3D14E1D-8353-450A-B283-9639EF498254}" type="datetime1">
              <a:rPr lang="ja-JP" altLang="en-US" smtClean="0"/>
              <a:t>2013/10/25</a:t>
            </a:fld>
            <a:endParaRPr lang="en-US" altLang="ja-JP"/>
          </a:p>
        </p:txBody>
      </p:sp>
      <p:sp>
        <p:nvSpPr>
          <p:cNvPr id="4" name="Rectangle 5"/>
          <p:cNvSpPr>
            <a:spLocks noGrp="1" noChangeArrowheads="1"/>
          </p:cNvSpPr>
          <p:nvPr>
            <p:ph type="ftr" sz="quarter" idx="11"/>
          </p:nvPr>
        </p:nvSpPr>
        <p:spPr/>
        <p:txBody>
          <a:bodyPr/>
          <a:lstStyle>
            <a:lvl1pPr>
              <a:defRPr b="1"/>
            </a:lvl1pPr>
          </a:lstStyle>
          <a:p>
            <a:pPr>
              <a:defRPr/>
            </a:pPr>
            <a:endParaRPr lang="en-US" altLang="ja-JP"/>
          </a:p>
        </p:txBody>
      </p:sp>
      <p:sp>
        <p:nvSpPr>
          <p:cNvPr id="5" name="Rectangle 6"/>
          <p:cNvSpPr>
            <a:spLocks noGrp="1" noChangeArrowheads="1"/>
          </p:cNvSpPr>
          <p:nvPr>
            <p:ph type="sldNum" sz="quarter" idx="12"/>
          </p:nvPr>
        </p:nvSpPr>
        <p:spPr/>
        <p:txBody>
          <a:bodyPr/>
          <a:lstStyle>
            <a:lvl1pPr>
              <a:defRPr b="1"/>
            </a:lvl1pPr>
          </a:lstStyle>
          <a:p>
            <a:pPr>
              <a:defRPr/>
            </a:pPr>
            <a:fld id="{5E3BC52E-C4BA-4AF4-9A2C-8C231A298282}" type="slidenum">
              <a:rPr lang="en-US" altLang="ja-JP"/>
              <a:pPr>
                <a:defRPr/>
              </a:pPr>
              <a:t>‹#›</a:t>
            </a:fld>
            <a:endParaRPr lang="en-US" altLang="ja-JP"/>
          </a:p>
        </p:txBody>
      </p:sp>
    </p:spTree>
    <p:extLst>
      <p:ext uri="{BB962C8B-B14F-4D97-AF65-F5344CB8AC3E}">
        <p14:creationId xmlns:p14="http://schemas.microsoft.com/office/powerpoint/2010/main" val="22854175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b="1"/>
            </a:lvl1pPr>
          </a:lstStyle>
          <a:p>
            <a:pPr>
              <a:defRPr/>
            </a:pPr>
            <a:fld id="{F27317C9-53C5-4593-BB1F-FD7FCC555446}" type="datetime1">
              <a:rPr lang="ja-JP" altLang="en-US" smtClean="0"/>
              <a:t>2013/10/25</a:t>
            </a:fld>
            <a:endParaRPr lang="en-US" altLang="ja-JP"/>
          </a:p>
        </p:txBody>
      </p:sp>
      <p:sp>
        <p:nvSpPr>
          <p:cNvPr id="3" name="Rectangle 5"/>
          <p:cNvSpPr>
            <a:spLocks noGrp="1" noChangeArrowheads="1"/>
          </p:cNvSpPr>
          <p:nvPr>
            <p:ph type="ftr" sz="quarter" idx="11"/>
          </p:nvPr>
        </p:nvSpPr>
        <p:spPr/>
        <p:txBody>
          <a:bodyPr/>
          <a:lstStyle>
            <a:lvl1pPr>
              <a:defRPr b="1"/>
            </a:lvl1pPr>
          </a:lstStyle>
          <a:p>
            <a:pPr>
              <a:defRPr/>
            </a:pPr>
            <a:endParaRPr lang="en-US" altLang="ja-JP"/>
          </a:p>
        </p:txBody>
      </p:sp>
      <p:sp>
        <p:nvSpPr>
          <p:cNvPr id="4" name="Rectangle 6"/>
          <p:cNvSpPr>
            <a:spLocks noGrp="1" noChangeArrowheads="1"/>
          </p:cNvSpPr>
          <p:nvPr>
            <p:ph type="sldNum" sz="quarter" idx="12"/>
          </p:nvPr>
        </p:nvSpPr>
        <p:spPr/>
        <p:txBody>
          <a:bodyPr/>
          <a:lstStyle>
            <a:lvl1pPr>
              <a:defRPr b="1"/>
            </a:lvl1pPr>
          </a:lstStyle>
          <a:p>
            <a:pPr>
              <a:defRPr/>
            </a:pPr>
            <a:fld id="{E1314820-7BDC-4C88-A01D-A85366532FA1}" type="slidenum">
              <a:rPr lang="en-US" altLang="ja-JP"/>
              <a:pPr>
                <a:defRPr/>
              </a:pPr>
              <a:t>‹#›</a:t>
            </a:fld>
            <a:endParaRPr lang="en-US" altLang="ja-JP"/>
          </a:p>
        </p:txBody>
      </p:sp>
    </p:spTree>
    <p:extLst>
      <p:ext uri="{BB962C8B-B14F-4D97-AF65-F5344CB8AC3E}">
        <p14:creationId xmlns:p14="http://schemas.microsoft.com/office/powerpoint/2010/main" val="42429570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2987" y="273272"/>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300" y="143511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p:txBody>
          <a:bodyPr/>
          <a:lstStyle>
            <a:lvl1pPr>
              <a:defRPr b="1"/>
            </a:lvl1pPr>
          </a:lstStyle>
          <a:p>
            <a:pPr>
              <a:defRPr/>
            </a:pPr>
            <a:fld id="{0B8F4E87-0DB1-4FEB-A07F-1A8D4C5D0AD5}" type="datetime1">
              <a:rPr lang="ja-JP" altLang="en-US" smtClean="0"/>
              <a:t>2013/10/25</a:t>
            </a:fld>
            <a:endParaRPr lang="en-US" altLang="ja-JP"/>
          </a:p>
        </p:txBody>
      </p:sp>
      <p:sp>
        <p:nvSpPr>
          <p:cNvPr id="6" name="Rectangle 5"/>
          <p:cNvSpPr>
            <a:spLocks noGrp="1" noChangeArrowheads="1"/>
          </p:cNvSpPr>
          <p:nvPr>
            <p:ph type="ftr" sz="quarter" idx="11"/>
          </p:nvPr>
        </p:nvSpPr>
        <p:spPr/>
        <p:txBody>
          <a:bodyPr/>
          <a:lstStyle>
            <a:lvl1pPr>
              <a:defRPr b="1"/>
            </a:lvl1pPr>
          </a:lstStyle>
          <a:p>
            <a:pPr>
              <a:defRPr/>
            </a:pPr>
            <a:endParaRPr lang="en-US" altLang="ja-JP"/>
          </a:p>
        </p:txBody>
      </p:sp>
      <p:sp>
        <p:nvSpPr>
          <p:cNvPr id="7" name="Rectangle 6"/>
          <p:cNvSpPr>
            <a:spLocks noGrp="1" noChangeArrowheads="1"/>
          </p:cNvSpPr>
          <p:nvPr>
            <p:ph type="sldNum" sz="quarter" idx="12"/>
          </p:nvPr>
        </p:nvSpPr>
        <p:spPr/>
        <p:txBody>
          <a:bodyPr/>
          <a:lstStyle>
            <a:lvl1pPr>
              <a:defRPr b="1"/>
            </a:lvl1pPr>
          </a:lstStyle>
          <a:p>
            <a:pPr>
              <a:defRPr/>
            </a:pPr>
            <a:fld id="{42DE0583-C5FE-488F-A81E-CE289A58230F}" type="slidenum">
              <a:rPr lang="en-US" altLang="ja-JP"/>
              <a:pPr>
                <a:defRPr/>
              </a:pPr>
              <a:t>‹#›</a:t>
            </a:fld>
            <a:endParaRPr lang="en-US" altLang="ja-JP"/>
          </a:p>
        </p:txBody>
      </p:sp>
    </p:spTree>
    <p:extLst>
      <p:ext uri="{BB962C8B-B14F-4D97-AF65-F5344CB8AC3E}">
        <p14:creationId xmlns:p14="http://schemas.microsoft.com/office/powerpoint/2010/main" val="18192003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1"/>
            <a:ext cx="59436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941645" y="5367339"/>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p:txBody>
          <a:bodyPr/>
          <a:lstStyle>
            <a:lvl1pPr>
              <a:defRPr b="1"/>
            </a:lvl1pPr>
          </a:lstStyle>
          <a:p>
            <a:pPr>
              <a:defRPr/>
            </a:pPr>
            <a:fld id="{E0983D72-C8E5-4F72-90CA-CE6873FFE816}" type="datetime1">
              <a:rPr lang="ja-JP" altLang="en-US" smtClean="0"/>
              <a:t>2013/10/25</a:t>
            </a:fld>
            <a:endParaRPr lang="en-US" altLang="ja-JP"/>
          </a:p>
        </p:txBody>
      </p:sp>
      <p:sp>
        <p:nvSpPr>
          <p:cNvPr id="6" name="Rectangle 5"/>
          <p:cNvSpPr>
            <a:spLocks noGrp="1" noChangeArrowheads="1"/>
          </p:cNvSpPr>
          <p:nvPr>
            <p:ph type="ftr" sz="quarter" idx="11"/>
          </p:nvPr>
        </p:nvSpPr>
        <p:spPr/>
        <p:txBody>
          <a:bodyPr/>
          <a:lstStyle>
            <a:lvl1pPr>
              <a:defRPr b="1"/>
            </a:lvl1pPr>
          </a:lstStyle>
          <a:p>
            <a:pPr>
              <a:defRPr/>
            </a:pPr>
            <a:endParaRPr lang="en-US" altLang="ja-JP"/>
          </a:p>
        </p:txBody>
      </p:sp>
      <p:sp>
        <p:nvSpPr>
          <p:cNvPr id="7" name="Rectangle 6"/>
          <p:cNvSpPr>
            <a:spLocks noGrp="1" noChangeArrowheads="1"/>
          </p:cNvSpPr>
          <p:nvPr>
            <p:ph type="sldNum" sz="quarter" idx="12"/>
          </p:nvPr>
        </p:nvSpPr>
        <p:spPr/>
        <p:txBody>
          <a:bodyPr/>
          <a:lstStyle>
            <a:lvl1pPr>
              <a:defRPr b="1"/>
            </a:lvl1pPr>
          </a:lstStyle>
          <a:p>
            <a:pPr>
              <a:defRPr/>
            </a:pPr>
            <a:fld id="{24A130CE-E783-471E-A28D-FFFDE24947AB}" type="slidenum">
              <a:rPr lang="en-US" altLang="ja-JP"/>
              <a:pPr>
                <a:defRPr/>
              </a:pPr>
              <a:t>‹#›</a:t>
            </a:fld>
            <a:endParaRPr lang="en-US" altLang="ja-JP"/>
          </a:p>
        </p:txBody>
      </p:sp>
    </p:spTree>
    <p:extLst>
      <p:ext uri="{BB962C8B-B14F-4D97-AF65-F5344CB8AC3E}">
        <p14:creationId xmlns:p14="http://schemas.microsoft.com/office/powerpoint/2010/main" val="10603692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a:defRPr b="1"/>
            </a:lvl1pPr>
          </a:lstStyle>
          <a:p>
            <a:pPr>
              <a:defRPr/>
            </a:pPr>
            <a:fld id="{D7C8F638-F44B-4056-AF6B-47719ACB7E3B}" type="datetime1">
              <a:rPr lang="ja-JP" altLang="en-US" smtClean="0"/>
              <a:t>2013/10/25</a:t>
            </a:fld>
            <a:endParaRPr lang="en-US" altLang="ja-JP"/>
          </a:p>
        </p:txBody>
      </p:sp>
      <p:sp>
        <p:nvSpPr>
          <p:cNvPr id="5" name="Rectangle 5"/>
          <p:cNvSpPr>
            <a:spLocks noGrp="1" noChangeArrowheads="1"/>
          </p:cNvSpPr>
          <p:nvPr>
            <p:ph type="ftr" sz="quarter" idx="11"/>
          </p:nvPr>
        </p:nvSpPr>
        <p:spPr/>
        <p:txBody>
          <a:bodyPr/>
          <a:lstStyle>
            <a:lvl1pPr>
              <a:defRPr b="1"/>
            </a:lvl1pPr>
          </a:lstStyle>
          <a:p>
            <a:pPr>
              <a:defRPr/>
            </a:pPr>
            <a:endParaRPr lang="en-US" altLang="ja-JP"/>
          </a:p>
        </p:txBody>
      </p:sp>
      <p:sp>
        <p:nvSpPr>
          <p:cNvPr id="6" name="Rectangle 6"/>
          <p:cNvSpPr>
            <a:spLocks noGrp="1" noChangeArrowheads="1"/>
          </p:cNvSpPr>
          <p:nvPr>
            <p:ph type="sldNum" sz="quarter" idx="12"/>
          </p:nvPr>
        </p:nvSpPr>
        <p:spPr/>
        <p:txBody>
          <a:bodyPr/>
          <a:lstStyle>
            <a:lvl1pPr>
              <a:defRPr b="1"/>
            </a:lvl1pPr>
          </a:lstStyle>
          <a:p>
            <a:pPr>
              <a:defRPr/>
            </a:pPr>
            <a:fld id="{CE1D3AB5-AE61-4659-A924-7E0242C6E379}" type="slidenum">
              <a:rPr lang="en-US" altLang="ja-JP"/>
              <a:pPr>
                <a:defRPr/>
              </a:pPr>
              <a:t>‹#›</a:t>
            </a:fld>
            <a:endParaRPr lang="en-US" altLang="ja-JP"/>
          </a:p>
        </p:txBody>
      </p:sp>
    </p:spTree>
    <p:extLst>
      <p:ext uri="{BB962C8B-B14F-4D97-AF65-F5344CB8AC3E}">
        <p14:creationId xmlns:p14="http://schemas.microsoft.com/office/powerpoint/2010/main" val="143336874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860"/>
            <a:ext cx="222885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95300" y="274860"/>
            <a:ext cx="652145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a:defRPr b="1"/>
            </a:lvl1pPr>
          </a:lstStyle>
          <a:p>
            <a:pPr>
              <a:defRPr/>
            </a:pPr>
            <a:fld id="{1BEE7D7F-B824-4335-BF81-7D4269B126B2}" type="datetime1">
              <a:rPr lang="ja-JP" altLang="en-US" smtClean="0"/>
              <a:t>2013/10/25</a:t>
            </a:fld>
            <a:endParaRPr lang="en-US" altLang="ja-JP"/>
          </a:p>
        </p:txBody>
      </p:sp>
      <p:sp>
        <p:nvSpPr>
          <p:cNvPr id="5" name="Rectangle 5"/>
          <p:cNvSpPr>
            <a:spLocks noGrp="1" noChangeArrowheads="1"/>
          </p:cNvSpPr>
          <p:nvPr>
            <p:ph type="ftr" sz="quarter" idx="11"/>
          </p:nvPr>
        </p:nvSpPr>
        <p:spPr/>
        <p:txBody>
          <a:bodyPr/>
          <a:lstStyle>
            <a:lvl1pPr>
              <a:defRPr b="1"/>
            </a:lvl1pPr>
          </a:lstStyle>
          <a:p>
            <a:pPr>
              <a:defRPr/>
            </a:pPr>
            <a:endParaRPr lang="en-US" altLang="ja-JP"/>
          </a:p>
        </p:txBody>
      </p:sp>
      <p:sp>
        <p:nvSpPr>
          <p:cNvPr id="6" name="Rectangle 6"/>
          <p:cNvSpPr>
            <a:spLocks noGrp="1" noChangeArrowheads="1"/>
          </p:cNvSpPr>
          <p:nvPr>
            <p:ph type="sldNum" sz="quarter" idx="12"/>
          </p:nvPr>
        </p:nvSpPr>
        <p:spPr/>
        <p:txBody>
          <a:bodyPr/>
          <a:lstStyle>
            <a:lvl1pPr>
              <a:defRPr b="1"/>
            </a:lvl1pPr>
          </a:lstStyle>
          <a:p>
            <a:pPr>
              <a:defRPr/>
            </a:pPr>
            <a:fld id="{FD73D742-2642-495A-AEB6-550E5D22F22F}" type="slidenum">
              <a:rPr lang="en-US" altLang="ja-JP"/>
              <a:pPr>
                <a:defRPr/>
              </a:pPr>
              <a:t>‹#›</a:t>
            </a:fld>
            <a:endParaRPr lang="en-US" altLang="ja-JP"/>
          </a:p>
        </p:txBody>
      </p:sp>
    </p:spTree>
    <p:extLst>
      <p:ext uri="{BB962C8B-B14F-4D97-AF65-F5344CB8AC3E}">
        <p14:creationId xmlns:p14="http://schemas.microsoft.com/office/powerpoint/2010/main" val="199667805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ー 1"/>
          <p:cNvSpPr>
            <a:spLocks noGrp="1"/>
          </p:cNvSpPr>
          <p:nvPr>
            <p:ph/>
          </p:nvPr>
        </p:nvSpPr>
        <p:spPr>
          <a:xfrm>
            <a:off x="495300" y="274860"/>
            <a:ext cx="8915400" cy="585152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p:txBody>
          <a:bodyPr/>
          <a:lstStyle>
            <a:lvl1pPr>
              <a:defRPr b="1"/>
            </a:lvl1pPr>
          </a:lstStyle>
          <a:p>
            <a:pPr>
              <a:defRPr/>
            </a:pPr>
            <a:fld id="{D3D93ED9-067C-4C1E-A78D-A1B8BACD33F5}" type="datetime1">
              <a:rPr lang="ja-JP" altLang="en-US" smtClean="0"/>
              <a:t>2013/10/25</a:t>
            </a:fld>
            <a:endParaRPr lang="en-US" altLang="ja-JP"/>
          </a:p>
        </p:txBody>
      </p:sp>
      <p:sp>
        <p:nvSpPr>
          <p:cNvPr id="4" name="Rectangle 5"/>
          <p:cNvSpPr>
            <a:spLocks noGrp="1" noChangeArrowheads="1"/>
          </p:cNvSpPr>
          <p:nvPr>
            <p:ph type="ftr" sz="quarter" idx="11"/>
          </p:nvPr>
        </p:nvSpPr>
        <p:spPr/>
        <p:txBody>
          <a:bodyPr/>
          <a:lstStyle>
            <a:lvl1pPr>
              <a:defRPr b="1"/>
            </a:lvl1pPr>
          </a:lstStyle>
          <a:p>
            <a:pPr>
              <a:defRPr/>
            </a:pPr>
            <a:endParaRPr lang="en-US" altLang="ja-JP"/>
          </a:p>
        </p:txBody>
      </p:sp>
      <p:sp>
        <p:nvSpPr>
          <p:cNvPr id="5" name="Rectangle 6"/>
          <p:cNvSpPr>
            <a:spLocks noGrp="1" noChangeArrowheads="1"/>
          </p:cNvSpPr>
          <p:nvPr>
            <p:ph type="sldNum" sz="quarter" idx="12"/>
          </p:nvPr>
        </p:nvSpPr>
        <p:spPr/>
        <p:txBody>
          <a:bodyPr/>
          <a:lstStyle>
            <a:lvl1pPr>
              <a:defRPr b="1"/>
            </a:lvl1pPr>
          </a:lstStyle>
          <a:p>
            <a:pPr>
              <a:defRPr/>
            </a:pPr>
            <a:fld id="{1AF282FF-CE5D-4391-923E-98B36389674F}" type="slidenum">
              <a:rPr lang="en-US" altLang="ja-JP"/>
              <a:pPr>
                <a:defRPr/>
              </a:pPr>
              <a:t>‹#›</a:t>
            </a:fld>
            <a:endParaRPr lang="en-US" altLang="ja-JP"/>
          </a:p>
        </p:txBody>
      </p:sp>
    </p:spTree>
    <p:extLst>
      <p:ext uri="{BB962C8B-B14F-4D97-AF65-F5344CB8AC3E}">
        <p14:creationId xmlns:p14="http://schemas.microsoft.com/office/powerpoint/2010/main" val="412395079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548"/>
            <a:ext cx="8420100" cy="1470025"/>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マスター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fld id="{BBCCC917-7256-40C3-8F88-ACF118293034}" type="datetime1">
              <a:rPr lang="ja-JP" altLang="en-US" smtClean="0">
                <a:solidFill>
                  <a:srgbClr val="000000"/>
                </a:solidFill>
              </a:rPr>
              <a:t>2013/10/25</a:t>
            </a:fld>
            <a:endParaRPr lang="en-US" altLang="ja-JP">
              <a:solidFill>
                <a:srgbClr val="000000"/>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4904FBF1-DABD-4BC3-8D4F-339D37D4373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10362979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fld id="{2200F577-9D2C-4F09-84E0-8E784BF9BC15}" type="datetime1">
              <a:rPr lang="ja-JP" altLang="en-US" smtClean="0">
                <a:solidFill>
                  <a:srgbClr val="000000"/>
                </a:solidFill>
              </a:rPr>
              <a:t>2013/10/25</a:t>
            </a:fld>
            <a:endParaRPr lang="en-US" altLang="ja-JP">
              <a:solidFill>
                <a:srgbClr val="000000"/>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04E58EF9-72E4-4E00-9D8C-D0AF0023E57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92583174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7024"/>
            <a:ext cx="84201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fld id="{2067CAA8-11A8-41AA-A78E-FBAC298DF770}" type="datetime1">
              <a:rPr lang="ja-JP" altLang="en-US" smtClean="0">
                <a:solidFill>
                  <a:srgbClr val="000000"/>
                </a:solidFill>
              </a:rPr>
              <a:t>2013/10/25</a:t>
            </a:fld>
            <a:endParaRPr lang="en-US" altLang="ja-JP">
              <a:solidFill>
                <a:srgbClr val="000000"/>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CC0D04DB-5FC9-4EE3-BFF7-B5C2D0AC62C0}"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245689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7647"/>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506" y="2906732"/>
            <a:ext cx="8420100" cy="1500187"/>
          </a:xfrm>
        </p:spPr>
        <p:txBody>
          <a:bodyPr anchor="b"/>
          <a:lstStyle>
            <a:lvl1pPr marL="0" indent="0">
              <a:buNone/>
              <a:defRPr sz="2000"/>
            </a:lvl1pPr>
            <a:lvl2pPr marL="455388" indent="0">
              <a:buNone/>
              <a:defRPr sz="1800"/>
            </a:lvl2pPr>
            <a:lvl3pPr marL="910779" indent="0">
              <a:buNone/>
              <a:defRPr sz="1600"/>
            </a:lvl3pPr>
            <a:lvl4pPr marL="1366168" indent="0">
              <a:buNone/>
              <a:defRPr sz="1400"/>
            </a:lvl4pPr>
            <a:lvl5pPr marL="1821557" indent="0">
              <a:buNone/>
              <a:defRPr sz="1400"/>
            </a:lvl5pPr>
            <a:lvl6pPr marL="2276948" indent="0">
              <a:buNone/>
              <a:defRPr sz="1400"/>
            </a:lvl6pPr>
            <a:lvl7pPr marL="2732338" indent="0">
              <a:buNone/>
              <a:defRPr sz="1400"/>
            </a:lvl7pPr>
            <a:lvl8pPr marL="3187724" indent="0">
              <a:buNone/>
              <a:defRPr sz="1400"/>
            </a:lvl8pPr>
            <a:lvl9pPr marL="3643116"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p:txBody>
          <a:bodyPr/>
          <a:lstStyle>
            <a:lvl1pPr eaLnBrk="0" hangingPunct="0">
              <a:lnSpc>
                <a:spcPct val="80000"/>
              </a:lnSpc>
              <a:defRPr b="1"/>
            </a:lvl1pPr>
          </a:lstStyle>
          <a:p>
            <a:pPr>
              <a:defRPr/>
            </a:pPr>
            <a:fld id="{CC8F4D7F-17BA-4751-A45C-56B2819F78C0}" type="datetime1">
              <a:rPr lang="ja-JP" altLang="en-US" smtClean="0"/>
              <a:t>2013/10/25</a:t>
            </a:fld>
            <a:endParaRPr lang="en-US" altLang="ja-JP"/>
          </a:p>
        </p:txBody>
      </p:sp>
      <p:sp>
        <p:nvSpPr>
          <p:cNvPr id="5" name="Rectangle 5"/>
          <p:cNvSpPr>
            <a:spLocks noGrp="1" noChangeArrowheads="1"/>
          </p:cNvSpPr>
          <p:nvPr>
            <p:ph type="ftr" sz="quarter" idx="11"/>
          </p:nvPr>
        </p:nvSpPr>
        <p:spPr/>
        <p:txBody>
          <a:bodyPr/>
          <a:lstStyle>
            <a:lvl1pPr algn="l" eaLnBrk="0" hangingPunct="0">
              <a:lnSpc>
                <a:spcPct val="80000"/>
              </a:lnSpc>
              <a:defRPr b="1"/>
            </a:lvl1pPr>
          </a:lstStyle>
          <a:p>
            <a:pPr>
              <a:defRPr/>
            </a:pPr>
            <a:endParaRPr lang="en-US" altLang="ja-JP"/>
          </a:p>
        </p:txBody>
      </p:sp>
      <p:sp>
        <p:nvSpPr>
          <p:cNvPr id="6" name="Rectangle 6"/>
          <p:cNvSpPr>
            <a:spLocks noGrp="1" noChangeArrowheads="1"/>
          </p:cNvSpPr>
          <p:nvPr>
            <p:ph type="sldNum" sz="quarter" idx="12"/>
          </p:nvPr>
        </p:nvSpPr>
        <p:spPr/>
        <p:txBody>
          <a:bodyPr/>
          <a:lstStyle>
            <a:lvl1pPr eaLnBrk="0" hangingPunct="0">
              <a:lnSpc>
                <a:spcPct val="80000"/>
              </a:lnSpc>
              <a:defRPr/>
            </a:lvl1pPr>
          </a:lstStyle>
          <a:p>
            <a:pPr>
              <a:defRPr/>
            </a:pPr>
            <a:fld id="{3AB047A2-6547-4E0A-8840-0DCBC6095720}" type="slidenum">
              <a:rPr lang="en-US" altLang="ja-JP"/>
              <a:pPr>
                <a:defRPr/>
              </a:pPr>
              <a:t>‹#›</a:t>
            </a:fld>
            <a:endParaRPr lang="en-US" altLang="ja-JP"/>
          </a:p>
        </p:txBody>
      </p:sp>
    </p:spTree>
    <p:extLst>
      <p:ext uri="{BB962C8B-B14F-4D97-AF65-F5344CB8AC3E}">
        <p14:creationId xmlns:p14="http://schemas.microsoft.com/office/powerpoint/2010/main" val="387990475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742953" y="1981200"/>
            <a:ext cx="4133851"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5029199" y="1981200"/>
            <a:ext cx="4133851"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fld id="{D7931E14-EF90-4D5E-ADD8-8F78644D7C79}" type="datetime1">
              <a:rPr lang="ja-JP" altLang="en-US" smtClean="0">
                <a:solidFill>
                  <a:srgbClr val="000000"/>
                </a:solidFill>
              </a:rPr>
              <a:t>2013/10/25</a:t>
            </a:fld>
            <a:endParaRPr lang="en-US" altLang="ja-JP">
              <a:solidFill>
                <a:srgbClr val="000000"/>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fld id="{2528B544-C069-4EB1-B0FB-68CABDBA71E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89271947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503241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503241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fld id="{F77C7C8A-2D13-474F-82F2-466147001E4F}" type="datetime1">
              <a:rPr lang="ja-JP" altLang="en-US" smtClean="0">
                <a:solidFill>
                  <a:srgbClr val="000000"/>
                </a:solidFill>
              </a:rPr>
              <a:t>2013/10/25</a:t>
            </a:fld>
            <a:endParaRPr lang="en-US" altLang="ja-JP">
              <a:solidFill>
                <a:srgbClr val="000000"/>
              </a:solidFill>
            </a:endParaRPr>
          </a:p>
        </p:txBody>
      </p:sp>
      <p:sp>
        <p:nvSpPr>
          <p:cNvPr id="8" name="Rectangle 6"/>
          <p:cNvSpPr>
            <a:spLocks noGrp="1" noChangeArrowheads="1"/>
          </p:cNvSpPr>
          <p:nvPr>
            <p:ph type="sldNum" sz="quarter" idx="11"/>
          </p:nvPr>
        </p:nvSpPr>
        <p:spPr>
          <a:ln/>
        </p:spPr>
        <p:txBody>
          <a:bodyPr/>
          <a:lstStyle>
            <a:lvl1pPr>
              <a:defRPr/>
            </a:lvl1pPr>
          </a:lstStyle>
          <a:p>
            <a:pPr>
              <a:defRPr/>
            </a:pPr>
            <a:fld id="{C7274838-944D-464D-AB9B-E7B8C3D0D33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9880639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fld id="{3EFDB9A8-930E-4B8F-8784-FCEA1F41486F}" type="datetime1">
              <a:rPr lang="ja-JP" altLang="en-US" smtClean="0">
                <a:solidFill>
                  <a:srgbClr val="000000"/>
                </a:solidFill>
              </a:rPr>
              <a:t>2013/10/25</a:t>
            </a:fld>
            <a:endParaRPr lang="en-US" altLang="ja-JP">
              <a:solidFill>
                <a:srgbClr val="000000"/>
              </a:solidFill>
            </a:endParaRPr>
          </a:p>
        </p:txBody>
      </p:sp>
      <p:sp>
        <p:nvSpPr>
          <p:cNvPr id="4" name="Rectangle 6"/>
          <p:cNvSpPr>
            <a:spLocks noGrp="1" noChangeArrowheads="1"/>
          </p:cNvSpPr>
          <p:nvPr>
            <p:ph type="sldNum" sz="quarter" idx="11"/>
          </p:nvPr>
        </p:nvSpPr>
        <p:spPr>
          <a:ln/>
        </p:spPr>
        <p:txBody>
          <a:bodyPr/>
          <a:lstStyle>
            <a:lvl1pPr>
              <a:defRPr/>
            </a:lvl1pPr>
          </a:lstStyle>
          <a:p>
            <a:pPr>
              <a:defRPr/>
            </a:pPr>
            <a:fld id="{5C208879-93BB-4855-8FEA-7353A2D108C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8840052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6F0EB910-30B0-46E0-A76F-BFA4B28C8DCA}" type="datetime1">
              <a:rPr lang="ja-JP" altLang="en-US" smtClean="0">
                <a:solidFill>
                  <a:srgbClr val="000000"/>
                </a:solidFill>
              </a:rPr>
              <a:t>2013/10/25</a:t>
            </a:fld>
            <a:endParaRPr lang="en-US" altLang="ja-JP">
              <a:solidFill>
                <a:srgbClr val="000000"/>
              </a:solidFill>
            </a:endParaRPr>
          </a:p>
        </p:txBody>
      </p:sp>
      <p:sp>
        <p:nvSpPr>
          <p:cNvPr id="3" name="Rectangle 6"/>
          <p:cNvSpPr>
            <a:spLocks noGrp="1" noChangeArrowheads="1"/>
          </p:cNvSpPr>
          <p:nvPr>
            <p:ph type="sldNum" sz="quarter" idx="11"/>
          </p:nvPr>
        </p:nvSpPr>
        <p:spPr>
          <a:ln/>
        </p:spPr>
        <p:txBody>
          <a:bodyPr/>
          <a:lstStyle>
            <a:lvl1pPr>
              <a:defRPr/>
            </a:lvl1pPr>
          </a:lstStyle>
          <a:p>
            <a:pPr>
              <a:defRPr/>
            </a:pPr>
            <a:fld id="{5BBC3F2C-3A14-44BE-B0AE-B91194EB3F00}"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55344356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8" y="273050"/>
            <a:ext cx="3259138"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73499" y="273174"/>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95308" y="1435104"/>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fld id="{A7324994-C8F6-4F31-8B82-852724D6E0A0}" type="datetime1">
              <a:rPr lang="ja-JP" altLang="en-US" smtClean="0">
                <a:solidFill>
                  <a:srgbClr val="000000"/>
                </a:solidFill>
              </a:rPr>
              <a:t>2013/10/25</a:t>
            </a:fld>
            <a:endParaRPr lang="en-US" altLang="ja-JP">
              <a:solidFill>
                <a:srgbClr val="000000"/>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fld id="{34439C51-E730-4DDC-BE2A-A4FBCCBF8BE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99371658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1"/>
            <a:ext cx="59436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ー 3"/>
          <p:cNvSpPr>
            <a:spLocks noGrp="1"/>
          </p:cNvSpPr>
          <p:nvPr>
            <p:ph type="body" sz="half" idx="2"/>
          </p:nvPr>
        </p:nvSpPr>
        <p:spPr>
          <a:xfrm>
            <a:off x="1941513" y="5367339"/>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fld id="{71AB9ADA-6278-4476-8F6E-CADE3F119302}" type="datetime1">
              <a:rPr lang="ja-JP" altLang="en-US" smtClean="0">
                <a:solidFill>
                  <a:srgbClr val="000000"/>
                </a:solidFill>
              </a:rPr>
              <a:t>2013/10/25</a:t>
            </a:fld>
            <a:endParaRPr lang="en-US" altLang="ja-JP">
              <a:solidFill>
                <a:srgbClr val="000000"/>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fld id="{C91AD436-EE23-4563-B18E-9234C4CA8D7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3879497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fld id="{6005BDC7-9431-404E-9AF8-BAFD44662C1D}" type="datetime1">
              <a:rPr lang="ja-JP" altLang="en-US" smtClean="0">
                <a:solidFill>
                  <a:srgbClr val="000000"/>
                </a:solidFill>
              </a:rPr>
              <a:t>2013/10/25</a:t>
            </a:fld>
            <a:endParaRPr lang="en-US" altLang="ja-JP">
              <a:solidFill>
                <a:srgbClr val="000000"/>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DD82B595-C16B-4492-A845-A711673A031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58116237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029" y="609600"/>
            <a:ext cx="2105025" cy="5486400"/>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743015" y="609600"/>
            <a:ext cx="6162675" cy="548640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fld id="{AFEF7C0B-CA7A-4B12-A2D5-A0C2809489FB}" type="datetime1">
              <a:rPr lang="ja-JP" altLang="en-US" smtClean="0">
                <a:solidFill>
                  <a:srgbClr val="000000"/>
                </a:solidFill>
              </a:rPr>
              <a:t>2013/10/25</a:t>
            </a:fld>
            <a:endParaRPr lang="en-US" altLang="ja-JP">
              <a:solidFill>
                <a:srgbClr val="000000"/>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A189B3BB-D185-4DF7-81BF-F33B1BB47CF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6634321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538"/>
            <a:ext cx="8420100" cy="1470025"/>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DD31CA7B-577E-49E2-A8D5-F8A94B306D65}" type="datetime1">
              <a:rPr lang="ja-JP" altLang="en-US" smtClean="0">
                <a:solidFill>
                  <a:prstClr val="black">
                    <a:tint val="75000"/>
                  </a:prstClr>
                </a:solidFill>
              </a:rPr>
              <a:t>2013/10/25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lvl1pPr>
              <a:defRPr/>
            </a:lvl1pPr>
          </a:lstStyle>
          <a:p>
            <a:pPr>
              <a:defRPr/>
            </a:pPr>
            <a:fld id="{568344C7-A642-46AA-BADD-971C6A707495}"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48124924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8FD321BF-459B-4AFF-AEDC-8701CB129C9B}" type="datetime1">
              <a:rPr lang="ja-JP" altLang="en-US" smtClean="0">
                <a:solidFill>
                  <a:prstClr val="black">
                    <a:tint val="75000"/>
                  </a:prstClr>
                </a:solidFill>
              </a:rPr>
              <a:t>2013/10/25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lvl1pPr>
              <a:defRPr/>
            </a:lvl1pPr>
          </a:lstStyle>
          <a:p>
            <a:pPr>
              <a:defRPr/>
            </a:pPr>
            <a:fld id="{E1F75EE2-7087-4EE0-8BDB-9EAED682EC46}"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4204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0" y="160021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35550" y="160021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p:txBody>
          <a:bodyPr/>
          <a:lstStyle>
            <a:lvl1pPr eaLnBrk="0" hangingPunct="0">
              <a:lnSpc>
                <a:spcPct val="80000"/>
              </a:lnSpc>
              <a:defRPr b="1"/>
            </a:lvl1pPr>
          </a:lstStyle>
          <a:p>
            <a:pPr>
              <a:defRPr/>
            </a:pPr>
            <a:fld id="{95A75949-2962-4919-A859-22E386D2E614}" type="datetime1">
              <a:rPr lang="ja-JP" altLang="en-US" smtClean="0"/>
              <a:t>2013/10/25</a:t>
            </a:fld>
            <a:endParaRPr lang="en-US" altLang="ja-JP"/>
          </a:p>
        </p:txBody>
      </p:sp>
      <p:sp>
        <p:nvSpPr>
          <p:cNvPr id="6" name="Rectangle 5"/>
          <p:cNvSpPr>
            <a:spLocks noGrp="1" noChangeArrowheads="1"/>
          </p:cNvSpPr>
          <p:nvPr>
            <p:ph type="ftr" sz="quarter" idx="11"/>
          </p:nvPr>
        </p:nvSpPr>
        <p:spPr/>
        <p:txBody>
          <a:bodyPr/>
          <a:lstStyle>
            <a:lvl1pPr algn="l" eaLnBrk="0" hangingPunct="0">
              <a:lnSpc>
                <a:spcPct val="80000"/>
              </a:lnSpc>
              <a:defRPr b="1"/>
            </a:lvl1pPr>
          </a:lstStyle>
          <a:p>
            <a:pPr>
              <a:defRPr/>
            </a:pPr>
            <a:endParaRPr lang="en-US" altLang="ja-JP"/>
          </a:p>
        </p:txBody>
      </p:sp>
      <p:sp>
        <p:nvSpPr>
          <p:cNvPr id="7" name="Rectangle 6"/>
          <p:cNvSpPr>
            <a:spLocks noGrp="1" noChangeArrowheads="1"/>
          </p:cNvSpPr>
          <p:nvPr>
            <p:ph type="sldNum" sz="quarter" idx="12"/>
          </p:nvPr>
        </p:nvSpPr>
        <p:spPr/>
        <p:txBody>
          <a:bodyPr/>
          <a:lstStyle>
            <a:lvl1pPr eaLnBrk="0" hangingPunct="0">
              <a:lnSpc>
                <a:spcPct val="80000"/>
              </a:lnSpc>
              <a:defRPr/>
            </a:lvl1pPr>
          </a:lstStyle>
          <a:p>
            <a:pPr>
              <a:defRPr/>
            </a:pPr>
            <a:fld id="{5E5631DB-EE29-4616-A371-ACF0F9B5E6A8}" type="slidenum">
              <a:rPr lang="en-US" altLang="ja-JP"/>
              <a:pPr>
                <a:defRPr/>
              </a:pPr>
              <a:t>‹#›</a:t>
            </a:fld>
            <a:endParaRPr lang="en-US" altLang="ja-JP"/>
          </a:p>
        </p:txBody>
      </p:sp>
    </p:spTree>
    <p:extLst>
      <p:ext uri="{BB962C8B-B14F-4D97-AF65-F5344CB8AC3E}">
        <p14:creationId xmlns:p14="http://schemas.microsoft.com/office/powerpoint/2010/main" val="217584402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7013"/>
            <a:ext cx="84201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F2179584-8077-42E1-83A6-64443A324CB7}" type="datetime1">
              <a:rPr lang="ja-JP" altLang="en-US" smtClean="0">
                <a:solidFill>
                  <a:prstClr val="black">
                    <a:tint val="75000"/>
                  </a:prstClr>
                </a:solidFill>
              </a:rPr>
              <a:t>2013/10/25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lvl1pPr>
              <a:defRPr/>
            </a:lvl1pPr>
          </a:lstStyle>
          <a:p>
            <a:pPr>
              <a:defRPr/>
            </a:pPr>
            <a:fld id="{9B4944F3-9B25-4163-AA0C-8B57EEB68F2C}"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6675358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9530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503555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ー 3"/>
          <p:cNvSpPr>
            <a:spLocks noGrp="1"/>
          </p:cNvSpPr>
          <p:nvPr>
            <p:ph type="dt" sz="half" idx="10"/>
          </p:nvPr>
        </p:nvSpPr>
        <p:spPr/>
        <p:txBody>
          <a:bodyPr/>
          <a:lstStyle>
            <a:lvl1pPr>
              <a:defRPr/>
            </a:lvl1pPr>
          </a:lstStyle>
          <a:p>
            <a:pPr>
              <a:defRPr/>
            </a:pPr>
            <a:fld id="{971BA774-52BB-4F2C-9966-6ABD1128BEFA}" type="datetime1">
              <a:rPr lang="ja-JP" altLang="en-US" smtClean="0">
                <a:solidFill>
                  <a:prstClr val="black">
                    <a:tint val="75000"/>
                  </a:prstClr>
                </a:solidFill>
              </a:rPr>
              <a:t>2013/10/25</a:t>
            </a:fld>
            <a:endParaRPr lang="ja-JP" altLang="en-US">
              <a:solidFill>
                <a:prstClr val="black">
                  <a:tint val="75000"/>
                </a:prstClr>
              </a:solidFill>
            </a:endParaRPr>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ー 5"/>
          <p:cNvSpPr>
            <a:spLocks noGrp="1"/>
          </p:cNvSpPr>
          <p:nvPr>
            <p:ph type="sldNum" sz="quarter" idx="12"/>
          </p:nvPr>
        </p:nvSpPr>
        <p:spPr/>
        <p:txBody>
          <a:bodyPr/>
          <a:lstStyle>
            <a:lvl1pPr>
              <a:defRPr/>
            </a:lvl1pPr>
          </a:lstStyle>
          <a:p>
            <a:pPr>
              <a:defRPr/>
            </a:pPr>
            <a:fld id="{82D03FFF-ECF6-4615-86E9-87D8A57D9066}"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01653815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ー 3"/>
          <p:cNvSpPr>
            <a:spLocks noGrp="1"/>
          </p:cNvSpPr>
          <p:nvPr>
            <p:ph type="dt" sz="half" idx="10"/>
          </p:nvPr>
        </p:nvSpPr>
        <p:spPr/>
        <p:txBody>
          <a:bodyPr/>
          <a:lstStyle>
            <a:lvl1pPr>
              <a:defRPr/>
            </a:lvl1pPr>
          </a:lstStyle>
          <a:p>
            <a:pPr>
              <a:defRPr/>
            </a:pPr>
            <a:fld id="{D20AF78C-BD9C-4E76-BA13-AB3E251A75CF}" type="datetime1">
              <a:rPr lang="ja-JP" altLang="en-US" smtClean="0">
                <a:solidFill>
                  <a:prstClr val="black">
                    <a:tint val="75000"/>
                  </a:prstClr>
                </a:solidFill>
              </a:rPr>
              <a:t>2013/10/25</a:t>
            </a:fld>
            <a:endParaRPr lang="ja-JP" altLang="en-US">
              <a:solidFill>
                <a:prstClr val="black">
                  <a:tint val="75000"/>
                </a:prstClr>
              </a:solidFill>
            </a:endParaRPr>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9" name="スライド番号プレースホルダー 5"/>
          <p:cNvSpPr>
            <a:spLocks noGrp="1"/>
          </p:cNvSpPr>
          <p:nvPr>
            <p:ph type="sldNum" sz="quarter" idx="12"/>
          </p:nvPr>
        </p:nvSpPr>
        <p:spPr/>
        <p:txBody>
          <a:bodyPr/>
          <a:lstStyle>
            <a:lvl1pPr>
              <a:defRPr/>
            </a:lvl1pPr>
          </a:lstStyle>
          <a:p>
            <a:pPr>
              <a:defRPr/>
            </a:pPr>
            <a:fld id="{0772599E-56F2-49AF-87C2-08E04D811A92}"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47422556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3"/>
          <p:cNvSpPr>
            <a:spLocks noGrp="1"/>
          </p:cNvSpPr>
          <p:nvPr>
            <p:ph type="dt" sz="half" idx="10"/>
          </p:nvPr>
        </p:nvSpPr>
        <p:spPr/>
        <p:txBody>
          <a:bodyPr/>
          <a:lstStyle>
            <a:lvl1pPr>
              <a:defRPr/>
            </a:lvl1pPr>
          </a:lstStyle>
          <a:p>
            <a:pPr>
              <a:defRPr/>
            </a:pPr>
            <a:fld id="{436C2305-1F9E-4208-A178-D5DDD5692737}" type="datetime1">
              <a:rPr lang="ja-JP" altLang="en-US" smtClean="0">
                <a:solidFill>
                  <a:prstClr val="black">
                    <a:tint val="75000"/>
                  </a:prstClr>
                </a:solidFill>
              </a:rPr>
              <a:t>2013/10/25</a:t>
            </a:fld>
            <a:endParaRPr lang="ja-JP" altLang="en-US">
              <a:solidFill>
                <a:prstClr val="black">
                  <a:tint val="75000"/>
                </a:prstClr>
              </a:solidFill>
            </a:endParaRPr>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5" name="スライド番号プレースホルダー 5"/>
          <p:cNvSpPr>
            <a:spLocks noGrp="1"/>
          </p:cNvSpPr>
          <p:nvPr>
            <p:ph type="sldNum" sz="quarter" idx="12"/>
          </p:nvPr>
        </p:nvSpPr>
        <p:spPr/>
        <p:txBody>
          <a:bodyPr/>
          <a:lstStyle>
            <a:lvl1pPr>
              <a:defRPr/>
            </a:lvl1pPr>
          </a:lstStyle>
          <a:p>
            <a:pPr>
              <a:defRPr/>
            </a:pPr>
            <a:fld id="{406F9B95-0C30-4EFC-BDB4-7DE679A3A2DC}"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27819570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D383CA01-C0AB-46E3-8118-6B66A0F59E08}" type="datetime1">
              <a:rPr lang="ja-JP" altLang="en-US" smtClean="0">
                <a:solidFill>
                  <a:prstClr val="black">
                    <a:tint val="75000"/>
                  </a:prstClr>
                </a:solidFill>
              </a:rPr>
              <a:t>2013/10/25</a:t>
            </a:fld>
            <a:endParaRPr lang="ja-JP" altLang="en-US">
              <a:solidFill>
                <a:prstClr val="black">
                  <a:tint val="75000"/>
                </a:prstClr>
              </a:solidFill>
            </a:endParaRPr>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4" name="スライド番号プレースホルダー 5"/>
          <p:cNvSpPr>
            <a:spLocks noGrp="1"/>
          </p:cNvSpPr>
          <p:nvPr>
            <p:ph type="sldNum" sz="quarter" idx="12"/>
          </p:nvPr>
        </p:nvSpPr>
        <p:spPr/>
        <p:txBody>
          <a:bodyPr/>
          <a:lstStyle>
            <a:lvl1pPr>
              <a:defRPr/>
            </a:lvl1pPr>
          </a:lstStyle>
          <a:p>
            <a:pPr>
              <a:defRPr/>
            </a:pPr>
            <a:fld id="{B06E8477-F2BD-465A-8218-C12E22BC059F}"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85274636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72972" y="273163"/>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121B309D-9920-4B28-A5F1-0BF7CDC81ECD}" type="datetime1">
              <a:rPr lang="ja-JP" altLang="en-US" smtClean="0">
                <a:solidFill>
                  <a:prstClr val="black">
                    <a:tint val="75000"/>
                  </a:prstClr>
                </a:solidFill>
              </a:rPr>
              <a:t>2013/10/25</a:t>
            </a:fld>
            <a:endParaRPr lang="ja-JP" altLang="en-US">
              <a:solidFill>
                <a:prstClr val="black">
                  <a:tint val="75000"/>
                </a:prstClr>
              </a:solidFill>
            </a:endParaRPr>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ー 5"/>
          <p:cNvSpPr>
            <a:spLocks noGrp="1"/>
          </p:cNvSpPr>
          <p:nvPr>
            <p:ph type="sldNum" sz="quarter" idx="12"/>
          </p:nvPr>
        </p:nvSpPr>
        <p:spPr/>
        <p:txBody>
          <a:bodyPr/>
          <a:lstStyle>
            <a:lvl1pPr>
              <a:defRPr/>
            </a:lvl1pPr>
          </a:lstStyle>
          <a:p>
            <a:pPr>
              <a:defRPr/>
            </a:pPr>
            <a:fld id="{79431DC2-2073-4C45-8282-AAF941B64B92}"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84725179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8EEB94CC-83C4-4DB6-8661-B2BB472F6B0F}" type="datetime1">
              <a:rPr lang="ja-JP" altLang="en-US" smtClean="0">
                <a:solidFill>
                  <a:prstClr val="black">
                    <a:tint val="75000"/>
                  </a:prstClr>
                </a:solidFill>
              </a:rPr>
              <a:t>2013/10/25</a:t>
            </a:fld>
            <a:endParaRPr lang="ja-JP" altLang="en-US">
              <a:solidFill>
                <a:prstClr val="black">
                  <a:tint val="75000"/>
                </a:prstClr>
              </a:solidFill>
            </a:endParaRPr>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ー 5"/>
          <p:cNvSpPr>
            <a:spLocks noGrp="1"/>
          </p:cNvSpPr>
          <p:nvPr>
            <p:ph type="sldNum" sz="quarter" idx="12"/>
          </p:nvPr>
        </p:nvSpPr>
        <p:spPr/>
        <p:txBody>
          <a:bodyPr/>
          <a:lstStyle>
            <a:lvl1pPr>
              <a:defRPr/>
            </a:lvl1pPr>
          </a:lstStyle>
          <a:p>
            <a:pPr>
              <a:defRPr/>
            </a:pPr>
            <a:fld id="{3C72BB50-046C-455A-B374-5FD8E0C1504D}"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97764163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2F2219C0-1BD8-4203-ADDE-F861201CE231}" type="datetime1">
              <a:rPr lang="ja-JP" altLang="en-US" smtClean="0">
                <a:solidFill>
                  <a:prstClr val="black">
                    <a:tint val="75000"/>
                  </a:prstClr>
                </a:solidFill>
              </a:rPr>
              <a:t>2013/10/25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lvl1pPr>
              <a:defRPr/>
            </a:lvl1pPr>
          </a:lstStyle>
          <a:p>
            <a:pPr>
              <a:defRPr/>
            </a:pPr>
            <a:fld id="{A4893456-8783-4BD2-89C4-BB397CB46F42}"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22283325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751"/>
            <a:ext cx="222885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95300" y="274751"/>
            <a:ext cx="652145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623167F5-53F6-459A-B3F6-B078D99089C7}" type="datetime1">
              <a:rPr lang="ja-JP" altLang="en-US" smtClean="0">
                <a:solidFill>
                  <a:prstClr val="black">
                    <a:tint val="75000"/>
                  </a:prstClr>
                </a:solidFill>
              </a:rPr>
              <a:t>2013/10/25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lvl1pPr>
              <a:defRPr/>
            </a:lvl1pPr>
          </a:lstStyle>
          <a:p>
            <a:pPr>
              <a:defRPr/>
            </a:pPr>
            <a:fld id="{9C4B21C7-9C0F-4ADF-9A96-E16AE40BECC3}"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57515049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79"/>
            <a:ext cx="8420100" cy="1470025"/>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マスター サブタイトルの書式設定</a:t>
            </a:r>
            <a:endParaRPr lang="ja-JP" altLang="en-US"/>
          </a:p>
        </p:txBody>
      </p:sp>
      <p:sp>
        <p:nvSpPr>
          <p:cNvPr id="4"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5" name="Rectangle 6"/>
          <p:cNvSpPr>
            <a:spLocks noGrp="1" noChangeArrowheads="1"/>
          </p:cNvSpPr>
          <p:nvPr>
            <p:ph type="sldNum" sz="quarter" idx="11"/>
          </p:nvPr>
        </p:nvSpPr>
        <p:spPr/>
        <p:txBody>
          <a:bodyPr/>
          <a:lstStyle>
            <a:lvl1pPr>
              <a:defRPr b="1">
                <a:latin typeface="ＭＳ Ｐゴシック" charset="-128"/>
              </a:defRPr>
            </a:lvl1pPr>
          </a:lstStyle>
          <a:p>
            <a:pPr>
              <a:defRPr/>
            </a:pPr>
            <a:fld id="{403C4456-E428-4DBA-850B-E283E65BBC28}" type="slidenum">
              <a:rPr lang="en-US" altLang="ja-JP"/>
              <a:pPr>
                <a:defRPr/>
              </a:pPr>
              <a:t>‹#›</a:t>
            </a:fld>
            <a:endParaRPr lang="en-US" altLang="ja-JP"/>
          </a:p>
        </p:txBody>
      </p:sp>
    </p:spTree>
    <p:extLst>
      <p:ext uri="{BB962C8B-B14F-4D97-AF65-F5344CB8AC3E}">
        <p14:creationId xmlns:p14="http://schemas.microsoft.com/office/powerpoint/2010/main" val="3696276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5388" indent="0">
              <a:buNone/>
              <a:defRPr sz="2000" b="1"/>
            </a:lvl2pPr>
            <a:lvl3pPr marL="910779" indent="0">
              <a:buNone/>
              <a:defRPr sz="1800" b="1"/>
            </a:lvl3pPr>
            <a:lvl4pPr marL="1366168" indent="0">
              <a:buNone/>
              <a:defRPr sz="1600" b="1"/>
            </a:lvl4pPr>
            <a:lvl5pPr marL="1821557" indent="0">
              <a:buNone/>
              <a:defRPr sz="1600" b="1"/>
            </a:lvl5pPr>
            <a:lvl6pPr marL="2276948" indent="0">
              <a:buNone/>
              <a:defRPr sz="1600" b="1"/>
            </a:lvl6pPr>
            <a:lvl7pPr marL="2732338" indent="0">
              <a:buNone/>
              <a:defRPr sz="1600" b="1"/>
            </a:lvl7pPr>
            <a:lvl8pPr marL="3187724" indent="0">
              <a:buNone/>
              <a:defRPr sz="1600" b="1"/>
            </a:lvl8pPr>
            <a:lvl9pPr marL="3643116"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115" y="1535113"/>
            <a:ext cx="4378590" cy="639762"/>
          </a:xfrm>
        </p:spPr>
        <p:txBody>
          <a:bodyPr anchor="b"/>
          <a:lstStyle>
            <a:lvl1pPr marL="0" indent="0">
              <a:buNone/>
              <a:defRPr sz="2400" b="1"/>
            </a:lvl1pPr>
            <a:lvl2pPr marL="455388" indent="0">
              <a:buNone/>
              <a:defRPr sz="2000" b="1"/>
            </a:lvl2pPr>
            <a:lvl3pPr marL="910779" indent="0">
              <a:buNone/>
              <a:defRPr sz="1800" b="1"/>
            </a:lvl3pPr>
            <a:lvl4pPr marL="1366168" indent="0">
              <a:buNone/>
              <a:defRPr sz="1600" b="1"/>
            </a:lvl4pPr>
            <a:lvl5pPr marL="1821557" indent="0">
              <a:buNone/>
              <a:defRPr sz="1600" b="1"/>
            </a:lvl5pPr>
            <a:lvl6pPr marL="2276948" indent="0">
              <a:buNone/>
              <a:defRPr sz="1600" b="1"/>
            </a:lvl6pPr>
            <a:lvl7pPr marL="2732338" indent="0">
              <a:buNone/>
              <a:defRPr sz="1600" b="1"/>
            </a:lvl7pPr>
            <a:lvl8pPr marL="3187724" indent="0">
              <a:buNone/>
              <a:defRPr sz="1600" b="1"/>
            </a:lvl8pPr>
            <a:lvl9pPr marL="3643116"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p:txBody>
          <a:bodyPr/>
          <a:lstStyle>
            <a:lvl1pPr eaLnBrk="0" hangingPunct="0">
              <a:lnSpc>
                <a:spcPct val="80000"/>
              </a:lnSpc>
              <a:defRPr b="1"/>
            </a:lvl1pPr>
          </a:lstStyle>
          <a:p>
            <a:pPr>
              <a:defRPr/>
            </a:pPr>
            <a:fld id="{A38E4C83-824E-49D1-BB3C-2F341E73D3F4}" type="datetime1">
              <a:rPr lang="ja-JP" altLang="en-US" smtClean="0"/>
              <a:t>2013/10/25</a:t>
            </a:fld>
            <a:endParaRPr lang="en-US" altLang="ja-JP"/>
          </a:p>
        </p:txBody>
      </p:sp>
      <p:sp>
        <p:nvSpPr>
          <p:cNvPr id="8" name="Rectangle 5"/>
          <p:cNvSpPr>
            <a:spLocks noGrp="1" noChangeArrowheads="1"/>
          </p:cNvSpPr>
          <p:nvPr>
            <p:ph type="ftr" sz="quarter" idx="11"/>
          </p:nvPr>
        </p:nvSpPr>
        <p:spPr/>
        <p:txBody>
          <a:bodyPr/>
          <a:lstStyle>
            <a:lvl1pPr algn="l" eaLnBrk="0" hangingPunct="0">
              <a:lnSpc>
                <a:spcPct val="80000"/>
              </a:lnSpc>
              <a:defRPr b="1"/>
            </a:lvl1pPr>
          </a:lstStyle>
          <a:p>
            <a:pPr>
              <a:defRPr/>
            </a:pPr>
            <a:endParaRPr lang="en-US" altLang="ja-JP"/>
          </a:p>
        </p:txBody>
      </p:sp>
      <p:sp>
        <p:nvSpPr>
          <p:cNvPr id="9" name="Rectangle 6"/>
          <p:cNvSpPr>
            <a:spLocks noGrp="1" noChangeArrowheads="1"/>
          </p:cNvSpPr>
          <p:nvPr>
            <p:ph type="sldNum" sz="quarter" idx="12"/>
          </p:nvPr>
        </p:nvSpPr>
        <p:spPr/>
        <p:txBody>
          <a:bodyPr/>
          <a:lstStyle>
            <a:lvl1pPr eaLnBrk="0" hangingPunct="0">
              <a:lnSpc>
                <a:spcPct val="80000"/>
              </a:lnSpc>
              <a:defRPr/>
            </a:lvl1pPr>
          </a:lstStyle>
          <a:p>
            <a:pPr>
              <a:defRPr/>
            </a:pPr>
            <a:fld id="{4C223F9C-44BA-440F-A129-E6E76AF81D28}" type="slidenum">
              <a:rPr lang="en-US" altLang="ja-JP"/>
              <a:pPr>
                <a:defRPr/>
              </a:pPr>
              <a:t>‹#›</a:t>
            </a:fld>
            <a:endParaRPr lang="en-US" altLang="ja-JP"/>
          </a:p>
        </p:txBody>
      </p:sp>
    </p:spTree>
    <p:extLst>
      <p:ext uri="{BB962C8B-B14F-4D97-AF65-F5344CB8AC3E}">
        <p14:creationId xmlns:p14="http://schemas.microsoft.com/office/powerpoint/2010/main" val="99270221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5" name="Rectangle 6"/>
          <p:cNvSpPr>
            <a:spLocks noGrp="1" noChangeArrowheads="1"/>
          </p:cNvSpPr>
          <p:nvPr>
            <p:ph type="sldNum" sz="quarter" idx="11"/>
          </p:nvPr>
        </p:nvSpPr>
        <p:spPr/>
        <p:txBody>
          <a:bodyPr/>
          <a:lstStyle>
            <a:lvl1pPr>
              <a:defRPr b="1">
                <a:latin typeface="ＭＳ Ｐゴシック" charset="-128"/>
              </a:defRPr>
            </a:lvl1pPr>
          </a:lstStyle>
          <a:p>
            <a:pPr>
              <a:defRPr/>
            </a:pPr>
            <a:fld id="{5E3A60A5-E9A6-4CD2-8D4F-7D0ED8DFF96A}" type="slidenum">
              <a:rPr lang="en-US" altLang="ja-JP"/>
              <a:pPr>
                <a:defRPr/>
              </a:pPr>
              <a:t>‹#›</a:t>
            </a:fld>
            <a:endParaRPr lang="en-US" altLang="ja-JP"/>
          </a:p>
        </p:txBody>
      </p:sp>
    </p:spTree>
    <p:extLst>
      <p:ext uri="{BB962C8B-B14F-4D97-AF65-F5344CB8AC3E}">
        <p14:creationId xmlns:p14="http://schemas.microsoft.com/office/powerpoint/2010/main" val="104594810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54"/>
            <a:ext cx="84201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5" name="Rectangle 6"/>
          <p:cNvSpPr>
            <a:spLocks noGrp="1" noChangeArrowheads="1"/>
          </p:cNvSpPr>
          <p:nvPr>
            <p:ph type="sldNum" sz="quarter" idx="11"/>
          </p:nvPr>
        </p:nvSpPr>
        <p:spPr/>
        <p:txBody>
          <a:bodyPr/>
          <a:lstStyle>
            <a:lvl1pPr>
              <a:defRPr b="1">
                <a:latin typeface="ＭＳ Ｐゴシック" charset="-128"/>
              </a:defRPr>
            </a:lvl1pPr>
          </a:lstStyle>
          <a:p>
            <a:pPr>
              <a:defRPr/>
            </a:pPr>
            <a:fld id="{B5A15353-EEFD-4646-A3EF-7C2626D92608}" type="slidenum">
              <a:rPr lang="en-US" altLang="ja-JP"/>
              <a:pPr>
                <a:defRPr/>
              </a:pPr>
              <a:t>‹#›</a:t>
            </a:fld>
            <a:endParaRPr lang="en-US" altLang="ja-JP"/>
          </a:p>
        </p:txBody>
      </p:sp>
    </p:spTree>
    <p:extLst>
      <p:ext uri="{BB962C8B-B14F-4D97-AF65-F5344CB8AC3E}">
        <p14:creationId xmlns:p14="http://schemas.microsoft.com/office/powerpoint/2010/main" val="273777748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742953" y="1981200"/>
            <a:ext cx="4133851"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5029199" y="1981200"/>
            <a:ext cx="4133851"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6" name="Rectangle 6"/>
          <p:cNvSpPr>
            <a:spLocks noGrp="1" noChangeArrowheads="1"/>
          </p:cNvSpPr>
          <p:nvPr>
            <p:ph type="sldNum" sz="quarter" idx="11"/>
          </p:nvPr>
        </p:nvSpPr>
        <p:spPr/>
        <p:txBody>
          <a:bodyPr/>
          <a:lstStyle>
            <a:lvl1pPr>
              <a:defRPr b="1">
                <a:latin typeface="ＭＳ Ｐゴシック" charset="-128"/>
              </a:defRPr>
            </a:lvl1pPr>
          </a:lstStyle>
          <a:p>
            <a:pPr>
              <a:defRPr/>
            </a:pPr>
            <a:fld id="{3EFB60C8-6881-471A-9E00-C884FC2C5E2E}" type="slidenum">
              <a:rPr lang="en-US" altLang="ja-JP"/>
              <a:pPr>
                <a:defRPr/>
              </a:pPr>
              <a:t>‹#›</a:t>
            </a:fld>
            <a:endParaRPr lang="en-US" altLang="ja-JP"/>
          </a:p>
        </p:txBody>
      </p:sp>
    </p:spTree>
    <p:extLst>
      <p:ext uri="{BB962C8B-B14F-4D97-AF65-F5344CB8AC3E}">
        <p14:creationId xmlns:p14="http://schemas.microsoft.com/office/powerpoint/2010/main" val="5770261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503240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503240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8" name="Rectangle 6"/>
          <p:cNvSpPr>
            <a:spLocks noGrp="1" noChangeArrowheads="1"/>
          </p:cNvSpPr>
          <p:nvPr>
            <p:ph type="sldNum" sz="quarter" idx="11"/>
          </p:nvPr>
        </p:nvSpPr>
        <p:spPr/>
        <p:txBody>
          <a:bodyPr/>
          <a:lstStyle>
            <a:lvl1pPr>
              <a:defRPr b="1">
                <a:latin typeface="ＭＳ Ｐゴシック" charset="-128"/>
              </a:defRPr>
            </a:lvl1pPr>
          </a:lstStyle>
          <a:p>
            <a:pPr>
              <a:defRPr/>
            </a:pPr>
            <a:fld id="{F583F7A4-DFBD-4389-9741-636A3C7A2457}" type="slidenum">
              <a:rPr lang="en-US" altLang="ja-JP"/>
              <a:pPr>
                <a:defRPr/>
              </a:pPr>
              <a:t>‹#›</a:t>
            </a:fld>
            <a:endParaRPr lang="en-US" altLang="ja-JP"/>
          </a:p>
        </p:txBody>
      </p:sp>
    </p:spTree>
    <p:extLst>
      <p:ext uri="{BB962C8B-B14F-4D97-AF65-F5344CB8AC3E}">
        <p14:creationId xmlns:p14="http://schemas.microsoft.com/office/powerpoint/2010/main" val="87461116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4" name="Rectangle 6"/>
          <p:cNvSpPr>
            <a:spLocks noGrp="1" noChangeArrowheads="1"/>
          </p:cNvSpPr>
          <p:nvPr>
            <p:ph type="sldNum" sz="quarter" idx="11"/>
          </p:nvPr>
        </p:nvSpPr>
        <p:spPr/>
        <p:txBody>
          <a:bodyPr/>
          <a:lstStyle>
            <a:lvl1pPr>
              <a:defRPr b="1">
                <a:latin typeface="ＭＳ Ｐゴシック" charset="-128"/>
              </a:defRPr>
            </a:lvl1pPr>
          </a:lstStyle>
          <a:p>
            <a:pPr>
              <a:defRPr/>
            </a:pPr>
            <a:fld id="{D297504D-3C42-4BC5-9327-5C7B0AED95D2}" type="slidenum">
              <a:rPr lang="en-US" altLang="ja-JP"/>
              <a:pPr>
                <a:defRPr/>
              </a:pPr>
              <a:t>‹#›</a:t>
            </a:fld>
            <a:endParaRPr lang="en-US" altLang="ja-JP"/>
          </a:p>
        </p:txBody>
      </p:sp>
    </p:spTree>
    <p:extLst>
      <p:ext uri="{BB962C8B-B14F-4D97-AF65-F5344CB8AC3E}">
        <p14:creationId xmlns:p14="http://schemas.microsoft.com/office/powerpoint/2010/main" val="4019053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3" name="Rectangle 6"/>
          <p:cNvSpPr>
            <a:spLocks noGrp="1" noChangeArrowheads="1"/>
          </p:cNvSpPr>
          <p:nvPr>
            <p:ph type="sldNum" sz="quarter" idx="11"/>
          </p:nvPr>
        </p:nvSpPr>
        <p:spPr/>
        <p:txBody>
          <a:bodyPr/>
          <a:lstStyle>
            <a:lvl1pPr>
              <a:defRPr b="1">
                <a:latin typeface="ＭＳ Ｐゴシック" charset="-128"/>
              </a:defRPr>
            </a:lvl1pPr>
          </a:lstStyle>
          <a:p>
            <a:pPr>
              <a:defRPr/>
            </a:pPr>
            <a:fld id="{8D73BD8D-B71A-4AF7-8952-18BC9501BE8B}" type="slidenum">
              <a:rPr lang="en-US" altLang="ja-JP"/>
              <a:pPr>
                <a:defRPr/>
              </a:pPr>
              <a:t>‹#›</a:t>
            </a:fld>
            <a:endParaRPr lang="en-US" altLang="ja-JP"/>
          </a:p>
        </p:txBody>
      </p:sp>
    </p:spTree>
    <p:extLst>
      <p:ext uri="{BB962C8B-B14F-4D97-AF65-F5344CB8AC3E}">
        <p14:creationId xmlns:p14="http://schemas.microsoft.com/office/powerpoint/2010/main" val="391669934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3050"/>
            <a:ext cx="3259138"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73499" y="273053"/>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95301" y="1435103"/>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6" name="Rectangle 6"/>
          <p:cNvSpPr>
            <a:spLocks noGrp="1" noChangeArrowheads="1"/>
          </p:cNvSpPr>
          <p:nvPr>
            <p:ph type="sldNum" sz="quarter" idx="11"/>
          </p:nvPr>
        </p:nvSpPr>
        <p:spPr/>
        <p:txBody>
          <a:bodyPr/>
          <a:lstStyle>
            <a:lvl1pPr>
              <a:defRPr b="1">
                <a:latin typeface="ＭＳ Ｐゴシック" charset="-128"/>
              </a:defRPr>
            </a:lvl1pPr>
          </a:lstStyle>
          <a:p>
            <a:pPr>
              <a:defRPr/>
            </a:pPr>
            <a:fld id="{9D628429-035D-44DB-89B5-E886C4C4EE1B}" type="slidenum">
              <a:rPr lang="en-US" altLang="ja-JP"/>
              <a:pPr>
                <a:defRPr/>
              </a:pPr>
              <a:t>‹#›</a:t>
            </a:fld>
            <a:endParaRPr lang="en-US" altLang="ja-JP"/>
          </a:p>
        </p:txBody>
      </p:sp>
    </p:spTree>
    <p:extLst>
      <p:ext uri="{BB962C8B-B14F-4D97-AF65-F5344CB8AC3E}">
        <p14:creationId xmlns:p14="http://schemas.microsoft.com/office/powerpoint/2010/main" val="195507156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6" name="Rectangle 6"/>
          <p:cNvSpPr>
            <a:spLocks noGrp="1" noChangeArrowheads="1"/>
          </p:cNvSpPr>
          <p:nvPr>
            <p:ph type="sldNum" sz="quarter" idx="11"/>
          </p:nvPr>
        </p:nvSpPr>
        <p:spPr/>
        <p:txBody>
          <a:bodyPr/>
          <a:lstStyle>
            <a:lvl1pPr>
              <a:defRPr b="1">
                <a:latin typeface="ＭＳ Ｐゴシック" charset="-128"/>
              </a:defRPr>
            </a:lvl1pPr>
          </a:lstStyle>
          <a:p>
            <a:pPr>
              <a:defRPr/>
            </a:pPr>
            <a:fld id="{B6D39E59-4D97-4F1E-8E11-90E951ECBF20}" type="slidenum">
              <a:rPr lang="en-US" altLang="ja-JP"/>
              <a:pPr>
                <a:defRPr/>
              </a:pPr>
              <a:t>‹#›</a:t>
            </a:fld>
            <a:endParaRPr lang="en-US" altLang="ja-JP"/>
          </a:p>
        </p:txBody>
      </p:sp>
    </p:spTree>
    <p:extLst>
      <p:ext uri="{BB962C8B-B14F-4D97-AF65-F5344CB8AC3E}">
        <p14:creationId xmlns:p14="http://schemas.microsoft.com/office/powerpoint/2010/main" val="269227875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5" name="Rectangle 6"/>
          <p:cNvSpPr>
            <a:spLocks noGrp="1" noChangeArrowheads="1"/>
          </p:cNvSpPr>
          <p:nvPr>
            <p:ph type="sldNum" sz="quarter" idx="11"/>
          </p:nvPr>
        </p:nvSpPr>
        <p:spPr/>
        <p:txBody>
          <a:bodyPr/>
          <a:lstStyle>
            <a:lvl1pPr>
              <a:defRPr b="1">
                <a:latin typeface="ＭＳ Ｐゴシック" charset="-128"/>
              </a:defRPr>
            </a:lvl1pPr>
          </a:lstStyle>
          <a:p>
            <a:pPr>
              <a:defRPr/>
            </a:pPr>
            <a:fld id="{B716596E-639C-40B3-B2FD-3648F0A562AF}" type="slidenum">
              <a:rPr lang="en-US" altLang="ja-JP"/>
              <a:pPr>
                <a:defRPr/>
              </a:pPr>
              <a:t>‹#›</a:t>
            </a:fld>
            <a:endParaRPr lang="en-US" altLang="ja-JP"/>
          </a:p>
        </p:txBody>
      </p:sp>
    </p:spTree>
    <p:extLst>
      <p:ext uri="{BB962C8B-B14F-4D97-AF65-F5344CB8AC3E}">
        <p14:creationId xmlns:p14="http://schemas.microsoft.com/office/powerpoint/2010/main" val="427123475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025" y="609600"/>
            <a:ext cx="2105025" cy="5486400"/>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742951" y="609600"/>
            <a:ext cx="6162675" cy="548640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5" name="Rectangle 6"/>
          <p:cNvSpPr>
            <a:spLocks noGrp="1" noChangeArrowheads="1"/>
          </p:cNvSpPr>
          <p:nvPr>
            <p:ph type="sldNum" sz="quarter" idx="11"/>
          </p:nvPr>
        </p:nvSpPr>
        <p:spPr/>
        <p:txBody>
          <a:bodyPr/>
          <a:lstStyle>
            <a:lvl1pPr>
              <a:defRPr b="1">
                <a:latin typeface="ＭＳ Ｐゴシック" charset="-128"/>
              </a:defRPr>
            </a:lvl1pPr>
          </a:lstStyle>
          <a:p>
            <a:pPr>
              <a:defRPr/>
            </a:pPr>
            <a:fld id="{3609E4F1-8AE9-49E7-8038-F575410E35DE}" type="slidenum">
              <a:rPr lang="en-US" altLang="ja-JP"/>
              <a:pPr>
                <a:defRPr/>
              </a:pPr>
              <a:t>‹#›</a:t>
            </a:fld>
            <a:endParaRPr lang="en-US" altLang="ja-JP"/>
          </a:p>
        </p:txBody>
      </p:sp>
    </p:spTree>
    <p:extLst>
      <p:ext uri="{BB962C8B-B14F-4D97-AF65-F5344CB8AC3E}">
        <p14:creationId xmlns:p14="http://schemas.microsoft.com/office/powerpoint/2010/main" val="413663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p:txBody>
          <a:bodyPr/>
          <a:lstStyle>
            <a:lvl1pPr eaLnBrk="0" hangingPunct="0">
              <a:lnSpc>
                <a:spcPct val="80000"/>
              </a:lnSpc>
              <a:defRPr b="1"/>
            </a:lvl1pPr>
          </a:lstStyle>
          <a:p>
            <a:pPr>
              <a:defRPr/>
            </a:pPr>
            <a:fld id="{50C3207C-F276-4AD7-9CB7-EEEFFF92DA0D}" type="datetime1">
              <a:rPr lang="ja-JP" altLang="en-US" smtClean="0"/>
              <a:t>2013/10/25</a:t>
            </a:fld>
            <a:endParaRPr lang="en-US" altLang="ja-JP"/>
          </a:p>
        </p:txBody>
      </p:sp>
      <p:sp>
        <p:nvSpPr>
          <p:cNvPr id="4" name="Rectangle 5"/>
          <p:cNvSpPr>
            <a:spLocks noGrp="1" noChangeArrowheads="1"/>
          </p:cNvSpPr>
          <p:nvPr>
            <p:ph type="ftr" sz="quarter" idx="11"/>
          </p:nvPr>
        </p:nvSpPr>
        <p:spPr/>
        <p:txBody>
          <a:bodyPr/>
          <a:lstStyle>
            <a:lvl1pPr algn="l" eaLnBrk="0" hangingPunct="0">
              <a:lnSpc>
                <a:spcPct val="80000"/>
              </a:lnSpc>
              <a:defRPr b="1"/>
            </a:lvl1pPr>
          </a:lstStyle>
          <a:p>
            <a:pPr>
              <a:defRPr/>
            </a:pPr>
            <a:endParaRPr lang="en-US" altLang="ja-JP"/>
          </a:p>
        </p:txBody>
      </p:sp>
      <p:sp>
        <p:nvSpPr>
          <p:cNvPr id="5" name="Rectangle 6"/>
          <p:cNvSpPr>
            <a:spLocks noGrp="1" noChangeArrowheads="1"/>
          </p:cNvSpPr>
          <p:nvPr>
            <p:ph type="sldNum" sz="quarter" idx="12"/>
          </p:nvPr>
        </p:nvSpPr>
        <p:spPr/>
        <p:txBody>
          <a:bodyPr/>
          <a:lstStyle>
            <a:lvl1pPr eaLnBrk="0" hangingPunct="0">
              <a:lnSpc>
                <a:spcPct val="80000"/>
              </a:lnSpc>
              <a:defRPr/>
            </a:lvl1pPr>
          </a:lstStyle>
          <a:p>
            <a:pPr>
              <a:defRPr/>
            </a:pPr>
            <a:fld id="{25328035-27AD-4693-BC8E-AAB59AB7DBC8}" type="slidenum">
              <a:rPr lang="en-US" altLang="ja-JP"/>
              <a:pPr>
                <a:defRPr/>
              </a:pPr>
              <a:t>‹#›</a:t>
            </a:fld>
            <a:endParaRPr lang="en-US" altLang="ja-JP"/>
          </a:p>
        </p:txBody>
      </p:sp>
    </p:spTree>
    <p:extLst>
      <p:ext uri="{BB962C8B-B14F-4D97-AF65-F5344CB8AC3E}">
        <p14:creationId xmlns:p14="http://schemas.microsoft.com/office/powerpoint/2010/main" val="110042567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32"/>
            <a:ext cx="8420100" cy="1470026"/>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485900" y="3886336"/>
            <a:ext cx="6934200" cy="1752601"/>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619D58FA-56BE-4AC6-9CE6-37BEA1026589}" type="datetime1">
              <a:rPr lang="ja-JP" altLang="en-US" smtClean="0"/>
              <a:pPr>
                <a:defRPr/>
              </a:pPr>
              <a:t>2013/10/25</a:t>
            </a:fld>
            <a:endParaRPr lang="en-US" altLang="ja-JP"/>
          </a:p>
        </p:txBody>
      </p:sp>
      <p:sp>
        <p:nvSpPr>
          <p:cNvPr id="5" name="フッター プレースホルダー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a:defRPr/>
            </a:lvl1pPr>
          </a:lstStyle>
          <a:p>
            <a:pPr>
              <a:defRPr/>
            </a:pPr>
            <a:fld id="{6BF9FBBE-26C2-4A30-9E41-AD2BDA62A6D9}" type="slidenum">
              <a:rPr lang="en-US" altLang="ja-JP"/>
              <a:pPr>
                <a:defRPr/>
              </a:pPr>
              <a:t>‹#›</a:t>
            </a:fld>
            <a:endParaRPr lang="en-US" altLang="ja-JP"/>
          </a:p>
        </p:txBody>
      </p:sp>
    </p:spTree>
    <p:extLst>
      <p:ext uri="{BB962C8B-B14F-4D97-AF65-F5344CB8AC3E}">
        <p14:creationId xmlns:p14="http://schemas.microsoft.com/office/powerpoint/2010/main" val="61821910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6E94553D-6E86-466E-BF71-2E9498BC3551}" type="datetime1">
              <a:rPr lang="ja-JP" altLang="en-US" smtClean="0"/>
              <a:pPr>
                <a:defRPr/>
              </a:pPr>
              <a:t>2013/10/25</a:t>
            </a:fld>
            <a:endParaRPr lang="en-US" altLang="ja-JP"/>
          </a:p>
        </p:txBody>
      </p:sp>
      <p:sp>
        <p:nvSpPr>
          <p:cNvPr id="5" name="フッター プレースホルダー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a:defRPr/>
            </a:lvl1pPr>
          </a:lstStyle>
          <a:p>
            <a:pPr>
              <a:defRPr/>
            </a:pPr>
            <a:fld id="{B70C7BCF-C615-46AA-8DF0-692E76D7F4C5}" type="slidenum">
              <a:rPr lang="en-US" altLang="ja-JP"/>
              <a:pPr>
                <a:defRPr/>
              </a:pPr>
              <a:t>‹#›</a:t>
            </a:fld>
            <a:endParaRPr lang="en-US" altLang="ja-JP"/>
          </a:p>
        </p:txBody>
      </p:sp>
    </p:spTree>
    <p:extLst>
      <p:ext uri="{BB962C8B-B14F-4D97-AF65-F5344CB8AC3E}">
        <p14:creationId xmlns:p14="http://schemas.microsoft.com/office/powerpoint/2010/main" val="318903232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7040"/>
            <a:ext cx="84201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82506" y="2906732"/>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E071E7F0-4DE6-4C28-B53D-598BB425C4B0}" type="datetime1">
              <a:rPr lang="ja-JP" altLang="en-US" smtClean="0"/>
              <a:pPr>
                <a:defRPr/>
              </a:pPr>
              <a:t>2013/10/25</a:t>
            </a:fld>
            <a:endParaRPr lang="en-US" altLang="ja-JP"/>
          </a:p>
        </p:txBody>
      </p:sp>
      <p:sp>
        <p:nvSpPr>
          <p:cNvPr id="5" name="フッター プレースホルダー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a:defRPr/>
            </a:lvl1pPr>
          </a:lstStyle>
          <a:p>
            <a:pPr>
              <a:defRPr/>
            </a:pPr>
            <a:fld id="{F4870F8E-2E93-424E-B44C-5C047D5285F6}" type="slidenum">
              <a:rPr lang="en-US" altLang="ja-JP"/>
              <a:pPr>
                <a:defRPr/>
              </a:pPr>
              <a:t>‹#›</a:t>
            </a:fld>
            <a:endParaRPr lang="en-US" altLang="ja-JP"/>
          </a:p>
        </p:txBody>
      </p:sp>
    </p:spTree>
    <p:extLst>
      <p:ext uri="{BB962C8B-B14F-4D97-AF65-F5344CB8AC3E}">
        <p14:creationId xmlns:p14="http://schemas.microsoft.com/office/powerpoint/2010/main" val="118005958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536580" y="1600216"/>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5448313" y="1600216"/>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ー 3"/>
          <p:cNvSpPr>
            <a:spLocks noGrp="1"/>
          </p:cNvSpPr>
          <p:nvPr>
            <p:ph type="dt" sz="half" idx="10"/>
          </p:nvPr>
        </p:nvSpPr>
        <p:spPr/>
        <p:txBody>
          <a:bodyPr/>
          <a:lstStyle>
            <a:lvl1pPr>
              <a:defRPr/>
            </a:lvl1pPr>
          </a:lstStyle>
          <a:p>
            <a:pPr>
              <a:defRPr/>
            </a:pPr>
            <a:fld id="{202D23DC-851B-4553-88D0-24E399F1397C}" type="datetime1">
              <a:rPr lang="ja-JP" altLang="en-US" smtClean="0"/>
              <a:pPr>
                <a:defRPr/>
              </a:pPr>
              <a:t>2013/10/25</a:t>
            </a:fld>
            <a:endParaRPr lang="en-US" altLang="ja-JP"/>
          </a:p>
        </p:txBody>
      </p:sp>
      <p:sp>
        <p:nvSpPr>
          <p:cNvPr id="6" name="フッター プレースホルダー 4"/>
          <p:cNvSpPr>
            <a:spLocks noGrp="1"/>
          </p:cNvSpPr>
          <p:nvPr>
            <p:ph type="ftr" sz="quarter" idx="11"/>
          </p:nvPr>
        </p:nvSpPr>
        <p:spPr/>
        <p:txBody>
          <a:bodyPr/>
          <a:lstStyle>
            <a:lvl1pPr>
              <a:defRPr/>
            </a:lvl1pPr>
          </a:lstStyle>
          <a:p>
            <a:pPr>
              <a:defRPr/>
            </a:pPr>
            <a:endParaRPr lang="en-US" altLang="ja-JP"/>
          </a:p>
        </p:txBody>
      </p:sp>
      <p:sp>
        <p:nvSpPr>
          <p:cNvPr id="7" name="スライド番号プレースホルダー 5"/>
          <p:cNvSpPr>
            <a:spLocks noGrp="1"/>
          </p:cNvSpPr>
          <p:nvPr>
            <p:ph type="sldNum" sz="quarter" idx="12"/>
          </p:nvPr>
        </p:nvSpPr>
        <p:spPr/>
        <p:txBody>
          <a:bodyPr/>
          <a:lstStyle>
            <a:lvl1pPr>
              <a:defRPr/>
            </a:lvl1pPr>
          </a:lstStyle>
          <a:p>
            <a:pPr>
              <a:defRPr/>
            </a:pPr>
            <a:fld id="{1EBA3BA4-F190-4340-9357-B24A3BB868D7}" type="slidenum">
              <a:rPr lang="en-US" altLang="ja-JP"/>
              <a:pPr>
                <a:defRPr/>
              </a:pPr>
              <a:t>‹#›</a:t>
            </a:fld>
            <a:endParaRPr lang="en-US" altLang="ja-JP"/>
          </a:p>
        </p:txBody>
      </p:sp>
    </p:spTree>
    <p:extLst>
      <p:ext uri="{BB962C8B-B14F-4D97-AF65-F5344CB8AC3E}">
        <p14:creationId xmlns:p14="http://schemas.microsoft.com/office/powerpoint/2010/main" val="52186138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774"/>
            <a:ext cx="8915400" cy="1143001"/>
          </a:xfr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95300" y="1535122"/>
            <a:ext cx="4376870"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95300" y="2174883"/>
            <a:ext cx="4376870" cy="395128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5032115" y="1535122"/>
            <a:ext cx="4378590"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5032115" y="2174883"/>
            <a:ext cx="4378590" cy="395128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ー 3"/>
          <p:cNvSpPr>
            <a:spLocks noGrp="1"/>
          </p:cNvSpPr>
          <p:nvPr>
            <p:ph type="dt" sz="half" idx="10"/>
          </p:nvPr>
        </p:nvSpPr>
        <p:spPr/>
        <p:txBody>
          <a:bodyPr/>
          <a:lstStyle>
            <a:lvl1pPr>
              <a:defRPr/>
            </a:lvl1pPr>
          </a:lstStyle>
          <a:p>
            <a:pPr>
              <a:defRPr/>
            </a:pPr>
            <a:fld id="{77CEC5FE-26BA-4ED3-BF0B-C5BBDEABF69E}" type="datetime1">
              <a:rPr lang="ja-JP" altLang="en-US" smtClean="0"/>
              <a:pPr>
                <a:defRPr/>
              </a:pPr>
              <a:t>2013/10/25</a:t>
            </a:fld>
            <a:endParaRPr lang="en-US" altLang="ja-JP"/>
          </a:p>
        </p:txBody>
      </p:sp>
      <p:sp>
        <p:nvSpPr>
          <p:cNvPr id="8" name="フッター プレースホルダー 4"/>
          <p:cNvSpPr>
            <a:spLocks noGrp="1"/>
          </p:cNvSpPr>
          <p:nvPr>
            <p:ph type="ftr" sz="quarter" idx="11"/>
          </p:nvPr>
        </p:nvSpPr>
        <p:spPr/>
        <p:txBody>
          <a:bodyPr/>
          <a:lstStyle>
            <a:lvl1pPr>
              <a:defRPr/>
            </a:lvl1pPr>
          </a:lstStyle>
          <a:p>
            <a:pPr>
              <a:defRPr/>
            </a:pPr>
            <a:endParaRPr lang="en-US" altLang="ja-JP"/>
          </a:p>
        </p:txBody>
      </p:sp>
      <p:sp>
        <p:nvSpPr>
          <p:cNvPr id="9" name="スライド番号プレースホルダー 5"/>
          <p:cNvSpPr>
            <a:spLocks noGrp="1"/>
          </p:cNvSpPr>
          <p:nvPr>
            <p:ph type="sldNum" sz="quarter" idx="12"/>
          </p:nvPr>
        </p:nvSpPr>
        <p:spPr/>
        <p:txBody>
          <a:bodyPr/>
          <a:lstStyle>
            <a:lvl1pPr>
              <a:defRPr/>
            </a:lvl1pPr>
          </a:lstStyle>
          <a:p>
            <a:pPr>
              <a:defRPr/>
            </a:pPr>
            <a:fld id="{020ADEF6-EBCC-493F-AC7B-B45772E53A70}" type="slidenum">
              <a:rPr lang="en-US" altLang="ja-JP"/>
              <a:pPr>
                <a:defRPr/>
              </a:pPr>
              <a:t>‹#›</a:t>
            </a:fld>
            <a:endParaRPr lang="en-US" altLang="ja-JP"/>
          </a:p>
        </p:txBody>
      </p:sp>
    </p:spTree>
    <p:extLst>
      <p:ext uri="{BB962C8B-B14F-4D97-AF65-F5344CB8AC3E}">
        <p14:creationId xmlns:p14="http://schemas.microsoft.com/office/powerpoint/2010/main" val="305537079"/>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3"/>
          <p:cNvSpPr>
            <a:spLocks noGrp="1"/>
          </p:cNvSpPr>
          <p:nvPr>
            <p:ph type="dt" sz="half" idx="10"/>
          </p:nvPr>
        </p:nvSpPr>
        <p:spPr/>
        <p:txBody>
          <a:bodyPr/>
          <a:lstStyle>
            <a:lvl1pPr>
              <a:defRPr/>
            </a:lvl1pPr>
          </a:lstStyle>
          <a:p>
            <a:pPr>
              <a:defRPr/>
            </a:pPr>
            <a:fld id="{EDE735EC-F6DF-4538-97C1-2790B567F15D}" type="datetime1">
              <a:rPr lang="ja-JP" altLang="en-US" smtClean="0"/>
              <a:pPr>
                <a:defRPr/>
              </a:pPr>
              <a:t>2013/10/25</a:t>
            </a:fld>
            <a:endParaRPr lang="en-US" altLang="ja-JP"/>
          </a:p>
        </p:txBody>
      </p:sp>
      <p:sp>
        <p:nvSpPr>
          <p:cNvPr id="4" name="フッター プレースホルダー 4"/>
          <p:cNvSpPr>
            <a:spLocks noGrp="1"/>
          </p:cNvSpPr>
          <p:nvPr>
            <p:ph type="ftr" sz="quarter" idx="11"/>
          </p:nvPr>
        </p:nvSpPr>
        <p:spPr/>
        <p:txBody>
          <a:bodyPr/>
          <a:lstStyle>
            <a:lvl1pPr>
              <a:defRPr/>
            </a:lvl1pPr>
          </a:lstStyle>
          <a:p>
            <a:pPr>
              <a:defRPr/>
            </a:pPr>
            <a:endParaRPr lang="en-US" altLang="ja-JP"/>
          </a:p>
        </p:txBody>
      </p:sp>
      <p:sp>
        <p:nvSpPr>
          <p:cNvPr id="5" name="スライド番号プレースホルダー 5"/>
          <p:cNvSpPr>
            <a:spLocks noGrp="1"/>
          </p:cNvSpPr>
          <p:nvPr>
            <p:ph type="sldNum" sz="quarter" idx="12"/>
          </p:nvPr>
        </p:nvSpPr>
        <p:spPr/>
        <p:txBody>
          <a:bodyPr/>
          <a:lstStyle>
            <a:lvl1pPr>
              <a:defRPr/>
            </a:lvl1pPr>
          </a:lstStyle>
          <a:p>
            <a:pPr>
              <a:defRPr/>
            </a:pPr>
            <a:fld id="{18314739-A4E4-4643-A487-85547DC1F974}" type="slidenum">
              <a:rPr lang="en-US" altLang="ja-JP"/>
              <a:pPr>
                <a:defRPr/>
              </a:pPr>
              <a:t>‹#›</a:t>
            </a:fld>
            <a:endParaRPr lang="en-US" altLang="ja-JP"/>
          </a:p>
        </p:txBody>
      </p:sp>
    </p:spTree>
    <p:extLst>
      <p:ext uri="{BB962C8B-B14F-4D97-AF65-F5344CB8AC3E}">
        <p14:creationId xmlns:p14="http://schemas.microsoft.com/office/powerpoint/2010/main" val="4013395850"/>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8631E154-A9FA-4D56-A943-A9110F1382F9}" type="datetime1">
              <a:rPr lang="ja-JP" altLang="en-US" smtClean="0"/>
              <a:pPr>
                <a:defRPr/>
              </a:pPr>
              <a:t>2013/10/25</a:t>
            </a:fld>
            <a:endParaRPr lang="en-US" altLang="ja-JP"/>
          </a:p>
        </p:txBody>
      </p:sp>
      <p:sp>
        <p:nvSpPr>
          <p:cNvPr id="3" name="フッター プレースホルダー 4"/>
          <p:cNvSpPr>
            <a:spLocks noGrp="1"/>
          </p:cNvSpPr>
          <p:nvPr>
            <p:ph type="ftr" sz="quarter" idx="11"/>
          </p:nvPr>
        </p:nvSpPr>
        <p:spPr/>
        <p:txBody>
          <a:bodyPr/>
          <a:lstStyle>
            <a:lvl1pPr>
              <a:defRPr/>
            </a:lvl1pPr>
          </a:lstStyle>
          <a:p>
            <a:pPr>
              <a:defRPr/>
            </a:pPr>
            <a:endParaRPr lang="en-US" altLang="ja-JP"/>
          </a:p>
        </p:txBody>
      </p:sp>
      <p:sp>
        <p:nvSpPr>
          <p:cNvPr id="4" name="スライド番号プレースホルダー 5"/>
          <p:cNvSpPr>
            <a:spLocks noGrp="1"/>
          </p:cNvSpPr>
          <p:nvPr>
            <p:ph type="sldNum" sz="quarter" idx="12"/>
          </p:nvPr>
        </p:nvSpPr>
        <p:spPr/>
        <p:txBody>
          <a:bodyPr/>
          <a:lstStyle>
            <a:lvl1pPr>
              <a:defRPr/>
            </a:lvl1pPr>
          </a:lstStyle>
          <a:p>
            <a:pPr>
              <a:defRPr/>
            </a:pPr>
            <a:fld id="{020657A4-C2F8-4854-AA1A-37FF77762F49}" type="slidenum">
              <a:rPr lang="en-US" altLang="ja-JP"/>
              <a:pPr>
                <a:defRPr/>
              </a:pPr>
              <a:t>‹#›</a:t>
            </a:fld>
            <a:endParaRPr lang="en-US" altLang="ja-JP"/>
          </a:p>
        </p:txBody>
      </p:sp>
    </p:spTree>
    <p:extLst>
      <p:ext uri="{BB962C8B-B14F-4D97-AF65-F5344CB8AC3E}">
        <p14:creationId xmlns:p14="http://schemas.microsoft.com/office/powerpoint/2010/main" val="1714057870"/>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1"/>
            <a:ext cx="3259006"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72985" y="27319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95300" y="143511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E2837C37-204B-4975-94A2-CAB32007A8FC}" type="datetime1">
              <a:rPr lang="ja-JP" altLang="en-US" smtClean="0"/>
              <a:pPr>
                <a:defRPr/>
              </a:pPr>
              <a:t>2013/10/25</a:t>
            </a:fld>
            <a:endParaRPr lang="en-US" altLang="ja-JP"/>
          </a:p>
        </p:txBody>
      </p:sp>
      <p:sp>
        <p:nvSpPr>
          <p:cNvPr id="6" name="フッター プレースホルダー 4"/>
          <p:cNvSpPr>
            <a:spLocks noGrp="1"/>
          </p:cNvSpPr>
          <p:nvPr>
            <p:ph type="ftr" sz="quarter" idx="11"/>
          </p:nvPr>
        </p:nvSpPr>
        <p:spPr/>
        <p:txBody>
          <a:bodyPr/>
          <a:lstStyle>
            <a:lvl1pPr>
              <a:defRPr/>
            </a:lvl1pPr>
          </a:lstStyle>
          <a:p>
            <a:pPr>
              <a:defRPr/>
            </a:pPr>
            <a:endParaRPr lang="en-US" altLang="ja-JP"/>
          </a:p>
        </p:txBody>
      </p:sp>
      <p:sp>
        <p:nvSpPr>
          <p:cNvPr id="7" name="スライド番号プレースホルダー 5"/>
          <p:cNvSpPr>
            <a:spLocks noGrp="1"/>
          </p:cNvSpPr>
          <p:nvPr>
            <p:ph type="sldNum" sz="quarter" idx="12"/>
          </p:nvPr>
        </p:nvSpPr>
        <p:spPr/>
        <p:txBody>
          <a:bodyPr/>
          <a:lstStyle>
            <a:lvl1pPr>
              <a:defRPr/>
            </a:lvl1pPr>
          </a:lstStyle>
          <a:p>
            <a:pPr>
              <a:defRPr/>
            </a:pPr>
            <a:fld id="{9FAD893F-5076-43C8-8D9F-662019657534}" type="slidenum">
              <a:rPr lang="en-US" altLang="ja-JP"/>
              <a:pPr>
                <a:defRPr/>
              </a:pPr>
              <a:t>‹#›</a:t>
            </a:fld>
            <a:endParaRPr lang="en-US" altLang="ja-JP"/>
          </a:p>
        </p:txBody>
      </p:sp>
    </p:spTree>
    <p:extLst>
      <p:ext uri="{BB962C8B-B14F-4D97-AF65-F5344CB8AC3E}">
        <p14:creationId xmlns:p14="http://schemas.microsoft.com/office/powerpoint/2010/main" val="457986672"/>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1"/>
            <a:ext cx="59436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ー 3"/>
          <p:cNvSpPr>
            <a:spLocks noGrp="1"/>
          </p:cNvSpPr>
          <p:nvPr>
            <p:ph type="body" sz="half" idx="2"/>
          </p:nvPr>
        </p:nvSpPr>
        <p:spPr>
          <a:xfrm>
            <a:off x="1941645" y="5367339"/>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65549DF1-890D-43FA-AD5E-861B0869BA19}" type="datetime1">
              <a:rPr lang="ja-JP" altLang="en-US" smtClean="0"/>
              <a:pPr>
                <a:defRPr/>
              </a:pPr>
              <a:t>2013/10/25</a:t>
            </a:fld>
            <a:endParaRPr lang="en-US" altLang="ja-JP"/>
          </a:p>
        </p:txBody>
      </p:sp>
      <p:sp>
        <p:nvSpPr>
          <p:cNvPr id="6" name="フッター プレースホルダー 4"/>
          <p:cNvSpPr>
            <a:spLocks noGrp="1"/>
          </p:cNvSpPr>
          <p:nvPr>
            <p:ph type="ftr" sz="quarter" idx="11"/>
          </p:nvPr>
        </p:nvSpPr>
        <p:spPr/>
        <p:txBody>
          <a:bodyPr/>
          <a:lstStyle>
            <a:lvl1pPr>
              <a:defRPr/>
            </a:lvl1pPr>
          </a:lstStyle>
          <a:p>
            <a:pPr>
              <a:defRPr/>
            </a:pPr>
            <a:endParaRPr lang="en-US" altLang="ja-JP"/>
          </a:p>
        </p:txBody>
      </p:sp>
      <p:sp>
        <p:nvSpPr>
          <p:cNvPr id="7" name="スライド番号プレースホルダー 5"/>
          <p:cNvSpPr>
            <a:spLocks noGrp="1"/>
          </p:cNvSpPr>
          <p:nvPr>
            <p:ph type="sldNum" sz="quarter" idx="12"/>
          </p:nvPr>
        </p:nvSpPr>
        <p:spPr/>
        <p:txBody>
          <a:bodyPr/>
          <a:lstStyle>
            <a:lvl1pPr>
              <a:defRPr/>
            </a:lvl1pPr>
          </a:lstStyle>
          <a:p>
            <a:pPr>
              <a:defRPr/>
            </a:pPr>
            <a:fld id="{C0F50A8C-CC36-4363-B56C-B158A90A3F76}" type="slidenum">
              <a:rPr lang="en-US" altLang="ja-JP"/>
              <a:pPr>
                <a:defRPr/>
              </a:pPr>
              <a:t>‹#›</a:t>
            </a:fld>
            <a:endParaRPr lang="en-US" altLang="ja-JP"/>
          </a:p>
        </p:txBody>
      </p:sp>
    </p:spTree>
    <p:extLst>
      <p:ext uri="{BB962C8B-B14F-4D97-AF65-F5344CB8AC3E}">
        <p14:creationId xmlns:p14="http://schemas.microsoft.com/office/powerpoint/2010/main" val="2889670174"/>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2BC7BE21-F47C-4E60-AD4E-1B53D06D9E7A}" type="datetime1">
              <a:rPr lang="ja-JP" altLang="en-US" smtClean="0"/>
              <a:pPr>
                <a:defRPr/>
              </a:pPr>
              <a:t>2013/10/25</a:t>
            </a:fld>
            <a:endParaRPr lang="en-US" altLang="ja-JP"/>
          </a:p>
        </p:txBody>
      </p:sp>
      <p:sp>
        <p:nvSpPr>
          <p:cNvPr id="5" name="フッター プレースホルダー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a:defRPr/>
            </a:lvl1pPr>
          </a:lstStyle>
          <a:p>
            <a:pPr>
              <a:defRPr/>
            </a:pPr>
            <a:fld id="{F5ACD018-7AEF-43F9-A46F-0433B7AE8425}" type="slidenum">
              <a:rPr lang="en-US" altLang="ja-JP"/>
              <a:pPr>
                <a:defRPr/>
              </a:pPr>
              <a:t>‹#›</a:t>
            </a:fld>
            <a:endParaRPr lang="en-US" altLang="ja-JP"/>
          </a:p>
        </p:txBody>
      </p:sp>
    </p:spTree>
    <p:extLst>
      <p:ext uri="{BB962C8B-B14F-4D97-AF65-F5344CB8AC3E}">
        <p14:creationId xmlns:p14="http://schemas.microsoft.com/office/powerpoint/2010/main" val="366808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eaLnBrk="0" hangingPunct="0">
              <a:lnSpc>
                <a:spcPct val="80000"/>
              </a:lnSpc>
              <a:defRPr b="1"/>
            </a:lvl1pPr>
          </a:lstStyle>
          <a:p>
            <a:pPr>
              <a:defRPr/>
            </a:pPr>
            <a:fld id="{06E3F4C4-8305-4BD8-8F79-A3CD17D06BFA}" type="datetime1">
              <a:rPr lang="ja-JP" altLang="en-US" smtClean="0"/>
              <a:t>2013/10/25</a:t>
            </a:fld>
            <a:endParaRPr lang="en-US" altLang="ja-JP"/>
          </a:p>
        </p:txBody>
      </p:sp>
      <p:sp>
        <p:nvSpPr>
          <p:cNvPr id="3" name="Rectangle 5"/>
          <p:cNvSpPr>
            <a:spLocks noGrp="1" noChangeArrowheads="1"/>
          </p:cNvSpPr>
          <p:nvPr>
            <p:ph type="ftr" sz="quarter" idx="11"/>
          </p:nvPr>
        </p:nvSpPr>
        <p:spPr/>
        <p:txBody>
          <a:bodyPr/>
          <a:lstStyle>
            <a:lvl1pPr algn="l" eaLnBrk="0" hangingPunct="0">
              <a:lnSpc>
                <a:spcPct val="80000"/>
              </a:lnSpc>
              <a:defRPr b="1"/>
            </a:lvl1pPr>
          </a:lstStyle>
          <a:p>
            <a:pPr>
              <a:defRPr/>
            </a:pPr>
            <a:endParaRPr lang="en-US" altLang="ja-JP"/>
          </a:p>
        </p:txBody>
      </p:sp>
      <p:sp>
        <p:nvSpPr>
          <p:cNvPr id="4" name="Rectangle 6"/>
          <p:cNvSpPr>
            <a:spLocks noGrp="1" noChangeArrowheads="1"/>
          </p:cNvSpPr>
          <p:nvPr>
            <p:ph type="sldNum" sz="quarter" idx="12"/>
          </p:nvPr>
        </p:nvSpPr>
        <p:spPr/>
        <p:txBody>
          <a:bodyPr/>
          <a:lstStyle>
            <a:lvl1pPr eaLnBrk="0" hangingPunct="0">
              <a:lnSpc>
                <a:spcPct val="80000"/>
              </a:lnSpc>
              <a:defRPr/>
            </a:lvl1pPr>
          </a:lstStyle>
          <a:p>
            <a:pPr>
              <a:defRPr/>
            </a:pPr>
            <a:fld id="{70BAFE4F-2B0E-4E72-B419-AD688D79B036}" type="slidenum">
              <a:rPr lang="en-US" altLang="ja-JP"/>
              <a:pPr>
                <a:defRPr/>
              </a:pPr>
              <a:t>‹#›</a:t>
            </a:fld>
            <a:endParaRPr lang="en-US" altLang="ja-JP"/>
          </a:p>
        </p:txBody>
      </p:sp>
    </p:spTree>
    <p:extLst>
      <p:ext uri="{BB962C8B-B14F-4D97-AF65-F5344CB8AC3E}">
        <p14:creationId xmlns:p14="http://schemas.microsoft.com/office/powerpoint/2010/main" val="2443920184"/>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778"/>
            <a:ext cx="2414588"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536583" y="274778"/>
            <a:ext cx="7078663"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2C2CB212-3F9A-43B7-8E38-1B4C96D857E2}" type="datetime1">
              <a:rPr lang="ja-JP" altLang="en-US" smtClean="0"/>
              <a:pPr>
                <a:defRPr/>
              </a:pPr>
              <a:t>2013/10/25</a:t>
            </a:fld>
            <a:endParaRPr lang="en-US" altLang="ja-JP"/>
          </a:p>
        </p:txBody>
      </p:sp>
      <p:sp>
        <p:nvSpPr>
          <p:cNvPr id="5" name="フッター プレースホルダー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a:defRPr/>
            </a:lvl1pPr>
          </a:lstStyle>
          <a:p>
            <a:pPr>
              <a:defRPr/>
            </a:pPr>
            <a:fld id="{07681AF9-7778-4458-B63C-9FA6473E1988}" type="slidenum">
              <a:rPr lang="en-US" altLang="ja-JP"/>
              <a:pPr>
                <a:defRPr/>
              </a:pPr>
              <a:t>‹#›</a:t>
            </a:fld>
            <a:endParaRPr lang="en-US" altLang="ja-JP"/>
          </a:p>
        </p:txBody>
      </p:sp>
    </p:spTree>
    <p:extLst>
      <p:ext uri="{BB962C8B-B14F-4D97-AF65-F5344CB8AC3E}">
        <p14:creationId xmlns:p14="http://schemas.microsoft.com/office/powerpoint/2010/main" val="1489490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9" y="273050"/>
            <a:ext cx="325900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985" y="273530"/>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9" y="1435113"/>
            <a:ext cx="3259006" cy="4691063"/>
          </a:xfrm>
        </p:spPr>
        <p:txBody>
          <a:bodyPr/>
          <a:lstStyle>
            <a:lvl1pPr marL="0" indent="0">
              <a:buNone/>
              <a:defRPr sz="1400"/>
            </a:lvl1pPr>
            <a:lvl2pPr marL="455388" indent="0">
              <a:buNone/>
              <a:defRPr sz="1200"/>
            </a:lvl2pPr>
            <a:lvl3pPr marL="910779" indent="0">
              <a:buNone/>
              <a:defRPr sz="1000"/>
            </a:lvl3pPr>
            <a:lvl4pPr marL="1366168" indent="0">
              <a:buNone/>
              <a:defRPr sz="900"/>
            </a:lvl4pPr>
            <a:lvl5pPr marL="1821557" indent="0">
              <a:buNone/>
              <a:defRPr sz="900"/>
            </a:lvl5pPr>
            <a:lvl6pPr marL="2276948" indent="0">
              <a:buNone/>
              <a:defRPr sz="900"/>
            </a:lvl6pPr>
            <a:lvl7pPr marL="2732338" indent="0">
              <a:buNone/>
              <a:defRPr sz="900"/>
            </a:lvl7pPr>
            <a:lvl8pPr marL="3187724" indent="0">
              <a:buNone/>
              <a:defRPr sz="900"/>
            </a:lvl8pPr>
            <a:lvl9pPr marL="3643116"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p:txBody>
          <a:bodyPr/>
          <a:lstStyle>
            <a:lvl1pPr eaLnBrk="0" hangingPunct="0">
              <a:lnSpc>
                <a:spcPct val="80000"/>
              </a:lnSpc>
              <a:defRPr b="1"/>
            </a:lvl1pPr>
          </a:lstStyle>
          <a:p>
            <a:pPr>
              <a:defRPr/>
            </a:pPr>
            <a:fld id="{0346E1C0-6666-4D72-8230-EEA64C40A5A3}" type="datetime1">
              <a:rPr lang="ja-JP" altLang="en-US" smtClean="0"/>
              <a:t>2013/10/25</a:t>
            </a:fld>
            <a:endParaRPr lang="en-US" altLang="ja-JP"/>
          </a:p>
        </p:txBody>
      </p:sp>
      <p:sp>
        <p:nvSpPr>
          <p:cNvPr id="6" name="Rectangle 5"/>
          <p:cNvSpPr>
            <a:spLocks noGrp="1" noChangeArrowheads="1"/>
          </p:cNvSpPr>
          <p:nvPr>
            <p:ph type="ftr" sz="quarter" idx="11"/>
          </p:nvPr>
        </p:nvSpPr>
        <p:spPr/>
        <p:txBody>
          <a:bodyPr/>
          <a:lstStyle>
            <a:lvl1pPr algn="l" eaLnBrk="0" hangingPunct="0">
              <a:lnSpc>
                <a:spcPct val="80000"/>
              </a:lnSpc>
              <a:defRPr b="1"/>
            </a:lvl1pPr>
          </a:lstStyle>
          <a:p>
            <a:pPr>
              <a:defRPr/>
            </a:pPr>
            <a:endParaRPr lang="en-US" altLang="ja-JP"/>
          </a:p>
        </p:txBody>
      </p:sp>
      <p:sp>
        <p:nvSpPr>
          <p:cNvPr id="7" name="Rectangle 6"/>
          <p:cNvSpPr>
            <a:spLocks noGrp="1" noChangeArrowheads="1"/>
          </p:cNvSpPr>
          <p:nvPr>
            <p:ph type="sldNum" sz="quarter" idx="12"/>
          </p:nvPr>
        </p:nvSpPr>
        <p:spPr/>
        <p:txBody>
          <a:bodyPr/>
          <a:lstStyle>
            <a:lvl1pPr eaLnBrk="0" hangingPunct="0">
              <a:lnSpc>
                <a:spcPct val="80000"/>
              </a:lnSpc>
              <a:defRPr/>
            </a:lvl1pPr>
          </a:lstStyle>
          <a:p>
            <a:pPr>
              <a:defRPr/>
            </a:pPr>
            <a:fld id="{9B3AC801-7242-4DF9-B14A-8CD80AF3CE00}" type="slidenum">
              <a:rPr lang="en-US" altLang="ja-JP"/>
              <a:pPr>
                <a:defRPr/>
              </a:pPr>
              <a:t>‹#›</a:t>
            </a:fld>
            <a:endParaRPr lang="en-US" altLang="ja-JP"/>
          </a:p>
        </p:txBody>
      </p:sp>
    </p:spTree>
    <p:extLst>
      <p:ext uri="{BB962C8B-B14F-4D97-AF65-F5344CB8AC3E}">
        <p14:creationId xmlns:p14="http://schemas.microsoft.com/office/powerpoint/2010/main" val="2949662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1"/>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5388" indent="0">
              <a:buNone/>
              <a:defRPr sz="2800"/>
            </a:lvl2pPr>
            <a:lvl3pPr marL="910779" indent="0">
              <a:buNone/>
              <a:defRPr sz="2400"/>
            </a:lvl3pPr>
            <a:lvl4pPr marL="1366168" indent="0">
              <a:buNone/>
              <a:defRPr sz="2000"/>
            </a:lvl4pPr>
            <a:lvl5pPr marL="1821557" indent="0">
              <a:buNone/>
              <a:defRPr sz="2000"/>
            </a:lvl5pPr>
            <a:lvl6pPr marL="2276948" indent="0">
              <a:buNone/>
              <a:defRPr sz="2000"/>
            </a:lvl6pPr>
            <a:lvl7pPr marL="2732338" indent="0">
              <a:buNone/>
              <a:defRPr sz="2000"/>
            </a:lvl7pPr>
            <a:lvl8pPr marL="3187724" indent="0">
              <a:buNone/>
              <a:defRPr sz="2000"/>
            </a:lvl8pPr>
            <a:lvl9pPr marL="3643116"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645" y="5367339"/>
            <a:ext cx="5943600" cy="804862"/>
          </a:xfrm>
        </p:spPr>
        <p:txBody>
          <a:bodyPr/>
          <a:lstStyle>
            <a:lvl1pPr marL="0" indent="0">
              <a:buNone/>
              <a:defRPr sz="1400"/>
            </a:lvl1pPr>
            <a:lvl2pPr marL="455388" indent="0">
              <a:buNone/>
              <a:defRPr sz="1200"/>
            </a:lvl2pPr>
            <a:lvl3pPr marL="910779" indent="0">
              <a:buNone/>
              <a:defRPr sz="1000"/>
            </a:lvl3pPr>
            <a:lvl4pPr marL="1366168" indent="0">
              <a:buNone/>
              <a:defRPr sz="900"/>
            </a:lvl4pPr>
            <a:lvl5pPr marL="1821557" indent="0">
              <a:buNone/>
              <a:defRPr sz="900"/>
            </a:lvl5pPr>
            <a:lvl6pPr marL="2276948" indent="0">
              <a:buNone/>
              <a:defRPr sz="900"/>
            </a:lvl6pPr>
            <a:lvl7pPr marL="2732338" indent="0">
              <a:buNone/>
              <a:defRPr sz="900"/>
            </a:lvl7pPr>
            <a:lvl8pPr marL="3187724" indent="0">
              <a:buNone/>
              <a:defRPr sz="900"/>
            </a:lvl8pPr>
            <a:lvl9pPr marL="3643116"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p:txBody>
          <a:bodyPr/>
          <a:lstStyle>
            <a:lvl1pPr eaLnBrk="0" hangingPunct="0">
              <a:lnSpc>
                <a:spcPct val="80000"/>
              </a:lnSpc>
              <a:defRPr b="1"/>
            </a:lvl1pPr>
          </a:lstStyle>
          <a:p>
            <a:pPr>
              <a:defRPr/>
            </a:pPr>
            <a:fld id="{30CE331F-FB3B-4BFC-B138-82E49B594628}" type="datetime1">
              <a:rPr lang="ja-JP" altLang="en-US" smtClean="0"/>
              <a:t>2013/10/25</a:t>
            </a:fld>
            <a:endParaRPr lang="en-US" altLang="ja-JP"/>
          </a:p>
        </p:txBody>
      </p:sp>
      <p:sp>
        <p:nvSpPr>
          <p:cNvPr id="6" name="Rectangle 5"/>
          <p:cNvSpPr>
            <a:spLocks noGrp="1" noChangeArrowheads="1"/>
          </p:cNvSpPr>
          <p:nvPr>
            <p:ph type="ftr" sz="quarter" idx="11"/>
          </p:nvPr>
        </p:nvSpPr>
        <p:spPr/>
        <p:txBody>
          <a:bodyPr/>
          <a:lstStyle>
            <a:lvl1pPr algn="l" eaLnBrk="0" hangingPunct="0">
              <a:lnSpc>
                <a:spcPct val="80000"/>
              </a:lnSpc>
              <a:defRPr b="1"/>
            </a:lvl1pPr>
          </a:lstStyle>
          <a:p>
            <a:pPr>
              <a:defRPr/>
            </a:pPr>
            <a:endParaRPr lang="en-US" altLang="ja-JP"/>
          </a:p>
        </p:txBody>
      </p:sp>
      <p:sp>
        <p:nvSpPr>
          <p:cNvPr id="7" name="Rectangle 6"/>
          <p:cNvSpPr>
            <a:spLocks noGrp="1" noChangeArrowheads="1"/>
          </p:cNvSpPr>
          <p:nvPr>
            <p:ph type="sldNum" sz="quarter" idx="12"/>
          </p:nvPr>
        </p:nvSpPr>
        <p:spPr/>
        <p:txBody>
          <a:bodyPr/>
          <a:lstStyle>
            <a:lvl1pPr eaLnBrk="0" hangingPunct="0">
              <a:lnSpc>
                <a:spcPct val="80000"/>
              </a:lnSpc>
              <a:defRPr/>
            </a:lvl1pPr>
          </a:lstStyle>
          <a:p>
            <a:pPr>
              <a:defRPr/>
            </a:pPr>
            <a:fld id="{A63BBB02-7CA5-4141-B0C0-B8E6896224A2}" type="slidenum">
              <a:rPr lang="en-US" altLang="ja-JP"/>
              <a:pPr>
                <a:defRPr/>
              </a:pPr>
              <a:t>‹#›</a:t>
            </a:fld>
            <a:endParaRPr lang="en-US" altLang="ja-JP"/>
          </a:p>
        </p:txBody>
      </p:sp>
    </p:spTree>
    <p:extLst>
      <p:ext uri="{BB962C8B-B14F-4D97-AF65-F5344CB8AC3E}">
        <p14:creationId xmlns:p14="http://schemas.microsoft.com/office/powerpoint/2010/main" val="3331687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theme" Target="../theme/theme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theme" Target="../theme/theme3.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5.xml"/><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theme" Target="../theme/theme4.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slideLayout" Target="../slideLayouts/slideLayout48.xml"/><Relationship Id="rId5" Type="http://schemas.openxmlformats.org/officeDocument/2006/relationships/slideLayout" Target="../slideLayouts/slideLayout42.xml"/><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theme" Target="../theme/theme5.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7.xml"/><Relationship Id="rId3" Type="http://schemas.openxmlformats.org/officeDocument/2006/relationships/slideLayout" Target="../slideLayouts/slideLayout62.xml"/><Relationship Id="rId7" Type="http://schemas.openxmlformats.org/officeDocument/2006/relationships/slideLayout" Target="../slideLayouts/slideLayout66.xml"/><Relationship Id="rId12" Type="http://schemas.openxmlformats.org/officeDocument/2006/relationships/theme" Target="../theme/theme6.xml"/><Relationship Id="rId2" Type="http://schemas.openxmlformats.org/officeDocument/2006/relationships/slideLayout" Target="../slideLayouts/slideLayout61.xml"/><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5" Type="http://schemas.openxmlformats.org/officeDocument/2006/relationships/slideLayout" Target="../slideLayouts/slideLayout64.xml"/><Relationship Id="rId10" Type="http://schemas.openxmlformats.org/officeDocument/2006/relationships/slideLayout" Target="../slideLayouts/slideLayout69.xml"/><Relationship Id="rId4" Type="http://schemas.openxmlformats.org/officeDocument/2006/relationships/slideLayout" Target="../slideLayouts/slideLayout63.xml"/><Relationship Id="rId9" Type="http://schemas.openxmlformats.org/officeDocument/2006/relationships/slideLayout" Target="../slideLayouts/slideLayout6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075" tIns="45538" rIns="91075" bIns="45538" numCol="1" anchor="ctr" anchorCtr="0" compatLnSpc="1">
            <a:prstTxWarp prst="textNoShape">
              <a:avLst/>
            </a:prstTxWarp>
          </a:bodyPr>
          <a:lstStyle/>
          <a:p>
            <a:pPr lvl="0"/>
            <a:r>
              <a:rPr lang="ja-JP" altLang="en-US" smtClean="0"/>
              <a:t>マスタ タイトルの書式設定</a:t>
            </a:r>
          </a:p>
        </p:txBody>
      </p:sp>
      <p:sp>
        <p:nvSpPr>
          <p:cNvPr id="16387" name="Rectangle 3"/>
          <p:cNvSpPr>
            <a:spLocks noGrp="1" noChangeArrowheads="1"/>
          </p:cNvSpPr>
          <p:nvPr>
            <p:ph type="body" idx="1"/>
          </p:nvPr>
        </p:nvSpPr>
        <p:spPr bwMode="auto">
          <a:xfrm>
            <a:off x="495300" y="1600216"/>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075" tIns="45538" rIns="91075" bIns="45538"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95300" y="6245225"/>
            <a:ext cx="2311400" cy="476250"/>
          </a:xfrm>
          <a:prstGeom prst="rect">
            <a:avLst/>
          </a:prstGeom>
          <a:noFill/>
          <a:ln w="9525">
            <a:noFill/>
            <a:miter lim="800000"/>
            <a:headEnd/>
            <a:tailEnd/>
          </a:ln>
          <a:effectLst/>
        </p:spPr>
        <p:txBody>
          <a:bodyPr vert="horz" wrap="square" lIns="91075" tIns="45538" rIns="91075" bIns="45538" numCol="1" anchor="t" anchorCtr="0" compatLnSpc="1">
            <a:prstTxWarp prst="textNoShape">
              <a:avLst/>
            </a:prstTxWarp>
          </a:bodyPr>
          <a:lstStyle>
            <a:lvl1pPr algn="l" eaLnBrk="1" hangingPunct="1">
              <a:lnSpc>
                <a:spcPct val="100000"/>
              </a:lnSpc>
              <a:defRPr sz="1400" b="0">
                <a:solidFill>
                  <a:srgbClr val="000000"/>
                </a:solidFill>
                <a:latin typeface="Arial" pitchFamily="34" charset="0"/>
                <a:ea typeface="ＭＳ Ｐゴシック" pitchFamily="50" charset="-128"/>
              </a:defRPr>
            </a:lvl1pPr>
          </a:lstStyle>
          <a:p>
            <a:pPr>
              <a:defRPr/>
            </a:pPr>
            <a:fld id="{A2D66267-DA57-4021-939A-AA53E96816FB}" type="datetime1">
              <a:rPr lang="ja-JP" altLang="en-US" smtClean="0"/>
              <a:t>2013/10/25</a:t>
            </a:fld>
            <a:endParaRPr lang="en-US" altLang="ja-JP"/>
          </a:p>
        </p:txBody>
      </p:sp>
      <p:sp>
        <p:nvSpPr>
          <p:cNvPr id="1029" name="Rectangle 5"/>
          <p:cNvSpPr>
            <a:spLocks noGrp="1" noChangeArrowheads="1"/>
          </p:cNvSpPr>
          <p:nvPr>
            <p:ph type="ftr" sz="quarter" idx="3"/>
          </p:nvPr>
        </p:nvSpPr>
        <p:spPr bwMode="auto">
          <a:xfrm>
            <a:off x="3384550" y="6245225"/>
            <a:ext cx="3136900" cy="476250"/>
          </a:xfrm>
          <a:prstGeom prst="rect">
            <a:avLst/>
          </a:prstGeom>
          <a:noFill/>
          <a:ln w="9525">
            <a:noFill/>
            <a:miter lim="800000"/>
            <a:headEnd/>
            <a:tailEnd/>
          </a:ln>
          <a:effectLst/>
        </p:spPr>
        <p:txBody>
          <a:bodyPr vert="horz" wrap="square" lIns="91075" tIns="45538" rIns="91075" bIns="45538" numCol="1" anchor="t" anchorCtr="0" compatLnSpc="1">
            <a:prstTxWarp prst="textNoShape">
              <a:avLst/>
            </a:prstTxWarp>
          </a:bodyPr>
          <a:lstStyle>
            <a:lvl1pPr algn="ctr" eaLnBrk="1" hangingPunct="1">
              <a:lnSpc>
                <a:spcPct val="100000"/>
              </a:lnSpc>
              <a:defRPr sz="1400" b="0">
                <a:solidFill>
                  <a:srgbClr val="000000"/>
                </a:solidFill>
                <a:latin typeface="Arial" pitchFamily="34" charset="0"/>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7634288" y="6453188"/>
            <a:ext cx="2311400" cy="476250"/>
          </a:xfrm>
          <a:prstGeom prst="rect">
            <a:avLst/>
          </a:prstGeom>
          <a:noFill/>
          <a:ln w="9525">
            <a:noFill/>
            <a:miter lim="800000"/>
            <a:headEnd/>
            <a:tailEnd/>
          </a:ln>
          <a:effectLst/>
        </p:spPr>
        <p:txBody>
          <a:bodyPr vert="horz" wrap="square" lIns="91075" tIns="45538" rIns="91075" bIns="45538" numCol="1" anchor="t" anchorCtr="0" compatLnSpc="1">
            <a:prstTxWarp prst="textNoShape">
              <a:avLst/>
            </a:prstTxWarp>
          </a:bodyPr>
          <a:lstStyle>
            <a:lvl1pPr algn="r" eaLnBrk="1" hangingPunct="1">
              <a:lnSpc>
                <a:spcPct val="100000"/>
              </a:lnSpc>
              <a:defRPr sz="1800" b="0">
                <a:solidFill>
                  <a:srgbClr val="000000"/>
                </a:solidFill>
                <a:latin typeface="+mn-lt"/>
                <a:ea typeface="ＭＳ Ｐゴシック" pitchFamily="50" charset="-128"/>
              </a:defRPr>
            </a:lvl1pPr>
          </a:lstStyle>
          <a:p>
            <a:pPr>
              <a:defRPr/>
            </a:pPr>
            <a:fld id="{D833677C-5FA9-448B-8019-4F87FDCCA8BA}" type="slidenum">
              <a:rPr lang="en-US" altLang="ja-JP"/>
              <a:pPr>
                <a:defRPr/>
              </a:pPr>
              <a:t>‹#›</a:t>
            </a:fld>
            <a:endParaRPr lang="en-US" altLang="ja-JP"/>
          </a:p>
        </p:txBody>
      </p:sp>
    </p:spTree>
    <p:extLst>
      <p:ext uri="{BB962C8B-B14F-4D97-AF65-F5344CB8AC3E}">
        <p14:creationId xmlns:p14="http://schemas.microsoft.com/office/powerpoint/2010/main" val="4245551173"/>
      </p:ext>
    </p:extLst>
  </p:cSld>
  <p:clrMap bg1="lt1" tx1="dk1" bg2="lt2" tx2="dk2" accent1="accent1" accent2="accent2" accent3="accent3" accent4="accent4" accent5="accent5" accent6="accent6" hlink="hlink" folHlink="folHlink"/>
  <p:sldLayoutIdLst>
    <p:sldLayoutId id="2147485065" r:id="rId1"/>
    <p:sldLayoutId id="2147485066" r:id="rId2"/>
    <p:sldLayoutId id="2147485067" r:id="rId3"/>
    <p:sldLayoutId id="2147485068" r:id="rId4"/>
    <p:sldLayoutId id="2147485069" r:id="rId5"/>
    <p:sldLayoutId id="2147485070" r:id="rId6"/>
    <p:sldLayoutId id="2147485071" r:id="rId7"/>
    <p:sldLayoutId id="2147485072" r:id="rId8"/>
    <p:sldLayoutId id="2147485073" r:id="rId9"/>
    <p:sldLayoutId id="2147485074" r:id="rId10"/>
    <p:sldLayoutId id="2147485075" r:id="rId11"/>
    <p:sldLayoutId id="2147485076" r:id="rId12"/>
    <p:sldLayoutId id="2147485077" r:id="rId13"/>
    <p:sldLayoutId id="2147485078" r:id="rId14"/>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5388" algn="ctr" rtl="0" fontAlgn="base">
        <a:spcBef>
          <a:spcPct val="0"/>
        </a:spcBef>
        <a:spcAft>
          <a:spcPct val="0"/>
        </a:spcAft>
        <a:defRPr kumimoji="1" sz="4400">
          <a:solidFill>
            <a:schemeClr val="tx2"/>
          </a:solidFill>
          <a:latin typeface="Arial" charset="0"/>
          <a:ea typeface="ＭＳ Ｐゴシック" pitchFamily="50" charset="-128"/>
        </a:defRPr>
      </a:lvl6pPr>
      <a:lvl7pPr marL="910779" algn="ctr" rtl="0" fontAlgn="base">
        <a:spcBef>
          <a:spcPct val="0"/>
        </a:spcBef>
        <a:spcAft>
          <a:spcPct val="0"/>
        </a:spcAft>
        <a:defRPr kumimoji="1" sz="4400">
          <a:solidFill>
            <a:schemeClr val="tx2"/>
          </a:solidFill>
          <a:latin typeface="Arial" charset="0"/>
          <a:ea typeface="ＭＳ Ｐゴシック" pitchFamily="50" charset="-128"/>
        </a:defRPr>
      </a:lvl7pPr>
      <a:lvl8pPr marL="1366168" algn="ctr" rtl="0" fontAlgn="base">
        <a:spcBef>
          <a:spcPct val="0"/>
        </a:spcBef>
        <a:spcAft>
          <a:spcPct val="0"/>
        </a:spcAft>
        <a:defRPr kumimoji="1" sz="4400">
          <a:solidFill>
            <a:schemeClr val="tx2"/>
          </a:solidFill>
          <a:latin typeface="Arial" charset="0"/>
          <a:ea typeface="ＭＳ Ｐゴシック" pitchFamily="50" charset="-128"/>
        </a:defRPr>
      </a:lvl8pPr>
      <a:lvl9pPr marL="1821557"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1541" indent="-341541" algn="l" rtl="0" eaLnBrk="0" fontAlgn="base" hangingPunct="0">
        <a:spcBef>
          <a:spcPct val="20000"/>
        </a:spcBef>
        <a:spcAft>
          <a:spcPct val="0"/>
        </a:spcAft>
        <a:buChar char="•"/>
        <a:defRPr kumimoji="1" sz="3200">
          <a:solidFill>
            <a:schemeClr val="tx1"/>
          </a:solidFill>
          <a:latin typeface="+mn-lt"/>
          <a:ea typeface="+mn-ea"/>
          <a:cs typeface="+mn-cs"/>
        </a:defRPr>
      </a:lvl1pPr>
      <a:lvl2pPr marL="740006" indent="-284623" algn="l" rtl="0" eaLnBrk="0" fontAlgn="base" hangingPunct="0">
        <a:spcBef>
          <a:spcPct val="20000"/>
        </a:spcBef>
        <a:spcAft>
          <a:spcPct val="0"/>
        </a:spcAft>
        <a:buChar char="–"/>
        <a:defRPr kumimoji="1" sz="2800">
          <a:solidFill>
            <a:schemeClr val="tx1"/>
          </a:solidFill>
          <a:latin typeface="+mn-lt"/>
          <a:ea typeface="+mn-ea"/>
        </a:defRPr>
      </a:lvl2pPr>
      <a:lvl3pPr marL="1138478" indent="-227696" algn="l" rtl="0" eaLnBrk="0" fontAlgn="base" hangingPunct="0">
        <a:spcBef>
          <a:spcPct val="20000"/>
        </a:spcBef>
        <a:spcAft>
          <a:spcPct val="0"/>
        </a:spcAft>
        <a:buChar char="•"/>
        <a:defRPr kumimoji="1" sz="2400">
          <a:solidFill>
            <a:schemeClr val="tx1"/>
          </a:solidFill>
          <a:latin typeface="+mn-lt"/>
          <a:ea typeface="+mn-ea"/>
        </a:defRPr>
      </a:lvl3pPr>
      <a:lvl4pPr marL="1593863" indent="-227696" algn="l" rtl="0" eaLnBrk="0" fontAlgn="base" hangingPunct="0">
        <a:spcBef>
          <a:spcPct val="20000"/>
        </a:spcBef>
        <a:spcAft>
          <a:spcPct val="0"/>
        </a:spcAft>
        <a:buChar char="–"/>
        <a:defRPr kumimoji="1" sz="2000">
          <a:solidFill>
            <a:schemeClr val="tx1"/>
          </a:solidFill>
          <a:latin typeface="+mn-lt"/>
          <a:ea typeface="+mn-ea"/>
        </a:defRPr>
      </a:lvl4pPr>
      <a:lvl5pPr marL="2049252" indent="-227696" algn="l" rtl="0" eaLnBrk="0" fontAlgn="base" hangingPunct="0">
        <a:spcBef>
          <a:spcPct val="20000"/>
        </a:spcBef>
        <a:spcAft>
          <a:spcPct val="0"/>
        </a:spcAft>
        <a:buChar char="»"/>
        <a:defRPr kumimoji="1" sz="2000">
          <a:solidFill>
            <a:schemeClr val="tx1"/>
          </a:solidFill>
          <a:latin typeface="+mn-lt"/>
          <a:ea typeface="+mn-ea"/>
        </a:defRPr>
      </a:lvl5pPr>
      <a:lvl6pPr marL="2504645" indent="-227696" algn="l" rtl="0" fontAlgn="base">
        <a:spcBef>
          <a:spcPct val="20000"/>
        </a:spcBef>
        <a:spcAft>
          <a:spcPct val="0"/>
        </a:spcAft>
        <a:buChar char="»"/>
        <a:defRPr kumimoji="1" sz="2000">
          <a:solidFill>
            <a:schemeClr val="tx1"/>
          </a:solidFill>
          <a:latin typeface="+mn-lt"/>
          <a:ea typeface="+mn-ea"/>
        </a:defRPr>
      </a:lvl6pPr>
      <a:lvl7pPr marL="2960032" indent="-227696" algn="l" rtl="0" fontAlgn="base">
        <a:spcBef>
          <a:spcPct val="20000"/>
        </a:spcBef>
        <a:spcAft>
          <a:spcPct val="0"/>
        </a:spcAft>
        <a:buChar char="»"/>
        <a:defRPr kumimoji="1" sz="2000">
          <a:solidFill>
            <a:schemeClr val="tx1"/>
          </a:solidFill>
          <a:latin typeface="+mn-lt"/>
          <a:ea typeface="+mn-ea"/>
        </a:defRPr>
      </a:lvl7pPr>
      <a:lvl8pPr marL="3415424" indent="-227696" algn="l" rtl="0" fontAlgn="base">
        <a:spcBef>
          <a:spcPct val="20000"/>
        </a:spcBef>
        <a:spcAft>
          <a:spcPct val="0"/>
        </a:spcAft>
        <a:buChar char="»"/>
        <a:defRPr kumimoji="1" sz="2000">
          <a:solidFill>
            <a:schemeClr val="tx1"/>
          </a:solidFill>
          <a:latin typeface="+mn-lt"/>
          <a:ea typeface="+mn-ea"/>
        </a:defRPr>
      </a:lvl8pPr>
      <a:lvl9pPr marL="3870810" indent="-227696"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0779" rtl="0" eaLnBrk="1" latinLnBrk="0" hangingPunct="1">
        <a:defRPr kumimoji="1" sz="1800" kern="1200">
          <a:solidFill>
            <a:schemeClr val="tx1"/>
          </a:solidFill>
          <a:latin typeface="+mn-lt"/>
          <a:ea typeface="+mn-ea"/>
          <a:cs typeface="+mn-cs"/>
        </a:defRPr>
      </a:lvl1pPr>
      <a:lvl2pPr marL="455388" algn="l" defTabSz="910779" rtl="0" eaLnBrk="1" latinLnBrk="0" hangingPunct="1">
        <a:defRPr kumimoji="1" sz="1800" kern="1200">
          <a:solidFill>
            <a:schemeClr val="tx1"/>
          </a:solidFill>
          <a:latin typeface="+mn-lt"/>
          <a:ea typeface="+mn-ea"/>
          <a:cs typeface="+mn-cs"/>
        </a:defRPr>
      </a:lvl2pPr>
      <a:lvl3pPr marL="910779" algn="l" defTabSz="910779" rtl="0" eaLnBrk="1" latinLnBrk="0" hangingPunct="1">
        <a:defRPr kumimoji="1" sz="1800" kern="1200">
          <a:solidFill>
            <a:schemeClr val="tx1"/>
          </a:solidFill>
          <a:latin typeface="+mn-lt"/>
          <a:ea typeface="+mn-ea"/>
          <a:cs typeface="+mn-cs"/>
        </a:defRPr>
      </a:lvl3pPr>
      <a:lvl4pPr marL="1366168" algn="l" defTabSz="910779" rtl="0" eaLnBrk="1" latinLnBrk="0" hangingPunct="1">
        <a:defRPr kumimoji="1" sz="1800" kern="1200">
          <a:solidFill>
            <a:schemeClr val="tx1"/>
          </a:solidFill>
          <a:latin typeface="+mn-lt"/>
          <a:ea typeface="+mn-ea"/>
          <a:cs typeface="+mn-cs"/>
        </a:defRPr>
      </a:lvl4pPr>
      <a:lvl5pPr marL="1821557" algn="l" defTabSz="910779" rtl="0" eaLnBrk="1" latinLnBrk="0" hangingPunct="1">
        <a:defRPr kumimoji="1" sz="1800" kern="1200">
          <a:solidFill>
            <a:schemeClr val="tx1"/>
          </a:solidFill>
          <a:latin typeface="+mn-lt"/>
          <a:ea typeface="+mn-ea"/>
          <a:cs typeface="+mn-cs"/>
        </a:defRPr>
      </a:lvl5pPr>
      <a:lvl6pPr marL="2276948" algn="l" defTabSz="910779" rtl="0" eaLnBrk="1" latinLnBrk="0" hangingPunct="1">
        <a:defRPr kumimoji="1" sz="1800" kern="1200">
          <a:solidFill>
            <a:schemeClr val="tx1"/>
          </a:solidFill>
          <a:latin typeface="+mn-lt"/>
          <a:ea typeface="+mn-ea"/>
          <a:cs typeface="+mn-cs"/>
        </a:defRPr>
      </a:lvl6pPr>
      <a:lvl7pPr marL="2732338" algn="l" defTabSz="910779" rtl="0" eaLnBrk="1" latinLnBrk="0" hangingPunct="1">
        <a:defRPr kumimoji="1" sz="1800" kern="1200">
          <a:solidFill>
            <a:schemeClr val="tx1"/>
          </a:solidFill>
          <a:latin typeface="+mn-lt"/>
          <a:ea typeface="+mn-ea"/>
          <a:cs typeface="+mn-cs"/>
        </a:defRPr>
      </a:lvl7pPr>
      <a:lvl8pPr marL="3187724" algn="l" defTabSz="910779" rtl="0" eaLnBrk="1" latinLnBrk="0" hangingPunct="1">
        <a:defRPr kumimoji="1" sz="1800" kern="1200">
          <a:solidFill>
            <a:schemeClr val="tx1"/>
          </a:solidFill>
          <a:latin typeface="+mn-lt"/>
          <a:ea typeface="+mn-ea"/>
          <a:cs typeface="+mn-cs"/>
        </a:defRPr>
      </a:lvl8pPr>
      <a:lvl9pPr marL="3643116" algn="l" defTabSz="910779"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3315" name="Rectangle 3"/>
          <p:cNvSpPr>
            <a:spLocks noGrp="1" noChangeArrowheads="1"/>
          </p:cNvSpPr>
          <p:nvPr>
            <p:ph type="body" idx="1"/>
          </p:nvPr>
        </p:nvSpPr>
        <p:spPr bwMode="auto">
          <a:xfrm>
            <a:off x="495300" y="1600216"/>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solidFill>
                  <a:srgbClr val="000000"/>
                </a:solidFill>
                <a:latin typeface="Arial" charset="0"/>
                <a:ea typeface="ＭＳ Ｐゴシック" pitchFamily="50" charset="-128"/>
              </a:defRPr>
            </a:lvl1pPr>
          </a:lstStyle>
          <a:p>
            <a:pPr>
              <a:defRPr/>
            </a:pPr>
            <a:fld id="{9A8CE13D-EEB6-4388-9AC5-39639D435FF9}" type="datetime1">
              <a:rPr lang="ja-JP" altLang="en-US" smtClean="0"/>
              <a:t>2013/10/25</a:t>
            </a:fld>
            <a:endParaRPr lang="en-US" altLang="ja-JP"/>
          </a:p>
        </p:txBody>
      </p:sp>
      <p:sp>
        <p:nvSpPr>
          <p:cNvPr id="1029" name="Rectangle 5"/>
          <p:cNvSpPr>
            <a:spLocks noGrp="1" noChangeArrowheads="1"/>
          </p:cNvSpPr>
          <p:nvPr>
            <p:ph type="ftr" sz="quarter" idx="3"/>
          </p:nvPr>
        </p:nvSpPr>
        <p:spPr bwMode="auto">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a:solidFill>
                  <a:srgbClr val="000000"/>
                </a:solidFill>
                <a:latin typeface="Arial" charset="0"/>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7634156" y="6553204"/>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solidFill>
                  <a:srgbClr val="000000"/>
                </a:solidFill>
                <a:latin typeface="Arial" charset="0"/>
                <a:ea typeface="ＭＳ Ｐゴシック" pitchFamily="50" charset="-128"/>
              </a:defRPr>
            </a:lvl1pPr>
          </a:lstStyle>
          <a:p>
            <a:pPr>
              <a:defRPr/>
            </a:pPr>
            <a:fld id="{B7E4C0E5-84A1-4C67-B8DC-B357CBC182CA}" type="slidenum">
              <a:rPr lang="en-US" altLang="ja-JP"/>
              <a:pPr>
                <a:defRPr/>
              </a:pPr>
              <a:t>‹#›</a:t>
            </a:fld>
            <a:endParaRPr lang="en-US" altLang="ja-JP"/>
          </a:p>
        </p:txBody>
      </p:sp>
    </p:spTree>
    <p:extLst>
      <p:ext uri="{BB962C8B-B14F-4D97-AF65-F5344CB8AC3E}">
        <p14:creationId xmlns:p14="http://schemas.microsoft.com/office/powerpoint/2010/main" val="1650753805"/>
      </p:ext>
    </p:extLst>
  </p:cSld>
  <p:clrMap bg1="lt1" tx1="dk1" bg2="lt2" tx2="dk2" accent1="accent1" accent2="accent2" accent3="accent3" accent4="accent4" accent5="accent5" accent6="accent6" hlink="hlink" folHlink="folHlink"/>
  <p:sldLayoutIdLst>
    <p:sldLayoutId id="2147485300" r:id="rId1"/>
    <p:sldLayoutId id="2147485301" r:id="rId2"/>
    <p:sldLayoutId id="2147485302" r:id="rId3"/>
    <p:sldLayoutId id="2147485303" r:id="rId4"/>
    <p:sldLayoutId id="2147485304" r:id="rId5"/>
    <p:sldLayoutId id="2147485305" r:id="rId6"/>
    <p:sldLayoutId id="2147485306" r:id="rId7"/>
    <p:sldLayoutId id="2147485307" r:id="rId8"/>
    <p:sldLayoutId id="2147485308" r:id="rId9"/>
    <p:sldLayoutId id="2147485309" r:id="rId10"/>
    <p:sldLayoutId id="2147485310" r:id="rId11"/>
    <p:sldLayoutId id="2147485311" r:id="rId12"/>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pattFill prst="pct25">
          <a:fgClr>
            <a:schemeClr val="accent1"/>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42950" y="609600"/>
            <a:ext cx="84201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742950" y="1981200"/>
            <a:ext cx="84201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742950" y="6248400"/>
            <a:ext cx="2063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solidFill>
                  <a:schemeClr val="tx1"/>
                </a:solidFill>
              </a:defRPr>
            </a:lvl1pPr>
          </a:lstStyle>
          <a:p>
            <a:pPr>
              <a:defRPr/>
            </a:pPr>
            <a:fld id="{9875643A-A236-4C0F-B5C1-10A96BDB0DAF}" type="datetime1">
              <a:rPr lang="ja-JP" altLang="en-US" smtClean="0">
                <a:solidFill>
                  <a:srgbClr val="000000"/>
                </a:solidFill>
                <a:latin typeface="Times New Roman" pitchFamily="18" charset="0"/>
                <a:ea typeface="ＭＳ Ｐゴシック" charset="-128"/>
              </a:rPr>
              <a:t>2013/10/25</a:t>
            </a:fld>
            <a:endParaRPr lang="en-US" altLang="ja-JP">
              <a:solidFill>
                <a:srgbClr val="000000"/>
              </a:solidFill>
              <a:latin typeface="Times New Roman" pitchFamily="18" charset="0"/>
              <a:ea typeface="ＭＳ Ｐゴシック" charset="-128"/>
            </a:endParaRPr>
          </a:p>
        </p:txBody>
      </p:sp>
      <p:sp>
        <p:nvSpPr>
          <p:cNvPr id="1030" name="Rectangle 6"/>
          <p:cNvSpPr>
            <a:spLocks noGrp="1" noChangeArrowheads="1"/>
          </p:cNvSpPr>
          <p:nvPr>
            <p:ph type="sldNum" sz="quarter" idx="4"/>
          </p:nvPr>
        </p:nvSpPr>
        <p:spPr bwMode="auto">
          <a:xfrm>
            <a:off x="8845558" y="6642100"/>
            <a:ext cx="106045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solidFill>
                  <a:schemeClr val="tx1"/>
                </a:solidFill>
              </a:defRPr>
            </a:lvl1pPr>
          </a:lstStyle>
          <a:p>
            <a:pPr>
              <a:defRPr/>
            </a:pPr>
            <a:fld id="{A243F7E9-E500-4B5F-83A2-8889F85E1334}" type="slidenum">
              <a:rPr lang="en-US" altLang="ja-JP">
                <a:solidFill>
                  <a:srgbClr val="000000"/>
                </a:solidFill>
                <a:latin typeface="Times New Roman" pitchFamily="18" charset="0"/>
                <a:ea typeface="ＭＳ Ｐゴシック" charset="-128"/>
              </a:rPr>
              <a:pPr>
                <a:defRPr/>
              </a:pPr>
              <a:t>‹#›</a:t>
            </a:fld>
            <a:endParaRPr lang="en-US" altLang="ja-JP">
              <a:solidFill>
                <a:srgbClr val="000000"/>
              </a:solidFill>
              <a:latin typeface="Times New Roman" pitchFamily="18" charset="0"/>
              <a:ea typeface="ＭＳ Ｐゴシック" charset="-128"/>
            </a:endParaRPr>
          </a:p>
        </p:txBody>
      </p:sp>
    </p:spTree>
    <p:extLst>
      <p:ext uri="{BB962C8B-B14F-4D97-AF65-F5344CB8AC3E}">
        <p14:creationId xmlns:p14="http://schemas.microsoft.com/office/powerpoint/2010/main" val="2462415497"/>
      </p:ext>
    </p:extLst>
  </p:cSld>
  <p:clrMap bg1="lt1" tx1="dk1" bg2="lt2" tx2="dk2" accent1="accent1" accent2="accent2" accent3="accent3" accent4="accent4" accent5="accent5" accent6="accent6" hlink="hlink" folHlink="folHlink"/>
  <p:sldLayoutIdLst>
    <p:sldLayoutId id="2147485349" r:id="rId1"/>
    <p:sldLayoutId id="2147485350" r:id="rId2"/>
    <p:sldLayoutId id="2147485351" r:id="rId3"/>
    <p:sldLayoutId id="2147485352" r:id="rId4"/>
    <p:sldLayoutId id="2147485353" r:id="rId5"/>
    <p:sldLayoutId id="2147485354" r:id="rId6"/>
    <p:sldLayoutId id="2147485355" r:id="rId7"/>
    <p:sldLayoutId id="2147485356" r:id="rId8"/>
    <p:sldLayoutId id="2147485357" r:id="rId9"/>
    <p:sldLayoutId id="2147485358" r:id="rId10"/>
    <p:sldLayoutId id="2147485359" r:id="rId11"/>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ＭＳ Ｐゴシック" charset="-128"/>
        </a:defRPr>
      </a:lvl2pPr>
      <a:lvl3pPr algn="ctr" rtl="0" eaLnBrk="0" fontAlgn="base" hangingPunct="0">
        <a:spcBef>
          <a:spcPct val="0"/>
        </a:spcBef>
        <a:spcAft>
          <a:spcPct val="0"/>
        </a:spcAft>
        <a:defRPr kumimoji="1" sz="4400">
          <a:solidFill>
            <a:schemeClr val="tx2"/>
          </a:solidFill>
          <a:latin typeface="Times New Roman" pitchFamily="18" charset="0"/>
          <a:ea typeface="ＭＳ Ｐゴシック" charset="-128"/>
        </a:defRPr>
      </a:lvl3pPr>
      <a:lvl4pPr algn="ctr" rtl="0" eaLnBrk="0" fontAlgn="base" hangingPunct="0">
        <a:spcBef>
          <a:spcPct val="0"/>
        </a:spcBef>
        <a:spcAft>
          <a:spcPct val="0"/>
        </a:spcAft>
        <a:defRPr kumimoji="1" sz="4400">
          <a:solidFill>
            <a:schemeClr val="tx2"/>
          </a:solidFill>
          <a:latin typeface="Times New Roman" pitchFamily="18" charset="0"/>
          <a:ea typeface="ＭＳ Ｐゴシック" charset="-128"/>
        </a:defRPr>
      </a:lvl4pPr>
      <a:lvl5pPr algn="ctr" rtl="0" eaLnBrk="0" fontAlgn="base" hangingPunct="0">
        <a:spcBef>
          <a:spcPct val="0"/>
        </a:spcBef>
        <a:spcAft>
          <a:spcPct val="0"/>
        </a:spcAft>
        <a:defRPr kumimoji="1" sz="4400">
          <a:solidFill>
            <a:schemeClr val="tx2"/>
          </a:solidFill>
          <a:latin typeface="Times New Roman" pitchFamily="18" charset="0"/>
          <a:ea typeface="ＭＳ Ｐゴシック" charset="-128"/>
        </a:defRPr>
      </a:lvl5pPr>
      <a:lvl6pPr marL="457200" algn="ctr" rtl="0" fontAlgn="base">
        <a:spcBef>
          <a:spcPct val="0"/>
        </a:spcBef>
        <a:spcAft>
          <a:spcPct val="0"/>
        </a:spcAft>
        <a:defRPr kumimoji="1" sz="4400">
          <a:solidFill>
            <a:schemeClr val="tx2"/>
          </a:solidFill>
          <a:latin typeface="Times New Roman" pitchFamily="18" charset="0"/>
          <a:ea typeface="ＭＳ Ｐゴシック" charset="-128"/>
        </a:defRPr>
      </a:lvl6pPr>
      <a:lvl7pPr marL="914400" algn="ctr" rtl="0" fontAlgn="base">
        <a:spcBef>
          <a:spcPct val="0"/>
        </a:spcBef>
        <a:spcAft>
          <a:spcPct val="0"/>
        </a:spcAft>
        <a:defRPr kumimoji="1" sz="4400">
          <a:solidFill>
            <a:schemeClr val="tx2"/>
          </a:solidFill>
          <a:latin typeface="Times New Roman" pitchFamily="18" charset="0"/>
          <a:ea typeface="ＭＳ Ｐゴシック" charset="-128"/>
        </a:defRPr>
      </a:lvl7pPr>
      <a:lvl8pPr marL="1371600" algn="ctr" rtl="0" fontAlgn="base">
        <a:spcBef>
          <a:spcPct val="0"/>
        </a:spcBef>
        <a:spcAft>
          <a:spcPct val="0"/>
        </a:spcAft>
        <a:defRPr kumimoji="1" sz="4400">
          <a:solidFill>
            <a:schemeClr val="tx2"/>
          </a:solidFill>
          <a:latin typeface="Times New Roman" pitchFamily="18" charset="0"/>
          <a:ea typeface="ＭＳ Ｐゴシック" charset="-128"/>
        </a:defRPr>
      </a:lvl8pPr>
      <a:lvl9pPr marL="1828800" algn="ctr" rtl="0" fontAlgn="base">
        <a:spcBef>
          <a:spcPct val="0"/>
        </a:spcBef>
        <a:spcAft>
          <a:spcPct val="0"/>
        </a:spcAft>
        <a:defRPr kumimoji="1" sz="4400">
          <a:solidFill>
            <a:schemeClr val="tx2"/>
          </a:solidFill>
          <a:latin typeface="Times New Roman" pitchFamily="18" charset="0"/>
          <a:ea typeface="ＭＳ Ｐゴシック"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マスター タイトルの書式設定</a:t>
            </a:r>
          </a:p>
        </p:txBody>
      </p:sp>
      <p:sp>
        <p:nvSpPr>
          <p:cNvPr id="1027" name="テキスト プレースホルダー 2"/>
          <p:cNvSpPr>
            <a:spLocks noGrp="1"/>
          </p:cNvSpPr>
          <p:nvPr>
            <p:ph type="body" idx="1"/>
          </p:nvPr>
        </p:nvSpPr>
        <p:spPr bwMode="auto">
          <a:xfrm>
            <a:off x="495300" y="1600206"/>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ー 3"/>
          <p:cNvSpPr>
            <a:spLocks noGrp="1"/>
          </p:cNvSpPr>
          <p:nvPr>
            <p:ph type="dt" sz="half" idx="2"/>
          </p:nvPr>
        </p:nvSpPr>
        <p:spPr>
          <a:xfrm>
            <a:off x="495300" y="6356463"/>
            <a:ext cx="23114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D486B61D-58A2-40AD-A1BF-7E5035DF9453}" type="datetime1">
              <a:rPr lang="ja-JP" altLang="en-US" smtClean="0">
                <a:solidFill>
                  <a:prstClr val="black">
                    <a:tint val="75000"/>
                  </a:prstClr>
                </a:solidFill>
              </a:rPr>
              <a:t>2013/10/25</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384550" y="6356463"/>
            <a:ext cx="31369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7099300" y="6356463"/>
            <a:ext cx="23114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BF7FE960-1710-45FD-88CA-6014D08B971D}"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14138761"/>
      </p:ext>
    </p:extLst>
  </p:cSld>
  <p:clrMap bg1="lt1" tx1="dk1" bg2="lt2" tx2="dk2" accent1="accent1" accent2="accent2" accent3="accent3" accent4="accent4" accent5="accent5" accent6="accent6" hlink="hlink" folHlink="folHlink"/>
  <p:sldLayoutIdLst>
    <p:sldLayoutId id="2147485397" r:id="rId1"/>
    <p:sldLayoutId id="2147485398" r:id="rId2"/>
    <p:sldLayoutId id="2147485399" r:id="rId3"/>
    <p:sldLayoutId id="2147485400" r:id="rId4"/>
    <p:sldLayoutId id="2147485401" r:id="rId5"/>
    <p:sldLayoutId id="2147485402" r:id="rId6"/>
    <p:sldLayoutId id="2147485403" r:id="rId7"/>
    <p:sldLayoutId id="2147485404" r:id="rId8"/>
    <p:sldLayoutId id="2147485405" r:id="rId9"/>
    <p:sldLayoutId id="2147485406" r:id="rId10"/>
    <p:sldLayoutId id="2147485407"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pattFill prst="pct25">
          <a:fgClr>
            <a:schemeClr val="accent1"/>
          </a:fgClr>
          <a:bgClr>
            <a:schemeClr val="bg1"/>
          </a:bgClr>
        </a:patt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742950" y="609600"/>
            <a:ext cx="84201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6147" name="Rectangle 3"/>
          <p:cNvSpPr>
            <a:spLocks noGrp="1" noChangeArrowheads="1"/>
          </p:cNvSpPr>
          <p:nvPr>
            <p:ph type="body" idx="1"/>
          </p:nvPr>
        </p:nvSpPr>
        <p:spPr bwMode="auto">
          <a:xfrm>
            <a:off x="742950" y="1981200"/>
            <a:ext cx="84201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742950" y="6248400"/>
            <a:ext cx="2063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b="0">
                <a:solidFill>
                  <a:srgbClr val="000000"/>
                </a:solidFill>
                <a:latin typeface="Times New Roman" pitchFamily="18" charset="0"/>
              </a:defRPr>
            </a:lvl1pPr>
          </a:lstStyle>
          <a:p>
            <a:pPr>
              <a:defRPr/>
            </a:pPr>
            <a:endParaRPr lang="en-US" altLang="ja-JP">
              <a:ea typeface="ＭＳ Ｐゴシック" charset="-128"/>
            </a:endParaRPr>
          </a:p>
        </p:txBody>
      </p:sp>
      <p:sp>
        <p:nvSpPr>
          <p:cNvPr id="1030" name="Rectangle 6"/>
          <p:cNvSpPr>
            <a:spLocks noGrp="1" noChangeArrowheads="1"/>
          </p:cNvSpPr>
          <p:nvPr>
            <p:ph type="sldNum" sz="quarter" idx="4"/>
          </p:nvPr>
        </p:nvSpPr>
        <p:spPr bwMode="auto">
          <a:xfrm>
            <a:off x="8844890" y="6642100"/>
            <a:ext cx="1061111"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solidFill>
                  <a:srgbClr val="000000"/>
                </a:solidFill>
                <a:latin typeface="Times New Roman" pitchFamily="18" charset="0"/>
              </a:defRPr>
            </a:lvl1pPr>
          </a:lstStyle>
          <a:p>
            <a:pPr>
              <a:defRPr/>
            </a:pPr>
            <a:fld id="{9CF44163-C919-4C77-AF4B-1449B34D824A}" type="slidenum">
              <a:rPr lang="en-US" altLang="ja-JP">
                <a:ea typeface="ＭＳ Ｐゴシック" charset="-128"/>
              </a:rPr>
              <a:pPr>
                <a:defRPr/>
              </a:pPr>
              <a:t>‹#›</a:t>
            </a:fld>
            <a:endParaRPr lang="en-US" altLang="ja-JP">
              <a:ea typeface="ＭＳ Ｐゴシック" charset="-128"/>
            </a:endParaRPr>
          </a:p>
        </p:txBody>
      </p:sp>
    </p:spTree>
    <p:extLst>
      <p:ext uri="{BB962C8B-B14F-4D97-AF65-F5344CB8AC3E}">
        <p14:creationId xmlns:p14="http://schemas.microsoft.com/office/powerpoint/2010/main" val="3097688344"/>
      </p:ext>
    </p:extLst>
  </p:cSld>
  <p:clrMap bg1="lt1" tx1="dk1" bg2="lt2" tx2="dk2" accent1="accent1" accent2="accent2" accent3="accent3" accent4="accent4" accent5="accent5" accent6="accent6" hlink="hlink" folHlink="folHlink"/>
  <p:sldLayoutIdLst>
    <p:sldLayoutId id="2147485539" r:id="rId1"/>
    <p:sldLayoutId id="2147485540" r:id="rId2"/>
    <p:sldLayoutId id="2147485541" r:id="rId3"/>
    <p:sldLayoutId id="2147485542" r:id="rId4"/>
    <p:sldLayoutId id="2147485543" r:id="rId5"/>
    <p:sldLayoutId id="2147485544" r:id="rId6"/>
    <p:sldLayoutId id="2147485545" r:id="rId7"/>
    <p:sldLayoutId id="2147485546" r:id="rId8"/>
    <p:sldLayoutId id="2147485547" r:id="rId9"/>
    <p:sldLayoutId id="2147485548" r:id="rId10"/>
    <p:sldLayoutId id="2147485549" r:id="rId11"/>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ＭＳ Ｐゴシック" charset="-128"/>
        </a:defRPr>
      </a:lvl2pPr>
      <a:lvl3pPr algn="ctr" rtl="0" eaLnBrk="0" fontAlgn="base" hangingPunct="0">
        <a:spcBef>
          <a:spcPct val="0"/>
        </a:spcBef>
        <a:spcAft>
          <a:spcPct val="0"/>
        </a:spcAft>
        <a:defRPr kumimoji="1" sz="4400">
          <a:solidFill>
            <a:schemeClr val="tx2"/>
          </a:solidFill>
          <a:latin typeface="Times New Roman" pitchFamily="18" charset="0"/>
          <a:ea typeface="ＭＳ Ｐゴシック" charset="-128"/>
        </a:defRPr>
      </a:lvl3pPr>
      <a:lvl4pPr algn="ctr" rtl="0" eaLnBrk="0" fontAlgn="base" hangingPunct="0">
        <a:spcBef>
          <a:spcPct val="0"/>
        </a:spcBef>
        <a:spcAft>
          <a:spcPct val="0"/>
        </a:spcAft>
        <a:defRPr kumimoji="1" sz="4400">
          <a:solidFill>
            <a:schemeClr val="tx2"/>
          </a:solidFill>
          <a:latin typeface="Times New Roman" pitchFamily="18" charset="0"/>
          <a:ea typeface="ＭＳ Ｐゴシック" charset="-128"/>
        </a:defRPr>
      </a:lvl4pPr>
      <a:lvl5pPr algn="ctr" rtl="0" eaLnBrk="0" fontAlgn="base" hangingPunct="0">
        <a:spcBef>
          <a:spcPct val="0"/>
        </a:spcBef>
        <a:spcAft>
          <a:spcPct val="0"/>
        </a:spcAft>
        <a:defRPr kumimoji="1" sz="4400">
          <a:solidFill>
            <a:schemeClr val="tx2"/>
          </a:solidFill>
          <a:latin typeface="Times New Roman" pitchFamily="18" charset="0"/>
          <a:ea typeface="ＭＳ Ｐゴシック" charset="-128"/>
        </a:defRPr>
      </a:lvl5pPr>
      <a:lvl6pPr marL="457200" algn="ctr" rtl="0" fontAlgn="base">
        <a:spcBef>
          <a:spcPct val="0"/>
        </a:spcBef>
        <a:spcAft>
          <a:spcPct val="0"/>
        </a:spcAft>
        <a:defRPr kumimoji="1" sz="4400">
          <a:solidFill>
            <a:schemeClr val="tx2"/>
          </a:solidFill>
          <a:latin typeface="Times New Roman" pitchFamily="18" charset="0"/>
          <a:ea typeface="ＭＳ Ｐゴシック" charset="-128"/>
        </a:defRPr>
      </a:lvl6pPr>
      <a:lvl7pPr marL="914400" algn="ctr" rtl="0" fontAlgn="base">
        <a:spcBef>
          <a:spcPct val="0"/>
        </a:spcBef>
        <a:spcAft>
          <a:spcPct val="0"/>
        </a:spcAft>
        <a:defRPr kumimoji="1" sz="4400">
          <a:solidFill>
            <a:schemeClr val="tx2"/>
          </a:solidFill>
          <a:latin typeface="Times New Roman" pitchFamily="18" charset="0"/>
          <a:ea typeface="ＭＳ Ｐゴシック" charset="-128"/>
        </a:defRPr>
      </a:lvl7pPr>
      <a:lvl8pPr marL="1371600" algn="ctr" rtl="0" fontAlgn="base">
        <a:spcBef>
          <a:spcPct val="0"/>
        </a:spcBef>
        <a:spcAft>
          <a:spcPct val="0"/>
        </a:spcAft>
        <a:defRPr kumimoji="1" sz="4400">
          <a:solidFill>
            <a:schemeClr val="tx2"/>
          </a:solidFill>
          <a:latin typeface="Times New Roman" pitchFamily="18" charset="0"/>
          <a:ea typeface="ＭＳ Ｐゴシック" charset="-128"/>
        </a:defRPr>
      </a:lvl8pPr>
      <a:lvl9pPr marL="1828800" algn="ctr" rtl="0" fontAlgn="base">
        <a:spcBef>
          <a:spcPct val="0"/>
        </a:spcBef>
        <a:spcAft>
          <a:spcPct val="0"/>
        </a:spcAft>
        <a:defRPr kumimoji="1" sz="4400">
          <a:solidFill>
            <a:schemeClr val="tx2"/>
          </a:solidFill>
          <a:latin typeface="Times New Roman" pitchFamily="18" charset="0"/>
          <a:ea typeface="ＭＳ Ｐゴシック"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タイトル プレースホルダー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マスター タイトルの書式設定</a:t>
            </a:r>
          </a:p>
        </p:txBody>
      </p:sp>
      <p:sp>
        <p:nvSpPr>
          <p:cNvPr id="3075" name="テキスト プレースホルダー 2"/>
          <p:cNvSpPr>
            <a:spLocks noGrp="1"/>
          </p:cNvSpPr>
          <p:nvPr>
            <p:ph type="body" idx="1"/>
          </p:nvPr>
        </p:nvSpPr>
        <p:spPr bwMode="auto">
          <a:xfrm>
            <a:off x="495300" y="1600216"/>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ー 3"/>
          <p:cNvSpPr>
            <a:spLocks noGrp="1"/>
          </p:cNvSpPr>
          <p:nvPr>
            <p:ph type="dt" sz="half" idx="2"/>
          </p:nvPr>
        </p:nvSpPr>
        <p:spPr>
          <a:xfrm>
            <a:off x="495300" y="6356486"/>
            <a:ext cx="2311400" cy="365125"/>
          </a:xfrm>
          <a:prstGeom prst="rect">
            <a:avLst/>
          </a:prstGeom>
        </p:spPr>
        <p:txBody>
          <a:bodyPr vert="horz" lIns="91440" tIns="45720" rIns="91440" bIns="45720" rtlCol="0" anchor="ctr"/>
          <a:lstStyle>
            <a:lvl1pPr algn="l">
              <a:defRPr sz="1200">
                <a:solidFill>
                  <a:prstClr val="black">
                    <a:tint val="75000"/>
                  </a:prstClr>
                </a:solidFill>
              </a:defRPr>
            </a:lvl1pPr>
          </a:lstStyle>
          <a:p>
            <a:pPr>
              <a:defRPr/>
            </a:pPr>
            <a:fld id="{BCBBD4D3-3D64-4322-AAA3-C8B8662EAD2E}" type="datetime1">
              <a:rPr lang="ja-JP" altLang="en-US" smtClean="0">
                <a:latin typeface="Arial" charset="0"/>
                <a:ea typeface="ＭＳ Ｐゴシック" charset="-128"/>
              </a:rPr>
              <a:pPr>
                <a:defRPr/>
              </a:pPr>
              <a:t>2013/10/25</a:t>
            </a:fld>
            <a:endParaRPr lang="en-US" altLang="ja-JP">
              <a:latin typeface="Arial" charset="0"/>
              <a:ea typeface="ＭＳ Ｐゴシック" charset="-128"/>
            </a:endParaRPr>
          </a:p>
        </p:txBody>
      </p:sp>
      <p:sp>
        <p:nvSpPr>
          <p:cNvPr id="5" name="フッター プレースホルダー 4"/>
          <p:cNvSpPr>
            <a:spLocks noGrp="1"/>
          </p:cNvSpPr>
          <p:nvPr>
            <p:ph type="ftr" sz="quarter" idx="3"/>
          </p:nvPr>
        </p:nvSpPr>
        <p:spPr>
          <a:xfrm>
            <a:off x="3384550" y="6356486"/>
            <a:ext cx="3136900" cy="365125"/>
          </a:xfrm>
          <a:prstGeom prst="rect">
            <a:avLst/>
          </a:prstGeom>
        </p:spPr>
        <p:txBody>
          <a:bodyPr vert="horz" lIns="91440" tIns="45720" rIns="91440" bIns="45720" rtlCol="0" anchor="ctr"/>
          <a:lstStyle>
            <a:lvl1pPr algn="ctr">
              <a:defRPr sz="1200">
                <a:solidFill>
                  <a:prstClr val="black">
                    <a:tint val="75000"/>
                  </a:prstClr>
                </a:solidFill>
              </a:defRPr>
            </a:lvl1pPr>
          </a:lstStyle>
          <a:p>
            <a:pPr>
              <a:defRPr/>
            </a:pPr>
            <a:endParaRPr lang="en-US" altLang="ja-JP">
              <a:latin typeface="Arial" charset="0"/>
              <a:ea typeface="ＭＳ Ｐゴシック" charset="-128"/>
            </a:endParaRPr>
          </a:p>
        </p:txBody>
      </p:sp>
      <p:sp>
        <p:nvSpPr>
          <p:cNvPr id="6" name="スライド番号プレースホルダー 5"/>
          <p:cNvSpPr>
            <a:spLocks noGrp="1"/>
          </p:cNvSpPr>
          <p:nvPr>
            <p:ph type="sldNum" sz="quarter" idx="4"/>
          </p:nvPr>
        </p:nvSpPr>
        <p:spPr>
          <a:xfrm>
            <a:off x="7099300" y="6356486"/>
            <a:ext cx="2311400" cy="365125"/>
          </a:xfrm>
          <a:prstGeom prst="rect">
            <a:avLst/>
          </a:prstGeom>
        </p:spPr>
        <p:txBody>
          <a:bodyPr vert="horz" lIns="91440" tIns="45720" rIns="91440" bIns="45720" rtlCol="0" anchor="ctr"/>
          <a:lstStyle>
            <a:lvl1pPr algn="r">
              <a:defRPr sz="1200">
                <a:solidFill>
                  <a:prstClr val="black">
                    <a:tint val="75000"/>
                  </a:prstClr>
                </a:solidFill>
              </a:defRPr>
            </a:lvl1pPr>
          </a:lstStyle>
          <a:p>
            <a:pPr>
              <a:defRPr/>
            </a:pPr>
            <a:fld id="{DCDC6AD9-2A5C-4A0F-B982-AED4315A647A}" type="slidenum">
              <a:rPr lang="en-US" altLang="ja-JP">
                <a:latin typeface="Arial" charset="0"/>
                <a:ea typeface="ＭＳ Ｐゴシック" charset="-128"/>
              </a:rPr>
              <a:pPr>
                <a:defRPr/>
              </a:pPr>
              <a:t>‹#›</a:t>
            </a:fld>
            <a:endParaRPr lang="en-US" altLang="ja-JP">
              <a:latin typeface="Arial" charset="0"/>
              <a:ea typeface="ＭＳ Ｐゴシック" charset="-128"/>
            </a:endParaRPr>
          </a:p>
        </p:txBody>
      </p:sp>
    </p:spTree>
    <p:extLst>
      <p:ext uri="{BB962C8B-B14F-4D97-AF65-F5344CB8AC3E}">
        <p14:creationId xmlns:p14="http://schemas.microsoft.com/office/powerpoint/2010/main" val="2561563538"/>
      </p:ext>
    </p:extLst>
  </p:cSld>
  <p:clrMap bg1="lt1" tx1="dk1" bg2="lt2" tx2="dk2" accent1="accent1" accent2="accent2" accent3="accent3" accent4="accent4" accent5="accent5" accent6="accent6" hlink="hlink" folHlink="folHlink"/>
  <p:sldLayoutIdLst>
    <p:sldLayoutId id="2147485559" r:id="rId1"/>
    <p:sldLayoutId id="2147485560" r:id="rId2"/>
    <p:sldLayoutId id="2147485561" r:id="rId3"/>
    <p:sldLayoutId id="2147485562" r:id="rId4"/>
    <p:sldLayoutId id="2147485563" r:id="rId5"/>
    <p:sldLayoutId id="2147485564" r:id="rId6"/>
    <p:sldLayoutId id="2147485565" r:id="rId7"/>
    <p:sldLayoutId id="2147485566" r:id="rId8"/>
    <p:sldLayoutId id="2147485567" r:id="rId9"/>
    <p:sldLayoutId id="2147485568" r:id="rId10"/>
    <p:sldLayoutId id="2147485569"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3.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38.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6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8464" y="1700808"/>
            <a:ext cx="9705528" cy="1470025"/>
          </a:xfrm>
        </p:spPr>
        <p:txBody>
          <a:bodyPr/>
          <a:lstStyle/>
          <a:p>
            <a:r>
              <a:rPr lang="ja-JP" altLang="en-US" sz="5400" dirty="0"/>
              <a:t>オープンデータの</a:t>
            </a:r>
            <a:r>
              <a:rPr lang="ja-JP" altLang="en-US" sz="5400" dirty="0" smtClean="0"/>
              <a:t>推進</a:t>
            </a:r>
            <a:r>
              <a:rPr lang="en-US" altLang="ja-JP" dirty="0" smtClean="0"/>
              <a:t/>
            </a:r>
            <a:br>
              <a:rPr lang="en-US" altLang="ja-JP" dirty="0" smtClean="0"/>
            </a:br>
            <a:r>
              <a:rPr lang="ja-JP" altLang="en-US" sz="3600" dirty="0" smtClean="0"/>
              <a:t>～内閣官房に</a:t>
            </a:r>
            <a:r>
              <a:rPr lang="ja-JP" altLang="en-US" sz="3600" dirty="0"/>
              <a:t>おける取り組み状況</a:t>
            </a:r>
            <a:r>
              <a:rPr lang="ja-JP" altLang="en-US" sz="3600" dirty="0" smtClean="0"/>
              <a:t>～</a:t>
            </a:r>
            <a:endParaRPr kumimoji="1" lang="ja-JP" altLang="en-US" sz="3600" dirty="0"/>
          </a:p>
        </p:txBody>
      </p:sp>
      <p:sp>
        <p:nvSpPr>
          <p:cNvPr id="3" name="サブタイトル 2"/>
          <p:cNvSpPr>
            <a:spLocks noGrp="1"/>
          </p:cNvSpPr>
          <p:nvPr>
            <p:ph type="subTitle" idx="1"/>
          </p:nvPr>
        </p:nvSpPr>
        <p:spPr>
          <a:xfrm>
            <a:off x="1485900" y="4102224"/>
            <a:ext cx="6934200" cy="1847056"/>
          </a:xfrm>
        </p:spPr>
        <p:txBody>
          <a:bodyPr/>
          <a:lstStyle/>
          <a:p>
            <a:r>
              <a:rPr lang="ja-JP" altLang="en-US" dirty="0" smtClean="0"/>
              <a:t>平成２５年１０月</a:t>
            </a:r>
            <a:r>
              <a:rPr lang="ja-JP" altLang="en-US" dirty="0"/>
              <a:t>２８</a:t>
            </a:r>
            <a:r>
              <a:rPr lang="ja-JP" altLang="en-US" dirty="0" smtClean="0"/>
              <a:t>日</a:t>
            </a:r>
          </a:p>
          <a:p>
            <a:r>
              <a:rPr lang="ja-JP" altLang="en-US" dirty="0" smtClean="0"/>
              <a:t>内閣官房　情報</a:t>
            </a:r>
            <a:r>
              <a:rPr lang="ja-JP" altLang="en-US" dirty="0"/>
              <a:t>通信技術総合</a:t>
            </a:r>
            <a:r>
              <a:rPr lang="ja-JP" altLang="en-US" dirty="0" smtClean="0"/>
              <a:t>戦略室</a:t>
            </a:r>
          </a:p>
        </p:txBody>
      </p:sp>
      <p:sp>
        <p:nvSpPr>
          <p:cNvPr id="4" name="テキスト ボックス 3"/>
          <p:cNvSpPr txBox="1"/>
          <p:nvPr/>
        </p:nvSpPr>
        <p:spPr>
          <a:xfrm>
            <a:off x="8265368" y="176841"/>
            <a:ext cx="1467068" cy="400110"/>
          </a:xfrm>
          <a:prstGeom prst="rect">
            <a:avLst/>
          </a:prstGeom>
          <a:noFill/>
          <a:ln>
            <a:solidFill>
              <a:schemeClr val="accent1"/>
            </a:solidFill>
          </a:ln>
        </p:spPr>
        <p:txBody>
          <a:bodyPr wrap="none" rtlCol="0">
            <a:spAutoFit/>
          </a:bodyPr>
          <a:lstStyle/>
          <a:p>
            <a:r>
              <a:rPr kumimoji="1" lang="ja-JP" altLang="en-US" sz="2000" dirty="0" smtClean="0">
                <a:latin typeface="HG創英角ｺﾞｼｯｸUB" panose="020B0909000000000000" pitchFamily="49" charset="-128"/>
                <a:ea typeface="HG創英角ｺﾞｼｯｸUB" panose="020B0909000000000000" pitchFamily="49" charset="-128"/>
              </a:rPr>
              <a:t>資料</a:t>
            </a:r>
            <a:r>
              <a:rPr kumimoji="1" lang="ja-JP" altLang="en-US" sz="2000" dirty="0" smtClean="0">
                <a:latin typeface="HG創英角ｺﾞｼｯｸUB" panose="020B0909000000000000" pitchFamily="49" charset="-128"/>
                <a:ea typeface="HG創英角ｺﾞｼｯｸUB" panose="020B0909000000000000" pitchFamily="49" charset="-128"/>
              </a:rPr>
              <a:t>４－</a:t>
            </a:r>
            <a:r>
              <a:rPr lang="ja-JP" altLang="en-US" sz="2000" dirty="0">
                <a:latin typeface="HG創英角ｺﾞｼｯｸUB" panose="020B0909000000000000" pitchFamily="49" charset="-128"/>
                <a:ea typeface="HG創英角ｺﾞｼｯｸUB" panose="020B0909000000000000" pitchFamily="49" charset="-128"/>
              </a:rPr>
              <a:t>２</a:t>
            </a:r>
            <a:endParaRPr kumimoji="1" lang="en-US" altLang="ja-JP" sz="2000" dirty="0" smtClean="0">
              <a:latin typeface="HG創英角ｺﾞｼｯｸUB" panose="020B0909000000000000" pitchFamily="49" charset="-128"/>
              <a:ea typeface="HG創英角ｺﾞｼｯｸUB" panose="020B0909000000000000" pitchFamily="49" charset="-128"/>
            </a:endParaRPr>
          </a:p>
        </p:txBody>
      </p:sp>
    </p:spTree>
    <p:extLst>
      <p:ext uri="{BB962C8B-B14F-4D97-AF65-F5344CB8AC3E}">
        <p14:creationId xmlns:p14="http://schemas.microsoft.com/office/powerpoint/2010/main" val="3816537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72" name="Rectangle 8" descr="横線"/>
          <p:cNvSpPr>
            <a:spLocks noChangeArrowheads="1"/>
          </p:cNvSpPr>
          <p:nvPr/>
        </p:nvSpPr>
        <p:spPr bwMode="auto">
          <a:xfrm>
            <a:off x="32" y="3"/>
            <a:ext cx="9905999" cy="657947"/>
          </a:xfrm>
          <a:prstGeom prst="rect">
            <a:avLst/>
          </a:prstGeom>
          <a:pattFill prst="ltHorz">
            <a:fgClr>
              <a:schemeClr val="hlink"/>
            </a:fgClr>
            <a:bgClr>
              <a:srgbClr val="FFFFFF"/>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216000" bIns="10800" anchor="ctr"/>
          <a:lstStyle/>
          <a:p>
            <a:pPr algn="ctr">
              <a:lnSpc>
                <a:spcPts val="1000"/>
              </a:lnSpc>
              <a:defRPr/>
            </a:pPr>
            <a:r>
              <a:rPr lang="ja-JP" altLang="en-US" sz="32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Meiryo UI" pitchFamily="50" charset="-128"/>
                <a:ea typeface="Meiryo UI" pitchFamily="50" charset="-128"/>
                <a:cs typeface="Meiryo UI" pitchFamily="50" charset="-128"/>
              </a:rPr>
              <a:t>世界最先端</a:t>
            </a:r>
            <a:r>
              <a:rPr lang="en-US" altLang="ja-JP" sz="32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Meiryo UI" pitchFamily="50" charset="-128"/>
                <a:ea typeface="Meiryo UI" pitchFamily="50" charset="-128"/>
                <a:cs typeface="Meiryo UI" pitchFamily="50" charset="-128"/>
              </a:rPr>
              <a:t>IT</a:t>
            </a:r>
            <a:r>
              <a:rPr lang="ja-JP" altLang="en-US" sz="32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Meiryo UI" pitchFamily="50" charset="-128"/>
                <a:ea typeface="Meiryo UI" pitchFamily="50" charset="-128"/>
                <a:cs typeface="Meiryo UI" pitchFamily="50" charset="-128"/>
              </a:rPr>
              <a:t>国家創造宣言</a:t>
            </a:r>
            <a:r>
              <a:rPr lang="ja-JP" altLang="en-US" sz="20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Meiryo UI" pitchFamily="50" charset="-128"/>
                <a:ea typeface="Meiryo UI" pitchFamily="50" charset="-128"/>
                <a:cs typeface="Meiryo UI" pitchFamily="50" charset="-128"/>
              </a:rPr>
              <a:t>（平成</a:t>
            </a:r>
            <a:r>
              <a:rPr lang="en-US" altLang="ja-JP" sz="20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Meiryo UI" pitchFamily="50" charset="-128"/>
                <a:ea typeface="Meiryo UI" pitchFamily="50" charset="-128"/>
                <a:cs typeface="Meiryo UI" pitchFamily="50" charset="-128"/>
              </a:rPr>
              <a:t>25</a:t>
            </a:r>
            <a:r>
              <a:rPr lang="ja-JP" altLang="en-US" sz="20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Meiryo UI" pitchFamily="50" charset="-128"/>
                <a:ea typeface="Meiryo UI" pitchFamily="50" charset="-128"/>
                <a:cs typeface="Meiryo UI" pitchFamily="50" charset="-128"/>
              </a:rPr>
              <a:t>年</a:t>
            </a:r>
            <a:r>
              <a:rPr lang="en-US" altLang="ja-JP" sz="20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Meiryo UI" pitchFamily="50" charset="-128"/>
                <a:ea typeface="Meiryo UI" pitchFamily="50" charset="-128"/>
                <a:cs typeface="Meiryo UI" pitchFamily="50" charset="-128"/>
              </a:rPr>
              <a:t>6</a:t>
            </a:r>
            <a:r>
              <a:rPr lang="ja-JP" altLang="en-US" sz="20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Meiryo UI" pitchFamily="50" charset="-128"/>
                <a:ea typeface="Meiryo UI" pitchFamily="50" charset="-128"/>
                <a:cs typeface="Meiryo UI" pitchFamily="50" charset="-128"/>
              </a:rPr>
              <a:t>月</a:t>
            </a:r>
            <a:r>
              <a:rPr lang="en-US" altLang="ja-JP" sz="20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Meiryo UI" pitchFamily="50" charset="-128"/>
                <a:ea typeface="Meiryo UI" pitchFamily="50" charset="-128"/>
                <a:cs typeface="Meiryo UI" pitchFamily="50" charset="-128"/>
              </a:rPr>
              <a:t>14</a:t>
            </a:r>
            <a:r>
              <a:rPr lang="ja-JP" altLang="en-US" sz="20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Meiryo UI" pitchFamily="50" charset="-128"/>
                <a:ea typeface="Meiryo UI" pitchFamily="50" charset="-128"/>
                <a:cs typeface="Meiryo UI" pitchFamily="50" charset="-128"/>
              </a:rPr>
              <a:t>日閣議決定）</a:t>
            </a:r>
            <a:endParaRPr lang="en-US" altLang="ja-JP" sz="20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Meiryo UI" pitchFamily="50" charset="-128"/>
              <a:ea typeface="Meiryo UI" pitchFamily="50" charset="-128"/>
              <a:cs typeface="Meiryo UI" pitchFamily="50" charset="-128"/>
            </a:endParaRPr>
          </a:p>
        </p:txBody>
      </p:sp>
      <p:sp>
        <p:nvSpPr>
          <p:cNvPr id="24" name="Rectangle 16"/>
          <p:cNvSpPr>
            <a:spLocks noChangeArrowheads="1"/>
          </p:cNvSpPr>
          <p:nvPr/>
        </p:nvSpPr>
        <p:spPr bwMode="auto">
          <a:xfrm>
            <a:off x="211535" y="3574039"/>
            <a:ext cx="9641410" cy="3179303"/>
          </a:xfrm>
          <a:prstGeom prst="rect">
            <a:avLst/>
          </a:prstGeom>
          <a:gradFill>
            <a:gsLst>
              <a:gs pos="0">
                <a:srgbClr val="FFFF99"/>
              </a:gs>
              <a:gs pos="100000">
                <a:schemeClr val="bg1"/>
              </a:gs>
            </a:gsLst>
            <a:lin ang="2700000" scaled="1"/>
          </a:gradFill>
          <a:ln>
            <a:solidFill>
              <a:schemeClr val="accent2">
                <a:lumMod val="75000"/>
              </a:schemeClr>
            </a:solidFill>
            <a:headEnd/>
            <a:tailEnd/>
          </a:ln>
        </p:spPr>
        <p:style>
          <a:lnRef idx="1">
            <a:schemeClr val="accent5"/>
          </a:lnRef>
          <a:fillRef idx="2">
            <a:schemeClr val="accent5"/>
          </a:fillRef>
          <a:effectRef idx="1">
            <a:schemeClr val="accent5"/>
          </a:effectRef>
          <a:fontRef idx="minor">
            <a:schemeClr val="dk1"/>
          </a:fontRef>
        </p:style>
        <p:txBody>
          <a:bodyPr lIns="18000" tIns="72000" rIns="0" bIns="10800"/>
          <a:lstStyle/>
          <a:p>
            <a:pPr marL="88900">
              <a:lnSpc>
                <a:spcPct val="110000"/>
              </a:lnSpc>
              <a:defRPr/>
            </a:pPr>
            <a:endParaRPr lang="en-US" altLang="ja-JP" sz="1100" dirty="0">
              <a:solidFill>
                <a:srgbClr val="000000"/>
              </a:solidFill>
              <a:latin typeface="Meiryo UI" pitchFamily="50" charset="-128"/>
              <a:ea typeface="Meiryo UI" pitchFamily="50" charset="-128"/>
              <a:cs typeface="Meiryo UI" pitchFamily="50" charset="-128"/>
            </a:endParaRPr>
          </a:p>
          <a:p>
            <a:pPr marL="88900">
              <a:lnSpc>
                <a:spcPct val="110000"/>
              </a:lnSpc>
              <a:defRPr/>
            </a:pPr>
            <a:r>
              <a:rPr lang="ja-JP" altLang="en-US" sz="1600" dirty="0">
                <a:solidFill>
                  <a:srgbClr val="000000"/>
                </a:solidFill>
                <a:latin typeface="Meiryo UI" pitchFamily="50" charset="-128"/>
                <a:ea typeface="Meiryo UI" pitchFamily="50" charset="-128"/>
                <a:cs typeface="Meiryo UI" pitchFamily="50" charset="-128"/>
              </a:rPr>
              <a:t>世界最高水準の</a:t>
            </a:r>
            <a:r>
              <a:rPr lang="en-US" altLang="ja-JP" sz="1600" dirty="0">
                <a:solidFill>
                  <a:srgbClr val="000000"/>
                </a:solidFill>
                <a:latin typeface="Meiryo UI" pitchFamily="50" charset="-128"/>
                <a:ea typeface="Meiryo UI" pitchFamily="50" charset="-128"/>
                <a:cs typeface="Meiryo UI" pitchFamily="50" charset="-128"/>
              </a:rPr>
              <a:t>IT</a:t>
            </a:r>
            <a:r>
              <a:rPr lang="ja-JP" altLang="en-US" sz="1600" dirty="0">
                <a:solidFill>
                  <a:srgbClr val="000000"/>
                </a:solidFill>
                <a:latin typeface="Meiryo UI" pitchFamily="50" charset="-128"/>
                <a:ea typeface="Meiryo UI" pitchFamily="50" charset="-128"/>
                <a:cs typeface="Meiryo UI" pitchFamily="50" charset="-128"/>
              </a:rPr>
              <a:t>利活用社会の実現と成果の国際展開を目標とし、以下の３項目を柱として取り組む。</a:t>
            </a:r>
            <a:endParaRPr lang="en-US" altLang="ja-JP" sz="1600" dirty="0">
              <a:solidFill>
                <a:srgbClr val="000000"/>
              </a:solidFill>
              <a:latin typeface="Meiryo UI" pitchFamily="50" charset="-128"/>
              <a:ea typeface="Meiryo UI" pitchFamily="50" charset="-128"/>
              <a:cs typeface="Meiryo UI" pitchFamily="50" charset="-128"/>
            </a:endParaRPr>
          </a:p>
          <a:p>
            <a:pPr marL="88900">
              <a:lnSpc>
                <a:spcPct val="110000"/>
              </a:lnSpc>
              <a:defRPr/>
            </a:pPr>
            <a:r>
              <a:rPr lang="ja-JP" altLang="en-US" sz="1600" b="1" dirty="0">
                <a:solidFill>
                  <a:srgbClr val="000099"/>
                </a:solidFill>
                <a:latin typeface="Meiryo UI" pitchFamily="50" charset="-128"/>
                <a:ea typeface="Meiryo UI" pitchFamily="50" charset="-128"/>
                <a:cs typeface="Meiryo UI" pitchFamily="50" charset="-128"/>
              </a:rPr>
              <a:t>１．革新的な新産業・新サービスの創出と全産業の成長を促進する社会の実現</a:t>
            </a:r>
            <a:endParaRPr lang="en-US" altLang="ja-JP" sz="1600" b="1" dirty="0">
              <a:solidFill>
                <a:srgbClr val="000099"/>
              </a:solidFill>
              <a:latin typeface="Meiryo UI" pitchFamily="50" charset="-128"/>
              <a:ea typeface="Meiryo UI" pitchFamily="50" charset="-128"/>
              <a:cs typeface="Meiryo UI" pitchFamily="50" charset="-128"/>
            </a:endParaRPr>
          </a:p>
          <a:p>
            <a:pPr marL="538163" indent="-184150">
              <a:lnSpc>
                <a:spcPct val="110000"/>
              </a:lnSpc>
              <a:defRPr/>
            </a:pPr>
            <a:r>
              <a:rPr lang="ja-JP" altLang="en-US" sz="1400" dirty="0" smtClean="0">
                <a:solidFill>
                  <a:srgbClr val="000000"/>
                </a:solidFill>
                <a:latin typeface="Meiryo UI" pitchFamily="50" charset="-128"/>
                <a:ea typeface="Meiryo UI" pitchFamily="50" charset="-128"/>
                <a:cs typeface="Meiryo UI" pitchFamily="50" charset="-128"/>
              </a:rPr>
              <a:t>○ </a:t>
            </a:r>
            <a:r>
              <a:rPr lang="ja-JP" altLang="en-US" sz="1400" b="1" u="sng" dirty="0" smtClean="0">
                <a:solidFill>
                  <a:srgbClr val="FF0000"/>
                </a:solidFill>
                <a:latin typeface="Meiryo UI" pitchFamily="50" charset="-128"/>
                <a:ea typeface="Meiryo UI" pitchFamily="50" charset="-128"/>
                <a:cs typeface="Meiryo UI" pitchFamily="50" charset="-128"/>
              </a:rPr>
              <a:t>公共</a:t>
            </a:r>
            <a:r>
              <a:rPr lang="ja-JP" altLang="en-US" sz="1400" b="1" u="sng" dirty="0">
                <a:solidFill>
                  <a:srgbClr val="FF0000"/>
                </a:solidFill>
                <a:latin typeface="Meiryo UI" pitchFamily="50" charset="-128"/>
                <a:ea typeface="Meiryo UI" pitchFamily="50" charset="-128"/>
                <a:cs typeface="Meiryo UI" pitchFamily="50" charset="-128"/>
              </a:rPr>
              <a:t>データの民間開放（オープンデータ）の推進</a:t>
            </a:r>
            <a:r>
              <a:rPr lang="ja-JP" altLang="en-US" sz="1400" dirty="0">
                <a:solidFill>
                  <a:srgbClr val="000000"/>
                </a:solidFill>
                <a:latin typeface="Meiryo UI" pitchFamily="50" charset="-128"/>
                <a:ea typeface="Meiryo UI" pitchFamily="50" charset="-128"/>
                <a:cs typeface="Meiryo UI" pitchFamily="50" charset="-128"/>
              </a:rPr>
              <a:t>、ビッグデータの利活用推進（パーソナルデータの流通・促進等）</a:t>
            </a:r>
            <a:endParaRPr lang="en-US" altLang="ja-JP" sz="1400" dirty="0">
              <a:solidFill>
                <a:srgbClr val="000000"/>
              </a:solidFill>
              <a:latin typeface="Meiryo UI" pitchFamily="50" charset="-128"/>
              <a:ea typeface="Meiryo UI" pitchFamily="50" charset="-128"/>
              <a:cs typeface="Meiryo UI" pitchFamily="50" charset="-128"/>
            </a:endParaRPr>
          </a:p>
          <a:p>
            <a:pPr marL="538163" indent="-184150">
              <a:lnSpc>
                <a:spcPct val="110000"/>
              </a:lnSpc>
              <a:defRPr/>
            </a:pPr>
            <a:r>
              <a:rPr lang="ja-JP" altLang="en-US" sz="1400" dirty="0" smtClean="0">
                <a:solidFill>
                  <a:srgbClr val="000000"/>
                </a:solidFill>
                <a:latin typeface="Meiryo UI" pitchFamily="50" charset="-128"/>
                <a:ea typeface="Meiryo UI" pitchFamily="50" charset="-128"/>
                <a:cs typeface="Meiryo UI" pitchFamily="50" charset="-128"/>
              </a:rPr>
              <a:t>○ 農業</a:t>
            </a:r>
            <a:r>
              <a:rPr lang="ja-JP" altLang="en-US" sz="1400" dirty="0">
                <a:solidFill>
                  <a:srgbClr val="000000"/>
                </a:solidFill>
                <a:latin typeface="Meiryo UI" pitchFamily="50" charset="-128"/>
                <a:ea typeface="Meiryo UI" pitchFamily="50" charset="-128"/>
                <a:cs typeface="Meiryo UI" pitchFamily="50" charset="-128"/>
              </a:rPr>
              <a:t>・周辺産業の高度化・知識産業化</a:t>
            </a:r>
            <a:r>
              <a:rPr lang="ja-JP" altLang="en-US" sz="1400" dirty="0" smtClean="0">
                <a:solidFill>
                  <a:srgbClr val="000000"/>
                </a:solidFill>
                <a:latin typeface="Meiryo UI" pitchFamily="50" charset="-128"/>
                <a:ea typeface="Meiryo UI" pitchFamily="50" charset="-128"/>
                <a:cs typeface="Meiryo UI" pitchFamily="50" charset="-128"/>
              </a:rPr>
              <a:t>、 ○ オープンイノベーション</a:t>
            </a:r>
            <a:r>
              <a:rPr lang="ja-JP" altLang="en-US" sz="1400" dirty="0">
                <a:solidFill>
                  <a:srgbClr val="000000"/>
                </a:solidFill>
                <a:latin typeface="Meiryo UI" pitchFamily="50" charset="-128"/>
                <a:ea typeface="Meiryo UI" pitchFamily="50" charset="-128"/>
                <a:cs typeface="Meiryo UI" pitchFamily="50" charset="-128"/>
              </a:rPr>
              <a:t>の推進等</a:t>
            </a:r>
            <a:endParaRPr lang="en-US" altLang="ja-JP" sz="1400" dirty="0">
              <a:solidFill>
                <a:srgbClr val="000000"/>
              </a:solidFill>
              <a:latin typeface="Meiryo UI" pitchFamily="50" charset="-128"/>
              <a:ea typeface="Meiryo UI" pitchFamily="50" charset="-128"/>
              <a:cs typeface="Meiryo UI" pitchFamily="50" charset="-128"/>
            </a:endParaRPr>
          </a:p>
          <a:p>
            <a:pPr marL="538163" indent="-184150">
              <a:lnSpc>
                <a:spcPct val="110000"/>
              </a:lnSpc>
              <a:defRPr/>
            </a:pPr>
            <a:r>
              <a:rPr lang="ja-JP" altLang="en-US" sz="1400" dirty="0" smtClean="0">
                <a:solidFill>
                  <a:srgbClr val="000000"/>
                </a:solidFill>
                <a:latin typeface="Meiryo UI" pitchFamily="50" charset="-128"/>
                <a:ea typeface="Meiryo UI" pitchFamily="50" charset="-128"/>
                <a:cs typeface="Meiryo UI" pitchFamily="50" charset="-128"/>
              </a:rPr>
              <a:t>○ 地域</a:t>
            </a:r>
            <a:r>
              <a:rPr lang="ja-JP" altLang="en-US" sz="1400" dirty="0">
                <a:solidFill>
                  <a:srgbClr val="000000"/>
                </a:solidFill>
                <a:latin typeface="Meiryo UI" pitchFamily="50" charset="-128"/>
                <a:ea typeface="Meiryo UI" pitchFamily="50" charset="-128"/>
                <a:cs typeface="Meiryo UI" pitchFamily="50" charset="-128"/>
              </a:rPr>
              <a:t>（離島を含む。）の活性化、 </a:t>
            </a:r>
            <a:r>
              <a:rPr lang="ja-JP" altLang="en-US" sz="1400" dirty="0" smtClean="0">
                <a:solidFill>
                  <a:srgbClr val="000000"/>
                </a:solidFill>
                <a:latin typeface="Meiryo UI" pitchFamily="50" charset="-128"/>
                <a:ea typeface="Meiryo UI" pitchFamily="50" charset="-128"/>
                <a:cs typeface="Meiryo UI" pitchFamily="50" charset="-128"/>
              </a:rPr>
              <a:t>○ 次</a:t>
            </a:r>
            <a:r>
              <a:rPr lang="ja-JP" altLang="en-US" sz="1400" dirty="0">
                <a:solidFill>
                  <a:srgbClr val="000000"/>
                </a:solidFill>
                <a:latin typeface="Meiryo UI" pitchFamily="50" charset="-128"/>
                <a:ea typeface="Meiryo UI" pitchFamily="50" charset="-128"/>
                <a:cs typeface="Meiryo UI" pitchFamily="50" charset="-128"/>
              </a:rPr>
              <a:t>世代放送サービスの実現による映像産業分野の新事業の創出 </a:t>
            </a:r>
            <a:endParaRPr lang="en-US" altLang="ja-JP" sz="1400" dirty="0">
              <a:solidFill>
                <a:srgbClr val="000000"/>
              </a:solidFill>
              <a:latin typeface="Meiryo UI" pitchFamily="50" charset="-128"/>
              <a:ea typeface="Meiryo UI" pitchFamily="50" charset="-128"/>
              <a:cs typeface="Meiryo UI" pitchFamily="50" charset="-128"/>
            </a:endParaRPr>
          </a:p>
          <a:p>
            <a:pPr marL="538163" indent="-184150">
              <a:lnSpc>
                <a:spcPct val="110000"/>
              </a:lnSpc>
              <a:defRPr/>
            </a:pPr>
            <a:endParaRPr lang="en-US" altLang="ja-JP" sz="300" dirty="0">
              <a:solidFill>
                <a:srgbClr val="3333CC">
                  <a:lumMod val="75000"/>
                </a:srgbClr>
              </a:solidFill>
              <a:latin typeface="Meiryo UI" pitchFamily="50" charset="-128"/>
              <a:ea typeface="Meiryo UI" pitchFamily="50" charset="-128"/>
              <a:cs typeface="Meiryo UI" pitchFamily="50" charset="-128"/>
            </a:endParaRPr>
          </a:p>
          <a:p>
            <a:pPr marL="266700" indent="-180975">
              <a:lnSpc>
                <a:spcPct val="110000"/>
              </a:lnSpc>
              <a:defRPr/>
            </a:pPr>
            <a:r>
              <a:rPr lang="ja-JP" altLang="en-US" sz="1600" b="1" dirty="0">
                <a:solidFill>
                  <a:srgbClr val="000099"/>
                </a:solidFill>
                <a:latin typeface="Meiryo UI" pitchFamily="50" charset="-128"/>
                <a:ea typeface="Meiryo UI" pitchFamily="50" charset="-128"/>
                <a:cs typeface="Meiryo UI" pitchFamily="50" charset="-128"/>
              </a:rPr>
              <a:t>２．健康で安心して快適に生活できる、世界一安全で災害に強い社会</a:t>
            </a:r>
            <a:endParaRPr lang="en-US" altLang="ja-JP" sz="1600" b="1" dirty="0">
              <a:solidFill>
                <a:srgbClr val="000099"/>
              </a:solidFill>
              <a:latin typeface="Meiryo UI" pitchFamily="50" charset="-128"/>
              <a:ea typeface="Meiryo UI" pitchFamily="50" charset="-128"/>
              <a:cs typeface="Meiryo UI" pitchFamily="50" charset="-128"/>
            </a:endParaRPr>
          </a:p>
          <a:p>
            <a:pPr marL="361950">
              <a:defRPr/>
            </a:pPr>
            <a:r>
              <a:rPr lang="ja-JP" altLang="en-US" sz="1400" dirty="0" smtClean="0">
                <a:solidFill>
                  <a:srgbClr val="000000"/>
                </a:solidFill>
                <a:latin typeface="Meiryo UI" pitchFamily="50" charset="-128"/>
                <a:ea typeface="Meiryo UI" pitchFamily="50" charset="-128"/>
                <a:cs typeface="Meiryo UI" pitchFamily="50" charset="-128"/>
              </a:rPr>
              <a:t>○ 健康</a:t>
            </a:r>
            <a:r>
              <a:rPr lang="ja-JP" altLang="en-US" sz="1400" dirty="0">
                <a:solidFill>
                  <a:srgbClr val="000000"/>
                </a:solidFill>
                <a:latin typeface="Meiryo UI" pitchFamily="50" charset="-128"/>
                <a:ea typeface="Meiryo UI" pitchFamily="50" charset="-128"/>
                <a:cs typeface="Meiryo UI" pitchFamily="50" charset="-128"/>
              </a:rPr>
              <a:t>長寿社会の実現</a:t>
            </a:r>
            <a:r>
              <a:rPr lang="ja-JP" altLang="en-US" sz="1400" dirty="0" smtClean="0">
                <a:solidFill>
                  <a:srgbClr val="000000"/>
                </a:solidFill>
                <a:latin typeface="Meiryo UI" pitchFamily="50" charset="-128"/>
                <a:ea typeface="Meiryo UI" pitchFamily="50" charset="-128"/>
                <a:cs typeface="Meiryo UI" pitchFamily="50" charset="-128"/>
              </a:rPr>
              <a:t>、</a:t>
            </a:r>
            <a:r>
              <a:rPr lang="ja-JP" altLang="en-US" sz="1400" dirty="0">
                <a:solidFill>
                  <a:srgbClr val="000000"/>
                </a:solidFill>
                <a:latin typeface="Meiryo UI" pitchFamily="50" charset="-128"/>
                <a:ea typeface="Meiryo UI" pitchFamily="50" charset="-128"/>
                <a:cs typeface="Meiryo UI" pitchFamily="50" charset="-128"/>
              </a:rPr>
              <a:t>　</a:t>
            </a:r>
            <a:r>
              <a:rPr lang="ja-JP" altLang="en-US" sz="1400" dirty="0" smtClean="0">
                <a:solidFill>
                  <a:srgbClr val="000000"/>
                </a:solidFill>
                <a:latin typeface="Meiryo UI" pitchFamily="50" charset="-128"/>
                <a:ea typeface="Meiryo UI" pitchFamily="50" charset="-128"/>
                <a:cs typeface="Meiryo UI" pitchFamily="50" charset="-128"/>
              </a:rPr>
              <a:t>○ 世界一</a:t>
            </a:r>
            <a:r>
              <a:rPr lang="ja-JP" altLang="en-US" sz="1400" dirty="0">
                <a:solidFill>
                  <a:srgbClr val="000000"/>
                </a:solidFill>
                <a:latin typeface="Meiryo UI" pitchFamily="50" charset="-128"/>
                <a:ea typeface="Meiryo UI" pitchFamily="50" charset="-128"/>
                <a:cs typeface="Meiryo UI" pitchFamily="50" charset="-128"/>
              </a:rPr>
              <a:t>安全で災害に強い社会の実現</a:t>
            </a:r>
            <a:endParaRPr lang="en-US" altLang="ja-JP" sz="1400" dirty="0">
              <a:solidFill>
                <a:srgbClr val="000000"/>
              </a:solidFill>
              <a:latin typeface="Meiryo UI" pitchFamily="50" charset="-128"/>
              <a:ea typeface="Meiryo UI" pitchFamily="50" charset="-128"/>
              <a:cs typeface="Meiryo UI" pitchFamily="50" charset="-128"/>
            </a:endParaRPr>
          </a:p>
          <a:p>
            <a:pPr marL="361950">
              <a:defRPr/>
            </a:pPr>
            <a:r>
              <a:rPr lang="ja-JP" altLang="en-US" sz="1400" dirty="0" smtClean="0">
                <a:solidFill>
                  <a:srgbClr val="000000"/>
                </a:solidFill>
                <a:latin typeface="Meiryo UI" pitchFamily="50" charset="-128"/>
                <a:ea typeface="Meiryo UI" pitchFamily="50" charset="-128"/>
                <a:cs typeface="Meiryo UI" pitchFamily="50" charset="-128"/>
              </a:rPr>
              <a:t>○ 効率的</a:t>
            </a:r>
            <a:r>
              <a:rPr lang="ja-JP" altLang="en-US" sz="1400" dirty="0">
                <a:solidFill>
                  <a:srgbClr val="000000"/>
                </a:solidFill>
                <a:latin typeface="Meiryo UI" pitchFamily="50" charset="-128"/>
                <a:ea typeface="Meiryo UI" pitchFamily="50" charset="-128"/>
                <a:cs typeface="Meiryo UI" pitchFamily="50" charset="-128"/>
              </a:rPr>
              <a:t>・安定的なエネルギーマネジメントの実現</a:t>
            </a:r>
            <a:r>
              <a:rPr lang="ja-JP" altLang="en-US" sz="1400" dirty="0" smtClean="0">
                <a:solidFill>
                  <a:srgbClr val="000000"/>
                </a:solidFill>
                <a:latin typeface="Meiryo UI" pitchFamily="50" charset="-128"/>
                <a:ea typeface="Meiryo UI" pitchFamily="50" charset="-128"/>
                <a:cs typeface="Meiryo UI" pitchFamily="50" charset="-128"/>
              </a:rPr>
              <a:t>、 ○</a:t>
            </a:r>
            <a:r>
              <a:rPr lang="ja-JP" altLang="ja-JP" sz="1400" dirty="0" smtClean="0">
                <a:solidFill>
                  <a:srgbClr val="000000"/>
                </a:solidFill>
                <a:latin typeface="Meiryo UI" pitchFamily="50" charset="-128"/>
                <a:ea typeface="Meiryo UI" pitchFamily="50" charset="-128"/>
                <a:cs typeface="Meiryo UI" pitchFamily="50" charset="-128"/>
              </a:rPr>
              <a:t>世界</a:t>
            </a:r>
            <a:r>
              <a:rPr lang="ja-JP" altLang="ja-JP" sz="1400" dirty="0">
                <a:solidFill>
                  <a:srgbClr val="000000"/>
                </a:solidFill>
                <a:latin typeface="Meiryo UI" pitchFamily="50" charset="-128"/>
                <a:ea typeface="Meiryo UI" pitchFamily="50" charset="-128"/>
                <a:cs typeface="Meiryo UI" pitchFamily="50" charset="-128"/>
              </a:rPr>
              <a:t>で最も安全で</a:t>
            </a:r>
            <a:r>
              <a:rPr lang="ja-JP" altLang="en-US" sz="1400" dirty="0">
                <a:solidFill>
                  <a:srgbClr val="000000"/>
                </a:solidFill>
                <a:latin typeface="Meiryo UI" pitchFamily="50" charset="-128"/>
                <a:ea typeface="Meiryo UI" pitchFamily="50" charset="-128"/>
                <a:cs typeface="Meiryo UI" pitchFamily="50" charset="-128"/>
              </a:rPr>
              <a:t>環境にやさしく</a:t>
            </a:r>
            <a:r>
              <a:rPr lang="ja-JP" altLang="ja-JP" sz="1400" dirty="0">
                <a:solidFill>
                  <a:srgbClr val="000000"/>
                </a:solidFill>
                <a:latin typeface="Meiryo UI" pitchFamily="50" charset="-128"/>
                <a:ea typeface="Meiryo UI" pitchFamily="50" charset="-128"/>
                <a:cs typeface="Meiryo UI" pitchFamily="50" charset="-128"/>
              </a:rPr>
              <a:t>経済的な道路交通社会の</a:t>
            </a:r>
            <a:r>
              <a:rPr lang="ja-JP" altLang="ja-JP" sz="1400" dirty="0" smtClean="0">
                <a:solidFill>
                  <a:srgbClr val="000000"/>
                </a:solidFill>
                <a:latin typeface="Meiryo UI" pitchFamily="50" charset="-128"/>
                <a:ea typeface="Meiryo UI" pitchFamily="50" charset="-128"/>
                <a:cs typeface="Meiryo UI" pitchFamily="50" charset="-128"/>
              </a:rPr>
              <a:t>実現</a:t>
            </a:r>
            <a:endParaRPr lang="en-US" altLang="ja-JP" sz="1400" dirty="0" smtClean="0">
              <a:solidFill>
                <a:srgbClr val="000000"/>
              </a:solidFill>
              <a:latin typeface="Meiryo UI" pitchFamily="50" charset="-128"/>
              <a:ea typeface="Meiryo UI" pitchFamily="50" charset="-128"/>
              <a:cs typeface="Meiryo UI" pitchFamily="50" charset="-128"/>
            </a:endParaRPr>
          </a:p>
          <a:p>
            <a:pPr marL="361950">
              <a:defRPr/>
            </a:pPr>
            <a:r>
              <a:rPr lang="ja-JP" altLang="en-US" sz="1400" dirty="0" smtClean="0">
                <a:solidFill>
                  <a:srgbClr val="000000"/>
                </a:solidFill>
                <a:latin typeface="Meiryo UI" pitchFamily="50" charset="-128"/>
                <a:ea typeface="Meiryo UI" pitchFamily="50" charset="-128"/>
                <a:cs typeface="Meiryo UI" pitchFamily="50" charset="-128"/>
              </a:rPr>
              <a:t>○ 雇用</a:t>
            </a:r>
            <a:r>
              <a:rPr lang="ja-JP" altLang="en-US" sz="1400" dirty="0">
                <a:solidFill>
                  <a:srgbClr val="000000"/>
                </a:solidFill>
                <a:latin typeface="Meiryo UI" pitchFamily="50" charset="-128"/>
                <a:ea typeface="Meiryo UI" pitchFamily="50" charset="-128"/>
                <a:cs typeface="Meiryo UI" pitchFamily="50" charset="-128"/>
              </a:rPr>
              <a:t>形態の多様化とワークライフバランスの実現　</a:t>
            </a:r>
            <a:endParaRPr lang="en-US" altLang="ja-JP" sz="600" dirty="0">
              <a:solidFill>
                <a:srgbClr val="000000"/>
              </a:solidFill>
              <a:latin typeface="Meiryo UI" pitchFamily="50" charset="-128"/>
              <a:ea typeface="Meiryo UI" pitchFamily="50" charset="-128"/>
              <a:cs typeface="Meiryo UI" pitchFamily="50" charset="-128"/>
            </a:endParaRPr>
          </a:p>
          <a:p>
            <a:pPr marL="361950">
              <a:defRPr/>
            </a:pPr>
            <a:endParaRPr lang="en-US" altLang="ja-JP" sz="300" dirty="0">
              <a:solidFill>
                <a:srgbClr val="000000"/>
              </a:solidFill>
              <a:latin typeface="Meiryo UI" pitchFamily="50" charset="-128"/>
              <a:ea typeface="Meiryo UI" pitchFamily="50" charset="-128"/>
              <a:cs typeface="Meiryo UI" pitchFamily="50" charset="-128"/>
            </a:endParaRPr>
          </a:p>
          <a:p>
            <a:pPr marL="266700" indent="-180975">
              <a:lnSpc>
                <a:spcPct val="110000"/>
              </a:lnSpc>
              <a:defRPr/>
            </a:pPr>
            <a:r>
              <a:rPr lang="ja-JP" altLang="en-US" sz="1600" b="1" dirty="0">
                <a:solidFill>
                  <a:srgbClr val="000099"/>
                </a:solidFill>
                <a:latin typeface="Meiryo UI" pitchFamily="50" charset="-128"/>
                <a:ea typeface="Meiryo UI" pitchFamily="50" charset="-128"/>
                <a:cs typeface="Meiryo UI" pitchFamily="50" charset="-128"/>
              </a:rPr>
              <a:t>３．公共サービスがワンストップで誰でもどこでもいつでも受けられる社会の実現</a:t>
            </a:r>
            <a:endParaRPr lang="en-US" altLang="ja-JP" sz="1600" b="1" dirty="0">
              <a:solidFill>
                <a:srgbClr val="000099"/>
              </a:solidFill>
              <a:latin typeface="Meiryo UI" pitchFamily="50" charset="-128"/>
              <a:ea typeface="Meiryo UI" pitchFamily="50" charset="-128"/>
              <a:cs typeface="Meiryo UI" pitchFamily="50" charset="-128"/>
            </a:endParaRPr>
          </a:p>
          <a:p>
            <a:pPr marL="361950">
              <a:defRPr/>
            </a:pPr>
            <a:r>
              <a:rPr lang="ja-JP" altLang="en-US" sz="1350" dirty="0" smtClean="0">
                <a:solidFill>
                  <a:srgbClr val="000000"/>
                </a:solidFill>
                <a:latin typeface="Meiryo UI" pitchFamily="50" charset="-128"/>
                <a:ea typeface="Meiryo UI" pitchFamily="50" charset="-128"/>
                <a:cs typeface="Meiryo UI" pitchFamily="50" charset="-128"/>
              </a:rPr>
              <a:t>○ </a:t>
            </a:r>
            <a:r>
              <a:rPr lang="ja-JP" altLang="ja-JP" sz="1350" dirty="0" smtClean="0">
                <a:solidFill>
                  <a:srgbClr val="000000"/>
                </a:solidFill>
                <a:latin typeface="Meiryo UI" pitchFamily="50" charset="-128"/>
                <a:ea typeface="Meiryo UI" pitchFamily="50" charset="-128"/>
                <a:cs typeface="Meiryo UI" pitchFamily="50" charset="-128"/>
              </a:rPr>
              <a:t>利便性</a:t>
            </a:r>
            <a:r>
              <a:rPr lang="ja-JP" altLang="ja-JP" sz="1350" dirty="0">
                <a:solidFill>
                  <a:srgbClr val="000000"/>
                </a:solidFill>
                <a:latin typeface="Meiryo UI" pitchFamily="50" charset="-128"/>
                <a:ea typeface="Meiryo UI" pitchFamily="50" charset="-128"/>
                <a:cs typeface="Meiryo UI" pitchFamily="50" charset="-128"/>
              </a:rPr>
              <a:t>の高い電子行政</a:t>
            </a:r>
            <a:r>
              <a:rPr lang="ja-JP" altLang="en-US" sz="1350" dirty="0">
                <a:solidFill>
                  <a:srgbClr val="000000"/>
                </a:solidFill>
                <a:latin typeface="Meiryo UI" pitchFamily="50" charset="-128"/>
                <a:ea typeface="Meiryo UI" pitchFamily="50" charset="-128"/>
                <a:cs typeface="Meiryo UI" pitchFamily="50" charset="-128"/>
              </a:rPr>
              <a:t>ｻｰﾋﾞｽ</a:t>
            </a:r>
            <a:r>
              <a:rPr lang="ja-JP" altLang="ja-JP" sz="1350" dirty="0">
                <a:solidFill>
                  <a:srgbClr val="000000"/>
                </a:solidFill>
                <a:latin typeface="Meiryo UI" pitchFamily="50" charset="-128"/>
                <a:ea typeface="Meiryo UI" pitchFamily="50" charset="-128"/>
                <a:cs typeface="Meiryo UI" pitchFamily="50" charset="-128"/>
              </a:rPr>
              <a:t>の提供</a:t>
            </a:r>
            <a:r>
              <a:rPr lang="ja-JP" altLang="en-US" sz="1350" dirty="0">
                <a:solidFill>
                  <a:srgbClr val="000000"/>
                </a:solidFill>
                <a:latin typeface="Meiryo UI" pitchFamily="50" charset="-128"/>
                <a:ea typeface="Meiryo UI" pitchFamily="50" charset="-128"/>
                <a:cs typeface="Meiryo UI" pitchFamily="50" charset="-128"/>
              </a:rPr>
              <a:t>、</a:t>
            </a:r>
            <a:r>
              <a:rPr lang="ja-JP" altLang="en-US" sz="1350" dirty="0" smtClean="0">
                <a:solidFill>
                  <a:srgbClr val="000000"/>
                </a:solidFill>
                <a:latin typeface="Meiryo UI" pitchFamily="50" charset="-128"/>
                <a:ea typeface="Meiryo UI" pitchFamily="50" charset="-128"/>
                <a:cs typeface="Meiryo UI" pitchFamily="50" charset="-128"/>
              </a:rPr>
              <a:t>○ </a:t>
            </a:r>
            <a:r>
              <a:rPr lang="ja-JP" altLang="ja-JP" sz="1350" dirty="0" smtClean="0">
                <a:solidFill>
                  <a:srgbClr val="000000"/>
                </a:solidFill>
                <a:latin typeface="Meiryo UI" pitchFamily="50" charset="-128"/>
                <a:ea typeface="Meiryo UI" pitchFamily="50" charset="-128"/>
                <a:cs typeface="Meiryo UI" pitchFamily="50" charset="-128"/>
              </a:rPr>
              <a:t>国</a:t>
            </a:r>
            <a:r>
              <a:rPr lang="ja-JP" altLang="ja-JP" sz="1350" dirty="0">
                <a:solidFill>
                  <a:srgbClr val="000000"/>
                </a:solidFill>
                <a:latin typeface="Meiryo UI" pitchFamily="50" charset="-128"/>
                <a:ea typeface="Meiryo UI" pitchFamily="50" charset="-128"/>
                <a:cs typeface="Meiryo UI" pitchFamily="50" charset="-128"/>
              </a:rPr>
              <a:t>・地方を通じた行政情報</a:t>
            </a:r>
            <a:r>
              <a:rPr lang="ja-JP" altLang="en-US" sz="1350" dirty="0">
                <a:solidFill>
                  <a:srgbClr val="000000"/>
                </a:solidFill>
                <a:latin typeface="Meiryo UI" pitchFamily="50" charset="-128"/>
                <a:ea typeface="Meiryo UI" pitchFamily="50" charset="-128"/>
                <a:cs typeface="Meiryo UI" pitchFamily="50" charset="-128"/>
              </a:rPr>
              <a:t>ｼｽﾃﾑ</a:t>
            </a:r>
            <a:r>
              <a:rPr lang="ja-JP" altLang="ja-JP" sz="1350" dirty="0">
                <a:solidFill>
                  <a:srgbClr val="000000"/>
                </a:solidFill>
                <a:latin typeface="Meiryo UI" pitchFamily="50" charset="-128"/>
                <a:ea typeface="Meiryo UI" pitchFamily="50" charset="-128"/>
                <a:cs typeface="Meiryo UI" pitchFamily="50" charset="-128"/>
              </a:rPr>
              <a:t>の改革</a:t>
            </a:r>
            <a:r>
              <a:rPr lang="ja-JP" altLang="en-US" sz="1350" dirty="0" smtClean="0">
                <a:solidFill>
                  <a:srgbClr val="000000"/>
                </a:solidFill>
                <a:latin typeface="Meiryo UI" pitchFamily="50" charset="-128"/>
                <a:ea typeface="Meiryo UI" pitchFamily="50" charset="-128"/>
                <a:cs typeface="Meiryo UI" pitchFamily="50" charset="-128"/>
              </a:rPr>
              <a:t>、</a:t>
            </a:r>
            <a:endParaRPr lang="en-US" altLang="ja-JP" sz="1350" dirty="0" smtClean="0">
              <a:solidFill>
                <a:srgbClr val="000000"/>
              </a:solidFill>
              <a:latin typeface="Meiryo UI" pitchFamily="50" charset="-128"/>
              <a:ea typeface="Meiryo UI" pitchFamily="50" charset="-128"/>
              <a:cs typeface="Meiryo UI" pitchFamily="50" charset="-128"/>
            </a:endParaRPr>
          </a:p>
          <a:p>
            <a:pPr marL="361950">
              <a:defRPr/>
            </a:pPr>
            <a:r>
              <a:rPr lang="ja-JP" altLang="en-US" sz="1350" dirty="0" smtClean="0">
                <a:solidFill>
                  <a:srgbClr val="000000"/>
                </a:solidFill>
                <a:latin typeface="Meiryo UI" pitchFamily="50" charset="-128"/>
                <a:ea typeface="Meiryo UI" pitchFamily="50" charset="-128"/>
                <a:cs typeface="Meiryo UI" pitchFamily="50" charset="-128"/>
              </a:rPr>
              <a:t>○ 政府</a:t>
            </a:r>
            <a:r>
              <a:rPr lang="ja-JP" altLang="en-US" sz="1350" dirty="0">
                <a:solidFill>
                  <a:srgbClr val="000000"/>
                </a:solidFill>
                <a:latin typeface="Meiryo UI" pitchFamily="50" charset="-128"/>
                <a:ea typeface="Meiryo UI" pitchFamily="50" charset="-128"/>
                <a:cs typeface="Meiryo UI" pitchFamily="50" charset="-128"/>
              </a:rPr>
              <a:t>における</a:t>
            </a:r>
            <a:r>
              <a:rPr lang="en-US" altLang="ja-JP" sz="1350" dirty="0" smtClean="0">
                <a:solidFill>
                  <a:srgbClr val="000000"/>
                </a:solidFill>
                <a:latin typeface="Meiryo UI" pitchFamily="50" charset="-128"/>
                <a:ea typeface="Meiryo UI" pitchFamily="50" charset="-128"/>
                <a:cs typeface="Meiryo UI" pitchFamily="50" charset="-128"/>
              </a:rPr>
              <a:t>IT</a:t>
            </a:r>
            <a:r>
              <a:rPr lang="ja-JP" altLang="en-US" sz="1350" dirty="0" smtClean="0">
                <a:solidFill>
                  <a:srgbClr val="000000"/>
                </a:solidFill>
                <a:latin typeface="Meiryo UI" pitchFamily="50" charset="-128"/>
                <a:ea typeface="Meiryo UI" pitchFamily="50" charset="-128"/>
                <a:cs typeface="Meiryo UI" pitchFamily="50" charset="-128"/>
              </a:rPr>
              <a:t>ガバナンスの</a:t>
            </a:r>
            <a:r>
              <a:rPr lang="ja-JP" altLang="en-US" sz="1350" dirty="0">
                <a:solidFill>
                  <a:srgbClr val="000000"/>
                </a:solidFill>
                <a:latin typeface="Meiryo UI" pitchFamily="50" charset="-128"/>
                <a:ea typeface="Meiryo UI" pitchFamily="50" charset="-128"/>
                <a:cs typeface="Meiryo UI" pitchFamily="50" charset="-128"/>
              </a:rPr>
              <a:t>強化</a:t>
            </a:r>
            <a:endParaRPr lang="en-US" altLang="ja-JP" sz="1350" dirty="0">
              <a:solidFill>
                <a:srgbClr val="000000"/>
              </a:solidFill>
              <a:latin typeface="ＭＳ ゴシック" pitchFamily="49" charset="-128"/>
              <a:ea typeface="ＭＳ ゴシック" pitchFamily="49" charset="-128"/>
            </a:endParaRPr>
          </a:p>
          <a:p>
            <a:pPr>
              <a:lnSpc>
                <a:spcPct val="110000"/>
              </a:lnSpc>
              <a:defRPr/>
            </a:pPr>
            <a:r>
              <a:rPr lang="ja-JP" altLang="en-US" sz="1400" b="1" dirty="0">
                <a:solidFill>
                  <a:srgbClr val="000000"/>
                </a:solidFill>
                <a:latin typeface="ＭＳ ゴシック" pitchFamily="49" charset="-128"/>
                <a:ea typeface="ＭＳ ゴシック" pitchFamily="49" charset="-128"/>
              </a:rPr>
              <a:t>　</a:t>
            </a:r>
            <a:endParaRPr lang="en-US" altLang="ja-JP" sz="1400" b="1" dirty="0">
              <a:solidFill>
                <a:srgbClr val="000000"/>
              </a:solidFill>
              <a:latin typeface="ＭＳ ゴシック" pitchFamily="49" charset="-128"/>
              <a:ea typeface="ＭＳ ゴシック" pitchFamily="49" charset="-128"/>
            </a:endParaRPr>
          </a:p>
          <a:p>
            <a:pPr>
              <a:lnSpc>
                <a:spcPct val="110000"/>
              </a:lnSpc>
              <a:defRPr/>
            </a:pPr>
            <a:endParaRPr lang="en-US" altLang="ja-JP" sz="1400" dirty="0">
              <a:solidFill>
                <a:srgbClr val="000000"/>
              </a:solidFill>
              <a:latin typeface="ＭＳ ゴシック" pitchFamily="49" charset="-128"/>
              <a:ea typeface="ＭＳ ゴシック" pitchFamily="49" charset="-128"/>
            </a:endParaRPr>
          </a:p>
          <a:p>
            <a:pPr>
              <a:lnSpc>
                <a:spcPct val="110000"/>
              </a:lnSpc>
              <a:defRPr/>
            </a:pPr>
            <a:endParaRPr lang="en-US" altLang="ja-JP" sz="1400" dirty="0">
              <a:solidFill>
                <a:srgbClr val="000000"/>
              </a:solidFill>
              <a:latin typeface="ＭＳ ゴシック" pitchFamily="49" charset="-128"/>
              <a:ea typeface="ＭＳ ゴシック" pitchFamily="49" charset="-128"/>
            </a:endParaRPr>
          </a:p>
          <a:p>
            <a:pPr>
              <a:lnSpc>
                <a:spcPct val="110000"/>
              </a:lnSpc>
              <a:defRPr/>
            </a:pPr>
            <a:endParaRPr lang="en-US" altLang="ja-JP" sz="1400" dirty="0">
              <a:solidFill>
                <a:srgbClr val="000000"/>
              </a:solidFill>
              <a:latin typeface="ＭＳ ゴシック" pitchFamily="49" charset="-128"/>
              <a:ea typeface="ＭＳ ゴシック" pitchFamily="49" charset="-128"/>
            </a:endParaRPr>
          </a:p>
          <a:p>
            <a:pPr>
              <a:lnSpc>
                <a:spcPct val="130000"/>
              </a:lnSpc>
              <a:defRPr/>
            </a:pPr>
            <a:endParaRPr lang="en-US" altLang="ja-JP" sz="1200" dirty="0">
              <a:solidFill>
                <a:srgbClr val="000000"/>
              </a:solidFill>
              <a:latin typeface="ＭＳ Ｐゴシック"/>
            </a:endParaRPr>
          </a:p>
          <a:p>
            <a:pPr>
              <a:lnSpc>
                <a:spcPct val="130000"/>
              </a:lnSpc>
              <a:defRPr/>
            </a:pPr>
            <a:endParaRPr lang="ja-JP" altLang="en-US" sz="1200" dirty="0">
              <a:solidFill>
                <a:srgbClr val="000000"/>
              </a:solidFill>
              <a:latin typeface="ＭＳ Ｐゴシック"/>
            </a:endParaRPr>
          </a:p>
          <a:p>
            <a:pPr>
              <a:lnSpc>
                <a:spcPct val="130000"/>
              </a:lnSpc>
              <a:defRPr/>
            </a:pPr>
            <a:endParaRPr lang="ja-JP" altLang="en-US" sz="1200" dirty="0">
              <a:solidFill>
                <a:srgbClr val="000000"/>
              </a:solidFill>
              <a:ea typeface="ＭＳ ゴシック" pitchFamily="49" charset="-128"/>
            </a:endParaRPr>
          </a:p>
        </p:txBody>
      </p:sp>
      <p:sp>
        <p:nvSpPr>
          <p:cNvPr id="21" name="Text Box 7"/>
          <p:cNvSpPr txBox="1">
            <a:spLocks noChangeArrowheads="1"/>
          </p:cNvSpPr>
          <p:nvPr/>
        </p:nvSpPr>
        <p:spPr bwMode="auto">
          <a:xfrm>
            <a:off x="211537" y="3380364"/>
            <a:ext cx="2347515" cy="350837"/>
          </a:xfrm>
          <a:prstGeom prst="rect">
            <a:avLst/>
          </a:prstGeom>
          <a:ln/>
        </p:spPr>
        <p:style>
          <a:lnRef idx="3">
            <a:schemeClr val="lt1"/>
          </a:lnRef>
          <a:fillRef idx="1">
            <a:schemeClr val="accent2"/>
          </a:fillRef>
          <a:effectRef idx="1">
            <a:schemeClr val="accent2"/>
          </a:effectRef>
          <a:fontRef idx="minor">
            <a:schemeClr val="lt1"/>
          </a:fontRef>
        </p:style>
        <p:txBody>
          <a:bodyPr/>
          <a:lstStyle>
            <a:defPPr>
              <a:defRPr lang="ja-JP"/>
            </a:defPPr>
            <a:lvl1pPr algn="l">
              <a:defRPr sz="1800" b="1">
                <a:solidFill>
                  <a:schemeClr val="bg1"/>
                </a:solidFill>
                <a:latin typeface="Meiryo UI" pitchFamily="50" charset="-128"/>
                <a:ea typeface="Meiryo UI" pitchFamily="50" charset="-128"/>
                <a:cs typeface="Meiryo UI"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defRPr/>
            </a:pPr>
            <a:r>
              <a:rPr lang="ja-JP" altLang="en-US" dirty="0" smtClean="0">
                <a:solidFill>
                  <a:srgbClr val="FFFFFF"/>
                </a:solidFill>
              </a:rPr>
              <a:t>目指すべき社会・姿</a:t>
            </a:r>
            <a:endParaRPr lang="ja-JP" altLang="en-US" dirty="0">
              <a:solidFill>
                <a:srgbClr val="FFFFFF"/>
              </a:solidFill>
            </a:endParaRPr>
          </a:p>
        </p:txBody>
      </p:sp>
      <p:sp>
        <p:nvSpPr>
          <p:cNvPr id="14" name="Rectangle 16"/>
          <p:cNvSpPr>
            <a:spLocks noChangeArrowheads="1"/>
          </p:cNvSpPr>
          <p:nvPr/>
        </p:nvSpPr>
        <p:spPr bwMode="auto">
          <a:xfrm>
            <a:off x="211535" y="746126"/>
            <a:ext cx="9641410" cy="2560746"/>
          </a:xfrm>
          <a:prstGeom prst="rect">
            <a:avLst/>
          </a:prstGeom>
          <a:gradFill flip="none" rotWithShape="1">
            <a:gsLst>
              <a:gs pos="0">
                <a:srgbClr val="FFFF99"/>
              </a:gs>
              <a:gs pos="100000">
                <a:schemeClr val="bg1"/>
              </a:gs>
            </a:gsLst>
            <a:lin ang="2700000" scaled="1"/>
            <a:tileRect/>
          </a:gradFill>
          <a:ln>
            <a:solidFill>
              <a:schemeClr val="accent2">
                <a:lumMod val="75000"/>
              </a:schemeClr>
            </a:solidFill>
            <a:headEnd/>
            <a:tailEnd/>
          </a:ln>
        </p:spPr>
        <p:style>
          <a:lnRef idx="1">
            <a:schemeClr val="accent5"/>
          </a:lnRef>
          <a:fillRef idx="2">
            <a:schemeClr val="accent5"/>
          </a:fillRef>
          <a:effectRef idx="1">
            <a:schemeClr val="accent5"/>
          </a:effectRef>
          <a:fontRef idx="minor">
            <a:schemeClr val="dk1"/>
          </a:fontRef>
        </p:style>
        <p:txBody>
          <a:bodyPr lIns="18000" tIns="72000" rIns="18000" bIns="10800"/>
          <a:lstStyle/>
          <a:p>
            <a:pPr marL="88900">
              <a:lnSpc>
                <a:spcPct val="110000"/>
              </a:lnSpc>
              <a:defRPr/>
            </a:pPr>
            <a:endParaRPr lang="en-US" altLang="ja-JP" sz="600" b="1" dirty="0">
              <a:solidFill>
                <a:srgbClr val="3333CC">
                  <a:lumMod val="75000"/>
                </a:srgbClr>
              </a:solidFill>
              <a:latin typeface="Meiryo UI" pitchFamily="50" charset="-128"/>
              <a:ea typeface="Meiryo UI" pitchFamily="50" charset="-128"/>
              <a:cs typeface="Meiryo UI" pitchFamily="50" charset="-128"/>
            </a:endParaRPr>
          </a:p>
          <a:p>
            <a:pPr marL="88900">
              <a:lnSpc>
                <a:spcPct val="110000"/>
              </a:lnSpc>
              <a:defRPr/>
            </a:pPr>
            <a:r>
              <a:rPr lang="ja-JP" altLang="en-US" sz="1600" b="1" dirty="0">
                <a:solidFill>
                  <a:srgbClr val="000099"/>
                </a:solidFill>
                <a:latin typeface="Meiryo UI" pitchFamily="50" charset="-128"/>
                <a:ea typeface="Meiryo UI" pitchFamily="50" charset="-128"/>
                <a:cs typeface="Meiryo UI" pitchFamily="50" charset="-128"/>
              </a:rPr>
              <a:t>１．閉塞を打破し、再生する日本へ</a:t>
            </a:r>
            <a:endParaRPr lang="en-US" altLang="ja-JP" sz="1600" b="1" dirty="0">
              <a:solidFill>
                <a:srgbClr val="000099"/>
              </a:solidFill>
              <a:latin typeface="Meiryo UI" pitchFamily="50" charset="-128"/>
              <a:ea typeface="Meiryo UI" pitchFamily="50" charset="-128"/>
              <a:cs typeface="Meiryo UI" pitchFamily="50" charset="-128"/>
            </a:endParaRPr>
          </a:p>
          <a:p>
            <a:pPr marL="538163" indent="-184150">
              <a:lnSpc>
                <a:spcPct val="110000"/>
              </a:lnSpc>
              <a:defRPr/>
            </a:pPr>
            <a:r>
              <a:rPr lang="ja-JP" altLang="en-US" sz="1400" dirty="0" smtClean="0">
                <a:solidFill>
                  <a:srgbClr val="000000"/>
                </a:solidFill>
                <a:latin typeface="Meiryo UI" pitchFamily="50" charset="-128"/>
                <a:ea typeface="Meiryo UI" pitchFamily="50" charset="-128"/>
                <a:cs typeface="Meiryo UI" pitchFamily="50" charset="-128"/>
              </a:rPr>
              <a:t>○ 景気</a:t>
            </a:r>
            <a:r>
              <a:rPr lang="ja-JP" altLang="en-US" sz="1400" dirty="0">
                <a:solidFill>
                  <a:srgbClr val="000000"/>
                </a:solidFill>
                <a:latin typeface="Meiryo UI" pitchFamily="50" charset="-128"/>
                <a:ea typeface="Meiryo UI" pitchFamily="50" charset="-128"/>
                <a:cs typeface="Meiryo UI" pitchFamily="50" charset="-128"/>
              </a:rPr>
              <a:t>長期低迷・経済成長率の鈍化による国際的地位の後退</a:t>
            </a:r>
          </a:p>
          <a:p>
            <a:pPr marL="538163" indent="-184150">
              <a:lnSpc>
                <a:spcPct val="110000"/>
              </a:lnSpc>
              <a:defRPr/>
            </a:pPr>
            <a:r>
              <a:rPr lang="ja-JP" altLang="en-US" sz="1400" dirty="0" smtClean="0">
                <a:solidFill>
                  <a:srgbClr val="000000"/>
                </a:solidFill>
                <a:latin typeface="Meiryo UI" pitchFamily="50" charset="-128"/>
                <a:ea typeface="Meiryo UI" pitchFamily="50" charset="-128"/>
                <a:cs typeface="Meiryo UI" pitchFamily="50" charset="-128"/>
              </a:rPr>
              <a:t>○ 少子</a:t>
            </a:r>
            <a:r>
              <a:rPr lang="ja-JP" altLang="en-US" sz="1400" dirty="0">
                <a:solidFill>
                  <a:srgbClr val="000000"/>
                </a:solidFill>
                <a:latin typeface="Meiryo UI" pitchFamily="50" charset="-128"/>
                <a:ea typeface="Meiryo UI" pitchFamily="50" charset="-128"/>
                <a:cs typeface="Meiryo UI" pitchFamily="50" charset="-128"/>
              </a:rPr>
              <a:t>高齢化、社会保障給付費増大、大規模災害対策等、課題先進国</a:t>
            </a:r>
          </a:p>
          <a:p>
            <a:pPr marL="538163" indent="-184150">
              <a:lnSpc>
                <a:spcPct val="110000"/>
              </a:lnSpc>
              <a:defRPr/>
            </a:pPr>
            <a:r>
              <a:rPr lang="ja-JP" altLang="en-US" sz="1400" dirty="0" smtClean="0">
                <a:solidFill>
                  <a:srgbClr val="000000"/>
                </a:solidFill>
                <a:latin typeface="Meiryo UI" pitchFamily="50" charset="-128"/>
                <a:ea typeface="Meiryo UI" pitchFamily="50" charset="-128"/>
                <a:cs typeface="Meiryo UI" pitchFamily="50" charset="-128"/>
              </a:rPr>
              <a:t>○ 「</a:t>
            </a:r>
            <a:r>
              <a:rPr lang="ja-JP" altLang="en-US" sz="1400" dirty="0">
                <a:solidFill>
                  <a:srgbClr val="000000"/>
                </a:solidFill>
                <a:latin typeface="Meiryo UI" pitchFamily="50" charset="-128"/>
                <a:ea typeface="Meiryo UI" pitchFamily="50" charset="-128"/>
                <a:cs typeface="Meiryo UI" pitchFamily="50" charset="-128"/>
              </a:rPr>
              <a:t>成長戦略」の柱として、</a:t>
            </a:r>
            <a:r>
              <a:rPr lang="en-US" altLang="ja-JP" sz="1400" b="1" dirty="0">
                <a:solidFill>
                  <a:srgbClr val="FF0000"/>
                </a:solidFill>
                <a:latin typeface="Meiryo UI" pitchFamily="50" charset="-128"/>
                <a:ea typeface="Meiryo UI" pitchFamily="50" charset="-128"/>
                <a:cs typeface="Meiryo UI" pitchFamily="50" charset="-128"/>
              </a:rPr>
              <a:t>IT</a:t>
            </a:r>
            <a:r>
              <a:rPr lang="ja-JP" altLang="en-US" sz="1400" b="1" dirty="0">
                <a:solidFill>
                  <a:srgbClr val="FF0000"/>
                </a:solidFill>
                <a:latin typeface="Meiryo UI" pitchFamily="50" charset="-128"/>
                <a:ea typeface="Meiryo UI" pitchFamily="50" charset="-128"/>
                <a:cs typeface="Meiryo UI" pitchFamily="50" charset="-128"/>
              </a:rPr>
              <a:t>を成長エンジンとして活用</a:t>
            </a:r>
            <a:r>
              <a:rPr lang="ja-JP" altLang="en-US" sz="1400" dirty="0">
                <a:solidFill>
                  <a:srgbClr val="000000"/>
                </a:solidFill>
                <a:latin typeface="Meiryo UI" pitchFamily="50" charset="-128"/>
                <a:ea typeface="Meiryo UI" pitchFamily="50" charset="-128"/>
                <a:cs typeface="Meiryo UI" pitchFamily="50" charset="-128"/>
              </a:rPr>
              <a:t>し、日本の閉塞の打破、持続的な成長と発展</a:t>
            </a:r>
            <a:endParaRPr lang="en-US" altLang="ja-JP" sz="1400" dirty="0">
              <a:solidFill>
                <a:srgbClr val="000000"/>
              </a:solidFill>
              <a:latin typeface="Meiryo UI" pitchFamily="50" charset="-128"/>
              <a:ea typeface="Meiryo UI" pitchFamily="50" charset="-128"/>
              <a:cs typeface="Meiryo UI" pitchFamily="50" charset="-128"/>
            </a:endParaRPr>
          </a:p>
          <a:p>
            <a:pPr marL="538163" indent="-184150">
              <a:lnSpc>
                <a:spcPct val="110000"/>
              </a:lnSpc>
              <a:defRPr/>
            </a:pPr>
            <a:endParaRPr lang="en-US" altLang="ja-JP" sz="300" dirty="0">
              <a:solidFill>
                <a:srgbClr val="3333CC">
                  <a:lumMod val="75000"/>
                </a:srgbClr>
              </a:solidFill>
              <a:latin typeface="Meiryo UI" pitchFamily="50" charset="-128"/>
              <a:ea typeface="Meiryo UI" pitchFamily="50" charset="-128"/>
              <a:cs typeface="Meiryo UI" pitchFamily="50" charset="-128"/>
            </a:endParaRPr>
          </a:p>
          <a:p>
            <a:pPr marL="266700" indent="-180975">
              <a:lnSpc>
                <a:spcPct val="110000"/>
              </a:lnSpc>
              <a:defRPr/>
            </a:pPr>
            <a:r>
              <a:rPr lang="ja-JP" altLang="en-US" sz="1600" b="1" dirty="0">
                <a:solidFill>
                  <a:srgbClr val="000099"/>
                </a:solidFill>
                <a:latin typeface="Meiryo UI" pitchFamily="50" charset="-128"/>
                <a:ea typeface="Meiryo UI" pitchFamily="50" charset="-128"/>
                <a:cs typeface="Meiryo UI" pitchFamily="50" charset="-128"/>
              </a:rPr>
              <a:t>２．世界最高水準の</a:t>
            </a:r>
            <a:r>
              <a:rPr lang="en-US" altLang="ja-JP" sz="1600" b="1" dirty="0">
                <a:solidFill>
                  <a:srgbClr val="000099"/>
                </a:solidFill>
                <a:latin typeface="Meiryo UI" pitchFamily="50" charset="-128"/>
                <a:ea typeface="Meiryo UI" pitchFamily="50" charset="-128"/>
                <a:cs typeface="Meiryo UI" pitchFamily="50" charset="-128"/>
              </a:rPr>
              <a:t>IT</a:t>
            </a:r>
            <a:r>
              <a:rPr lang="ja-JP" altLang="en-US" sz="1600" b="1" dirty="0">
                <a:solidFill>
                  <a:srgbClr val="000099"/>
                </a:solidFill>
                <a:latin typeface="Meiryo UI" pitchFamily="50" charset="-128"/>
                <a:ea typeface="Meiryo UI" pitchFamily="50" charset="-128"/>
                <a:cs typeface="Meiryo UI" pitchFamily="50" charset="-128"/>
              </a:rPr>
              <a:t>利活用社会の実現に向けて</a:t>
            </a:r>
            <a:endParaRPr lang="en-US" altLang="ja-JP" sz="1600" b="1" dirty="0">
              <a:solidFill>
                <a:srgbClr val="000099"/>
              </a:solidFill>
              <a:latin typeface="Meiryo UI" pitchFamily="50" charset="-128"/>
              <a:ea typeface="Meiryo UI" pitchFamily="50" charset="-128"/>
              <a:cs typeface="Meiryo UI" pitchFamily="50" charset="-128"/>
            </a:endParaRPr>
          </a:p>
          <a:p>
            <a:pPr marL="361950">
              <a:defRPr/>
            </a:pPr>
            <a:r>
              <a:rPr lang="ja-JP" altLang="en-US" sz="1400" dirty="0" smtClean="0">
                <a:solidFill>
                  <a:srgbClr val="000000"/>
                </a:solidFill>
                <a:latin typeface="Meiryo UI" pitchFamily="50" charset="-128"/>
                <a:ea typeface="Meiryo UI" pitchFamily="50" charset="-128"/>
                <a:cs typeface="Meiryo UI" pitchFamily="50" charset="-128"/>
              </a:rPr>
              <a:t>○ 過去</a:t>
            </a:r>
            <a:r>
              <a:rPr lang="ja-JP" altLang="en-US" sz="1400" dirty="0">
                <a:solidFill>
                  <a:srgbClr val="000000"/>
                </a:solidFill>
                <a:latin typeface="Meiryo UI" pitchFamily="50" charset="-128"/>
                <a:ea typeface="Meiryo UI" pitchFamily="50" charset="-128"/>
                <a:cs typeface="Meiryo UI" pitchFamily="50" charset="-128"/>
              </a:rPr>
              <a:t>の反省を踏まえ、</a:t>
            </a:r>
            <a:r>
              <a:rPr lang="en-US" altLang="ja-JP" sz="1400" dirty="0">
                <a:solidFill>
                  <a:srgbClr val="000000"/>
                </a:solidFill>
                <a:latin typeface="Meiryo UI" pitchFamily="50" charset="-128"/>
                <a:ea typeface="Meiryo UI" pitchFamily="50" charset="-128"/>
                <a:cs typeface="Meiryo UI" pitchFamily="50" charset="-128"/>
              </a:rPr>
              <a:t>IT</a:t>
            </a:r>
            <a:r>
              <a:rPr lang="ja-JP" altLang="en-US" sz="1400" dirty="0">
                <a:solidFill>
                  <a:srgbClr val="000000"/>
                </a:solidFill>
                <a:latin typeface="Meiryo UI" pitchFamily="50" charset="-128"/>
                <a:ea typeface="Meiryo UI" pitchFamily="50" charset="-128"/>
                <a:cs typeface="Meiryo UI" pitchFamily="50" charset="-128"/>
              </a:rPr>
              <a:t>総合戦略本部、政府</a:t>
            </a:r>
            <a:r>
              <a:rPr lang="en-US" altLang="ja-JP" sz="1400" dirty="0">
                <a:solidFill>
                  <a:srgbClr val="000000"/>
                </a:solidFill>
                <a:latin typeface="Meiryo UI" pitchFamily="50" charset="-128"/>
                <a:ea typeface="Meiryo UI" pitchFamily="50" charset="-128"/>
                <a:cs typeface="Meiryo UI" pitchFamily="50" charset="-128"/>
              </a:rPr>
              <a:t>CIO</a:t>
            </a:r>
            <a:r>
              <a:rPr lang="ja-JP" altLang="en-US" sz="1400" dirty="0">
                <a:solidFill>
                  <a:srgbClr val="000000"/>
                </a:solidFill>
                <a:latin typeface="Meiryo UI" pitchFamily="50" charset="-128"/>
                <a:ea typeface="Meiryo UI" pitchFamily="50" charset="-128"/>
                <a:cs typeface="Meiryo UI" pitchFamily="50" charset="-128"/>
              </a:rPr>
              <a:t>により、</a:t>
            </a:r>
            <a:r>
              <a:rPr lang="ja-JP" altLang="en-US" sz="1400" b="1" dirty="0">
                <a:solidFill>
                  <a:srgbClr val="FF0000"/>
                </a:solidFill>
                <a:latin typeface="Meiryo UI" pitchFamily="50" charset="-128"/>
                <a:ea typeface="Meiryo UI" pitchFamily="50" charset="-128"/>
                <a:cs typeface="Meiryo UI" pitchFamily="50" charset="-128"/>
              </a:rPr>
              <a:t>省庁の縦割りを打破、政府全体を横串で</a:t>
            </a:r>
            <a:r>
              <a:rPr lang="ja-JP" altLang="en-US" sz="1400" dirty="0">
                <a:solidFill>
                  <a:srgbClr val="000000"/>
                </a:solidFill>
                <a:latin typeface="Meiryo UI" pitchFamily="50" charset="-128"/>
                <a:ea typeface="Meiryo UI" pitchFamily="50" charset="-128"/>
                <a:cs typeface="Meiryo UI" pitchFamily="50" charset="-128"/>
              </a:rPr>
              <a:t>通し、</a:t>
            </a:r>
            <a:r>
              <a:rPr lang="en-US" altLang="ja-JP" sz="1400" dirty="0">
                <a:solidFill>
                  <a:srgbClr val="000000"/>
                </a:solidFill>
                <a:latin typeface="Meiryo UI" pitchFamily="50" charset="-128"/>
                <a:ea typeface="Meiryo UI" pitchFamily="50" charset="-128"/>
                <a:cs typeface="Meiryo UI" pitchFamily="50" charset="-128"/>
              </a:rPr>
              <a:t>IT</a:t>
            </a:r>
            <a:r>
              <a:rPr lang="ja-JP" altLang="en-US" sz="1400" dirty="0" smtClean="0">
                <a:solidFill>
                  <a:srgbClr val="000000"/>
                </a:solidFill>
                <a:latin typeface="Meiryo UI" pitchFamily="50" charset="-128"/>
                <a:ea typeface="Meiryo UI" pitchFamily="50" charset="-128"/>
                <a:cs typeface="Meiryo UI" pitchFamily="50" charset="-128"/>
              </a:rPr>
              <a:t>施策　</a:t>
            </a:r>
            <a:endParaRPr lang="en-US" altLang="ja-JP" sz="1400" dirty="0" smtClean="0">
              <a:solidFill>
                <a:srgbClr val="000000"/>
              </a:solidFill>
              <a:latin typeface="Meiryo UI" pitchFamily="50" charset="-128"/>
              <a:ea typeface="Meiryo UI" pitchFamily="50" charset="-128"/>
              <a:cs typeface="Meiryo UI" pitchFamily="50" charset="-128"/>
            </a:endParaRPr>
          </a:p>
          <a:p>
            <a:pPr marL="361950">
              <a:defRPr/>
            </a:pPr>
            <a:r>
              <a:rPr lang="ja-JP" altLang="en-US" sz="1400" dirty="0">
                <a:solidFill>
                  <a:srgbClr val="000000"/>
                </a:solidFill>
                <a:latin typeface="Meiryo UI" pitchFamily="50" charset="-128"/>
                <a:ea typeface="Meiryo UI" pitchFamily="50" charset="-128"/>
                <a:cs typeface="Meiryo UI" pitchFamily="50" charset="-128"/>
              </a:rPr>
              <a:t>　</a:t>
            </a:r>
            <a:r>
              <a:rPr lang="ja-JP" altLang="en-US" sz="1400" dirty="0" smtClean="0">
                <a:solidFill>
                  <a:srgbClr val="000000"/>
                </a:solidFill>
                <a:latin typeface="Meiryo UI" pitchFamily="50" charset="-128"/>
                <a:ea typeface="Meiryo UI" pitchFamily="50" charset="-128"/>
                <a:cs typeface="Meiryo UI" pitchFamily="50" charset="-128"/>
              </a:rPr>
              <a:t>の前進</a:t>
            </a:r>
            <a:r>
              <a:rPr lang="ja-JP" altLang="en-US" sz="1400" dirty="0">
                <a:solidFill>
                  <a:srgbClr val="000000"/>
                </a:solidFill>
                <a:latin typeface="Meiryo UI" pitchFamily="50" charset="-128"/>
                <a:ea typeface="Meiryo UI" pitchFamily="50" charset="-128"/>
                <a:cs typeface="Meiryo UI" pitchFamily="50" charset="-128"/>
              </a:rPr>
              <a:t>、政策課題への取組</a:t>
            </a:r>
          </a:p>
          <a:p>
            <a:pPr marL="361950">
              <a:defRPr/>
            </a:pPr>
            <a:r>
              <a:rPr lang="ja-JP" altLang="en-US" sz="1400" dirty="0" smtClean="0">
                <a:solidFill>
                  <a:srgbClr val="000000"/>
                </a:solidFill>
                <a:latin typeface="Meiryo UI" pitchFamily="50" charset="-128"/>
                <a:ea typeface="Meiryo UI" pitchFamily="50" charset="-128"/>
                <a:cs typeface="Meiryo UI" pitchFamily="50" charset="-128"/>
              </a:rPr>
              <a:t>○ </a:t>
            </a:r>
            <a:r>
              <a:rPr lang="en-US" altLang="ja-JP" sz="1400" dirty="0" smtClean="0">
                <a:solidFill>
                  <a:srgbClr val="000000"/>
                </a:solidFill>
                <a:latin typeface="Meiryo UI" pitchFamily="50" charset="-128"/>
                <a:ea typeface="Meiryo UI" pitchFamily="50" charset="-128"/>
                <a:cs typeface="Meiryo UI" pitchFamily="50" charset="-128"/>
              </a:rPr>
              <a:t>IT</a:t>
            </a:r>
            <a:r>
              <a:rPr lang="ja-JP" altLang="en-US" sz="1400" dirty="0">
                <a:solidFill>
                  <a:srgbClr val="000000"/>
                </a:solidFill>
                <a:latin typeface="Meiryo UI" pitchFamily="50" charset="-128"/>
                <a:ea typeface="Meiryo UI" pitchFamily="50" charset="-128"/>
                <a:cs typeface="Meiryo UI" pitchFamily="50" charset="-128"/>
              </a:rPr>
              <a:t>利活用の裾野拡大に向けた組織の壁・制度、ルールの打破、成功モデルの実証・提示・国際展開</a:t>
            </a:r>
          </a:p>
          <a:p>
            <a:pPr marL="361950">
              <a:defRPr/>
            </a:pPr>
            <a:r>
              <a:rPr lang="ja-JP" altLang="en-US" sz="1400" dirty="0" smtClean="0">
                <a:solidFill>
                  <a:srgbClr val="000000"/>
                </a:solidFill>
                <a:latin typeface="Meiryo UI" pitchFamily="50" charset="-128"/>
                <a:ea typeface="Meiryo UI" pitchFamily="50" charset="-128"/>
                <a:cs typeface="Meiryo UI" pitchFamily="50" charset="-128"/>
              </a:rPr>
              <a:t>○ ５年</a:t>
            </a:r>
            <a:r>
              <a:rPr lang="ja-JP" altLang="en-US" sz="1400" dirty="0">
                <a:solidFill>
                  <a:srgbClr val="000000"/>
                </a:solidFill>
                <a:latin typeface="Meiryo UI" pitchFamily="50" charset="-128"/>
                <a:ea typeface="Meiryo UI" pitchFamily="50" charset="-128"/>
                <a:cs typeface="Meiryo UI" pitchFamily="50" charset="-128"/>
              </a:rPr>
              <a:t>程度の期間（</a:t>
            </a:r>
            <a:r>
              <a:rPr lang="en-US" altLang="ja-JP" sz="1400" dirty="0">
                <a:solidFill>
                  <a:srgbClr val="000000"/>
                </a:solidFill>
                <a:latin typeface="Meiryo UI" pitchFamily="50" charset="-128"/>
                <a:ea typeface="Meiryo UI" pitchFamily="50" charset="-128"/>
                <a:cs typeface="Meiryo UI" pitchFamily="50" charset="-128"/>
              </a:rPr>
              <a:t>2020</a:t>
            </a:r>
            <a:r>
              <a:rPr lang="ja-JP" altLang="en-US" sz="1400" dirty="0">
                <a:solidFill>
                  <a:srgbClr val="000000"/>
                </a:solidFill>
                <a:latin typeface="Meiryo UI" pitchFamily="50" charset="-128"/>
                <a:ea typeface="Meiryo UI" pitchFamily="50" charset="-128"/>
                <a:cs typeface="Meiryo UI" pitchFamily="50" charset="-128"/>
              </a:rPr>
              <a:t>年）での実現</a:t>
            </a:r>
            <a:endParaRPr lang="en-US" altLang="ja-JP" sz="1400" dirty="0">
              <a:solidFill>
                <a:srgbClr val="000000"/>
              </a:solidFill>
              <a:latin typeface="Meiryo UI" pitchFamily="50" charset="-128"/>
              <a:ea typeface="Meiryo UI" pitchFamily="50" charset="-128"/>
              <a:cs typeface="Meiryo UI" pitchFamily="50" charset="-128"/>
            </a:endParaRPr>
          </a:p>
          <a:p>
            <a:pPr marL="361950">
              <a:defRPr/>
            </a:pPr>
            <a:r>
              <a:rPr lang="ja-JP" altLang="en-US" sz="1400" dirty="0" smtClean="0">
                <a:solidFill>
                  <a:srgbClr val="000000"/>
                </a:solidFill>
                <a:latin typeface="Meiryo UI" pitchFamily="50" charset="-128"/>
                <a:ea typeface="Meiryo UI" pitchFamily="50" charset="-128"/>
                <a:cs typeface="Meiryo UI" pitchFamily="50" charset="-128"/>
              </a:rPr>
              <a:t>○ 工程表</a:t>
            </a:r>
            <a:r>
              <a:rPr lang="ja-JP" altLang="en-US" sz="1400" dirty="0">
                <a:solidFill>
                  <a:srgbClr val="000000"/>
                </a:solidFill>
                <a:latin typeface="Meiryo UI" pitchFamily="50" charset="-128"/>
                <a:ea typeface="Meiryo UI" pitchFamily="50" charset="-128"/>
                <a:cs typeface="Meiryo UI" pitchFamily="50" charset="-128"/>
              </a:rPr>
              <a:t>に基づき</a:t>
            </a:r>
            <a:r>
              <a:rPr lang="en-US" altLang="ja-JP" sz="1400" dirty="0">
                <a:solidFill>
                  <a:srgbClr val="000000"/>
                </a:solidFill>
                <a:latin typeface="Meiryo UI" pitchFamily="50" charset="-128"/>
                <a:ea typeface="Meiryo UI" pitchFamily="50" charset="-128"/>
                <a:cs typeface="Meiryo UI" pitchFamily="50" charset="-128"/>
              </a:rPr>
              <a:t>PDCA</a:t>
            </a:r>
            <a:r>
              <a:rPr lang="ja-JP" altLang="en-US" sz="1400" dirty="0">
                <a:solidFill>
                  <a:srgbClr val="000000"/>
                </a:solidFill>
                <a:latin typeface="Meiryo UI" pitchFamily="50" charset="-128"/>
                <a:ea typeface="Meiryo UI" pitchFamily="50" charset="-128"/>
                <a:cs typeface="Meiryo UI" pitchFamily="50" charset="-128"/>
              </a:rPr>
              <a:t>サイクルを確実に推進</a:t>
            </a:r>
          </a:p>
        </p:txBody>
      </p:sp>
      <p:sp>
        <p:nvSpPr>
          <p:cNvPr id="23" name="Text Box 7"/>
          <p:cNvSpPr txBox="1">
            <a:spLocks noChangeArrowheads="1"/>
          </p:cNvSpPr>
          <p:nvPr/>
        </p:nvSpPr>
        <p:spPr bwMode="auto">
          <a:xfrm>
            <a:off x="211536" y="515941"/>
            <a:ext cx="2347515" cy="352425"/>
          </a:xfrm>
          <a:prstGeom prst="rect">
            <a:avLst/>
          </a:prstGeom>
          <a:ln/>
        </p:spPr>
        <p:style>
          <a:lnRef idx="3">
            <a:schemeClr val="lt1"/>
          </a:lnRef>
          <a:fillRef idx="1">
            <a:schemeClr val="accent2"/>
          </a:fillRef>
          <a:effectRef idx="1">
            <a:schemeClr val="accent2"/>
          </a:effectRef>
          <a:fontRef idx="minor">
            <a:schemeClr val="lt1"/>
          </a:fontRef>
        </p:style>
        <p:txBody>
          <a:bodyPr/>
          <a:lstStyle>
            <a:defPPr>
              <a:defRPr lang="ja-JP"/>
            </a:defPPr>
            <a:lvl1pPr algn="l">
              <a:defRPr sz="1800" b="1">
                <a:solidFill>
                  <a:schemeClr val="bg1"/>
                </a:solidFill>
                <a:latin typeface="Meiryo UI" pitchFamily="50" charset="-128"/>
                <a:ea typeface="Meiryo UI" pitchFamily="50" charset="-128"/>
                <a:cs typeface="Meiryo UI" pitchFamily="50" charset="-128"/>
              </a:defRPr>
            </a:lvl1pPr>
          </a:lstStyle>
          <a:p>
            <a:pPr algn="ctr">
              <a:defRPr/>
            </a:pPr>
            <a:r>
              <a:rPr lang="ja-JP" altLang="en-US" dirty="0" smtClean="0">
                <a:solidFill>
                  <a:srgbClr val="FFFFFF"/>
                </a:solidFill>
              </a:rPr>
              <a:t>基本</a:t>
            </a:r>
            <a:r>
              <a:rPr lang="ja-JP" altLang="en-US" dirty="0">
                <a:solidFill>
                  <a:srgbClr val="FFFFFF"/>
                </a:solidFill>
              </a:rPr>
              <a:t>理念</a:t>
            </a:r>
          </a:p>
        </p:txBody>
      </p:sp>
      <p:sp>
        <p:nvSpPr>
          <p:cNvPr id="7" name="スライド番号プレースホルダー 1"/>
          <p:cNvSpPr txBox="1">
            <a:spLocks/>
          </p:cNvSpPr>
          <p:nvPr/>
        </p:nvSpPr>
        <p:spPr>
          <a:xfrm>
            <a:off x="7610152" y="6481145"/>
            <a:ext cx="23114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13" tIns="45708" rIns="91413" bIns="45708" rtlCol="0" anchor="ctr"/>
          <a:lstStyle>
            <a:defPPr>
              <a:defRPr lang="ja-JP"/>
            </a:defPPr>
            <a:lvl1pPr algn="r" rtl="0" eaLnBrk="0" fontAlgn="base" hangingPunct="0">
              <a:spcBef>
                <a:spcPct val="0"/>
              </a:spcBef>
              <a:spcAft>
                <a:spcPct val="0"/>
              </a:spcAft>
              <a:defRPr kumimoji="1" sz="3600" b="1" kern="1200">
                <a:solidFill>
                  <a:schemeClr val="tx1"/>
                </a:solidFill>
                <a:latin typeface="Arial" pitchFamily="34" charset="0"/>
                <a:ea typeface="ＭＳ Ｐゴシック" pitchFamily="50" charset="-128"/>
                <a:cs typeface="+mn-cs"/>
              </a:defRPr>
            </a:lvl1pPr>
            <a:lvl2pPr marL="742950" indent="-285750" algn="l" rtl="0" eaLnBrk="0" fontAlgn="base"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2pPr>
            <a:lvl3pPr marL="1143000" indent="-228600" algn="l" rtl="0" eaLnBrk="0" fontAlgn="base"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3pPr>
            <a:lvl4pPr marL="1600200" indent="-228600" algn="l" rtl="0" eaLnBrk="0" fontAlgn="base"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4pPr>
            <a:lvl5pPr marL="2057400" indent="-228600" algn="l" rtl="0" eaLnBrk="0" fontAlgn="base"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5pPr>
            <a:lvl6pPr marL="2514600" indent="-228600" algn="l" defTabSz="914400" rtl="0" eaLnBrk="0" fontAlgn="base" latinLnBrk="0"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6pPr>
            <a:lvl7pPr marL="2971800" indent="-228600" algn="l" defTabSz="914400" rtl="0" eaLnBrk="0" fontAlgn="base" latinLnBrk="0"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7pPr>
            <a:lvl8pPr marL="3429000" indent="-228600" algn="l" defTabSz="914400" rtl="0" eaLnBrk="0" fontAlgn="base" latinLnBrk="0"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8pPr>
            <a:lvl9pPr marL="3886200" indent="-228600" algn="l" defTabSz="914400" rtl="0" eaLnBrk="0" fontAlgn="base" latinLnBrk="0"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B607857-7038-42A1-849B-BB616DF5DF96}" type="slidenum">
              <a:rPr kumimoji="1" lang="en-US" altLang="ja-JP" sz="1400" b="0" i="0" u="none" strike="noStrike" kern="1200" cap="none" spc="0" normalizeH="0" baseline="0" noProof="0" smtClean="0">
                <a:ln>
                  <a:noFill/>
                </a:ln>
                <a:solidFill>
                  <a:srgbClr val="000000"/>
                </a:solidFill>
                <a:effectLst/>
                <a:uLnTx/>
                <a:uFillTx/>
                <a:latin typeface="Arial" pitchFamily="34" charset="0"/>
                <a:ea typeface="ＭＳ Ｐゴシック" pitchFamily="50" charset="-128"/>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1" lang="en-US" altLang="ja-JP" sz="1400" b="0" i="0" u="none" strike="noStrike" kern="1200" cap="none" spc="0" normalizeH="0" baseline="0" noProof="0" dirty="0" smtClean="0">
              <a:ln>
                <a:noFill/>
              </a:ln>
              <a:solidFill>
                <a:srgbClr val="000000"/>
              </a:solidFill>
              <a:effectLst/>
              <a:uLnTx/>
              <a:uFillTx/>
              <a:latin typeface="Arial" pitchFamily="34" charset="0"/>
              <a:ea typeface="ＭＳ Ｐゴシック" pitchFamily="50" charset="-128"/>
            </a:endParaRPr>
          </a:p>
        </p:txBody>
      </p:sp>
    </p:spTree>
    <p:extLst>
      <p:ext uri="{BB962C8B-B14F-4D97-AF65-F5344CB8AC3E}">
        <p14:creationId xmlns:p14="http://schemas.microsoft.com/office/powerpoint/2010/main" val="6966459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AutoShape 5"/>
          <p:cNvSpPr>
            <a:spLocks noChangeArrowheads="1"/>
          </p:cNvSpPr>
          <p:nvPr/>
        </p:nvSpPr>
        <p:spPr bwMode="auto">
          <a:xfrm>
            <a:off x="107950" y="-146046"/>
            <a:ext cx="9650414" cy="722313"/>
          </a:xfrm>
          <a:prstGeom prst="roundRect">
            <a:avLst>
              <a:gd name="adj" fmla="val 50000"/>
            </a:avLst>
          </a:prstGeom>
          <a:noFill/>
          <a:ln>
            <a:noFill/>
          </a:ln>
          <a:effectLst/>
          <a:extLst>
            <a:ext uri="{909E8E84-426E-40DD-AFC4-6F175D3DCCD1}">
              <a14:hiddenFill xmlns:a14="http://schemas.microsoft.com/office/drawing/2010/main">
                <a:gradFill rotWithShape="0">
                  <a:gsLst>
                    <a:gs pos="0">
                      <a:srgbClr val="0099CC">
                        <a:gamma/>
                        <a:tint val="73725"/>
                        <a:invGamma/>
                      </a:srgbClr>
                    </a:gs>
                    <a:gs pos="100000">
                      <a:srgbClr val="0099CC">
                        <a:alpha val="70000"/>
                      </a:srgbClr>
                    </a:gs>
                  </a:gsLst>
                  <a:lin ang="5400000" scaled="1"/>
                </a:gra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13" tIns="45708" rIns="91413" bIns="45708" anchor="ctr"/>
          <a:lstStyle/>
          <a:p>
            <a:pPr algn="ctr">
              <a:defRPr/>
            </a:pPr>
            <a:r>
              <a:rPr lang="ja-JP" altLang="en-US" sz="2400" b="1" dirty="0" smtClean="0">
                <a:solidFill>
                  <a:prstClr val="black"/>
                </a:solidFill>
                <a:latin typeface="+mn-ea"/>
                <a:ea typeface="+mn-ea"/>
              </a:rPr>
              <a:t>新たなＩＴ戦略「世界最先端ＩＴ国家創造宣言」におけるオープンデータ</a:t>
            </a:r>
            <a:endParaRPr lang="en-US" altLang="ja-JP" sz="2400" b="1" dirty="0">
              <a:solidFill>
                <a:prstClr val="black"/>
              </a:solidFill>
              <a:latin typeface="+mn-ea"/>
              <a:ea typeface="+mn-ea"/>
            </a:endParaRPr>
          </a:p>
        </p:txBody>
      </p:sp>
      <p:sp>
        <p:nvSpPr>
          <p:cNvPr id="2" name="Rectangle 2"/>
          <p:cNvSpPr>
            <a:spLocks noChangeArrowheads="1"/>
          </p:cNvSpPr>
          <p:nvPr/>
        </p:nvSpPr>
        <p:spPr bwMode="auto">
          <a:xfrm>
            <a:off x="65" y="-94564"/>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3" name="Rectangle 3"/>
          <p:cNvSpPr>
            <a:spLocks noChangeArrowheads="1"/>
          </p:cNvSpPr>
          <p:nvPr/>
        </p:nvSpPr>
        <p:spPr bwMode="auto">
          <a:xfrm>
            <a:off x="128464" y="592669"/>
            <a:ext cx="9679254" cy="6124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indent="152400" eaLnBrk="0" hangingPunct="0"/>
            <a:r>
              <a:rPr kumimoji="1" lang="ja-JP" sz="1600" b="1" i="0" u="none" strike="noStrike" cap="none" normalizeH="0" baseline="0" dirty="0" smtClean="0">
                <a:ln>
                  <a:noFill/>
                </a:ln>
                <a:solidFill>
                  <a:schemeClr val="tx1"/>
                </a:solidFill>
                <a:effectLst/>
                <a:latin typeface="ＭＳ ゴシック" pitchFamily="49" charset="-128"/>
                <a:ea typeface="ＭＳ ゴシック" pitchFamily="49" charset="-128"/>
                <a:cs typeface="DFGothic-EB-WIN-RKSJ-H" charset="-128"/>
              </a:rPr>
              <a:t>世界最先端ＩＴ国家創造宣言（抄）</a:t>
            </a:r>
            <a:r>
              <a:rPr lang="zh-TW" altLang="en-US" sz="1600" b="1" dirty="0">
                <a:latin typeface="ＭＳ ゴシック" pitchFamily="49" charset="-128"/>
                <a:ea typeface="ＭＳ ゴシック" pitchFamily="49" charset="-128"/>
                <a:cs typeface="DFGothic-EB-WIN-RKSJ-H" charset="-128"/>
              </a:rPr>
              <a:t>（平成２５年６月１４日閣議決定）</a:t>
            </a:r>
            <a:endParaRPr kumimoji="1" lang="ja-JP" sz="1600" b="0" i="0" u="none" strike="noStrike" cap="none" normalizeH="0" baseline="0" dirty="0" smtClean="0">
              <a:ln>
                <a:noFill/>
              </a:ln>
              <a:solidFill>
                <a:schemeClr val="tx1"/>
              </a:solidFill>
              <a:effectLst/>
              <a:cs typeface="ＭＳ Ｐゴシック" pitchFamily="50" charset="-128"/>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1" lang="ja-JP" altLang="ja-JP" sz="1600" b="1" i="0" u="sng" strike="noStrike" cap="none" normalizeH="0" baseline="0" dirty="0" smtClean="0">
                <a:ln>
                  <a:noFill/>
                </a:ln>
                <a:solidFill>
                  <a:srgbClr val="000000"/>
                </a:solidFill>
                <a:effectLst/>
                <a:latin typeface="ＭＳ ゴシック" pitchFamily="49" charset="-128"/>
                <a:ea typeface="ＭＳ ゴシック" pitchFamily="49" charset="-128"/>
                <a:cs typeface="ＭＳ 明朝" pitchFamily="17" charset="-128"/>
              </a:rPr>
              <a:t>Ⅲ</a:t>
            </a:r>
            <a:r>
              <a:rPr kumimoji="1" lang="en-US" altLang="ja-JP" sz="1600" b="1" i="0" u="sng" strike="noStrike" cap="none" normalizeH="0" baseline="0" dirty="0" smtClean="0">
                <a:ln>
                  <a:noFill/>
                </a:ln>
                <a:solidFill>
                  <a:srgbClr val="000000"/>
                </a:solidFill>
                <a:effectLst/>
                <a:latin typeface="ＭＳ ゴシック" pitchFamily="49" charset="-128"/>
                <a:ea typeface="ＭＳ ゴシック" pitchFamily="49" charset="-128"/>
                <a:cs typeface="ＭＳ 明朝" pitchFamily="17" charset="-128"/>
              </a:rPr>
              <a:t>.</a:t>
            </a:r>
            <a:r>
              <a:rPr kumimoji="1" lang="ja-JP" altLang="en-US" sz="1600" b="1" i="0" u="sng" strike="noStrike" cap="none" normalizeH="0" baseline="0" dirty="0" smtClean="0">
                <a:ln>
                  <a:noFill/>
                </a:ln>
                <a:solidFill>
                  <a:srgbClr val="000000"/>
                </a:solidFill>
                <a:effectLst/>
                <a:latin typeface="ＭＳ ゴシック" pitchFamily="49" charset="-128"/>
                <a:ea typeface="ＭＳ ゴシック" pitchFamily="49" charset="-128"/>
                <a:cs typeface="ＭＳ 明朝" pitchFamily="17" charset="-128"/>
              </a:rPr>
              <a:t>目指すべき社会・姿を実現するための取組</a:t>
            </a:r>
            <a:endParaRPr kumimoji="1" lang="ja-JP" altLang="en-US" sz="1600" b="0" i="0" u="none" strike="noStrike" cap="none" normalizeH="0" baseline="0" dirty="0" smtClean="0">
              <a:ln>
                <a:noFill/>
              </a:ln>
              <a:solidFill>
                <a:schemeClr val="tx1"/>
              </a:solidFill>
              <a:effectLst/>
              <a:cs typeface="ＭＳ Ｐゴシック" pitchFamily="50" charset="-128"/>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1" lang="ja-JP" altLang="en-US" sz="1600" b="0" i="0" u="sng" strike="noStrike" cap="none" normalizeH="0" baseline="0" dirty="0" smtClean="0">
                <a:ln>
                  <a:noFill/>
                </a:ln>
                <a:solidFill>
                  <a:srgbClr val="000000"/>
                </a:solidFill>
                <a:effectLst/>
                <a:latin typeface="ＭＳ ゴシック" pitchFamily="49" charset="-128"/>
                <a:ea typeface="ＭＳ ゴシック" pitchFamily="49" charset="-128"/>
                <a:cs typeface="ＭＳ 明朝" pitchFamily="17" charset="-128"/>
              </a:rPr>
              <a:t>１．革新的な新産業・新サービスの創出と全産業の成長を促進する社会の実現</a:t>
            </a:r>
            <a:endParaRPr kumimoji="1" lang="ja-JP" altLang="en-US" sz="1600" b="0" i="0" u="none" strike="noStrike" cap="none" normalizeH="0" baseline="0" dirty="0" smtClean="0">
              <a:ln>
                <a:noFill/>
              </a:ln>
              <a:solidFill>
                <a:schemeClr val="tx1"/>
              </a:solidFill>
              <a:effectLst/>
              <a:cs typeface="ＭＳ Ｐゴシック" pitchFamily="50" charset="-128"/>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1" lang="ja-JP" altLang="en-US" sz="1600" b="0" i="0" u="sng" strike="noStrike" cap="none" normalizeH="0" baseline="0" dirty="0" smtClean="0">
                <a:ln>
                  <a:noFill/>
                </a:ln>
                <a:solidFill>
                  <a:srgbClr val="000000"/>
                </a:solidFill>
                <a:effectLst/>
                <a:latin typeface="ＭＳ ゴシック" pitchFamily="49" charset="-128"/>
                <a:ea typeface="ＭＳ ゴシック" pitchFamily="49" charset="-128"/>
                <a:cs typeface="Courier New" pitchFamily="49" charset="0"/>
              </a:rPr>
              <a:t>（１）オープンデータ・ビッグデータの活用の推進</a:t>
            </a:r>
            <a:endParaRPr kumimoji="1" lang="ja-JP" altLang="en-US" sz="1600" b="0" i="0" u="none" strike="noStrike" cap="none" normalizeH="0" baseline="0" dirty="0" smtClean="0">
              <a:ln>
                <a:noFill/>
              </a:ln>
              <a:solidFill>
                <a:schemeClr val="tx1"/>
              </a:solidFill>
              <a:effectLst/>
              <a:cs typeface="ＭＳ Ｐゴシック" pitchFamily="50" charset="-128"/>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1" lang="ja-JP" altLang="en-US" sz="1300" b="0" i="0" u="none" strike="noStrike" cap="none" normalizeH="0" baseline="0" dirty="0" smtClean="0">
                <a:ln>
                  <a:noFill/>
                </a:ln>
                <a:solidFill>
                  <a:schemeClr val="tx1"/>
                </a:solidFill>
                <a:effectLst/>
                <a:latin typeface="ＭＳ ゴシック" pitchFamily="49" charset="-128"/>
                <a:ea typeface="ＭＳ ゴシック" pitchFamily="49" charset="-128"/>
                <a:cs typeface="MS-Gothic" charset="-128"/>
              </a:rPr>
              <a:t>行政が保有する地理空間情報（</a:t>
            </a:r>
            <a:r>
              <a:rPr kumimoji="1" lang="en-US" altLang="ja-JP" sz="1300" b="0" i="0" u="none" strike="noStrike" cap="none" normalizeH="0" baseline="0" dirty="0" smtClean="0">
                <a:ln>
                  <a:noFill/>
                </a:ln>
                <a:solidFill>
                  <a:schemeClr val="tx1"/>
                </a:solidFill>
                <a:effectLst/>
                <a:latin typeface="ＭＳ ゴシック" pitchFamily="49" charset="-128"/>
                <a:ea typeface="ＭＳ ゴシック" pitchFamily="49" charset="-128"/>
                <a:cs typeface="MS-Gothic" charset="-128"/>
              </a:rPr>
              <a:t>G </a:t>
            </a:r>
            <a:r>
              <a:rPr kumimoji="1" lang="ja-JP" altLang="en-US" sz="1300" b="0" i="0" u="none" strike="noStrike" cap="none" normalizeH="0" baseline="0" dirty="0" smtClean="0">
                <a:ln>
                  <a:noFill/>
                </a:ln>
                <a:solidFill>
                  <a:schemeClr val="tx1"/>
                </a:solidFill>
                <a:effectLst/>
                <a:latin typeface="ＭＳ ゴシック" pitchFamily="49" charset="-128"/>
                <a:ea typeface="ＭＳ ゴシック" pitchFamily="49" charset="-128"/>
                <a:cs typeface="MS-Gothic" charset="-128"/>
              </a:rPr>
              <a:t>空間情報）、防災・減災情報、調達情報、統計情報等の公共データや、企業が保有する顧客情報、個人のライフログ情報等、社会や市場に存在する多種多量の情報、いわゆる「ビッグデータ」を相互に結び付け、活用することにより、例えば、環境、教育、交通等の多様なデータを集約・整理してその地域の状況を分かりやすく示す不動産情報提供、多種大量のデータから顧客のニーズに応じたデータを自動的に抽出するプログラム開発などの新ビジネスや官民協働の新サービスが創出され、企業活動、消費者行動や社会生活にもイノベーションが創出される社会を実現する。</a:t>
            </a:r>
            <a:endParaRPr kumimoji="1" lang="ja-JP" altLang="en-US" sz="1300" b="0" i="0" u="none" strike="noStrike" cap="none" normalizeH="0" baseline="0" dirty="0" smtClean="0">
              <a:ln>
                <a:noFill/>
              </a:ln>
              <a:solidFill>
                <a:schemeClr val="tx1"/>
              </a:solidFill>
              <a:effectLst/>
              <a:cs typeface="ＭＳ Ｐゴシック" pitchFamily="50" charset="-128"/>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1" lang="ja-JP" altLang="en-US" sz="1300" b="0" i="0" u="none" strike="noStrike" cap="none" normalizeH="0" baseline="0" dirty="0" smtClean="0">
                <a:ln>
                  <a:noFill/>
                </a:ln>
                <a:solidFill>
                  <a:schemeClr val="tx1"/>
                </a:solidFill>
                <a:effectLst/>
                <a:latin typeface="ＭＳ ゴシック" pitchFamily="49" charset="-128"/>
                <a:ea typeface="ＭＳ ゴシック" pitchFamily="49" charset="-128"/>
                <a:cs typeface="MS-Gothic" charset="-128"/>
              </a:rPr>
              <a:t>このため、公共データの民間開放（オープンデータ）を推進するとともに、ビッグデータを活用した新事業・新サービスの創出を促進する上で利用価値が高いと期待されている「パーソナルデータ」の利用を促進するための環境整備等を図る。</a:t>
            </a:r>
            <a:endParaRPr lang="en-US" altLang="ja-JP" sz="1300" dirty="0">
              <a:latin typeface="ＭＳ ゴシック" pitchFamily="49" charset="-128"/>
              <a:ea typeface="ＭＳ ゴシック" pitchFamily="49" charset="-128"/>
              <a:cs typeface="MS-Gothic" charset="-128"/>
            </a:endParaRPr>
          </a:p>
          <a:p>
            <a:pPr marL="0" marR="0" lvl="0" indent="152400" algn="l" defTabSz="914400" rtl="0" eaLnBrk="0" fontAlgn="base" latinLnBrk="0" hangingPunct="0">
              <a:lnSpc>
                <a:spcPct val="100000"/>
              </a:lnSpc>
              <a:spcBef>
                <a:spcPct val="0"/>
              </a:spcBef>
              <a:spcAft>
                <a:spcPct val="0"/>
              </a:spcAft>
              <a:buClrTx/>
              <a:buSzTx/>
              <a:buFontTx/>
              <a:buNone/>
              <a:tabLst/>
            </a:pPr>
            <a:endParaRPr kumimoji="1" lang="ja-JP" altLang="en-US" sz="1300" b="0" i="0" u="none" strike="noStrike" cap="none" normalizeH="0" baseline="0" dirty="0" smtClean="0">
              <a:ln>
                <a:noFill/>
              </a:ln>
              <a:solidFill>
                <a:schemeClr val="tx1"/>
              </a:solidFill>
              <a:effectLst/>
              <a:cs typeface="ＭＳ Ｐゴシック" pitchFamily="50" charset="-128"/>
            </a:endParaRPr>
          </a:p>
          <a:p>
            <a:pPr marR="0" lvl="0" algn="l" defTabSz="914400" rtl="0" eaLnBrk="0" fontAlgn="base" latinLnBrk="0" hangingPunct="0">
              <a:lnSpc>
                <a:spcPct val="100000"/>
              </a:lnSpc>
              <a:spcBef>
                <a:spcPct val="0"/>
              </a:spcBef>
              <a:spcAft>
                <a:spcPct val="0"/>
              </a:spcAft>
              <a:buClrTx/>
              <a:buSzTx/>
              <a:tabLst/>
            </a:pPr>
            <a:r>
              <a:rPr kumimoji="1" lang="ja-JP" altLang="en-US" sz="1600" b="0" i="0" u="sng" strike="noStrike" cap="none" normalizeH="0" baseline="0" dirty="0" smtClean="0">
                <a:ln>
                  <a:noFill/>
                </a:ln>
                <a:solidFill>
                  <a:srgbClr val="000000"/>
                </a:solidFill>
                <a:effectLst/>
                <a:latin typeface="ＭＳ ゴシック" pitchFamily="49" charset="-128"/>
                <a:ea typeface="ＭＳ ゴシック" pitchFamily="49" charset="-128"/>
                <a:cs typeface="Times New Roman" pitchFamily="18" charset="0"/>
              </a:rPr>
              <a:t>①　公共データの民間開放（オープンデータ）の推進</a:t>
            </a:r>
            <a:endParaRPr kumimoji="1" lang="ja-JP" altLang="en-US" sz="1600" b="0" i="0" u="none" strike="noStrike" cap="none" normalizeH="0" baseline="0" dirty="0" smtClean="0">
              <a:ln>
                <a:noFill/>
              </a:ln>
              <a:solidFill>
                <a:schemeClr val="tx1"/>
              </a:solidFill>
              <a:effectLst/>
              <a:cs typeface="ＭＳ Ｐゴシック" pitchFamily="50" charset="-128"/>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1" lang="ja-JP" altLang="en-US" sz="1300" b="0" i="0" u="none" strike="noStrike" cap="none" normalizeH="0" baseline="0" dirty="0" smtClean="0">
                <a:ln>
                  <a:noFill/>
                </a:ln>
                <a:solidFill>
                  <a:schemeClr val="tx1"/>
                </a:solidFill>
                <a:effectLst/>
                <a:latin typeface="ＭＳ ゴシック" pitchFamily="49" charset="-128"/>
                <a:ea typeface="ＭＳ ゴシック" pitchFamily="49" charset="-128"/>
                <a:cs typeface="MS-Gothic" charset="-128"/>
              </a:rPr>
              <a:t>公共データについては、オープン化を原則とする発想の転換を行い、ビジネスや官民協働のサービスでの利用がしやすいように、政府、独立行政法人、地方公共団体等が保有する多様で膨大なデータを、機械判読に適したデータ形式で、営利目的も含め自由な編集・加工等を認める利用ルールの下、インターネットを通じて公開する。</a:t>
            </a:r>
            <a:endParaRPr kumimoji="1" lang="ja-JP" altLang="en-US" sz="1300" b="0" i="0" u="none" strike="noStrike" cap="none" normalizeH="0" baseline="0" dirty="0" smtClean="0">
              <a:ln>
                <a:noFill/>
              </a:ln>
              <a:solidFill>
                <a:schemeClr val="tx1"/>
              </a:solidFill>
              <a:effectLst/>
              <a:cs typeface="ＭＳ Ｐゴシック" pitchFamily="50" charset="-128"/>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1" lang="ja-JP" altLang="en-US" sz="1300" b="0" i="0" u="none" strike="noStrike" cap="none" normalizeH="0" baseline="0" dirty="0" smtClean="0">
                <a:ln>
                  <a:noFill/>
                </a:ln>
                <a:solidFill>
                  <a:schemeClr val="tx1"/>
                </a:solidFill>
                <a:effectLst/>
                <a:latin typeface="ＭＳ ゴシック" pitchFamily="49" charset="-128"/>
                <a:ea typeface="ＭＳ ゴシック" pitchFamily="49" charset="-128"/>
                <a:cs typeface="MS-Gothic" charset="-128"/>
              </a:rPr>
              <a:t>このため、速やかに電子行政オープンデータ戦略に基づくロードマップを策定・公表するほか、</a:t>
            </a:r>
            <a:r>
              <a:rPr kumimoji="1" lang="en-US" altLang="ja-JP" sz="1300" b="0" i="0" u="none" strike="noStrike" cap="none" normalizeH="0" baseline="0" dirty="0" smtClean="0">
                <a:ln>
                  <a:noFill/>
                </a:ln>
                <a:solidFill>
                  <a:schemeClr val="tx1"/>
                </a:solidFill>
                <a:effectLst/>
                <a:latin typeface="ＭＳ ゴシック" pitchFamily="49" charset="-128"/>
                <a:ea typeface="ＭＳ ゴシック" pitchFamily="49" charset="-128"/>
                <a:cs typeface="MS-Gothic" charset="-128"/>
              </a:rPr>
              <a:t>2013 </a:t>
            </a:r>
            <a:r>
              <a:rPr kumimoji="1" lang="ja-JP" altLang="en-US" sz="1300" b="0" i="0" u="none" strike="noStrike" cap="none" normalizeH="0" baseline="0" dirty="0" smtClean="0">
                <a:ln>
                  <a:noFill/>
                </a:ln>
                <a:solidFill>
                  <a:schemeClr val="tx1"/>
                </a:solidFill>
                <a:effectLst/>
                <a:latin typeface="ＭＳ ゴシック" pitchFamily="49" charset="-128"/>
                <a:ea typeface="ＭＳ ゴシック" pitchFamily="49" charset="-128"/>
                <a:cs typeface="MS-Gothic" charset="-128"/>
              </a:rPr>
              <a:t>年度から、公共データの自由な二次利用を認める利用ルールの見直しを行うとともに、機械判読に適した国際標準データ形式での公開の拡大に取り組む。また、各府省庁が公開する公共データの案内・横断的検索を可能とするデータカタログサイトについて、</a:t>
            </a:r>
            <a:r>
              <a:rPr kumimoji="1" lang="en-US" altLang="ja-JP" sz="1300" b="0" i="0" u="none" strike="noStrike" cap="none" normalizeH="0" baseline="0" dirty="0" smtClean="0">
                <a:ln>
                  <a:noFill/>
                </a:ln>
                <a:solidFill>
                  <a:schemeClr val="tx1"/>
                </a:solidFill>
                <a:effectLst/>
                <a:latin typeface="ＭＳ ゴシック" pitchFamily="49" charset="-128"/>
                <a:ea typeface="ＭＳ ゴシック" pitchFamily="49" charset="-128"/>
                <a:cs typeface="MS-Gothic" charset="-128"/>
              </a:rPr>
              <a:t>2013 </a:t>
            </a:r>
            <a:r>
              <a:rPr kumimoji="1" lang="ja-JP" altLang="en-US" sz="1300" b="0" i="0" u="none" strike="noStrike" cap="none" normalizeH="0" baseline="0" dirty="0" smtClean="0">
                <a:ln>
                  <a:noFill/>
                </a:ln>
                <a:solidFill>
                  <a:schemeClr val="tx1"/>
                </a:solidFill>
                <a:effectLst/>
                <a:latin typeface="ＭＳ ゴシック" pitchFamily="49" charset="-128"/>
                <a:ea typeface="ＭＳ ゴシック" pitchFamily="49" charset="-128"/>
                <a:cs typeface="MS-Gothic" charset="-128"/>
              </a:rPr>
              <a:t>年度中に試行版を立ち上げ、広く国民の意見募集を行うとともに、</a:t>
            </a:r>
            <a:r>
              <a:rPr kumimoji="1" lang="en-US" altLang="ja-JP" sz="1300" b="0" i="0" u="none" strike="noStrike" cap="none" normalizeH="0" baseline="0" dirty="0" smtClean="0">
                <a:ln>
                  <a:noFill/>
                </a:ln>
                <a:solidFill>
                  <a:schemeClr val="tx1"/>
                </a:solidFill>
                <a:effectLst/>
                <a:latin typeface="ＭＳ ゴシック" pitchFamily="49" charset="-128"/>
                <a:ea typeface="ＭＳ ゴシック" pitchFamily="49" charset="-128"/>
                <a:cs typeface="MS-Gothic" charset="-128"/>
              </a:rPr>
              <a:t>2014 </a:t>
            </a:r>
            <a:r>
              <a:rPr kumimoji="1" lang="ja-JP" altLang="en-US" sz="1300" b="0" i="0" u="none" strike="noStrike" cap="none" normalizeH="0" baseline="0" dirty="0" smtClean="0">
                <a:ln>
                  <a:noFill/>
                </a:ln>
                <a:solidFill>
                  <a:schemeClr val="tx1"/>
                </a:solidFill>
                <a:effectLst/>
                <a:latin typeface="ＭＳ ゴシック" pitchFamily="49" charset="-128"/>
                <a:ea typeface="ＭＳ ゴシック" pitchFamily="49" charset="-128"/>
                <a:cs typeface="MS-Gothic" charset="-128"/>
              </a:rPr>
              <a:t>年度から本格運用を実施する。あわせて、データの組み合わせや横断的利用を容易とする共通の語彙（ボキャブラリ）の基盤構築にも取り組む。</a:t>
            </a:r>
            <a:endParaRPr kumimoji="1" lang="ja-JP" altLang="en-US" sz="1300" b="0" i="0" u="none" strike="noStrike" cap="none" normalizeH="0" baseline="0" dirty="0" smtClean="0">
              <a:ln>
                <a:noFill/>
              </a:ln>
              <a:solidFill>
                <a:schemeClr val="tx1"/>
              </a:solidFill>
              <a:effectLst/>
              <a:cs typeface="ＭＳ Ｐゴシック" pitchFamily="50" charset="-128"/>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1" lang="en-US" altLang="ja-JP" sz="1300" b="0" i="0" u="none" strike="noStrike" cap="none" normalizeH="0" baseline="0" dirty="0" smtClean="0">
                <a:ln>
                  <a:noFill/>
                </a:ln>
                <a:solidFill>
                  <a:schemeClr val="tx1"/>
                </a:solidFill>
                <a:effectLst/>
                <a:latin typeface="ＭＳ ゴシック" pitchFamily="49" charset="-128"/>
                <a:ea typeface="ＭＳ ゴシック" pitchFamily="49" charset="-128"/>
                <a:cs typeface="MS-Gothic" charset="-128"/>
              </a:rPr>
              <a:t>2014 </a:t>
            </a:r>
            <a:r>
              <a:rPr kumimoji="1" lang="ja-JP" altLang="en-US" sz="1300" b="0" i="0" u="none" strike="noStrike" cap="none" normalizeH="0" baseline="0" dirty="0" smtClean="0">
                <a:ln>
                  <a:noFill/>
                </a:ln>
                <a:solidFill>
                  <a:schemeClr val="tx1"/>
                </a:solidFill>
                <a:effectLst/>
                <a:latin typeface="ＭＳ ゴシック" pitchFamily="49" charset="-128"/>
                <a:ea typeface="ＭＳ ゴシック" pitchFamily="49" charset="-128"/>
                <a:cs typeface="MS-Gothic" charset="-128"/>
              </a:rPr>
              <a:t>年度及び</a:t>
            </a:r>
            <a:r>
              <a:rPr kumimoji="1" lang="en-US" altLang="ja-JP" sz="1300" b="0" i="0" u="none" strike="noStrike" cap="none" normalizeH="0" baseline="0" dirty="0" smtClean="0">
                <a:ln>
                  <a:noFill/>
                </a:ln>
                <a:solidFill>
                  <a:schemeClr val="tx1"/>
                </a:solidFill>
                <a:effectLst/>
                <a:latin typeface="ＭＳ ゴシック" pitchFamily="49" charset="-128"/>
                <a:ea typeface="ＭＳ ゴシック" pitchFamily="49" charset="-128"/>
                <a:cs typeface="MS-Gothic" charset="-128"/>
              </a:rPr>
              <a:t>2015 </a:t>
            </a:r>
            <a:r>
              <a:rPr kumimoji="1" lang="ja-JP" altLang="en-US" sz="1300" b="0" i="0" u="none" strike="noStrike" cap="none" normalizeH="0" baseline="0" dirty="0" smtClean="0">
                <a:ln>
                  <a:noFill/>
                </a:ln>
                <a:solidFill>
                  <a:schemeClr val="tx1"/>
                </a:solidFill>
                <a:effectLst/>
                <a:latin typeface="ＭＳ ゴシック" pitchFamily="49" charset="-128"/>
                <a:ea typeface="ＭＳ ゴシック" pitchFamily="49" charset="-128"/>
                <a:cs typeface="MS-Gothic" charset="-128"/>
              </a:rPr>
              <a:t>年度の２年間を集中取組期間と位置づけ、</a:t>
            </a:r>
            <a:r>
              <a:rPr kumimoji="1" lang="en-US" altLang="ja-JP" sz="1300" b="0" i="0" u="none" strike="noStrike" cap="none" normalizeH="0" baseline="0" dirty="0" smtClean="0">
                <a:ln>
                  <a:noFill/>
                </a:ln>
                <a:solidFill>
                  <a:schemeClr val="tx1"/>
                </a:solidFill>
                <a:effectLst/>
                <a:latin typeface="ＭＳ ゴシック" pitchFamily="49" charset="-128"/>
                <a:ea typeface="ＭＳ ゴシック" pitchFamily="49" charset="-128"/>
                <a:cs typeface="MS-Gothic" charset="-128"/>
              </a:rPr>
              <a:t>2015 </a:t>
            </a:r>
            <a:r>
              <a:rPr kumimoji="1" lang="ja-JP" altLang="en-US" sz="1300" b="0" i="0" u="none" strike="noStrike" cap="none" normalizeH="0" baseline="0" dirty="0" smtClean="0">
                <a:ln>
                  <a:noFill/>
                </a:ln>
                <a:solidFill>
                  <a:schemeClr val="tx1"/>
                </a:solidFill>
                <a:effectLst/>
                <a:latin typeface="ＭＳ ゴシック" pitchFamily="49" charset="-128"/>
                <a:ea typeface="ＭＳ ゴシック" pitchFamily="49" charset="-128"/>
                <a:cs typeface="MS-Gothic" charset="-128"/>
              </a:rPr>
              <a:t>年度末には、他の先進国と同水準の公開内容を実現する。</a:t>
            </a:r>
            <a:endParaRPr kumimoji="1" lang="ja-JP" altLang="en-US" sz="1300" b="0" i="0" u="none" strike="noStrike" cap="none" normalizeH="0" baseline="0" dirty="0" smtClean="0">
              <a:ln>
                <a:noFill/>
              </a:ln>
              <a:solidFill>
                <a:schemeClr val="tx1"/>
              </a:solidFill>
              <a:effectLst/>
              <a:cs typeface="ＭＳ Ｐゴシック" pitchFamily="50" charset="-128"/>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1" lang="ja-JP" altLang="en-US" sz="1300" b="0" i="0" u="none" strike="noStrike" cap="none" normalizeH="0" baseline="0" dirty="0" smtClean="0">
                <a:ln>
                  <a:noFill/>
                </a:ln>
                <a:solidFill>
                  <a:schemeClr val="tx1"/>
                </a:solidFill>
                <a:effectLst/>
                <a:latin typeface="ＭＳ ゴシック" pitchFamily="49" charset="-128"/>
                <a:ea typeface="ＭＳ ゴシック" pitchFamily="49" charset="-128"/>
                <a:cs typeface="MS-Gothic" charset="-128"/>
              </a:rPr>
              <a:t>また、公共データの利用促進のために、コンテスト手法の活用等により、利用ニーズの発掘・喚起、利活用モデルの構築・展開やデータを活用する高度な人材育成にも積極的に取り組み、新ビジネス・新サービスの創出を支援する。</a:t>
            </a:r>
            <a:endParaRPr lang="en-US" altLang="ja-JP" sz="1300" dirty="0">
              <a:latin typeface="ＭＳ ゴシック" pitchFamily="49" charset="-128"/>
              <a:ea typeface="ＭＳ ゴシック" pitchFamily="49" charset="-128"/>
              <a:cs typeface="MS-Gothic" charset="-128"/>
            </a:endParaRPr>
          </a:p>
          <a:p>
            <a:pPr marL="0" marR="0" lvl="0" indent="152400" algn="l" defTabSz="914400" rtl="0" eaLnBrk="0" fontAlgn="base" latinLnBrk="0" hangingPunct="0">
              <a:lnSpc>
                <a:spcPct val="100000"/>
              </a:lnSpc>
              <a:spcBef>
                <a:spcPct val="0"/>
              </a:spcBef>
              <a:spcAft>
                <a:spcPct val="0"/>
              </a:spcAft>
              <a:buClrTx/>
              <a:buSzTx/>
              <a:buFontTx/>
              <a:buNone/>
              <a:tabLst/>
            </a:pPr>
            <a:endParaRPr kumimoji="1" lang="ja-JP" altLang="en-US" sz="1300" b="0" i="0" u="none" strike="noStrike" cap="none" normalizeH="0" baseline="0" dirty="0" smtClean="0">
              <a:ln>
                <a:noFill/>
              </a:ln>
              <a:solidFill>
                <a:schemeClr val="tx1"/>
              </a:solidFill>
              <a:effectLst/>
              <a:cs typeface="ＭＳ Ｐゴシック" pitchFamily="50" charset="-128"/>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1" lang="en-US" altLang="ja-JP" sz="1300" b="0" i="0" u="none" strike="noStrike" cap="none" normalizeH="0" baseline="0" dirty="0" smtClean="0">
                <a:ln>
                  <a:noFill/>
                </a:ln>
                <a:solidFill>
                  <a:srgbClr val="000000"/>
                </a:solidFill>
                <a:effectLst/>
                <a:latin typeface="ＭＳ ゴシック" pitchFamily="49" charset="-128"/>
                <a:ea typeface="ＭＳ ゴシック" pitchFamily="49" charset="-128"/>
                <a:cs typeface="Times New Roman" pitchFamily="18" charset="0"/>
              </a:rPr>
              <a:t>【KPI】</a:t>
            </a:r>
            <a:endParaRPr kumimoji="1" lang="en-US" altLang="ja-JP" sz="1300" b="0" i="0" u="none" strike="noStrike" cap="none" normalizeH="0" baseline="0" dirty="0" smtClean="0">
              <a:ln>
                <a:noFill/>
              </a:ln>
              <a:solidFill>
                <a:schemeClr val="tx1"/>
              </a:solidFill>
              <a:effectLst/>
              <a:cs typeface="ＭＳ Ｐゴシック" pitchFamily="50" charset="-128"/>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1" lang="ja-JP" altLang="en-US" sz="1300" b="0" i="0" u="none" strike="noStrike" cap="none" normalizeH="0" baseline="0" dirty="0" smtClean="0">
                <a:ln>
                  <a:noFill/>
                </a:ln>
                <a:solidFill>
                  <a:srgbClr val="000000"/>
                </a:solidFill>
                <a:effectLst/>
                <a:latin typeface="ＭＳ ゴシック" pitchFamily="49" charset="-128"/>
                <a:ea typeface="ＭＳ ゴシック" pitchFamily="49" charset="-128"/>
                <a:cs typeface="Times New Roman" pitchFamily="18" charset="0"/>
              </a:rPr>
              <a:t>・各府省庁のオープンデータ達成状況</a:t>
            </a:r>
          </a:p>
          <a:p>
            <a:pPr marL="0" marR="0" lvl="0" indent="152400" algn="l" defTabSz="914400" rtl="0" eaLnBrk="0" fontAlgn="base" latinLnBrk="0" hangingPunct="0">
              <a:lnSpc>
                <a:spcPct val="100000"/>
              </a:lnSpc>
              <a:spcBef>
                <a:spcPct val="0"/>
              </a:spcBef>
              <a:spcAft>
                <a:spcPct val="0"/>
              </a:spcAft>
              <a:buClrTx/>
              <a:buSzTx/>
              <a:buFontTx/>
              <a:buNone/>
              <a:tabLst/>
            </a:pPr>
            <a:r>
              <a:rPr kumimoji="1" lang="ja-JP" altLang="en-US" sz="1300" b="0" i="0" u="none" strike="noStrike" cap="none" normalizeH="0" baseline="0" dirty="0" smtClean="0">
                <a:ln>
                  <a:noFill/>
                </a:ln>
                <a:solidFill>
                  <a:srgbClr val="000000"/>
                </a:solidFill>
                <a:effectLst/>
                <a:latin typeface="ＭＳ ゴシック" pitchFamily="49" charset="-128"/>
                <a:ea typeface="ＭＳ ゴシック" pitchFamily="49" charset="-128"/>
                <a:cs typeface="Times New Roman" pitchFamily="18" charset="0"/>
              </a:rPr>
              <a:t>・データカタログに掲載されるデータセットの数、アクセス数・ダウンロード数</a:t>
            </a:r>
            <a:endParaRPr kumimoji="1" lang="ja-JP" altLang="en-US" sz="1300" b="0" i="0" u="none" strike="noStrike" cap="none" normalizeH="0" baseline="0" dirty="0" smtClean="0">
              <a:ln>
                <a:noFill/>
              </a:ln>
              <a:solidFill>
                <a:schemeClr val="tx1"/>
              </a:solidFill>
              <a:effectLst/>
              <a:cs typeface="ＭＳ Ｐゴシック" pitchFamily="50" charset="-128"/>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1" lang="ja-JP" altLang="en-US" sz="1300" b="0" i="0" u="none" strike="noStrike" cap="none" normalizeH="0" baseline="0" dirty="0" smtClean="0">
                <a:ln>
                  <a:noFill/>
                </a:ln>
                <a:solidFill>
                  <a:srgbClr val="000000"/>
                </a:solidFill>
                <a:effectLst/>
                <a:latin typeface="ＭＳ ゴシック" pitchFamily="49" charset="-128"/>
                <a:ea typeface="ＭＳ ゴシック" pitchFamily="49" charset="-128"/>
                <a:cs typeface="Times New Roman" pitchFamily="18" charset="0"/>
              </a:rPr>
              <a:t>・オープンデータを活用して開発されたアプリケーションの数</a:t>
            </a:r>
            <a:endParaRPr kumimoji="1" lang="ja-JP" altLang="en-US" sz="1300" b="0" i="0" u="none" strike="noStrike" cap="none" normalizeH="0" baseline="0" dirty="0" smtClean="0">
              <a:ln>
                <a:noFill/>
              </a:ln>
              <a:solidFill>
                <a:schemeClr val="tx1"/>
              </a:solidFill>
              <a:effectLst/>
              <a:cs typeface="ＭＳ Ｐゴシック" pitchFamily="50" charset="-128"/>
            </a:endParaRPr>
          </a:p>
        </p:txBody>
      </p:sp>
      <p:sp>
        <p:nvSpPr>
          <p:cNvPr id="7" name="正方形/長方形 6"/>
          <p:cNvSpPr/>
          <p:nvPr/>
        </p:nvSpPr>
        <p:spPr>
          <a:xfrm>
            <a:off x="128464" y="592669"/>
            <a:ext cx="9679254" cy="612475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スライド番号プレースホルダー 1"/>
          <p:cNvSpPr txBox="1">
            <a:spLocks/>
          </p:cNvSpPr>
          <p:nvPr/>
        </p:nvSpPr>
        <p:spPr>
          <a:xfrm>
            <a:off x="7610152" y="6481145"/>
            <a:ext cx="23114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13" tIns="45708" rIns="91413" bIns="45708" rtlCol="0" anchor="ctr"/>
          <a:lstStyle>
            <a:defPPr>
              <a:defRPr lang="ja-JP"/>
            </a:defPPr>
            <a:lvl1pPr algn="r" rtl="0" eaLnBrk="0" fontAlgn="base" hangingPunct="0">
              <a:spcBef>
                <a:spcPct val="0"/>
              </a:spcBef>
              <a:spcAft>
                <a:spcPct val="0"/>
              </a:spcAft>
              <a:defRPr kumimoji="1" sz="3600" b="1" kern="1200">
                <a:solidFill>
                  <a:schemeClr val="tx1"/>
                </a:solidFill>
                <a:latin typeface="Arial" pitchFamily="34" charset="0"/>
                <a:ea typeface="ＭＳ Ｐゴシック" pitchFamily="50" charset="-128"/>
                <a:cs typeface="+mn-cs"/>
              </a:defRPr>
            </a:lvl1pPr>
            <a:lvl2pPr marL="742950" indent="-285750" algn="l" rtl="0" eaLnBrk="0" fontAlgn="base"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2pPr>
            <a:lvl3pPr marL="1143000" indent="-228600" algn="l" rtl="0" eaLnBrk="0" fontAlgn="base"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3pPr>
            <a:lvl4pPr marL="1600200" indent="-228600" algn="l" rtl="0" eaLnBrk="0" fontAlgn="base"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4pPr>
            <a:lvl5pPr marL="2057400" indent="-228600" algn="l" rtl="0" eaLnBrk="0" fontAlgn="base"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5pPr>
            <a:lvl6pPr marL="2514600" indent="-228600" algn="l" defTabSz="914400" rtl="0" eaLnBrk="0" fontAlgn="base" latinLnBrk="0"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6pPr>
            <a:lvl7pPr marL="2971800" indent="-228600" algn="l" defTabSz="914400" rtl="0" eaLnBrk="0" fontAlgn="base" latinLnBrk="0"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7pPr>
            <a:lvl8pPr marL="3429000" indent="-228600" algn="l" defTabSz="914400" rtl="0" eaLnBrk="0" fontAlgn="base" latinLnBrk="0"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8pPr>
            <a:lvl9pPr marL="3886200" indent="-228600" algn="l" defTabSz="914400" rtl="0" eaLnBrk="0" fontAlgn="base" latinLnBrk="0"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9pPr>
          </a:lstStyle>
          <a:p>
            <a:pPr eaLnBrk="1" hangingPunct="1"/>
            <a:fld id="{7B607857-7038-42A1-849B-BB616DF5DF96}" type="slidenum">
              <a:rPr lang="en-US" altLang="ja-JP" sz="1400" b="0" smtClean="0">
                <a:solidFill>
                  <a:srgbClr val="000000"/>
                </a:solidFill>
              </a:rPr>
              <a:pPr eaLnBrk="1" hangingPunct="1"/>
              <a:t>2</a:t>
            </a:fld>
            <a:endParaRPr lang="en-US" altLang="ja-JP" sz="1400" b="0" dirty="0" smtClean="0">
              <a:solidFill>
                <a:srgbClr val="000000"/>
              </a:solidFill>
            </a:endParaRPr>
          </a:p>
        </p:txBody>
      </p:sp>
    </p:spTree>
    <p:extLst>
      <p:ext uri="{BB962C8B-B14F-4D97-AF65-F5344CB8AC3E}">
        <p14:creationId xmlns:p14="http://schemas.microsoft.com/office/powerpoint/2010/main" val="28121112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AutoShape 5"/>
          <p:cNvSpPr>
            <a:spLocks noChangeArrowheads="1"/>
          </p:cNvSpPr>
          <p:nvPr/>
        </p:nvSpPr>
        <p:spPr bwMode="auto">
          <a:xfrm>
            <a:off x="107950" y="-146046"/>
            <a:ext cx="9650414" cy="722313"/>
          </a:xfrm>
          <a:prstGeom prst="roundRect">
            <a:avLst>
              <a:gd name="adj" fmla="val 50000"/>
            </a:avLst>
          </a:prstGeom>
          <a:noFill/>
          <a:ln>
            <a:noFill/>
          </a:ln>
          <a:effectLst/>
          <a:extLst>
            <a:ext uri="{909E8E84-426E-40DD-AFC4-6F175D3DCCD1}">
              <a14:hiddenFill xmlns:a14="http://schemas.microsoft.com/office/drawing/2010/main">
                <a:gradFill rotWithShape="0">
                  <a:gsLst>
                    <a:gs pos="0">
                      <a:srgbClr val="0099CC">
                        <a:gamma/>
                        <a:tint val="73725"/>
                        <a:invGamma/>
                      </a:srgbClr>
                    </a:gs>
                    <a:gs pos="100000">
                      <a:srgbClr val="0099CC">
                        <a:alpha val="70000"/>
                      </a:srgbClr>
                    </a:gs>
                  </a:gsLst>
                  <a:lin ang="5400000" scaled="1"/>
                </a:gra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13" tIns="45708" rIns="91413" bIns="45708" anchor="ctr"/>
          <a:lstStyle/>
          <a:p>
            <a:pPr algn="ctr">
              <a:defRPr/>
            </a:pPr>
            <a:r>
              <a:rPr lang="ja-JP" altLang="en-US" sz="2400" b="1" dirty="0" smtClean="0">
                <a:solidFill>
                  <a:prstClr val="black"/>
                </a:solidFill>
                <a:latin typeface="+mn-ea"/>
                <a:ea typeface="+mn-ea"/>
              </a:rPr>
              <a:t>新たなＩＴ戦略工程表</a:t>
            </a:r>
            <a:r>
              <a:rPr lang="ja-JP" altLang="en-US" sz="1600" b="1" dirty="0" smtClean="0">
                <a:solidFill>
                  <a:prstClr val="black"/>
                </a:solidFill>
                <a:latin typeface="+mn-ea"/>
                <a:ea typeface="+mn-ea"/>
              </a:rPr>
              <a:t>（平成</a:t>
            </a:r>
            <a:r>
              <a:rPr lang="en-US" altLang="ja-JP" sz="1600" b="1" dirty="0" smtClean="0">
                <a:solidFill>
                  <a:prstClr val="black"/>
                </a:solidFill>
                <a:latin typeface="+mn-ea"/>
                <a:ea typeface="+mn-ea"/>
              </a:rPr>
              <a:t>25</a:t>
            </a:r>
            <a:r>
              <a:rPr lang="ja-JP" altLang="en-US" sz="1600" b="1" dirty="0" smtClean="0">
                <a:solidFill>
                  <a:prstClr val="black"/>
                </a:solidFill>
                <a:latin typeface="+mn-ea"/>
                <a:ea typeface="+mn-ea"/>
              </a:rPr>
              <a:t>年</a:t>
            </a:r>
            <a:r>
              <a:rPr lang="en-US" altLang="ja-JP" sz="1600" b="1" dirty="0" smtClean="0">
                <a:solidFill>
                  <a:prstClr val="black"/>
                </a:solidFill>
                <a:latin typeface="+mn-ea"/>
                <a:ea typeface="+mn-ea"/>
              </a:rPr>
              <a:t>6</a:t>
            </a:r>
            <a:r>
              <a:rPr lang="ja-JP" altLang="en-US" sz="1600" b="1" dirty="0" smtClean="0">
                <a:solidFill>
                  <a:prstClr val="black"/>
                </a:solidFill>
                <a:latin typeface="+mn-ea"/>
                <a:ea typeface="+mn-ea"/>
              </a:rPr>
              <a:t>月</a:t>
            </a:r>
            <a:r>
              <a:rPr lang="en-US" altLang="ja-JP" sz="1600" b="1" dirty="0" smtClean="0">
                <a:solidFill>
                  <a:prstClr val="black"/>
                </a:solidFill>
                <a:latin typeface="+mn-ea"/>
                <a:ea typeface="+mn-ea"/>
              </a:rPr>
              <a:t>14</a:t>
            </a:r>
            <a:r>
              <a:rPr lang="ja-JP" altLang="en-US" sz="1600" b="1" dirty="0" smtClean="0">
                <a:solidFill>
                  <a:prstClr val="black"/>
                </a:solidFill>
                <a:latin typeface="+mn-ea"/>
                <a:ea typeface="+mn-ea"/>
              </a:rPr>
              <a:t>日</a:t>
            </a:r>
            <a:r>
              <a:rPr lang="en-US" altLang="ja-JP" sz="1600" b="1" dirty="0" smtClean="0">
                <a:solidFill>
                  <a:prstClr val="black"/>
                </a:solidFill>
                <a:latin typeface="+mn-ea"/>
                <a:ea typeface="+mn-ea"/>
              </a:rPr>
              <a:t>IT</a:t>
            </a:r>
            <a:r>
              <a:rPr lang="ja-JP" altLang="en-US" sz="1600" b="1" dirty="0" smtClean="0">
                <a:solidFill>
                  <a:prstClr val="black"/>
                </a:solidFill>
                <a:latin typeface="+mn-ea"/>
                <a:ea typeface="+mn-ea"/>
              </a:rPr>
              <a:t>総合戦略本部決定）</a:t>
            </a:r>
            <a:r>
              <a:rPr lang="ja-JP" altLang="en-US" sz="2400" b="1" dirty="0" smtClean="0">
                <a:solidFill>
                  <a:prstClr val="black"/>
                </a:solidFill>
                <a:latin typeface="+mn-ea"/>
                <a:ea typeface="+mn-ea"/>
              </a:rPr>
              <a:t>におけるオープンデータ</a:t>
            </a:r>
            <a:endParaRPr lang="en-US" altLang="ja-JP" sz="2400" b="1" dirty="0">
              <a:solidFill>
                <a:prstClr val="black"/>
              </a:solidFill>
              <a:latin typeface="+mn-ea"/>
              <a:ea typeface="+mn-ea"/>
            </a:endParaRPr>
          </a:p>
        </p:txBody>
      </p:sp>
      <p:sp>
        <p:nvSpPr>
          <p:cNvPr id="2" name="Rectangle 2"/>
          <p:cNvSpPr>
            <a:spLocks noChangeArrowheads="1"/>
          </p:cNvSpPr>
          <p:nvPr/>
        </p:nvSpPr>
        <p:spPr bwMode="auto">
          <a:xfrm>
            <a:off x="65" y="-94564"/>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graphicFrame>
        <p:nvGraphicFramePr>
          <p:cNvPr id="5" name="表 4"/>
          <p:cNvGraphicFramePr>
            <a:graphicFrameLocks noGrp="1"/>
          </p:cNvGraphicFramePr>
          <p:nvPr>
            <p:extLst>
              <p:ext uri="{D42A27DB-BD31-4B8C-83A1-F6EECF244321}">
                <p14:modId xmlns:p14="http://schemas.microsoft.com/office/powerpoint/2010/main" val="3564867957"/>
              </p:ext>
            </p:extLst>
          </p:nvPr>
        </p:nvGraphicFramePr>
        <p:xfrm>
          <a:off x="141780" y="625797"/>
          <a:ext cx="9563745" cy="6187587"/>
        </p:xfrm>
        <a:graphic>
          <a:graphicData uri="http://schemas.openxmlformats.org/drawingml/2006/table">
            <a:tbl>
              <a:tblPr firstRow="1" bandRow="1"/>
              <a:tblGrid>
                <a:gridCol w="274716"/>
                <a:gridCol w="360040"/>
                <a:gridCol w="2016224"/>
                <a:gridCol w="1008112"/>
                <a:gridCol w="864096"/>
                <a:gridCol w="864096"/>
                <a:gridCol w="792088"/>
                <a:gridCol w="792088"/>
                <a:gridCol w="648072"/>
                <a:gridCol w="576064"/>
                <a:gridCol w="576064"/>
                <a:gridCol w="792085"/>
              </a:tblGrid>
              <a:tr h="0">
                <a:tc rowSpan="2" gridSpan="2">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100" dirty="0" smtClean="0">
                          <a:solidFill>
                            <a:schemeClr val="tx1"/>
                          </a:solidFill>
                          <a:latin typeface="+mn-ea"/>
                          <a:ea typeface="+mn-ea"/>
                        </a:rPr>
                        <a:t>年度</a:t>
                      </a:r>
                      <a:endParaRPr kumimoji="1" lang="ja-JP" altLang="en-US" sz="1100" dirty="0">
                        <a:solidFill>
                          <a:schemeClr val="tx1"/>
                        </a:solidFill>
                        <a:latin typeface="+mn-ea"/>
                        <a:ea typeface="+mn-ea"/>
                      </a:endParaRPr>
                    </a:p>
                  </a:txBody>
                  <a:tcPr marL="59897" marR="59897" marT="29519" marB="29519" anchor="ctr">
                    <a:lnL w="28575" cap="flat" cmpd="sng" algn="ctr">
                      <a:solidFill>
                        <a:sysClr val="windowText" lastClr="000000"/>
                      </a:solidFill>
                      <a:prstDash val="solid"/>
                      <a:round/>
                      <a:headEnd type="none" w="med" len="med"/>
                      <a:tailEnd type="none" w="med" len="med"/>
                    </a:lnL>
                    <a:lnR w="28575" cap="flat" cmpd="sng" algn="ctr">
                      <a:solidFill>
                        <a:sysClr val="windowText" lastClr="000000"/>
                      </a:solidFill>
                      <a:prstDash val="solid"/>
                      <a:round/>
                      <a:headEnd type="none" w="med" len="med"/>
                      <a:tailEnd type="none" w="med" len="med"/>
                    </a:lnR>
                    <a:lnT w="28575" cap="flat" cmpd="sng" algn="ctr">
                      <a:solidFill>
                        <a:sysClr val="windowText" lastClr="000000"/>
                      </a:solidFill>
                      <a:prstDash val="solid"/>
                      <a:round/>
                      <a:headEnd type="none" w="med" len="med"/>
                      <a:tailEnd type="none" w="med" len="med"/>
                    </a:lnT>
                    <a:lnB w="285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1F497D">
                        <a:lumMod val="40000"/>
                        <a:lumOff val="60000"/>
                      </a:srgbClr>
                    </a:solidFill>
                  </a:tcPr>
                </a:tc>
                <a:tc rowSpan="2" hMerge="1">
                  <a:txBody>
                    <a:bodyPr/>
                    <a:lstStyle/>
                    <a:p>
                      <a:pPr algn="ctr"/>
                      <a:endParaRPr kumimoji="1" lang="ja-JP" altLang="en-US" sz="1000" dirty="0">
                        <a:solidFill>
                          <a:schemeClr val="tx1"/>
                        </a:solidFill>
                        <a:latin typeface="+mn-ea"/>
                        <a:ea typeface="+mn-ea"/>
                      </a:endParaRPr>
                    </a:p>
                  </a:txBody>
                  <a:tcPr marL="59898" marR="59898" marT="29519" marB="29519"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c gridSpan="3">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100" dirty="0" smtClean="0">
                          <a:solidFill>
                            <a:schemeClr val="tx1"/>
                          </a:solidFill>
                          <a:latin typeface="+mn-ea"/>
                          <a:ea typeface="+mn-ea"/>
                        </a:rPr>
                        <a:t>短期</a:t>
                      </a:r>
                      <a:endParaRPr kumimoji="1" lang="ja-JP" altLang="en-US" sz="1100" dirty="0">
                        <a:solidFill>
                          <a:schemeClr val="tx1"/>
                        </a:solidFill>
                        <a:latin typeface="+mn-ea"/>
                        <a:ea typeface="+mn-ea"/>
                      </a:endParaRPr>
                    </a:p>
                  </a:txBody>
                  <a:tcPr marL="59897" marR="59897" marT="29519" marB="29519" anchor="ctr">
                    <a:lnL w="28575"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2857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solidFill>
                      <a:srgbClr val="1F497D">
                        <a:lumMod val="40000"/>
                        <a:lumOff val="60000"/>
                      </a:srgbClr>
                    </a:solidFill>
                  </a:tcPr>
                </a:tc>
                <a:tc hMerge="1">
                  <a:txBody>
                    <a:bodyPr/>
                    <a:lstStyle/>
                    <a:p>
                      <a:endParaRPr kumimoji="1" lang="ja-JP" altLang="en-US" sz="1600" dirty="0">
                        <a:latin typeface="+mn-ea"/>
                        <a:ea typeface="+mn-ea"/>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c hMerge="1">
                  <a:txBody>
                    <a:bodyPr/>
                    <a:lstStyle/>
                    <a:p>
                      <a:endParaRPr kumimoji="1" lang="ja-JP" altLang="en-US" sz="1600" dirty="0">
                        <a:latin typeface="+mn-ea"/>
                        <a:ea typeface="+mn-ea"/>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c gridSpan="3">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100" dirty="0" smtClean="0">
                          <a:solidFill>
                            <a:schemeClr val="tx1"/>
                          </a:solidFill>
                          <a:latin typeface="+mn-ea"/>
                          <a:ea typeface="+mn-ea"/>
                        </a:rPr>
                        <a:t>中期</a:t>
                      </a:r>
                      <a:endParaRPr kumimoji="1" lang="ja-JP" altLang="en-US" sz="1100" dirty="0">
                        <a:solidFill>
                          <a:schemeClr val="tx1"/>
                        </a:solidFill>
                        <a:latin typeface="+mn-ea"/>
                        <a:ea typeface="+mn-ea"/>
                      </a:endParaRPr>
                    </a:p>
                  </a:txBody>
                  <a:tcPr marL="59897" marR="59897" marT="29519" marB="29519"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2857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solidFill>
                      <a:srgbClr val="1F497D">
                        <a:lumMod val="40000"/>
                        <a:lumOff val="60000"/>
                      </a:srgbClr>
                    </a:solidFill>
                  </a:tcPr>
                </a:tc>
                <a:tc hMerge="1">
                  <a:txBody>
                    <a:bodyPr/>
                    <a:lstStyle/>
                    <a:p>
                      <a:endParaRPr kumimoji="1" lang="ja-JP" altLang="en-US" sz="1600" dirty="0">
                        <a:latin typeface="+mn-ea"/>
                        <a:ea typeface="+mn-ea"/>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c hMerge="1">
                  <a:txBody>
                    <a:bodyPr/>
                    <a:lstStyle/>
                    <a:p>
                      <a:endParaRPr kumimoji="1" lang="ja-JP" altLang="en-US" sz="1600" dirty="0">
                        <a:latin typeface="+mn-ea"/>
                        <a:ea typeface="+mn-ea"/>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c gridSpan="3">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100" dirty="0" smtClean="0">
                          <a:solidFill>
                            <a:schemeClr val="tx1"/>
                          </a:solidFill>
                          <a:latin typeface="+mn-ea"/>
                          <a:ea typeface="+mn-ea"/>
                        </a:rPr>
                        <a:t>長期</a:t>
                      </a:r>
                      <a:endParaRPr kumimoji="1" lang="ja-JP" altLang="en-US" sz="1100" dirty="0">
                        <a:solidFill>
                          <a:schemeClr val="tx1"/>
                        </a:solidFill>
                        <a:latin typeface="+mn-ea"/>
                        <a:ea typeface="+mn-ea"/>
                      </a:endParaRPr>
                    </a:p>
                  </a:txBody>
                  <a:tcPr marL="59897" marR="59897" marT="29519" marB="29519"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2857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solidFill>
                      <a:srgbClr val="1F497D">
                        <a:lumMod val="40000"/>
                        <a:lumOff val="60000"/>
                      </a:srgbClr>
                    </a:solidFill>
                  </a:tcPr>
                </a:tc>
                <a:tc hMerge="1">
                  <a:txBody>
                    <a:bodyPr/>
                    <a:lstStyle/>
                    <a:p>
                      <a:endParaRPr kumimoji="1" lang="ja-JP" altLang="en-US" sz="1600" dirty="0">
                        <a:latin typeface="+mn-ea"/>
                        <a:ea typeface="+mn-ea"/>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c hMerge="1">
                  <a:txBody>
                    <a:bodyPr/>
                    <a:lstStyle/>
                    <a:p>
                      <a:endParaRPr kumimoji="1" lang="ja-JP" altLang="en-US" sz="1600" dirty="0">
                        <a:latin typeface="+mn-ea"/>
                        <a:ea typeface="+mn-ea"/>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c rowSpan="2">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en-US" altLang="ja-JP" sz="1100" dirty="0" smtClean="0">
                          <a:solidFill>
                            <a:schemeClr val="tx1"/>
                          </a:solidFill>
                          <a:latin typeface="+mn-ea"/>
                          <a:ea typeface="+mn-ea"/>
                        </a:rPr>
                        <a:t>KPI</a:t>
                      </a:r>
                      <a:endParaRPr kumimoji="1" lang="ja-JP" altLang="en-US" sz="1100" dirty="0">
                        <a:solidFill>
                          <a:schemeClr val="tx1"/>
                        </a:solidFill>
                        <a:latin typeface="+mn-ea"/>
                        <a:ea typeface="+mn-ea"/>
                      </a:endParaRPr>
                    </a:p>
                  </a:txBody>
                  <a:tcPr marL="59897" marR="59897" marT="29519" marB="29519" anchor="ctr">
                    <a:lnL w="12700" cap="flat" cmpd="sng" algn="ctr">
                      <a:solidFill>
                        <a:sysClr val="windowText" lastClr="000000"/>
                      </a:solidFill>
                      <a:prstDash val="solid"/>
                      <a:round/>
                      <a:headEnd type="none" w="med" len="med"/>
                      <a:tailEnd type="none" w="med" len="med"/>
                    </a:lnL>
                    <a:lnR w="28575" cap="flat" cmpd="sng" algn="ctr">
                      <a:solidFill>
                        <a:sysClr val="windowText" lastClr="000000"/>
                      </a:solidFill>
                      <a:prstDash val="solid"/>
                      <a:round/>
                      <a:headEnd type="none" w="med" len="med"/>
                      <a:tailEnd type="none" w="med" len="med"/>
                    </a:lnR>
                    <a:lnT w="28575" cap="flat" cmpd="sng" algn="ctr">
                      <a:solidFill>
                        <a:sysClr val="windowText" lastClr="000000"/>
                      </a:solidFill>
                      <a:prstDash val="solid"/>
                      <a:round/>
                      <a:headEnd type="none" w="med" len="med"/>
                      <a:tailEnd type="none" w="med" len="med"/>
                    </a:lnT>
                    <a:lnB w="285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1F497D">
                        <a:lumMod val="40000"/>
                        <a:lumOff val="60000"/>
                      </a:srgbClr>
                    </a:solidFill>
                  </a:tcPr>
                </a:tc>
              </a:tr>
              <a:tr h="0">
                <a:tc gridSpan="2" vMerge="1">
                  <a:txBody>
                    <a:bodyPr/>
                    <a:lstStyle/>
                    <a:p>
                      <a:endParaRPr kumimoji="1" lang="ja-JP" altLang="en-US" sz="1600" dirty="0">
                        <a:latin typeface="+mn-ea"/>
                        <a:ea typeface="+mn-ea"/>
                      </a:endParaRPr>
                    </a:p>
                  </a:txBody>
                  <a:tcPr>
                    <a:lnL w="9525" cap="flat" cmpd="sng" algn="ctr">
                      <a:solidFill>
                        <a:schemeClr val="tx1"/>
                      </a:solidFill>
                      <a:prstDash val="sysDot"/>
                      <a:round/>
                      <a:headEnd type="none" w="med" len="med"/>
                      <a:tailEnd type="none" w="med" len="med"/>
                    </a:lnL>
                    <a:lnR w="28575" cap="flat" cmpd="sng" algn="ctr">
                      <a:solidFill>
                        <a:schemeClr val="tx1"/>
                      </a:solidFill>
                      <a:prstDash val="solid"/>
                      <a:round/>
                      <a:headEnd type="none" w="med" len="med"/>
                      <a:tailEnd type="none" w="med" len="med"/>
                    </a:lnR>
                    <a:lnT w="9525" cap="flat" cmpd="sng" algn="ctr">
                      <a:solidFill>
                        <a:schemeClr val="tx1"/>
                      </a:solidFill>
                      <a:prstDash val="sysDot"/>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en-US" altLang="ja-JP" sz="1100" dirty="0" smtClean="0">
                          <a:latin typeface="+mn-ea"/>
                          <a:ea typeface="+mn-ea"/>
                        </a:rPr>
                        <a:t>2013</a:t>
                      </a:r>
                      <a:r>
                        <a:rPr kumimoji="1" lang="ja-JP" altLang="en-US" sz="1100" dirty="0" smtClean="0">
                          <a:latin typeface="+mn-ea"/>
                          <a:ea typeface="+mn-ea"/>
                        </a:rPr>
                        <a:t>年</a:t>
                      </a:r>
                      <a:endParaRPr kumimoji="1" lang="ja-JP" altLang="en-US" sz="1100" dirty="0">
                        <a:latin typeface="+mn-ea"/>
                        <a:ea typeface="+mn-ea"/>
                      </a:endParaRPr>
                    </a:p>
                  </a:txBody>
                  <a:tcPr marL="59897" marR="59897" marT="29519" marB="29519" anchor="ctr">
                    <a:lnL w="2857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ysDot"/>
                      <a:round/>
                      <a:headEnd type="none" w="med" len="med"/>
                      <a:tailEnd type="none" w="med" len="med"/>
                    </a:lnR>
                    <a:lnT w="9525" cap="flat" cmpd="sng" algn="ctr">
                      <a:solidFill>
                        <a:sysClr val="windowText" lastClr="000000"/>
                      </a:solidFill>
                      <a:prstDash val="sysDot"/>
                      <a:round/>
                      <a:headEnd type="none" w="med" len="med"/>
                      <a:tailEnd type="none" w="med" len="med"/>
                    </a:lnT>
                    <a:lnB w="285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1F497D">
                        <a:lumMod val="40000"/>
                        <a:lumOff val="6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en-US" altLang="ja-JP" sz="1100" dirty="0" smtClean="0">
                          <a:solidFill>
                            <a:schemeClr val="tx1"/>
                          </a:solidFill>
                          <a:latin typeface="+mn-ea"/>
                          <a:ea typeface="+mn-ea"/>
                        </a:rPr>
                        <a:t>2014</a:t>
                      </a:r>
                      <a:r>
                        <a:rPr kumimoji="1" lang="ja-JP" altLang="en-US" sz="1100" dirty="0" smtClean="0">
                          <a:solidFill>
                            <a:schemeClr val="tx1"/>
                          </a:solidFill>
                          <a:latin typeface="+mn-ea"/>
                          <a:ea typeface="+mn-ea"/>
                        </a:rPr>
                        <a:t>年</a:t>
                      </a:r>
                      <a:endParaRPr kumimoji="1" lang="ja-JP" altLang="en-US" sz="1100" dirty="0">
                        <a:solidFill>
                          <a:schemeClr val="tx1"/>
                        </a:solidFill>
                        <a:latin typeface="+mn-ea"/>
                        <a:ea typeface="+mn-ea"/>
                      </a:endParaRPr>
                    </a:p>
                  </a:txBody>
                  <a:tcPr marL="59897" marR="59897" marT="29519" marB="29519" anchor="ctr">
                    <a:lnL w="9525" cap="flat" cmpd="sng" algn="ctr">
                      <a:solidFill>
                        <a:sysClr val="windowText" lastClr="000000"/>
                      </a:solidFill>
                      <a:prstDash val="sysDot"/>
                      <a:round/>
                      <a:headEnd type="none" w="med" len="med"/>
                      <a:tailEnd type="none" w="med" len="med"/>
                    </a:lnL>
                    <a:lnR w="9525" cap="flat" cmpd="sng" algn="ctr">
                      <a:solidFill>
                        <a:sysClr val="windowText" lastClr="000000"/>
                      </a:solidFill>
                      <a:prstDash val="sysDot"/>
                      <a:round/>
                      <a:headEnd type="none" w="med" len="med"/>
                      <a:tailEnd type="none" w="med" len="med"/>
                    </a:lnR>
                    <a:lnT w="9525" cap="flat" cmpd="sng" algn="ctr">
                      <a:solidFill>
                        <a:sysClr val="windowText" lastClr="000000"/>
                      </a:solidFill>
                      <a:prstDash val="sysDot"/>
                      <a:round/>
                      <a:headEnd type="none" w="med" len="med"/>
                      <a:tailEnd type="none" w="med" len="med"/>
                    </a:lnT>
                    <a:lnB w="285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1F497D">
                        <a:lumMod val="40000"/>
                        <a:lumOff val="6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en-US" altLang="ja-JP" sz="1100" dirty="0" smtClean="0">
                          <a:solidFill>
                            <a:schemeClr val="tx1"/>
                          </a:solidFill>
                          <a:latin typeface="+mn-ea"/>
                          <a:ea typeface="+mn-ea"/>
                        </a:rPr>
                        <a:t>2015</a:t>
                      </a:r>
                      <a:r>
                        <a:rPr kumimoji="1" lang="ja-JP" altLang="en-US" sz="1100" dirty="0" smtClean="0">
                          <a:solidFill>
                            <a:schemeClr val="tx1"/>
                          </a:solidFill>
                          <a:latin typeface="+mn-ea"/>
                          <a:ea typeface="+mn-ea"/>
                        </a:rPr>
                        <a:t>年</a:t>
                      </a:r>
                      <a:endParaRPr kumimoji="1" lang="ja-JP" altLang="en-US" sz="1100" dirty="0">
                        <a:solidFill>
                          <a:schemeClr val="tx1"/>
                        </a:solidFill>
                        <a:latin typeface="+mn-ea"/>
                        <a:ea typeface="+mn-ea"/>
                      </a:endParaRPr>
                    </a:p>
                  </a:txBody>
                  <a:tcPr marL="59897" marR="59897" marT="29519" marB="29519" anchor="ctr">
                    <a:lnL w="9525" cap="flat" cmpd="sng" algn="ctr">
                      <a:solidFill>
                        <a:sysClr val="windowText" lastClr="000000"/>
                      </a:solidFill>
                      <a:prstDash val="sysDot"/>
                      <a:round/>
                      <a:headEnd type="none" w="med" len="med"/>
                      <a:tailEnd type="none" w="med" len="med"/>
                    </a:lnL>
                    <a:lnR w="12700"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285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1F497D">
                        <a:lumMod val="40000"/>
                        <a:lumOff val="6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en-US" altLang="ja-JP" sz="1100" dirty="0" smtClean="0">
                          <a:solidFill>
                            <a:schemeClr val="tx1"/>
                          </a:solidFill>
                          <a:latin typeface="+mn-ea"/>
                          <a:ea typeface="+mn-ea"/>
                        </a:rPr>
                        <a:t>2016</a:t>
                      </a:r>
                      <a:r>
                        <a:rPr kumimoji="1" lang="ja-JP" altLang="en-US" sz="1100" dirty="0" smtClean="0">
                          <a:solidFill>
                            <a:schemeClr val="tx1"/>
                          </a:solidFill>
                          <a:latin typeface="+mn-ea"/>
                          <a:ea typeface="+mn-ea"/>
                        </a:rPr>
                        <a:t>年</a:t>
                      </a:r>
                      <a:endParaRPr kumimoji="1" lang="ja-JP" altLang="en-US" sz="1100" dirty="0">
                        <a:solidFill>
                          <a:schemeClr val="tx1"/>
                        </a:solidFill>
                        <a:latin typeface="+mn-ea"/>
                        <a:ea typeface="+mn-ea"/>
                      </a:endParaRPr>
                    </a:p>
                  </a:txBody>
                  <a:tcPr marL="59897" marR="59897" marT="29519" marB="29519" anchor="ctr">
                    <a:lnL w="12700"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ysDot"/>
                      <a:round/>
                      <a:headEnd type="none" w="med" len="med"/>
                      <a:tailEnd type="none" w="med" len="med"/>
                    </a:lnR>
                    <a:lnT w="9525" cap="flat" cmpd="sng" algn="ctr">
                      <a:solidFill>
                        <a:sysClr val="windowText" lastClr="000000"/>
                      </a:solidFill>
                      <a:prstDash val="sysDot"/>
                      <a:round/>
                      <a:headEnd type="none" w="med" len="med"/>
                      <a:tailEnd type="none" w="med" len="med"/>
                    </a:lnT>
                    <a:lnB w="285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1F497D">
                        <a:lumMod val="40000"/>
                        <a:lumOff val="6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en-US" altLang="ja-JP" sz="1100" dirty="0" smtClean="0">
                          <a:solidFill>
                            <a:schemeClr val="tx1"/>
                          </a:solidFill>
                          <a:latin typeface="+mn-ea"/>
                          <a:ea typeface="+mn-ea"/>
                        </a:rPr>
                        <a:t>2017</a:t>
                      </a:r>
                      <a:r>
                        <a:rPr kumimoji="1" lang="ja-JP" altLang="en-US" sz="1100" dirty="0" smtClean="0">
                          <a:solidFill>
                            <a:schemeClr val="tx1"/>
                          </a:solidFill>
                          <a:latin typeface="+mn-ea"/>
                          <a:ea typeface="+mn-ea"/>
                        </a:rPr>
                        <a:t>年</a:t>
                      </a:r>
                      <a:endParaRPr kumimoji="1" lang="ja-JP" altLang="en-US" sz="1100" dirty="0">
                        <a:solidFill>
                          <a:schemeClr val="tx1"/>
                        </a:solidFill>
                        <a:latin typeface="+mn-ea"/>
                        <a:ea typeface="+mn-ea"/>
                      </a:endParaRPr>
                    </a:p>
                  </a:txBody>
                  <a:tcPr marL="59897" marR="59897" marT="29519" marB="29519" anchor="ctr">
                    <a:lnL w="9525" cap="flat" cmpd="sng" algn="ctr">
                      <a:solidFill>
                        <a:sysClr val="windowText" lastClr="000000"/>
                      </a:solidFill>
                      <a:prstDash val="sysDot"/>
                      <a:round/>
                      <a:headEnd type="none" w="med" len="med"/>
                      <a:tailEnd type="none" w="med" len="med"/>
                    </a:lnL>
                    <a:lnR w="9525" cap="flat" cmpd="sng" algn="ctr">
                      <a:solidFill>
                        <a:sysClr val="windowText" lastClr="000000"/>
                      </a:solidFill>
                      <a:prstDash val="sysDot"/>
                      <a:round/>
                      <a:headEnd type="none" w="med" len="med"/>
                      <a:tailEnd type="none" w="med" len="med"/>
                    </a:lnR>
                    <a:lnT w="9525" cap="flat" cmpd="sng" algn="ctr">
                      <a:solidFill>
                        <a:sysClr val="windowText" lastClr="000000"/>
                      </a:solidFill>
                      <a:prstDash val="sysDot"/>
                      <a:round/>
                      <a:headEnd type="none" w="med" len="med"/>
                      <a:tailEnd type="none" w="med" len="med"/>
                    </a:lnT>
                    <a:lnB w="285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1F497D">
                        <a:lumMod val="40000"/>
                        <a:lumOff val="6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en-US" altLang="ja-JP" sz="1100" dirty="0" smtClean="0">
                          <a:solidFill>
                            <a:schemeClr val="tx1"/>
                          </a:solidFill>
                          <a:latin typeface="+mn-ea"/>
                          <a:ea typeface="+mn-ea"/>
                        </a:rPr>
                        <a:t>2018</a:t>
                      </a:r>
                      <a:r>
                        <a:rPr kumimoji="1" lang="ja-JP" altLang="en-US" sz="1100" dirty="0" smtClean="0">
                          <a:solidFill>
                            <a:schemeClr val="tx1"/>
                          </a:solidFill>
                          <a:latin typeface="+mn-ea"/>
                          <a:ea typeface="+mn-ea"/>
                        </a:rPr>
                        <a:t>年</a:t>
                      </a:r>
                      <a:endParaRPr kumimoji="1" lang="ja-JP" altLang="en-US" sz="1100" dirty="0">
                        <a:solidFill>
                          <a:schemeClr val="tx1"/>
                        </a:solidFill>
                        <a:latin typeface="+mn-ea"/>
                        <a:ea typeface="+mn-ea"/>
                      </a:endParaRPr>
                    </a:p>
                  </a:txBody>
                  <a:tcPr marL="59897" marR="59897" marT="29519" marB="29519" anchor="ctr">
                    <a:lnL w="9525" cap="flat" cmpd="sng" algn="ctr">
                      <a:solidFill>
                        <a:sysClr val="windowText" lastClr="000000"/>
                      </a:solidFill>
                      <a:prstDash val="sysDot"/>
                      <a:round/>
                      <a:headEnd type="none" w="med" len="med"/>
                      <a:tailEnd type="none" w="med" len="med"/>
                    </a:lnL>
                    <a:lnR w="12700"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285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1F497D">
                        <a:lumMod val="40000"/>
                        <a:lumOff val="6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en-US" altLang="ja-JP" sz="1100" dirty="0" smtClean="0">
                          <a:solidFill>
                            <a:schemeClr val="tx1"/>
                          </a:solidFill>
                          <a:latin typeface="+mn-ea"/>
                          <a:ea typeface="+mn-ea"/>
                        </a:rPr>
                        <a:t>2019</a:t>
                      </a:r>
                      <a:r>
                        <a:rPr kumimoji="1" lang="ja-JP" altLang="en-US" sz="1100" dirty="0" smtClean="0">
                          <a:solidFill>
                            <a:schemeClr val="tx1"/>
                          </a:solidFill>
                          <a:latin typeface="+mn-ea"/>
                          <a:ea typeface="+mn-ea"/>
                        </a:rPr>
                        <a:t>年</a:t>
                      </a:r>
                      <a:endParaRPr kumimoji="1" lang="ja-JP" altLang="en-US" sz="1100" dirty="0">
                        <a:solidFill>
                          <a:schemeClr val="tx1"/>
                        </a:solidFill>
                        <a:latin typeface="+mn-ea"/>
                        <a:ea typeface="+mn-ea"/>
                      </a:endParaRPr>
                    </a:p>
                  </a:txBody>
                  <a:tcPr marL="59897" marR="59897" marT="29519" marB="29519" anchor="ctr">
                    <a:lnL w="12700"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ysDot"/>
                      <a:round/>
                      <a:headEnd type="none" w="med" len="med"/>
                      <a:tailEnd type="none" w="med" len="med"/>
                    </a:lnR>
                    <a:lnT w="9525" cap="flat" cmpd="sng" algn="ctr">
                      <a:solidFill>
                        <a:sysClr val="windowText" lastClr="000000"/>
                      </a:solidFill>
                      <a:prstDash val="sysDot"/>
                      <a:round/>
                      <a:headEnd type="none" w="med" len="med"/>
                      <a:tailEnd type="none" w="med" len="med"/>
                    </a:lnT>
                    <a:lnB w="285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1F497D">
                        <a:lumMod val="40000"/>
                        <a:lumOff val="6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en-US" altLang="ja-JP" sz="1100" dirty="0" smtClean="0">
                          <a:solidFill>
                            <a:schemeClr val="tx1"/>
                          </a:solidFill>
                          <a:latin typeface="+mn-ea"/>
                          <a:ea typeface="+mn-ea"/>
                        </a:rPr>
                        <a:t>2020</a:t>
                      </a:r>
                      <a:r>
                        <a:rPr kumimoji="1" lang="ja-JP" altLang="en-US" sz="1100" dirty="0" smtClean="0">
                          <a:solidFill>
                            <a:schemeClr val="tx1"/>
                          </a:solidFill>
                          <a:latin typeface="+mn-ea"/>
                          <a:ea typeface="+mn-ea"/>
                        </a:rPr>
                        <a:t>年</a:t>
                      </a:r>
                      <a:endParaRPr kumimoji="1" lang="ja-JP" altLang="en-US" sz="1100" dirty="0">
                        <a:solidFill>
                          <a:schemeClr val="tx1"/>
                        </a:solidFill>
                        <a:latin typeface="+mn-ea"/>
                        <a:ea typeface="+mn-ea"/>
                      </a:endParaRPr>
                    </a:p>
                  </a:txBody>
                  <a:tcPr marL="59897" marR="59897" marT="29519" marB="29519" anchor="ctr">
                    <a:lnL w="9525" cap="flat" cmpd="sng" algn="ctr">
                      <a:solidFill>
                        <a:sysClr val="windowText" lastClr="000000"/>
                      </a:solidFill>
                      <a:prstDash val="sysDot"/>
                      <a:round/>
                      <a:headEnd type="none" w="med" len="med"/>
                      <a:tailEnd type="none" w="med" len="med"/>
                    </a:lnL>
                    <a:lnR w="9525" cap="flat" cmpd="sng" algn="ctr">
                      <a:solidFill>
                        <a:sysClr val="windowText" lastClr="000000"/>
                      </a:solidFill>
                      <a:prstDash val="sysDot"/>
                      <a:round/>
                      <a:headEnd type="none" w="med" len="med"/>
                      <a:tailEnd type="none" w="med" len="med"/>
                    </a:lnR>
                    <a:lnT w="9525" cap="flat" cmpd="sng" algn="ctr">
                      <a:solidFill>
                        <a:sysClr val="windowText" lastClr="000000"/>
                      </a:solidFill>
                      <a:prstDash val="sysDot"/>
                      <a:round/>
                      <a:headEnd type="none" w="med" len="med"/>
                      <a:tailEnd type="none" w="med" len="med"/>
                    </a:lnT>
                    <a:lnB w="285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1F497D">
                        <a:lumMod val="40000"/>
                        <a:lumOff val="6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en-US" altLang="ja-JP" sz="1100" dirty="0" smtClean="0">
                          <a:solidFill>
                            <a:schemeClr val="tx1"/>
                          </a:solidFill>
                          <a:latin typeface="+mn-ea"/>
                          <a:ea typeface="+mn-ea"/>
                        </a:rPr>
                        <a:t>2021</a:t>
                      </a:r>
                      <a:r>
                        <a:rPr kumimoji="1" lang="ja-JP" altLang="en-US" sz="1100" dirty="0" smtClean="0">
                          <a:solidFill>
                            <a:schemeClr val="tx1"/>
                          </a:solidFill>
                          <a:latin typeface="+mn-ea"/>
                          <a:ea typeface="+mn-ea"/>
                        </a:rPr>
                        <a:t>年</a:t>
                      </a:r>
                      <a:endParaRPr kumimoji="1" lang="ja-JP" altLang="en-US" sz="1100" dirty="0">
                        <a:solidFill>
                          <a:schemeClr val="tx1"/>
                        </a:solidFill>
                        <a:latin typeface="+mn-ea"/>
                        <a:ea typeface="+mn-ea"/>
                      </a:endParaRPr>
                    </a:p>
                  </a:txBody>
                  <a:tcPr marL="59897" marR="59897" marT="29519" marB="29519" anchor="ctr">
                    <a:lnL w="9525" cap="flat" cmpd="sng" algn="ctr">
                      <a:solidFill>
                        <a:sysClr val="windowText" lastClr="000000"/>
                      </a:solidFill>
                      <a:prstDash val="sysDot"/>
                      <a:round/>
                      <a:headEnd type="none" w="med" len="med"/>
                      <a:tailEnd type="none" w="med" len="med"/>
                    </a:lnL>
                    <a:lnR w="12700"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285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1F497D">
                        <a:lumMod val="40000"/>
                        <a:lumOff val="60000"/>
                      </a:srgbClr>
                    </a:solidFill>
                  </a:tcPr>
                </a:tc>
                <a:tc vMerge="1">
                  <a:txBody>
                    <a:bodyPr/>
                    <a:lstStyle/>
                    <a:p>
                      <a:pPr algn="ctr"/>
                      <a:endParaRPr kumimoji="1" lang="ja-JP" altLang="en-US" sz="1100" dirty="0">
                        <a:solidFill>
                          <a:schemeClr val="tx1"/>
                        </a:solidFill>
                        <a:latin typeface="+mn-ea"/>
                        <a:ea typeface="+mn-ea"/>
                      </a:endParaRPr>
                    </a:p>
                  </a:txBody>
                  <a:tcPr marL="59898" marR="59898" marT="29519" marB="29519" anchor="ctr">
                    <a:lnL w="9525" cap="flat" cmpd="sng" algn="ctr">
                      <a:solidFill>
                        <a:schemeClr val="tx1"/>
                      </a:solidFill>
                      <a:prstDash val="sysDot"/>
                      <a:round/>
                      <a:headEnd type="none" w="med" len="med"/>
                      <a:tailEnd type="none" w="med" len="med"/>
                    </a:lnL>
                    <a:lnR w="28575" cap="flat" cmpd="sng" algn="ctr">
                      <a:solidFill>
                        <a:schemeClr val="tx1"/>
                      </a:solidFill>
                      <a:prstDash val="solid"/>
                      <a:round/>
                      <a:headEnd type="none" w="med" len="med"/>
                      <a:tailEnd type="none" w="med" len="med"/>
                    </a:lnR>
                    <a:lnT w="9525" cap="flat" cmpd="sng" algn="ctr">
                      <a:solidFill>
                        <a:schemeClr val="tx1"/>
                      </a:solidFill>
                      <a:prstDash val="sysDot"/>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r>
              <a:tr h="765679">
                <a:tc rowSpan="3">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ja-JP" altLang="en-US" sz="1100" dirty="0" smtClean="0">
                          <a:latin typeface="+mn-ea"/>
                          <a:ea typeface="+mn-ea"/>
                        </a:rPr>
                        <a:t>（１）オープンデータ・ビッグデータの活用の推進</a:t>
                      </a:r>
                    </a:p>
                  </a:txBody>
                  <a:tcPr marL="59897" marR="59897" marT="29519" marB="29519" vert="eaVert" anchor="ctr">
                    <a:lnL w="28575" cap="flat" cmpd="sng" algn="ctr">
                      <a:solidFill>
                        <a:sysClr val="windowText" lastClr="000000"/>
                      </a:solidFill>
                      <a:prstDash val="solid"/>
                      <a:round/>
                      <a:headEnd type="none" w="med" len="med"/>
                      <a:tailEnd type="none" w="med" len="med"/>
                    </a:lnL>
                    <a:lnR w="6350" cap="flat" cmpd="sng" algn="ctr">
                      <a:solidFill>
                        <a:sysClr val="windowText" lastClr="000000"/>
                      </a:solidFill>
                      <a:prstDash val="solid"/>
                      <a:round/>
                      <a:headEnd type="none" w="med" len="med"/>
                      <a:tailEnd type="none" w="med" len="med"/>
                    </a:lnR>
                    <a:lnT w="28575" cap="flat" cmpd="sng" algn="ctr">
                      <a:solidFill>
                        <a:sysClr val="windowText" lastClr="000000"/>
                      </a:solidFill>
                      <a:prstDash val="solid"/>
                      <a:round/>
                      <a:headEnd type="none" w="med" len="med"/>
                      <a:tailEnd type="none" w="med" len="med"/>
                    </a:lnT>
                    <a:lnB w="285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rowSpan="3">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ja-JP" altLang="en-US" sz="1100" dirty="0" smtClean="0">
                          <a:latin typeface="+mn-ea"/>
                          <a:ea typeface="+mn-ea"/>
                        </a:rPr>
                        <a:t>①公共データの民間開放（オープンデータ）の推進</a:t>
                      </a:r>
                    </a:p>
                  </a:txBody>
                  <a:tcPr marL="59897" marR="59897" marT="29519" marB="29519" vert="eaVert" anchor="ctr">
                    <a:lnL w="6350" cap="flat" cmpd="sng" algn="ctr">
                      <a:solidFill>
                        <a:sysClr val="windowText" lastClr="000000"/>
                      </a:solidFill>
                      <a:prstDash val="solid"/>
                      <a:round/>
                      <a:headEnd type="none" w="med" len="med"/>
                      <a:tailEnd type="none" w="med" len="med"/>
                    </a:lnL>
                    <a:lnR w="28575" cap="flat" cmpd="sng" algn="ctr">
                      <a:solidFill>
                        <a:sysClr val="windowText" lastClr="000000"/>
                      </a:solidFill>
                      <a:prstDash val="solid"/>
                      <a:round/>
                      <a:headEnd type="none" w="med" len="med"/>
                      <a:tailEnd type="none" w="med" len="med"/>
                    </a:lnR>
                    <a:lnT w="28575" cap="flat" cmpd="sng" algn="ctr">
                      <a:solidFill>
                        <a:sysClr val="windowText" lastClr="000000"/>
                      </a:solidFill>
                      <a:prstDash val="solid"/>
                      <a:round/>
                      <a:headEnd type="none" w="med" len="med"/>
                      <a:tailEnd type="none" w="med" len="med"/>
                    </a:lnT>
                    <a:lnB w="285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100" dirty="0">
                        <a:latin typeface="+mn-ea"/>
                        <a:ea typeface="+mn-ea"/>
                      </a:endParaRPr>
                    </a:p>
                  </a:txBody>
                  <a:tcPr marL="59897" marR="59897" marT="29519" marB="29519">
                    <a:lnL w="2857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dash"/>
                      <a:round/>
                      <a:headEnd type="none" w="med" len="med"/>
                      <a:tailEnd type="none" w="med" len="med"/>
                    </a:lnR>
                    <a:lnT w="28575"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100" dirty="0">
                        <a:latin typeface="+mn-ea"/>
                        <a:ea typeface="+mn-ea"/>
                      </a:endParaRPr>
                    </a:p>
                  </a:txBody>
                  <a:tcPr marL="59897" marR="59897" marT="29519" marB="29519">
                    <a:lnL w="9525" cap="flat" cmpd="sng" algn="ctr">
                      <a:solidFill>
                        <a:sysClr val="windowText" lastClr="000000"/>
                      </a:solidFill>
                      <a:prstDash val="dash"/>
                      <a:round/>
                      <a:headEnd type="none" w="med" len="med"/>
                      <a:tailEnd type="none" w="med" len="med"/>
                    </a:lnL>
                    <a:lnR w="9525" cap="flat" cmpd="sng" algn="ctr">
                      <a:solidFill>
                        <a:sysClr val="windowText" lastClr="000000"/>
                      </a:solidFill>
                      <a:prstDash val="dash"/>
                      <a:round/>
                      <a:headEnd type="none" w="med" len="med"/>
                      <a:tailEnd type="none" w="med" len="med"/>
                    </a:lnR>
                    <a:lnT w="28575"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100" dirty="0">
                        <a:latin typeface="+mn-ea"/>
                        <a:ea typeface="+mn-ea"/>
                      </a:endParaRPr>
                    </a:p>
                  </a:txBody>
                  <a:tcPr marL="59897" marR="59897" marT="29519" marB="29519">
                    <a:lnL w="9525" cap="flat" cmpd="sng" algn="ctr">
                      <a:solidFill>
                        <a:sysClr val="windowText" lastClr="000000"/>
                      </a:solidFill>
                      <a:prstDash val="dash"/>
                      <a:round/>
                      <a:headEnd type="none" w="med" len="med"/>
                      <a:tailEnd type="none" w="med" len="med"/>
                    </a:lnL>
                    <a:lnR w="12700" cap="flat" cmpd="sng" algn="ctr">
                      <a:solidFill>
                        <a:sysClr val="windowText" lastClr="000000"/>
                      </a:solidFill>
                      <a:prstDash val="solid"/>
                      <a:round/>
                      <a:headEnd type="none" w="med" len="med"/>
                      <a:tailEnd type="none" w="med" len="med"/>
                    </a:lnR>
                    <a:lnT w="28575"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100" dirty="0">
                        <a:latin typeface="+mn-ea"/>
                        <a:ea typeface="+mn-ea"/>
                      </a:endParaRPr>
                    </a:p>
                  </a:txBody>
                  <a:tcPr marL="59897" marR="59897" marT="29519" marB="29519">
                    <a:lnL w="12700"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dash"/>
                      <a:round/>
                      <a:headEnd type="none" w="med" len="med"/>
                      <a:tailEnd type="none" w="med" len="med"/>
                    </a:lnR>
                    <a:lnT w="28575"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100" dirty="0">
                        <a:latin typeface="+mn-ea"/>
                        <a:ea typeface="+mn-ea"/>
                      </a:endParaRPr>
                    </a:p>
                  </a:txBody>
                  <a:tcPr marL="59897" marR="59897" marT="29519" marB="29519">
                    <a:lnL w="9525" cap="flat" cmpd="sng" algn="ctr">
                      <a:solidFill>
                        <a:sysClr val="windowText" lastClr="000000"/>
                      </a:solidFill>
                      <a:prstDash val="dash"/>
                      <a:round/>
                      <a:headEnd type="none" w="med" len="med"/>
                      <a:tailEnd type="none" w="med" len="med"/>
                    </a:lnL>
                    <a:lnR w="9525" cap="flat" cmpd="sng" algn="ctr">
                      <a:solidFill>
                        <a:sysClr val="windowText" lastClr="000000"/>
                      </a:solidFill>
                      <a:prstDash val="dash"/>
                      <a:round/>
                      <a:headEnd type="none" w="med" len="med"/>
                      <a:tailEnd type="none" w="med" len="med"/>
                    </a:lnR>
                    <a:lnT w="28575"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100" dirty="0">
                        <a:latin typeface="+mn-ea"/>
                        <a:ea typeface="+mn-ea"/>
                      </a:endParaRPr>
                    </a:p>
                  </a:txBody>
                  <a:tcPr marL="59897" marR="59897" marT="29519" marB="29519">
                    <a:lnL w="9525" cap="flat" cmpd="sng" algn="ctr">
                      <a:solidFill>
                        <a:sysClr val="windowText" lastClr="000000"/>
                      </a:solidFill>
                      <a:prstDash val="dash"/>
                      <a:round/>
                      <a:headEnd type="none" w="med" len="med"/>
                      <a:tailEnd type="none" w="med" len="med"/>
                    </a:lnL>
                    <a:lnR w="12700" cap="flat" cmpd="sng" algn="ctr">
                      <a:solidFill>
                        <a:sysClr val="windowText" lastClr="000000"/>
                      </a:solidFill>
                      <a:prstDash val="solid"/>
                      <a:round/>
                      <a:headEnd type="none" w="med" len="med"/>
                      <a:tailEnd type="none" w="med" len="med"/>
                    </a:lnR>
                    <a:lnT w="28575"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100" dirty="0">
                        <a:latin typeface="+mn-ea"/>
                        <a:ea typeface="+mn-ea"/>
                      </a:endParaRPr>
                    </a:p>
                  </a:txBody>
                  <a:tcPr marL="59897" marR="59897" marT="29519" marB="29519">
                    <a:lnL w="12700"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dash"/>
                      <a:round/>
                      <a:headEnd type="none" w="med" len="med"/>
                      <a:tailEnd type="none" w="med" len="med"/>
                    </a:lnR>
                    <a:lnT w="28575"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100" dirty="0">
                        <a:latin typeface="+mn-ea"/>
                        <a:ea typeface="+mn-ea"/>
                      </a:endParaRPr>
                    </a:p>
                  </a:txBody>
                  <a:tcPr marL="59897" marR="59897" marT="29519" marB="29519">
                    <a:lnL w="9525" cap="flat" cmpd="sng" algn="ctr">
                      <a:solidFill>
                        <a:sysClr val="windowText" lastClr="000000"/>
                      </a:solidFill>
                      <a:prstDash val="dash"/>
                      <a:round/>
                      <a:headEnd type="none" w="med" len="med"/>
                      <a:tailEnd type="none" w="med" len="med"/>
                    </a:lnL>
                    <a:lnR w="9525" cap="flat" cmpd="sng" algn="ctr">
                      <a:solidFill>
                        <a:sysClr val="windowText" lastClr="000000"/>
                      </a:solidFill>
                      <a:prstDash val="dash"/>
                      <a:round/>
                      <a:headEnd type="none" w="med" len="med"/>
                      <a:tailEnd type="none" w="med" len="med"/>
                    </a:lnR>
                    <a:lnT w="28575"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100" dirty="0">
                        <a:latin typeface="+mn-ea"/>
                        <a:ea typeface="+mn-ea"/>
                      </a:endParaRPr>
                    </a:p>
                  </a:txBody>
                  <a:tcPr marL="59897" marR="59897" marT="29519" marB="29519">
                    <a:lnL w="9525" cap="flat" cmpd="sng" algn="ctr">
                      <a:solidFill>
                        <a:sysClr val="windowText" lastClr="000000"/>
                      </a:solidFill>
                      <a:prstDash val="dash"/>
                      <a:round/>
                      <a:headEnd type="none" w="med" len="med"/>
                      <a:tailEnd type="none" w="med" len="med"/>
                    </a:lnL>
                    <a:lnR w="12700" cap="flat" cmpd="sng" algn="ctr">
                      <a:solidFill>
                        <a:sysClr val="windowText" lastClr="000000"/>
                      </a:solidFill>
                      <a:prstDash val="solid"/>
                      <a:round/>
                      <a:headEnd type="none" w="med" len="med"/>
                      <a:tailEnd type="none" w="med" len="med"/>
                    </a:lnR>
                    <a:lnT w="28575"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rowSpan="3">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r>
                        <a:rPr kumimoji="1" lang="ja-JP" altLang="en-US" sz="1100" dirty="0" smtClean="0">
                          <a:latin typeface="+mn-ea"/>
                          <a:ea typeface="+mn-ea"/>
                        </a:rPr>
                        <a:t>・各府省のオープンデータ達成状況</a:t>
                      </a:r>
                    </a:p>
                    <a:p>
                      <a:r>
                        <a:rPr kumimoji="1" lang="en-US" altLang="ja-JP" sz="1100" dirty="0" smtClean="0">
                          <a:latin typeface="+mn-ea"/>
                          <a:ea typeface="+mn-ea"/>
                        </a:rPr>
                        <a:t/>
                      </a:r>
                      <a:br>
                        <a:rPr kumimoji="1" lang="en-US" altLang="ja-JP" sz="1100" dirty="0" smtClean="0">
                          <a:latin typeface="+mn-ea"/>
                          <a:ea typeface="+mn-ea"/>
                        </a:rPr>
                      </a:br>
                      <a:r>
                        <a:rPr kumimoji="1" lang="ja-JP" altLang="en-US" sz="1100" dirty="0" smtClean="0">
                          <a:latin typeface="+mn-ea"/>
                          <a:ea typeface="+mn-ea"/>
                        </a:rPr>
                        <a:t>・データカタログに掲載されるデータセットの数、アクセス数・ダウンロード数</a:t>
                      </a:r>
                    </a:p>
                    <a:p>
                      <a:r>
                        <a:rPr kumimoji="1" lang="en-US" altLang="ja-JP" sz="1100" dirty="0" smtClean="0">
                          <a:latin typeface="+mn-ea"/>
                          <a:ea typeface="+mn-ea"/>
                        </a:rPr>
                        <a:t/>
                      </a:r>
                      <a:br>
                        <a:rPr kumimoji="1" lang="en-US" altLang="ja-JP" sz="1100" dirty="0" smtClean="0">
                          <a:latin typeface="+mn-ea"/>
                          <a:ea typeface="+mn-ea"/>
                        </a:rPr>
                      </a:br>
                      <a:r>
                        <a:rPr kumimoji="1" lang="ja-JP" altLang="en-US" sz="1100" dirty="0" smtClean="0">
                          <a:latin typeface="+mn-ea"/>
                          <a:ea typeface="+mn-ea"/>
                        </a:rPr>
                        <a:t>・オープンデータを活用して開発されたアプリケーションの数</a:t>
                      </a:r>
                      <a:endParaRPr kumimoji="1" lang="en-US" altLang="ja-JP" sz="1100" dirty="0" smtClean="0">
                        <a:latin typeface="+mn-ea"/>
                        <a:ea typeface="+mn-ea"/>
                      </a:endParaRPr>
                    </a:p>
                    <a:p>
                      <a:endParaRPr kumimoji="1" lang="ja-JP" altLang="en-US" sz="1100" dirty="0">
                        <a:latin typeface="+mn-ea"/>
                        <a:ea typeface="+mn-ea"/>
                      </a:endParaRPr>
                    </a:p>
                  </a:txBody>
                  <a:tcPr marL="59897" marR="59897" marT="29519" marB="29519">
                    <a:lnL w="12700" cap="flat" cmpd="sng" algn="ctr">
                      <a:solidFill>
                        <a:sysClr val="windowText" lastClr="000000"/>
                      </a:solidFill>
                      <a:prstDash val="solid"/>
                      <a:round/>
                      <a:headEnd type="none" w="med" len="med"/>
                      <a:tailEnd type="none" w="med" len="med"/>
                    </a:lnL>
                    <a:lnR w="28575" cap="flat" cmpd="sng" algn="ctr">
                      <a:solidFill>
                        <a:sysClr val="windowText" lastClr="000000"/>
                      </a:solidFill>
                      <a:prstDash val="solid"/>
                      <a:round/>
                      <a:headEnd type="none" w="med" len="med"/>
                      <a:tailEnd type="none" w="med" len="med"/>
                    </a:lnR>
                    <a:lnT w="28575" cap="flat" cmpd="sng" algn="ctr">
                      <a:solidFill>
                        <a:sysClr val="windowText" lastClr="000000"/>
                      </a:solidFill>
                      <a:prstDash val="solid"/>
                      <a:round/>
                      <a:headEnd type="none" w="med" len="med"/>
                      <a:tailEnd type="none" w="med" len="med"/>
                    </a:lnT>
                    <a:lnB w="285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r>
              <a:tr h="3960440">
                <a:tc vMerge="1">
                  <a:txBody>
                    <a:bodyPr/>
                    <a:lstStyle/>
                    <a:p>
                      <a:endParaRPr kumimoji="1" lang="ja-JP" altLang="en-US" sz="1000" dirty="0">
                        <a:latin typeface="+mn-ea"/>
                        <a:ea typeface="+mn-ea"/>
                      </a:endParaRPr>
                    </a:p>
                  </a:txBody>
                  <a:tcPr marL="59898" marR="59898" marT="29519" marB="29519">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endParaRPr lang="ja-JP" altLang="en-US" dirty="0"/>
                    </a:p>
                  </a:txBody>
                  <a:tcPr marL="59898" marR="59898" marT="29519" marB="29519">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100" dirty="0">
                        <a:latin typeface="+mn-ea"/>
                        <a:ea typeface="+mn-ea"/>
                      </a:endParaRPr>
                    </a:p>
                  </a:txBody>
                  <a:tcPr marL="59897" marR="59897" marT="29519" marB="29519">
                    <a:lnL w="2857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dash"/>
                      <a:round/>
                      <a:headEnd type="none" w="med" len="med"/>
                      <a:tailEnd type="none" w="med" len="med"/>
                    </a:lnR>
                    <a:lnT w="6350"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100" dirty="0">
                        <a:latin typeface="+mn-ea"/>
                        <a:ea typeface="+mn-ea"/>
                      </a:endParaRPr>
                    </a:p>
                  </a:txBody>
                  <a:tcPr marL="59897" marR="59897" marT="29519" marB="29519">
                    <a:lnL w="9525" cap="flat" cmpd="sng" algn="ctr">
                      <a:solidFill>
                        <a:sysClr val="windowText" lastClr="000000"/>
                      </a:solidFill>
                      <a:prstDash val="dash"/>
                      <a:round/>
                      <a:headEnd type="none" w="med" len="med"/>
                      <a:tailEnd type="none" w="med" len="med"/>
                    </a:lnL>
                    <a:lnR w="9525" cap="flat" cmpd="sng" algn="ctr">
                      <a:solidFill>
                        <a:sysClr val="windowText" lastClr="000000"/>
                      </a:solidFill>
                      <a:prstDash val="dash"/>
                      <a:round/>
                      <a:headEnd type="none" w="med" len="med"/>
                      <a:tailEnd type="none" w="med" len="med"/>
                    </a:lnR>
                    <a:lnT w="6350"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r"/>
                      <a:endParaRPr kumimoji="1" lang="ja-JP" altLang="en-US" sz="1100" dirty="0">
                        <a:latin typeface="+mn-ea"/>
                        <a:ea typeface="+mn-ea"/>
                      </a:endParaRPr>
                    </a:p>
                  </a:txBody>
                  <a:tcPr marL="59897" marR="59897" marT="29519" marB="29519">
                    <a:lnL w="9525" cap="flat" cmpd="sng" algn="ctr">
                      <a:solidFill>
                        <a:sysClr val="windowText" lastClr="000000"/>
                      </a:solidFill>
                      <a:prstDash val="dash"/>
                      <a:round/>
                      <a:headEnd type="none" w="med" len="med"/>
                      <a:tailEnd type="none" w="med" len="med"/>
                    </a:lnL>
                    <a:lnR w="12700" cap="flat" cmpd="sng" algn="ctr">
                      <a:solidFill>
                        <a:sysClr val="windowText" lastClr="000000"/>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100" dirty="0">
                        <a:latin typeface="+mn-ea"/>
                        <a:ea typeface="+mn-ea"/>
                      </a:endParaRPr>
                    </a:p>
                  </a:txBody>
                  <a:tcPr marL="59897" marR="59897" marT="29519" marB="29519">
                    <a:lnL w="12700"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dash"/>
                      <a:round/>
                      <a:headEnd type="none" w="med" len="med"/>
                      <a:tailEnd type="none" w="med" len="med"/>
                    </a:lnR>
                    <a:lnT w="6350"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100" dirty="0">
                        <a:latin typeface="+mn-ea"/>
                        <a:ea typeface="+mn-ea"/>
                      </a:endParaRPr>
                    </a:p>
                  </a:txBody>
                  <a:tcPr marL="59897" marR="59897" marT="29519" marB="29519">
                    <a:lnL w="9525" cap="flat" cmpd="sng" algn="ctr">
                      <a:solidFill>
                        <a:sysClr val="windowText" lastClr="000000"/>
                      </a:solidFill>
                      <a:prstDash val="dash"/>
                      <a:round/>
                      <a:headEnd type="none" w="med" len="med"/>
                      <a:tailEnd type="none" w="med" len="med"/>
                    </a:lnL>
                    <a:lnR w="9525" cap="flat" cmpd="sng" algn="ctr">
                      <a:solidFill>
                        <a:sysClr val="windowText" lastClr="000000"/>
                      </a:solidFill>
                      <a:prstDash val="dash"/>
                      <a:round/>
                      <a:headEnd type="none" w="med" len="med"/>
                      <a:tailEnd type="none" w="med" len="med"/>
                    </a:lnR>
                    <a:lnT w="6350"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100" dirty="0">
                        <a:latin typeface="+mn-ea"/>
                        <a:ea typeface="+mn-ea"/>
                      </a:endParaRPr>
                    </a:p>
                  </a:txBody>
                  <a:tcPr marL="59897" marR="59897" marT="29519" marB="29519">
                    <a:lnL w="9525" cap="flat" cmpd="sng" algn="ctr">
                      <a:solidFill>
                        <a:sysClr val="windowText" lastClr="000000"/>
                      </a:solidFill>
                      <a:prstDash val="dash"/>
                      <a:round/>
                      <a:headEnd type="none" w="med" len="med"/>
                      <a:tailEnd type="none" w="med" len="med"/>
                    </a:lnL>
                    <a:lnR w="12700" cap="flat" cmpd="sng" algn="ctr">
                      <a:solidFill>
                        <a:sysClr val="windowText" lastClr="000000"/>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100" dirty="0">
                        <a:latin typeface="+mn-ea"/>
                        <a:ea typeface="+mn-ea"/>
                      </a:endParaRPr>
                    </a:p>
                  </a:txBody>
                  <a:tcPr marL="59897" marR="59897" marT="29519" marB="29519">
                    <a:lnL w="12700"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dash"/>
                      <a:round/>
                      <a:headEnd type="none" w="med" len="med"/>
                      <a:tailEnd type="none" w="med" len="med"/>
                    </a:lnR>
                    <a:lnT w="6350"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100" dirty="0">
                        <a:latin typeface="+mn-ea"/>
                        <a:ea typeface="+mn-ea"/>
                      </a:endParaRPr>
                    </a:p>
                  </a:txBody>
                  <a:tcPr marL="59897" marR="59897" marT="29519" marB="29519">
                    <a:lnL w="9525" cap="flat" cmpd="sng" algn="ctr">
                      <a:solidFill>
                        <a:sysClr val="windowText" lastClr="000000"/>
                      </a:solidFill>
                      <a:prstDash val="dash"/>
                      <a:round/>
                      <a:headEnd type="none" w="med" len="med"/>
                      <a:tailEnd type="none" w="med" len="med"/>
                    </a:lnL>
                    <a:lnR w="9525" cap="flat" cmpd="sng" algn="ctr">
                      <a:solidFill>
                        <a:sysClr val="windowText" lastClr="000000"/>
                      </a:solidFill>
                      <a:prstDash val="dash"/>
                      <a:round/>
                      <a:headEnd type="none" w="med" len="med"/>
                      <a:tailEnd type="none" w="med" len="med"/>
                    </a:lnR>
                    <a:lnT w="6350"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100" dirty="0">
                        <a:latin typeface="+mn-ea"/>
                        <a:ea typeface="+mn-ea"/>
                      </a:endParaRPr>
                    </a:p>
                  </a:txBody>
                  <a:tcPr marL="59897" marR="59897" marT="29519" marB="29519">
                    <a:lnL w="9525" cap="flat" cmpd="sng" algn="ctr">
                      <a:solidFill>
                        <a:sysClr val="windowText" lastClr="000000"/>
                      </a:solidFill>
                      <a:prstDash val="dash"/>
                      <a:round/>
                      <a:headEnd type="none" w="med" len="med"/>
                      <a:tailEnd type="none" w="med" len="med"/>
                    </a:lnL>
                    <a:lnR w="12700" cap="flat" cmpd="sng" algn="ctr">
                      <a:solidFill>
                        <a:sysClr val="windowText" lastClr="000000"/>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vMerge="1">
                  <a:txBody>
                    <a:bodyPr/>
                    <a:lstStyle/>
                    <a:p>
                      <a:endParaRPr kumimoji="1" lang="ja-JP" altLang="en-US" sz="1100" dirty="0">
                        <a:latin typeface="+mn-ea"/>
                        <a:ea typeface="+mn-ea"/>
                      </a:endParaRPr>
                    </a:p>
                  </a:txBody>
                  <a:tcPr marL="59898" marR="59898" marT="29519" marB="29519">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008112">
                <a:tc vMerge="1">
                  <a:txBody>
                    <a:bodyPr/>
                    <a:lstStyle/>
                    <a:p>
                      <a:endParaRPr kumimoji="1" lang="ja-JP" altLang="en-US" sz="1000" dirty="0">
                        <a:latin typeface="+mn-ea"/>
                        <a:ea typeface="+mn-ea"/>
                      </a:endParaRPr>
                    </a:p>
                  </a:txBody>
                  <a:tcPr marL="59898" marR="59898" marT="29519" marB="29519">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kumimoji="1" lang="ja-JP" altLang="en-US" sz="1100" dirty="0">
                        <a:latin typeface="+mn-ea"/>
                        <a:ea typeface="+mn-ea"/>
                      </a:endParaRPr>
                    </a:p>
                  </a:txBody>
                  <a:tcPr marL="59898" marR="59898" marT="29519" marB="29519" vert="eaVert"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100" dirty="0">
                        <a:latin typeface="+mn-ea"/>
                        <a:ea typeface="+mn-ea"/>
                      </a:endParaRPr>
                    </a:p>
                  </a:txBody>
                  <a:tcPr marL="59897" marR="59897" marT="29519" marB="29519">
                    <a:lnL w="2857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dash"/>
                      <a:round/>
                      <a:headEnd type="none" w="med" len="med"/>
                      <a:tailEnd type="none" w="med" len="med"/>
                    </a:lnR>
                    <a:lnT w="6350" cap="flat" cmpd="sng" algn="ctr">
                      <a:solidFill>
                        <a:sysClr val="windowText" lastClr="000000"/>
                      </a:solidFill>
                      <a:prstDash val="solid"/>
                      <a:round/>
                      <a:headEnd type="none" w="med" len="med"/>
                      <a:tailEnd type="none" w="med" len="med"/>
                    </a:lnT>
                    <a:lnB w="285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100" dirty="0">
                        <a:latin typeface="+mn-ea"/>
                        <a:ea typeface="+mn-ea"/>
                      </a:endParaRPr>
                    </a:p>
                  </a:txBody>
                  <a:tcPr marL="59897" marR="59897" marT="29519" marB="29519">
                    <a:lnL w="9525" cap="flat" cmpd="sng" algn="ctr">
                      <a:solidFill>
                        <a:sysClr val="windowText" lastClr="000000"/>
                      </a:solidFill>
                      <a:prstDash val="dash"/>
                      <a:round/>
                      <a:headEnd type="none" w="med" len="med"/>
                      <a:tailEnd type="none" w="med" len="med"/>
                    </a:lnL>
                    <a:lnR w="9525" cap="flat" cmpd="sng" algn="ctr">
                      <a:solidFill>
                        <a:sysClr val="windowText" lastClr="000000"/>
                      </a:solidFill>
                      <a:prstDash val="dash"/>
                      <a:round/>
                      <a:headEnd type="none" w="med" len="med"/>
                      <a:tailEnd type="none" w="med" len="med"/>
                    </a:lnR>
                    <a:lnT w="6350" cap="flat" cmpd="sng" algn="ctr">
                      <a:solidFill>
                        <a:sysClr val="windowText" lastClr="000000"/>
                      </a:solidFill>
                      <a:prstDash val="solid"/>
                      <a:round/>
                      <a:headEnd type="none" w="med" len="med"/>
                      <a:tailEnd type="none" w="med" len="med"/>
                    </a:lnT>
                    <a:lnB w="285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100" dirty="0">
                        <a:latin typeface="+mn-ea"/>
                        <a:ea typeface="+mn-ea"/>
                      </a:endParaRPr>
                    </a:p>
                  </a:txBody>
                  <a:tcPr marL="59897" marR="59897" marT="29519" marB="29519">
                    <a:lnL w="9525" cap="flat" cmpd="sng" algn="ctr">
                      <a:solidFill>
                        <a:sysClr val="windowText" lastClr="000000"/>
                      </a:solidFill>
                      <a:prstDash val="dash"/>
                      <a:round/>
                      <a:headEnd type="none" w="med" len="med"/>
                      <a:tailEnd type="none" w="med" len="med"/>
                    </a:lnL>
                    <a:lnR w="12700" cap="flat" cmpd="sng" algn="ctr">
                      <a:solidFill>
                        <a:sysClr val="windowText" lastClr="000000"/>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w="285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100" dirty="0">
                        <a:latin typeface="+mn-ea"/>
                        <a:ea typeface="+mn-ea"/>
                      </a:endParaRPr>
                    </a:p>
                  </a:txBody>
                  <a:tcPr marL="59897" marR="59897" marT="29519" marB="29519">
                    <a:lnL w="12700"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dash"/>
                      <a:round/>
                      <a:headEnd type="none" w="med" len="med"/>
                      <a:tailEnd type="none" w="med" len="med"/>
                    </a:lnR>
                    <a:lnT w="6350" cap="flat" cmpd="sng" algn="ctr">
                      <a:solidFill>
                        <a:sysClr val="windowText" lastClr="000000"/>
                      </a:solidFill>
                      <a:prstDash val="solid"/>
                      <a:round/>
                      <a:headEnd type="none" w="med" len="med"/>
                      <a:tailEnd type="none" w="med" len="med"/>
                    </a:lnT>
                    <a:lnB w="285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100" dirty="0">
                        <a:latin typeface="+mn-ea"/>
                        <a:ea typeface="+mn-ea"/>
                      </a:endParaRPr>
                    </a:p>
                  </a:txBody>
                  <a:tcPr marL="59897" marR="59897" marT="29519" marB="29519">
                    <a:lnL w="9525" cap="flat" cmpd="sng" algn="ctr">
                      <a:solidFill>
                        <a:sysClr val="windowText" lastClr="000000"/>
                      </a:solidFill>
                      <a:prstDash val="dash"/>
                      <a:round/>
                      <a:headEnd type="none" w="med" len="med"/>
                      <a:tailEnd type="none" w="med" len="med"/>
                    </a:lnL>
                    <a:lnR w="9525" cap="flat" cmpd="sng" algn="ctr">
                      <a:solidFill>
                        <a:sysClr val="windowText" lastClr="000000"/>
                      </a:solidFill>
                      <a:prstDash val="dash"/>
                      <a:round/>
                      <a:headEnd type="none" w="med" len="med"/>
                      <a:tailEnd type="none" w="med" len="med"/>
                    </a:lnR>
                    <a:lnT w="6350" cap="flat" cmpd="sng" algn="ctr">
                      <a:solidFill>
                        <a:sysClr val="windowText" lastClr="000000"/>
                      </a:solidFill>
                      <a:prstDash val="solid"/>
                      <a:round/>
                      <a:headEnd type="none" w="med" len="med"/>
                      <a:tailEnd type="none" w="med" len="med"/>
                    </a:lnT>
                    <a:lnB w="285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100" dirty="0">
                        <a:latin typeface="+mn-ea"/>
                        <a:ea typeface="+mn-ea"/>
                      </a:endParaRPr>
                    </a:p>
                  </a:txBody>
                  <a:tcPr marL="59897" marR="59897" marT="29519" marB="29519">
                    <a:lnL w="9525" cap="flat" cmpd="sng" algn="ctr">
                      <a:solidFill>
                        <a:sysClr val="windowText" lastClr="000000"/>
                      </a:solidFill>
                      <a:prstDash val="dash"/>
                      <a:round/>
                      <a:headEnd type="none" w="med" len="med"/>
                      <a:tailEnd type="none" w="med" len="med"/>
                    </a:lnL>
                    <a:lnR w="12700" cap="flat" cmpd="sng" algn="ctr">
                      <a:solidFill>
                        <a:sysClr val="windowText" lastClr="000000"/>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w="285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100" dirty="0">
                        <a:latin typeface="+mn-ea"/>
                        <a:ea typeface="+mn-ea"/>
                      </a:endParaRPr>
                    </a:p>
                  </a:txBody>
                  <a:tcPr marL="59897" marR="59897" marT="29519" marB="29519">
                    <a:lnL w="12700"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dash"/>
                      <a:round/>
                      <a:headEnd type="none" w="med" len="med"/>
                      <a:tailEnd type="none" w="med" len="med"/>
                    </a:lnR>
                    <a:lnT w="6350" cap="flat" cmpd="sng" algn="ctr">
                      <a:solidFill>
                        <a:sysClr val="windowText" lastClr="000000"/>
                      </a:solidFill>
                      <a:prstDash val="solid"/>
                      <a:round/>
                      <a:headEnd type="none" w="med" len="med"/>
                      <a:tailEnd type="none" w="med" len="med"/>
                    </a:lnT>
                    <a:lnB w="285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100" dirty="0">
                        <a:latin typeface="+mn-ea"/>
                        <a:ea typeface="+mn-ea"/>
                      </a:endParaRPr>
                    </a:p>
                  </a:txBody>
                  <a:tcPr marL="59897" marR="59897" marT="29519" marB="29519">
                    <a:lnL w="9525" cap="flat" cmpd="sng" algn="ctr">
                      <a:solidFill>
                        <a:sysClr val="windowText" lastClr="000000"/>
                      </a:solidFill>
                      <a:prstDash val="dash"/>
                      <a:round/>
                      <a:headEnd type="none" w="med" len="med"/>
                      <a:tailEnd type="none" w="med" len="med"/>
                    </a:lnL>
                    <a:lnR w="9525" cap="flat" cmpd="sng" algn="ctr">
                      <a:solidFill>
                        <a:sysClr val="windowText" lastClr="000000"/>
                      </a:solidFill>
                      <a:prstDash val="dash"/>
                      <a:round/>
                      <a:headEnd type="none" w="med" len="med"/>
                      <a:tailEnd type="none" w="med" len="med"/>
                    </a:lnR>
                    <a:lnT w="6350" cap="flat" cmpd="sng" algn="ctr">
                      <a:solidFill>
                        <a:sysClr val="windowText" lastClr="000000"/>
                      </a:solidFill>
                      <a:prstDash val="solid"/>
                      <a:round/>
                      <a:headEnd type="none" w="med" len="med"/>
                      <a:tailEnd type="none" w="med" len="med"/>
                    </a:lnT>
                    <a:lnB w="285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100" dirty="0">
                        <a:latin typeface="+mn-ea"/>
                        <a:ea typeface="+mn-ea"/>
                      </a:endParaRPr>
                    </a:p>
                  </a:txBody>
                  <a:tcPr marL="59897" marR="59897" marT="29519" marB="29519">
                    <a:lnL w="9525" cap="flat" cmpd="sng" algn="ctr">
                      <a:solidFill>
                        <a:sysClr val="windowText" lastClr="000000"/>
                      </a:solidFill>
                      <a:prstDash val="dash"/>
                      <a:round/>
                      <a:headEnd type="none" w="med" len="med"/>
                      <a:tailEnd type="none" w="med" len="med"/>
                    </a:lnL>
                    <a:lnR w="12700" cap="flat" cmpd="sng" algn="ctr">
                      <a:solidFill>
                        <a:sysClr val="windowText" lastClr="000000"/>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w="285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vMerge="1">
                  <a:txBody>
                    <a:bodyPr/>
                    <a:lstStyle/>
                    <a:p>
                      <a:endParaRPr kumimoji="1" lang="ja-JP" altLang="en-US" sz="1100" dirty="0">
                        <a:latin typeface="+mn-ea"/>
                        <a:ea typeface="+mn-ea"/>
                      </a:endParaRPr>
                    </a:p>
                  </a:txBody>
                  <a:tcPr marL="59898" marR="59898" marT="29519" marB="29519">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7" name="ホームベース 6"/>
          <p:cNvSpPr/>
          <p:nvPr/>
        </p:nvSpPr>
        <p:spPr>
          <a:xfrm>
            <a:off x="2579976" y="1156851"/>
            <a:ext cx="2048992" cy="624945"/>
          </a:xfrm>
          <a:prstGeom prst="homePlate">
            <a:avLst>
              <a:gd name="adj" fmla="val 26386"/>
            </a:avLst>
          </a:prstGeom>
          <a:solidFill>
            <a:srgbClr val="4BACC6">
              <a:lumMod val="20000"/>
              <a:lumOff val="80000"/>
            </a:srgbClr>
          </a:solidFill>
          <a:ln w="12700" cap="flat" cmpd="sng" algn="ctr">
            <a:solidFill>
              <a:srgbClr val="1F497D"/>
            </a:solidFill>
            <a:prstDash val="solid"/>
          </a:ln>
          <a:effectLst/>
        </p:spPr>
        <p:txBody>
          <a:bodyPr lIns="0" tIns="0" rIns="0" bIns="0" rtlCol="0" anchor="ctr"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　　　その他</a:t>
            </a:r>
            <a:r>
              <a:rPr kumimoji="0" lang="ja-JP" altLang="en-US"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rPr>
              <a:t>、必要な</a:t>
            </a: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利用</a:t>
            </a:r>
            <a:endPar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rPr>
              <a:t>　</a:t>
            </a: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　　ルール</a:t>
            </a:r>
            <a:r>
              <a:rPr kumimoji="0" lang="ja-JP" altLang="en-US"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rPr>
              <a:t>の見直しを</a:t>
            </a: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行う</a:t>
            </a:r>
            <a:endPar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rPr>
              <a:t>　</a:t>
            </a: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　　</a:t>
            </a:r>
            <a:r>
              <a:rPr kumimoji="1"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a:t>
            </a: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内閣官房、全府省</a:t>
            </a:r>
            <a:r>
              <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a:t>
            </a:r>
            <a:endParaRPr kumimoji="1" lang="ja-JP" altLang="en-US"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endParaRPr>
          </a:p>
        </p:txBody>
      </p:sp>
      <p:sp>
        <p:nvSpPr>
          <p:cNvPr id="8" name="ホームベース 7"/>
          <p:cNvSpPr/>
          <p:nvPr/>
        </p:nvSpPr>
        <p:spPr>
          <a:xfrm>
            <a:off x="3944888" y="1959440"/>
            <a:ext cx="4968552" cy="668821"/>
          </a:xfrm>
          <a:prstGeom prst="homePlate">
            <a:avLst>
              <a:gd name="adj" fmla="val 22022"/>
            </a:avLst>
          </a:prstGeom>
          <a:solidFill>
            <a:srgbClr val="4BACC6">
              <a:lumMod val="20000"/>
              <a:lumOff val="80000"/>
            </a:srgbClr>
          </a:solidFill>
          <a:ln w="12700" cap="flat" cmpd="sng" algn="ctr">
            <a:solidFill>
              <a:srgbClr val="1F497D"/>
            </a:solidFill>
            <a:prstDash val="solid"/>
          </a:ln>
          <a:effectLst/>
        </p:spPr>
        <p:txBody>
          <a:bodyPr lIns="0" tIns="0" rIns="0" bIns="0" rtlCol="0" anchor="ctr"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　　　　　データカタログサイトの機能等の改善</a:t>
            </a:r>
            <a:endPar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rPr>
              <a:t>　</a:t>
            </a: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　　　　</a:t>
            </a:r>
            <a:r>
              <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a:t>
            </a: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内閣官房、全府省</a:t>
            </a:r>
            <a:r>
              <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a:t>
            </a:r>
            <a:endParaRPr kumimoji="1" lang="ja-JP" altLang="en-US"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endParaRPr>
          </a:p>
        </p:txBody>
      </p:sp>
      <p:sp>
        <p:nvSpPr>
          <p:cNvPr id="9" name="ホームベース 8"/>
          <p:cNvSpPr/>
          <p:nvPr/>
        </p:nvSpPr>
        <p:spPr>
          <a:xfrm>
            <a:off x="2792761" y="1959440"/>
            <a:ext cx="1512168" cy="671255"/>
          </a:xfrm>
          <a:prstGeom prst="homePlate">
            <a:avLst>
              <a:gd name="adj" fmla="val 20291"/>
            </a:avLst>
          </a:prstGeom>
          <a:solidFill>
            <a:srgbClr val="4BACC6">
              <a:lumMod val="20000"/>
              <a:lumOff val="80000"/>
            </a:srgbClr>
          </a:solidFill>
          <a:ln w="12700" cap="flat" cmpd="sng" algn="ctr">
            <a:solidFill>
              <a:srgbClr val="1F497D"/>
            </a:solidFill>
            <a:prstDash val="solid"/>
          </a:ln>
          <a:effectLst/>
        </p:spPr>
        <p:txBody>
          <a:bodyPr lIns="0" tIns="0" rIns="0" bIns="0" rtlCol="0" anchor="ctr"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　　　データカタログ</a:t>
            </a:r>
            <a:endPar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　　　サイト本格運用</a:t>
            </a:r>
            <a:endPar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rPr>
              <a:t>　</a:t>
            </a: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　　開始　</a:t>
            </a:r>
            <a:r>
              <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a:t>
            </a: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内閣官房、</a:t>
            </a:r>
            <a:endPar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rPr>
              <a:t>　</a:t>
            </a: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　　全府省</a:t>
            </a:r>
            <a:r>
              <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a:t>
            </a:r>
            <a:endParaRPr kumimoji="1" lang="ja-JP" altLang="en-US"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endParaRPr>
          </a:p>
        </p:txBody>
      </p:sp>
      <p:sp>
        <p:nvSpPr>
          <p:cNvPr id="10" name="ホームベース 9"/>
          <p:cNvSpPr/>
          <p:nvPr/>
        </p:nvSpPr>
        <p:spPr>
          <a:xfrm>
            <a:off x="1352600" y="1156741"/>
            <a:ext cx="1440160" cy="624944"/>
          </a:xfrm>
          <a:prstGeom prst="homePlate">
            <a:avLst>
              <a:gd name="adj" fmla="val 26386"/>
            </a:avLst>
          </a:prstGeom>
          <a:solidFill>
            <a:srgbClr val="4BACC6">
              <a:lumMod val="20000"/>
              <a:lumOff val="80000"/>
            </a:srgbClr>
          </a:solidFill>
          <a:ln w="12700" cap="flat" cmpd="sng" algn="ctr">
            <a:solidFill>
              <a:srgbClr val="1F497D"/>
            </a:solidFill>
            <a:prstDash val="solid"/>
          </a:ln>
          <a:effectLst/>
        </p:spPr>
        <p:txBody>
          <a:bodyPr lIns="0" tIns="0" rIns="0" bIns="0" rtlCol="0" anchor="ctr"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　 各府省ホームページ</a:t>
            </a:r>
            <a:endPar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rPr>
              <a:t>　</a:t>
            </a: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 </a:t>
            </a:r>
            <a:r>
              <a:rPr kumimoji="0" lang="ja-JP" altLang="en-US"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rPr>
              <a:t> </a:t>
            </a: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利用ルール見直し　</a:t>
            </a:r>
            <a:endPar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rPr>
              <a:t>　</a:t>
            </a:r>
            <a:r>
              <a:rPr kumimoji="1"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 </a:t>
            </a:r>
            <a:r>
              <a:rPr kumimoji="1"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a:t>
            </a:r>
            <a:r>
              <a:rPr kumimoji="1"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内閣官房</a:t>
            </a:r>
            <a:r>
              <a:rPr kumimoji="0" lang="ja-JP" altLang="en-US"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rPr>
              <a:t>、</a:t>
            </a: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全府省</a:t>
            </a:r>
            <a:r>
              <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a:t>
            </a:r>
            <a:endParaRPr kumimoji="1" lang="ja-JP" altLang="en-US"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endParaRPr>
          </a:p>
        </p:txBody>
      </p:sp>
      <p:sp>
        <p:nvSpPr>
          <p:cNvPr id="11" name="ホームベース 10"/>
          <p:cNvSpPr/>
          <p:nvPr/>
        </p:nvSpPr>
        <p:spPr>
          <a:xfrm>
            <a:off x="848545" y="1156740"/>
            <a:ext cx="632786" cy="625566"/>
          </a:xfrm>
          <a:prstGeom prst="homePlate">
            <a:avLst>
              <a:gd name="adj" fmla="val 15902"/>
            </a:avLst>
          </a:prstGeom>
          <a:solidFill>
            <a:srgbClr val="4F81BD">
              <a:lumMod val="60000"/>
              <a:lumOff val="40000"/>
            </a:srgbClr>
          </a:solidFill>
          <a:ln w="12700" cap="flat" cmpd="sng" algn="ctr">
            <a:solidFill>
              <a:srgbClr val="0070C0"/>
            </a:solidFill>
            <a:prstDash val="solid"/>
          </a:ln>
          <a:effectLst/>
        </p:spPr>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利用</a:t>
            </a:r>
            <a:endParaRPr kumimoji="1"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ルールの</a:t>
            </a:r>
            <a:endParaRPr kumimoji="1"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見直し</a:t>
            </a:r>
            <a:endParaRPr kumimoji="1" lang="en-US" altLang="ja-JP"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endParaRPr>
          </a:p>
        </p:txBody>
      </p:sp>
      <p:sp>
        <p:nvSpPr>
          <p:cNvPr id="12" name="ホームベース 11"/>
          <p:cNvSpPr/>
          <p:nvPr/>
        </p:nvSpPr>
        <p:spPr>
          <a:xfrm>
            <a:off x="1424669" y="1959440"/>
            <a:ext cx="1584175" cy="671255"/>
          </a:xfrm>
          <a:prstGeom prst="homePlate">
            <a:avLst>
              <a:gd name="adj" fmla="val 26386"/>
            </a:avLst>
          </a:prstGeom>
          <a:solidFill>
            <a:srgbClr val="4BACC6">
              <a:lumMod val="20000"/>
              <a:lumOff val="80000"/>
            </a:srgbClr>
          </a:solidFill>
          <a:ln w="12700" cap="flat" cmpd="sng" algn="ctr">
            <a:solidFill>
              <a:srgbClr val="1F497D"/>
            </a:solidFill>
            <a:prstDash val="solid"/>
          </a:ln>
          <a:effectLst/>
        </p:spPr>
        <p:txBody>
          <a:bodyPr lIns="0" tIns="0" rIns="0" bIns="0" rtlCol="0" anchor="ctr"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　　データカタログサイト</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　　試行版立ち上げ</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　　</a:t>
            </a:r>
            <a:r>
              <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a:t>
            </a: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内閣官房、全府省</a:t>
            </a:r>
            <a:r>
              <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a:t>
            </a:r>
            <a:endParaRPr kumimoji="1" lang="ja-JP" altLang="en-US"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endParaRPr>
          </a:p>
        </p:txBody>
      </p:sp>
      <p:sp>
        <p:nvSpPr>
          <p:cNvPr id="13" name="ホームベース 12"/>
          <p:cNvSpPr/>
          <p:nvPr/>
        </p:nvSpPr>
        <p:spPr>
          <a:xfrm>
            <a:off x="1481331" y="4428848"/>
            <a:ext cx="7432107" cy="497470"/>
          </a:xfrm>
          <a:prstGeom prst="homePlate">
            <a:avLst>
              <a:gd name="adj" fmla="val 26386"/>
            </a:avLst>
          </a:prstGeom>
          <a:solidFill>
            <a:srgbClr val="4BACC6">
              <a:lumMod val="20000"/>
              <a:lumOff val="80000"/>
            </a:srgbClr>
          </a:solidFill>
          <a:ln w="12700" cap="flat" cmpd="sng" algn="ctr">
            <a:solidFill>
              <a:srgbClr val="1F497D"/>
            </a:solidFill>
            <a:prstDash val="solid"/>
          </a:ln>
          <a:effectLst/>
        </p:spPr>
        <p:txBody>
          <a:bodyPr lIns="0" tIns="0" rIns="0" bIns="0" rtlCol="0" anchor="ctr"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　　データカタログに登録するデータの充実</a:t>
            </a:r>
            <a:endParaRPr kumimoji="0" lang="en-US" altLang="ja-JP"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　　重点分野（地理空間情報（Ｇ空間情報）、</a:t>
            </a:r>
            <a:r>
              <a:rPr kumimoji="0" lang="ja-JP" altLang="en-US"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rPr>
              <a:t>防災・減災情報</a:t>
            </a: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、予算・決算・調達情報、人</a:t>
            </a:r>
            <a:r>
              <a:rPr kumimoji="0" lang="ja-JP" altLang="en-US"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rPr>
              <a:t>の移動に関する情報</a:t>
            </a: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、白書）</a:t>
            </a:r>
            <a:endPar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rPr>
              <a:t>　</a:t>
            </a: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　から優先的に取り組む</a:t>
            </a:r>
            <a:r>
              <a:rPr kumimoji="0" lang="ja-JP" altLang="en-US"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rPr>
              <a:t>　</a:t>
            </a:r>
            <a:r>
              <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a:t>
            </a: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全府省</a:t>
            </a:r>
            <a:r>
              <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a:t>
            </a:r>
            <a:endParaRPr kumimoji="1" lang="ja-JP" altLang="en-US"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endParaRPr>
          </a:p>
        </p:txBody>
      </p:sp>
      <p:sp>
        <p:nvSpPr>
          <p:cNvPr id="14" name="ホームベース 13"/>
          <p:cNvSpPr/>
          <p:nvPr/>
        </p:nvSpPr>
        <p:spPr>
          <a:xfrm>
            <a:off x="1424669" y="4994788"/>
            <a:ext cx="7488829" cy="315058"/>
          </a:xfrm>
          <a:prstGeom prst="homePlate">
            <a:avLst>
              <a:gd name="adj" fmla="val 26386"/>
            </a:avLst>
          </a:prstGeom>
          <a:solidFill>
            <a:srgbClr val="4BACC6">
              <a:lumMod val="20000"/>
              <a:lumOff val="80000"/>
            </a:srgbClr>
          </a:solidFill>
          <a:ln w="12700" cap="flat" cmpd="sng" algn="ctr">
            <a:solidFill>
              <a:srgbClr val="1F497D"/>
            </a:solidFill>
            <a:prstDash val="solid"/>
          </a:ln>
          <a:effectLst/>
        </p:spPr>
        <p:txBody>
          <a:bodyPr lIns="0" tIns="0" rIns="0" bIns="0" rtlCol="0" anchor="ctr"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　　　統計</a:t>
            </a:r>
            <a:r>
              <a:rPr kumimoji="0" lang="ja-JP" altLang="en-US"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rPr>
              <a:t>データ</a:t>
            </a: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のオープン化の推進　</a:t>
            </a:r>
            <a:r>
              <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a:t>
            </a: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総務省、全府省</a:t>
            </a:r>
            <a:r>
              <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a:t>
            </a:r>
            <a:endParaRPr kumimoji="1" lang="ja-JP" altLang="en-US"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endParaRPr>
          </a:p>
        </p:txBody>
      </p:sp>
      <p:sp>
        <p:nvSpPr>
          <p:cNvPr id="15" name="ホームベース 14"/>
          <p:cNvSpPr/>
          <p:nvPr/>
        </p:nvSpPr>
        <p:spPr>
          <a:xfrm>
            <a:off x="1424609" y="5378316"/>
            <a:ext cx="7488832" cy="315058"/>
          </a:xfrm>
          <a:prstGeom prst="homePlate">
            <a:avLst>
              <a:gd name="adj" fmla="val 26386"/>
            </a:avLst>
          </a:prstGeom>
          <a:solidFill>
            <a:srgbClr val="4BACC6">
              <a:lumMod val="20000"/>
              <a:lumOff val="80000"/>
            </a:srgbClr>
          </a:solidFill>
          <a:ln w="12700" cap="flat" cmpd="sng" algn="ctr">
            <a:solidFill>
              <a:srgbClr val="1F497D"/>
            </a:solidFill>
            <a:prstDash val="solid"/>
          </a:ln>
          <a:effectLst/>
        </p:spPr>
        <p:txBody>
          <a:bodyPr lIns="0" tIns="0" rIns="0" bIns="0" rtlCol="0" anchor="ctr"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　　　地理空間情報（Ｇ空間情報）の</a:t>
            </a:r>
            <a:r>
              <a:rPr kumimoji="0" lang="ja-JP" altLang="en-US"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rPr>
              <a:t>流通基盤</a:t>
            </a: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の整備等</a:t>
            </a:r>
            <a:r>
              <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a:t>
            </a: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総務省、国土交通省、経済産業省</a:t>
            </a:r>
            <a:r>
              <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a:t>
            </a:r>
            <a:endParaRPr kumimoji="1" lang="ja-JP" altLang="en-US"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endParaRPr>
          </a:p>
        </p:txBody>
      </p:sp>
      <p:sp>
        <p:nvSpPr>
          <p:cNvPr id="17" name="ホームベース 16"/>
          <p:cNvSpPr/>
          <p:nvPr/>
        </p:nvSpPr>
        <p:spPr>
          <a:xfrm>
            <a:off x="1481331" y="5870170"/>
            <a:ext cx="3147634" cy="398989"/>
          </a:xfrm>
          <a:prstGeom prst="homePlate">
            <a:avLst>
              <a:gd name="adj" fmla="val 26386"/>
            </a:avLst>
          </a:prstGeom>
          <a:solidFill>
            <a:srgbClr val="4BACC6">
              <a:lumMod val="20000"/>
              <a:lumOff val="80000"/>
            </a:srgbClr>
          </a:solidFill>
          <a:ln w="12700" cap="flat" cmpd="sng" algn="ctr">
            <a:solidFill>
              <a:srgbClr val="1F497D"/>
            </a:solidFill>
            <a:prstDash val="solid"/>
          </a:ln>
          <a:effectLst/>
        </p:spPr>
        <p:txBody>
          <a:bodyPr lIns="0" tIns="0" rIns="0" bIns="0" rtlCol="0" anchor="ctr"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　　オープンデータの普及・啓発と人材育成</a:t>
            </a:r>
            <a:endPar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　　</a:t>
            </a:r>
            <a:r>
              <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a:t>
            </a: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総務省</a:t>
            </a:r>
            <a:r>
              <a:rPr kumimoji="0" lang="ja-JP" altLang="en-US"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rPr>
              <a:t>、</a:t>
            </a: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経済産業省</a:t>
            </a:r>
            <a:r>
              <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a:t>
            </a:r>
            <a:endParaRPr kumimoji="1" lang="ja-JP" altLang="en-US"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endParaRPr>
          </a:p>
        </p:txBody>
      </p:sp>
      <p:sp>
        <p:nvSpPr>
          <p:cNvPr id="18" name="ホームベース 17"/>
          <p:cNvSpPr/>
          <p:nvPr/>
        </p:nvSpPr>
        <p:spPr>
          <a:xfrm>
            <a:off x="1460424" y="6326033"/>
            <a:ext cx="7453015" cy="398989"/>
          </a:xfrm>
          <a:prstGeom prst="homePlate">
            <a:avLst>
              <a:gd name="adj" fmla="val 26386"/>
            </a:avLst>
          </a:prstGeom>
          <a:solidFill>
            <a:srgbClr val="4BACC6">
              <a:lumMod val="20000"/>
              <a:lumOff val="80000"/>
            </a:srgbClr>
          </a:solidFill>
          <a:ln w="12700" cap="flat" cmpd="sng" algn="ctr">
            <a:solidFill>
              <a:srgbClr val="1F497D"/>
            </a:solidFill>
            <a:prstDash val="solid"/>
          </a:ln>
          <a:effectLst/>
        </p:spPr>
        <p:txBody>
          <a:bodyPr lIns="0" tIns="0" rIns="0" bIns="0" rtlCol="0" anchor="ctr"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　　地理空間情報（Ｇ空間情報）を通じた新サービスの創出及び防災・地域活性化の推進</a:t>
            </a:r>
            <a:endPar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　　</a:t>
            </a:r>
            <a:r>
              <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a:t>
            </a: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総務省、国土交通省、経済産業省</a:t>
            </a:r>
            <a:r>
              <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a:t>
            </a:r>
            <a:endParaRPr kumimoji="1" lang="ja-JP" altLang="en-US"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endParaRPr>
          </a:p>
        </p:txBody>
      </p:sp>
      <p:sp>
        <p:nvSpPr>
          <p:cNvPr id="19" name="ホームベース 18"/>
          <p:cNvSpPr/>
          <p:nvPr/>
        </p:nvSpPr>
        <p:spPr>
          <a:xfrm>
            <a:off x="848551" y="5849322"/>
            <a:ext cx="720079" cy="910314"/>
          </a:xfrm>
          <a:prstGeom prst="homePlate">
            <a:avLst>
              <a:gd name="adj" fmla="val 15902"/>
            </a:avLst>
          </a:prstGeom>
          <a:solidFill>
            <a:srgbClr val="4F81BD">
              <a:lumMod val="60000"/>
              <a:lumOff val="40000"/>
            </a:srgbClr>
          </a:solidFill>
          <a:ln w="12700" cap="flat" cmpd="sng" algn="ctr">
            <a:solidFill>
              <a:srgbClr val="0070C0"/>
            </a:solidFill>
            <a:prstDash val="solid"/>
          </a:ln>
          <a:effectLst/>
        </p:spPr>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公共</a:t>
            </a:r>
            <a:endParaRPr kumimoji="1"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データ</a:t>
            </a:r>
            <a:endParaRPr kumimoji="1"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の利用</a:t>
            </a:r>
            <a:endPar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促進</a:t>
            </a:r>
            <a:endParaRPr kumimoji="1" lang="en-US" altLang="ja-JP"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endParaRPr>
          </a:p>
        </p:txBody>
      </p:sp>
      <p:sp>
        <p:nvSpPr>
          <p:cNvPr id="21" name="ホームベース 20"/>
          <p:cNvSpPr/>
          <p:nvPr/>
        </p:nvSpPr>
        <p:spPr>
          <a:xfrm>
            <a:off x="4475128" y="2696620"/>
            <a:ext cx="4438316" cy="1663759"/>
          </a:xfrm>
          <a:prstGeom prst="homePlate">
            <a:avLst>
              <a:gd name="adj" fmla="val 9967"/>
            </a:avLst>
          </a:prstGeom>
          <a:solidFill>
            <a:srgbClr val="4BACC6">
              <a:lumMod val="20000"/>
              <a:lumOff val="80000"/>
            </a:srgbClr>
          </a:solidFill>
          <a:ln w="12700" cap="flat" cmpd="sng" algn="ctr">
            <a:solidFill>
              <a:srgbClr val="1F497D"/>
            </a:solidFill>
            <a:prstDash val="solid"/>
          </a:ln>
          <a:effectLst/>
        </p:spPr>
        <p:txBody>
          <a:bodyPr lIns="0" tIns="0" rIns="0" bIns="0" rtlCol="0" anchor="ctr"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endParaRPr>
          </a:p>
        </p:txBody>
      </p:sp>
      <p:sp>
        <p:nvSpPr>
          <p:cNvPr id="22" name="正方形/長方形 21"/>
          <p:cNvSpPr/>
          <p:nvPr/>
        </p:nvSpPr>
        <p:spPr>
          <a:xfrm>
            <a:off x="4946118" y="3303797"/>
            <a:ext cx="3607282" cy="430887"/>
          </a:xfrm>
          <a:prstGeom prst="rect">
            <a:avLst/>
          </a:prstGeom>
        </p:spPr>
        <p:txBody>
          <a:bodyPr wrap="square" anchor="ctr" anchorCtr="0">
            <a:spAutoFit/>
          </a:bodyPr>
          <a:lstStyle/>
          <a:p>
            <a:r>
              <a:rPr lang="ja-JP" altLang="en-US" sz="1100" dirty="0" smtClean="0">
                <a:latin typeface="+mn-ea"/>
              </a:rPr>
              <a:t>オープンデータに係る基盤の維持管理・普及</a:t>
            </a:r>
            <a:endParaRPr lang="en-US" altLang="ja-JP" sz="1100" dirty="0" smtClean="0">
              <a:latin typeface="+mn-ea"/>
            </a:endParaRPr>
          </a:p>
          <a:p>
            <a:r>
              <a:rPr lang="en-US" altLang="ja-JP" sz="1100" dirty="0" smtClean="0">
                <a:latin typeface="+mn-ea"/>
              </a:rPr>
              <a:t>【</a:t>
            </a:r>
            <a:r>
              <a:rPr lang="ja-JP" altLang="en-US" sz="1100" dirty="0" smtClean="0">
                <a:latin typeface="+mn-ea"/>
              </a:rPr>
              <a:t>内閣官房</a:t>
            </a:r>
            <a:r>
              <a:rPr lang="ja-JP" altLang="en-US" sz="1100" dirty="0">
                <a:latin typeface="+mn-ea"/>
              </a:rPr>
              <a:t>、</a:t>
            </a:r>
            <a:r>
              <a:rPr lang="ja-JP" altLang="en-US" sz="1100" dirty="0" smtClean="0">
                <a:latin typeface="+mn-ea"/>
              </a:rPr>
              <a:t>総務省</a:t>
            </a:r>
            <a:r>
              <a:rPr lang="ja-JP" altLang="en-US" sz="1100" dirty="0">
                <a:latin typeface="+mn-ea"/>
              </a:rPr>
              <a:t>、</a:t>
            </a:r>
            <a:r>
              <a:rPr lang="ja-JP" altLang="en-US" sz="1100" dirty="0" smtClean="0">
                <a:latin typeface="+mn-ea"/>
              </a:rPr>
              <a:t>経済産業省</a:t>
            </a:r>
            <a:r>
              <a:rPr lang="en-US" altLang="ja-JP" sz="1100" dirty="0" smtClean="0">
                <a:latin typeface="+mn-ea"/>
              </a:rPr>
              <a:t>】</a:t>
            </a:r>
            <a:endParaRPr lang="ja-JP" altLang="en-US" sz="1100" dirty="0">
              <a:latin typeface="+mn-ea"/>
            </a:endParaRPr>
          </a:p>
        </p:txBody>
      </p:sp>
      <p:sp>
        <p:nvSpPr>
          <p:cNvPr id="23" name="ホームベース 22"/>
          <p:cNvSpPr/>
          <p:nvPr/>
        </p:nvSpPr>
        <p:spPr>
          <a:xfrm>
            <a:off x="1481332" y="2696620"/>
            <a:ext cx="3255644" cy="1663759"/>
          </a:xfrm>
          <a:prstGeom prst="homePlate">
            <a:avLst>
              <a:gd name="adj" fmla="val 15428"/>
            </a:avLst>
          </a:prstGeom>
          <a:solidFill>
            <a:srgbClr val="4BACC6">
              <a:lumMod val="20000"/>
              <a:lumOff val="80000"/>
            </a:srgbClr>
          </a:solidFill>
          <a:ln w="12700" cap="flat" cmpd="sng" algn="ctr">
            <a:solidFill>
              <a:srgbClr val="1F497D"/>
            </a:solidFill>
            <a:prstDash val="solid"/>
          </a:ln>
          <a:effectLst/>
        </p:spPr>
        <p:txBody>
          <a:bodyPr lIns="0" tIns="0" rIns="0" bIns="0" rtlCol="0" anchor="ctr"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endParaRPr>
          </a:p>
        </p:txBody>
      </p:sp>
      <p:sp>
        <p:nvSpPr>
          <p:cNvPr id="24" name="正方形/長方形 23"/>
          <p:cNvSpPr/>
          <p:nvPr/>
        </p:nvSpPr>
        <p:spPr>
          <a:xfrm>
            <a:off x="1928664" y="2716690"/>
            <a:ext cx="2204450" cy="430887"/>
          </a:xfrm>
          <a:prstGeom prst="rect">
            <a:avLst/>
          </a:prstGeom>
        </p:spPr>
        <p:txBody>
          <a:bodyPr wrap="none" anchor="ctr" anchorCtr="0">
            <a:spAutoFit/>
          </a:bodyPr>
          <a:lstStyle/>
          <a:p>
            <a:r>
              <a:rPr lang="ja-JP" altLang="en-US" sz="1100" dirty="0" smtClean="0">
                <a:latin typeface="+mn-ea"/>
              </a:rPr>
              <a:t>オープンデータに係る基盤の整備</a:t>
            </a:r>
            <a:endParaRPr lang="en-US" altLang="ja-JP" sz="1100" dirty="0" smtClean="0">
              <a:latin typeface="+mn-ea"/>
            </a:endParaRPr>
          </a:p>
          <a:p>
            <a:r>
              <a:rPr lang="en-US" altLang="ja-JP" sz="1100" dirty="0" smtClean="0">
                <a:latin typeface="+mn-ea"/>
              </a:rPr>
              <a:t>【</a:t>
            </a:r>
            <a:r>
              <a:rPr lang="ja-JP" altLang="en-US" sz="1100" dirty="0" smtClean="0">
                <a:latin typeface="+mn-ea"/>
              </a:rPr>
              <a:t>内閣官房</a:t>
            </a:r>
            <a:r>
              <a:rPr lang="ja-JP" altLang="en-US" sz="1100" dirty="0">
                <a:latin typeface="+mn-ea"/>
              </a:rPr>
              <a:t>、</a:t>
            </a:r>
            <a:r>
              <a:rPr lang="ja-JP" altLang="en-US" sz="1100" dirty="0" smtClean="0">
                <a:latin typeface="+mn-ea"/>
              </a:rPr>
              <a:t>総務省</a:t>
            </a:r>
            <a:r>
              <a:rPr lang="ja-JP" altLang="en-US" sz="1100" dirty="0">
                <a:latin typeface="+mn-ea"/>
              </a:rPr>
              <a:t>、</a:t>
            </a:r>
            <a:r>
              <a:rPr lang="ja-JP" altLang="en-US" sz="1100" dirty="0" smtClean="0">
                <a:latin typeface="+mn-ea"/>
              </a:rPr>
              <a:t>経済産業省</a:t>
            </a:r>
            <a:r>
              <a:rPr lang="en-US" altLang="ja-JP" sz="1100" dirty="0" smtClean="0">
                <a:latin typeface="+mn-ea"/>
              </a:rPr>
              <a:t>】</a:t>
            </a:r>
            <a:endParaRPr lang="ja-JP" altLang="en-US" sz="1100" dirty="0">
              <a:latin typeface="+mn-ea"/>
            </a:endParaRPr>
          </a:p>
        </p:txBody>
      </p:sp>
      <p:sp>
        <p:nvSpPr>
          <p:cNvPr id="25" name="ホームベース 24"/>
          <p:cNvSpPr/>
          <p:nvPr/>
        </p:nvSpPr>
        <p:spPr>
          <a:xfrm>
            <a:off x="1640790" y="3127929"/>
            <a:ext cx="2834332" cy="517088"/>
          </a:xfrm>
          <a:prstGeom prst="homePlate">
            <a:avLst>
              <a:gd name="adj" fmla="val 26386"/>
            </a:avLst>
          </a:prstGeom>
          <a:solidFill>
            <a:srgbClr val="4BACC6">
              <a:lumMod val="20000"/>
              <a:lumOff val="80000"/>
            </a:srgbClr>
          </a:solidFill>
          <a:ln w="12700" cap="flat" cmpd="sng" algn="ctr">
            <a:solidFill>
              <a:srgbClr val="1F497D"/>
            </a:solidFill>
            <a:prstDash val="solid"/>
          </a:ln>
          <a:effectLst/>
        </p:spPr>
        <p:txBody>
          <a:bodyPr lIns="0" tIns="0" rIns="0" bIns="0" rtlCol="0" anchor="ctr"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　情報</a:t>
            </a:r>
            <a:r>
              <a:rPr kumimoji="0" lang="ja-JP" altLang="en-US" sz="1050" b="0" i="0" u="none" strike="noStrike" kern="0" cap="none" spc="0" normalizeH="0" baseline="0" noProof="0" dirty="0">
                <a:ln>
                  <a:noFill/>
                </a:ln>
                <a:solidFill>
                  <a:sysClr val="windowText" lastClr="000000"/>
                </a:solidFill>
                <a:effectLst/>
                <a:uLnTx/>
                <a:uFillTx/>
                <a:latin typeface="ＭＳ Ｐゴシック"/>
                <a:ea typeface="ＭＳ Ｐゴシック"/>
                <a:cs typeface="+mn-cs"/>
              </a:rPr>
              <a:t>流通連携基盤共通</a:t>
            </a:r>
            <a:r>
              <a:rPr kumimoji="0" lang="en-US" altLang="ja-JP" sz="1050" b="0" i="0" u="none" strike="noStrike" kern="0" cap="none" spc="0" normalizeH="0" baseline="0" noProof="0" dirty="0">
                <a:ln>
                  <a:noFill/>
                </a:ln>
                <a:solidFill>
                  <a:sysClr val="windowText" lastClr="000000"/>
                </a:solidFill>
                <a:effectLst/>
                <a:uLnTx/>
                <a:uFillTx/>
                <a:latin typeface="ＭＳ Ｐゴシック"/>
                <a:ea typeface="ＭＳ Ｐゴシック"/>
                <a:cs typeface="+mn-cs"/>
              </a:rPr>
              <a:t>API</a:t>
            </a:r>
            <a:r>
              <a:rPr kumimoji="0" lang="ja-JP" altLang="en-US" sz="1050" b="0" i="0" u="none" strike="noStrike" kern="0" cap="none" spc="0" normalizeH="0" baseline="0" noProof="0" dirty="0">
                <a:ln>
                  <a:noFill/>
                </a:ln>
                <a:solidFill>
                  <a:sysClr val="windowText" lastClr="000000"/>
                </a:solidFill>
                <a:effectLst/>
                <a:uLnTx/>
                <a:uFillTx/>
                <a:latin typeface="ＭＳ Ｐゴシック"/>
                <a:ea typeface="ＭＳ Ｐゴシック"/>
                <a:cs typeface="+mn-cs"/>
              </a:rPr>
              <a:t>（データモデル</a:t>
            </a:r>
            <a:r>
              <a:rPr kumimoji="0" lang="ja-JP" altLang="en-US" sz="105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a:t>
            </a:r>
            <a:endParaRPr kumimoji="0" lang="en-US" altLang="ja-JP" sz="105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sysClr val="windowText" lastClr="000000"/>
                </a:solidFill>
                <a:effectLst/>
                <a:uLnTx/>
                <a:uFillTx/>
                <a:latin typeface="ＭＳ Ｐゴシック"/>
                <a:ea typeface="ＭＳ Ｐゴシック"/>
                <a:cs typeface="+mn-cs"/>
              </a:rPr>
              <a:t>　</a:t>
            </a:r>
            <a:r>
              <a:rPr kumimoji="0" lang="ja-JP" altLang="en-US" sz="105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共通</a:t>
            </a:r>
            <a:r>
              <a:rPr kumimoji="0" lang="ja-JP" altLang="en-US" sz="1050" b="0" i="0" u="none" strike="noStrike" kern="0" cap="none" spc="0" normalizeH="0" baseline="0" noProof="0" dirty="0">
                <a:ln>
                  <a:noFill/>
                </a:ln>
                <a:solidFill>
                  <a:sysClr val="windowText" lastClr="000000"/>
                </a:solidFill>
                <a:effectLst/>
                <a:uLnTx/>
                <a:uFillTx/>
                <a:latin typeface="ＭＳ Ｐゴシック"/>
                <a:ea typeface="ＭＳ Ｐゴシック"/>
                <a:cs typeface="+mn-cs"/>
              </a:rPr>
              <a:t>ボキャブラリ、標準</a:t>
            </a:r>
            <a:r>
              <a:rPr kumimoji="0" lang="en-US" altLang="ja-JP" sz="1050" b="0" i="0" u="none" strike="noStrike" kern="0" cap="none" spc="0" normalizeH="0" baseline="0" noProof="0" dirty="0">
                <a:ln>
                  <a:noFill/>
                </a:ln>
                <a:solidFill>
                  <a:sysClr val="windowText" lastClr="000000"/>
                </a:solidFill>
                <a:effectLst/>
                <a:uLnTx/>
                <a:uFillTx/>
                <a:latin typeface="ＭＳ Ｐゴシック"/>
                <a:ea typeface="ＭＳ Ｐゴシック"/>
                <a:cs typeface="+mn-cs"/>
              </a:rPr>
              <a:t>API</a:t>
            </a:r>
            <a:r>
              <a:rPr kumimoji="0" lang="ja-JP" altLang="en-US" sz="1050" b="0" i="0" u="none" strike="noStrike" kern="0" cap="none" spc="0" normalizeH="0" baseline="0" noProof="0" dirty="0">
                <a:ln>
                  <a:noFill/>
                </a:ln>
                <a:solidFill>
                  <a:sysClr val="windowText" lastClr="000000"/>
                </a:solidFill>
                <a:effectLst/>
                <a:uLnTx/>
                <a:uFillTx/>
                <a:latin typeface="ＭＳ Ｐゴシック"/>
                <a:ea typeface="ＭＳ Ｐゴシック"/>
                <a:cs typeface="+mn-cs"/>
              </a:rPr>
              <a:t>規格等）の開発</a:t>
            </a:r>
            <a:r>
              <a:rPr kumimoji="0" lang="ja-JP" altLang="en-US" sz="105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a:t>
            </a:r>
            <a:endParaRPr kumimoji="0" lang="en-US" altLang="ja-JP" sz="105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sysClr val="windowText" lastClr="000000"/>
                </a:solidFill>
                <a:effectLst/>
                <a:uLnTx/>
                <a:uFillTx/>
                <a:latin typeface="ＭＳ Ｐゴシック"/>
                <a:ea typeface="ＭＳ Ｐゴシック"/>
                <a:cs typeface="+mn-cs"/>
              </a:rPr>
              <a:t>　</a:t>
            </a:r>
            <a:r>
              <a:rPr kumimoji="0" lang="ja-JP" altLang="en-US" sz="105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実証　</a:t>
            </a:r>
            <a:r>
              <a:rPr kumimoji="0" lang="en-US" altLang="ja-JP" sz="105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a:t>
            </a:r>
            <a:r>
              <a:rPr kumimoji="0" lang="ja-JP" altLang="en-US" sz="1050" b="0" i="0" u="none" strike="noStrike" kern="0" cap="none" spc="0" normalizeH="0" baseline="0" noProof="0" dirty="0">
                <a:ln>
                  <a:noFill/>
                </a:ln>
                <a:solidFill>
                  <a:sysClr val="windowText" lastClr="000000"/>
                </a:solidFill>
                <a:effectLst/>
                <a:uLnTx/>
                <a:uFillTx/>
                <a:latin typeface="ＭＳ Ｐゴシック"/>
                <a:ea typeface="ＭＳ Ｐゴシック"/>
                <a:cs typeface="+mn-cs"/>
              </a:rPr>
              <a:t>総務省</a:t>
            </a:r>
            <a:r>
              <a:rPr kumimoji="0" lang="en-US" altLang="ja-JP" sz="1050" b="0" i="0" u="none" strike="noStrike" kern="0" cap="none" spc="0" normalizeH="0" baseline="0" noProof="0" dirty="0">
                <a:ln>
                  <a:noFill/>
                </a:ln>
                <a:solidFill>
                  <a:sysClr val="windowText" lastClr="000000"/>
                </a:solidFill>
                <a:effectLst/>
                <a:uLnTx/>
                <a:uFillTx/>
                <a:latin typeface="ＭＳ Ｐゴシック"/>
                <a:ea typeface="ＭＳ Ｐゴシック"/>
                <a:cs typeface="+mn-cs"/>
              </a:rPr>
              <a:t>】</a:t>
            </a:r>
          </a:p>
        </p:txBody>
      </p:sp>
      <p:sp>
        <p:nvSpPr>
          <p:cNvPr id="26" name="ホームベース 25"/>
          <p:cNvSpPr/>
          <p:nvPr/>
        </p:nvSpPr>
        <p:spPr>
          <a:xfrm>
            <a:off x="1634047" y="3938156"/>
            <a:ext cx="2809944" cy="357624"/>
          </a:xfrm>
          <a:prstGeom prst="homePlate">
            <a:avLst>
              <a:gd name="adj" fmla="val 26386"/>
            </a:avLst>
          </a:prstGeom>
          <a:solidFill>
            <a:srgbClr val="4BACC6">
              <a:lumMod val="20000"/>
              <a:lumOff val="80000"/>
            </a:srgbClr>
          </a:solidFill>
          <a:ln w="12700" cap="flat" cmpd="sng" algn="ctr">
            <a:solidFill>
              <a:srgbClr val="1F497D"/>
            </a:solidFill>
            <a:prstDash val="solid"/>
          </a:ln>
          <a:effectLst/>
        </p:spPr>
        <p:txBody>
          <a:bodyPr lIns="0" tIns="0" rIns="0" bIns="0" rtlCol="0" anchor="ctr"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　情報</a:t>
            </a:r>
            <a:r>
              <a:rPr kumimoji="0" lang="ja-JP" altLang="en-US" sz="1050" b="0" i="0" u="none" strike="noStrike" kern="0" cap="none" spc="0" normalizeH="0" baseline="0" noProof="0" dirty="0">
                <a:ln>
                  <a:noFill/>
                </a:ln>
                <a:solidFill>
                  <a:sysClr val="windowText" lastClr="000000"/>
                </a:solidFill>
                <a:effectLst/>
                <a:uLnTx/>
                <a:uFillTx/>
                <a:latin typeface="ＭＳ Ｐゴシック"/>
                <a:ea typeface="ＭＳ Ｐゴシック"/>
                <a:cs typeface="+mn-cs"/>
              </a:rPr>
              <a:t>連携用語彙データベースの開発・実証</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　</a:t>
            </a:r>
            <a:r>
              <a:rPr kumimoji="0" lang="en-US" altLang="ja-JP" sz="105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a:t>
            </a:r>
            <a:r>
              <a:rPr kumimoji="0" lang="ja-JP" altLang="en-US" sz="1050" b="0" i="0" u="none" strike="noStrike" kern="0" cap="none" spc="0" normalizeH="0" baseline="0" noProof="0" dirty="0">
                <a:ln>
                  <a:noFill/>
                </a:ln>
                <a:solidFill>
                  <a:sysClr val="windowText" lastClr="000000"/>
                </a:solidFill>
                <a:effectLst/>
                <a:uLnTx/>
                <a:uFillTx/>
                <a:latin typeface="ＭＳ Ｐゴシック"/>
                <a:ea typeface="ＭＳ Ｐゴシック"/>
                <a:cs typeface="+mn-cs"/>
              </a:rPr>
              <a:t>経済産業省</a:t>
            </a:r>
            <a:r>
              <a:rPr kumimoji="0" lang="en-US" altLang="ja-JP" sz="1050" b="0" i="0" u="none" strike="noStrike" kern="0" cap="none" spc="0" normalizeH="0" baseline="0" noProof="0" dirty="0">
                <a:ln>
                  <a:noFill/>
                </a:ln>
                <a:solidFill>
                  <a:sysClr val="windowText" lastClr="000000"/>
                </a:solidFill>
                <a:effectLst/>
                <a:uLnTx/>
                <a:uFillTx/>
                <a:latin typeface="ＭＳ Ｐゴシック"/>
                <a:ea typeface="ＭＳ Ｐゴシック"/>
                <a:cs typeface="+mn-cs"/>
              </a:rPr>
              <a:t>】</a:t>
            </a:r>
          </a:p>
        </p:txBody>
      </p:sp>
      <p:sp>
        <p:nvSpPr>
          <p:cNvPr id="27" name="上下矢印 26"/>
          <p:cNvSpPr/>
          <p:nvPr/>
        </p:nvSpPr>
        <p:spPr>
          <a:xfrm>
            <a:off x="2580030" y="3611836"/>
            <a:ext cx="1054277" cy="335102"/>
          </a:xfrm>
          <a:prstGeom prst="upDownArrow">
            <a:avLst>
              <a:gd name="adj1" fmla="val 50000"/>
              <a:gd name="adj2" fmla="val 22764"/>
            </a:avLst>
          </a:prstGeom>
          <a:solidFill>
            <a:srgbClr val="385D8A"/>
          </a:solidFill>
          <a:ln w="6350" cap="flat" cmpd="sng" algn="ctr">
            <a:solidFill>
              <a:srgbClr val="1F497D">
                <a:lumMod val="75000"/>
              </a:srgbClr>
            </a:solidFill>
            <a:prstDash val="solid"/>
          </a:ln>
          <a:effectLst/>
        </p:spPr>
        <p:txBody>
          <a:bodyPr rtlCol="0" anchor="ctr"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sysClr val="window" lastClr="FFFFFF"/>
              </a:solidFill>
              <a:effectLst/>
              <a:uLnTx/>
              <a:uFillTx/>
              <a:latin typeface="ＭＳ Ｐゴシック"/>
              <a:ea typeface="ＭＳ Ｐゴシック"/>
              <a:cs typeface="+mn-cs"/>
            </a:endParaRPr>
          </a:p>
        </p:txBody>
      </p:sp>
      <p:sp>
        <p:nvSpPr>
          <p:cNvPr id="28" name="テキスト ボックス 27"/>
          <p:cNvSpPr txBox="1"/>
          <p:nvPr/>
        </p:nvSpPr>
        <p:spPr>
          <a:xfrm>
            <a:off x="2860896" y="3640895"/>
            <a:ext cx="492443" cy="276999"/>
          </a:xfrm>
          <a:prstGeom prst="rect">
            <a:avLst/>
          </a:prstGeom>
          <a:noFill/>
        </p:spPr>
        <p:txBody>
          <a:bodyPr wrap="none" rtlCol="0" anchor="ctr" anchorCtr="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200" b="1" i="0" u="none" strike="noStrike" kern="0" cap="none" spc="0" normalizeH="0" baseline="0" noProof="0" dirty="0" smtClean="0">
                <a:ln>
                  <a:noFill/>
                </a:ln>
                <a:solidFill>
                  <a:sysClr val="window" lastClr="FFFFFF"/>
                </a:solidFill>
                <a:effectLst/>
                <a:uLnTx/>
                <a:uFillTx/>
                <a:latin typeface="ＭＳ Ｐゴシック"/>
              </a:rPr>
              <a:t>連携</a:t>
            </a:r>
            <a:endParaRPr kumimoji="1" lang="ja-JP" altLang="en-US" sz="1200" b="1" i="0" u="none" strike="noStrike" kern="0" cap="none" spc="0" normalizeH="0" baseline="0" noProof="0" dirty="0">
              <a:ln>
                <a:noFill/>
              </a:ln>
              <a:solidFill>
                <a:sysClr val="window" lastClr="FFFFFF"/>
              </a:solidFill>
              <a:effectLst/>
              <a:uLnTx/>
              <a:uFillTx/>
              <a:latin typeface="ＭＳ Ｐゴシック"/>
            </a:endParaRPr>
          </a:p>
        </p:txBody>
      </p:sp>
      <p:sp>
        <p:nvSpPr>
          <p:cNvPr id="29" name="ホームベース 28"/>
          <p:cNvSpPr/>
          <p:nvPr/>
        </p:nvSpPr>
        <p:spPr>
          <a:xfrm>
            <a:off x="848551" y="1895526"/>
            <a:ext cx="720079" cy="3842830"/>
          </a:xfrm>
          <a:prstGeom prst="homePlate">
            <a:avLst>
              <a:gd name="adj" fmla="val 15902"/>
            </a:avLst>
          </a:prstGeom>
          <a:solidFill>
            <a:srgbClr val="4F81BD">
              <a:lumMod val="60000"/>
              <a:lumOff val="40000"/>
            </a:srgbClr>
          </a:solidFill>
          <a:ln w="12700" cap="flat" cmpd="sng" algn="ctr">
            <a:solidFill>
              <a:srgbClr val="0070C0"/>
            </a:solidFill>
            <a:prstDash val="solid"/>
          </a:ln>
          <a:effectLst/>
        </p:spPr>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データ</a:t>
            </a:r>
            <a:endPar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カタログ</a:t>
            </a:r>
            <a:endPar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の整備と</a:t>
            </a:r>
            <a:endPar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公開内容</a:t>
            </a:r>
            <a:endPar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err="1" smtClean="0">
                <a:ln>
                  <a:noFill/>
                </a:ln>
                <a:solidFill>
                  <a:sysClr val="windowText" lastClr="000000"/>
                </a:solidFill>
                <a:effectLst/>
                <a:uLnTx/>
                <a:uFillTx/>
                <a:latin typeface="ＭＳ Ｐゴシック"/>
                <a:ea typeface="ＭＳ Ｐゴシック"/>
                <a:cs typeface="+mn-cs"/>
              </a:rPr>
              <a:t>の</a:t>
            </a:r>
            <a:r>
              <a:rPr kumimoji="0" lang="ja-JP" altLang="en-US" sz="1100" b="0" i="0" u="none" strike="noStrike" kern="0" cap="none" spc="0" normalizeH="0" baseline="0" noProof="0" dirty="0" err="1">
                <a:ln>
                  <a:noFill/>
                </a:ln>
                <a:solidFill>
                  <a:sysClr val="windowText" lastClr="000000"/>
                </a:solidFill>
                <a:effectLst/>
                <a:uLnTx/>
                <a:uFillTx/>
                <a:latin typeface="ＭＳ Ｐゴシック"/>
                <a:ea typeface="ＭＳ Ｐゴシック"/>
                <a:cs typeface="+mn-cs"/>
              </a:rPr>
              <a:t>拡</a:t>
            </a: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大・</a:t>
            </a:r>
            <a:endParaRPr kumimoji="0" lang="en-US" altLang="ja-JP"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smtClean="0">
                <a:ln>
                  <a:noFill/>
                </a:ln>
                <a:solidFill>
                  <a:sysClr val="windowText" lastClr="000000"/>
                </a:solidFill>
                <a:effectLst/>
                <a:uLnTx/>
                <a:uFillTx/>
                <a:latin typeface="ＭＳ Ｐゴシック"/>
                <a:ea typeface="ＭＳ Ｐゴシック"/>
                <a:cs typeface="+mn-cs"/>
              </a:rPr>
              <a:t>充実</a:t>
            </a:r>
            <a:endParaRPr kumimoji="1" lang="en-US" altLang="ja-JP" sz="1100" b="0" i="0" u="none" strike="noStrike" kern="0" cap="none" spc="0" normalizeH="0" baseline="0" noProof="0" dirty="0">
              <a:ln>
                <a:noFill/>
              </a:ln>
              <a:solidFill>
                <a:sysClr val="windowText" lastClr="000000"/>
              </a:solidFill>
              <a:effectLst/>
              <a:uLnTx/>
              <a:uFillTx/>
              <a:latin typeface="ＭＳ Ｐゴシック"/>
              <a:ea typeface="ＭＳ Ｐゴシック"/>
              <a:cs typeface="+mn-cs"/>
            </a:endParaRPr>
          </a:p>
        </p:txBody>
      </p:sp>
      <p:sp>
        <p:nvSpPr>
          <p:cNvPr id="30" name="スライド番号プレースホルダー 1"/>
          <p:cNvSpPr txBox="1">
            <a:spLocks/>
          </p:cNvSpPr>
          <p:nvPr/>
        </p:nvSpPr>
        <p:spPr>
          <a:xfrm>
            <a:off x="7610152" y="6481145"/>
            <a:ext cx="23114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13" tIns="45708" rIns="91413" bIns="45708" rtlCol="0" anchor="ctr"/>
          <a:lstStyle>
            <a:defPPr>
              <a:defRPr lang="ja-JP"/>
            </a:defPPr>
            <a:lvl1pPr algn="r" rtl="0" eaLnBrk="0" fontAlgn="base" hangingPunct="0">
              <a:spcBef>
                <a:spcPct val="0"/>
              </a:spcBef>
              <a:spcAft>
                <a:spcPct val="0"/>
              </a:spcAft>
              <a:defRPr kumimoji="1" sz="3600" b="1" kern="1200">
                <a:solidFill>
                  <a:schemeClr val="tx1"/>
                </a:solidFill>
                <a:latin typeface="Arial" pitchFamily="34" charset="0"/>
                <a:ea typeface="ＭＳ Ｐゴシック" pitchFamily="50" charset="-128"/>
                <a:cs typeface="+mn-cs"/>
              </a:defRPr>
            </a:lvl1pPr>
            <a:lvl2pPr marL="742950" indent="-285750" algn="l" rtl="0" eaLnBrk="0" fontAlgn="base"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2pPr>
            <a:lvl3pPr marL="1143000" indent="-228600" algn="l" rtl="0" eaLnBrk="0" fontAlgn="base"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3pPr>
            <a:lvl4pPr marL="1600200" indent="-228600" algn="l" rtl="0" eaLnBrk="0" fontAlgn="base"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4pPr>
            <a:lvl5pPr marL="2057400" indent="-228600" algn="l" rtl="0" eaLnBrk="0" fontAlgn="base"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5pPr>
            <a:lvl6pPr marL="2514600" indent="-228600" algn="l" defTabSz="914400" rtl="0" eaLnBrk="0" fontAlgn="base" latinLnBrk="0"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6pPr>
            <a:lvl7pPr marL="2971800" indent="-228600" algn="l" defTabSz="914400" rtl="0" eaLnBrk="0" fontAlgn="base" latinLnBrk="0"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7pPr>
            <a:lvl8pPr marL="3429000" indent="-228600" algn="l" defTabSz="914400" rtl="0" eaLnBrk="0" fontAlgn="base" latinLnBrk="0"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8pPr>
            <a:lvl9pPr marL="3886200" indent="-228600" algn="l" defTabSz="914400" rtl="0" eaLnBrk="0" fontAlgn="base" latinLnBrk="0"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9pPr>
          </a:lstStyle>
          <a:p>
            <a:pPr eaLnBrk="1" hangingPunct="1"/>
            <a:fld id="{7B607857-7038-42A1-849B-BB616DF5DF96}" type="slidenum">
              <a:rPr lang="en-US" altLang="ja-JP" sz="1400" b="0" smtClean="0">
                <a:solidFill>
                  <a:srgbClr val="000000"/>
                </a:solidFill>
              </a:rPr>
              <a:pPr eaLnBrk="1" hangingPunct="1"/>
              <a:t>3</a:t>
            </a:fld>
            <a:endParaRPr lang="en-US" altLang="ja-JP" sz="1400" b="0" dirty="0" smtClean="0">
              <a:solidFill>
                <a:srgbClr val="000000"/>
              </a:solidFill>
            </a:endParaRPr>
          </a:p>
        </p:txBody>
      </p:sp>
    </p:spTree>
    <p:extLst>
      <p:ext uri="{BB962C8B-B14F-4D97-AF65-F5344CB8AC3E}">
        <p14:creationId xmlns:p14="http://schemas.microsoft.com/office/powerpoint/2010/main" val="13727437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072" name="Rectangle 8" descr="横線"/>
          <p:cNvSpPr>
            <a:spLocks noChangeArrowheads="1"/>
          </p:cNvSpPr>
          <p:nvPr/>
        </p:nvSpPr>
        <p:spPr bwMode="auto">
          <a:xfrm>
            <a:off x="69" y="5"/>
            <a:ext cx="9905999" cy="581890"/>
          </a:xfrm>
          <a:prstGeom prst="rect">
            <a:avLst/>
          </a:prstGeom>
          <a:pattFill prst="ltHorz">
            <a:fgClr>
              <a:schemeClr val="hlink"/>
            </a:fgClr>
            <a:bgClr>
              <a:srgbClr val="FFFFFF"/>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algn="ctr">
              <a:lnSpc>
                <a:spcPts val="1000"/>
              </a:lnSpc>
              <a:defRPr/>
            </a:pPr>
            <a:r>
              <a:rPr lang="ja-JP" altLang="en-US" sz="2600" b="1" dirty="0" smtClean="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Meiryo UI" pitchFamily="50" charset="-128"/>
                <a:ea typeface="Meiryo UI" pitchFamily="50" charset="-128"/>
                <a:cs typeface="Meiryo UI" pitchFamily="50" charset="-128"/>
              </a:rPr>
              <a:t>電子行政オープンデータ推進のためのロードマップの概要</a:t>
            </a:r>
            <a:endParaRPr lang="en-US" altLang="ja-JP" sz="26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Meiryo UI" pitchFamily="50" charset="-128"/>
              <a:ea typeface="Meiryo UI" pitchFamily="50" charset="-128"/>
              <a:cs typeface="Meiryo UI" pitchFamily="50" charset="-128"/>
            </a:endParaRPr>
          </a:p>
        </p:txBody>
      </p:sp>
      <p:sp>
        <p:nvSpPr>
          <p:cNvPr id="22" name="Rectangle 16"/>
          <p:cNvSpPr>
            <a:spLocks noChangeArrowheads="1"/>
          </p:cNvSpPr>
          <p:nvPr/>
        </p:nvSpPr>
        <p:spPr bwMode="auto">
          <a:xfrm>
            <a:off x="272906" y="769051"/>
            <a:ext cx="9484518" cy="1080655"/>
          </a:xfrm>
          <a:prstGeom prst="rect">
            <a:avLst/>
          </a:prstGeom>
          <a:gradFill>
            <a:gsLst>
              <a:gs pos="0">
                <a:srgbClr val="FFFF66"/>
              </a:gs>
              <a:gs pos="50000">
                <a:srgbClr val="FFFF99"/>
              </a:gs>
              <a:gs pos="100000">
                <a:srgbClr val="FFFFCC"/>
              </a:gs>
            </a:gsLst>
            <a:lin ang="5400000" scaled="0"/>
          </a:gradFill>
          <a:ln>
            <a:headEnd/>
            <a:tailEnd/>
          </a:ln>
        </p:spPr>
        <p:style>
          <a:lnRef idx="1">
            <a:schemeClr val="accent2"/>
          </a:lnRef>
          <a:fillRef idx="2">
            <a:schemeClr val="accent2"/>
          </a:fillRef>
          <a:effectRef idx="1">
            <a:schemeClr val="accent2"/>
          </a:effectRef>
          <a:fontRef idx="minor">
            <a:schemeClr val="dk1"/>
          </a:fontRef>
        </p:style>
        <p:txBody>
          <a:bodyPr lIns="18000" tIns="72000" rIns="18000" bIns="10800"/>
          <a:lstStyle/>
          <a:p>
            <a:pPr>
              <a:lnSpc>
                <a:spcPct val="130000"/>
              </a:lnSpc>
              <a:defRPr/>
            </a:pPr>
            <a:endParaRPr lang="ja-JP" altLang="en-US" sz="1200" dirty="0">
              <a:solidFill>
                <a:srgbClr val="000000"/>
              </a:solidFill>
              <a:ea typeface="ＭＳ ゴシック" pitchFamily="49" charset="-128"/>
            </a:endParaRPr>
          </a:p>
        </p:txBody>
      </p:sp>
      <p:sp>
        <p:nvSpPr>
          <p:cNvPr id="23" name="Text Box 7"/>
          <p:cNvSpPr txBox="1">
            <a:spLocks noChangeArrowheads="1"/>
          </p:cNvSpPr>
          <p:nvPr/>
        </p:nvSpPr>
        <p:spPr bwMode="auto">
          <a:xfrm>
            <a:off x="166699" y="467711"/>
            <a:ext cx="3293485" cy="355743"/>
          </a:xfrm>
          <a:prstGeom prst="rect">
            <a:avLst/>
          </a:prstGeom>
          <a:ln/>
        </p:spPr>
        <p:style>
          <a:lnRef idx="3">
            <a:schemeClr val="lt1"/>
          </a:lnRef>
          <a:fillRef idx="1">
            <a:schemeClr val="accent2"/>
          </a:fillRef>
          <a:effectRef idx="1">
            <a:schemeClr val="accent2"/>
          </a:effectRef>
          <a:fontRef idx="minor">
            <a:schemeClr val="lt1"/>
          </a:fontRef>
        </p:style>
        <p:txBody>
          <a:bodyPr/>
          <a:lstStyle>
            <a:defPPr>
              <a:defRPr lang="ja-JP"/>
            </a:defPPr>
            <a:lvl1pPr algn="l">
              <a:defRPr sz="1800" b="1">
                <a:solidFill>
                  <a:schemeClr val="bg1"/>
                </a:solidFill>
                <a:latin typeface="Meiryo UI" pitchFamily="50" charset="-128"/>
                <a:ea typeface="Meiryo UI" pitchFamily="50" charset="-128"/>
                <a:cs typeface="Meiryo UI" pitchFamily="50" charset="-128"/>
              </a:defRPr>
            </a:lvl1pPr>
          </a:lstStyle>
          <a:p>
            <a:r>
              <a:rPr lang="ja-JP" altLang="en-US" sz="1600" dirty="0" smtClean="0">
                <a:solidFill>
                  <a:srgbClr val="FFFFFF"/>
                </a:solidFill>
              </a:rPr>
              <a:t>１　オープンデータ推進の重要性</a:t>
            </a:r>
            <a:endParaRPr lang="ja-JP" altLang="en-US" sz="1600" dirty="0">
              <a:solidFill>
                <a:srgbClr val="FFFFFF"/>
              </a:solidFill>
            </a:endParaRPr>
          </a:p>
        </p:txBody>
      </p:sp>
      <p:sp>
        <p:nvSpPr>
          <p:cNvPr id="17" name="Rectangle 16"/>
          <p:cNvSpPr>
            <a:spLocks noChangeArrowheads="1"/>
          </p:cNvSpPr>
          <p:nvPr/>
        </p:nvSpPr>
        <p:spPr bwMode="auto">
          <a:xfrm>
            <a:off x="316356" y="797939"/>
            <a:ext cx="9409905" cy="1124382"/>
          </a:xfrm>
          <a:prstGeom prst="rect">
            <a:avLst/>
          </a:prstGeom>
          <a:noFill/>
          <a:ln>
            <a:noFill/>
            <a:headEnd/>
            <a:tailEnd/>
          </a:ln>
        </p:spPr>
        <p:style>
          <a:lnRef idx="1">
            <a:schemeClr val="accent2"/>
          </a:lnRef>
          <a:fillRef idx="2">
            <a:schemeClr val="accent2"/>
          </a:fillRef>
          <a:effectRef idx="1">
            <a:schemeClr val="accent2"/>
          </a:effectRef>
          <a:fontRef idx="minor">
            <a:schemeClr val="dk1"/>
          </a:fontRef>
        </p:style>
        <p:txBody>
          <a:bodyPr lIns="18000" tIns="72000" rIns="18000" bIns="10800"/>
          <a:lstStyle/>
          <a:p>
            <a:pPr marL="180975" indent="-180975">
              <a:defRPr/>
            </a:pPr>
            <a:r>
              <a:rPr lang="ja-JP" altLang="en-US" sz="1400" dirty="0" smtClean="0">
                <a:solidFill>
                  <a:srgbClr val="000000"/>
                </a:solidFill>
                <a:latin typeface="Meiryo UI" pitchFamily="50" charset="-128"/>
                <a:ea typeface="Meiryo UI" pitchFamily="50" charset="-128"/>
                <a:cs typeface="Meiryo UI" pitchFamily="50" charset="-128"/>
              </a:rPr>
              <a:t>　○</a:t>
            </a:r>
            <a:r>
              <a:rPr lang="ja-JP" altLang="en-US" sz="1400" dirty="0">
                <a:solidFill>
                  <a:srgbClr val="000000"/>
                </a:solidFill>
                <a:latin typeface="Meiryo UI" pitchFamily="50" charset="-128"/>
                <a:ea typeface="Meiryo UI" pitchFamily="50" charset="-128"/>
                <a:cs typeface="Meiryo UI" pitchFamily="50" charset="-128"/>
              </a:rPr>
              <a:t>　</a:t>
            </a:r>
            <a:r>
              <a:rPr lang="ja-JP" altLang="en-US" sz="1400" dirty="0" smtClean="0">
                <a:solidFill>
                  <a:srgbClr val="000000"/>
                </a:solidFill>
                <a:latin typeface="Meiryo UI" pitchFamily="50" charset="-128"/>
                <a:ea typeface="Meiryo UI" pitchFamily="50" charset="-128"/>
                <a:cs typeface="Meiryo UI" pitchFamily="50" charset="-128"/>
              </a:rPr>
              <a:t>技術の進展等により大量・多様なデータの処理・利用が可能となってきている</a:t>
            </a:r>
          </a:p>
          <a:p>
            <a:pPr marL="180975" indent="-180975">
              <a:defRPr/>
            </a:pPr>
            <a:r>
              <a:rPr lang="ja-JP" altLang="en-US" sz="1400" dirty="0">
                <a:solidFill>
                  <a:srgbClr val="000000"/>
                </a:solidFill>
                <a:latin typeface="Meiryo UI" pitchFamily="50" charset="-128"/>
                <a:ea typeface="Meiryo UI" pitchFamily="50" charset="-128"/>
                <a:cs typeface="Meiryo UI" pitchFamily="50" charset="-128"/>
              </a:rPr>
              <a:t>　</a:t>
            </a:r>
            <a:r>
              <a:rPr lang="ja-JP" altLang="en-US" sz="1400" dirty="0" smtClean="0">
                <a:solidFill>
                  <a:srgbClr val="000000"/>
                </a:solidFill>
                <a:latin typeface="Meiryo UI" pitchFamily="50" charset="-128"/>
                <a:ea typeface="Meiryo UI" pitchFamily="50" charset="-128"/>
                <a:cs typeface="Meiryo UI" pitchFamily="50" charset="-128"/>
              </a:rPr>
              <a:t>　　　　→　政府、独法、自治体等が保有する公共データのビジネスや新サービスへの活用が期待されている</a:t>
            </a:r>
            <a:endParaRPr lang="ja-JP" altLang="en-US" sz="1400" dirty="0">
              <a:solidFill>
                <a:srgbClr val="000000"/>
              </a:solidFill>
              <a:latin typeface="Meiryo UI" pitchFamily="50" charset="-128"/>
              <a:ea typeface="Meiryo UI" pitchFamily="50" charset="-128"/>
              <a:cs typeface="Meiryo UI" pitchFamily="50" charset="-128"/>
            </a:endParaRPr>
          </a:p>
          <a:p>
            <a:pPr marL="180975" indent="-180975">
              <a:defRPr/>
            </a:pPr>
            <a:r>
              <a:rPr lang="ja-JP" altLang="en-US" sz="1400" dirty="0" smtClean="0">
                <a:solidFill>
                  <a:srgbClr val="000000"/>
                </a:solidFill>
                <a:latin typeface="Meiryo UI" pitchFamily="50" charset="-128"/>
                <a:ea typeface="Meiryo UI" pitchFamily="50" charset="-128"/>
                <a:cs typeface="Meiryo UI" pitchFamily="50" charset="-128"/>
              </a:rPr>
              <a:t>　○</a:t>
            </a:r>
            <a:r>
              <a:rPr lang="ja-JP" altLang="en-US" sz="1400" dirty="0">
                <a:solidFill>
                  <a:srgbClr val="000000"/>
                </a:solidFill>
                <a:latin typeface="Meiryo UI" pitchFamily="50" charset="-128"/>
                <a:ea typeface="Meiryo UI" pitchFamily="50" charset="-128"/>
                <a:cs typeface="Meiryo UI" pitchFamily="50" charset="-128"/>
              </a:rPr>
              <a:t>　公共データの</a:t>
            </a:r>
            <a:r>
              <a:rPr lang="ja-JP" altLang="en-US" sz="1400" dirty="0" smtClean="0">
                <a:solidFill>
                  <a:srgbClr val="000000"/>
                </a:solidFill>
                <a:latin typeface="Meiryo UI" pitchFamily="50" charset="-128"/>
                <a:ea typeface="Meiryo UI" pitchFamily="50" charset="-128"/>
                <a:cs typeface="Meiryo UI" pitchFamily="50" charset="-128"/>
              </a:rPr>
              <a:t>活用促進のため</a:t>
            </a:r>
            <a:r>
              <a:rPr lang="ja-JP" altLang="en-US" sz="1400" dirty="0">
                <a:solidFill>
                  <a:srgbClr val="000000"/>
                </a:solidFill>
                <a:latin typeface="Meiryo UI" pitchFamily="50" charset="-128"/>
                <a:ea typeface="Meiryo UI" pitchFamily="50" charset="-128"/>
                <a:cs typeface="Meiryo UI" pitchFamily="50" charset="-128"/>
              </a:rPr>
              <a:t>、営利目的も含めた二次利用可能な</a:t>
            </a:r>
            <a:r>
              <a:rPr lang="ja-JP" altLang="en-US" sz="1400" dirty="0" smtClean="0">
                <a:solidFill>
                  <a:srgbClr val="000000"/>
                </a:solidFill>
                <a:latin typeface="Meiryo UI" pitchFamily="50" charset="-128"/>
                <a:ea typeface="Meiryo UI" pitchFamily="50" charset="-128"/>
                <a:cs typeface="Meiryo UI" pitchFamily="50" charset="-128"/>
              </a:rPr>
              <a:t>ルール、機械判読</a:t>
            </a:r>
            <a:r>
              <a:rPr lang="ja-JP" altLang="en-US" sz="1200" dirty="0" smtClean="0">
                <a:solidFill>
                  <a:srgbClr val="000000"/>
                </a:solidFill>
                <a:latin typeface="ＭＳ Ｐ明朝" pitchFamily="18" charset="-128"/>
                <a:ea typeface="ＭＳ Ｐ明朝" pitchFamily="18" charset="-128"/>
                <a:cs typeface="Meiryo UI" pitchFamily="50" charset="-128"/>
              </a:rPr>
              <a:t>（</a:t>
            </a:r>
            <a:r>
              <a:rPr lang="en-US" altLang="ja-JP" sz="1200" dirty="0" smtClean="0">
                <a:solidFill>
                  <a:srgbClr val="000000"/>
                </a:solidFill>
                <a:latin typeface="ＭＳ Ｐ明朝" pitchFamily="18" charset="-128"/>
                <a:ea typeface="ＭＳ Ｐ明朝" pitchFamily="18" charset="-128"/>
                <a:cs typeface="Meiryo UI" pitchFamily="50" charset="-128"/>
              </a:rPr>
              <a:t>※</a:t>
            </a:r>
            <a:r>
              <a:rPr lang="ja-JP" altLang="en-US" sz="1200" dirty="0" smtClean="0">
                <a:solidFill>
                  <a:srgbClr val="000000"/>
                </a:solidFill>
                <a:latin typeface="ＭＳ Ｐ明朝" pitchFamily="18" charset="-128"/>
                <a:ea typeface="ＭＳ Ｐ明朝" pitchFamily="18" charset="-128"/>
                <a:cs typeface="Meiryo UI" pitchFamily="50" charset="-128"/>
              </a:rPr>
              <a:t>）</a:t>
            </a:r>
            <a:r>
              <a:rPr lang="ja-JP" altLang="en-US" sz="1400" dirty="0" smtClean="0">
                <a:solidFill>
                  <a:srgbClr val="000000"/>
                </a:solidFill>
                <a:latin typeface="Meiryo UI" pitchFamily="50" charset="-128"/>
                <a:ea typeface="Meiryo UI" pitchFamily="50" charset="-128"/>
                <a:cs typeface="Meiryo UI" pitchFamily="50" charset="-128"/>
              </a:rPr>
              <a:t>に適したデータ形式での公共データの</a:t>
            </a:r>
          </a:p>
          <a:p>
            <a:pPr marL="180975" indent="-180975">
              <a:defRPr/>
            </a:pPr>
            <a:r>
              <a:rPr lang="ja-JP" altLang="en-US" sz="1400" dirty="0">
                <a:solidFill>
                  <a:srgbClr val="000000"/>
                </a:solidFill>
                <a:latin typeface="Meiryo UI" pitchFamily="50" charset="-128"/>
                <a:ea typeface="Meiryo UI" pitchFamily="50" charset="-128"/>
                <a:cs typeface="Meiryo UI" pitchFamily="50" charset="-128"/>
              </a:rPr>
              <a:t>　</a:t>
            </a:r>
            <a:r>
              <a:rPr lang="ja-JP" altLang="en-US" sz="1400" dirty="0" smtClean="0">
                <a:solidFill>
                  <a:srgbClr val="000000"/>
                </a:solidFill>
                <a:latin typeface="Meiryo UI" pitchFamily="50" charset="-128"/>
                <a:ea typeface="Meiryo UI" pitchFamily="50" charset="-128"/>
                <a:cs typeface="Meiryo UI" pitchFamily="50" charset="-128"/>
              </a:rPr>
              <a:t>　公開（オープンデータ）を推進</a:t>
            </a:r>
            <a:r>
              <a:rPr lang="ja-JP" altLang="en-US" sz="1600" dirty="0">
                <a:solidFill>
                  <a:srgbClr val="000000"/>
                </a:solidFill>
                <a:latin typeface="Meiryo UI" pitchFamily="50" charset="-128"/>
                <a:ea typeface="Meiryo UI" pitchFamily="50" charset="-128"/>
                <a:cs typeface="Meiryo UI" pitchFamily="50" charset="-128"/>
              </a:rPr>
              <a:t>　</a:t>
            </a:r>
            <a:r>
              <a:rPr lang="ja-JP" altLang="en-US" sz="1600" dirty="0" smtClean="0">
                <a:solidFill>
                  <a:srgbClr val="000000"/>
                </a:solidFill>
                <a:latin typeface="Meiryo UI" pitchFamily="50" charset="-128"/>
                <a:ea typeface="Meiryo UI" pitchFamily="50" charset="-128"/>
                <a:cs typeface="Meiryo UI" pitchFamily="50" charset="-128"/>
              </a:rPr>
              <a:t>                 　  </a:t>
            </a:r>
            <a:r>
              <a:rPr lang="ja-JP" altLang="en-US" sz="1200" dirty="0" smtClean="0">
                <a:solidFill>
                  <a:srgbClr val="000000"/>
                </a:solidFill>
                <a:latin typeface="ＭＳ Ｐ明朝" pitchFamily="18" charset="-128"/>
                <a:ea typeface="ＭＳ Ｐ明朝" pitchFamily="18" charset="-128"/>
                <a:cs typeface="Meiryo UI" pitchFamily="50" charset="-128"/>
              </a:rPr>
              <a:t>（</a:t>
            </a:r>
            <a:r>
              <a:rPr lang="en-US" altLang="ja-JP" sz="1200" dirty="0" smtClean="0">
                <a:solidFill>
                  <a:srgbClr val="000000"/>
                </a:solidFill>
                <a:latin typeface="ＭＳ Ｐ明朝" pitchFamily="18" charset="-128"/>
                <a:ea typeface="ＭＳ Ｐ明朝" pitchFamily="18" charset="-128"/>
                <a:cs typeface="Meiryo UI" pitchFamily="50" charset="-128"/>
              </a:rPr>
              <a:t>※</a:t>
            </a:r>
            <a:r>
              <a:rPr lang="ja-JP" altLang="en-US" sz="1200" dirty="0" smtClean="0">
                <a:solidFill>
                  <a:srgbClr val="000000"/>
                </a:solidFill>
                <a:latin typeface="ＭＳ Ｐ明朝" pitchFamily="18" charset="-128"/>
                <a:ea typeface="ＭＳ Ｐ明朝" pitchFamily="18" charset="-128"/>
                <a:cs typeface="Meiryo UI" pitchFamily="50" charset="-128"/>
              </a:rPr>
              <a:t>）コンピュータプログラムが自動的にデータを再利用（加工、編集等）できること。</a:t>
            </a:r>
            <a:endParaRPr lang="ja-JP" altLang="en-US" sz="1600" dirty="0">
              <a:solidFill>
                <a:srgbClr val="000000"/>
              </a:solidFill>
              <a:latin typeface="ＭＳ Ｐ明朝" pitchFamily="18" charset="-128"/>
              <a:ea typeface="ＭＳ Ｐ明朝" pitchFamily="18" charset="-128"/>
              <a:cs typeface="Meiryo UI" pitchFamily="50" charset="-128"/>
            </a:endParaRPr>
          </a:p>
        </p:txBody>
      </p:sp>
      <p:sp>
        <p:nvSpPr>
          <p:cNvPr id="24" name="Rectangle 16"/>
          <p:cNvSpPr>
            <a:spLocks noChangeArrowheads="1"/>
          </p:cNvSpPr>
          <p:nvPr/>
        </p:nvSpPr>
        <p:spPr bwMode="auto">
          <a:xfrm>
            <a:off x="262515" y="2301581"/>
            <a:ext cx="9484518" cy="3257561"/>
          </a:xfrm>
          <a:prstGeom prst="rect">
            <a:avLst/>
          </a:prstGeom>
          <a:ln>
            <a:solidFill>
              <a:schemeClr val="accent2">
                <a:lumMod val="75000"/>
              </a:schemeClr>
            </a:solidFill>
            <a:headEnd/>
            <a:tailEnd/>
          </a:ln>
        </p:spPr>
        <p:style>
          <a:lnRef idx="1">
            <a:schemeClr val="accent5"/>
          </a:lnRef>
          <a:fillRef idx="2">
            <a:schemeClr val="accent5"/>
          </a:fillRef>
          <a:effectRef idx="1">
            <a:schemeClr val="accent5"/>
          </a:effectRef>
          <a:fontRef idx="minor">
            <a:schemeClr val="dk1"/>
          </a:fontRef>
        </p:style>
        <p:txBody>
          <a:bodyPr lIns="18000" tIns="72000" rIns="18000" bIns="10800"/>
          <a:lstStyle/>
          <a:p>
            <a:pPr marL="88900">
              <a:lnSpc>
                <a:spcPct val="110000"/>
              </a:lnSpc>
              <a:defRPr/>
            </a:pPr>
            <a:r>
              <a:rPr lang="ja-JP" altLang="en-US" sz="1400" b="1" dirty="0" smtClean="0">
                <a:solidFill>
                  <a:srgbClr val="3333CC">
                    <a:lumMod val="75000"/>
                  </a:srgbClr>
                </a:solidFill>
                <a:latin typeface="Meiryo UI" pitchFamily="50" charset="-128"/>
                <a:ea typeface="Meiryo UI" pitchFamily="50" charset="-128"/>
                <a:cs typeface="Meiryo UI" pitchFamily="50" charset="-128"/>
              </a:rPr>
              <a:t>（１）二次利用を促進する利用ルールの整備</a:t>
            </a:r>
            <a:endParaRPr lang="en-US" altLang="ja-JP" sz="1400" b="1" dirty="0" smtClean="0">
              <a:solidFill>
                <a:srgbClr val="000000"/>
              </a:solidFill>
              <a:latin typeface="Meiryo UI" pitchFamily="50" charset="-128"/>
              <a:ea typeface="Meiryo UI" pitchFamily="50" charset="-128"/>
              <a:cs typeface="Meiryo UI" pitchFamily="50" charset="-128"/>
            </a:endParaRPr>
          </a:p>
          <a:p>
            <a:pPr marL="538163" indent="-184150">
              <a:lnSpc>
                <a:spcPct val="110000"/>
              </a:lnSpc>
              <a:defRPr/>
            </a:pPr>
            <a:r>
              <a:rPr lang="ja-JP" altLang="en-US" sz="1400" dirty="0" smtClean="0">
                <a:solidFill>
                  <a:srgbClr val="000000"/>
                </a:solidFill>
                <a:latin typeface="Meiryo UI" pitchFamily="50" charset="-128"/>
                <a:ea typeface="Meiryo UI" pitchFamily="50" charset="-128"/>
                <a:cs typeface="Meiryo UI" pitchFamily="50" charset="-128"/>
              </a:rPr>
              <a:t>○国が著作権者である公開データについては、二次利用を認めることを原則とする。</a:t>
            </a:r>
          </a:p>
          <a:p>
            <a:pPr marL="266700" indent="-180975">
              <a:lnSpc>
                <a:spcPct val="110000"/>
              </a:lnSpc>
              <a:defRPr/>
            </a:pPr>
            <a:r>
              <a:rPr lang="ja-JP" altLang="en-US" sz="1400" b="1" dirty="0" smtClean="0">
                <a:solidFill>
                  <a:srgbClr val="3333CC">
                    <a:lumMod val="75000"/>
                  </a:srgbClr>
                </a:solidFill>
                <a:latin typeface="Meiryo UI" pitchFamily="50" charset="-128"/>
                <a:ea typeface="Meiryo UI" pitchFamily="50" charset="-128"/>
                <a:cs typeface="Meiryo UI" pitchFamily="50" charset="-128"/>
              </a:rPr>
              <a:t>（２）機械判読に適したデータ形式での公開の拡大</a:t>
            </a:r>
            <a:endParaRPr lang="en-US" altLang="ja-JP" sz="1400" b="1" dirty="0">
              <a:solidFill>
                <a:srgbClr val="3333CC">
                  <a:lumMod val="75000"/>
                </a:srgbClr>
              </a:solidFill>
              <a:latin typeface="Meiryo UI" pitchFamily="50" charset="-128"/>
              <a:ea typeface="Meiryo UI" pitchFamily="50" charset="-128"/>
              <a:cs typeface="Meiryo UI" pitchFamily="50" charset="-128"/>
            </a:endParaRPr>
          </a:p>
          <a:p>
            <a:pPr marL="361950">
              <a:defRPr/>
            </a:pPr>
            <a:r>
              <a:rPr lang="ja-JP" altLang="en-US" sz="1400" dirty="0" smtClean="0">
                <a:solidFill>
                  <a:srgbClr val="000000"/>
                </a:solidFill>
                <a:latin typeface="Meiryo UI" pitchFamily="50" charset="-128"/>
                <a:ea typeface="Meiryo UI" pitchFamily="50" charset="-128"/>
                <a:cs typeface="Meiryo UI" pitchFamily="50" charset="-128"/>
              </a:rPr>
              <a:t>○今後インターネットを通じて公開するデータについては、機械判読に適した構造・データ形式でも公開することを原則とする。</a:t>
            </a:r>
            <a:endParaRPr lang="en-US" altLang="ja-JP" sz="1400" dirty="0" smtClean="0">
              <a:solidFill>
                <a:srgbClr val="000000"/>
              </a:solidFill>
              <a:latin typeface="Meiryo UI" pitchFamily="50" charset="-128"/>
              <a:ea typeface="Meiryo UI" pitchFamily="50" charset="-128"/>
              <a:cs typeface="Meiryo UI" pitchFamily="50" charset="-128"/>
            </a:endParaRPr>
          </a:p>
          <a:p>
            <a:pPr marL="361950">
              <a:defRPr/>
            </a:pPr>
            <a:r>
              <a:rPr lang="ja-JP" altLang="en-US" sz="1400" dirty="0" smtClean="0">
                <a:solidFill>
                  <a:srgbClr val="000000"/>
                </a:solidFill>
                <a:latin typeface="Meiryo UI" pitchFamily="50" charset="-128"/>
                <a:ea typeface="Meiryo UI" pitchFamily="50" charset="-128"/>
                <a:cs typeface="Meiryo UI" pitchFamily="50" charset="-128"/>
              </a:rPr>
              <a:t>○重点分野</a:t>
            </a:r>
            <a:r>
              <a:rPr lang="ja-JP" altLang="en-US" sz="1300" dirty="0" smtClean="0">
                <a:solidFill>
                  <a:srgbClr val="000000"/>
                </a:solidFill>
                <a:latin typeface="Meiryo UI" pitchFamily="50" charset="-128"/>
                <a:ea typeface="Meiryo UI" pitchFamily="50" charset="-128"/>
                <a:cs typeface="Meiryo UI" pitchFamily="50" charset="-128"/>
              </a:rPr>
              <a:t>（白書、防災・減災情報、地理空間情報、人の移動に関する情報、予算・決算・調達情報）</a:t>
            </a:r>
            <a:r>
              <a:rPr lang="ja-JP" altLang="en-US" sz="1400" dirty="0" smtClean="0">
                <a:solidFill>
                  <a:srgbClr val="000000"/>
                </a:solidFill>
                <a:latin typeface="Meiryo UI" pitchFamily="50" charset="-128"/>
                <a:ea typeface="Meiryo UI" pitchFamily="50" charset="-128"/>
                <a:cs typeface="Meiryo UI" pitchFamily="50" charset="-128"/>
              </a:rPr>
              <a:t>から優先的に取り組む。</a:t>
            </a:r>
            <a:r>
              <a:rPr lang="ja-JP" altLang="en-US" sz="1400" dirty="0">
                <a:solidFill>
                  <a:srgbClr val="000000"/>
                </a:solidFill>
                <a:latin typeface="Meiryo UI" pitchFamily="50" charset="-128"/>
                <a:ea typeface="Meiryo UI" pitchFamily="50" charset="-128"/>
                <a:cs typeface="Meiryo UI" pitchFamily="50" charset="-128"/>
              </a:rPr>
              <a:t>　</a:t>
            </a:r>
            <a:endParaRPr lang="en-US" altLang="ja-JP" sz="1400" dirty="0" smtClean="0">
              <a:solidFill>
                <a:srgbClr val="000000"/>
              </a:solidFill>
              <a:latin typeface="Meiryo UI" pitchFamily="50" charset="-128"/>
              <a:ea typeface="Meiryo UI" pitchFamily="50" charset="-128"/>
              <a:cs typeface="Meiryo UI" pitchFamily="50" charset="-128"/>
            </a:endParaRPr>
          </a:p>
          <a:p>
            <a:pPr marL="266700" indent="-180975">
              <a:lnSpc>
                <a:spcPct val="110000"/>
              </a:lnSpc>
              <a:defRPr/>
            </a:pPr>
            <a:r>
              <a:rPr lang="ja-JP" altLang="en-US" sz="1400" b="1" dirty="0" smtClean="0">
                <a:solidFill>
                  <a:srgbClr val="3333CC">
                    <a:lumMod val="75000"/>
                  </a:srgbClr>
                </a:solidFill>
                <a:latin typeface="Meiryo UI" pitchFamily="50" charset="-128"/>
                <a:ea typeface="Meiryo UI" pitchFamily="50" charset="-128"/>
                <a:cs typeface="Meiryo UI" pitchFamily="50" charset="-128"/>
              </a:rPr>
              <a:t>（３）データカタログ（ポータルサイト）の整備</a:t>
            </a:r>
            <a:endParaRPr lang="en-US" altLang="ja-JP" sz="1400" b="1" dirty="0">
              <a:solidFill>
                <a:srgbClr val="3333CC">
                  <a:lumMod val="75000"/>
                </a:srgbClr>
              </a:solidFill>
              <a:latin typeface="Meiryo UI" pitchFamily="50" charset="-128"/>
              <a:ea typeface="Meiryo UI" pitchFamily="50" charset="-128"/>
              <a:cs typeface="Meiryo UI" pitchFamily="50" charset="-128"/>
            </a:endParaRPr>
          </a:p>
          <a:p>
            <a:pPr marL="361950">
              <a:defRPr/>
            </a:pPr>
            <a:r>
              <a:rPr lang="ja-JP" altLang="en-US" sz="1400" dirty="0" smtClean="0">
                <a:solidFill>
                  <a:srgbClr val="000000"/>
                </a:solidFill>
                <a:latin typeface="Meiryo UI" pitchFamily="50" charset="-128"/>
                <a:ea typeface="Meiryo UI" pitchFamily="50" charset="-128"/>
                <a:cs typeface="Meiryo UI" pitchFamily="50" charset="-128"/>
              </a:rPr>
              <a:t>○</a:t>
            </a:r>
            <a:r>
              <a:rPr lang="ja-JP" altLang="en-US" sz="1400" dirty="0" smtClean="0">
                <a:solidFill>
                  <a:srgbClr val="FF0000"/>
                </a:solidFill>
                <a:latin typeface="Meiryo UI" pitchFamily="50" charset="-128"/>
                <a:ea typeface="Meiryo UI" pitchFamily="50" charset="-128"/>
                <a:cs typeface="Meiryo UI" pitchFamily="50" charset="-128"/>
              </a:rPr>
              <a:t>データの横断的検索や自動的提供等の機能を備えた「データカタログ」（ポータルサイト）を整備する。</a:t>
            </a:r>
          </a:p>
          <a:p>
            <a:pPr marL="361950">
              <a:defRPr/>
            </a:pPr>
            <a:r>
              <a:rPr lang="ja-JP" altLang="en-US" sz="1400" dirty="0" smtClean="0">
                <a:solidFill>
                  <a:srgbClr val="FF0000"/>
                </a:solidFill>
                <a:latin typeface="Meiryo UI" pitchFamily="50" charset="-128"/>
                <a:ea typeface="Meiryo UI" pitchFamily="50" charset="-128"/>
                <a:cs typeface="Meiryo UI" pitchFamily="50" charset="-128"/>
              </a:rPr>
              <a:t>　　　　　　　　　　　　　　　　　　　　　　　　　　　　　　　　　（平成</a:t>
            </a:r>
            <a:r>
              <a:rPr lang="en-US" altLang="ja-JP" sz="1400" dirty="0" smtClean="0">
                <a:solidFill>
                  <a:srgbClr val="FF0000"/>
                </a:solidFill>
                <a:latin typeface="Meiryo UI" pitchFamily="50" charset="-128"/>
                <a:ea typeface="Meiryo UI" pitchFamily="50" charset="-128"/>
                <a:cs typeface="Meiryo UI" pitchFamily="50" charset="-128"/>
              </a:rPr>
              <a:t>25</a:t>
            </a:r>
            <a:r>
              <a:rPr lang="ja-JP" altLang="en-US" sz="1400" dirty="0" smtClean="0">
                <a:solidFill>
                  <a:srgbClr val="FF0000"/>
                </a:solidFill>
                <a:latin typeface="Meiryo UI" pitchFamily="50" charset="-128"/>
                <a:ea typeface="Meiryo UI" pitchFamily="50" charset="-128"/>
                <a:cs typeface="Meiryo UI" pitchFamily="50" charset="-128"/>
              </a:rPr>
              <a:t>年度に試行版の立ち上げ、平成</a:t>
            </a:r>
            <a:r>
              <a:rPr lang="en-US" altLang="ja-JP" sz="1400" dirty="0" smtClean="0">
                <a:solidFill>
                  <a:srgbClr val="FF0000"/>
                </a:solidFill>
                <a:latin typeface="Meiryo UI" pitchFamily="50" charset="-128"/>
                <a:ea typeface="Meiryo UI" pitchFamily="50" charset="-128"/>
                <a:cs typeface="Meiryo UI" pitchFamily="50" charset="-128"/>
              </a:rPr>
              <a:t>26</a:t>
            </a:r>
            <a:r>
              <a:rPr lang="ja-JP" altLang="en-US" sz="1400" dirty="0" smtClean="0">
                <a:solidFill>
                  <a:srgbClr val="FF0000"/>
                </a:solidFill>
                <a:latin typeface="Meiryo UI" pitchFamily="50" charset="-128"/>
                <a:ea typeface="Meiryo UI" pitchFamily="50" charset="-128"/>
                <a:cs typeface="Meiryo UI" pitchFamily="50" charset="-128"/>
              </a:rPr>
              <a:t>年度に本運用開始）</a:t>
            </a:r>
          </a:p>
          <a:p>
            <a:pPr marL="266700" indent="-180975">
              <a:lnSpc>
                <a:spcPct val="110000"/>
              </a:lnSpc>
              <a:defRPr/>
            </a:pPr>
            <a:r>
              <a:rPr lang="ja-JP" altLang="en-US" sz="1400" b="1" dirty="0" smtClean="0">
                <a:solidFill>
                  <a:srgbClr val="3333CC">
                    <a:lumMod val="75000"/>
                  </a:srgbClr>
                </a:solidFill>
                <a:latin typeface="Meiryo UI" pitchFamily="50" charset="-128"/>
                <a:ea typeface="Meiryo UI" pitchFamily="50" charset="-128"/>
                <a:cs typeface="Meiryo UI" pitchFamily="50" charset="-128"/>
              </a:rPr>
              <a:t>（４）公開データの拡大</a:t>
            </a:r>
            <a:endParaRPr lang="en-US" altLang="ja-JP" sz="1400" b="1" dirty="0">
              <a:solidFill>
                <a:srgbClr val="3333CC">
                  <a:lumMod val="75000"/>
                </a:srgbClr>
              </a:solidFill>
              <a:latin typeface="Meiryo UI" pitchFamily="50" charset="-128"/>
              <a:ea typeface="Meiryo UI" pitchFamily="50" charset="-128"/>
              <a:cs typeface="Meiryo UI" pitchFamily="50" charset="-128"/>
            </a:endParaRPr>
          </a:p>
          <a:p>
            <a:pPr marL="361950">
              <a:defRPr/>
            </a:pPr>
            <a:r>
              <a:rPr lang="ja-JP" altLang="en-US" sz="1400" dirty="0" smtClean="0">
                <a:solidFill>
                  <a:srgbClr val="000000"/>
                </a:solidFill>
                <a:latin typeface="Meiryo UI" pitchFamily="50" charset="-128"/>
                <a:ea typeface="Meiryo UI" pitchFamily="50" charset="-128"/>
                <a:cs typeface="Meiryo UI" pitchFamily="50" charset="-128"/>
              </a:rPr>
              <a:t>○重点分野について、新ビジネスへの利用が期待される等のデータについて、実務者会議の検討を踏まえ、公開を拡大。</a:t>
            </a:r>
            <a:endParaRPr lang="en-US" altLang="ja-JP" sz="1400" dirty="0" smtClean="0">
              <a:solidFill>
                <a:srgbClr val="000000"/>
              </a:solidFill>
              <a:latin typeface="Meiryo UI" pitchFamily="50" charset="-128"/>
              <a:ea typeface="Meiryo UI" pitchFamily="50" charset="-128"/>
              <a:cs typeface="Meiryo UI" pitchFamily="50" charset="-128"/>
            </a:endParaRPr>
          </a:p>
          <a:p>
            <a:pPr marL="361950">
              <a:defRPr/>
            </a:pPr>
            <a:r>
              <a:rPr lang="ja-JP" altLang="en-US" sz="1400" dirty="0" smtClean="0">
                <a:solidFill>
                  <a:srgbClr val="000000"/>
                </a:solidFill>
                <a:latin typeface="Meiryo UI" pitchFamily="50" charset="-128"/>
                <a:ea typeface="Meiryo UI" pitchFamily="50" charset="-128"/>
                <a:cs typeface="Meiryo UI" pitchFamily="50" charset="-128"/>
              </a:rPr>
              <a:t>○新規公開のコストが低いもの、利用者のニーズが高いものは、公開できない・二次利用が認められないものを除き、公開を拡大。</a:t>
            </a:r>
          </a:p>
          <a:p>
            <a:pPr marL="266700" indent="-180975">
              <a:lnSpc>
                <a:spcPct val="110000"/>
              </a:lnSpc>
              <a:defRPr/>
            </a:pPr>
            <a:r>
              <a:rPr lang="ja-JP" altLang="en-US" sz="1400" b="1" dirty="0" smtClean="0">
                <a:solidFill>
                  <a:srgbClr val="3333CC">
                    <a:lumMod val="75000"/>
                  </a:srgbClr>
                </a:solidFill>
                <a:latin typeface="Meiryo UI" pitchFamily="50" charset="-128"/>
                <a:ea typeface="Meiryo UI" pitchFamily="50" charset="-128"/>
                <a:cs typeface="Meiryo UI" pitchFamily="50" charset="-128"/>
              </a:rPr>
              <a:t>（５）普及・啓発、評価</a:t>
            </a:r>
            <a:endParaRPr lang="en-US" altLang="ja-JP" sz="1400" b="1" dirty="0">
              <a:solidFill>
                <a:srgbClr val="3333CC">
                  <a:lumMod val="75000"/>
                </a:srgbClr>
              </a:solidFill>
              <a:latin typeface="Meiryo UI" pitchFamily="50" charset="-128"/>
              <a:ea typeface="Meiryo UI" pitchFamily="50" charset="-128"/>
              <a:cs typeface="Meiryo UI" pitchFamily="50" charset="-128"/>
            </a:endParaRPr>
          </a:p>
          <a:p>
            <a:pPr marL="361950">
              <a:defRPr/>
            </a:pPr>
            <a:r>
              <a:rPr lang="ja-JP" altLang="en-US" sz="1400" dirty="0" smtClean="0">
                <a:solidFill>
                  <a:srgbClr val="000000"/>
                </a:solidFill>
                <a:latin typeface="Meiryo UI" pitchFamily="50" charset="-128"/>
                <a:ea typeface="Meiryo UI" pitchFamily="50" charset="-128"/>
                <a:cs typeface="Meiryo UI" pitchFamily="50" charset="-128"/>
              </a:rPr>
              <a:t>○ニーズの発掘・喚起、新サービス・ビジネスの創出のため、利活用の支援を行う。</a:t>
            </a:r>
            <a:endParaRPr lang="en-US" altLang="ja-JP" sz="1400" dirty="0">
              <a:solidFill>
                <a:srgbClr val="000000"/>
              </a:solidFill>
              <a:latin typeface="Meiryo UI" pitchFamily="50" charset="-128"/>
              <a:ea typeface="Meiryo UI" pitchFamily="50" charset="-128"/>
              <a:cs typeface="Meiryo UI" pitchFamily="50" charset="-128"/>
            </a:endParaRPr>
          </a:p>
          <a:p>
            <a:pPr marL="361950">
              <a:defRPr/>
            </a:pPr>
            <a:r>
              <a:rPr lang="ja-JP" altLang="en-US" sz="1400" dirty="0" smtClean="0">
                <a:solidFill>
                  <a:srgbClr val="000000"/>
                </a:solidFill>
                <a:latin typeface="Meiryo UI" pitchFamily="50" charset="-128"/>
                <a:ea typeface="Meiryo UI" pitchFamily="50" charset="-128"/>
                <a:cs typeface="Meiryo UI" pitchFamily="50" charset="-128"/>
              </a:rPr>
              <a:t>○利用者のニーズ・意見を把握し、取組に反映させる仕組みを構築する。</a:t>
            </a:r>
            <a:endParaRPr lang="en-US" altLang="ja-JP" sz="1600" dirty="0">
              <a:solidFill>
                <a:srgbClr val="000000"/>
              </a:solidFill>
              <a:latin typeface="ＭＳ ゴシック" pitchFamily="49" charset="-128"/>
              <a:ea typeface="ＭＳ ゴシック" pitchFamily="49" charset="-128"/>
            </a:endParaRPr>
          </a:p>
          <a:p>
            <a:pPr>
              <a:lnSpc>
                <a:spcPct val="110000"/>
              </a:lnSpc>
              <a:defRPr/>
            </a:pPr>
            <a:endParaRPr lang="en-US" altLang="ja-JP" sz="1400" b="1" dirty="0">
              <a:solidFill>
                <a:srgbClr val="000000"/>
              </a:solidFill>
              <a:latin typeface="ＭＳ ゴシック" pitchFamily="49" charset="-128"/>
              <a:ea typeface="ＭＳ ゴシック" pitchFamily="49" charset="-128"/>
            </a:endParaRPr>
          </a:p>
          <a:p>
            <a:pPr>
              <a:lnSpc>
                <a:spcPct val="110000"/>
              </a:lnSpc>
              <a:defRPr/>
            </a:pPr>
            <a:r>
              <a:rPr lang="ja-JP" altLang="en-US" sz="1400" b="1" dirty="0">
                <a:solidFill>
                  <a:srgbClr val="000000"/>
                </a:solidFill>
                <a:latin typeface="ＭＳ ゴシック" pitchFamily="49" charset="-128"/>
                <a:ea typeface="ＭＳ ゴシック" pitchFamily="49" charset="-128"/>
              </a:rPr>
              <a:t>　</a:t>
            </a:r>
            <a:endParaRPr lang="en-US" altLang="ja-JP" sz="1400" b="1" dirty="0">
              <a:solidFill>
                <a:srgbClr val="000000"/>
              </a:solidFill>
              <a:latin typeface="ＭＳ ゴシック" pitchFamily="49" charset="-128"/>
              <a:ea typeface="ＭＳ ゴシック" pitchFamily="49" charset="-128"/>
            </a:endParaRPr>
          </a:p>
          <a:p>
            <a:pPr>
              <a:lnSpc>
                <a:spcPct val="110000"/>
              </a:lnSpc>
              <a:defRPr/>
            </a:pPr>
            <a:endParaRPr lang="en-US" altLang="ja-JP" sz="1400" dirty="0">
              <a:solidFill>
                <a:srgbClr val="000000"/>
              </a:solidFill>
              <a:latin typeface="ＭＳ ゴシック" pitchFamily="49" charset="-128"/>
              <a:ea typeface="ＭＳ ゴシック" pitchFamily="49" charset="-128"/>
            </a:endParaRPr>
          </a:p>
          <a:p>
            <a:pPr>
              <a:lnSpc>
                <a:spcPct val="110000"/>
              </a:lnSpc>
              <a:defRPr/>
            </a:pPr>
            <a:endParaRPr lang="en-US" altLang="ja-JP" sz="1400" dirty="0">
              <a:solidFill>
                <a:srgbClr val="000000"/>
              </a:solidFill>
              <a:latin typeface="ＭＳ ゴシック" pitchFamily="49" charset="-128"/>
              <a:ea typeface="ＭＳ ゴシック" pitchFamily="49" charset="-128"/>
            </a:endParaRPr>
          </a:p>
          <a:p>
            <a:pPr>
              <a:lnSpc>
                <a:spcPct val="110000"/>
              </a:lnSpc>
              <a:defRPr/>
            </a:pPr>
            <a:endParaRPr lang="en-US" altLang="ja-JP" sz="1400" dirty="0">
              <a:solidFill>
                <a:srgbClr val="000000"/>
              </a:solidFill>
              <a:latin typeface="ＭＳ ゴシック" pitchFamily="49" charset="-128"/>
              <a:ea typeface="ＭＳ ゴシック" pitchFamily="49" charset="-128"/>
            </a:endParaRPr>
          </a:p>
          <a:p>
            <a:pPr>
              <a:lnSpc>
                <a:spcPct val="130000"/>
              </a:lnSpc>
              <a:defRPr/>
            </a:pPr>
            <a:endParaRPr lang="en-US" altLang="ja-JP" sz="1200" dirty="0">
              <a:solidFill>
                <a:srgbClr val="000000"/>
              </a:solidFill>
              <a:latin typeface="ＭＳ Ｐゴシック"/>
            </a:endParaRPr>
          </a:p>
          <a:p>
            <a:pPr>
              <a:lnSpc>
                <a:spcPct val="130000"/>
              </a:lnSpc>
              <a:defRPr/>
            </a:pPr>
            <a:endParaRPr lang="ja-JP" altLang="en-US" sz="1200" dirty="0">
              <a:solidFill>
                <a:srgbClr val="000000"/>
              </a:solidFill>
              <a:latin typeface="ＭＳ Ｐゴシック"/>
            </a:endParaRPr>
          </a:p>
          <a:p>
            <a:pPr>
              <a:lnSpc>
                <a:spcPct val="130000"/>
              </a:lnSpc>
              <a:defRPr/>
            </a:pPr>
            <a:endParaRPr lang="ja-JP" altLang="en-US" sz="1200" dirty="0">
              <a:solidFill>
                <a:srgbClr val="000000"/>
              </a:solidFill>
              <a:ea typeface="ＭＳ ゴシック" pitchFamily="49" charset="-128"/>
            </a:endParaRPr>
          </a:p>
        </p:txBody>
      </p:sp>
      <p:sp>
        <p:nvSpPr>
          <p:cNvPr id="21" name="Text Box 7"/>
          <p:cNvSpPr txBox="1">
            <a:spLocks noChangeArrowheads="1"/>
          </p:cNvSpPr>
          <p:nvPr/>
        </p:nvSpPr>
        <p:spPr bwMode="auto">
          <a:xfrm>
            <a:off x="148216" y="1960967"/>
            <a:ext cx="4849813" cy="350837"/>
          </a:xfrm>
          <a:prstGeom prst="rect">
            <a:avLst/>
          </a:prstGeom>
          <a:ln/>
        </p:spPr>
        <p:style>
          <a:lnRef idx="3">
            <a:schemeClr val="lt1"/>
          </a:lnRef>
          <a:fillRef idx="1">
            <a:schemeClr val="accent2"/>
          </a:fillRef>
          <a:effectRef idx="1">
            <a:schemeClr val="accent2"/>
          </a:effectRef>
          <a:fontRef idx="minor">
            <a:schemeClr val="lt1"/>
          </a:fontRef>
        </p:style>
        <p:txBody>
          <a:bodyPr/>
          <a:lstStyle>
            <a:defPPr>
              <a:defRPr lang="ja-JP"/>
            </a:defPPr>
            <a:lvl1pPr algn="l">
              <a:defRPr sz="1800" b="1">
                <a:solidFill>
                  <a:schemeClr val="bg1"/>
                </a:solidFill>
                <a:latin typeface="Meiryo UI" pitchFamily="50" charset="-128"/>
                <a:ea typeface="Meiryo UI" pitchFamily="50" charset="-128"/>
                <a:cs typeface="Meiryo UI"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ja-JP" altLang="en-US" sz="1600" dirty="0" smtClean="0">
                <a:solidFill>
                  <a:srgbClr val="FFFFFF"/>
                </a:solidFill>
              </a:rPr>
              <a:t>２　電子行政オープンデータ推進のための具体的取組</a:t>
            </a:r>
            <a:endParaRPr lang="ja-JP" altLang="en-US" sz="1600" dirty="0">
              <a:solidFill>
                <a:srgbClr val="FFFFFF"/>
              </a:solidFill>
            </a:endParaRPr>
          </a:p>
        </p:txBody>
      </p:sp>
      <p:sp>
        <p:nvSpPr>
          <p:cNvPr id="12" name="テキスト ボックス 54"/>
          <p:cNvSpPr txBox="1">
            <a:spLocks noChangeArrowheads="1"/>
          </p:cNvSpPr>
          <p:nvPr/>
        </p:nvSpPr>
        <p:spPr bwMode="auto">
          <a:xfrm>
            <a:off x="143710" y="6033132"/>
            <a:ext cx="9571829"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sz="4400">
                <a:solidFill>
                  <a:srgbClr val="333399"/>
                </a:solidFill>
                <a:latin typeface="Times New Roman" pitchFamily="18" charset="0"/>
                <a:ea typeface="ＭＳ Ｐゴシック" charset="-128"/>
              </a:defRPr>
            </a:lvl1pPr>
            <a:lvl2pPr marL="742950" indent="-285750" eaLnBrk="0" hangingPunct="0">
              <a:defRPr kumimoji="1" sz="4400">
                <a:solidFill>
                  <a:srgbClr val="333399"/>
                </a:solidFill>
                <a:latin typeface="Times New Roman" pitchFamily="18" charset="0"/>
                <a:ea typeface="ＭＳ Ｐゴシック" charset="-128"/>
              </a:defRPr>
            </a:lvl2pPr>
            <a:lvl3pPr marL="1143000" indent="-228600" eaLnBrk="0" hangingPunct="0">
              <a:defRPr kumimoji="1" sz="4400">
                <a:solidFill>
                  <a:srgbClr val="333399"/>
                </a:solidFill>
                <a:latin typeface="Times New Roman" pitchFamily="18" charset="0"/>
                <a:ea typeface="ＭＳ Ｐゴシック" charset="-128"/>
              </a:defRPr>
            </a:lvl3pPr>
            <a:lvl4pPr marL="1600200" indent="-228600" eaLnBrk="0" hangingPunct="0">
              <a:defRPr kumimoji="1" sz="4400">
                <a:solidFill>
                  <a:srgbClr val="333399"/>
                </a:solidFill>
                <a:latin typeface="Times New Roman" pitchFamily="18" charset="0"/>
                <a:ea typeface="ＭＳ Ｐゴシック" charset="-128"/>
              </a:defRPr>
            </a:lvl4pPr>
            <a:lvl5pPr marL="2057400" indent="-228600" eaLnBrk="0" hangingPunct="0">
              <a:defRPr kumimoji="1" sz="4400">
                <a:solidFill>
                  <a:srgbClr val="333399"/>
                </a:solidFill>
                <a:latin typeface="Times New Roman" pitchFamily="18" charset="0"/>
                <a:ea typeface="ＭＳ Ｐゴシック" charset="-128"/>
              </a:defRPr>
            </a:lvl5pPr>
            <a:lvl6pPr marL="2514600" indent="-228600" algn="ctr" eaLnBrk="0" fontAlgn="base" hangingPunct="0">
              <a:spcBef>
                <a:spcPct val="0"/>
              </a:spcBef>
              <a:spcAft>
                <a:spcPct val="0"/>
              </a:spcAft>
              <a:defRPr kumimoji="1" sz="4400">
                <a:solidFill>
                  <a:srgbClr val="333399"/>
                </a:solidFill>
                <a:latin typeface="Times New Roman" pitchFamily="18" charset="0"/>
                <a:ea typeface="ＭＳ Ｐゴシック" charset="-128"/>
              </a:defRPr>
            </a:lvl6pPr>
            <a:lvl7pPr marL="2971800" indent="-228600" algn="ctr" eaLnBrk="0" fontAlgn="base" hangingPunct="0">
              <a:spcBef>
                <a:spcPct val="0"/>
              </a:spcBef>
              <a:spcAft>
                <a:spcPct val="0"/>
              </a:spcAft>
              <a:defRPr kumimoji="1" sz="4400">
                <a:solidFill>
                  <a:srgbClr val="333399"/>
                </a:solidFill>
                <a:latin typeface="Times New Roman" pitchFamily="18" charset="0"/>
                <a:ea typeface="ＭＳ Ｐゴシック" charset="-128"/>
              </a:defRPr>
            </a:lvl7pPr>
            <a:lvl8pPr marL="3429000" indent="-228600" algn="ctr" eaLnBrk="0" fontAlgn="base" hangingPunct="0">
              <a:spcBef>
                <a:spcPct val="0"/>
              </a:spcBef>
              <a:spcAft>
                <a:spcPct val="0"/>
              </a:spcAft>
              <a:defRPr kumimoji="1" sz="4400">
                <a:solidFill>
                  <a:srgbClr val="333399"/>
                </a:solidFill>
                <a:latin typeface="Times New Roman" pitchFamily="18" charset="0"/>
                <a:ea typeface="ＭＳ Ｐゴシック" charset="-128"/>
              </a:defRPr>
            </a:lvl8pPr>
            <a:lvl9pPr marL="3886200" indent="-228600" algn="ctr" eaLnBrk="0" fontAlgn="base" hangingPunct="0">
              <a:spcBef>
                <a:spcPct val="0"/>
              </a:spcBef>
              <a:spcAft>
                <a:spcPct val="0"/>
              </a:spcAft>
              <a:defRPr kumimoji="1" sz="4400">
                <a:solidFill>
                  <a:srgbClr val="333399"/>
                </a:solidFill>
                <a:latin typeface="Times New Roman" pitchFamily="18" charset="0"/>
                <a:ea typeface="ＭＳ Ｐゴシック" charset="-128"/>
              </a:defRPr>
            </a:lvl9pPr>
          </a:lstStyle>
          <a:p>
            <a:pPr marL="180975" indent="-180975"/>
            <a:r>
              <a:rPr lang="ja-JP" altLang="en-US" sz="1400" dirty="0" smtClean="0">
                <a:solidFill>
                  <a:srgbClr val="000000"/>
                </a:solidFill>
                <a:latin typeface="Meiryo UI" pitchFamily="50" charset="-128"/>
                <a:ea typeface="Meiryo UI" pitchFamily="50" charset="-128"/>
                <a:cs typeface="Meiryo UI" pitchFamily="50" charset="-128"/>
              </a:rPr>
              <a:t>　　○　各府省による平成</a:t>
            </a:r>
            <a:r>
              <a:rPr lang="en-US" altLang="ja-JP" sz="1400" dirty="0" smtClean="0">
                <a:solidFill>
                  <a:srgbClr val="000000"/>
                </a:solidFill>
                <a:latin typeface="Meiryo UI" pitchFamily="50" charset="-128"/>
                <a:ea typeface="Meiryo UI" pitchFamily="50" charset="-128"/>
                <a:cs typeface="Meiryo UI" pitchFamily="50" charset="-128"/>
              </a:rPr>
              <a:t>25</a:t>
            </a:r>
            <a:r>
              <a:rPr lang="ja-JP" altLang="en-US" sz="1400" dirty="0" smtClean="0">
                <a:solidFill>
                  <a:srgbClr val="000000"/>
                </a:solidFill>
                <a:latin typeface="Meiryo UI" pitchFamily="50" charset="-128"/>
                <a:ea typeface="Meiryo UI" pitchFamily="50" charset="-128"/>
                <a:cs typeface="Meiryo UI" pitchFamily="50" charset="-128"/>
              </a:rPr>
              <a:t>年度以降の進め方を、工程表として整理。</a:t>
            </a:r>
          </a:p>
          <a:p>
            <a:pPr marL="180975" indent="-180975"/>
            <a:r>
              <a:rPr lang="ja-JP" altLang="en-US" sz="1400" dirty="0">
                <a:solidFill>
                  <a:srgbClr val="000000"/>
                </a:solidFill>
                <a:latin typeface="Meiryo UI" pitchFamily="50" charset="-128"/>
                <a:ea typeface="Meiryo UI" pitchFamily="50" charset="-128"/>
                <a:cs typeface="Meiryo UI" pitchFamily="50" charset="-128"/>
              </a:rPr>
              <a:t>　</a:t>
            </a:r>
            <a:r>
              <a:rPr lang="ja-JP" altLang="en-US" sz="1400" dirty="0" smtClean="0">
                <a:solidFill>
                  <a:srgbClr val="000000"/>
                </a:solidFill>
                <a:latin typeface="Meiryo UI" pitchFamily="50" charset="-128"/>
                <a:ea typeface="Meiryo UI" pitchFamily="50" charset="-128"/>
                <a:cs typeface="Meiryo UI" pitchFamily="50" charset="-128"/>
              </a:rPr>
              <a:t>　○　</a:t>
            </a:r>
            <a:r>
              <a:rPr lang="ja-JP" altLang="en-US" sz="1400" dirty="0" smtClean="0">
                <a:solidFill>
                  <a:srgbClr val="FF0000"/>
                </a:solidFill>
                <a:latin typeface="Meiryo UI" pitchFamily="50" charset="-128"/>
                <a:ea typeface="Meiryo UI" pitchFamily="50" charset="-128"/>
                <a:cs typeface="Meiryo UI" pitchFamily="50" charset="-128"/>
              </a:rPr>
              <a:t>平成</a:t>
            </a:r>
            <a:r>
              <a:rPr lang="en-US" altLang="ja-JP" sz="1400" dirty="0" smtClean="0">
                <a:solidFill>
                  <a:srgbClr val="FF0000"/>
                </a:solidFill>
                <a:latin typeface="Meiryo UI" pitchFamily="50" charset="-128"/>
                <a:ea typeface="Meiryo UI" pitchFamily="50" charset="-128"/>
                <a:cs typeface="Meiryo UI" pitchFamily="50" charset="-128"/>
              </a:rPr>
              <a:t>27</a:t>
            </a:r>
            <a:r>
              <a:rPr lang="ja-JP" altLang="en-US" sz="1400" dirty="0" smtClean="0">
                <a:solidFill>
                  <a:srgbClr val="FF0000"/>
                </a:solidFill>
                <a:latin typeface="Meiryo UI" pitchFamily="50" charset="-128"/>
                <a:ea typeface="Meiryo UI" pitchFamily="50" charset="-128"/>
                <a:cs typeface="Meiryo UI" pitchFamily="50" charset="-128"/>
              </a:rPr>
              <a:t>年度末において、他の先進国と同水準のオープンデータの公開と利用を実現する。</a:t>
            </a:r>
          </a:p>
          <a:p>
            <a:pPr marL="180975" indent="-180975" eaLnBrk="1" hangingPunct="1"/>
            <a:r>
              <a:rPr lang="ja-JP" altLang="en-US" sz="1400" dirty="0" smtClean="0">
                <a:solidFill>
                  <a:srgbClr val="000000"/>
                </a:solidFill>
                <a:latin typeface="Meiryo UI" pitchFamily="50" charset="-128"/>
                <a:ea typeface="Meiryo UI" pitchFamily="50" charset="-128"/>
                <a:cs typeface="Meiryo UI" pitchFamily="50" charset="-128"/>
              </a:rPr>
              <a:t>　　○　ロードマップに記載された施策の取組状況や課題等について、内閣官房は各府省から適宜報告・説明を求める。</a:t>
            </a:r>
            <a:endParaRPr lang="en-US" altLang="ja-JP" sz="1400" dirty="0" smtClean="0">
              <a:solidFill>
                <a:srgbClr val="006600"/>
              </a:solidFill>
              <a:latin typeface="Meiryo UI" pitchFamily="50" charset="-128"/>
              <a:ea typeface="Meiryo UI" pitchFamily="50" charset="-128"/>
              <a:cs typeface="Meiryo UI" pitchFamily="50" charset="-128"/>
            </a:endParaRPr>
          </a:p>
        </p:txBody>
      </p:sp>
      <p:sp>
        <p:nvSpPr>
          <p:cNvPr id="13" name="正方形/長方形 12"/>
          <p:cNvSpPr/>
          <p:nvPr/>
        </p:nvSpPr>
        <p:spPr bwMode="auto">
          <a:xfrm>
            <a:off x="272913" y="6011043"/>
            <a:ext cx="9485095" cy="760877"/>
          </a:xfrm>
          <a:prstGeom prst="rect">
            <a:avLst/>
          </a:prstGeom>
          <a:noFill/>
          <a:ln w="19050" cap="flat" cmpd="sng" algn="ctr">
            <a:solidFill>
              <a:srgbClr val="00B05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defTabSz="957263"/>
            <a:endParaRPr lang="ja-JP" altLang="en-US" sz="2400" dirty="0" smtClean="0">
              <a:solidFill>
                <a:srgbClr val="FFFFFF"/>
              </a:solidFill>
              <a:latin typeface="Times New Roman" pitchFamily="18" charset="0"/>
              <a:ea typeface="ＭＳ Ｐゴシック" charset="-128"/>
            </a:endParaRPr>
          </a:p>
        </p:txBody>
      </p:sp>
      <p:sp>
        <p:nvSpPr>
          <p:cNvPr id="14" name="Text Box 7"/>
          <p:cNvSpPr txBox="1">
            <a:spLocks noChangeArrowheads="1"/>
          </p:cNvSpPr>
          <p:nvPr/>
        </p:nvSpPr>
        <p:spPr bwMode="auto">
          <a:xfrm>
            <a:off x="135873" y="5662168"/>
            <a:ext cx="4906208" cy="352425"/>
          </a:xfrm>
          <a:prstGeom prst="rect">
            <a:avLst/>
          </a:prstGeom>
          <a:ln/>
        </p:spPr>
        <p:style>
          <a:lnRef idx="3">
            <a:schemeClr val="lt1"/>
          </a:lnRef>
          <a:fillRef idx="1">
            <a:schemeClr val="accent2"/>
          </a:fillRef>
          <a:effectRef idx="1">
            <a:schemeClr val="accent2"/>
          </a:effectRef>
          <a:fontRef idx="minor">
            <a:schemeClr val="lt1"/>
          </a:fontRef>
        </p:style>
        <p:txBody>
          <a:bodyPr/>
          <a:lstStyle>
            <a:defPPr>
              <a:defRPr lang="ja-JP"/>
            </a:defPPr>
            <a:lvl1pPr algn="l">
              <a:defRPr sz="1800" b="1">
                <a:solidFill>
                  <a:schemeClr val="bg1"/>
                </a:solidFill>
                <a:latin typeface="Meiryo UI" pitchFamily="50" charset="-128"/>
                <a:ea typeface="Meiryo UI" pitchFamily="50" charset="-128"/>
                <a:cs typeface="Meiryo UI" pitchFamily="50" charset="-128"/>
              </a:defRPr>
            </a:lvl1pPr>
          </a:lstStyle>
          <a:p>
            <a:r>
              <a:rPr lang="ja-JP" altLang="en-US" sz="1600" dirty="0" smtClean="0">
                <a:solidFill>
                  <a:srgbClr val="FFFFFF"/>
                </a:solidFill>
              </a:rPr>
              <a:t>３　電子行政オープンデータ推進のためのロードマップ</a:t>
            </a:r>
            <a:endParaRPr lang="ja-JP" altLang="en-US" sz="1600" dirty="0">
              <a:solidFill>
                <a:srgbClr val="FFFFFF"/>
              </a:solidFill>
            </a:endParaRPr>
          </a:p>
        </p:txBody>
      </p:sp>
      <p:sp>
        <p:nvSpPr>
          <p:cNvPr id="3" name="テキスト ボックス 2"/>
          <p:cNvSpPr txBox="1"/>
          <p:nvPr/>
        </p:nvSpPr>
        <p:spPr>
          <a:xfrm>
            <a:off x="5955871" y="368467"/>
            <a:ext cx="2965877" cy="276999"/>
          </a:xfrm>
          <a:prstGeom prst="rect">
            <a:avLst/>
          </a:prstGeom>
          <a:noFill/>
        </p:spPr>
        <p:txBody>
          <a:bodyPr wrap="none" rtlCol="0">
            <a:spAutoFit/>
          </a:bodyPr>
          <a:lstStyle/>
          <a:p>
            <a:pPr algn="ctr"/>
            <a:r>
              <a:rPr lang="ja-JP" altLang="en-US" sz="1200" b="1" dirty="0" smtClean="0">
                <a:solidFill>
                  <a:srgbClr val="FF0000"/>
                </a:solidFill>
                <a:latin typeface="ＭＳ Ｐゴシック"/>
                <a:ea typeface="ＭＳ Ｐゴシック"/>
              </a:rPr>
              <a:t>（平成</a:t>
            </a:r>
            <a:r>
              <a:rPr lang="en-US" altLang="ja-JP" sz="1200" b="1" dirty="0" smtClean="0">
                <a:solidFill>
                  <a:srgbClr val="FF0000"/>
                </a:solidFill>
                <a:latin typeface="ＭＳ Ｐゴシック"/>
                <a:ea typeface="ＭＳ Ｐゴシック"/>
              </a:rPr>
              <a:t>25</a:t>
            </a:r>
            <a:r>
              <a:rPr lang="ja-JP" altLang="en-US" sz="1200" b="1" dirty="0" smtClean="0">
                <a:solidFill>
                  <a:srgbClr val="FF0000"/>
                </a:solidFill>
                <a:latin typeface="ＭＳ Ｐゴシック"/>
                <a:ea typeface="ＭＳ Ｐゴシック"/>
              </a:rPr>
              <a:t>年</a:t>
            </a:r>
            <a:r>
              <a:rPr lang="en-US" altLang="ja-JP" sz="1200" b="1" dirty="0" smtClean="0">
                <a:solidFill>
                  <a:srgbClr val="FF0000"/>
                </a:solidFill>
                <a:latin typeface="ＭＳ Ｐゴシック"/>
                <a:ea typeface="ＭＳ Ｐゴシック"/>
              </a:rPr>
              <a:t>6</a:t>
            </a:r>
            <a:r>
              <a:rPr lang="ja-JP" altLang="en-US" sz="1200" b="1" dirty="0" smtClean="0">
                <a:solidFill>
                  <a:srgbClr val="FF0000"/>
                </a:solidFill>
                <a:latin typeface="ＭＳ Ｐゴシック"/>
                <a:ea typeface="ＭＳ Ｐゴシック"/>
              </a:rPr>
              <a:t>月</a:t>
            </a:r>
            <a:r>
              <a:rPr lang="en-US" altLang="ja-JP" sz="1200" b="1" dirty="0" smtClean="0">
                <a:solidFill>
                  <a:srgbClr val="FF0000"/>
                </a:solidFill>
                <a:latin typeface="ＭＳ Ｐゴシック"/>
                <a:ea typeface="ＭＳ Ｐゴシック"/>
              </a:rPr>
              <a:t>14</a:t>
            </a:r>
            <a:r>
              <a:rPr lang="ja-JP" altLang="en-US" sz="1200" b="1" dirty="0" smtClean="0">
                <a:solidFill>
                  <a:srgbClr val="FF0000"/>
                </a:solidFill>
                <a:latin typeface="ＭＳ Ｐゴシック"/>
                <a:ea typeface="ＭＳ Ｐゴシック"/>
              </a:rPr>
              <a:t>日　ＩＴ総合戦略本部決定）</a:t>
            </a:r>
            <a:endParaRPr lang="ja-JP" altLang="en-US" sz="1200" b="1" dirty="0">
              <a:solidFill>
                <a:srgbClr val="FF0000"/>
              </a:solidFill>
              <a:latin typeface="ＭＳ Ｐゴシック"/>
              <a:ea typeface="ＭＳ Ｐゴシック"/>
            </a:endParaRPr>
          </a:p>
        </p:txBody>
      </p:sp>
      <p:sp>
        <p:nvSpPr>
          <p:cNvPr id="16" name="スライド番号プレースホルダー 1"/>
          <p:cNvSpPr txBox="1">
            <a:spLocks/>
          </p:cNvSpPr>
          <p:nvPr/>
        </p:nvSpPr>
        <p:spPr>
          <a:xfrm>
            <a:off x="7610152" y="6481145"/>
            <a:ext cx="23114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13" tIns="45708" rIns="91413" bIns="45708" rtlCol="0" anchor="ctr"/>
          <a:lstStyle>
            <a:defPPr>
              <a:defRPr lang="ja-JP"/>
            </a:defPPr>
            <a:lvl1pPr algn="r" rtl="0" eaLnBrk="0" fontAlgn="base" hangingPunct="0">
              <a:spcBef>
                <a:spcPct val="0"/>
              </a:spcBef>
              <a:spcAft>
                <a:spcPct val="0"/>
              </a:spcAft>
              <a:defRPr kumimoji="1" sz="3600" b="1" kern="1200">
                <a:solidFill>
                  <a:schemeClr val="tx1"/>
                </a:solidFill>
                <a:latin typeface="Arial" pitchFamily="34" charset="0"/>
                <a:ea typeface="ＭＳ Ｐゴシック" pitchFamily="50" charset="-128"/>
                <a:cs typeface="+mn-cs"/>
              </a:defRPr>
            </a:lvl1pPr>
            <a:lvl2pPr marL="742950" indent="-285750" algn="l" rtl="0" eaLnBrk="0" fontAlgn="base"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2pPr>
            <a:lvl3pPr marL="1143000" indent="-228600" algn="l" rtl="0" eaLnBrk="0" fontAlgn="base"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3pPr>
            <a:lvl4pPr marL="1600200" indent="-228600" algn="l" rtl="0" eaLnBrk="0" fontAlgn="base"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4pPr>
            <a:lvl5pPr marL="2057400" indent="-228600" algn="l" rtl="0" eaLnBrk="0" fontAlgn="base"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5pPr>
            <a:lvl6pPr marL="2514600" indent="-228600" algn="l" defTabSz="914400" rtl="0" eaLnBrk="0" fontAlgn="base" latinLnBrk="0"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6pPr>
            <a:lvl7pPr marL="2971800" indent="-228600" algn="l" defTabSz="914400" rtl="0" eaLnBrk="0" fontAlgn="base" latinLnBrk="0"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7pPr>
            <a:lvl8pPr marL="3429000" indent="-228600" algn="l" defTabSz="914400" rtl="0" eaLnBrk="0" fontAlgn="base" latinLnBrk="0"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8pPr>
            <a:lvl9pPr marL="3886200" indent="-228600" algn="l" defTabSz="914400" rtl="0" eaLnBrk="0" fontAlgn="base" latinLnBrk="0"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9pPr>
          </a:lstStyle>
          <a:p>
            <a:pPr eaLnBrk="1" hangingPunct="1"/>
            <a:fld id="{7B607857-7038-42A1-849B-BB616DF5DF96}" type="slidenum">
              <a:rPr lang="en-US" altLang="ja-JP" sz="1400" b="0" smtClean="0">
                <a:solidFill>
                  <a:srgbClr val="000000"/>
                </a:solidFill>
              </a:rPr>
              <a:pPr eaLnBrk="1" hangingPunct="1"/>
              <a:t>4</a:t>
            </a:fld>
            <a:endParaRPr lang="en-US" altLang="ja-JP" sz="1400" b="0" dirty="0" smtClean="0">
              <a:solidFill>
                <a:srgbClr val="000000"/>
              </a:solidFill>
            </a:endParaRPr>
          </a:p>
        </p:txBody>
      </p:sp>
    </p:spTree>
    <p:extLst>
      <p:ext uri="{BB962C8B-B14F-4D97-AF65-F5344CB8AC3E}">
        <p14:creationId xmlns:p14="http://schemas.microsoft.com/office/powerpoint/2010/main" val="39519322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9" name="テキスト ボックス 82"/>
          <p:cNvSpPr txBox="1">
            <a:spLocks noChangeArrowheads="1"/>
          </p:cNvSpPr>
          <p:nvPr/>
        </p:nvSpPr>
        <p:spPr bwMode="auto">
          <a:xfrm>
            <a:off x="62" y="-27384"/>
            <a:ext cx="970478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ＭＳ Ｐゴシック" charset="-128"/>
              </a:defRPr>
            </a:lvl1pPr>
            <a:lvl2pPr marL="742950" indent="-285750" eaLnBrk="0" hangingPunct="0">
              <a:defRPr kumimoji="1">
                <a:solidFill>
                  <a:schemeClr val="tx1"/>
                </a:solidFill>
                <a:latin typeface="Calibri" pitchFamily="34" charset="0"/>
                <a:ea typeface="ＭＳ Ｐゴシック" charset="-128"/>
              </a:defRPr>
            </a:lvl2pPr>
            <a:lvl3pPr marL="1143000" indent="-228600" eaLnBrk="0" hangingPunct="0">
              <a:defRPr kumimoji="1">
                <a:solidFill>
                  <a:schemeClr val="tx1"/>
                </a:solidFill>
                <a:latin typeface="Calibri" pitchFamily="34" charset="0"/>
                <a:ea typeface="ＭＳ Ｐゴシック" charset="-128"/>
              </a:defRPr>
            </a:lvl3pPr>
            <a:lvl4pPr marL="1600200" indent="-228600" eaLnBrk="0" hangingPunct="0">
              <a:defRPr kumimoji="1">
                <a:solidFill>
                  <a:schemeClr val="tx1"/>
                </a:solidFill>
                <a:latin typeface="Calibri" pitchFamily="34" charset="0"/>
                <a:ea typeface="ＭＳ Ｐゴシック" charset="-128"/>
              </a:defRPr>
            </a:lvl4pPr>
            <a:lvl5pPr marL="2057400" indent="-228600" eaLnBrk="0" hangingPunct="0">
              <a:defRPr kumimoji="1">
                <a:solidFill>
                  <a:schemeClr val="tx1"/>
                </a:solidFill>
                <a:latin typeface="Calibri" pitchFamily="34" charset="0"/>
                <a:ea typeface="ＭＳ Ｐゴシック" charset="-128"/>
              </a:defRPr>
            </a:lvl5pPr>
            <a:lvl6pPr marL="2514600" indent="-228600" eaLnBrk="0" fontAlgn="base" hangingPunct="0">
              <a:spcBef>
                <a:spcPct val="0"/>
              </a:spcBef>
              <a:spcAft>
                <a:spcPct val="0"/>
              </a:spcAft>
              <a:defRPr kumimoji="1">
                <a:solidFill>
                  <a:schemeClr val="tx1"/>
                </a:solidFill>
                <a:latin typeface="Calibri" pitchFamily="34" charset="0"/>
                <a:ea typeface="ＭＳ Ｐゴシック" charset="-128"/>
              </a:defRPr>
            </a:lvl6pPr>
            <a:lvl7pPr marL="2971800" indent="-228600" eaLnBrk="0" fontAlgn="base" hangingPunct="0">
              <a:spcBef>
                <a:spcPct val="0"/>
              </a:spcBef>
              <a:spcAft>
                <a:spcPct val="0"/>
              </a:spcAft>
              <a:defRPr kumimoji="1">
                <a:solidFill>
                  <a:schemeClr val="tx1"/>
                </a:solidFill>
                <a:latin typeface="Calibri" pitchFamily="34" charset="0"/>
                <a:ea typeface="ＭＳ Ｐゴシック" charset="-128"/>
              </a:defRPr>
            </a:lvl7pPr>
            <a:lvl8pPr marL="3429000" indent="-228600" eaLnBrk="0" fontAlgn="base" hangingPunct="0">
              <a:spcBef>
                <a:spcPct val="0"/>
              </a:spcBef>
              <a:spcAft>
                <a:spcPct val="0"/>
              </a:spcAft>
              <a:defRPr kumimoji="1">
                <a:solidFill>
                  <a:schemeClr val="tx1"/>
                </a:solidFill>
                <a:latin typeface="Calibri" pitchFamily="34" charset="0"/>
                <a:ea typeface="ＭＳ Ｐゴシック" charset="-128"/>
              </a:defRPr>
            </a:lvl8pPr>
            <a:lvl9pPr marL="3886200" indent="-228600" eaLnBrk="0" fontAlgn="base" hangingPunct="0">
              <a:spcBef>
                <a:spcPct val="0"/>
              </a:spcBef>
              <a:spcAft>
                <a:spcPct val="0"/>
              </a:spcAft>
              <a:defRPr kumimoji="1">
                <a:solidFill>
                  <a:schemeClr val="tx1"/>
                </a:solidFill>
                <a:latin typeface="Calibri" pitchFamily="34" charset="0"/>
                <a:ea typeface="ＭＳ Ｐゴシック" charset="-128"/>
              </a:defRPr>
            </a:lvl9pPr>
          </a:lstStyle>
          <a:p>
            <a:pPr algn="ctr" eaLnBrk="1" hangingPunct="1"/>
            <a:r>
              <a:rPr lang="ja-JP" altLang="en-US" sz="2800" dirty="0" smtClean="0">
                <a:solidFill>
                  <a:prstClr val="black"/>
                </a:solidFill>
                <a:latin typeface="+mn-ea"/>
                <a:ea typeface="+mn-ea"/>
                <a:cs typeface="メイリオ" pitchFamily="50" charset="-128"/>
              </a:rPr>
              <a:t>データカタログ（ポータルサイト）について</a:t>
            </a:r>
          </a:p>
        </p:txBody>
      </p:sp>
      <p:grpSp>
        <p:nvGrpSpPr>
          <p:cNvPr id="54" name="正方形/長方形 5"/>
          <p:cNvGrpSpPr>
            <a:grpSpLocks/>
          </p:cNvGrpSpPr>
          <p:nvPr/>
        </p:nvGrpSpPr>
        <p:grpSpPr bwMode="auto">
          <a:xfrm>
            <a:off x="0" y="475208"/>
            <a:ext cx="9906000" cy="217488"/>
            <a:chOff x="-4" y="276"/>
            <a:chExt cx="5764" cy="112"/>
          </a:xfrm>
        </p:grpSpPr>
        <p:pic>
          <p:nvPicPr>
            <p:cNvPr id="55" name="正方形/長方形 5"/>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6" name="Text Box 5"/>
            <p:cNvSpPr txBox="1">
              <a:spLocks noChangeArrowheads="1"/>
            </p:cNvSpPr>
            <p:nvPr/>
          </p:nvSpPr>
          <p:spPr bwMode="auto">
            <a:xfrm>
              <a:off x="40" y="304"/>
              <a:ext cx="5681" cy="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eaLnBrk="0" hangingPunct="0">
                <a:defRPr kumimoji="1" sz="3600">
                  <a:solidFill>
                    <a:schemeClr val="tx1"/>
                  </a:solidFill>
                  <a:latin typeface="Arial" charset="0"/>
                  <a:ea typeface="ＭＳ Ｐゴシック" charset="-128"/>
                </a:defRPr>
              </a:lvl1pPr>
              <a:lvl2pPr marL="742950" indent="-285750" eaLnBrk="0" hangingPunct="0">
                <a:defRPr kumimoji="1" sz="3600">
                  <a:solidFill>
                    <a:schemeClr val="tx1"/>
                  </a:solidFill>
                  <a:latin typeface="Arial" charset="0"/>
                  <a:ea typeface="ＭＳ Ｐゴシック" charset="-128"/>
                </a:defRPr>
              </a:lvl2pPr>
              <a:lvl3pPr marL="1143000" indent="-228600" eaLnBrk="0" hangingPunct="0">
                <a:defRPr kumimoji="1" sz="3600">
                  <a:solidFill>
                    <a:schemeClr val="tx1"/>
                  </a:solidFill>
                  <a:latin typeface="Arial" charset="0"/>
                  <a:ea typeface="ＭＳ Ｐゴシック" charset="-128"/>
                </a:defRPr>
              </a:lvl3pPr>
              <a:lvl4pPr marL="1600200" indent="-228600" eaLnBrk="0" hangingPunct="0">
                <a:defRPr kumimoji="1" sz="3600">
                  <a:solidFill>
                    <a:schemeClr val="tx1"/>
                  </a:solidFill>
                  <a:latin typeface="Arial" charset="0"/>
                  <a:ea typeface="ＭＳ Ｐゴシック" charset="-128"/>
                </a:defRPr>
              </a:lvl4pPr>
              <a:lvl5pPr marL="2057400" indent="-228600" eaLnBrk="0" hangingPunct="0">
                <a:defRPr kumimoji="1" sz="3600">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sz="3600">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sz="3600">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sz="3600">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sz="3600">
                  <a:solidFill>
                    <a:schemeClr val="tx1"/>
                  </a:solidFill>
                  <a:latin typeface="Arial" charset="0"/>
                  <a:ea typeface="ＭＳ Ｐゴシック" charset="-128"/>
                </a:defRPr>
              </a:lvl9pPr>
            </a:lstStyle>
            <a:p>
              <a:pPr>
                <a:lnSpc>
                  <a:spcPct val="80000"/>
                </a:lnSpc>
              </a:pPr>
              <a:endParaRPr lang="ja-JP" altLang="en-US" sz="2000" b="1" smtClean="0">
                <a:solidFill>
                  <a:srgbClr val="000000"/>
                </a:solidFill>
                <a:latin typeface="HGP創英角ｺﾞｼｯｸUB" pitchFamily="50" charset="-128"/>
                <a:ea typeface="HGP創英角ｺﾞｼｯｸUB" pitchFamily="50" charset="-128"/>
              </a:endParaRPr>
            </a:p>
          </p:txBody>
        </p:sp>
      </p:grpSp>
      <p:sp>
        <p:nvSpPr>
          <p:cNvPr id="58" name="スライド番号プレースホルダー 1"/>
          <p:cNvSpPr txBox="1">
            <a:spLocks/>
          </p:cNvSpPr>
          <p:nvPr/>
        </p:nvSpPr>
        <p:spPr>
          <a:xfrm>
            <a:off x="7610152" y="6481145"/>
            <a:ext cx="23114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13" tIns="45708" rIns="91413" bIns="45708" rtlCol="0" anchor="ctr"/>
          <a:lstStyle>
            <a:defPPr>
              <a:defRPr lang="ja-JP"/>
            </a:defPPr>
            <a:lvl1pPr algn="r" rtl="0" eaLnBrk="0" fontAlgn="base" hangingPunct="0">
              <a:spcBef>
                <a:spcPct val="0"/>
              </a:spcBef>
              <a:spcAft>
                <a:spcPct val="0"/>
              </a:spcAft>
              <a:defRPr kumimoji="1" sz="3600" b="1" kern="1200">
                <a:solidFill>
                  <a:schemeClr val="tx1"/>
                </a:solidFill>
                <a:latin typeface="Arial" pitchFamily="34" charset="0"/>
                <a:ea typeface="ＭＳ Ｐゴシック" pitchFamily="50" charset="-128"/>
                <a:cs typeface="+mn-cs"/>
              </a:defRPr>
            </a:lvl1pPr>
            <a:lvl2pPr marL="742950" indent="-285750" algn="l" rtl="0" eaLnBrk="0" fontAlgn="base"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2pPr>
            <a:lvl3pPr marL="1143000" indent="-228600" algn="l" rtl="0" eaLnBrk="0" fontAlgn="base"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3pPr>
            <a:lvl4pPr marL="1600200" indent="-228600" algn="l" rtl="0" eaLnBrk="0" fontAlgn="base"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4pPr>
            <a:lvl5pPr marL="2057400" indent="-228600" algn="l" rtl="0" eaLnBrk="0" fontAlgn="base"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5pPr>
            <a:lvl6pPr marL="2514600" indent="-228600" algn="l" defTabSz="914400" rtl="0" eaLnBrk="0" fontAlgn="base" latinLnBrk="0"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6pPr>
            <a:lvl7pPr marL="2971800" indent="-228600" algn="l" defTabSz="914400" rtl="0" eaLnBrk="0" fontAlgn="base" latinLnBrk="0"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7pPr>
            <a:lvl8pPr marL="3429000" indent="-228600" algn="l" defTabSz="914400" rtl="0" eaLnBrk="0" fontAlgn="base" latinLnBrk="0"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8pPr>
            <a:lvl9pPr marL="3886200" indent="-228600" algn="l" defTabSz="914400" rtl="0" eaLnBrk="0" fontAlgn="base" latinLnBrk="0"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9pPr>
          </a:lstStyle>
          <a:p>
            <a:pPr eaLnBrk="1" hangingPunct="1"/>
            <a:fld id="{7B607857-7038-42A1-849B-BB616DF5DF96}" type="slidenum">
              <a:rPr lang="en-US" altLang="ja-JP" sz="1400" b="0" smtClean="0">
                <a:solidFill>
                  <a:srgbClr val="000000"/>
                </a:solidFill>
              </a:rPr>
              <a:pPr eaLnBrk="1" hangingPunct="1"/>
              <a:t>5</a:t>
            </a:fld>
            <a:endParaRPr lang="en-US" altLang="ja-JP" sz="1400" b="0" dirty="0" smtClean="0">
              <a:solidFill>
                <a:srgbClr val="000000"/>
              </a:solidFill>
            </a:endParaRPr>
          </a:p>
        </p:txBody>
      </p:sp>
      <p:sp>
        <p:nvSpPr>
          <p:cNvPr id="59" name="正方形/長方形 58"/>
          <p:cNvSpPr/>
          <p:nvPr/>
        </p:nvSpPr>
        <p:spPr>
          <a:xfrm>
            <a:off x="3314039" y="2609761"/>
            <a:ext cx="2965109" cy="1962969"/>
          </a:xfrm>
          <a:prstGeom prst="rect">
            <a:avLst/>
          </a:prstGeom>
          <a:solidFill>
            <a:srgbClr val="FFFFFF"/>
          </a:solidFill>
          <a:ln w="57150" cap="flat" cmpd="sng" algn="ctr">
            <a:solidFill>
              <a:srgbClr val="FF0000"/>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grpSp>
        <p:nvGrpSpPr>
          <p:cNvPr id="60" name="グループ化 98"/>
          <p:cNvGrpSpPr>
            <a:grpSpLocks/>
          </p:cNvGrpSpPr>
          <p:nvPr/>
        </p:nvGrpSpPr>
        <p:grpSpPr bwMode="auto">
          <a:xfrm>
            <a:off x="560308" y="3644158"/>
            <a:ext cx="549860" cy="593104"/>
            <a:chOff x="1583668" y="4653136"/>
            <a:chExt cx="540060" cy="504056"/>
          </a:xfrm>
        </p:grpSpPr>
        <p:sp>
          <p:nvSpPr>
            <p:cNvPr id="62" name="フローチャート : 抜出し 61"/>
            <p:cNvSpPr/>
            <p:nvPr/>
          </p:nvSpPr>
          <p:spPr>
            <a:xfrm>
              <a:off x="1583668" y="4940706"/>
              <a:ext cx="540060" cy="216486"/>
            </a:xfrm>
            <a:prstGeom prst="flowChartExtract">
              <a:avLst/>
            </a:prstGeom>
            <a:solidFill>
              <a:srgbClr val="000000"/>
            </a:solidFill>
            <a:ln w="25400" cap="flat" cmpd="sng" algn="ctr">
              <a:solidFill>
                <a:srgbClr val="000000">
                  <a:shade val="50000"/>
                </a:srgbClr>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63" name="フローチャート : 結合子 62"/>
            <p:cNvSpPr/>
            <p:nvPr/>
          </p:nvSpPr>
          <p:spPr>
            <a:xfrm>
              <a:off x="1691680" y="4653136"/>
              <a:ext cx="360651" cy="360271"/>
            </a:xfrm>
            <a:prstGeom prst="flowChartConnector">
              <a:avLst/>
            </a:prstGeom>
            <a:solidFill>
              <a:srgbClr val="000000"/>
            </a:solidFill>
            <a:ln w="25400" cap="flat" cmpd="sng" algn="ctr">
              <a:solidFill>
                <a:srgbClr val="000000">
                  <a:shade val="50000"/>
                </a:srgbClr>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grpSp>
      <p:sp>
        <p:nvSpPr>
          <p:cNvPr id="64" name="laptop"/>
          <p:cNvSpPr>
            <a:spLocks noEditPoints="1" noChangeArrowheads="1"/>
          </p:cNvSpPr>
          <p:nvPr/>
        </p:nvSpPr>
        <p:spPr bwMode="auto">
          <a:xfrm>
            <a:off x="1184589" y="3634633"/>
            <a:ext cx="719479" cy="621620"/>
          </a:xfrm>
          <a:custGeom>
            <a:avLst/>
            <a:gdLst>
              <a:gd name="T0" fmla="*/ 2147483647 w 21600"/>
              <a:gd name="T1" fmla="*/ 0 h 21600"/>
              <a:gd name="T2" fmla="*/ 2147483647 w 21600"/>
              <a:gd name="T3" fmla="*/ 2147483647 h 21600"/>
              <a:gd name="T4" fmla="*/ 2147483647 w 21600"/>
              <a:gd name="T5" fmla="*/ 0 h 21600"/>
              <a:gd name="T6" fmla="*/ 2147483647 w 21600"/>
              <a:gd name="T7" fmla="*/ 2147483647 h 21600"/>
              <a:gd name="T8" fmla="*/ 2147483647 w 21600"/>
              <a:gd name="T9" fmla="*/ 0 h 21600"/>
              <a:gd name="T10" fmla="*/ 2147483647 w 21600"/>
              <a:gd name="T11" fmla="*/ 2147483647 h 21600"/>
              <a:gd name="T12" fmla="*/ 0 w 21600"/>
              <a:gd name="T13" fmla="*/ 2147483647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4445 w 21600"/>
              <a:gd name="T25" fmla="*/ 1858 h 21600"/>
              <a:gd name="T26" fmla="*/ 17311 w 21600"/>
              <a:gd name="T27" fmla="*/ 12323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3362" y="0"/>
                </a:moveTo>
                <a:lnTo>
                  <a:pt x="18327" y="0"/>
                </a:lnTo>
                <a:lnTo>
                  <a:pt x="18327" y="14347"/>
                </a:lnTo>
                <a:lnTo>
                  <a:pt x="3362" y="14347"/>
                </a:lnTo>
                <a:lnTo>
                  <a:pt x="3362" y="0"/>
                </a:lnTo>
                <a:close/>
              </a:path>
              <a:path w="21600" h="21600" extrusionOk="0">
                <a:moveTo>
                  <a:pt x="3340" y="15068"/>
                </a:moveTo>
                <a:lnTo>
                  <a:pt x="0" y="19877"/>
                </a:lnTo>
                <a:lnTo>
                  <a:pt x="21600" y="19877"/>
                </a:lnTo>
                <a:lnTo>
                  <a:pt x="18327" y="15068"/>
                </a:lnTo>
                <a:lnTo>
                  <a:pt x="3340" y="15068"/>
                </a:lnTo>
                <a:close/>
              </a:path>
              <a:path w="21600" h="21600" extrusionOk="0">
                <a:moveTo>
                  <a:pt x="0" y="19877"/>
                </a:moveTo>
                <a:lnTo>
                  <a:pt x="0" y="21600"/>
                </a:lnTo>
                <a:lnTo>
                  <a:pt x="21600" y="21600"/>
                </a:lnTo>
                <a:lnTo>
                  <a:pt x="21600" y="19877"/>
                </a:lnTo>
                <a:lnTo>
                  <a:pt x="0" y="19877"/>
                </a:lnTo>
                <a:close/>
              </a:path>
              <a:path w="21600" h="21600" extrusionOk="0">
                <a:moveTo>
                  <a:pt x="4186" y="1523"/>
                </a:moveTo>
                <a:lnTo>
                  <a:pt x="17547" y="1523"/>
                </a:lnTo>
                <a:lnTo>
                  <a:pt x="17547" y="12744"/>
                </a:lnTo>
                <a:lnTo>
                  <a:pt x="4186" y="12744"/>
                </a:lnTo>
                <a:lnTo>
                  <a:pt x="4186" y="1523"/>
                </a:lnTo>
                <a:close/>
              </a:path>
              <a:path w="21600" h="21600" extrusionOk="0">
                <a:moveTo>
                  <a:pt x="3318" y="15549"/>
                </a:moveTo>
                <a:lnTo>
                  <a:pt x="2917" y="16110"/>
                </a:lnTo>
                <a:lnTo>
                  <a:pt x="18727" y="16110"/>
                </a:lnTo>
                <a:lnTo>
                  <a:pt x="18327" y="15549"/>
                </a:lnTo>
                <a:lnTo>
                  <a:pt x="3318" y="15549"/>
                </a:lnTo>
                <a:close/>
              </a:path>
              <a:path w="21600" h="21600" extrusionOk="0">
                <a:moveTo>
                  <a:pt x="6213" y="18314"/>
                </a:moveTo>
                <a:lnTo>
                  <a:pt x="5946" y="18875"/>
                </a:lnTo>
                <a:lnTo>
                  <a:pt x="15766" y="18875"/>
                </a:lnTo>
                <a:lnTo>
                  <a:pt x="15499" y="18314"/>
                </a:lnTo>
                <a:lnTo>
                  <a:pt x="6213" y="18314"/>
                </a:lnTo>
                <a:close/>
              </a:path>
              <a:path w="21600" h="21600" extrusionOk="0">
                <a:moveTo>
                  <a:pt x="2828" y="16471"/>
                </a:moveTo>
                <a:lnTo>
                  <a:pt x="2405" y="17072"/>
                </a:lnTo>
                <a:lnTo>
                  <a:pt x="19284" y="17072"/>
                </a:lnTo>
                <a:lnTo>
                  <a:pt x="18839" y="16471"/>
                </a:lnTo>
                <a:lnTo>
                  <a:pt x="2828" y="16471"/>
                </a:lnTo>
                <a:close/>
              </a:path>
              <a:path w="21600" h="21600" extrusionOk="0">
                <a:moveTo>
                  <a:pt x="2316" y="17352"/>
                </a:moveTo>
                <a:lnTo>
                  <a:pt x="1871" y="17953"/>
                </a:lnTo>
                <a:lnTo>
                  <a:pt x="19863" y="17953"/>
                </a:lnTo>
                <a:lnTo>
                  <a:pt x="19395" y="17352"/>
                </a:lnTo>
                <a:lnTo>
                  <a:pt x="2316" y="17352"/>
                </a:lnTo>
                <a:close/>
              </a:path>
            </a:pathLst>
          </a:custGeom>
          <a:solidFill>
            <a:srgbClr val="C0C0C0"/>
          </a:solidFill>
          <a:ln w="9525">
            <a:solidFill>
              <a:srgbClr val="000000"/>
            </a:solidFill>
            <a:miter lim="800000"/>
            <a:headEnd/>
            <a:tailEnd/>
          </a:ln>
        </p:spPr>
        <p:txBody>
          <a:bodyPr/>
          <a:lstStyle/>
          <a:p>
            <a:pPr fontAlgn="auto">
              <a:spcBef>
                <a:spcPts val="0"/>
              </a:spcBef>
              <a:spcAft>
                <a:spcPts val="0"/>
              </a:spcAft>
            </a:pPr>
            <a:endParaRPr lang="ja-JP" altLang="en-US" sz="1800">
              <a:solidFill>
                <a:srgbClr val="000000"/>
              </a:solidFill>
              <a:latin typeface="Arial"/>
              <a:ea typeface="ＭＳ Ｐゴシック"/>
            </a:endParaRPr>
          </a:p>
        </p:txBody>
      </p:sp>
      <p:sp>
        <p:nvSpPr>
          <p:cNvPr id="65" name="角丸四角形 64"/>
          <p:cNvSpPr/>
          <p:nvPr/>
        </p:nvSpPr>
        <p:spPr>
          <a:xfrm>
            <a:off x="3422253" y="2735293"/>
            <a:ext cx="2700933" cy="754857"/>
          </a:xfrm>
          <a:prstGeom prst="roundRect">
            <a:avLst/>
          </a:prstGeom>
          <a:solidFill>
            <a:srgbClr val="000000"/>
          </a:solidFill>
          <a:ln w="25400" cap="flat" cmpd="sng" algn="ctr">
            <a:solidFill>
              <a:srgbClr val="000000"/>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400" b="0" i="0" u="none" strike="noStrike" kern="0" cap="none" spc="0" normalizeH="0" baseline="0" noProof="0" dirty="0" smtClean="0">
                <a:ln>
                  <a:noFill/>
                </a:ln>
                <a:solidFill>
                  <a:srgbClr val="FFFFFF"/>
                </a:solidFill>
                <a:effectLst/>
                <a:uLnTx/>
                <a:uFillTx/>
                <a:latin typeface="メイリオ" pitchFamily="50" charset="-128"/>
                <a:ea typeface="メイリオ" pitchFamily="50" charset="-128"/>
                <a:cs typeface="メイリオ" pitchFamily="50" charset="-128"/>
              </a:rPr>
              <a:t>データカタログ</a:t>
            </a:r>
            <a:endParaRPr kumimoji="0" lang="en-US" altLang="ja-JP" sz="2400" b="0" i="0" u="none" strike="noStrike" kern="0" cap="none" spc="0" normalizeH="0" baseline="0" noProof="0" dirty="0" smtClean="0">
              <a:ln>
                <a:noFill/>
              </a:ln>
              <a:solidFill>
                <a:srgbClr val="FFFFFF"/>
              </a:solidFill>
              <a:effectLst/>
              <a:uLnTx/>
              <a:uFillTx/>
              <a:latin typeface="メイリオ" pitchFamily="50" charset="-128"/>
              <a:ea typeface="メイリオ" pitchFamily="50" charset="-128"/>
              <a:cs typeface="メイリオ"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400" b="0" i="0" u="none" strike="noStrike" kern="0" cap="none" spc="0" normalizeH="0" baseline="0" noProof="0" dirty="0" smtClean="0">
                <a:ln>
                  <a:noFill/>
                </a:ln>
                <a:solidFill>
                  <a:srgbClr val="FFFFFF"/>
                </a:solidFill>
                <a:effectLst/>
                <a:uLnTx/>
                <a:uFillTx/>
                <a:latin typeface="メイリオ" pitchFamily="50" charset="-128"/>
                <a:ea typeface="メイリオ" pitchFamily="50" charset="-128"/>
                <a:cs typeface="メイリオ" pitchFamily="50" charset="-128"/>
              </a:rPr>
              <a:t>サイト</a:t>
            </a:r>
            <a:endParaRPr kumimoji="0" lang="ja-JP" altLang="en-US" sz="2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endParaRPr>
          </a:p>
        </p:txBody>
      </p:sp>
      <p:sp>
        <p:nvSpPr>
          <p:cNvPr id="69" name="フローチャート : 磁気ディスク 68"/>
          <p:cNvSpPr/>
          <p:nvPr/>
        </p:nvSpPr>
        <p:spPr>
          <a:xfrm>
            <a:off x="4017433" y="3599588"/>
            <a:ext cx="1625204" cy="900113"/>
          </a:xfrm>
          <a:prstGeom prst="flowChartMagneticDisk">
            <a:avLst/>
          </a:prstGeom>
          <a:solidFill>
            <a:srgbClr val="2D2D8A">
              <a:lumMod val="60000"/>
              <a:lumOff val="40000"/>
            </a:srgbClr>
          </a:solidFill>
          <a:ln w="25400" cap="flat" cmpd="sng" algn="ctr">
            <a:solidFill>
              <a:srgbClr val="2D2D8A">
                <a:lumMod val="75000"/>
              </a:srgbClr>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70" name="テキスト ボックス 107"/>
          <p:cNvSpPr txBox="1">
            <a:spLocks noChangeArrowheads="1"/>
          </p:cNvSpPr>
          <p:nvPr/>
        </p:nvSpPr>
        <p:spPr bwMode="auto">
          <a:xfrm>
            <a:off x="662523" y="3084295"/>
            <a:ext cx="130093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Calibri" pitchFamily="34" charset="0"/>
                <a:ea typeface="ＭＳ Ｐゴシック" charset="-128"/>
              </a:defRPr>
            </a:lvl1pPr>
            <a:lvl2pPr marL="742950" indent="-285750" eaLnBrk="0" hangingPunct="0">
              <a:defRPr kumimoji="1">
                <a:solidFill>
                  <a:schemeClr val="tx1"/>
                </a:solidFill>
                <a:latin typeface="Calibri" pitchFamily="34" charset="0"/>
                <a:ea typeface="ＭＳ Ｐゴシック" charset="-128"/>
              </a:defRPr>
            </a:lvl2pPr>
            <a:lvl3pPr marL="1143000" indent="-228600" eaLnBrk="0" hangingPunct="0">
              <a:defRPr kumimoji="1">
                <a:solidFill>
                  <a:schemeClr val="tx1"/>
                </a:solidFill>
                <a:latin typeface="Calibri" pitchFamily="34" charset="0"/>
                <a:ea typeface="ＭＳ Ｐゴシック" charset="-128"/>
              </a:defRPr>
            </a:lvl3pPr>
            <a:lvl4pPr marL="1600200" indent="-228600" eaLnBrk="0" hangingPunct="0">
              <a:defRPr kumimoji="1">
                <a:solidFill>
                  <a:schemeClr val="tx1"/>
                </a:solidFill>
                <a:latin typeface="Calibri" pitchFamily="34" charset="0"/>
                <a:ea typeface="ＭＳ Ｐゴシック" charset="-128"/>
              </a:defRPr>
            </a:lvl4pPr>
            <a:lvl5pPr marL="2057400" indent="-228600" eaLnBrk="0" hangingPunct="0">
              <a:defRPr kumimoji="1">
                <a:solidFill>
                  <a:schemeClr val="tx1"/>
                </a:solidFill>
                <a:latin typeface="Calibri" pitchFamily="34" charset="0"/>
                <a:ea typeface="ＭＳ Ｐゴシック" charset="-128"/>
              </a:defRPr>
            </a:lvl5pPr>
            <a:lvl6pPr marL="2514600" indent="-228600" eaLnBrk="0" fontAlgn="base" hangingPunct="0">
              <a:spcBef>
                <a:spcPct val="0"/>
              </a:spcBef>
              <a:spcAft>
                <a:spcPct val="0"/>
              </a:spcAft>
              <a:defRPr kumimoji="1">
                <a:solidFill>
                  <a:schemeClr val="tx1"/>
                </a:solidFill>
                <a:latin typeface="Calibri" pitchFamily="34" charset="0"/>
                <a:ea typeface="ＭＳ Ｐゴシック" charset="-128"/>
              </a:defRPr>
            </a:lvl6pPr>
            <a:lvl7pPr marL="2971800" indent="-228600" eaLnBrk="0" fontAlgn="base" hangingPunct="0">
              <a:spcBef>
                <a:spcPct val="0"/>
              </a:spcBef>
              <a:spcAft>
                <a:spcPct val="0"/>
              </a:spcAft>
              <a:defRPr kumimoji="1">
                <a:solidFill>
                  <a:schemeClr val="tx1"/>
                </a:solidFill>
                <a:latin typeface="Calibri" pitchFamily="34" charset="0"/>
                <a:ea typeface="ＭＳ Ｐゴシック" charset="-128"/>
              </a:defRPr>
            </a:lvl7pPr>
            <a:lvl8pPr marL="3429000" indent="-228600" eaLnBrk="0" fontAlgn="base" hangingPunct="0">
              <a:spcBef>
                <a:spcPct val="0"/>
              </a:spcBef>
              <a:spcAft>
                <a:spcPct val="0"/>
              </a:spcAft>
              <a:defRPr kumimoji="1">
                <a:solidFill>
                  <a:schemeClr val="tx1"/>
                </a:solidFill>
                <a:latin typeface="Calibri" pitchFamily="34" charset="0"/>
                <a:ea typeface="ＭＳ Ｐゴシック" charset="-128"/>
              </a:defRPr>
            </a:lvl8pPr>
            <a:lvl9pPr marL="3886200" indent="-228600" eaLnBrk="0" fontAlgn="base" hangingPunct="0">
              <a:spcBef>
                <a:spcPct val="0"/>
              </a:spcBef>
              <a:spcAft>
                <a:spcPct val="0"/>
              </a:spcAft>
              <a:defRPr kumimoji="1">
                <a:solidFill>
                  <a:schemeClr val="tx1"/>
                </a:solidFill>
                <a:latin typeface="Calibri" pitchFamily="34" charset="0"/>
                <a:ea typeface="ＭＳ Ｐゴシック" charset="-128"/>
              </a:defRPr>
            </a:lvl9pPr>
          </a:lstStyle>
          <a:p>
            <a:pPr eaLnBrk="1" fontAlgn="auto" hangingPunct="1">
              <a:spcBef>
                <a:spcPts val="0"/>
              </a:spcBef>
              <a:spcAft>
                <a:spcPts val="0"/>
              </a:spcAft>
            </a:pPr>
            <a:r>
              <a:rPr lang="ja-JP" altLang="en-US" sz="2400" u="sng" dirty="0" smtClean="0">
                <a:solidFill>
                  <a:srgbClr val="000000"/>
                </a:solidFill>
                <a:latin typeface="メイリオ" pitchFamily="50" charset="-128"/>
                <a:ea typeface="メイリオ" pitchFamily="50" charset="-128"/>
                <a:cs typeface="メイリオ" pitchFamily="50" charset="-128"/>
              </a:rPr>
              <a:t>利用者</a:t>
            </a:r>
            <a:endParaRPr lang="ja-JP" altLang="en-US" sz="2400" u="sng" dirty="0">
              <a:solidFill>
                <a:srgbClr val="000000"/>
              </a:solidFill>
              <a:latin typeface="メイリオ" pitchFamily="50" charset="-128"/>
              <a:ea typeface="メイリオ" pitchFamily="50" charset="-128"/>
              <a:cs typeface="メイリオ" pitchFamily="50" charset="-128"/>
            </a:endParaRPr>
          </a:p>
        </p:txBody>
      </p:sp>
      <p:sp>
        <p:nvSpPr>
          <p:cNvPr id="71" name="下矢印 70"/>
          <p:cNvSpPr/>
          <p:nvPr/>
        </p:nvSpPr>
        <p:spPr>
          <a:xfrm rot="5400000">
            <a:off x="2486810" y="3837126"/>
            <a:ext cx="509587" cy="834503"/>
          </a:xfrm>
          <a:prstGeom prst="downArrow">
            <a:avLst/>
          </a:prstGeom>
          <a:solidFill>
            <a:srgbClr val="00B050"/>
          </a:solidFill>
          <a:ln w="25400"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72" name="下矢印 71"/>
          <p:cNvSpPr/>
          <p:nvPr/>
        </p:nvSpPr>
        <p:spPr>
          <a:xfrm rot="16200000">
            <a:off x="2487551" y="2761745"/>
            <a:ext cx="508000" cy="834503"/>
          </a:xfrm>
          <a:prstGeom prst="downArrow">
            <a:avLst/>
          </a:prstGeom>
          <a:solidFill>
            <a:srgbClr val="00B050"/>
          </a:solidFill>
          <a:ln w="25400"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srgbClr val="FFFFFF"/>
              </a:solidFill>
              <a:effectLst/>
              <a:uLnTx/>
              <a:uFillTx/>
              <a:latin typeface="Arial"/>
              <a:ea typeface="ＭＳ Ｐゴシック"/>
              <a:cs typeface="+mn-cs"/>
            </a:endParaRPr>
          </a:p>
        </p:txBody>
      </p:sp>
      <p:sp>
        <p:nvSpPr>
          <p:cNvPr id="75" name="角丸四角形 74"/>
          <p:cNvSpPr/>
          <p:nvPr/>
        </p:nvSpPr>
        <p:spPr>
          <a:xfrm>
            <a:off x="350489" y="2951218"/>
            <a:ext cx="1858342" cy="1458739"/>
          </a:xfrm>
          <a:prstGeom prst="roundRect">
            <a:avLst/>
          </a:prstGeom>
          <a:noFill/>
          <a:ln w="38100" cap="flat" cmpd="sng" algn="ctr">
            <a:solidFill>
              <a:srgbClr val="BBE0E3">
                <a:shade val="50000"/>
              </a:srgbClr>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77" name="正方形/長方形 76"/>
          <p:cNvSpPr/>
          <p:nvPr/>
        </p:nvSpPr>
        <p:spPr bwMode="auto">
          <a:xfrm>
            <a:off x="3647783" y="4946502"/>
            <a:ext cx="2319385" cy="1794866"/>
          </a:xfrm>
          <a:prstGeom prst="rect">
            <a:avLst/>
          </a:prstGeom>
          <a:solidFill>
            <a:srgbClr val="FFFFFF"/>
          </a:solidFill>
          <a:ln w="38100" cap="flat" cmpd="sng" algn="ctr">
            <a:solidFill>
              <a:srgbClr val="000000"/>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78" name="角丸四角形 77"/>
          <p:cNvSpPr/>
          <p:nvPr/>
        </p:nvSpPr>
        <p:spPr bwMode="auto">
          <a:xfrm>
            <a:off x="3838394" y="6006817"/>
            <a:ext cx="1965998" cy="641904"/>
          </a:xfrm>
          <a:prstGeom prst="roundRect">
            <a:avLst/>
          </a:prstGeom>
          <a:solidFill>
            <a:srgbClr val="000000"/>
          </a:solidFill>
          <a:ln w="25400" cap="flat" cmpd="sng" algn="ctr">
            <a:solidFill>
              <a:srgbClr val="000000"/>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smtClean="0">
                <a:ln>
                  <a:noFill/>
                </a:ln>
                <a:solidFill>
                  <a:srgbClr val="FFFFFF"/>
                </a:solidFill>
                <a:effectLst/>
                <a:uLnTx/>
                <a:uFillTx/>
                <a:latin typeface="メイリオ" pitchFamily="50" charset="-128"/>
                <a:ea typeface="メイリオ" pitchFamily="50" charset="-128"/>
                <a:cs typeface="メイリオ" pitchFamily="50" charset="-128"/>
              </a:rPr>
              <a:t>Ａ省</a:t>
            </a:r>
            <a:endParaRPr kumimoji="0" lang="en-US" altLang="ja-JP" sz="18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rPr>
              <a:t>ホームページ</a:t>
            </a:r>
          </a:p>
        </p:txBody>
      </p:sp>
      <p:sp>
        <p:nvSpPr>
          <p:cNvPr id="79" name="フローチャート : 磁気ディスク 78"/>
          <p:cNvSpPr/>
          <p:nvPr/>
        </p:nvSpPr>
        <p:spPr bwMode="auto">
          <a:xfrm>
            <a:off x="3838394" y="5208137"/>
            <a:ext cx="1965998" cy="692150"/>
          </a:xfrm>
          <a:prstGeom prst="flowChartMagneticDisk">
            <a:avLst/>
          </a:prstGeom>
          <a:solidFill>
            <a:srgbClr val="FFFFFF"/>
          </a:solidFill>
          <a:ln w="25400" cap="flat" cmpd="sng" algn="ctr">
            <a:solidFill>
              <a:srgbClr val="000000"/>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000000"/>
              </a:solidFill>
              <a:effectLst/>
              <a:uLnTx/>
              <a:uFillTx/>
              <a:latin typeface="Arial"/>
              <a:ea typeface="ＭＳ Ｐゴシック"/>
              <a:cs typeface="+mn-cs"/>
            </a:endParaRPr>
          </a:p>
        </p:txBody>
      </p:sp>
      <p:sp>
        <p:nvSpPr>
          <p:cNvPr id="80" name="正方形/長方形 79"/>
          <p:cNvSpPr/>
          <p:nvPr/>
        </p:nvSpPr>
        <p:spPr bwMode="auto">
          <a:xfrm>
            <a:off x="350545" y="4797152"/>
            <a:ext cx="2476553" cy="1800200"/>
          </a:xfrm>
          <a:prstGeom prst="rect">
            <a:avLst/>
          </a:prstGeom>
          <a:solidFill>
            <a:srgbClr val="FFFFFF"/>
          </a:solidFill>
          <a:ln w="38100" cap="flat" cmpd="sng" algn="ctr">
            <a:solidFill>
              <a:srgbClr val="000000"/>
            </a:solidFill>
            <a:prstDash val="sysDash"/>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81" name="正方形/長方形 80"/>
          <p:cNvSpPr/>
          <p:nvPr/>
        </p:nvSpPr>
        <p:spPr bwMode="auto">
          <a:xfrm>
            <a:off x="221737" y="4911778"/>
            <a:ext cx="2469067" cy="1737045"/>
          </a:xfrm>
          <a:prstGeom prst="rect">
            <a:avLst/>
          </a:prstGeom>
          <a:solidFill>
            <a:srgbClr val="FFFFFF"/>
          </a:solidFill>
          <a:ln w="38100" cap="flat" cmpd="sng" algn="ctr">
            <a:solidFill>
              <a:srgbClr val="000000"/>
            </a:solidFill>
            <a:prstDash val="sysDash"/>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83" name="正方形/長方形 82"/>
          <p:cNvSpPr/>
          <p:nvPr/>
        </p:nvSpPr>
        <p:spPr bwMode="auto">
          <a:xfrm>
            <a:off x="94588" y="5085287"/>
            <a:ext cx="2440143" cy="1650851"/>
          </a:xfrm>
          <a:prstGeom prst="rect">
            <a:avLst/>
          </a:prstGeom>
          <a:solidFill>
            <a:srgbClr val="FFFFFF"/>
          </a:solidFill>
          <a:ln w="38100" cap="flat" cmpd="sng" algn="ctr">
            <a:solidFill>
              <a:srgbClr val="000000"/>
            </a:solidFill>
            <a:prstDash val="sysDash"/>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84" name="角丸四角形 83"/>
          <p:cNvSpPr/>
          <p:nvPr/>
        </p:nvSpPr>
        <p:spPr bwMode="auto">
          <a:xfrm>
            <a:off x="295242" y="5970859"/>
            <a:ext cx="2083473" cy="677862"/>
          </a:xfrm>
          <a:prstGeom prst="roundRect">
            <a:avLst/>
          </a:prstGeom>
          <a:solidFill>
            <a:srgbClr val="000000"/>
          </a:solidFill>
          <a:ln w="25400" cap="flat" cmpd="sng" algn="ctr">
            <a:solidFill>
              <a:srgbClr val="000000"/>
            </a:solidFill>
            <a:prstDash val="sysDash"/>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smtClean="0">
                <a:ln>
                  <a:noFill/>
                </a:ln>
                <a:solidFill>
                  <a:srgbClr val="FFFFFF"/>
                </a:solidFill>
                <a:effectLst/>
                <a:uLnTx/>
                <a:uFillTx/>
                <a:latin typeface="メイリオ" pitchFamily="50" charset="-128"/>
                <a:ea typeface="メイリオ" pitchFamily="50" charset="-128"/>
                <a:cs typeface="メイリオ" pitchFamily="50" charset="-128"/>
              </a:rPr>
              <a:t>独法・自治体等</a:t>
            </a:r>
            <a:endParaRPr kumimoji="0" lang="en-US" altLang="ja-JP" sz="18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smtClean="0">
                <a:ln>
                  <a:noFill/>
                </a:ln>
                <a:solidFill>
                  <a:srgbClr val="FFFFFF"/>
                </a:solidFill>
                <a:effectLst/>
                <a:uLnTx/>
                <a:uFillTx/>
                <a:latin typeface="メイリオ" pitchFamily="50" charset="-128"/>
                <a:ea typeface="メイリオ" pitchFamily="50" charset="-128"/>
                <a:cs typeface="メイリオ" pitchFamily="50" charset="-128"/>
              </a:rPr>
              <a:t>ホームページ</a:t>
            </a:r>
            <a:endParaRPr kumimoji="0" lang="ja-JP" altLang="en-US" sz="18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endParaRPr>
          </a:p>
        </p:txBody>
      </p:sp>
      <p:sp>
        <p:nvSpPr>
          <p:cNvPr id="85" name="フローチャート : 磁気ディスク 84"/>
          <p:cNvSpPr/>
          <p:nvPr/>
        </p:nvSpPr>
        <p:spPr bwMode="auto">
          <a:xfrm>
            <a:off x="350489" y="5229303"/>
            <a:ext cx="1957740" cy="693737"/>
          </a:xfrm>
          <a:prstGeom prst="flowChartMagneticDisk">
            <a:avLst/>
          </a:prstGeom>
          <a:solidFill>
            <a:srgbClr val="FFFFFF"/>
          </a:solidFill>
          <a:ln w="25400" cap="flat" cmpd="sng" algn="ctr">
            <a:solidFill>
              <a:srgbClr val="000000"/>
            </a:solidFill>
            <a:prstDash val="sysDash"/>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000000"/>
              </a:solidFill>
              <a:effectLst/>
              <a:uLnTx/>
              <a:uFillTx/>
              <a:latin typeface="Arial"/>
              <a:ea typeface="ＭＳ Ｐゴシック"/>
              <a:cs typeface="+mn-cs"/>
            </a:endParaRPr>
          </a:p>
        </p:txBody>
      </p:sp>
      <p:sp>
        <p:nvSpPr>
          <p:cNvPr id="86" name="正方形/長方形 85"/>
          <p:cNvSpPr/>
          <p:nvPr/>
        </p:nvSpPr>
        <p:spPr bwMode="auto">
          <a:xfrm>
            <a:off x="623781" y="5373319"/>
            <a:ext cx="1442905" cy="373063"/>
          </a:xfrm>
          <a:prstGeom prst="rect">
            <a:avLst/>
          </a:prstGeom>
          <a:solidFill>
            <a:srgbClr val="FFFFFF"/>
          </a:solidFill>
          <a:ln w="25400" cap="flat" cmpd="sng" algn="ctr">
            <a:solidFill>
              <a:srgbClr val="000000"/>
            </a:solidFill>
            <a:prstDash val="sysDash"/>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smtClean="0">
                <a:ln>
                  <a:noFill/>
                </a:ln>
                <a:solidFill>
                  <a:srgbClr val="000000"/>
                </a:solidFill>
                <a:effectLst/>
                <a:uLnTx/>
                <a:uFillTx/>
                <a:latin typeface="メイリオ" pitchFamily="50" charset="-128"/>
                <a:ea typeface="メイリオ" pitchFamily="50" charset="-128"/>
                <a:cs typeface="メイリオ" pitchFamily="50" charset="-128"/>
              </a:rPr>
              <a:t>本体データ</a:t>
            </a:r>
            <a:endParaRPr kumimoji="0" lang="ja-JP" altLang="en-US" sz="1800" b="0" i="0" u="none" strike="noStrike" kern="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endParaRPr>
          </a:p>
        </p:txBody>
      </p:sp>
      <p:sp>
        <p:nvSpPr>
          <p:cNvPr id="87" name="正方形/長方形 86"/>
          <p:cNvSpPr/>
          <p:nvPr/>
        </p:nvSpPr>
        <p:spPr bwMode="auto">
          <a:xfrm>
            <a:off x="4080320" y="5362549"/>
            <a:ext cx="1482164" cy="383326"/>
          </a:xfrm>
          <a:prstGeom prst="rect">
            <a:avLst/>
          </a:prstGeom>
          <a:solidFill>
            <a:srgbClr val="FFFFFF"/>
          </a:solidFill>
          <a:ln w="25400" cap="flat" cmpd="sng" algn="ctr">
            <a:solidFill>
              <a:srgbClr val="000000"/>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smtClean="0">
                <a:ln>
                  <a:noFill/>
                </a:ln>
                <a:solidFill>
                  <a:srgbClr val="000000"/>
                </a:solidFill>
                <a:effectLst/>
                <a:uLnTx/>
                <a:uFillTx/>
                <a:latin typeface="メイリオ" pitchFamily="50" charset="-128"/>
                <a:ea typeface="メイリオ" pitchFamily="50" charset="-128"/>
                <a:cs typeface="メイリオ" pitchFamily="50" charset="-128"/>
              </a:rPr>
              <a:t>本体データ</a:t>
            </a:r>
            <a:endParaRPr kumimoji="0" lang="ja-JP" altLang="en-US" sz="1800" b="0" i="0" u="none" strike="noStrike" kern="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endParaRPr>
          </a:p>
        </p:txBody>
      </p:sp>
      <p:sp>
        <p:nvSpPr>
          <p:cNvPr id="88" name="テキスト ボックス 87"/>
          <p:cNvSpPr txBox="1"/>
          <p:nvPr/>
        </p:nvSpPr>
        <p:spPr>
          <a:xfrm>
            <a:off x="252810" y="836712"/>
            <a:ext cx="9409495" cy="1569660"/>
          </a:xfrm>
          <a:prstGeom prst="rect">
            <a:avLst/>
          </a:prstGeom>
          <a:noFill/>
        </p:spPr>
        <p:txBody>
          <a:bodyPr wrap="square" rtlCol="0">
            <a:spAutoFit/>
          </a:bodyPr>
          <a:lstStyle/>
          <a:p>
            <a:pPr fontAlgn="auto">
              <a:spcBef>
                <a:spcPts val="0"/>
              </a:spcBef>
              <a:spcAft>
                <a:spcPts val="0"/>
              </a:spcAft>
            </a:pPr>
            <a:r>
              <a:rPr lang="ja-JP" altLang="en-US" sz="2400" dirty="0" smtClean="0">
                <a:solidFill>
                  <a:srgbClr val="000000"/>
                </a:solidFill>
                <a:latin typeface="Meiryo UI" pitchFamily="50" charset="-128"/>
                <a:ea typeface="Meiryo UI" pitchFamily="50" charset="-128"/>
                <a:cs typeface="Meiryo UI" pitchFamily="50" charset="-128"/>
              </a:rPr>
              <a:t>○　データカタログサイトは、複数の機関に所在するデータの案内や横断</a:t>
            </a:r>
          </a:p>
          <a:p>
            <a:pPr fontAlgn="auto">
              <a:spcBef>
                <a:spcPts val="0"/>
              </a:spcBef>
              <a:spcAft>
                <a:spcPts val="0"/>
              </a:spcAft>
            </a:pPr>
            <a:r>
              <a:rPr lang="ja-JP" altLang="en-US" sz="2400" dirty="0">
                <a:solidFill>
                  <a:srgbClr val="000000"/>
                </a:solidFill>
                <a:latin typeface="Meiryo UI" pitchFamily="50" charset="-128"/>
                <a:ea typeface="Meiryo UI" pitchFamily="50" charset="-128"/>
                <a:cs typeface="Meiryo UI" pitchFamily="50" charset="-128"/>
              </a:rPr>
              <a:t>　</a:t>
            </a:r>
            <a:r>
              <a:rPr lang="ja-JP" altLang="en-US" sz="2400" dirty="0" smtClean="0">
                <a:solidFill>
                  <a:srgbClr val="000000"/>
                </a:solidFill>
                <a:latin typeface="Meiryo UI" pitchFamily="50" charset="-128"/>
                <a:ea typeface="Meiryo UI" pitchFamily="50" charset="-128"/>
                <a:cs typeface="Meiryo UI" pitchFamily="50" charset="-128"/>
              </a:rPr>
              <a:t>的検索の</a:t>
            </a:r>
            <a:r>
              <a:rPr lang="ja-JP" altLang="en-US" sz="2400" dirty="0">
                <a:solidFill>
                  <a:srgbClr val="000000"/>
                </a:solidFill>
                <a:latin typeface="Meiryo UI" pitchFamily="50" charset="-128"/>
                <a:ea typeface="Meiryo UI" pitchFamily="50" charset="-128"/>
                <a:cs typeface="Meiryo UI" pitchFamily="50" charset="-128"/>
              </a:rPr>
              <a:t>機能を備えた</a:t>
            </a:r>
            <a:r>
              <a:rPr lang="ja-JP" altLang="en-US" sz="2400" dirty="0" smtClean="0">
                <a:solidFill>
                  <a:srgbClr val="000000"/>
                </a:solidFill>
                <a:latin typeface="Meiryo UI" pitchFamily="50" charset="-128"/>
                <a:ea typeface="Meiryo UI" pitchFamily="50" charset="-128"/>
                <a:cs typeface="Meiryo UI" pitchFamily="50" charset="-128"/>
              </a:rPr>
              <a:t>ポータルサイト。</a:t>
            </a:r>
          </a:p>
          <a:p>
            <a:pPr fontAlgn="auto">
              <a:spcBef>
                <a:spcPts val="0"/>
              </a:spcBef>
              <a:spcAft>
                <a:spcPts val="0"/>
              </a:spcAft>
            </a:pPr>
            <a:r>
              <a:rPr lang="ja-JP" altLang="en-US" sz="2400" dirty="0" smtClean="0">
                <a:solidFill>
                  <a:srgbClr val="000000"/>
                </a:solidFill>
                <a:latin typeface="Meiryo UI" pitchFamily="50" charset="-128"/>
                <a:ea typeface="Meiryo UI" pitchFamily="50" charset="-128"/>
                <a:cs typeface="Meiryo UI" pitchFamily="50" charset="-128"/>
              </a:rPr>
              <a:t>○　これにより、データ提供機関を横断して一元的に、必要なデータを</a:t>
            </a:r>
          </a:p>
          <a:p>
            <a:pPr fontAlgn="auto">
              <a:spcBef>
                <a:spcPts val="0"/>
              </a:spcBef>
              <a:spcAft>
                <a:spcPts val="0"/>
              </a:spcAft>
            </a:pPr>
            <a:r>
              <a:rPr lang="ja-JP" altLang="en-US" sz="2400" dirty="0">
                <a:solidFill>
                  <a:srgbClr val="000000"/>
                </a:solidFill>
                <a:latin typeface="Meiryo UI" pitchFamily="50" charset="-128"/>
                <a:ea typeface="Meiryo UI" pitchFamily="50" charset="-128"/>
                <a:cs typeface="Meiryo UI" pitchFamily="50" charset="-128"/>
              </a:rPr>
              <a:t>　</a:t>
            </a:r>
            <a:r>
              <a:rPr lang="ja-JP" altLang="en-US" sz="2400" dirty="0" smtClean="0">
                <a:solidFill>
                  <a:srgbClr val="000000"/>
                </a:solidFill>
                <a:latin typeface="Meiryo UI" pitchFamily="50" charset="-128"/>
                <a:ea typeface="Meiryo UI" pitchFamily="50" charset="-128"/>
                <a:cs typeface="Meiryo UI" pitchFamily="50" charset="-128"/>
              </a:rPr>
              <a:t>取得することが可能となる。</a:t>
            </a:r>
            <a:endParaRPr lang="ja-JP" altLang="en-US" sz="1800" dirty="0">
              <a:solidFill>
                <a:srgbClr val="000000"/>
              </a:solidFill>
              <a:latin typeface="Meiryo UI" pitchFamily="50" charset="-128"/>
              <a:ea typeface="Meiryo UI" pitchFamily="50" charset="-128"/>
              <a:cs typeface="Meiryo UI" pitchFamily="50" charset="-128"/>
            </a:endParaRPr>
          </a:p>
        </p:txBody>
      </p:sp>
      <p:sp>
        <p:nvSpPr>
          <p:cNvPr id="89" name="角丸四角形吹き出し 88"/>
          <p:cNvSpPr/>
          <p:nvPr/>
        </p:nvSpPr>
        <p:spPr>
          <a:xfrm>
            <a:off x="6591182" y="2565007"/>
            <a:ext cx="2983758" cy="1179935"/>
          </a:xfrm>
          <a:prstGeom prst="wedgeRoundRectCallout">
            <a:avLst>
              <a:gd name="adj1" fmla="val -84298"/>
              <a:gd name="adj2" fmla="val 79849"/>
              <a:gd name="adj3" fmla="val 16667"/>
            </a:avLst>
          </a:prstGeom>
          <a:solidFill>
            <a:srgbClr val="FFFFFF"/>
          </a:solidFill>
          <a:ln w="9525" cap="flat" cmpd="sng" algn="ctr">
            <a:solidFill>
              <a:srgbClr val="BBE0E3">
                <a:shade val="50000"/>
              </a:srgbClr>
            </a:solidFill>
            <a:prstDash val="solid"/>
          </a:ln>
          <a:effectLst>
            <a:outerShdw blurRad="50800" dist="38100" dir="2700000" algn="tl" rotWithShape="0">
              <a:prstClr val="black">
                <a:alpha val="40000"/>
              </a:prstClr>
            </a:outerShdw>
          </a:effectLst>
          <a:scene3d>
            <a:camera prst="orthographicFront"/>
            <a:lightRig rig="threePt" dir="t"/>
          </a:scene3d>
          <a:sp3d>
            <a:bevelT w="165100" prst="coolSlan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smtClean="0">
                <a:ln>
                  <a:noFill/>
                </a:ln>
                <a:solidFill>
                  <a:srgbClr val="1F497D"/>
                </a:solidFill>
                <a:effectLst/>
                <a:uLnTx/>
                <a:uFillTx/>
                <a:latin typeface="Meiryo UI" pitchFamily="50" charset="-128"/>
                <a:ea typeface="Meiryo UI" pitchFamily="50" charset="-128"/>
                <a:cs typeface="Meiryo UI" pitchFamily="50" charset="-128"/>
              </a:rPr>
              <a:t>各データに関する説明情報（メタデータ）と</a:t>
            </a:r>
            <a:r>
              <a:rPr kumimoji="0" lang="en-US" altLang="ja-JP" sz="2400" b="1" i="0" u="none" strike="noStrike" kern="0" cap="none" spc="0" normalizeH="0" baseline="0" noProof="0" dirty="0" smtClean="0">
                <a:ln>
                  <a:noFill/>
                </a:ln>
                <a:solidFill>
                  <a:srgbClr val="1F497D"/>
                </a:solidFill>
                <a:effectLst/>
                <a:uLnTx/>
                <a:uFillTx/>
                <a:latin typeface="Meiryo UI" pitchFamily="50" charset="-128"/>
                <a:ea typeface="Meiryo UI" pitchFamily="50" charset="-128"/>
                <a:cs typeface="Meiryo UI" pitchFamily="50" charset="-128"/>
              </a:rPr>
              <a:t>URL</a:t>
            </a:r>
            <a:r>
              <a:rPr kumimoji="0" lang="ja-JP" altLang="en-US" sz="2400" b="1" i="0" u="none" strike="noStrike" kern="0" cap="none" spc="0" normalizeH="0" baseline="0" noProof="0" dirty="0" smtClean="0">
                <a:ln>
                  <a:noFill/>
                </a:ln>
                <a:solidFill>
                  <a:srgbClr val="1F497D"/>
                </a:solidFill>
                <a:effectLst/>
                <a:uLnTx/>
                <a:uFillTx/>
                <a:latin typeface="Meiryo UI" pitchFamily="50" charset="-128"/>
                <a:ea typeface="Meiryo UI" pitchFamily="50" charset="-128"/>
                <a:cs typeface="Meiryo UI" pitchFamily="50" charset="-128"/>
              </a:rPr>
              <a:t>を保有</a:t>
            </a:r>
            <a:endParaRPr kumimoji="0" lang="en-US" altLang="ja-JP" sz="2400" b="1" i="0" u="none" strike="noStrike" kern="0" cap="none" spc="0" normalizeH="0" baseline="0" noProof="0" dirty="0" smtClean="0">
              <a:ln>
                <a:noFill/>
              </a:ln>
              <a:solidFill>
                <a:srgbClr val="1F497D"/>
              </a:solidFill>
              <a:effectLst/>
              <a:uLnTx/>
              <a:uFillTx/>
              <a:latin typeface="Meiryo UI" pitchFamily="50" charset="-128"/>
              <a:ea typeface="Meiryo UI" pitchFamily="50" charset="-128"/>
              <a:cs typeface="Meiryo UI" pitchFamily="50" charset="-128"/>
            </a:endParaRPr>
          </a:p>
        </p:txBody>
      </p:sp>
      <p:cxnSp>
        <p:nvCxnSpPr>
          <p:cNvPr id="90" name="直線矢印コネクタ 89"/>
          <p:cNvCxnSpPr/>
          <p:nvPr/>
        </p:nvCxnSpPr>
        <p:spPr>
          <a:xfrm flipV="1">
            <a:off x="1588767" y="4378128"/>
            <a:ext cx="2896183" cy="997174"/>
          </a:xfrm>
          <a:prstGeom prst="straightConnector1">
            <a:avLst/>
          </a:prstGeom>
          <a:noFill/>
          <a:ln w="28575" cap="flat" cmpd="sng" algn="ctr">
            <a:solidFill>
              <a:srgbClr val="000000">
                <a:shade val="95000"/>
                <a:satMod val="105000"/>
              </a:srgbClr>
            </a:solidFill>
            <a:prstDash val="sysDash"/>
            <a:tailEnd type="arrow"/>
          </a:ln>
          <a:effectLst/>
        </p:spPr>
      </p:cxnSp>
      <p:cxnSp>
        <p:nvCxnSpPr>
          <p:cNvPr id="91" name="直線矢印コネクタ 90"/>
          <p:cNvCxnSpPr/>
          <p:nvPr/>
        </p:nvCxnSpPr>
        <p:spPr>
          <a:xfrm flipV="1">
            <a:off x="4796983" y="4378230"/>
            <a:ext cx="0" cy="984423"/>
          </a:xfrm>
          <a:prstGeom prst="straightConnector1">
            <a:avLst/>
          </a:prstGeom>
          <a:noFill/>
          <a:ln w="28575" cap="flat" cmpd="sng" algn="ctr">
            <a:solidFill>
              <a:srgbClr val="000000">
                <a:shade val="95000"/>
                <a:satMod val="105000"/>
              </a:srgbClr>
            </a:solidFill>
            <a:prstDash val="solid"/>
            <a:tailEnd type="arrow"/>
          </a:ln>
          <a:effectLst/>
        </p:spPr>
      </p:cxnSp>
      <p:sp>
        <p:nvSpPr>
          <p:cNvPr id="92" name="正方形/長方形 91"/>
          <p:cNvSpPr/>
          <p:nvPr/>
        </p:nvSpPr>
        <p:spPr bwMode="auto">
          <a:xfrm>
            <a:off x="6246420" y="4955434"/>
            <a:ext cx="2319385" cy="1794866"/>
          </a:xfrm>
          <a:prstGeom prst="rect">
            <a:avLst/>
          </a:prstGeom>
          <a:solidFill>
            <a:srgbClr val="FFFFFF"/>
          </a:solidFill>
          <a:ln w="38100" cap="flat" cmpd="sng" algn="ctr">
            <a:solidFill>
              <a:srgbClr val="000000"/>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93" name="角丸四角形 92"/>
          <p:cNvSpPr/>
          <p:nvPr/>
        </p:nvSpPr>
        <p:spPr bwMode="auto">
          <a:xfrm>
            <a:off x="6437056" y="6015852"/>
            <a:ext cx="1965998" cy="632971"/>
          </a:xfrm>
          <a:prstGeom prst="roundRect">
            <a:avLst/>
          </a:prstGeom>
          <a:solidFill>
            <a:srgbClr val="000000"/>
          </a:solidFill>
          <a:ln w="25400" cap="flat" cmpd="sng" algn="ctr">
            <a:solidFill>
              <a:srgbClr val="000000"/>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smtClean="0">
                <a:ln>
                  <a:noFill/>
                </a:ln>
                <a:solidFill>
                  <a:srgbClr val="FFFFFF"/>
                </a:solidFill>
                <a:effectLst/>
                <a:uLnTx/>
                <a:uFillTx/>
                <a:latin typeface="メイリオ" pitchFamily="50" charset="-128"/>
                <a:ea typeface="メイリオ" pitchFamily="50" charset="-128"/>
                <a:cs typeface="メイリオ" pitchFamily="50" charset="-128"/>
              </a:rPr>
              <a:t>Ｂ庁</a:t>
            </a:r>
            <a:endParaRPr kumimoji="0" lang="en-US" altLang="ja-JP" sz="18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rPr>
              <a:t>ホームページ</a:t>
            </a:r>
          </a:p>
        </p:txBody>
      </p:sp>
      <p:sp>
        <p:nvSpPr>
          <p:cNvPr id="94" name="フローチャート : 磁気ディスク 93"/>
          <p:cNvSpPr/>
          <p:nvPr/>
        </p:nvSpPr>
        <p:spPr bwMode="auto">
          <a:xfrm>
            <a:off x="6437056" y="5217069"/>
            <a:ext cx="1965998" cy="692150"/>
          </a:xfrm>
          <a:prstGeom prst="flowChartMagneticDisk">
            <a:avLst/>
          </a:prstGeom>
          <a:solidFill>
            <a:srgbClr val="FFFFFF"/>
          </a:solidFill>
          <a:ln w="25400" cap="flat" cmpd="sng" algn="ctr">
            <a:solidFill>
              <a:srgbClr val="000000"/>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000000"/>
              </a:solidFill>
              <a:effectLst/>
              <a:uLnTx/>
              <a:uFillTx/>
              <a:latin typeface="Arial"/>
              <a:ea typeface="ＭＳ Ｐゴシック"/>
              <a:cs typeface="+mn-cs"/>
            </a:endParaRPr>
          </a:p>
        </p:txBody>
      </p:sp>
      <p:sp>
        <p:nvSpPr>
          <p:cNvPr id="95" name="正方形/長方形 94"/>
          <p:cNvSpPr/>
          <p:nvPr/>
        </p:nvSpPr>
        <p:spPr bwMode="auto">
          <a:xfrm>
            <a:off x="6678981" y="5371481"/>
            <a:ext cx="1482164" cy="383326"/>
          </a:xfrm>
          <a:prstGeom prst="rect">
            <a:avLst/>
          </a:prstGeom>
          <a:solidFill>
            <a:srgbClr val="FFFFFF"/>
          </a:solidFill>
          <a:ln w="25400" cap="flat" cmpd="sng" algn="ctr">
            <a:solidFill>
              <a:srgbClr val="000000"/>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smtClean="0">
                <a:ln>
                  <a:noFill/>
                </a:ln>
                <a:solidFill>
                  <a:srgbClr val="000000"/>
                </a:solidFill>
                <a:effectLst/>
                <a:uLnTx/>
                <a:uFillTx/>
                <a:latin typeface="メイリオ" pitchFamily="50" charset="-128"/>
                <a:ea typeface="メイリオ" pitchFamily="50" charset="-128"/>
                <a:cs typeface="メイリオ" pitchFamily="50" charset="-128"/>
              </a:rPr>
              <a:t>本体データ</a:t>
            </a:r>
            <a:endParaRPr kumimoji="0" lang="ja-JP" altLang="en-US" sz="1800" b="0" i="0" u="none" strike="noStrike" kern="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endParaRPr>
          </a:p>
        </p:txBody>
      </p:sp>
      <p:cxnSp>
        <p:nvCxnSpPr>
          <p:cNvPr id="96" name="直線矢印コネクタ 95"/>
          <p:cNvCxnSpPr/>
          <p:nvPr/>
        </p:nvCxnSpPr>
        <p:spPr>
          <a:xfrm flipH="1" flipV="1">
            <a:off x="5265040" y="4377066"/>
            <a:ext cx="2155021" cy="998339"/>
          </a:xfrm>
          <a:prstGeom prst="straightConnector1">
            <a:avLst/>
          </a:prstGeom>
          <a:noFill/>
          <a:ln w="28575" cap="flat" cmpd="sng" algn="ctr">
            <a:solidFill>
              <a:srgbClr val="000000">
                <a:shade val="95000"/>
                <a:satMod val="105000"/>
              </a:srgbClr>
            </a:solidFill>
            <a:prstDash val="solid"/>
            <a:tailEnd type="arrow"/>
          </a:ln>
          <a:effectLst/>
        </p:spPr>
      </p:cxnSp>
      <p:sp>
        <p:nvSpPr>
          <p:cNvPr id="97" name="テキスト ボックス 96"/>
          <p:cNvSpPr txBox="1"/>
          <p:nvPr/>
        </p:nvSpPr>
        <p:spPr>
          <a:xfrm>
            <a:off x="2254590" y="2636912"/>
            <a:ext cx="877163" cy="369332"/>
          </a:xfrm>
          <a:prstGeom prst="rect">
            <a:avLst/>
          </a:prstGeom>
          <a:noFill/>
        </p:spPr>
        <p:txBody>
          <a:bodyPr wrap="none" rtlCol="0">
            <a:spAutoFit/>
          </a:bodyPr>
          <a:lstStyle/>
          <a:p>
            <a:pPr fontAlgn="auto">
              <a:spcBef>
                <a:spcPts val="0"/>
              </a:spcBef>
              <a:spcAft>
                <a:spcPts val="0"/>
              </a:spcAft>
            </a:pPr>
            <a:r>
              <a:rPr lang="ja-JP" altLang="en-US" sz="1800" dirty="0" smtClean="0">
                <a:solidFill>
                  <a:srgbClr val="000000"/>
                </a:solidFill>
                <a:latin typeface="Arial"/>
                <a:ea typeface="ＭＳ Ｐゴシック"/>
              </a:rPr>
              <a:t>検索等</a:t>
            </a:r>
            <a:endParaRPr lang="ja-JP" altLang="en-US" sz="1800" dirty="0">
              <a:solidFill>
                <a:srgbClr val="000000"/>
              </a:solidFill>
              <a:latin typeface="Arial"/>
              <a:ea typeface="ＭＳ Ｐゴシック"/>
            </a:endParaRPr>
          </a:p>
        </p:txBody>
      </p:sp>
      <p:sp>
        <p:nvSpPr>
          <p:cNvPr id="98" name="テキスト ボックス 97"/>
          <p:cNvSpPr txBox="1"/>
          <p:nvPr/>
        </p:nvSpPr>
        <p:spPr>
          <a:xfrm>
            <a:off x="2308823" y="3429004"/>
            <a:ext cx="803425" cy="646331"/>
          </a:xfrm>
          <a:prstGeom prst="rect">
            <a:avLst/>
          </a:prstGeom>
          <a:noFill/>
        </p:spPr>
        <p:txBody>
          <a:bodyPr wrap="none" rtlCol="0">
            <a:spAutoFit/>
          </a:bodyPr>
          <a:lstStyle/>
          <a:p>
            <a:pPr fontAlgn="auto">
              <a:spcBef>
                <a:spcPts val="0"/>
              </a:spcBef>
              <a:spcAft>
                <a:spcPts val="0"/>
              </a:spcAft>
            </a:pPr>
            <a:r>
              <a:rPr lang="ja-JP" altLang="en-US" sz="1800" dirty="0" smtClean="0">
                <a:solidFill>
                  <a:srgbClr val="000000"/>
                </a:solidFill>
                <a:latin typeface="Arial"/>
                <a:ea typeface="ＭＳ Ｐゴシック"/>
              </a:rPr>
              <a:t>データ</a:t>
            </a:r>
          </a:p>
          <a:p>
            <a:pPr fontAlgn="auto">
              <a:spcBef>
                <a:spcPts val="0"/>
              </a:spcBef>
              <a:spcAft>
                <a:spcPts val="0"/>
              </a:spcAft>
            </a:pPr>
            <a:r>
              <a:rPr lang="ja-JP" altLang="en-US" sz="1800" dirty="0" smtClean="0">
                <a:solidFill>
                  <a:srgbClr val="000000"/>
                </a:solidFill>
                <a:latin typeface="Arial"/>
                <a:ea typeface="ＭＳ Ｐゴシック"/>
              </a:rPr>
              <a:t>取得</a:t>
            </a:r>
            <a:endParaRPr lang="ja-JP" altLang="en-US" sz="1800" dirty="0">
              <a:solidFill>
                <a:srgbClr val="000000"/>
              </a:solidFill>
              <a:latin typeface="Arial"/>
              <a:ea typeface="ＭＳ Ｐゴシック"/>
            </a:endParaRPr>
          </a:p>
        </p:txBody>
      </p:sp>
      <p:sp>
        <p:nvSpPr>
          <p:cNvPr id="99" name="テキスト ボックス 98"/>
          <p:cNvSpPr txBox="1"/>
          <p:nvPr/>
        </p:nvSpPr>
        <p:spPr>
          <a:xfrm>
            <a:off x="8773698" y="5518690"/>
            <a:ext cx="805029" cy="584775"/>
          </a:xfrm>
          <a:prstGeom prst="rect">
            <a:avLst/>
          </a:prstGeom>
          <a:noFill/>
        </p:spPr>
        <p:txBody>
          <a:bodyPr wrap="none" rtlCol="0">
            <a:spAutoFit/>
          </a:bodyPr>
          <a:lstStyle/>
          <a:p>
            <a:pPr fontAlgn="auto">
              <a:spcBef>
                <a:spcPts val="0"/>
              </a:spcBef>
              <a:spcAft>
                <a:spcPts val="0"/>
              </a:spcAft>
            </a:pPr>
            <a:r>
              <a:rPr lang="ja-JP" altLang="en-US" sz="3200" b="1" dirty="0" smtClean="0">
                <a:solidFill>
                  <a:srgbClr val="000000"/>
                </a:solidFill>
                <a:latin typeface="Arial"/>
                <a:ea typeface="ＭＳ Ｐゴシック"/>
              </a:rPr>
              <a:t>・・・</a:t>
            </a:r>
            <a:endParaRPr lang="ja-JP" altLang="en-US" sz="3200" b="1" dirty="0">
              <a:solidFill>
                <a:srgbClr val="000000"/>
              </a:solidFill>
              <a:latin typeface="Arial"/>
              <a:ea typeface="ＭＳ Ｐゴシック"/>
            </a:endParaRPr>
          </a:p>
        </p:txBody>
      </p:sp>
    </p:spTree>
    <p:extLst>
      <p:ext uri="{BB962C8B-B14F-4D97-AF65-F5344CB8AC3E}">
        <p14:creationId xmlns:p14="http://schemas.microsoft.com/office/powerpoint/2010/main" val="4152209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AutoShape 5"/>
          <p:cNvSpPr>
            <a:spLocks noChangeArrowheads="1"/>
          </p:cNvSpPr>
          <p:nvPr/>
        </p:nvSpPr>
        <p:spPr bwMode="auto">
          <a:xfrm>
            <a:off x="107951" y="-136520"/>
            <a:ext cx="9731375" cy="722313"/>
          </a:xfrm>
          <a:prstGeom prst="roundRect">
            <a:avLst>
              <a:gd name="adj" fmla="val 50000"/>
            </a:avLst>
          </a:prstGeom>
          <a:noFill/>
          <a:ln>
            <a:noFill/>
          </a:ln>
          <a:effectLst/>
          <a:extLst>
            <a:ext uri="{909E8E84-426E-40DD-AFC4-6F175D3DCCD1}">
              <a14:hiddenFill xmlns:a14="http://schemas.microsoft.com/office/drawing/2010/main">
                <a:gradFill rotWithShape="0">
                  <a:gsLst>
                    <a:gs pos="0">
                      <a:srgbClr val="0099CC">
                        <a:gamma/>
                        <a:tint val="73725"/>
                        <a:invGamma/>
                      </a:srgbClr>
                    </a:gs>
                    <a:gs pos="100000">
                      <a:srgbClr val="0099CC">
                        <a:alpha val="70000"/>
                      </a:srgbClr>
                    </a:gs>
                  </a:gsLst>
                  <a:lin ang="5400000" scaled="1"/>
                </a:gra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13" tIns="45708" rIns="91413" bIns="45708" anchor="ctr"/>
          <a:lstStyle/>
          <a:p>
            <a:pPr algn="ctr">
              <a:defRPr/>
            </a:pPr>
            <a:r>
              <a:rPr lang="ja-JP" altLang="en-US" sz="2800" dirty="0" smtClean="0">
                <a:solidFill>
                  <a:prstClr val="black"/>
                </a:solidFill>
                <a:latin typeface="ＭＳ Ｐゴシック"/>
                <a:ea typeface="ＭＳ Ｐゴシック"/>
              </a:rPr>
              <a:t>Ｇ８サミットにおけるオープンデータに関する合意事項</a:t>
            </a:r>
            <a:endParaRPr lang="en-US" altLang="ja-JP" sz="2800" dirty="0">
              <a:solidFill>
                <a:prstClr val="black"/>
              </a:solidFill>
              <a:latin typeface="ＭＳ Ｐゴシック"/>
              <a:ea typeface="ＭＳ Ｐゴシック"/>
            </a:endParaRPr>
          </a:p>
        </p:txBody>
      </p:sp>
      <p:grpSp>
        <p:nvGrpSpPr>
          <p:cNvPr id="12" name="正方形/長方形 5"/>
          <p:cNvGrpSpPr>
            <a:grpSpLocks/>
          </p:cNvGrpSpPr>
          <p:nvPr/>
        </p:nvGrpSpPr>
        <p:grpSpPr bwMode="auto">
          <a:xfrm>
            <a:off x="0" y="475208"/>
            <a:ext cx="9906000" cy="217488"/>
            <a:chOff x="-4" y="276"/>
            <a:chExt cx="5764" cy="112"/>
          </a:xfrm>
        </p:grpSpPr>
        <p:pic>
          <p:nvPicPr>
            <p:cNvPr id="13" name="正方形/長方形 5"/>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4" name="Text Box 5"/>
            <p:cNvSpPr txBox="1">
              <a:spLocks noChangeArrowheads="1"/>
            </p:cNvSpPr>
            <p:nvPr/>
          </p:nvSpPr>
          <p:spPr bwMode="auto">
            <a:xfrm>
              <a:off x="40" y="304"/>
              <a:ext cx="5681" cy="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eaLnBrk="0" hangingPunct="0">
                <a:defRPr kumimoji="1" sz="3600">
                  <a:solidFill>
                    <a:schemeClr val="tx1"/>
                  </a:solidFill>
                  <a:latin typeface="Arial" charset="0"/>
                  <a:ea typeface="ＭＳ Ｐゴシック" charset="-128"/>
                </a:defRPr>
              </a:lvl1pPr>
              <a:lvl2pPr marL="742950" indent="-285750" eaLnBrk="0" hangingPunct="0">
                <a:defRPr kumimoji="1" sz="3600">
                  <a:solidFill>
                    <a:schemeClr val="tx1"/>
                  </a:solidFill>
                  <a:latin typeface="Arial" charset="0"/>
                  <a:ea typeface="ＭＳ Ｐゴシック" charset="-128"/>
                </a:defRPr>
              </a:lvl2pPr>
              <a:lvl3pPr marL="1143000" indent="-228600" eaLnBrk="0" hangingPunct="0">
                <a:defRPr kumimoji="1" sz="3600">
                  <a:solidFill>
                    <a:schemeClr val="tx1"/>
                  </a:solidFill>
                  <a:latin typeface="Arial" charset="0"/>
                  <a:ea typeface="ＭＳ Ｐゴシック" charset="-128"/>
                </a:defRPr>
              </a:lvl3pPr>
              <a:lvl4pPr marL="1600200" indent="-228600" eaLnBrk="0" hangingPunct="0">
                <a:defRPr kumimoji="1" sz="3600">
                  <a:solidFill>
                    <a:schemeClr val="tx1"/>
                  </a:solidFill>
                  <a:latin typeface="Arial" charset="0"/>
                  <a:ea typeface="ＭＳ Ｐゴシック" charset="-128"/>
                </a:defRPr>
              </a:lvl4pPr>
              <a:lvl5pPr marL="2057400" indent="-228600" eaLnBrk="0" hangingPunct="0">
                <a:defRPr kumimoji="1" sz="3600">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sz="3600">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sz="3600">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sz="3600">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sz="3600">
                  <a:solidFill>
                    <a:schemeClr val="tx1"/>
                  </a:solidFill>
                  <a:latin typeface="Arial" charset="0"/>
                  <a:ea typeface="ＭＳ Ｐゴシック" charset="-128"/>
                </a:defRPr>
              </a:lvl9pPr>
            </a:lstStyle>
            <a:p>
              <a:pPr>
                <a:lnSpc>
                  <a:spcPct val="80000"/>
                </a:lnSpc>
              </a:pPr>
              <a:endParaRPr lang="ja-JP" altLang="en-US" sz="2000" b="1" smtClean="0">
                <a:solidFill>
                  <a:srgbClr val="000000"/>
                </a:solidFill>
                <a:latin typeface="HGP創英角ｺﾞｼｯｸUB" pitchFamily="50" charset="-128"/>
                <a:ea typeface="HGP創英角ｺﾞｼｯｸUB" pitchFamily="50" charset="-128"/>
              </a:endParaRPr>
            </a:p>
          </p:txBody>
        </p:sp>
      </p:grpSp>
      <p:sp>
        <p:nvSpPr>
          <p:cNvPr id="9" name="コンテンツ プレースホルダー 2"/>
          <p:cNvSpPr txBox="1">
            <a:spLocks/>
          </p:cNvSpPr>
          <p:nvPr/>
        </p:nvSpPr>
        <p:spPr bwMode="auto">
          <a:xfrm>
            <a:off x="443237" y="1124672"/>
            <a:ext cx="8915400" cy="3150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Font typeface="Arial" charset="0"/>
              <a:buNone/>
              <a:defRPr kumimoji="1" sz="3200" kern="1200">
                <a:solidFill>
                  <a:schemeClr val="tx1">
                    <a:tint val="75000"/>
                  </a:schemeClr>
                </a:solidFill>
                <a:latin typeface="+mn-lt"/>
                <a:ea typeface="+mn-ea"/>
                <a:cs typeface="+mn-cs"/>
              </a:defRPr>
            </a:lvl1pPr>
            <a:lvl2pPr marL="457200" indent="0" algn="ctr" rtl="0" eaLnBrk="0" fontAlgn="base" hangingPunct="0">
              <a:spcBef>
                <a:spcPct val="20000"/>
              </a:spcBef>
              <a:spcAft>
                <a:spcPct val="0"/>
              </a:spcAft>
              <a:buFont typeface="Arial" charset="0"/>
              <a:buNone/>
              <a:defRPr kumimoji="1"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Arial" charset="0"/>
              <a:buNone/>
              <a:defRPr kumimoji="1"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Font typeface="Arial" charset="0"/>
              <a:buNone/>
              <a:defRPr kumimoji="1"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endParaRPr lang="ja-JP" altLang="en-US" sz="1800" b="1" u="sng" dirty="0">
              <a:solidFill>
                <a:prstClr val="black"/>
              </a:solidFill>
              <a:latin typeface="Meiryo UI" pitchFamily="50" charset="-128"/>
              <a:ea typeface="Meiryo UI" pitchFamily="50" charset="-128"/>
              <a:cs typeface="Meiryo UI" pitchFamily="50" charset="-128"/>
            </a:endParaRPr>
          </a:p>
        </p:txBody>
      </p:sp>
      <p:sp>
        <p:nvSpPr>
          <p:cNvPr id="10" name="正方形/長方形 9"/>
          <p:cNvSpPr/>
          <p:nvPr/>
        </p:nvSpPr>
        <p:spPr>
          <a:xfrm>
            <a:off x="127111" y="692696"/>
            <a:ext cx="9693054" cy="79215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smtClean="0">
                <a:solidFill>
                  <a:srgbClr val="FF0000"/>
                </a:solidFill>
                <a:latin typeface="メイリオ" pitchFamily="50" charset="-128"/>
                <a:ea typeface="メイリオ" pitchFamily="50" charset="-128"/>
                <a:cs typeface="メイリオ" pitchFamily="50" charset="-128"/>
              </a:rPr>
              <a:t>2013</a:t>
            </a:r>
            <a:r>
              <a:rPr lang="ja-JP" altLang="en-US" sz="1600" dirty="0" smtClean="0">
                <a:solidFill>
                  <a:srgbClr val="FF0000"/>
                </a:solidFill>
                <a:latin typeface="メイリオ" pitchFamily="50" charset="-128"/>
                <a:ea typeface="メイリオ" pitchFamily="50" charset="-128"/>
                <a:cs typeface="メイリオ" pitchFamily="50" charset="-128"/>
              </a:rPr>
              <a:t>年</a:t>
            </a:r>
            <a:r>
              <a:rPr lang="en-US" altLang="ja-JP" sz="1600" dirty="0" smtClean="0">
                <a:solidFill>
                  <a:srgbClr val="FF0000"/>
                </a:solidFill>
                <a:latin typeface="メイリオ" pitchFamily="50" charset="-128"/>
                <a:ea typeface="メイリオ" pitchFamily="50" charset="-128"/>
                <a:cs typeface="メイリオ" pitchFamily="50" charset="-128"/>
              </a:rPr>
              <a:t>6</a:t>
            </a:r>
            <a:r>
              <a:rPr lang="ja-JP" altLang="en-US" sz="1600" dirty="0" smtClean="0">
                <a:solidFill>
                  <a:srgbClr val="FF0000"/>
                </a:solidFill>
                <a:latin typeface="メイリオ" pitchFamily="50" charset="-128"/>
                <a:ea typeface="メイリオ" pitchFamily="50" charset="-128"/>
                <a:cs typeface="メイリオ" pitchFamily="50" charset="-128"/>
              </a:rPr>
              <a:t>月に英国で開催された</a:t>
            </a:r>
            <a:r>
              <a:rPr lang="en-US" altLang="ja-JP" sz="1600" dirty="0" smtClean="0">
                <a:solidFill>
                  <a:srgbClr val="FF0000"/>
                </a:solidFill>
                <a:latin typeface="メイリオ" pitchFamily="50" charset="-128"/>
                <a:ea typeface="メイリオ" pitchFamily="50" charset="-128"/>
                <a:cs typeface="メイリオ" pitchFamily="50" charset="-128"/>
              </a:rPr>
              <a:t>G8</a:t>
            </a:r>
            <a:r>
              <a:rPr lang="ja-JP" altLang="en-US" sz="1600" dirty="0">
                <a:solidFill>
                  <a:srgbClr val="FF0000"/>
                </a:solidFill>
                <a:latin typeface="メイリオ" pitchFamily="50" charset="-128"/>
                <a:ea typeface="メイリオ" pitchFamily="50" charset="-128"/>
                <a:cs typeface="メイリオ" pitchFamily="50" charset="-128"/>
              </a:rPr>
              <a:t>サミット</a:t>
            </a:r>
            <a:r>
              <a:rPr lang="ja-JP" altLang="en-US" sz="1600" dirty="0">
                <a:solidFill>
                  <a:prstClr val="black"/>
                </a:solidFill>
                <a:latin typeface="メイリオ" pitchFamily="50" charset="-128"/>
                <a:ea typeface="メイリオ" pitchFamily="50" charset="-128"/>
                <a:cs typeface="メイリオ" pitchFamily="50" charset="-128"/>
              </a:rPr>
              <a:t>では</a:t>
            </a:r>
            <a:r>
              <a:rPr lang="ja-JP" altLang="en-US" sz="1600" dirty="0" smtClean="0">
                <a:solidFill>
                  <a:prstClr val="black"/>
                </a:solidFill>
                <a:latin typeface="メイリオ" pitchFamily="50" charset="-128"/>
                <a:ea typeface="メイリオ" pitchFamily="50" charset="-128"/>
                <a:cs typeface="メイリオ" pitchFamily="50" charset="-128"/>
              </a:rPr>
              <a:t>、</a:t>
            </a:r>
            <a:r>
              <a:rPr lang="en-US" altLang="ja-JP" sz="1600" dirty="0" smtClean="0">
                <a:solidFill>
                  <a:prstClr val="black"/>
                </a:solidFill>
                <a:latin typeface="メイリオ" pitchFamily="50" charset="-128"/>
                <a:ea typeface="メイリオ" pitchFamily="50" charset="-128"/>
                <a:cs typeface="メイリオ" pitchFamily="50" charset="-128"/>
              </a:rPr>
              <a:t>”</a:t>
            </a:r>
            <a:r>
              <a:rPr lang="en-US" altLang="ja-JP" sz="1600" dirty="0">
                <a:solidFill>
                  <a:prstClr val="black"/>
                </a:solidFill>
                <a:latin typeface="メイリオ" pitchFamily="50" charset="-128"/>
                <a:ea typeface="メイリオ" pitchFamily="50" charset="-128"/>
                <a:cs typeface="メイリオ" pitchFamily="50" charset="-128"/>
              </a:rPr>
              <a:t>Trade(</a:t>
            </a:r>
            <a:r>
              <a:rPr lang="ja-JP" altLang="en-US" sz="1600" dirty="0">
                <a:solidFill>
                  <a:prstClr val="black"/>
                </a:solidFill>
                <a:latin typeface="メイリオ" pitchFamily="50" charset="-128"/>
                <a:ea typeface="メイリオ" pitchFamily="50" charset="-128"/>
                <a:cs typeface="メイリオ" pitchFamily="50" charset="-128"/>
              </a:rPr>
              <a:t>貿易</a:t>
            </a:r>
            <a:r>
              <a:rPr lang="en-US" altLang="ja-JP" sz="1600" dirty="0">
                <a:solidFill>
                  <a:prstClr val="black"/>
                </a:solidFill>
                <a:latin typeface="メイリオ" pitchFamily="50" charset="-128"/>
                <a:ea typeface="メイリオ" pitchFamily="50" charset="-128"/>
                <a:cs typeface="メイリオ" pitchFamily="50" charset="-128"/>
              </a:rPr>
              <a:t>)“</a:t>
            </a:r>
            <a:r>
              <a:rPr lang="ja-JP" altLang="en-US" sz="1600" dirty="0" err="1">
                <a:solidFill>
                  <a:prstClr val="black"/>
                </a:solidFill>
                <a:latin typeface="メイリオ" pitchFamily="50" charset="-128"/>
                <a:ea typeface="メイリオ" pitchFamily="50" charset="-128"/>
                <a:cs typeface="メイリオ" pitchFamily="50" charset="-128"/>
              </a:rPr>
              <a:t>、</a:t>
            </a:r>
            <a:r>
              <a:rPr lang="ja-JP" altLang="en-US" sz="1600" dirty="0">
                <a:solidFill>
                  <a:prstClr val="black"/>
                </a:solidFill>
                <a:latin typeface="メイリオ" pitchFamily="50" charset="-128"/>
                <a:ea typeface="メイリオ" pitchFamily="50" charset="-128"/>
                <a:cs typeface="メイリオ" pitchFamily="50" charset="-128"/>
              </a:rPr>
              <a:t>”</a:t>
            </a:r>
            <a:r>
              <a:rPr lang="en-US" altLang="ja-JP" sz="1600" dirty="0">
                <a:solidFill>
                  <a:prstClr val="black"/>
                </a:solidFill>
                <a:latin typeface="メイリオ" pitchFamily="50" charset="-128"/>
                <a:ea typeface="メイリオ" pitchFamily="50" charset="-128"/>
                <a:cs typeface="メイリオ" pitchFamily="50" charset="-128"/>
              </a:rPr>
              <a:t>Tax(</a:t>
            </a:r>
            <a:r>
              <a:rPr lang="ja-JP" altLang="en-US" sz="1600" dirty="0">
                <a:solidFill>
                  <a:prstClr val="black"/>
                </a:solidFill>
                <a:latin typeface="メイリオ" pitchFamily="50" charset="-128"/>
                <a:ea typeface="メイリオ" pitchFamily="50" charset="-128"/>
                <a:cs typeface="メイリオ" pitchFamily="50" charset="-128"/>
              </a:rPr>
              <a:t>税</a:t>
            </a:r>
            <a:r>
              <a:rPr lang="en-US" altLang="ja-JP" sz="1600" dirty="0">
                <a:solidFill>
                  <a:prstClr val="black"/>
                </a:solidFill>
                <a:latin typeface="メイリオ" pitchFamily="50" charset="-128"/>
                <a:ea typeface="メイリオ" pitchFamily="50" charset="-128"/>
                <a:cs typeface="メイリオ" pitchFamily="50" charset="-128"/>
              </a:rPr>
              <a:t>)“</a:t>
            </a:r>
            <a:r>
              <a:rPr lang="ja-JP" altLang="en-US" sz="1600" dirty="0" err="1" smtClean="0">
                <a:solidFill>
                  <a:prstClr val="black"/>
                </a:solidFill>
                <a:latin typeface="メイリオ" pitchFamily="50" charset="-128"/>
                <a:ea typeface="メイリオ" pitchFamily="50" charset="-128"/>
                <a:cs typeface="メイリオ" pitchFamily="50" charset="-128"/>
              </a:rPr>
              <a:t>、</a:t>
            </a:r>
            <a:r>
              <a:rPr lang="ja-JP" altLang="en-US" sz="1600" dirty="0" smtClean="0">
                <a:solidFill>
                  <a:prstClr val="black"/>
                </a:solidFill>
                <a:latin typeface="メイリオ" pitchFamily="50" charset="-128"/>
                <a:ea typeface="メイリオ" pitchFamily="50" charset="-128"/>
                <a:cs typeface="メイリオ" pitchFamily="50" charset="-128"/>
              </a:rPr>
              <a:t>”</a:t>
            </a:r>
            <a:r>
              <a:rPr lang="en-US" altLang="ja-JP" sz="1600" dirty="0">
                <a:solidFill>
                  <a:prstClr val="black"/>
                </a:solidFill>
                <a:latin typeface="メイリオ" pitchFamily="50" charset="-128"/>
                <a:ea typeface="メイリオ" pitchFamily="50" charset="-128"/>
                <a:cs typeface="メイリオ" pitchFamily="50" charset="-128"/>
              </a:rPr>
              <a:t>Transparency(</a:t>
            </a:r>
            <a:r>
              <a:rPr lang="ja-JP" altLang="en-US" sz="1600" dirty="0">
                <a:solidFill>
                  <a:prstClr val="black"/>
                </a:solidFill>
                <a:latin typeface="メイリオ" pitchFamily="50" charset="-128"/>
                <a:ea typeface="メイリオ" pitchFamily="50" charset="-128"/>
                <a:cs typeface="メイリオ" pitchFamily="50" charset="-128"/>
              </a:rPr>
              <a:t>透明性</a:t>
            </a:r>
            <a:r>
              <a:rPr lang="en-US" altLang="ja-JP" sz="1600" dirty="0">
                <a:solidFill>
                  <a:prstClr val="black"/>
                </a:solidFill>
                <a:latin typeface="メイリオ" pitchFamily="50" charset="-128"/>
                <a:ea typeface="メイリオ" pitchFamily="50" charset="-128"/>
                <a:cs typeface="メイリオ" pitchFamily="50" charset="-128"/>
              </a:rPr>
              <a:t>)“ </a:t>
            </a:r>
            <a:r>
              <a:rPr lang="ja-JP" altLang="en-US" sz="1600" dirty="0" smtClean="0">
                <a:solidFill>
                  <a:prstClr val="black"/>
                </a:solidFill>
                <a:latin typeface="メイリオ" pitchFamily="50" charset="-128"/>
                <a:ea typeface="メイリオ" pitchFamily="50" charset="-128"/>
                <a:cs typeface="メイリオ" pitchFamily="50" charset="-128"/>
              </a:rPr>
              <a:t>が</a:t>
            </a:r>
            <a:r>
              <a:rPr lang="ja-JP" altLang="en-US" sz="1600" dirty="0">
                <a:solidFill>
                  <a:prstClr val="black"/>
                </a:solidFill>
                <a:latin typeface="メイリオ" pitchFamily="50" charset="-128"/>
                <a:ea typeface="メイリオ" pitchFamily="50" charset="-128"/>
                <a:cs typeface="メイリオ" pitchFamily="50" charset="-128"/>
              </a:rPr>
              <a:t>主要</a:t>
            </a:r>
            <a:r>
              <a:rPr lang="ja-JP" altLang="en-US" sz="1600" dirty="0" smtClean="0">
                <a:solidFill>
                  <a:prstClr val="black"/>
                </a:solidFill>
                <a:latin typeface="メイリオ" pitchFamily="50" charset="-128"/>
                <a:ea typeface="メイリオ" pitchFamily="50" charset="-128"/>
                <a:cs typeface="メイリオ" pitchFamily="50" charset="-128"/>
              </a:rPr>
              <a:t>テーマであった。「透明性」の中で、</a:t>
            </a:r>
            <a:r>
              <a:rPr lang="ja-JP" altLang="en-US" sz="1600" dirty="0" smtClean="0">
                <a:solidFill>
                  <a:srgbClr val="FF0000"/>
                </a:solidFill>
                <a:latin typeface="メイリオ" pitchFamily="50" charset="-128"/>
                <a:ea typeface="メイリオ" pitchFamily="50" charset="-128"/>
                <a:cs typeface="メイリオ" pitchFamily="50" charset="-128"/>
              </a:rPr>
              <a:t>オープンデータについても取り上げられ、以下の</a:t>
            </a:r>
            <a:r>
              <a:rPr lang="ja-JP" altLang="en-US" sz="1600" dirty="0">
                <a:solidFill>
                  <a:srgbClr val="FF0000"/>
                </a:solidFill>
                <a:latin typeface="メイリオ" pitchFamily="50" charset="-128"/>
                <a:ea typeface="メイリオ" pitchFamily="50" charset="-128"/>
                <a:cs typeface="メイリオ" pitchFamily="50" charset="-128"/>
              </a:rPr>
              <a:t>合意</a:t>
            </a:r>
            <a:r>
              <a:rPr lang="ja-JP" altLang="en-US" sz="1600" dirty="0" smtClean="0">
                <a:solidFill>
                  <a:srgbClr val="FF0000"/>
                </a:solidFill>
                <a:latin typeface="メイリオ" pitchFamily="50" charset="-128"/>
                <a:ea typeface="メイリオ" pitchFamily="50" charset="-128"/>
                <a:cs typeface="メイリオ" pitchFamily="50" charset="-128"/>
              </a:rPr>
              <a:t>文書が作成された</a:t>
            </a:r>
            <a:r>
              <a:rPr lang="ja-JP" altLang="en-US" sz="1200" dirty="0" smtClean="0">
                <a:solidFill>
                  <a:prstClr val="black"/>
                </a:solidFill>
                <a:latin typeface="ＭＳ Ｐ明朝" pitchFamily="18" charset="-128"/>
                <a:ea typeface="ＭＳ Ｐ明朝" pitchFamily="18" charset="-128"/>
                <a:cs typeface="メイリオ" pitchFamily="50" charset="-128"/>
              </a:rPr>
              <a:t>（オープンデータがＧ８サミット</a:t>
            </a:r>
            <a:r>
              <a:rPr lang="ja-JP" altLang="en-US" sz="1200" dirty="0">
                <a:solidFill>
                  <a:prstClr val="black"/>
                </a:solidFill>
                <a:latin typeface="ＭＳ Ｐ明朝" pitchFamily="18" charset="-128"/>
                <a:ea typeface="ＭＳ Ｐ明朝" pitchFamily="18" charset="-128"/>
                <a:cs typeface="メイリオ" pitchFamily="50" charset="-128"/>
              </a:rPr>
              <a:t>で取り上げられたのは</a:t>
            </a:r>
            <a:r>
              <a:rPr lang="ja-JP" altLang="en-US" sz="1200" dirty="0" smtClean="0">
                <a:solidFill>
                  <a:prstClr val="black"/>
                </a:solidFill>
                <a:latin typeface="ＭＳ Ｐ明朝" pitchFamily="18" charset="-128"/>
                <a:ea typeface="ＭＳ Ｐ明朝" pitchFamily="18" charset="-128"/>
                <a:cs typeface="メイリオ" pitchFamily="50" charset="-128"/>
              </a:rPr>
              <a:t>初）</a:t>
            </a:r>
            <a:r>
              <a:rPr lang="ja-JP" altLang="en-US" sz="1600" dirty="0">
                <a:solidFill>
                  <a:prstClr val="black"/>
                </a:solidFill>
                <a:latin typeface="メイリオ" pitchFamily="50" charset="-128"/>
                <a:ea typeface="メイリオ" pitchFamily="50" charset="-128"/>
                <a:cs typeface="メイリオ" pitchFamily="50" charset="-128"/>
              </a:rPr>
              <a:t>。</a:t>
            </a:r>
          </a:p>
        </p:txBody>
      </p:sp>
      <p:sp>
        <p:nvSpPr>
          <p:cNvPr id="15" name="正方形/長方形 14"/>
          <p:cNvSpPr/>
          <p:nvPr/>
        </p:nvSpPr>
        <p:spPr>
          <a:xfrm>
            <a:off x="144177" y="1988840"/>
            <a:ext cx="9633359" cy="75523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prstClr val="black"/>
                </a:solidFill>
                <a:latin typeface="メイリオ" pitchFamily="50" charset="-128"/>
                <a:ea typeface="メイリオ" pitchFamily="50" charset="-128"/>
                <a:cs typeface="メイリオ" pitchFamily="50" charset="-128"/>
              </a:rPr>
              <a:t>政府情報への容易なアクセス、透明性の確保、イノベーションの原動力など、オープンデータ促進の意義を挙げ、</a:t>
            </a:r>
            <a:endParaRPr lang="en-US" altLang="ja-JP" sz="1400" dirty="0" smtClean="0">
              <a:solidFill>
                <a:prstClr val="black"/>
              </a:solidFill>
              <a:latin typeface="メイリオ" pitchFamily="50" charset="-128"/>
              <a:ea typeface="メイリオ" pitchFamily="50" charset="-128"/>
              <a:cs typeface="メイリオ" pitchFamily="50" charset="-128"/>
            </a:endParaRPr>
          </a:p>
          <a:p>
            <a:pPr marL="742950" lvl="1" indent="-285750">
              <a:buFont typeface="Wingdings" pitchFamily="2" charset="2"/>
              <a:buChar char="l"/>
            </a:pPr>
            <a:r>
              <a:rPr lang="ja-JP" altLang="en-US" sz="1400" b="1" dirty="0">
                <a:solidFill>
                  <a:prstClr val="black"/>
                </a:solidFill>
                <a:latin typeface="メイリオ" pitchFamily="50" charset="-128"/>
                <a:ea typeface="メイリオ" pitchFamily="50" charset="-128"/>
                <a:cs typeface="メイリオ" pitchFamily="50" charset="-128"/>
              </a:rPr>
              <a:t>オープンデータ</a:t>
            </a:r>
            <a:r>
              <a:rPr lang="en-US" altLang="ja-JP" sz="1400" b="1" dirty="0">
                <a:solidFill>
                  <a:prstClr val="black"/>
                </a:solidFill>
                <a:latin typeface="メイリオ" pitchFamily="50" charset="-128"/>
                <a:ea typeface="メイリオ" pitchFamily="50" charset="-128"/>
                <a:cs typeface="メイリオ" pitchFamily="50" charset="-128"/>
              </a:rPr>
              <a:t>5</a:t>
            </a:r>
            <a:r>
              <a:rPr lang="ja-JP" altLang="en-US" sz="1400" b="1" dirty="0">
                <a:solidFill>
                  <a:prstClr val="black"/>
                </a:solidFill>
                <a:latin typeface="メイリオ" pitchFamily="50" charset="-128"/>
                <a:ea typeface="メイリオ" pitchFamily="50" charset="-128"/>
                <a:cs typeface="メイリオ" pitchFamily="50" charset="-128"/>
              </a:rPr>
              <a:t>原則を</a:t>
            </a:r>
            <a:r>
              <a:rPr lang="ja-JP" altLang="en-US" sz="1400" b="1" dirty="0" smtClean="0">
                <a:solidFill>
                  <a:prstClr val="black"/>
                </a:solidFill>
                <a:latin typeface="メイリオ" pitchFamily="50" charset="-128"/>
                <a:ea typeface="メイリオ" pitchFamily="50" charset="-128"/>
                <a:cs typeface="メイリオ" pitchFamily="50" charset="-128"/>
              </a:rPr>
              <a:t>含む「オープンデータ憲章」の合意</a:t>
            </a:r>
            <a:endParaRPr lang="en-US" altLang="ja-JP" sz="1400" b="1" dirty="0" smtClean="0">
              <a:solidFill>
                <a:prstClr val="black"/>
              </a:solidFill>
              <a:latin typeface="メイリオ" pitchFamily="50" charset="-128"/>
              <a:ea typeface="メイリオ" pitchFamily="50" charset="-128"/>
              <a:cs typeface="メイリオ" pitchFamily="50" charset="-128"/>
            </a:endParaRPr>
          </a:p>
          <a:p>
            <a:pPr marL="742950" lvl="1" indent="-285750">
              <a:buFont typeface="Wingdings" pitchFamily="2" charset="2"/>
              <a:buChar char="l"/>
            </a:pPr>
            <a:r>
              <a:rPr lang="en-US" altLang="ja-JP" sz="1400" dirty="0">
                <a:solidFill>
                  <a:srgbClr val="FF0000"/>
                </a:solidFill>
                <a:latin typeface="メイリオ" pitchFamily="50" charset="-128"/>
                <a:ea typeface="メイリオ" pitchFamily="50" charset="-128"/>
                <a:cs typeface="メイリオ" pitchFamily="50" charset="-128"/>
              </a:rPr>
              <a:t>2015</a:t>
            </a:r>
            <a:r>
              <a:rPr lang="ja-JP" altLang="en-US" sz="1400" dirty="0" smtClean="0">
                <a:solidFill>
                  <a:srgbClr val="FF0000"/>
                </a:solidFill>
                <a:latin typeface="メイリオ" pitchFamily="50" charset="-128"/>
                <a:ea typeface="メイリオ" pitchFamily="50" charset="-128"/>
                <a:cs typeface="メイリオ" pitchFamily="50" charset="-128"/>
              </a:rPr>
              <a:t>年末</a:t>
            </a:r>
            <a:r>
              <a:rPr lang="ja-JP" altLang="en-US" sz="1400" dirty="0">
                <a:solidFill>
                  <a:srgbClr val="FF0000"/>
                </a:solidFill>
                <a:latin typeface="メイリオ" pitchFamily="50" charset="-128"/>
                <a:ea typeface="メイリオ" pitchFamily="50" charset="-128"/>
                <a:cs typeface="メイリオ" pitchFamily="50" charset="-128"/>
              </a:rPr>
              <a:t>まで</a:t>
            </a:r>
            <a:r>
              <a:rPr lang="ja-JP" altLang="en-US" sz="1400" dirty="0" smtClean="0">
                <a:solidFill>
                  <a:srgbClr val="FF0000"/>
                </a:solidFill>
                <a:latin typeface="メイリオ" pitchFamily="50" charset="-128"/>
                <a:ea typeface="メイリオ" pitchFamily="50" charset="-128"/>
                <a:cs typeface="メイリオ" pitchFamily="50" charset="-128"/>
              </a:rPr>
              <a:t>に憲章の</a:t>
            </a:r>
            <a:r>
              <a:rPr lang="ja-JP" altLang="en-US" sz="1400" dirty="0">
                <a:solidFill>
                  <a:srgbClr val="FF0000"/>
                </a:solidFill>
                <a:latin typeface="メイリオ" pitchFamily="50" charset="-128"/>
                <a:ea typeface="メイリオ" pitchFamily="50" charset="-128"/>
                <a:cs typeface="メイリオ" pitchFamily="50" charset="-128"/>
              </a:rPr>
              <a:t>内容を</a:t>
            </a:r>
            <a:r>
              <a:rPr lang="ja-JP" altLang="en-US" sz="1400" dirty="0" smtClean="0">
                <a:solidFill>
                  <a:srgbClr val="FF0000"/>
                </a:solidFill>
                <a:latin typeface="メイリオ" pitchFamily="50" charset="-128"/>
                <a:ea typeface="メイリオ" pitchFamily="50" charset="-128"/>
                <a:cs typeface="メイリオ" pitchFamily="50" charset="-128"/>
              </a:rPr>
              <a:t>実施</a:t>
            </a:r>
            <a:r>
              <a:rPr lang="ja-JP" altLang="en-US" sz="1400" dirty="0" smtClean="0">
                <a:solidFill>
                  <a:prstClr val="black"/>
                </a:solidFill>
                <a:latin typeface="メイリオ" pitchFamily="50" charset="-128"/>
                <a:ea typeface="メイリオ" pitchFamily="50" charset="-128"/>
                <a:cs typeface="メイリオ" pitchFamily="50" charset="-128"/>
              </a:rPr>
              <a:t>（</a:t>
            </a:r>
            <a:r>
              <a:rPr lang="en-US" altLang="ja-JP" sz="1400" dirty="0" smtClean="0">
                <a:solidFill>
                  <a:prstClr val="black"/>
                </a:solidFill>
                <a:latin typeface="メイリオ" pitchFamily="50" charset="-128"/>
                <a:ea typeface="メイリオ" pitchFamily="50" charset="-128"/>
                <a:cs typeface="メイリオ" pitchFamily="50" charset="-128"/>
              </a:rPr>
              <a:t>2014</a:t>
            </a:r>
            <a:r>
              <a:rPr lang="ja-JP" altLang="en-US" sz="1400" dirty="0" smtClean="0">
                <a:solidFill>
                  <a:prstClr val="black"/>
                </a:solidFill>
                <a:latin typeface="メイリオ" pitchFamily="50" charset="-128"/>
                <a:ea typeface="メイリオ" pitchFamily="50" charset="-128"/>
                <a:cs typeface="メイリオ" pitchFamily="50" charset="-128"/>
              </a:rPr>
              <a:t>年・次回会合での進捗確認） 　等が盛り込まれた。</a:t>
            </a:r>
            <a:endParaRPr lang="en-US" altLang="ja-JP" sz="1400" dirty="0" smtClean="0">
              <a:solidFill>
                <a:prstClr val="black"/>
              </a:solidFill>
              <a:latin typeface="メイリオ" pitchFamily="50" charset="-128"/>
              <a:ea typeface="メイリオ" pitchFamily="50" charset="-128"/>
              <a:cs typeface="メイリオ" pitchFamily="50" charset="-128"/>
            </a:endParaRPr>
          </a:p>
        </p:txBody>
      </p:sp>
      <p:sp>
        <p:nvSpPr>
          <p:cNvPr id="17" name="コンテンツ プレースホルダー 2"/>
          <p:cNvSpPr txBox="1">
            <a:spLocks/>
          </p:cNvSpPr>
          <p:nvPr/>
        </p:nvSpPr>
        <p:spPr bwMode="auto">
          <a:xfrm>
            <a:off x="129404" y="1628800"/>
            <a:ext cx="9504117" cy="360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Font typeface="Arial" charset="0"/>
              <a:buNone/>
              <a:defRPr kumimoji="1" sz="3200" kern="1200">
                <a:solidFill>
                  <a:schemeClr val="tx1">
                    <a:tint val="75000"/>
                  </a:schemeClr>
                </a:solidFill>
                <a:latin typeface="+mn-lt"/>
                <a:ea typeface="+mn-ea"/>
                <a:cs typeface="+mn-cs"/>
              </a:defRPr>
            </a:lvl1pPr>
            <a:lvl2pPr marL="457200" indent="0" algn="ctr" rtl="0" eaLnBrk="0" fontAlgn="base" hangingPunct="0">
              <a:spcBef>
                <a:spcPct val="20000"/>
              </a:spcBef>
              <a:spcAft>
                <a:spcPct val="0"/>
              </a:spcAft>
              <a:buFont typeface="Arial" charset="0"/>
              <a:buNone/>
              <a:defRPr kumimoji="1"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Arial" charset="0"/>
              <a:buNone/>
              <a:defRPr kumimoji="1"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Font typeface="Arial" charset="0"/>
              <a:buNone/>
              <a:defRPr kumimoji="1"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800" b="1" u="sng" dirty="0" smtClean="0">
                <a:solidFill>
                  <a:prstClr val="black"/>
                </a:solidFill>
                <a:latin typeface="メイリオ" pitchFamily="50" charset="-128"/>
                <a:ea typeface="メイリオ" pitchFamily="50" charset="-128"/>
                <a:cs typeface="メイリオ" pitchFamily="50" charset="-128"/>
              </a:rPr>
              <a:t>○　</a:t>
            </a:r>
            <a:r>
              <a:rPr lang="en-US" altLang="ja-JP" sz="1800" b="1" u="sng" dirty="0" smtClean="0">
                <a:solidFill>
                  <a:prstClr val="black"/>
                </a:solidFill>
                <a:latin typeface="メイリオ" pitchFamily="50" charset="-128"/>
                <a:ea typeface="メイリオ" pitchFamily="50" charset="-128"/>
                <a:cs typeface="メイリオ" pitchFamily="50" charset="-128"/>
              </a:rPr>
              <a:t>G8</a:t>
            </a:r>
            <a:r>
              <a:rPr lang="ja-JP" altLang="en-US" sz="1800" b="1" u="sng" dirty="0">
                <a:solidFill>
                  <a:prstClr val="black"/>
                </a:solidFill>
                <a:latin typeface="メイリオ" pitchFamily="50" charset="-128"/>
                <a:ea typeface="メイリオ" pitchFamily="50" charset="-128"/>
                <a:cs typeface="メイリオ" pitchFamily="50" charset="-128"/>
              </a:rPr>
              <a:t>首脳合意文書（</a:t>
            </a:r>
            <a:r>
              <a:rPr lang="ja-JP" altLang="en-US" sz="1800" b="1" u="sng" dirty="0" smtClean="0">
                <a:solidFill>
                  <a:prstClr val="black"/>
                </a:solidFill>
                <a:latin typeface="メイリオ" pitchFamily="50" charset="-128"/>
                <a:ea typeface="メイリオ" pitchFamily="50" charset="-128"/>
                <a:cs typeface="メイリオ" pitchFamily="50" charset="-128"/>
              </a:rPr>
              <a:t>コミュニケ）</a:t>
            </a:r>
            <a:endParaRPr lang="ja-JP" altLang="en-US" sz="1800" b="1" u="sng" dirty="0">
              <a:solidFill>
                <a:prstClr val="black"/>
              </a:solidFill>
              <a:latin typeface="Meiryo UI" pitchFamily="50" charset="-128"/>
              <a:ea typeface="Meiryo UI" pitchFamily="50" charset="-128"/>
              <a:cs typeface="Meiryo UI" pitchFamily="50" charset="-128"/>
            </a:endParaRPr>
          </a:p>
        </p:txBody>
      </p:sp>
      <p:sp>
        <p:nvSpPr>
          <p:cNvPr id="18" name="コンテンツ プレースホルダー 2"/>
          <p:cNvSpPr txBox="1">
            <a:spLocks/>
          </p:cNvSpPr>
          <p:nvPr/>
        </p:nvSpPr>
        <p:spPr bwMode="auto">
          <a:xfrm>
            <a:off x="128464" y="2852936"/>
            <a:ext cx="9473113" cy="360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Font typeface="Arial" charset="0"/>
              <a:buNone/>
              <a:defRPr kumimoji="1" sz="3200" kern="1200">
                <a:solidFill>
                  <a:schemeClr val="tx1">
                    <a:tint val="75000"/>
                  </a:schemeClr>
                </a:solidFill>
                <a:latin typeface="+mn-lt"/>
                <a:ea typeface="+mn-ea"/>
                <a:cs typeface="+mn-cs"/>
              </a:defRPr>
            </a:lvl1pPr>
            <a:lvl2pPr marL="457200" indent="0" algn="ctr" rtl="0" eaLnBrk="0" fontAlgn="base" hangingPunct="0">
              <a:spcBef>
                <a:spcPct val="20000"/>
              </a:spcBef>
              <a:spcAft>
                <a:spcPct val="0"/>
              </a:spcAft>
              <a:buFont typeface="Arial" charset="0"/>
              <a:buNone/>
              <a:defRPr kumimoji="1"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Arial" charset="0"/>
              <a:buNone/>
              <a:defRPr kumimoji="1"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Font typeface="Arial" charset="0"/>
              <a:buNone/>
              <a:defRPr kumimoji="1"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800" b="1" u="sng" dirty="0" smtClean="0">
                <a:solidFill>
                  <a:prstClr val="black"/>
                </a:solidFill>
                <a:latin typeface="メイリオ" pitchFamily="50" charset="-128"/>
                <a:ea typeface="メイリオ" pitchFamily="50" charset="-128"/>
                <a:cs typeface="メイリオ" pitchFamily="50" charset="-128"/>
              </a:rPr>
              <a:t>○　オープンデータ憲章</a:t>
            </a:r>
            <a:r>
              <a:rPr lang="ja-JP" altLang="en-US" sz="1800" b="1" u="sng" dirty="0" smtClean="0">
                <a:solidFill>
                  <a:prstClr val="black"/>
                </a:solidFill>
                <a:latin typeface="Meiryo UI" pitchFamily="50" charset="-128"/>
                <a:ea typeface="Meiryo UI" pitchFamily="50" charset="-128"/>
                <a:cs typeface="Meiryo UI" pitchFamily="50" charset="-128"/>
              </a:rPr>
              <a:t>　</a:t>
            </a:r>
            <a:r>
              <a:rPr lang="en-US" altLang="ja-JP" sz="1800" b="1" u="sng" dirty="0" smtClean="0">
                <a:solidFill>
                  <a:prstClr val="black"/>
                </a:solidFill>
                <a:latin typeface="Meiryo UI" pitchFamily="50" charset="-128"/>
                <a:ea typeface="Meiryo UI" pitchFamily="50" charset="-128"/>
                <a:cs typeface="Meiryo UI" pitchFamily="50" charset="-128"/>
              </a:rPr>
              <a:t>(G8</a:t>
            </a:r>
            <a:r>
              <a:rPr lang="ja-JP" altLang="en-US" sz="1800" b="1" u="sng" dirty="0" smtClean="0">
                <a:solidFill>
                  <a:prstClr val="black"/>
                </a:solidFill>
                <a:latin typeface="Meiryo UI" pitchFamily="50" charset="-128"/>
                <a:ea typeface="Meiryo UI" pitchFamily="50" charset="-128"/>
                <a:cs typeface="Meiryo UI" pitchFamily="50" charset="-128"/>
              </a:rPr>
              <a:t> </a:t>
            </a:r>
            <a:r>
              <a:rPr lang="en-US" altLang="ja-JP" sz="1800" b="1" u="sng" dirty="0" smtClean="0">
                <a:solidFill>
                  <a:prstClr val="black"/>
                </a:solidFill>
                <a:latin typeface="Meiryo UI" pitchFamily="50" charset="-128"/>
                <a:ea typeface="Meiryo UI" pitchFamily="50" charset="-128"/>
                <a:cs typeface="Meiryo UI" pitchFamily="50" charset="-128"/>
              </a:rPr>
              <a:t>Open Data Charter)</a:t>
            </a:r>
            <a:endParaRPr lang="en-US" altLang="ja-JP" sz="1800" b="1" u="sng" dirty="0" smtClean="0">
              <a:solidFill>
                <a:prstClr val="black"/>
              </a:solidFill>
              <a:latin typeface="メイリオ" pitchFamily="50" charset="-128"/>
              <a:ea typeface="メイリオ" pitchFamily="50" charset="-128"/>
              <a:cs typeface="メイリオ" pitchFamily="50" charset="-128"/>
            </a:endParaRPr>
          </a:p>
        </p:txBody>
      </p:sp>
      <p:sp>
        <p:nvSpPr>
          <p:cNvPr id="21" name="正方形/長方形 20"/>
          <p:cNvSpPr/>
          <p:nvPr/>
        </p:nvSpPr>
        <p:spPr>
          <a:xfrm>
            <a:off x="140770" y="3212976"/>
            <a:ext cx="9633359" cy="142724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smtClean="0">
                <a:solidFill>
                  <a:prstClr val="black"/>
                </a:solidFill>
                <a:latin typeface="メイリオ" pitchFamily="50" charset="-128"/>
                <a:ea typeface="メイリオ" pitchFamily="50" charset="-128"/>
                <a:cs typeface="メイリオ" pitchFamily="50" charset="-128"/>
              </a:rPr>
              <a:t>オープンデータ５原則</a:t>
            </a:r>
            <a:endParaRPr lang="en-US" altLang="ja-JP" sz="1600" b="1" dirty="0">
              <a:solidFill>
                <a:prstClr val="black"/>
              </a:solidFill>
              <a:latin typeface="メイリオ" pitchFamily="50" charset="-128"/>
              <a:ea typeface="メイリオ" pitchFamily="50" charset="-128"/>
              <a:cs typeface="メイリオ" pitchFamily="50" charset="-128"/>
            </a:endParaRPr>
          </a:p>
          <a:p>
            <a:r>
              <a:rPr lang="ja-JP" altLang="en-US" sz="1400" b="1" dirty="0" smtClean="0">
                <a:solidFill>
                  <a:prstClr val="black"/>
                </a:solidFill>
                <a:latin typeface="メイリオ" pitchFamily="50" charset="-128"/>
                <a:ea typeface="メイリオ" pitchFamily="50" charset="-128"/>
                <a:cs typeface="メイリオ" pitchFamily="50" charset="-128"/>
              </a:rPr>
              <a:t>①　原則</a:t>
            </a:r>
            <a:r>
              <a:rPr lang="ja-JP" altLang="en-US" sz="1400" b="1" dirty="0">
                <a:solidFill>
                  <a:prstClr val="black"/>
                </a:solidFill>
                <a:latin typeface="メイリオ" pitchFamily="50" charset="-128"/>
                <a:ea typeface="メイリオ" pitchFamily="50" charset="-128"/>
                <a:cs typeface="メイリオ" pitchFamily="50" charset="-128"/>
              </a:rPr>
              <a:t>としての</a:t>
            </a:r>
            <a:r>
              <a:rPr lang="ja-JP" altLang="en-US" sz="1400" b="1" dirty="0" smtClean="0">
                <a:solidFill>
                  <a:prstClr val="black"/>
                </a:solidFill>
                <a:latin typeface="メイリオ" pitchFamily="50" charset="-128"/>
                <a:ea typeface="メイリオ" pitchFamily="50" charset="-128"/>
                <a:cs typeface="メイリオ" pitchFamily="50" charset="-128"/>
              </a:rPr>
              <a:t>オープンデータ</a:t>
            </a:r>
            <a:r>
              <a:rPr lang="ja-JP" altLang="en-US" sz="1100" b="1" dirty="0" smtClean="0">
                <a:solidFill>
                  <a:prstClr val="black"/>
                </a:solidFill>
                <a:latin typeface="メイリオ" pitchFamily="50" charset="-128"/>
                <a:ea typeface="メイリオ" pitchFamily="50" charset="-128"/>
                <a:cs typeface="メイリオ" pitchFamily="50" charset="-128"/>
              </a:rPr>
              <a:t>：</a:t>
            </a:r>
            <a:r>
              <a:rPr lang="ja-JP" altLang="en-US" sz="1100" dirty="0" smtClean="0">
                <a:solidFill>
                  <a:prstClr val="black"/>
                </a:solidFill>
                <a:latin typeface="メイリオ" pitchFamily="50" charset="-128"/>
                <a:ea typeface="メイリオ" pitchFamily="50" charset="-128"/>
                <a:cs typeface="メイリオ" pitchFamily="50" charset="-128"/>
              </a:rPr>
              <a:t>すべての政府のデータは原則としてオープンデータとして公表されるとの期待を醸成</a:t>
            </a:r>
          </a:p>
          <a:p>
            <a:r>
              <a:rPr lang="ja-JP" altLang="en-US" sz="1400" b="1" dirty="0" smtClean="0">
                <a:solidFill>
                  <a:prstClr val="black"/>
                </a:solidFill>
                <a:latin typeface="メイリオ" pitchFamily="50" charset="-128"/>
                <a:ea typeface="メイリオ" pitchFamily="50" charset="-128"/>
                <a:cs typeface="メイリオ" pitchFamily="50" charset="-128"/>
              </a:rPr>
              <a:t>②　質と量</a:t>
            </a:r>
            <a:r>
              <a:rPr lang="ja-JP" altLang="en-US" sz="1100" b="1" dirty="0" smtClean="0">
                <a:solidFill>
                  <a:prstClr val="black"/>
                </a:solidFill>
                <a:latin typeface="メイリオ" pitchFamily="50" charset="-128"/>
                <a:ea typeface="メイリオ" pitchFamily="50" charset="-128"/>
                <a:cs typeface="メイリオ" pitchFamily="50" charset="-128"/>
              </a:rPr>
              <a:t>：</a:t>
            </a:r>
            <a:r>
              <a:rPr lang="ja-JP" altLang="en-US" sz="1100" dirty="0" smtClean="0">
                <a:solidFill>
                  <a:prstClr val="black"/>
                </a:solidFill>
                <a:latin typeface="メイリオ" pitchFamily="50" charset="-128"/>
                <a:ea typeface="メイリオ" pitchFamily="50" charset="-128"/>
                <a:cs typeface="メイリオ" pitchFamily="50" charset="-128"/>
              </a:rPr>
              <a:t>適時・包括的・正確な高品質のデータを公開</a:t>
            </a:r>
            <a:endParaRPr lang="en-US" altLang="ja-JP" sz="1100" dirty="0" smtClean="0">
              <a:solidFill>
                <a:prstClr val="black"/>
              </a:solidFill>
              <a:latin typeface="メイリオ" pitchFamily="50" charset="-128"/>
              <a:ea typeface="メイリオ" pitchFamily="50" charset="-128"/>
              <a:cs typeface="メイリオ" pitchFamily="50" charset="-128"/>
            </a:endParaRPr>
          </a:p>
          <a:p>
            <a:r>
              <a:rPr lang="ja-JP" altLang="en-US" sz="1400" b="1" dirty="0">
                <a:solidFill>
                  <a:prstClr val="black"/>
                </a:solidFill>
                <a:latin typeface="メイリオ" pitchFamily="50" charset="-128"/>
                <a:ea typeface="メイリオ" pitchFamily="50" charset="-128"/>
                <a:cs typeface="メイリオ" pitchFamily="50" charset="-128"/>
              </a:rPr>
              <a:t>③　すべての者が利用</a:t>
            </a:r>
            <a:r>
              <a:rPr lang="ja-JP" altLang="en-US" sz="1400" b="1" dirty="0" smtClean="0">
                <a:solidFill>
                  <a:prstClr val="black"/>
                </a:solidFill>
                <a:latin typeface="メイリオ" pitchFamily="50" charset="-128"/>
                <a:ea typeface="メイリオ" pitchFamily="50" charset="-128"/>
                <a:cs typeface="メイリオ" pitchFamily="50" charset="-128"/>
              </a:rPr>
              <a:t>できる</a:t>
            </a:r>
            <a:r>
              <a:rPr lang="ja-JP" altLang="en-US" sz="1100" b="1" dirty="0" smtClean="0">
                <a:solidFill>
                  <a:prstClr val="black"/>
                </a:solidFill>
                <a:latin typeface="メイリオ" pitchFamily="50" charset="-128"/>
                <a:ea typeface="メイリオ" pitchFamily="50" charset="-128"/>
                <a:cs typeface="メイリオ" pitchFamily="50" charset="-128"/>
              </a:rPr>
              <a:t>：</a:t>
            </a:r>
            <a:r>
              <a:rPr lang="ja-JP" altLang="en-US" sz="1100" dirty="0" smtClean="0">
                <a:solidFill>
                  <a:prstClr val="black"/>
                </a:solidFill>
                <a:latin typeface="メイリオ" pitchFamily="50" charset="-128"/>
                <a:ea typeface="メイリオ" pitchFamily="50" charset="-128"/>
                <a:cs typeface="メイリオ" pitchFamily="50" charset="-128"/>
              </a:rPr>
              <a:t>すべての者がデータを獲得・利用でき、無料で制約のないものであるべき</a:t>
            </a:r>
          </a:p>
          <a:p>
            <a:r>
              <a:rPr lang="ja-JP" altLang="en-US" sz="1400" b="1" dirty="0" smtClean="0">
                <a:solidFill>
                  <a:prstClr val="black"/>
                </a:solidFill>
                <a:latin typeface="メイリオ" pitchFamily="50" charset="-128"/>
                <a:ea typeface="メイリオ" pitchFamily="50" charset="-128"/>
                <a:cs typeface="メイリオ" pitchFamily="50" charset="-128"/>
              </a:rPr>
              <a:t>④</a:t>
            </a:r>
            <a:r>
              <a:rPr lang="ja-JP" altLang="en-US" sz="1400" b="1" dirty="0">
                <a:solidFill>
                  <a:prstClr val="black"/>
                </a:solidFill>
                <a:latin typeface="メイリオ" pitchFamily="50" charset="-128"/>
                <a:ea typeface="メイリオ" pitchFamily="50" charset="-128"/>
                <a:cs typeface="メイリオ" pitchFamily="50" charset="-128"/>
              </a:rPr>
              <a:t>　</a:t>
            </a:r>
            <a:r>
              <a:rPr lang="ja-JP" altLang="en-US" sz="1400" b="1" dirty="0" smtClean="0">
                <a:solidFill>
                  <a:prstClr val="black"/>
                </a:solidFill>
                <a:latin typeface="メイリオ" pitchFamily="50" charset="-128"/>
                <a:ea typeface="メイリオ" pitchFamily="50" charset="-128"/>
                <a:cs typeface="メイリオ" pitchFamily="50" charset="-128"/>
              </a:rPr>
              <a:t>改善</a:t>
            </a:r>
            <a:r>
              <a:rPr lang="ja-JP" altLang="en-US" sz="1400" b="1" dirty="0">
                <a:solidFill>
                  <a:prstClr val="black"/>
                </a:solidFill>
                <a:latin typeface="メイリオ" pitchFamily="50" charset="-128"/>
                <a:ea typeface="メイリオ" pitchFamily="50" charset="-128"/>
                <a:cs typeface="メイリオ" pitchFamily="50" charset="-128"/>
              </a:rPr>
              <a:t>したガバナンスのためのデータの</a:t>
            </a:r>
            <a:r>
              <a:rPr lang="ja-JP" altLang="en-US" sz="1400" b="1" dirty="0" smtClean="0">
                <a:solidFill>
                  <a:prstClr val="black"/>
                </a:solidFill>
                <a:latin typeface="メイリオ" pitchFamily="50" charset="-128"/>
                <a:ea typeface="メイリオ" pitchFamily="50" charset="-128"/>
                <a:cs typeface="メイリオ" pitchFamily="50" charset="-128"/>
              </a:rPr>
              <a:t>公表</a:t>
            </a:r>
            <a:r>
              <a:rPr lang="ja-JP" altLang="en-US" sz="1100" b="1" dirty="0" smtClean="0">
                <a:solidFill>
                  <a:prstClr val="black"/>
                </a:solidFill>
                <a:latin typeface="メイリオ" pitchFamily="50" charset="-128"/>
                <a:ea typeface="メイリオ" pitchFamily="50" charset="-128"/>
                <a:cs typeface="メイリオ" pitchFamily="50" charset="-128"/>
              </a:rPr>
              <a:t>：</a:t>
            </a:r>
            <a:r>
              <a:rPr lang="ja-JP" altLang="en-US" sz="1100" dirty="0" smtClean="0">
                <a:solidFill>
                  <a:prstClr val="black"/>
                </a:solidFill>
                <a:latin typeface="メイリオ" pitchFamily="50" charset="-128"/>
                <a:ea typeface="メイリオ" pitchFamily="50" charset="-128"/>
                <a:cs typeface="メイリオ" pitchFamily="50" charset="-128"/>
              </a:rPr>
              <a:t>データ</a:t>
            </a:r>
            <a:r>
              <a:rPr lang="ja-JP" altLang="en-US" sz="1100" dirty="0">
                <a:solidFill>
                  <a:prstClr val="black"/>
                </a:solidFill>
                <a:latin typeface="メイリオ" pitchFamily="50" charset="-128"/>
                <a:ea typeface="メイリオ" pitchFamily="50" charset="-128"/>
                <a:cs typeface="メイリオ" pitchFamily="50" charset="-128"/>
              </a:rPr>
              <a:t>収集や公表の過程の透明性の確保</a:t>
            </a:r>
          </a:p>
          <a:p>
            <a:r>
              <a:rPr lang="ja-JP" altLang="en-US" sz="1400" b="1" dirty="0">
                <a:solidFill>
                  <a:prstClr val="black"/>
                </a:solidFill>
                <a:latin typeface="メイリオ" pitchFamily="50" charset="-128"/>
                <a:ea typeface="メイリオ" pitchFamily="50" charset="-128"/>
                <a:cs typeface="メイリオ" pitchFamily="50" charset="-128"/>
              </a:rPr>
              <a:t>⑤　</a:t>
            </a:r>
            <a:r>
              <a:rPr lang="ja-JP" altLang="en-US" sz="1400" b="1" dirty="0" smtClean="0">
                <a:solidFill>
                  <a:prstClr val="black"/>
                </a:solidFill>
                <a:latin typeface="メイリオ" pitchFamily="50" charset="-128"/>
                <a:ea typeface="メイリオ" pitchFamily="50" charset="-128"/>
                <a:cs typeface="メイリオ" pitchFamily="50" charset="-128"/>
              </a:rPr>
              <a:t>イノベーションの</a:t>
            </a:r>
            <a:r>
              <a:rPr lang="ja-JP" altLang="en-US" sz="1400" b="1" dirty="0">
                <a:solidFill>
                  <a:prstClr val="black"/>
                </a:solidFill>
                <a:latin typeface="メイリオ" pitchFamily="50" charset="-128"/>
                <a:ea typeface="メイリオ" pitchFamily="50" charset="-128"/>
                <a:cs typeface="メイリオ" pitchFamily="50" charset="-128"/>
              </a:rPr>
              <a:t>ためのデータの</a:t>
            </a:r>
            <a:r>
              <a:rPr lang="ja-JP" altLang="en-US" sz="1400" b="1" dirty="0" smtClean="0">
                <a:solidFill>
                  <a:prstClr val="black"/>
                </a:solidFill>
                <a:latin typeface="メイリオ" pitchFamily="50" charset="-128"/>
                <a:ea typeface="メイリオ" pitchFamily="50" charset="-128"/>
                <a:cs typeface="メイリオ" pitchFamily="50" charset="-128"/>
              </a:rPr>
              <a:t>公表</a:t>
            </a:r>
            <a:r>
              <a:rPr lang="ja-JP" altLang="en-US" sz="1100" b="1" dirty="0">
                <a:solidFill>
                  <a:prstClr val="black"/>
                </a:solidFill>
                <a:latin typeface="メイリオ" pitchFamily="50" charset="-128"/>
                <a:ea typeface="メイリオ" pitchFamily="50" charset="-128"/>
                <a:cs typeface="メイリオ" pitchFamily="50" charset="-128"/>
              </a:rPr>
              <a:t>：</a:t>
            </a:r>
            <a:r>
              <a:rPr lang="ja-JP" altLang="en-US" sz="1100" dirty="0" smtClean="0">
                <a:solidFill>
                  <a:prstClr val="black"/>
                </a:solidFill>
                <a:latin typeface="メイリオ" pitchFamily="50" charset="-128"/>
                <a:ea typeface="メイリオ" pitchFamily="50" charset="-128"/>
                <a:cs typeface="メイリオ" pitchFamily="50" charset="-128"/>
              </a:rPr>
              <a:t>商業</a:t>
            </a:r>
            <a:r>
              <a:rPr lang="ja-JP" altLang="en-US" sz="1100" dirty="0">
                <a:solidFill>
                  <a:prstClr val="black"/>
                </a:solidFill>
                <a:latin typeface="メイリオ" pitchFamily="50" charset="-128"/>
                <a:ea typeface="メイリオ" pitchFamily="50" charset="-128"/>
                <a:cs typeface="メイリオ" pitchFamily="50" charset="-128"/>
              </a:rPr>
              <a:t>利用を含めデータの利用を</a:t>
            </a:r>
            <a:r>
              <a:rPr lang="ja-JP" altLang="en-US" sz="1100" dirty="0" smtClean="0">
                <a:solidFill>
                  <a:prstClr val="black"/>
                </a:solidFill>
                <a:latin typeface="メイリオ" pitchFamily="50" charset="-128"/>
                <a:ea typeface="メイリオ" pitchFamily="50" charset="-128"/>
                <a:cs typeface="メイリオ" pitchFamily="50" charset="-128"/>
              </a:rPr>
              <a:t>普及と機械</a:t>
            </a:r>
            <a:r>
              <a:rPr lang="ja-JP" altLang="en-US" sz="1100" dirty="0">
                <a:solidFill>
                  <a:prstClr val="black"/>
                </a:solidFill>
                <a:latin typeface="メイリオ" pitchFamily="50" charset="-128"/>
                <a:ea typeface="メイリオ" pitchFamily="50" charset="-128"/>
                <a:cs typeface="メイリオ" pitchFamily="50" charset="-128"/>
              </a:rPr>
              <a:t>判読が容易な形式で</a:t>
            </a:r>
            <a:r>
              <a:rPr lang="ja-JP" altLang="en-US" sz="1100" dirty="0" smtClean="0">
                <a:solidFill>
                  <a:prstClr val="black"/>
                </a:solidFill>
                <a:latin typeface="メイリオ" pitchFamily="50" charset="-128"/>
                <a:ea typeface="メイリオ" pitchFamily="50" charset="-128"/>
                <a:cs typeface="メイリオ" pitchFamily="50" charset="-128"/>
              </a:rPr>
              <a:t>公表</a:t>
            </a:r>
            <a:endParaRPr lang="ja-JP" altLang="en-US" sz="1100" dirty="0">
              <a:solidFill>
                <a:prstClr val="black"/>
              </a:solidFill>
              <a:latin typeface="メイリオ" pitchFamily="50" charset="-128"/>
              <a:ea typeface="メイリオ" pitchFamily="50" charset="-128"/>
              <a:cs typeface="メイリオ" pitchFamily="50" charset="-128"/>
            </a:endParaRPr>
          </a:p>
        </p:txBody>
      </p:sp>
      <p:sp>
        <p:nvSpPr>
          <p:cNvPr id="19" name="コンテンツ プレースホルダー 2"/>
          <p:cNvSpPr txBox="1">
            <a:spLocks/>
          </p:cNvSpPr>
          <p:nvPr/>
        </p:nvSpPr>
        <p:spPr bwMode="auto">
          <a:xfrm>
            <a:off x="184824" y="4797152"/>
            <a:ext cx="9473113" cy="4860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Font typeface="Arial" charset="0"/>
              <a:buNone/>
              <a:defRPr kumimoji="1" sz="3200" kern="1200">
                <a:solidFill>
                  <a:schemeClr val="tx1">
                    <a:tint val="75000"/>
                  </a:schemeClr>
                </a:solidFill>
                <a:latin typeface="+mn-lt"/>
                <a:ea typeface="+mn-ea"/>
                <a:cs typeface="+mn-cs"/>
              </a:defRPr>
            </a:lvl1pPr>
            <a:lvl2pPr marL="457200" indent="0" algn="ctr" rtl="0" eaLnBrk="0" fontAlgn="base" hangingPunct="0">
              <a:spcBef>
                <a:spcPct val="20000"/>
              </a:spcBef>
              <a:spcAft>
                <a:spcPct val="0"/>
              </a:spcAft>
              <a:buFont typeface="Arial" charset="0"/>
              <a:buNone/>
              <a:defRPr kumimoji="1"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Arial" charset="0"/>
              <a:buNone/>
              <a:defRPr kumimoji="1"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Font typeface="Arial" charset="0"/>
              <a:buNone/>
              <a:defRPr kumimoji="1"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800" b="1" u="sng" dirty="0" smtClean="0">
                <a:solidFill>
                  <a:prstClr val="black"/>
                </a:solidFill>
                <a:latin typeface="メイリオ" pitchFamily="50" charset="-128"/>
                <a:ea typeface="メイリオ" pitchFamily="50" charset="-128"/>
                <a:cs typeface="メイリオ" pitchFamily="50" charset="-128"/>
              </a:rPr>
              <a:t>○　憲章の別添 </a:t>
            </a:r>
            <a:r>
              <a:rPr lang="en-US" altLang="ja-JP" sz="1800" b="1" u="sng" dirty="0" smtClean="0">
                <a:solidFill>
                  <a:prstClr val="black"/>
                </a:solidFill>
                <a:latin typeface="メイリオ" pitchFamily="50" charset="-128"/>
                <a:ea typeface="メイリオ" pitchFamily="50" charset="-128"/>
                <a:cs typeface="メイリオ" pitchFamily="50" charset="-128"/>
              </a:rPr>
              <a:t>”</a:t>
            </a:r>
            <a:r>
              <a:rPr lang="ja-JP" altLang="en-US" sz="1800" b="1" u="sng" dirty="0" smtClean="0">
                <a:solidFill>
                  <a:prstClr val="black"/>
                </a:solidFill>
                <a:latin typeface="メイリオ" pitchFamily="50" charset="-128"/>
                <a:ea typeface="メイリオ" pitchFamily="50" charset="-128"/>
                <a:cs typeface="メイリオ" pitchFamily="50" charset="-128"/>
              </a:rPr>
              <a:t>共同アクション</a:t>
            </a:r>
            <a:r>
              <a:rPr lang="en-US" altLang="ja-JP" sz="1800" b="1" u="sng" dirty="0" smtClean="0">
                <a:solidFill>
                  <a:prstClr val="black"/>
                </a:solidFill>
                <a:latin typeface="メイリオ" pitchFamily="50" charset="-128"/>
                <a:ea typeface="メイリオ" pitchFamily="50" charset="-128"/>
                <a:cs typeface="メイリオ" pitchFamily="50" charset="-128"/>
              </a:rPr>
              <a:t>”</a:t>
            </a:r>
            <a:r>
              <a:rPr lang="ja-JP" altLang="en-US" sz="1800" b="1" u="sng" dirty="0" smtClean="0">
                <a:solidFill>
                  <a:prstClr val="black"/>
                </a:solidFill>
                <a:latin typeface="メイリオ" pitchFamily="50" charset="-128"/>
                <a:ea typeface="メイリオ" pitchFamily="50" charset="-128"/>
                <a:cs typeface="メイリオ" pitchFamily="50" charset="-128"/>
              </a:rPr>
              <a:t>（</a:t>
            </a:r>
            <a:r>
              <a:rPr lang="en-US" altLang="ja-JP" sz="1800" b="1" u="sng" dirty="0" smtClean="0">
                <a:solidFill>
                  <a:prstClr val="black"/>
                </a:solidFill>
                <a:latin typeface="メイリオ" pitchFamily="50" charset="-128"/>
                <a:ea typeface="メイリオ" pitchFamily="50" charset="-128"/>
                <a:cs typeface="メイリオ" pitchFamily="50" charset="-128"/>
              </a:rPr>
              <a:t>Collective Actions)</a:t>
            </a:r>
            <a:r>
              <a:rPr lang="ja-JP" altLang="en-US" sz="1800" b="1" u="sng" dirty="0" smtClean="0">
                <a:solidFill>
                  <a:prstClr val="black"/>
                </a:solidFill>
                <a:latin typeface="メイリオ" pitchFamily="50" charset="-128"/>
                <a:ea typeface="メイリオ" pitchFamily="50" charset="-128"/>
                <a:cs typeface="メイリオ" pitchFamily="50" charset="-128"/>
              </a:rPr>
              <a:t>　</a:t>
            </a:r>
            <a:endParaRPr lang="en-US" altLang="ja-JP" sz="1800" b="1" u="sng" dirty="0" smtClean="0">
              <a:solidFill>
                <a:prstClr val="black"/>
              </a:solidFill>
              <a:latin typeface="メイリオ" pitchFamily="50" charset="-128"/>
              <a:ea typeface="メイリオ" pitchFamily="50" charset="-128"/>
              <a:cs typeface="メイリオ" pitchFamily="50" charset="-128"/>
            </a:endParaRPr>
          </a:p>
        </p:txBody>
      </p:sp>
      <p:sp>
        <p:nvSpPr>
          <p:cNvPr id="20" name="正方形/長方形 19"/>
          <p:cNvSpPr/>
          <p:nvPr/>
        </p:nvSpPr>
        <p:spPr>
          <a:xfrm>
            <a:off x="138298" y="5176850"/>
            <a:ext cx="9633359" cy="160914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ea"/>
              <a:buAutoNum type="circleNumDbPlain"/>
            </a:pPr>
            <a:r>
              <a:rPr lang="ja-JP" altLang="en-US" sz="1400" b="1" dirty="0">
                <a:solidFill>
                  <a:prstClr val="black"/>
                </a:solidFill>
                <a:latin typeface="メイリオ" pitchFamily="50" charset="-128"/>
                <a:ea typeface="メイリオ" pitchFamily="50" charset="-128"/>
                <a:cs typeface="メイリオ" pitchFamily="50" charset="-128"/>
              </a:rPr>
              <a:t> </a:t>
            </a:r>
            <a:r>
              <a:rPr lang="ja-JP" altLang="en-US" sz="1400" b="1" dirty="0">
                <a:solidFill>
                  <a:srgbClr val="FF0000"/>
                </a:solidFill>
                <a:latin typeface="メイリオ" pitchFamily="50" charset="-128"/>
                <a:ea typeface="メイリオ" pitchFamily="50" charset="-128"/>
                <a:cs typeface="メイリオ" pitchFamily="50" charset="-128"/>
              </a:rPr>
              <a:t>各国</a:t>
            </a:r>
            <a:r>
              <a:rPr lang="ja-JP" altLang="en-US" sz="1400" b="1" dirty="0" smtClean="0">
                <a:solidFill>
                  <a:srgbClr val="FF0000"/>
                </a:solidFill>
                <a:latin typeface="メイリオ" pitchFamily="50" charset="-128"/>
                <a:ea typeface="メイリオ" pitchFamily="50" charset="-128"/>
                <a:cs typeface="メイリオ" pitchFamily="50" charset="-128"/>
              </a:rPr>
              <a:t>のアクションプランを公表する（</a:t>
            </a:r>
            <a:r>
              <a:rPr lang="en-US" altLang="ja-JP" sz="1400" b="1" dirty="0" smtClean="0">
                <a:solidFill>
                  <a:srgbClr val="FF0000"/>
                </a:solidFill>
                <a:latin typeface="メイリオ" pitchFamily="50" charset="-128"/>
                <a:ea typeface="メイリオ" pitchFamily="50" charset="-128"/>
                <a:cs typeface="メイリオ" pitchFamily="50" charset="-128"/>
              </a:rPr>
              <a:t>2013</a:t>
            </a:r>
            <a:r>
              <a:rPr lang="ja-JP" altLang="en-US" sz="1400" b="1" dirty="0" smtClean="0">
                <a:solidFill>
                  <a:srgbClr val="FF0000"/>
                </a:solidFill>
                <a:latin typeface="メイリオ" pitchFamily="50" charset="-128"/>
                <a:ea typeface="メイリオ" pitchFamily="50" charset="-128"/>
                <a:cs typeface="メイリオ" pitchFamily="50" charset="-128"/>
              </a:rPr>
              <a:t>年</a:t>
            </a:r>
            <a:r>
              <a:rPr lang="en-US" altLang="ja-JP" sz="1400" b="1" dirty="0" smtClean="0">
                <a:solidFill>
                  <a:srgbClr val="FF0000"/>
                </a:solidFill>
                <a:latin typeface="メイリオ" pitchFamily="50" charset="-128"/>
                <a:ea typeface="メイリオ" pitchFamily="50" charset="-128"/>
                <a:cs typeface="メイリオ" pitchFamily="50" charset="-128"/>
              </a:rPr>
              <a:t>10</a:t>
            </a:r>
            <a:r>
              <a:rPr lang="ja-JP" altLang="en-US" sz="1400" b="1" dirty="0" smtClean="0">
                <a:solidFill>
                  <a:srgbClr val="FF0000"/>
                </a:solidFill>
                <a:latin typeface="メイリオ" pitchFamily="50" charset="-128"/>
                <a:ea typeface="メイリオ" pitchFamily="50" charset="-128"/>
                <a:cs typeface="メイリオ" pitchFamily="50" charset="-128"/>
              </a:rPr>
              <a:t>月）</a:t>
            </a:r>
          </a:p>
          <a:p>
            <a:r>
              <a:rPr lang="ja-JP" altLang="en-US" sz="1400" b="1" dirty="0">
                <a:solidFill>
                  <a:srgbClr val="FF0000"/>
                </a:solidFill>
                <a:latin typeface="メイリオ" pitchFamily="50" charset="-128"/>
                <a:ea typeface="メイリオ" pitchFamily="50" charset="-128"/>
                <a:cs typeface="メイリオ" pitchFamily="50" charset="-128"/>
              </a:rPr>
              <a:t>　</a:t>
            </a:r>
            <a:r>
              <a:rPr lang="ja-JP" altLang="en-US" sz="1400" b="1" dirty="0" smtClean="0">
                <a:solidFill>
                  <a:srgbClr val="FF0000"/>
                </a:solidFill>
                <a:latin typeface="メイリオ" pitchFamily="50" charset="-128"/>
                <a:ea typeface="メイリオ" pitchFamily="50" charset="-128"/>
                <a:cs typeface="メイリオ" pitchFamily="50" charset="-128"/>
              </a:rPr>
              <a:t>　　</a:t>
            </a:r>
            <a:r>
              <a:rPr lang="en-US" altLang="ja-JP" sz="1400" dirty="0" smtClean="0">
                <a:solidFill>
                  <a:prstClr val="black"/>
                </a:solidFill>
                <a:latin typeface="メイリオ" pitchFamily="50" charset="-128"/>
                <a:ea typeface="メイリオ" pitchFamily="50" charset="-128"/>
                <a:cs typeface="メイリオ" pitchFamily="50" charset="-128"/>
              </a:rPr>
              <a:t>2014</a:t>
            </a:r>
            <a:r>
              <a:rPr lang="ja-JP" altLang="en-US" sz="1400" dirty="0" smtClean="0">
                <a:solidFill>
                  <a:prstClr val="black"/>
                </a:solidFill>
                <a:latin typeface="メイリオ" pitchFamily="50" charset="-128"/>
                <a:ea typeface="メイリオ" pitchFamily="50" charset="-128"/>
                <a:cs typeface="メイリオ" pitchFamily="50" charset="-128"/>
              </a:rPr>
              <a:t>年及び</a:t>
            </a:r>
            <a:r>
              <a:rPr lang="en-US" altLang="ja-JP" sz="1400" dirty="0" smtClean="0">
                <a:solidFill>
                  <a:prstClr val="black"/>
                </a:solidFill>
                <a:latin typeface="メイリオ" pitchFamily="50" charset="-128"/>
                <a:ea typeface="メイリオ" pitchFamily="50" charset="-128"/>
                <a:cs typeface="メイリオ" pitchFamily="50" charset="-128"/>
              </a:rPr>
              <a:t>2015</a:t>
            </a:r>
            <a:r>
              <a:rPr lang="ja-JP" altLang="en-US" sz="1400" dirty="0" smtClean="0">
                <a:solidFill>
                  <a:prstClr val="black"/>
                </a:solidFill>
                <a:latin typeface="メイリオ" pitchFamily="50" charset="-128"/>
                <a:ea typeface="メイリオ" pitchFamily="50" charset="-128"/>
                <a:cs typeface="メイリオ" pitchFamily="50" charset="-128"/>
              </a:rPr>
              <a:t>年に進捗状況を報告</a:t>
            </a:r>
            <a:endParaRPr lang="ja-JP" altLang="en-US" sz="1400" dirty="0">
              <a:solidFill>
                <a:prstClr val="black"/>
              </a:solidFill>
              <a:latin typeface="メイリオ" pitchFamily="50" charset="-128"/>
              <a:ea typeface="メイリオ" pitchFamily="50" charset="-128"/>
              <a:cs typeface="メイリオ" pitchFamily="50" charset="-128"/>
            </a:endParaRPr>
          </a:p>
          <a:p>
            <a:pPr marL="342900" indent="-342900">
              <a:buFont typeface="+mj-ea"/>
              <a:buAutoNum type="circleNumDbPlain" startAt="2"/>
            </a:pPr>
            <a:r>
              <a:rPr lang="ja-JP" altLang="en-US" sz="1400" b="1" dirty="0">
                <a:solidFill>
                  <a:prstClr val="black"/>
                </a:solidFill>
                <a:latin typeface="メイリオ" pitchFamily="50" charset="-128"/>
                <a:ea typeface="メイリオ" pitchFamily="50" charset="-128"/>
                <a:cs typeface="メイリオ" pitchFamily="50" charset="-128"/>
              </a:rPr>
              <a:t> </a:t>
            </a:r>
            <a:r>
              <a:rPr lang="ja-JP" altLang="en-US" sz="1400" b="1" dirty="0" smtClean="0">
                <a:solidFill>
                  <a:prstClr val="black"/>
                </a:solidFill>
                <a:latin typeface="メイリオ" pitchFamily="50" charset="-128"/>
                <a:ea typeface="メイリオ" pitchFamily="50" charset="-128"/>
                <a:cs typeface="メイリオ" pitchFamily="50" charset="-128"/>
              </a:rPr>
              <a:t>国</a:t>
            </a:r>
            <a:r>
              <a:rPr lang="ja-JP" altLang="en-US" sz="1400" b="1" dirty="0">
                <a:solidFill>
                  <a:prstClr val="black"/>
                </a:solidFill>
                <a:latin typeface="メイリオ" pitchFamily="50" charset="-128"/>
                <a:ea typeface="メイリオ" pitchFamily="50" charset="-128"/>
                <a:cs typeface="メイリオ" pitchFamily="50" charset="-128"/>
              </a:rPr>
              <a:t>の</a:t>
            </a:r>
            <a:r>
              <a:rPr lang="ja-JP" altLang="en-US" sz="1400" b="1" dirty="0" smtClean="0">
                <a:solidFill>
                  <a:prstClr val="black"/>
                </a:solidFill>
                <a:latin typeface="メイリオ" pitchFamily="50" charset="-128"/>
                <a:ea typeface="メイリオ" pitchFamily="50" charset="-128"/>
                <a:cs typeface="メイリオ" pitchFamily="50" charset="-128"/>
              </a:rPr>
              <a:t>統計、地図、選挙結果、予算のデータを「キー・データセット」として公表・利用可能な状態とし、</a:t>
            </a:r>
            <a:r>
              <a:rPr lang="ja-JP" altLang="en-US" sz="1400" dirty="0" smtClean="0">
                <a:solidFill>
                  <a:prstClr val="black"/>
                </a:solidFill>
                <a:latin typeface="メイリオ" pitchFamily="50" charset="-128"/>
                <a:ea typeface="メイリオ" pitchFamily="50" charset="-128"/>
                <a:cs typeface="メイリオ" pitchFamily="50" charset="-128"/>
              </a:rPr>
              <a:t>データの粒度やアクセス性を向上させる</a:t>
            </a:r>
            <a:endParaRPr lang="ja-JP" altLang="en-US" sz="1400" dirty="0">
              <a:solidFill>
                <a:prstClr val="black"/>
              </a:solidFill>
              <a:latin typeface="メイリオ" pitchFamily="50" charset="-128"/>
              <a:ea typeface="メイリオ" pitchFamily="50" charset="-128"/>
              <a:cs typeface="メイリオ" pitchFamily="50" charset="-128"/>
            </a:endParaRPr>
          </a:p>
          <a:p>
            <a:pPr marL="342900" indent="-342900">
              <a:buFont typeface="+mj-ea"/>
              <a:buAutoNum type="circleNumDbPlain" startAt="2"/>
            </a:pPr>
            <a:r>
              <a:rPr lang="ja-JP" altLang="en-US" sz="1400" b="1" dirty="0" smtClean="0">
                <a:solidFill>
                  <a:prstClr val="black"/>
                </a:solidFill>
                <a:latin typeface="メイリオ" pitchFamily="50" charset="-128"/>
                <a:ea typeface="メイリオ" pitchFamily="50" charset="-128"/>
                <a:cs typeface="メイリオ" pitchFamily="50" charset="-128"/>
              </a:rPr>
              <a:t> 国家の重要な機能に関するオープンデータの供給の増加に努力し、</a:t>
            </a:r>
            <a:r>
              <a:rPr lang="en-US" altLang="ja-JP" sz="1400" b="1" dirty="0" smtClean="0">
                <a:solidFill>
                  <a:prstClr val="black"/>
                </a:solidFill>
                <a:latin typeface="メイリオ" pitchFamily="50" charset="-128"/>
                <a:ea typeface="メイリオ" pitchFamily="50" charset="-128"/>
                <a:cs typeface="メイリオ" pitchFamily="50" charset="-128"/>
              </a:rPr>
              <a:t>G8</a:t>
            </a:r>
            <a:r>
              <a:rPr lang="ja-JP" altLang="en-US" sz="1400" b="1" dirty="0" smtClean="0">
                <a:solidFill>
                  <a:prstClr val="black"/>
                </a:solidFill>
                <a:latin typeface="メイリオ" pitchFamily="50" charset="-128"/>
                <a:ea typeface="メイリオ" pitchFamily="50" charset="-128"/>
                <a:cs typeface="メイリオ" pitchFamily="50" charset="-128"/>
              </a:rPr>
              <a:t>共通のデータ種類を特定する作業を実施する（</a:t>
            </a:r>
            <a:r>
              <a:rPr lang="en-US" altLang="ja-JP" sz="1400" b="1" dirty="0" smtClean="0">
                <a:solidFill>
                  <a:prstClr val="black"/>
                </a:solidFill>
                <a:latin typeface="メイリオ" pitchFamily="50" charset="-128"/>
                <a:ea typeface="メイリオ" pitchFamily="50" charset="-128"/>
                <a:cs typeface="メイリオ" pitchFamily="50" charset="-128"/>
              </a:rPr>
              <a:t>2013</a:t>
            </a:r>
            <a:r>
              <a:rPr lang="ja-JP" altLang="en-US" sz="1400" b="1" dirty="0" smtClean="0">
                <a:solidFill>
                  <a:prstClr val="black"/>
                </a:solidFill>
                <a:latin typeface="メイリオ" pitchFamily="50" charset="-128"/>
                <a:ea typeface="メイリオ" pitchFamily="50" charset="-128"/>
                <a:cs typeface="メイリオ" pitchFamily="50" charset="-128"/>
              </a:rPr>
              <a:t>年</a:t>
            </a:r>
            <a:r>
              <a:rPr lang="en-US" altLang="ja-JP" sz="1400" b="1" dirty="0" smtClean="0">
                <a:solidFill>
                  <a:prstClr val="black"/>
                </a:solidFill>
                <a:latin typeface="メイリオ" pitchFamily="50" charset="-128"/>
                <a:ea typeface="メイリオ" pitchFamily="50" charset="-128"/>
                <a:cs typeface="メイリオ" pitchFamily="50" charset="-128"/>
              </a:rPr>
              <a:t>12</a:t>
            </a:r>
            <a:r>
              <a:rPr lang="ja-JP" altLang="en-US" sz="1400" b="1" dirty="0" smtClean="0">
                <a:solidFill>
                  <a:prstClr val="black"/>
                </a:solidFill>
                <a:latin typeface="メイリオ" pitchFamily="50" charset="-128"/>
                <a:ea typeface="メイリオ" pitchFamily="50" charset="-128"/>
                <a:cs typeface="メイリオ" pitchFamily="50" charset="-128"/>
              </a:rPr>
              <a:t>月までに）。</a:t>
            </a:r>
            <a:r>
              <a:rPr lang="ja-JP" altLang="en-US" sz="1400" dirty="0" smtClean="0">
                <a:solidFill>
                  <a:prstClr val="black"/>
                </a:solidFill>
                <a:latin typeface="メイリオ" pitchFamily="50" charset="-128"/>
                <a:ea typeface="メイリオ" pitchFamily="50" charset="-128"/>
                <a:cs typeface="メイリオ" pitchFamily="50" charset="-128"/>
              </a:rPr>
              <a:t>特定したデータを</a:t>
            </a:r>
            <a:r>
              <a:rPr lang="en-US" altLang="ja-JP" sz="1400" dirty="0" smtClean="0">
                <a:solidFill>
                  <a:prstClr val="black"/>
                </a:solidFill>
                <a:latin typeface="メイリオ" pitchFamily="50" charset="-128"/>
                <a:ea typeface="メイリオ" pitchFamily="50" charset="-128"/>
                <a:cs typeface="メイリオ" pitchFamily="50" charset="-128"/>
              </a:rPr>
              <a:t>2014</a:t>
            </a:r>
            <a:r>
              <a:rPr lang="ja-JP" altLang="en-US" sz="1400" dirty="0" smtClean="0">
                <a:solidFill>
                  <a:prstClr val="black"/>
                </a:solidFill>
                <a:latin typeface="メイリオ" pitchFamily="50" charset="-128"/>
                <a:ea typeface="メイリオ" pitchFamily="50" charset="-128"/>
                <a:cs typeface="メイリオ" pitchFamily="50" charset="-128"/>
              </a:rPr>
              <a:t>年</a:t>
            </a:r>
            <a:r>
              <a:rPr lang="en-US" altLang="ja-JP" sz="1400" dirty="0" smtClean="0">
                <a:solidFill>
                  <a:prstClr val="black"/>
                </a:solidFill>
                <a:latin typeface="メイリオ" pitchFamily="50" charset="-128"/>
                <a:ea typeface="メイリオ" pitchFamily="50" charset="-128"/>
                <a:cs typeface="メイリオ" pitchFamily="50" charset="-128"/>
              </a:rPr>
              <a:t>12</a:t>
            </a:r>
            <a:r>
              <a:rPr lang="ja-JP" altLang="en-US" sz="1400" dirty="0" smtClean="0">
                <a:solidFill>
                  <a:prstClr val="black"/>
                </a:solidFill>
                <a:latin typeface="メイリオ" pitchFamily="50" charset="-128"/>
                <a:ea typeface="メイリオ" pitchFamily="50" charset="-128"/>
                <a:cs typeface="メイリオ" pitchFamily="50" charset="-128"/>
              </a:rPr>
              <a:t>月までに公表することを目標とする。</a:t>
            </a:r>
            <a:endParaRPr lang="en-US" altLang="ja-JP" sz="1400" dirty="0">
              <a:solidFill>
                <a:prstClr val="black"/>
              </a:solidFill>
              <a:latin typeface="メイリオ" pitchFamily="50" charset="-128"/>
              <a:ea typeface="メイリオ" pitchFamily="50" charset="-128"/>
              <a:cs typeface="メイリオ" pitchFamily="50" charset="-128"/>
            </a:endParaRPr>
          </a:p>
          <a:p>
            <a:pPr marL="0" lvl="1"/>
            <a:r>
              <a:rPr lang="ja-JP" altLang="en-US" sz="1400" dirty="0" smtClean="0">
                <a:solidFill>
                  <a:prstClr val="black"/>
                </a:solidFill>
                <a:latin typeface="メイリオ" pitchFamily="50" charset="-128"/>
                <a:ea typeface="メイリオ" pitchFamily="50" charset="-128"/>
                <a:cs typeface="メイリオ" pitchFamily="50" charset="-128"/>
              </a:rPr>
              <a:t>④　</a:t>
            </a:r>
            <a:r>
              <a:rPr lang="ja-JP" altLang="en-US" sz="1400" b="1" dirty="0" smtClean="0">
                <a:solidFill>
                  <a:prstClr val="black"/>
                </a:solidFill>
                <a:latin typeface="メイリオ" pitchFamily="50" charset="-128"/>
                <a:ea typeface="メイリオ" pitchFamily="50" charset="-128"/>
                <a:cs typeface="メイリオ" pitchFamily="50" charset="-128"/>
              </a:rPr>
              <a:t>メタデータのマッピング（一覧表）の作成・維持管理を行う</a:t>
            </a:r>
            <a:endParaRPr lang="ja-JP" altLang="en-US" sz="1400" dirty="0">
              <a:solidFill>
                <a:prstClr val="black"/>
              </a:solidFill>
              <a:latin typeface="メイリオ" pitchFamily="50" charset="-128"/>
              <a:ea typeface="メイリオ" pitchFamily="50" charset="-128"/>
              <a:cs typeface="メイリオ" pitchFamily="50" charset="-128"/>
            </a:endParaRPr>
          </a:p>
        </p:txBody>
      </p:sp>
    </p:spTree>
    <p:extLst>
      <p:ext uri="{BB962C8B-B14F-4D97-AF65-F5344CB8AC3E}">
        <p14:creationId xmlns:p14="http://schemas.microsoft.com/office/powerpoint/2010/main" val="7256643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704528" y="2132868"/>
            <a:ext cx="8568952" cy="1470025"/>
          </a:xfrm>
        </p:spPr>
        <p:txBody>
          <a:bodyPr/>
          <a:lstStyle/>
          <a:p>
            <a:r>
              <a:rPr kumimoji="1" lang="ja-JP" altLang="en-US" dirty="0" smtClean="0"/>
              <a:t>ご清聴ありがとうございました</a:t>
            </a:r>
            <a:endParaRPr kumimoji="1" lang="ja-JP" altLang="en-US" dirty="0"/>
          </a:p>
        </p:txBody>
      </p:sp>
    </p:spTree>
    <p:extLst>
      <p:ext uri="{BB962C8B-B14F-4D97-AF65-F5344CB8AC3E}">
        <p14:creationId xmlns:p14="http://schemas.microsoft.com/office/powerpoint/2010/main" val="738528031"/>
      </p:ext>
    </p:extLst>
  </p:cSld>
  <p:clrMapOvr>
    <a:masterClrMapping/>
  </p:clrMapOvr>
  <p:timing>
    <p:tnLst>
      <p:par>
        <p:cTn id="1" dur="indefinite" restart="never" nodeType="tmRoot"/>
      </p:par>
    </p:tnLst>
  </p:timing>
</p:sld>
</file>

<file path=ppt/theme/theme1.xml><?xml version="1.0" encoding="utf-8"?>
<a:theme xmlns:a="http://schemas.openxmlformats.org/drawingml/2006/main" name="16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CCFF99"/>
        </a:solid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400" b="1" i="0" u="none" strike="noStrike" cap="none" normalizeH="0" baseline="0" smtClean="0">
            <a:ln>
              <a:noFill/>
            </a:ln>
            <a:solidFill>
              <a:schemeClr val="tx1"/>
            </a:solidFill>
            <a:effectLst/>
            <a:latin typeface="ＭＳ Ｐゴシック" pitchFamily="50" charset="-128"/>
            <a:ea typeface="ＭＳ Ｐゴシック" pitchFamily="50" charset="-128"/>
          </a:defRPr>
        </a:defPPr>
      </a:lstStyle>
    </a:spDef>
    <a:lnDef>
      <a:spPr bwMode="auto">
        <a:xfrm>
          <a:off x="0" y="0"/>
          <a:ext cx="1" cy="1"/>
        </a:xfrm>
        <a:custGeom>
          <a:avLst/>
          <a:gdLst/>
          <a:ahLst/>
          <a:cxnLst/>
          <a:rect l="0" t="0" r="0" b="0"/>
          <a:pathLst/>
        </a:custGeom>
        <a:solidFill>
          <a:srgbClr val="CCFF99"/>
        </a:solid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400" b="1" i="0" u="none" strike="noStrike" cap="none" normalizeH="0" baseline="0" smtClean="0">
            <a:ln>
              <a:noFill/>
            </a:ln>
            <a:solidFill>
              <a:schemeClr val="tx1"/>
            </a:solidFill>
            <a:effectLst/>
            <a:latin typeface="ＭＳ Ｐゴシック" pitchFamily="50" charset="-128"/>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6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4400" b="0" i="0" u="none" strike="noStrike" cap="none" normalizeH="0" baseline="0" smtClean="0">
            <a:ln>
              <a:noFill/>
            </a:ln>
            <a:solidFill>
              <a:srgbClr val="333399"/>
            </a:solidFill>
            <a:effectLst/>
            <a:latin typeface="Times New Roman" pitchFamily="18" charset="0"/>
            <a:ea typeface="ＭＳ Ｐゴシック"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4400" b="0" i="0" u="none" strike="noStrike" cap="none" normalizeH="0" baseline="0" smtClean="0">
            <a:ln>
              <a:noFill/>
            </a:ln>
            <a:solidFill>
              <a:srgbClr val="333399"/>
            </a:solidFill>
            <a:effectLst/>
            <a:latin typeface="Times New Roman" pitchFamily="18" charset="0"/>
            <a:ea typeface="ＭＳ Ｐゴシック" charset="-128"/>
          </a:defRPr>
        </a:defPPr>
      </a:lstStyle>
    </a:ln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4400" b="0" i="0" u="none" strike="noStrike" cap="none" normalizeH="0" baseline="0" smtClean="0">
            <a:ln>
              <a:noFill/>
            </a:ln>
            <a:solidFill>
              <a:srgbClr val="333399"/>
            </a:solidFill>
            <a:effectLst/>
            <a:latin typeface="Times New Roman" pitchFamily="18" charset="0"/>
            <a:ea typeface="ＭＳ Ｐゴシック"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4400" b="0" i="0" u="none" strike="noStrike" cap="none" normalizeH="0" baseline="0" smtClean="0">
            <a:ln>
              <a:noFill/>
            </a:ln>
            <a:solidFill>
              <a:srgbClr val="333399"/>
            </a:solidFill>
            <a:effectLst/>
            <a:latin typeface="Times New Roman" pitchFamily="18" charset="0"/>
            <a:ea typeface="ＭＳ Ｐゴシック" charset="-128"/>
          </a:defRPr>
        </a:defPPr>
      </a:lstStyle>
    </a:ln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bwMode="auto">
        <a:ln>
          <a:solidFill>
            <a:schemeClr val="tx1"/>
          </a:solidFill>
          <a:prstDash val="solid"/>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7.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1036</Words>
  <Application>Microsoft Office PowerPoint</Application>
  <PresentationFormat>A4 210 x 297 mm</PresentationFormat>
  <Paragraphs>205</Paragraphs>
  <Slides>8</Slides>
  <Notes>6</Notes>
  <HiddenSlides>0</HiddenSlides>
  <MMClips>0</MMClips>
  <ScaleCrop>false</ScaleCrop>
  <HeadingPairs>
    <vt:vector size="4" baseType="variant">
      <vt:variant>
        <vt:lpstr>テーマ</vt:lpstr>
      </vt:variant>
      <vt:variant>
        <vt:i4>6</vt:i4>
      </vt:variant>
      <vt:variant>
        <vt:lpstr>スライド タイトル</vt:lpstr>
      </vt:variant>
      <vt:variant>
        <vt:i4>8</vt:i4>
      </vt:variant>
    </vt:vector>
  </HeadingPairs>
  <TitlesOfParts>
    <vt:vector size="14" baseType="lpstr">
      <vt:lpstr>16_標準デザイン</vt:lpstr>
      <vt:lpstr>6_標準デザイン</vt:lpstr>
      <vt:lpstr>標準デザイン</vt:lpstr>
      <vt:lpstr>4_Office ​​テーマ</vt:lpstr>
      <vt:lpstr>3_標準デザイン</vt:lpstr>
      <vt:lpstr>2_Office ​​テーマ</vt:lpstr>
      <vt:lpstr>オープンデータの推進 ～内閣官房における取り組み状況～</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ご清聴ありがとうございました</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2013-07-22T01:20:47Z</dcterms:created>
  <dcterms:modified xsi:type="dcterms:W3CDTF">2013-10-25T02:09:38Z</dcterms:modified>
</cp:coreProperties>
</file>