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heme/theme3.xml" ContentType="application/vnd.openxmlformats-officedocument.theme+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theme/theme4.xml" ContentType="application/vnd.openxmlformats-officedocument.theme+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theme/theme5.xml" ContentType="application/vnd.openxmlformats-officedocument.theme+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theme/theme6.xml" ContentType="application/vnd.openxmlformats-officedocument.theme+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rts/chart1.xml" ContentType="application/vnd.openxmlformats-officedocument.drawingml.chart+xml"/>
  <Override PartName="/ppt/theme/themeOverride1.xml" ContentType="application/vnd.openxmlformats-officedocument.themeOverr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removePersonalInfoOnSave="1" saveSubsetFonts="1">
  <p:sldMasterIdLst>
    <p:sldMasterId id="2147483648" r:id="rId1"/>
    <p:sldMasterId id="2147485860" r:id="rId2"/>
    <p:sldMasterId id="2147485848" r:id="rId3"/>
    <p:sldMasterId id="2147485900" r:id="rId4"/>
    <p:sldMasterId id="2147486216" r:id="rId5"/>
    <p:sldMasterId id="2147488507" r:id="rId6"/>
    <p:sldMasterId id="2147488520" r:id="rId7"/>
  </p:sldMasterIdLst>
  <p:notesMasterIdLst>
    <p:notesMasterId r:id="rId19"/>
  </p:notesMasterIdLst>
  <p:handoutMasterIdLst>
    <p:handoutMasterId r:id="rId20"/>
  </p:handoutMasterIdLst>
  <p:sldIdLst>
    <p:sldId id="256" r:id="rId8"/>
    <p:sldId id="446" r:id="rId9"/>
    <p:sldId id="427" r:id="rId10"/>
    <p:sldId id="392" r:id="rId11"/>
    <p:sldId id="418" r:id="rId12"/>
    <p:sldId id="434" r:id="rId13"/>
    <p:sldId id="437" r:id="rId14"/>
    <p:sldId id="448" r:id="rId15"/>
    <p:sldId id="449" r:id="rId16"/>
    <p:sldId id="447" r:id="rId17"/>
    <p:sldId id="443" r:id="rId18"/>
  </p:sldIdLst>
  <p:sldSz cx="9906000" cy="6858000" type="A4"/>
  <p:notesSz cx="6735763" cy="9866313"/>
  <p:defaultTextStyle>
    <a:defPPr>
      <a:defRPr lang="ja-JP"/>
    </a:defPPr>
    <a:lvl1pPr algn="l" rtl="0" eaLnBrk="0" fontAlgn="base" hangingPunct="0">
      <a:spcBef>
        <a:spcPct val="0"/>
      </a:spcBef>
      <a:spcAft>
        <a:spcPct val="0"/>
      </a:spcAft>
      <a:defRPr kumimoji="1" sz="1400" b="1" kern="1200">
        <a:solidFill>
          <a:srgbClr val="000066"/>
        </a:solidFill>
        <a:latin typeface="Arial" pitchFamily="34" charset="0"/>
        <a:ea typeface="ＭＳ Ｐゴシック" pitchFamily="50" charset="-128"/>
        <a:cs typeface="+mn-cs"/>
      </a:defRPr>
    </a:lvl1pPr>
    <a:lvl2pPr marL="455613" indent="1588" algn="l" rtl="0" eaLnBrk="0" fontAlgn="base" hangingPunct="0">
      <a:spcBef>
        <a:spcPct val="0"/>
      </a:spcBef>
      <a:spcAft>
        <a:spcPct val="0"/>
      </a:spcAft>
      <a:defRPr kumimoji="1" sz="1400" b="1" kern="1200">
        <a:solidFill>
          <a:srgbClr val="000066"/>
        </a:solidFill>
        <a:latin typeface="Arial" pitchFamily="34" charset="0"/>
        <a:ea typeface="ＭＳ Ｐゴシック" pitchFamily="50" charset="-128"/>
        <a:cs typeface="+mn-cs"/>
      </a:defRPr>
    </a:lvl2pPr>
    <a:lvl3pPr marL="912813" indent="1588" algn="l" rtl="0" eaLnBrk="0" fontAlgn="base" hangingPunct="0">
      <a:spcBef>
        <a:spcPct val="0"/>
      </a:spcBef>
      <a:spcAft>
        <a:spcPct val="0"/>
      </a:spcAft>
      <a:defRPr kumimoji="1" sz="1400" b="1" kern="1200">
        <a:solidFill>
          <a:srgbClr val="000066"/>
        </a:solidFill>
        <a:latin typeface="Arial" pitchFamily="34" charset="0"/>
        <a:ea typeface="ＭＳ Ｐゴシック" pitchFamily="50" charset="-128"/>
        <a:cs typeface="+mn-cs"/>
      </a:defRPr>
    </a:lvl3pPr>
    <a:lvl4pPr marL="1370013" indent="1588" algn="l" rtl="0" eaLnBrk="0" fontAlgn="base" hangingPunct="0">
      <a:spcBef>
        <a:spcPct val="0"/>
      </a:spcBef>
      <a:spcAft>
        <a:spcPct val="0"/>
      </a:spcAft>
      <a:defRPr kumimoji="1" sz="1400" b="1" kern="1200">
        <a:solidFill>
          <a:srgbClr val="000066"/>
        </a:solidFill>
        <a:latin typeface="Arial" pitchFamily="34" charset="0"/>
        <a:ea typeface="ＭＳ Ｐゴシック" pitchFamily="50" charset="-128"/>
        <a:cs typeface="+mn-cs"/>
      </a:defRPr>
    </a:lvl4pPr>
    <a:lvl5pPr marL="1827213" indent="1588" algn="l" rtl="0" eaLnBrk="0" fontAlgn="base" hangingPunct="0">
      <a:spcBef>
        <a:spcPct val="0"/>
      </a:spcBef>
      <a:spcAft>
        <a:spcPct val="0"/>
      </a:spcAft>
      <a:defRPr kumimoji="1" sz="1400" b="1" kern="1200">
        <a:solidFill>
          <a:srgbClr val="000066"/>
        </a:solidFill>
        <a:latin typeface="Arial" pitchFamily="34" charset="0"/>
        <a:ea typeface="ＭＳ Ｐゴシック" pitchFamily="50" charset="-128"/>
        <a:cs typeface="+mn-cs"/>
      </a:defRPr>
    </a:lvl5pPr>
    <a:lvl6pPr marL="2286000" algn="l" defTabSz="914400" rtl="0" eaLnBrk="1" latinLnBrk="0" hangingPunct="1">
      <a:defRPr kumimoji="1" sz="1400" b="1" kern="1200">
        <a:solidFill>
          <a:srgbClr val="000066"/>
        </a:solidFill>
        <a:latin typeface="Arial" pitchFamily="34" charset="0"/>
        <a:ea typeface="ＭＳ Ｐゴシック" pitchFamily="50" charset="-128"/>
        <a:cs typeface="+mn-cs"/>
      </a:defRPr>
    </a:lvl6pPr>
    <a:lvl7pPr marL="2743200" algn="l" defTabSz="914400" rtl="0" eaLnBrk="1" latinLnBrk="0" hangingPunct="1">
      <a:defRPr kumimoji="1" sz="1400" b="1" kern="1200">
        <a:solidFill>
          <a:srgbClr val="000066"/>
        </a:solidFill>
        <a:latin typeface="Arial" pitchFamily="34" charset="0"/>
        <a:ea typeface="ＭＳ Ｐゴシック" pitchFamily="50" charset="-128"/>
        <a:cs typeface="+mn-cs"/>
      </a:defRPr>
    </a:lvl7pPr>
    <a:lvl8pPr marL="3200400" algn="l" defTabSz="914400" rtl="0" eaLnBrk="1" latinLnBrk="0" hangingPunct="1">
      <a:defRPr kumimoji="1" sz="1400" b="1" kern="1200">
        <a:solidFill>
          <a:srgbClr val="000066"/>
        </a:solidFill>
        <a:latin typeface="Arial" pitchFamily="34" charset="0"/>
        <a:ea typeface="ＭＳ Ｐゴシック" pitchFamily="50" charset="-128"/>
        <a:cs typeface="+mn-cs"/>
      </a:defRPr>
    </a:lvl8pPr>
    <a:lvl9pPr marL="3657600" algn="l" defTabSz="914400" rtl="0" eaLnBrk="1" latinLnBrk="0" hangingPunct="1">
      <a:defRPr kumimoji="1" sz="1400" b="1" kern="1200">
        <a:solidFill>
          <a:srgbClr val="000066"/>
        </a:solidFill>
        <a:latin typeface="Arial" pitchFamily="34" charset="0"/>
        <a:ea typeface="ＭＳ Ｐゴシック" pitchFamily="50"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3300"/>
    <a:srgbClr val="0066FF"/>
    <a:srgbClr val="FFFFFF"/>
    <a:srgbClr val="FFCCFF"/>
    <a:srgbClr val="FFFFCC"/>
    <a:srgbClr val="99CCFF"/>
    <a:srgbClr val="DCE6F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912C8C85-51F0-491E-9774-3900AFEF0FD7}" styleName="淡色スタイル 2 - アクセント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7868" autoAdjust="0"/>
    <p:restoredTop sz="94667" autoAdjust="0"/>
  </p:normalViewPr>
  <p:slideViewPr>
    <p:cSldViewPr>
      <p:cViewPr varScale="1">
        <p:scale>
          <a:sx n="91" d="100"/>
          <a:sy n="91" d="100"/>
        </p:scale>
        <p:origin x="-96" y="-390"/>
      </p:cViewPr>
      <p:guideLst>
        <p:guide orient="horz" pos="2160"/>
        <p:guide pos="3120"/>
      </p:guideLst>
    </p:cSldViewPr>
  </p:slideViewPr>
  <p:outlineViewPr>
    <p:cViewPr>
      <p:scale>
        <a:sx n="33" d="100"/>
        <a:sy n="33" d="100"/>
      </p:scale>
      <p:origin x="0" y="7314"/>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74" d="100"/>
          <a:sy n="74" d="100"/>
        </p:scale>
        <p:origin x="-2172" y="-96"/>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slide" Target="slides/slide11.xml"/><Relationship Id="rId3" Type="http://schemas.openxmlformats.org/officeDocument/2006/relationships/slideMaster" Target="slideMasters/slideMaster3.xml"/><Relationship Id="rId21" Type="http://schemas.openxmlformats.org/officeDocument/2006/relationships/presProps" Target="presProps.xml"/><Relationship Id="rId7" Type="http://schemas.openxmlformats.org/officeDocument/2006/relationships/slideMaster" Target="slideMasters/slideMaster7.xml"/><Relationship Id="rId12" Type="http://schemas.openxmlformats.org/officeDocument/2006/relationships/slide" Target="slides/slide5.xml"/><Relationship Id="rId17" Type="http://schemas.openxmlformats.org/officeDocument/2006/relationships/slide" Target="slides/slide10.xml"/><Relationship Id="rId2" Type="http://schemas.openxmlformats.org/officeDocument/2006/relationships/slideMaster" Target="slideMasters/slideMaster2.xml"/><Relationship Id="rId16" Type="http://schemas.openxmlformats.org/officeDocument/2006/relationships/slide" Target="slides/slide9.xml"/><Relationship Id="rId20"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4.xml"/><Relationship Id="rId24"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8.xml"/><Relationship Id="rId23" Type="http://schemas.openxmlformats.org/officeDocument/2006/relationships/theme" Target="theme/theme1.xml"/><Relationship Id="rId10" Type="http://schemas.openxmlformats.org/officeDocument/2006/relationships/slide" Target="slides/slide3.xml"/><Relationship Id="rId19" Type="http://schemas.openxmlformats.org/officeDocument/2006/relationships/notesMaster" Target="notesMasters/notesMaster1.xml"/><Relationship Id="rId4" Type="http://schemas.openxmlformats.org/officeDocument/2006/relationships/slideMaster" Target="slideMasters/slideMaster4.xml"/><Relationship Id="rId9" Type="http://schemas.openxmlformats.org/officeDocument/2006/relationships/slide" Target="slides/slide2.xml"/><Relationship Id="rId14" Type="http://schemas.openxmlformats.org/officeDocument/2006/relationships/slide" Target="slides/slide7.xml"/><Relationship Id="rId22" Type="http://schemas.openxmlformats.org/officeDocument/2006/relationships/viewProps" Target="viewProps.xml"/></Relationships>
</file>

<file path=ppt/charts/_rels/chart1.xml.rels><?xml version="1.0" encoding="UTF-8" standalone="yes"?>
<Relationships xmlns="http://schemas.openxmlformats.org/package/2006/relationships"><Relationship Id="rId2" Type="http://schemas.openxmlformats.org/officeDocument/2006/relationships/oleObject" Target="NULL" TargetMode="External"/><Relationship Id="rId1" Type="http://schemas.openxmlformats.org/officeDocument/2006/relationships/themeOverride" Target="../theme/themeOverride1.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ja-JP"/>
  <c:roundedCorners val="0"/>
  <mc:AlternateContent xmlns:mc="http://schemas.openxmlformats.org/markup-compatibility/2006">
    <mc:Choice xmlns:c14="http://schemas.microsoft.com/office/drawing/2007/8/2/chart" Requires="c14">
      <c14:style val="129"/>
    </mc:Choice>
    <mc:Fallback>
      <c:style val="29"/>
    </mc:Fallback>
  </mc:AlternateContent>
  <c:clrMapOvr bg1="lt1" tx1="dk1" bg2="lt2" tx2="dk2" accent1="accent1" accent2="accent2" accent3="accent3" accent4="accent4" accent5="accent5" accent6="accent6" hlink="hlink" folHlink="folHlink"/>
  <c:chart>
    <c:autoTitleDeleted val="1"/>
    <c:plotArea>
      <c:layout/>
      <c:pieChart>
        <c:varyColors val="1"/>
        <c:ser>
          <c:idx val="0"/>
          <c:order val="0"/>
          <c:tx>
            <c:strRef>
              <c:f>Sheet1!$B$1</c:f>
              <c:strCache>
                <c:ptCount val="1"/>
                <c:pt idx="0">
                  <c:v>売上高</c:v>
                </c:pt>
              </c:strCache>
            </c:strRef>
          </c:tx>
          <c:dLbls>
            <c:dLbl>
              <c:idx val="0"/>
              <c:layout/>
              <c:tx>
                <c:rich>
                  <a:bodyPr/>
                  <a:lstStyle/>
                  <a:p>
                    <a:r>
                      <a:rPr lang="en-US" altLang="ja-JP" sz="1400" dirty="0" smtClean="0">
                        <a:latin typeface="Calibri" panose="020F0502020204030204" pitchFamily="34" charset="0"/>
                      </a:rPr>
                      <a:t>Disaster</a:t>
                    </a:r>
                  </a:p>
                  <a:p>
                    <a:r>
                      <a:rPr lang="en-US" altLang="ja-JP" sz="1400" dirty="0" smtClean="0">
                        <a:latin typeface="Calibri" panose="020F0502020204030204" pitchFamily="34" charset="0"/>
                      </a:rPr>
                      <a:t>Prevention</a:t>
                    </a:r>
                    <a:endParaRPr lang="en-US" altLang="ja-JP" sz="1400" dirty="0"/>
                  </a:p>
                </c:rich>
              </c:tx>
              <c:showLegendKey val="0"/>
              <c:showVal val="0"/>
              <c:showCatName val="1"/>
              <c:showSerName val="0"/>
              <c:showPercent val="0"/>
              <c:showBubbleSize val="0"/>
              <c:extLst>
                <c:ext xmlns:c15="http://schemas.microsoft.com/office/drawing/2012/chart" uri="{CE6537A1-D6FC-4f65-9D91-7224C49458BB}">
                  <c15:layout/>
                </c:ext>
              </c:extLst>
            </c:dLbl>
            <c:dLbl>
              <c:idx val="1"/>
              <c:layout/>
              <c:tx>
                <c:rich>
                  <a:bodyPr/>
                  <a:lstStyle/>
                  <a:p>
                    <a:r>
                      <a:rPr lang="en-US" altLang="ja-JP" sz="1600" dirty="0" smtClean="0">
                        <a:latin typeface="Calibri" panose="020F0502020204030204" pitchFamily="34" charset="0"/>
                      </a:rPr>
                      <a:t>Facilities</a:t>
                    </a:r>
                    <a:endParaRPr lang="en-US" altLang="ja-JP" sz="1600" dirty="0"/>
                  </a:p>
                </c:rich>
              </c:tx>
              <c:showLegendKey val="0"/>
              <c:showVal val="0"/>
              <c:showCatName val="1"/>
              <c:showSerName val="0"/>
              <c:showPercent val="0"/>
              <c:showBubbleSize val="0"/>
              <c:extLst>
                <c:ext xmlns:c15="http://schemas.microsoft.com/office/drawing/2012/chart" uri="{CE6537A1-D6FC-4f65-9D91-7224C49458BB}">
                  <c15:layout/>
                </c:ext>
              </c:extLst>
            </c:dLbl>
            <c:dLbl>
              <c:idx val="2"/>
              <c:layout>
                <c:manualLayout>
                  <c:x val="-0.13708307958268087"/>
                  <c:y val="-5.0986220472441002E-2"/>
                </c:manualLayout>
              </c:layout>
              <c:tx>
                <c:rich>
                  <a:bodyPr/>
                  <a:lstStyle/>
                  <a:p>
                    <a:r>
                      <a:rPr lang="en-US" altLang="ja-JP" sz="1400" dirty="0" smtClean="0">
                        <a:latin typeface="Calibri" panose="020F0502020204030204" pitchFamily="34" charset="0"/>
                      </a:rPr>
                      <a:t>Procurement</a:t>
                    </a:r>
                    <a:endParaRPr lang="en-US" altLang="ja-JP" sz="1400" dirty="0"/>
                  </a:p>
                </c:rich>
              </c:tx>
              <c:showLegendKey val="0"/>
              <c:showVal val="0"/>
              <c:showCatName val="1"/>
              <c:showSerName val="0"/>
              <c:showPercent val="0"/>
              <c:showBubbleSize val="0"/>
              <c:extLst>
                <c:ext xmlns:c15="http://schemas.microsoft.com/office/drawing/2012/chart" uri="{CE6537A1-D6FC-4f65-9D91-7224C49458BB}">
                  <c15:layout/>
                </c:ext>
              </c:extLst>
            </c:dLbl>
            <c:dLbl>
              <c:idx val="3"/>
              <c:layout>
                <c:manualLayout>
                  <c:x val="-0.1027791130214375"/>
                  <c:y val="-0.14694512795275591"/>
                </c:manualLayout>
              </c:layout>
              <c:tx>
                <c:rich>
                  <a:bodyPr/>
                  <a:lstStyle/>
                  <a:p>
                    <a:r>
                      <a:rPr lang="en-US" altLang="ja-JP" sz="1600" dirty="0" smtClean="0">
                        <a:latin typeface="Calibri" panose="020F0502020204030204" pitchFamily="34" charset="0"/>
                      </a:rPr>
                      <a:t>Data</a:t>
                    </a:r>
                  </a:p>
                  <a:p>
                    <a:r>
                      <a:rPr lang="en-US" altLang="ja-JP" sz="1600" dirty="0" smtClean="0">
                        <a:latin typeface="Calibri" panose="020F0502020204030204" pitchFamily="34" charset="0"/>
                      </a:rPr>
                      <a:t>Catalogue</a:t>
                    </a:r>
                    <a:endParaRPr lang="en-US" altLang="ja-JP" sz="1600" dirty="0" smtClean="0"/>
                  </a:p>
                </c:rich>
              </c:tx>
              <c:showLegendKey val="0"/>
              <c:showVal val="0"/>
              <c:showCatName val="1"/>
              <c:showSerName val="0"/>
              <c:showPercent val="0"/>
              <c:showBubbleSize val="0"/>
              <c:extLst>
                <c:ext xmlns:c15="http://schemas.microsoft.com/office/drawing/2012/chart" uri="{CE6537A1-D6FC-4f65-9D91-7224C49458BB}">
                  <c15:layout/>
                </c:ext>
              </c:extLst>
            </c:dLbl>
            <c:dLbl>
              <c:idx val="4"/>
              <c:layout>
                <c:manualLayout>
                  <c:x val="-7.4025069842289994E-4"/>
                  <c:y val="-0.13625000000000001"/>
                </c:manualLayout>
              </c:layout>
              <c:tx>
                <c:rich>
                  <a:bodyPr/>
                  <a:lstStyle/>
                  <a:p>
                    <a:r>
                      <a:rPr lang="en-US" altLang="ja-JP" dirty="0" smtClean="0">
                        <a:latin typeface="Calibri" panose="020F0502020204030204" pitchFamily="34" charset="0"/>
                      </a:rPr>
                      <a:t>System</a:t>
                    </a:r>
                    <a:endParaRPr lang="en-US" altLang="ja-JP" dirty="0"/>
                  </a:p>
                </c:rich>
              </c:tx>
              <c:showLegendKey val="0"/>
              <c:showVal val="0"/>
              <c:showCatName val="1"/>
              <c:showSerName val="0"/>
              <c:showPercent val="0"/>
              <c:showBubbleSize val="0"/>
              <c:extLst>
                <c:ext xmlns:c15="http://schemas.microsoft.com/office/drawing/2012/chart" uri="{CE6537A1-D6FC-4f65-9D91-7224C49458BB}">
                  <c15:layout/>
                </c:ext>
              </c:extLst>
            </c:dLbl>
            <c:dLbl>
              <c:idx val="5"/>
              <c:layout/>
              <c:tx>
                <c:rich>
                  <a:bodyPr/>
                  <a:lstStyle/>
                  <a:p>
                    <a:r>
                      <a:rPr lang="ja-JP" altLang="en-US" dirty="0" smtClean="0"/>
                      <a:t>・・・</a:t>
                    </a:r>
                    <a:endParaRPr lang="ja-JP" altLang="en-US" dirty="0"/>
                  </a:p>
                </c:rich>
              </c:tx>
              <c:showLegendKey val="0"/>
              <c:showVal val="0"/>
              <c:showCatName val="1"/>
              <c:showSerName val="0"/>
              <c:showPercent val="0"/>
              <c:showBubbleSize val="0"/>
              <c:extLst>
                <c:ext xmlns:c15="http://schemas.microsoft.com/office/drawing/2012/chart" uri="{CE6537A1-D6FC-4f65-9D91-7224C49458BB}">
                  <c15:layout/>
                </c:ext>
              </c:extLst>
            </c:dLbl>
            <c:dLbl>
              <c:idx val="7"/>
              <c:layout/>
              <c:tx>
                <c:rich>
                  <a:bodyPr/>
                  <a:lstStyle/>
                  <a:p>
                    <a:r>
                      <a:rPr lang="en-US" altLang="ja-JP" sz="1400" dirty="0" smtClean="0">
                        <a:latin typeface="Calibri" panose="020F0502020204030204" pitchFamily="34" charset="0"/>
                      </a:rPr>
                      <a:t>Future</a:t>
                    </a:r>
                  </a:p>
                  <a:p>
                    <a:r>
                      <a:rPr lang="en-US" altLang="ja-JP" sz="1400" dirty="0" smtClean="0">
                        <a:latin typeface="Calibri" panose="020F0502020204030204" pitchFamily="34" charset="0"/>
                      </a:rPr>
                      <a:t>Sphere</a:t>
                    </a:r>
                  </a:p>
                </c:rich>
              </c:tx>
              <c:showLegendKey val="0"/>
              <c:showVal val="0"/>
              <c:showCatName val="1"/>
              <c:showSerName val="0"/>
              <c:showPercent val="0"/>
              <c:showBubbleSize val="0"/>
              <c:extLst>
                <c:ext xmlns:c15="http://schemas.microsoft.com/office/drawing/2012/chart" uri="{CE6537A1-D6FC-4f65-9D91-7224C49458BB}">
                  <c15:layout/>
                </c:ext>
              </c:extLst>
            </c:dLbl>
            <c:spPr>
              <a:noFill/>
              <a:ln>
                <a:noFill/>
              </a:ln>
              <a:effectLst/>
            </c:spPr>
            <c:showLegendKey val="0"/>
            <c:showVal val="0"/>
            <c:showCatName val="1"/>
            <c:showSerName val="0"/>
            <c:showPercent val="0"/>
            <c:showBubbleSize val="0"/>
            <c:showLeaderLines val="1"/>
            <c:extLst>
              <c:ext xmlns:c15="http://schemas.microsoft.com/office/drawing/2012/chart" uri="{CE6537A1-D6FC-4f65-9D91-7224C49458BB}">
                <c15:layout/>
              </c:ext>
            </c:extLst>
          </c:dLbls>
          <c:cat>
            <c:strRef>
              <c:f>Sheet1!$A$2:$A$10</c:f>
              <c:strCache>
                <c:ptCount val="8"/>
                <c:pt idx="0">
                  <c:v>社会保険</c:v>
                </c:pt>
                <c:pt idx="1">
                  <c:v>税</c:v>
                </c:pt>
                <c:pt idx="2">
                  <c:v>健康</c:v>
                </c:pt>
                <c:pt idx="3">
                  <c:v>防災</c:v>
                </c:pt>
                <c:pt idx="4">
                  <c:v>センサデータ</c:v>
                </c:pt>
                <c:pt idx="5">
                  <c:v>・・・</c:v>
                </c:pt>
                <c:pt idx="6">
                  <c:v>・・・</c:v>
                </c:pt>
                <c:pt idx="7">
                  <c:v>将来領域</c:v>
                </c:pt>
              </c:strCache>
            </c:strRef>
          </c:cat>
          <c:val>
            <c:numRef>
              <c:f>Sheet1!$B$2:$B$10</c:f>
              <c:numCache>
                <c:formatCode>General</c:formatCode>
                <c:ptCount val="9"/>
                <c:pt idx="0">
                  <c:v>10</c:v>
                </c:pt>
                <c:pt idx="1">
                  <c:v>10</c:v>
                </c:pt>
                <c:pt idx="2">
                  <c:v>10</c:v>
                </c:pt>
                <c:pt idx="3">
                  <c:v>10</c:v>
                </c:pt>
                <c:pt idx="4">
                  <c:v>10</c:v>
                </c:pt>
                <c:pt idx="5">
                  <c:v>10</c:v>
                </c:pt>
                <c:pt idx="6">
                  <c:v>10</c:v>
                </c:pt>
                <c:pt idx="7">
                  <c:v>10</c:v>
                </c:pt>
                <c:pt idx="8">
                  <c:v>10</c:v>
                </c:pt>
              </c:numCache>
            </c:numRef>
          </c:val>
        </c:ser>
        <c:dLbls>
          <c:showLegendKey val="0"/>
          <c:showVal val="0"/>
          <c:showCatName val="0"/>
          <c:showSerName val="0"/>
          <c:showPercent val="0"/>
          <c:showBubbleSize val="0"/>
          <c:showLeaderLines val="1"/>
        </c:dLbls>
        <c:firstSliceAng val="0"/>
      </c:pieChart>
    </c:plotArea>
    <c:plotVisOnly val="1"/>
    <c:dispBlanksAs val="zero"/>
    <c:showDLblsOverMax val="0"/>
  </c:chart>
  <c:txPr>
    <a:bodyPr/>
    <a:lstStyle/>
    <a:p>
      <a:pPr>
        <a:defRPr sz="1800"/>
      </a:pPr>
      <a:endParaRPr lang="ja-JP"/>
    </a:p>
  </c:txPr>
  <c:externalData r:id="rId2">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5B2206CC-CED2-4B31-B145-532BBAFEF403}" type="doc">
      <dgm:prSet loTypeId="urn:microsoft.com/office/officeart/2005/8/layout/cycle5" loCatId="cycle" qsTypeId="urn:microsoft.com/office/officeart/2005/8/quickstyle/simple1" qsCatId="simple" csTypeId="urn:microsoft.com/office/officeart/2005/8/colors/accent0_1" csCatId="mainScheme" phldr="1"/>
      <dgm:spPr/>
      <dgm:t>
        <a:bodyPr/>
        <a:lstStyle/>
        <a:p>
          <a:endParaRPr kumimoji="1" lang="ja-JP" altLang="en-US"/>
        </a:p>
      </dgm:t>
    </dgm:pt>
    <dgm:pt modelId="{82B0AAFE-F630-426A-B31A-2E807BB7EF0F}">
      <dgm:prSet phldrT="[テキスト]" custT="1"/>
      <dgm:spPr/>
      <dgm:t>
        <a:bodyPr lIns="72000" rIns="72000"/>
        <a:lstStyle/>
        <a:p>
          <a:pPr>
            <a:spcAft>
              <a:spcPts val="0"/>
            </a:spcAft>
          </a:pPr>
          <a:r>
            <a:rPr kumimoji="1" lang="en-US" altLang="ja-JP" sz="1400" dirty="0" smtClean="0">
              <a:latin typeface="Calibri" panose="020F0502020204030204" pitchFamily="34" charset="0"/>
            </a:rPr>
            <a:t>1.  Provision of Data owned by METI</a:t>
          </a:r>
          <a:endParaRPr kumimoji="1" lang="ja-JP" altLang="en-US" sz="1400" dirty="0">
            <a:latin typeface="Calibri" panose="020F0502020204030204" pitchFamily="34" charset="0"/>
          </a:endParaRPr>
        </a:p>
      </dgm:t>
    </dgm:pt>
    <dgm:pt modelId="{D27BC23E-F21F-40D2-8BE5-0F4D218C7202}" type="parTrans" cxnId="{C585991D-1187-4FE4-979B-280F0E6243DD}">
      <dgm:prSet/>
      <dgm:spPr/>
      <dgm:t>
        <a:bodyPr/>
        <a:lstStyle/>
        <a:p>
          <a:endParaRPr kumimoji="1" lang="ja-JP" altLang="en-US" sz="1600">
            <a:solidFill>
              <a:schemeClr val="tx1"/>
            </a:solidFill>
          </a:endParaRPr>
        </a:p>
      </dgm:t>
    </dgm:pt>
    <dgm:pt modelId="{685CFC4F-064F-4E85-9905-7CC50FD9EC8B}" type="sibTrans" cxnId="{C585991D-1187-4FE4-979B-280F0E6243DD}">
      <dgm:prSet custT="1"/>
      <dgm:spPr/>
      <dgm:t>
        <a:bodyPr/>
        <a:lstStyle/>
        <a:p>
          <a:endParaRPr kumimoji="1" lang="ja-JP" altLang="en-US" sz="1600" dirty="0">
            <a:solidFill>
              <a:schemeClr val="tx1"/>
            </a:solidFill>
          </a:endParaRPr>
        </a:p>
      </dgm:t>
    </dgm:pt>
    <dgm:pt modelId="{60250619-A7FF-4705-8A41-7C4FE864D1A3}">
      <dgm:prSet phldrT="[テキスト]" custT="1"/>
      <dgm:spPr/>
      <dgm:t>
        <a:bodyPr anchor="ctr"/>
        <a:lstStyle/>
        <a:p>
          <a:pPr>
            <a:spcAft>
              <a:spcPts val="0"/>
            </a:spcAft>
          </a:pPr>
          <a:r>
            <a:rPr kumimoji="1" lang="en-US" altLang="ja-JP" sz="1400" dirty="0" smtClean="0">
              <a:latin typeface="Calibri" panose="020F0502020204030204" pitchFamily="34" charset="0"/>
            </a:rPr>
            <a:t>2.  Consideration of Technology and System</a:t>
          </a:r>
          <a:endParaRPr kumimoji="1" lang="ja-JP" altLang="en-US" sz="1400" dirty="0">
            <a:latin typeface="Calibri" panose="020F0502020204030204" pitchFamily="34" charset="0"/>
          </a:endParaRPr>
        </a:p>
      </dgm:t>
    </dgm:pt>
    <dgm:pt modelId="{0452413D-393A-4F3B-84DF-28A8428D5C17}" type="parTrans" cxnId="{A69B4FC0-9759-40F1-B460-279B55612824}">
      <dgm:prSet/>
      <dgm:spPr/>
      <dgm:t>
        <a:bodyPr/>
        <a:lstStyle/>
        <a:p>
          <a:endParaRPr kumimoji="1" lang="ja-JP" altLang="en-US" sz="1600">
            <a:solidFill>
              <a:schemeClr val="tx1"/>
            </a:solidFill>
          </a:endParaRPr>
        </a:p>
      </dgm:t>
    </dgm:pt>
    <dgm:pt modelId="{6B06EF56-2D10-4C7F-9AFC-3AC577640F04}" type="sibTrans" cxnId="{A69B4FC0-9759-40F1-B460-279B55612824}">
      <dgm:prSet custT="1"/>
      <dgm:spPr/>
      <dgm:t>
        <a:bodyPr/>
        <a:lstStyle/>
        <a:p>
          <a:endParaRPr kumimoji="1" lang="ja-JP" altLang="en-US" sz="1600" dirty="0">
            <a:solidFill>
              <a:schemeClr val="tx1"/>
            </a:solidFill>
          </a:endParaRPr>
        </a:p>
      </dgm:t>
    </dgm:pt>
    <dgm:pt modelId="{CA212B9F-654D-49CA-8031-51E709D55CC1}">
      <dgm:prSet phldrT="[テキスト]" custT="1"/>
      <dgm:spPr/>
      <dgm:t>
        <a:bodyPr lIns="0" rIns="0" anchor="ctr"/>
        <a:lstStyle/>
        <a:p>
          <a:pPr>
            <a:spcAft>
              <a:spcPts val="0"/>
            </a:spcAft>
          </a:pPr>
          <a:r>
            <a:rPr kumimoji="1" lang="en-US" altLang="ja-JP" sz="1400" dirty="0" smtClean="0">
              <a:latin typeface="Calibri" panose="020F0502020204030204" pitchFamily="34" charset="0"/>
            </a:rPr>
            <a:t>3.  Construction of Data Portal Site</a:t>
          </a:r>
        </a:p>
      </dgm:t>
    </dgm:pt>
    <dgm:pt modelId="{06C84EFF-A087-408E-8475-C3512E3AF346}" type="parTrans" cxnId="{A22E79A2-AF3D-4544-8455-F12148D5D01C}">
      <dgm:prSet/>
      <dgm:spPr/>
      <dgm:t>
        <a:bodyPr/>
        <a:lstStyle/>
        <a:p>
          <a:endParaRPr kumimoji="1" lang="ja-JP" altLang="en-US" sz="1600">
            <a:solidFill>
              <a:schemeClr val="tx1"/>
            </a:solidFill>
          </a:endParaRPr>
        </a:p>
      </dgm:t>
    </dgm:pt>
    <dgm:pt modelId="{A61395CD-4130-4618-B997-565F78645CCB}" type="sibTrans" cxnId="{A22E79A2-AF3D-4544-8455-F12148D5D01C}">
      <dgm:prSet custT="1"/>
      <dgm:spPr/>
      <dgm:t>
        <a:bodyPr/>
        <a:lstStyle/>
        <a:p>
          <a:endParaRPr kumimoji="1" lang="ja-JP" altLang="en-US" sz="1600" dirty="0">
            <a:solidFill>
              <a:schemeClr val="tx1"/>
            </a:solidFill>
          </a:endParaRPr>
        </a:p>
      </dgm:t>
    </dgm:pt>
    <dgm:pt modelId="{8BBCCE80-8A1D-4049-990E-B04A3BB76818}">
      <dgm:prSet phldrT="[テキスト]" custT="1"/>
      <dgm:spPr/>
      <dgm:t>
        <a:bodyPr lIns="0" rIns="0" anchor="ctr"/>
        <a:lstStyle/>
        <a:p>
          <a:pPr>
            <a:spcAft>
              <a:spcPts val="0"/>
            </a:spcAft>
          </a:pPr>
          <a:r>
            <a:rPr kumimoji="1" lang="en-US" altLang="ja-JP" sz="1400" dirty="0" smtClean="0">
              <a:latin typeface="Calibri" panose="020F0502020204030204" pitchFamily="34" charset="0"/>
            </a:rPr>
            <a:t>4.  Creation and Share of Open Data Utilization Cases</a:t>
          </a:r>
          <a:endParaRPr kumimoji="1" lang="ja-JP" altLang="en-US" sz="1400" dirty="0">
            <a:latin typeface="Calibri" panose="020F0502020204030204" pitchFamily="34" charset="0"/>
          </a:endParaRPr>
        </a:p>
      </dgm:t>
    </dgm:pt>
    <dgm:pt modelId="{5CB58CB0-488A-4ECE-9C62-DC468934517E}" type="parTrans" cxnId="{A2E9E4F7-1FEE-4073-8F9D-20A45DCE9DC9}">
      <dgm:prSet/>
      <dgm:spPr/>
      <dgm:t>
        <a:bodyPr/>
        <a:lstStyle/>
        <a:p>
          <a:endParaRPr kumimoji="1" lang="ja-JP" altLang="en-US" sz="1600">
            <a:solidFill>
              <a:schemeClr val="tx1"/>
            </a:solidFill>
          </a:endParaRPr>
        </a:p>
      </dgm:t>
    </dgm:pt>
    <dgm:pt modelId="{5EC288F9-0F32-418C-9E6B-AAD0C7071A80}" type="sibTrans" cxnId="{A2E9E4F7-1FEE-4073-8F9D-20A45DCE9DC9}">
      <dgm:prSet custT="1"/>
      <dgm:spPr/>
      <dgm:t>
        <a:bodyPr/>
        <a:lstStyle/>
        <a:p>
          <a:endParaRPr kumimoji="1" lang="ja-JP" altLang="en-US" sz="1600" dirty="0">
            <a:solidFill>
              <a:schemeClr val="tx1"/>
            </a:solidFill>
          </a:endParaRPr>
        </a:p>
      </dgm:t>
    </dgm:pt>
    <dgm:pt modelId="{B3591206-AA4E-4AE5-BF78-222876AEEC9F}">
      <dgm:prSet phldrT="[テキスト]" custT="1"/>
      <dgm:spPr/>
      <dgm:t>
        <a:bodyPr anchor="ctr"/>
        <a:lstStyle/>
        <a:p>
          <a:r>
            <a:rPr kumimoji="1" lang="en-US" altLang="ja-JP" sz="1400" dirty="0" smtClean="0">
              <a:latin typeface="Calibri" panose="020F0502020204030204" pitchFamily="34" charset="0"/>
            </a:rPr>
            <a:t>5.  Utilization by Residents and Businesses</a:t>
          </a:r>
          <a:endParaRPr kumimoji="1" lang="ja-JP" altLang="en-US" sz="1400" dirty="0">
            <a:latin typeface="Calibri" panose="020F0502020204030204" pitchFamily="34" charset="0"/>
          </a:endParaRPr>
        </a:p>
      </dgm:t>
    </dgm:pt>
    <dgm:pt modelId="{87DD9E81-3A07-4345-8DAC-17BD41B0F8DC}" type="parTrans" cxnId="{92CEC6E1-4730-4422-A933-12CA490F4DE6}">
      <dgm:prSet/>
      <dgm:spPr/>
      <dgm:t>
        <a:bodyPr/>
        <a:lstStyle/>
        <a:p>
          <a:endParaRPr kumimoji="1" lang="ja-JP" altLang="en-US" sz="1600">
            <a:solidFill>
              <a:schemeClr val="tx1"/>
            </a:solidFill>
          </a:endParaRPr>
        </a:p>
      </dgm:t>
    </dgm:pt>
    <dgm:pt modelId="{EB2484D5-67C1-4336-85E1-0A79C9BC1CC5}" type="sibTrans" cxnId="{92CEC6E1-4730-4422-A933-12CA490F4DE6}">
      <dgm:prSet custT="1"/>
      <dgm:spPr/>
      <dgm:t>
        <a:bodyPr/>
        <a:lstStyle/>
        <a:p>
          <a:endParaRPr kumimoji="1" lang="ja-JP" altLang="en-US" sz="1600" dirty="0">
            <a:solidFill>
              <a:schemeClr val="tx1"/>
            </a:solidFill>
          </a:endParaRPr>
        </a:p>
      </dgm:t>
    </dgm:pt>
    <dgm:pt modelId="{148C4C49-4E82-4219-B435-87C08D85E6BE}">
      <dgm:prSet custT="1"/>
      <dgm:spPr/>
      <dgm:t>
        <a:bodyPr anchor="ctr"/>
        <a:lstStyle/>
        <a:p>
          <a:r>
            <a:rPr kumimoji="1" lang="en-US" altLang="ja-JP" sz="1400" dirty="0" smtClean="0">
              <a:latin typeface="Calibri" panose="020F0502020204030204" pitchFamily="34" charset="0"/>
            </a:rPr>
            <a:t>6.  Recognition of Needs and Challenges</a:t>
          </a:r>
          <a:endParaRPr kumimoji="1" lang="ja-JP" altLang="en-US" sz="1400" dirty="0">
            <a:latin typeface="Calibri" panose="020F0502020204030204" pitchFamily="34" charset="0"/>
          </a:endParaRPr>
        </a:p>
      </dgm:t>
    </dgm:pt>
    <dgm:pt modelId="{F2440A6A-122E-4AA8-BF93-ACA90A0D315B}" type="parTrans" cxnId="{BFFA49A6-2EA8-4976-A519-CCB6549CE4A9}">
      <dgm:prSet/>
      <dgm:spPr/>
      <dgm:t>
        <a:bodyPr/>
        <a:lstStyle/>
        <a:p>
          <a:endParaRPr kumimoji="1" lang="ja-JP" altLang="en-US" sz="1600">
            <a:solidFill>
              <a:schemeClr val="tx1"/>
            </a:solidFill>
          </a:endParaRPr>
        </a:p>
      </dgm:t>
    </dgm:pt>
    <dgm:pt modelId="{714E5E83-C885-4745-8070-D299E2EDB841}" type="sibTrans" cxnId="{BFFA49A6-2EA8-4976-A519-CCB6549CE4A9}">
      <dgm:prSet custT="1"/>
      <dgm:spPr/>
      <dgm:t>
        <a:bodyPr/>
        <a:lstStyle/>
        <a:p>
          <a:endParaRPr kumimoji="1" lang="ja-JP" altLang="en-US" sz="1600" dirty="0">
            <a:solidFill>
              <a:schemeClr val="tx1"/>
            </a:solidFill>
          </a:endParaRPr>
        </a:p>
      </dgm:t>
    </dgm:pt>
    <dgm:pt modelId="{B842B17B-0E2C-47DD-9C04-04F04C6FE909}" type="pres">
      <dgm:prSet presAssocID="{5B2206CC-CED2-4B31-B145-532BBAFEF403}" presName="cycle" presStyleCnt="0">
        <dgm:presLayoutVars>
          <dgm:dir/>
          <dgm:resizeHandles val="exact"/>
        </dgm:presLayoutVars>
      </dgm:prSet>
      <dgm:spPr/>
      <dgm:t>
        <a:bodyPr/>
        <a:lstStyle/>
        <a:p>
          <a:endParaRPr kumimoji="1" lang="ja-JP" altLang="en-US"/>
        </a:p>
      </dgm:t>
    </dgm:pt>
    <dgm:pt modelId="{0CBE4BAB-30E9-4417-853B-E958F4E117D8}" type="pres">
      <dgm:prSet presAssocID="{82B0AAFE-F630-426A-B31A-2E807BB7EF0F}" presName="node" presStyleLbl="node1" presStyleIdx="0" presStyleCnt="6" custScaleX="125914" custRadScaleRad="90514">
        <dgm:presLayoutVars>
          <dgm:bulletEnabled val="1"/>
        </dgm:presLayoutVars>
      </dgm:prSet>
      <dgm:spPr/>
      <dgm:t>
        <a:bodyPr/>
        <a:lstStyle/>
        <a:p>
          <a:endParaRPr kumimoji="1" lang="ja-JP" altLang="en-US"/>
        </a:p>
      </dgm:t>
    </dgm:pt>
    <dgm:pt modelId="{C58BA0E4-BCDA-409D-B3D4-12894AC498EC}" type="pres">
      <dgm:prSet presAssocID="{82B0AAFE-F630-426A-B31A-2E807BB7EF0F}" presName="spNode" presStyleCnt="0"/>
      <dgm:spPr/>
      <dgm:t>
        <a:bodyPr/>
        <a:lstStyle/>
        <a:p>
          <a:endParaRPr kumimoji="1" lang="ja-JP" altLang="en-US"/>
        </a:p>
      </dgm:t>
    </dgm:pt>
    <dgm:pt modelId="{38DF3E87-6610-4965-BE74-6950D4E26012}" type="pres">
      <dgm:prSet presAssocID="{685CFC4F-064F-4E85-9905-7CC50FD9EC8B}" presName="sibTrans" presStyleLbl="sibTrans1D1" presStyleIdx="0" presStyleCnt="6"/>
      <dgm:spPr/>
      <dgm:t>
        <a:bodyPr/>
        <a:lstStyle/>
        <a:p>
          <a:endParaRPr kumimoji="1" lang="ja-JP" altLang="en-US"/>
        </a:p>
      </dgm:t>
    </dgm:pt>
    <dgm:pt modelId="{03983051-C000-4C2B-975D-AD1476CFC018}" type="pres">
      <dgm:prSet presAssocID="{60250619-A7FF-4705-8A41-7C4FE864D1A3}" presName="node" presStyleLbl="node1" presStyleIdx="1" presStyleCnt="6" custScaleX="115645" custRadScaleRad="105205" custRadScaleInc="28388">
        <dgm:presLayoutVars>
          <dgm:bulletEnabled val="1"/>
        </dgm:presLayoutVars>
      </dgm:prSet>
      <dgm:spPr/>
      <dgm:t>
        <a:bodyPr/>
        <a:lstStyle/>
        <a:p>
          <a:endParaRPr kumimoji="1" lang="ja-JP" altLang="en-US"/>
        </a:p>
      </dgm:t>
    </dgm:pt>
    <dgm:pt modelId="{A400C0CA-8AC6-4F96-94E6-38EFE26BF49A}" type="pres">
      <dgm:prSet presAssocID="{60250619-A7FF-4705-8A41-7C4FE864D1A3}" presName="spNode" presStyleCnt="0"/>
      <dgm:spPr/>
      <dgm:t>
        <a:bodyPr/>
        <a:lstStyle/>
        <a:p>
          <a:endParaRPr kumimoji="1" lang="ja-JP" altLang="en-US"/>
        </a:p>
      </dgm:t>
    </dgm:pt>
    <dgm:pt modelId="{11CE9586-3ACE-4AAF-8585-D4397CC2C664}" type="pres">
      <dgm:prSet presAssocID="{6B06EF56-2D10-4C7F-9AFC-3AC577640F04}" presName="sibTrans" presStyleLbl="sibTrans1D1" presStyleIdx="1" presStyleCnt="6"/>
      <dgm:spPr/>
      <dgm:t>
        <a:bodyPr/>
        <a:lstStyle/>
        <a:p>
          <a:endParaRPr kumimoji="1" lang="ja-JP" altLang="en-US"/>
        </a:p>
      </dgm:t>
    </dgm:pt>
    <dgm:pt modelId="{06CF0FDB-40A3-4652-989D-87BA247E9A09}" type="pres">
      <dgm:prSet presAssocID="{CA212B9F-654D-49CA-8031-51E709D55CC1}" presName="node" presStyleLbl="node1" presStyleIdx="2" presStyleCnt="6" custScaleX="132757" custRadScaleRad="110013" custRadScaleInc="-17999">
        <dgm:presLayoutVars>
          <dgm:bulletEnabled val="1"/>
        </dgm:presLayoutVars>
      </dgm:prSet>
      <dgm:spPr/>
      <dgm:t>
        <a:bodyPr/>
        <a:lstStyle/>
        <a:p>
          <a:endParaRPr kumimoji="1" lang="ja-JP" altLang="en-US"/>
        </a:p>
      </dgm:t>
    </dgm:pt>
    <dgm:pt modelId="{FD720442-4A38-41CC-B58C-39F3C66F55C6}" type="pres">
      <dgm:prSet presAssocID="{CA212B9F-654D-49CA-8031-51E709D55CC1}" presName="spNode" presStyleCnt="0"/>
      <dgm:spPr/>
      <dgm:t>
        <a:bodyPr/>
        <a:lstStyle/>
        <a:p>
          <a:endParaRPr kumimoji="1" lang="ja-JP" altLang="en-US"/>
        </a:p>
      </dgm:t>
    </dgm:pt>
    <dgm:pt modelId="{A669BFCD-0A91-443A-BCD2-AFD370589547}" type="pres">
      <dgm:prSet presAssocID="{A61395CD-4130-4618-B997-565F78645CCB}" presName="sibTrans" presStyleLbl="sibTrans1D1" presStyleIdx="2" presStyleCnt="6"/>
      <dgm:spPr/>
      <dgm:t>
        <a:bodyPr/>
        <a:lstStyle/>
        <a:p>
          <a:endParaRPr kumimoji="1" lang="ja-JP" altLang="en-US"/>
        </a:p>
      </dgm:t>
    </dgm:pt>
    <dgm:pt modelId="{F476E136-F09E-489D-A2CA-38FBD2245F16}" type="pres">
      <dgm:prSet presAssocID="{8BBCCE80-8A1D-4049-990E-B04A3BB76818}" presName="node" presStyleLbl="node1" presStyleIdx="3" presStyleCnt="6" custScaleX="127870" custRadScaleRad="98777" custRadScaleInc="-12747">
        <dgm:presLayoutVars>
          <dgm:bulletEnabled val="1"/>
        </dgm:presLayoutVars>
      </dgm:prSet>
      <dgm:spPr/>
      <dgm:t>
        <a:bodyPr/>
        <a:lstStyle/>
        <a:p>
          <a:endParaRPr kumimoji="1" lang="ja-JP" altLang="en-US"/>
        </a:p>
      </dgm:t>
    </dgm:pt>
    <dgm:pt modelId="{4BF2792D-FB01-4D47-9398-0239EA2DD366}" type="pres">
      <dgm:prSet presAssocID="{8BBCCE80-8A1D-4049-990E-B04A3BB76818}" presName="spNode" presStyleCnt="0"/>
      <dgm:spPr/>
      <dgm:t>
        <a:bodyPr/>
        <a:lstStyle/>
        <a:p>
          <a:endParaRPr kumimoji="1" lang="ja-JP" altLang="en-US"/>
        </a:p>
      </dgm:t>
    </dgm:pt>
    <dgm:pt modelId="{D6437E0F-A79F-479F-BC85-E00B5DF3B52D}" type="pres">
      <dgm:prSet presAssocID="{5EC288F9-0F32-418C-9E6B-AAD0C7071A80}" presName="sibTrans" presStyleLbl="sibTrans1D1" presStyleIdx="3" presStyleCnt="6"/>
      <dgm:spPr/>
      <dgm:t>
        <a:bodyPr/>
        <a:lstStyle/>
        <a:p>
          <a:endParaRPr kumimoji="1" lang="ja-JP" altLang="en-US"/>
        </a:p>
      </dgm:t>
    </dgm:pt>
    <dgm:pt modelId="{04F03603-B4BC-44EB-A2D8-2EB70F3F238C}" type="pres">
      <dgm:prSet presAssocID="{B3591206-AA4E-4AE5-BF78-222876AEEC9F}" presName="node" presStyleLbl="node1" presStyleIdx="4" presStyleCnt="6" custScaleX="131675" custRadScaleRad="111619" custRadScaleInc="16937">
        <dgm:presLayoutVars>
          <dgm:bulletEnabled val="1"/>
        </dgm:presLayoutVars>
      </dgm:prSet>
      <dgm:spPr/>
      <dgm:t>
        <a:bodyPr/>
        <a:lstStyle/>
        <a:p>
          <a:endParaRPr kumimoji="1" lang="ja-JP" altLang="en-US"/>
        </a:p>
      </dgm:t>
    </dgm:pt>
    <dgm:pt modelId="{964274C2-BC0A-4C9E-B5D6-6A10DC7CE3B8}" type="pres">
      <dgm:prSet presAssocID="{B3591206-AA4E-4AE5-BF78-222876AEEC9F}" presName="spNode" presStyleCnt="0"/>
      <dgm:spPr/>
      <dgm:t>
        <a:bodyPr/>
        <a:lstStyle/>
        <a:p>
          <a:endParaRPr kumimoji="1" lang="ja-JP" altLang="en-US"/>
        </a:p>
      </dgm:t>
    </dgm:pt>
    <dgm:pt modelId="{6A361762-0B9C-4DB6-8307-F37DFD4EE8B2}" type="pres">
      <dgm:prSet presAssocID="{EB2484D5-67C1-4336-85E1-0A79C9BC1CC5}" presName="sibTrans" presStyleLbl="sibTrans1D1" presStyleIdx="4" presStyleCnt="6"/>
      <dgm:spPr/>
      <dgm:t>
        <a:bodyPr/>
        <a:lstStyle/>
        <a:p>
          <a:endParaRPr kumimoji="1" lang="ja-JP" altLang="en-US"/>
        </a:p>
      </dgm:t>
    </dgm:pt>
    <dgm:pt modelId="{C6AFD423-889F-4A01-9632-DEF5BFB754BF}" type="pres">
      <dgm:prSet presAssocID="{148C4C49-4E82-4219-B435-87C08D85E6BE}" presName="node" presStyleLbl="node1" presStyleIdx="5" presStyleCnt="6" custScaleX="115723" custRadScaleRad="103738" custRadScaleInc="-28722">
        <dgm:presLayoutVars>
          <dgm:bulletEnabled val="1"/>
        </dgm:presLayoutVars>
      </dgm:prSet>
      <dgm:spPr/>
      <dgm:t>
        <a:bodyPr/>
        <a:lstStyle/>
        <a:p>
          <a:endParaRPr kumimoji="1" lang="ja-JP" altLang="en-US"/>
        </a:p>
      </dgm:t>
    </dgm:pt>
    <dgm:pt modelId="{8FCFCF79-6065-4B01-BC66-4132871DC759}" type="pres">
      <dgm:prSet presAssocID="{148C4C49-4E82-4219-B435-87C08D85E6BE}" presName="spNode" presStyleCnt="0"/>
      <dgm:spPr/>
      <dgm:t>
        <a:bodyPr/>
        <a:lstStyle/>
        <a:p>
          <a:endParaRPr kumimoji="1" lang="ja-JP" altLang="en-US"/>
        </a:p>
      </dgm:t>
    </dgm:pt>
    <dgm:pt modelId="{9527D15A-2D6C-4A5F-96AD-4C5BBE77B67D}" type="pres">
      <dgm:prSet presAssocID="{714E5E83-C885-4745-8070-D299E2EDB841}" presName="sibTrans" presStyleLbl="sibTrans1D1" presStyleIdx="5" presStyleCnt="6"/>
      <dgm:spPr/>
      <dgm:t>
        <a:bodyPr/>
        <a:lstStyle/>
        <a:p>
          <a:endParaRPr kumimoji="1" lang="ja-JP" altLang="en-US"/>
        </a:p>
      </dgm:t>
    </dgm:pt>
  </dgm:ptLst>
  <dgm:cxnLst>
    <dgm:cxn modelId="{9CDBE309-696D-4767-B812-8D99E4919DCE}" type="presOf" srcId="{CA212B9F-654D-49CA-8031-51E709D55CC1}" destId="{06CF0FDB-40A3-4652-989D-87BA247E9A09}" srcOrd="0" destOrd="0" presId="urn:microsoft.com/office/officeart/2005/8/layout/cycle5"/>
    <dgm:cxn modelId="{92CEC6E1-4730-4422-A933-12CA490F4DE6}" srcId="{5B2206CC-CED2-4B31-B145-532BBAFEF403}" destId="{B3591206-AA4E-4AE5-BF78-222876AEEC9F}" srcOrd="4" destOrd="0" parTransId="{87DD9E81-3A07-4345-8DAC-17BD41B0F8DC}" sibTransId="{EB2484D5-67C1-4336-85E1-0A79C9BC1CC5}"/>
    <dgm:cxn modelId="{FDAF6BCF-B776-40A0-983C-0E2CAE65C53E}" type="presOf" srcId="{60250619-A7FF-4705-8A41-7C4FE864D1A3}" destId="{03983051-C000-4C2B-975D-AD1476CFC018}" srcOrd="0" destOrd="0" presId="urn:microsoft.com/office/officeart/2005/8/layout/cycle5"/>
    <dgm:cxn modelId="{0626103B-342D-4EC8-A605-340E475E587C}" type="presOf" srcId="{5EC288F9-0F32-418C-9E6B-AAD0C7071A80}" destId="{D6437E0F-A79F-479F-BC85-E00B5DF3B52D}" srcOrd="0" destOrd="0" presId="urn:microsoft.com/office/officeart/2005/8/layout/cycle5"/>
    <dgm:cxn modelId="{D472080C-66A5-4E88-8296-0B309D98A035}" type="presOf" srcId="{82B0AAFE-F630-426A-B31A-2E807BB7EF0F}" destId="{0CBE4BAB-30E9-4417-853B-E958F4E117D8}" srcOrd="0" destOrd="0" presId="urn:microsoft.com/office/officeart/2005/8/layout/cycle5"/>
    <dgm:cxn modelId="{1B367414-EA4F-47D4-A047-A7B31B97AFB4}" type="presOf" srcId="{714E5E83-C885-4745-8070-D299E2EDB841}" destId="{9527D15A-2D6C-4A5F-96AD-4C5BBE77B67D}" srcOrd="0" destOrd="0" presId="urn:microsoft.com/office/officeart/2005/8/layout/cycle5"/>
    <dgm:cxn modelId="{0A0DB2D7-ABF9-4E52-B319-5D7BD8A8AD42}" type="presOf" srcId="{EB2484D5-67C1-4336-85E1-0A79C9BC1CC5}" destId="{6A361762-0B9C-4DB6-8307-F37DFD4EE8B2}" srcOrd="0" destOrd="0" presId="urn:microsoft.com/office/officeart/2005/8/layout/cycle5"/>
    <dgm:cxn modelId="{276AE5B2-FBF0-4000-932C-C546D74C5065}" type="presOf" srcId="{685CFC4F-064F-4E85-9905-7CC50FD9EC8B}" destId="{38DF3E87-6610-4965-BE74-6950D4E26012}" srcOrd="0" destOrd="0" presId="urn:microsoft.com/office/officeart/2005/8/layout/cycle5"/>
    <dgm:cxn modelId="{1E24A860-45D1-454F-96AD-432A3D911146}" type="presOf" srcId="{8BBCCE80-8A1D-4049-990E-B04A3BB76818}" destId="{F476E136-F09E-489D-A2CA-38FBD2245F16}" srcOrd="0" destOrd="0" presId="urn:microsoft.com/office/officeart/2005/8/layout/cycle5"/>
    <dgm:cxn modelId="{BFFA49A6-2EA8-4976-A519-CCB6549CE4A9}" srcId="{5B2206CC-CED2-4B31-B145-532BBAFEF403}" destId="{148C4C49-4E82-4219-B435-87C08D85E6BE}" srcOrd="5" destOrd="0" parTransId="{F2440A6A-122E-4AA8-BF93-ACA90A0D315B}" sibTransId="{714E5E83-C885-4745-8070-D299E2EDB841}"/>
    <dgm:cxn modelId="{A22E79A2-AF3D-4544-8455-F12148D5D01C}" srcId="{5B2206CC-CED2-4B31-B145-532BBAFEF403}" destId="{CA212B9F-654D-49CA-8031-51E709D55CC1}" srcOrd="2" destOrd="0" parTransId="{06C84EFF-A087-408E-8475-C3512E3AF346}" sibTransId="{A61395CD-4130-4618-B997-565F78645CCB}"/>
    <dgm:cxn modelId="{F74BA4A7-BD3F-491D-A57C-CB43C449D719}" type="presOf" srcId="{A61395CD-4130-4618-B997-565F78645CCB}" destId="{A669BFCD-0A91-443A-BCD2-AFD370589547}" srcOrd="0" destOrd="0" presId="urn:microsoft.com/office/officeart/2005/8/layout/cycle5"/>
    <dgm:cxn modelId="{4C935345-88C1-4F68-AA73-12164FC2CAD4}" type="presOf" srcId="{5B2206CC-CED2-4B31-B145-532BBAFEF403}" destId="{B842B17B-0E2C-47DD-9C04-04F04C6FE909}" srcOrd="0" destOrd="0" presId="urn:microsoft.com/office/officeart/2005/8/layout/cycle5"/>
    <dgm:cxn modelId="{C585991D-1187-4FE4-979B-280F0E6243DD}" srcId="{5B2206CC-CED2-4B31-B145-532BBAFEF403}" destId="{82B0AAFE-F630-426A-B31A-2E807BB7EF0F}" srcOrd="0" destOrd="0" parTransId="{D27BC23E-F21F-40D2-8BE5-0F4D218C7202}" sibTransId="{685CFC4F-064F-4E85-9905-7CC50FD9EC8B}"/>
    <dgm:cxn modelId="{A69B4FC0-9759-40F1-B460-279B55612824}" srcId="{5B2206CC-CED2-4B31-B145-532BBAFEF403}" destId="{60250619-A7FF-4705-8A41-7C4FE864D1A3}" srcOrd="1" destOrd="0" parTransId="{0452413D-393A-4F3B-84DF-28A8428D5C17}" sibTransId="{6B06EF56-2D10-4C7F-9AFC-3AC577640F04}"/>
    <dgm:cxn modelId="{BE6C2EFD-8973-4F9A-96D5-E942299597E5}" type="presOf" srcId="{148C4C49-4E82-4219-B435-87C08D85E6BE}" destId="{C6AFD423-889F-4A01-9632-DEF5BFB754BF}" srcOrd="0" destOrd="0" presId="urn:microsoft.com/office/officeart/2005/8/layout/cycle5"/>
    <dgm:cxn modelId="{E45B663A-F121-4E84-A7F7-E082AF6A2818}" type="presOf" srcId="{6B06EF56-2D10-4C7F-9AFC-3AC577640F04}" destId="{11CE9586-3ACE-4AAF-8585-D4397CC2C664}" srcOrd="0" destOrd="0" presId="urn:microsoft.com/office/officeart/2005/8/layout/cycle5"/>
    <dgm:cxn modelId="{A2E9E4F7-1FEE-4073-8F9D-20A45DCE9DC9}" srcId="{5B2206CC-CED2-4B31-B145-532BBAFEF403}" destId="{8BBCCE80-8A1D-4049-990E-B04A3BB76818}" srcOrd="3" destOrd="0" parTransId="{5CB58CB0-488A-4ECE-9C62-DC468934517E}" sibTransId="{5EC288F9-0F32-418C-9E6B-AAD0C7071A80}"/>
    <dgm:cxn modelId="{3416E5D9-26CA-46D8-ABF7-34CE5E9D00D7}" type="presOf" srcId="{B3591206-AA4E-4AE5-BF78-222876AEEC9F}" destId="{04F03603-B4BC-44EB-A2D8-2EB70F3F238C}" srcOrd="0" destOrd="0" presId="urn:microsoft.com/office/officeart/2005/8/layout/cycle5"/>
    <dgm:cxn modelId="{326812BA-A99D-4D76-B87F-4907A105CED5}" type="presParOf" srcId="{B842B17B-0E2C-47DD-9C04-04F04C6FE909}" destId="{0CBE4BAB-30E9-4417-853B-E958F4E117D8}" srcOrd="0" destOrd="0" presId="urn:microsoft.com/office/officeart/2005/8/layout/cycle5"/>
    <dgm:cxn modelId="{16505D85-7E46-46C4-8022-AFEDFE717939}" type="presParOf" srcId="{B842B17B-0E2C-47DD-9C04-04F04C6FE909}" destId="{C58BA0E4-BCDA-409D-B3D4-12894AC498EC}" srcOrd="1" destOrd="0" presId="urn:microsoft.com/office/officeart/2005/8/layout/cycle5"/>
    <dgm:cxn modelId="{F6A2C22F-7D4C-4B28-AA56-BCE9897094CD}" type="presParOf" srcId="{B842B17B-0E2C-47DD-9C04-04F04C6FE909}" destId="{38DF3E87-6610-4965-BE74-6950D4E26012}" srcOrd="2" destOrd="0" presId="urn:microsoft.com/office/officeart/2005/8/layout/cycle5"/>
    <dgm:cxn modelId="{50EC33E3-8054-4452-B3CF-8A5436BD15F2}" type="presParOf" srcId="{B842B17B-0E2C-47DD-9C04-04F04C6FE909}" destId="{03983051-C000-4C2B-975D-AD1476CFC018}" srcOrd="3" destOrd="0" presId="urn:microsoft.com/office/officeart/2005/8/layout/cycle5"/>
    <dgm:cxn modelId="{342B0088-AC32-45CC-8961-28FA02D9984D}" type="presParOf" srcId="{B842B17B-0E2C-47DD-9C04-04F04C6FE909}" destId="{A400C0CA-8AC6-4F96-94E6-38EFE26BF49A}" srcOrd="4" destOrd="0" presId="urn:microsoft.com/office/officeart/2005/8/layout/cycle5"/>
    <dgm:cxn modelId="{AADB2042-C242-47E1-A483-C6D9AB041892}" type="presParOf" srcId="{B842B17B-0E2C-47DD-9C04-04F04C6FE909}" destId="{11CE9586-3ACE-4AAF-8585-D4397CC2C664}" srcOrd="5" destOrd="0" presId="urn:microsoft.com/office/officeart/2005/8/layout/cycle5"/>
    <dgm:cxn modelId="{5F3488C0-A34D-443C-9748-FBCD034DE804}" type="presParOf" srcId="{B842B17B-0E2C-47DD-9C04-04F04C6FE909}" destId="{06CF0FDB-40A3-4652-989D-87BA247E9A09}" srcOrd="6" destOrd="0" presId="urn:microsoft.com/office/officeart/2005/8/layout/cycle5"/>
    <dgm:cxn modelId="{6FADC5C2-B37E-453B-8897-8AC84486C9A1}" type="presParOf" srcId="{B842B17B-0E2C-47DD-9C04-04F04C6FE909}" destId="{FD720442-4A38-41CC-B58C-39F3C66F55C6}" srcOrd="7" destOrd="0" presId="urn:microsoft.com/office/officeart/2005/8/layout/cycle5"/>
    <dgm:cxn modelId="{B5D36FB5-3B0C-4380-B230-9A57C64877BB}" type="presParOf" srcId="{B842B17B-0E2C-47DD-9C04-04F04C6FE909}" destId="{A669BFCD-0A91-443A-BCD2-AFD370589547}" srcOrd="8" destOrd="0" presId="urn:microsoft.com/office/officeart/2005/8/layout/cycle5"/>
    <dgm:cxn modelId="{D5E670F4-2DE9-4C51-B2D1-6B23092978B4}" type="presParOf" srcId="{B842B17B-0E2C-47DD-9C04-04F04C6FE909}" destId="{F476E136-F09E-489D-A2CA-38FBD2245F16}" srcOrd="9" destOrd="0" presId="urn:microsoft.com/office/officeart/2005/8/layout/cycle5"/>
    <dgm:cxn modelId="{CAE79ED2-685A-482E-AC3A-F1D8F952575E}" type="presParOf" srcId="{B842B17B-0E2C-47DD-9C04-04F04C6FE909}" destId="{4BF2792D-FB01-4D47-9398-0239EA2DD366}" srcOrd="10" destOrd="0" presId="urn:microsoft.com/office/officeart/2005/8/layout/cycle5"/>
    <dgm:cxn modelId="{F78DE953-824C-4915-A276-8AD12DD6B09C}" type="presParOf" srcId="{B842B17B-0E2C-47DD-9C04-04F04C6FE909}" destId="{D6437E0F-A79F-479F-BC85-E00B5DF3B52D}" srcOrd="11" destOrd="0" presId="urn:microsoft.com/office/officeart/2005/8/layout/cycle5"/>
    <dgm:cxn modelId="{13DF3F4A-8663-42C7-86FE-AB1018652319}" type="presParOf" srcId="{B842B17B-0E2C-47DD-9C04-04F04C6FE909}" destId="{04F03603-B4BC-44EB-A2D8-2EB70F3F238C}" srcOrd="12" destOrd="0" presId="urn:microsoft.com/office/officeart/2005/8/layout/cycle5"/>
    <dgm:cxn modelId="{5470E3AF-3D43-4E80-BA28-9973472D8B70}" type="presParOf" srcId="{B842B17B-0E2C-47DD-9C04-04F04C6FE909}" destId="{964274C2-BC0A-4C9E-B5D6-6A10DC7CE3B8}" srcOrd="13" destOrd="0" presId="urn:microsoft.com/office/officeart/2005/8/layout/cycle5"/>
    <dgm:cxn modelId="{F9CB4634-65F3-4C2B-94C5-D324628AD0BA}" type="presParOf" srcId="{B842B17B-0E2C-47DD-9C04-04F04C6FE909}" destId="{6A361762-0B9C-4DB6-8307-F37DFD4EE8B2}" srcOrd="14" destOrd="0" presId="urn:microsoft.com/office/officeart/2005/8/layout/cycle5"/>
    <dgm:cxn modelId="{5AD737BE-A645-478E-86E9-368515476D37}" type="presParOf" srcId="{B842B17B-0E2C-47DD-9C04-04F04C6FE909}" destId="{C6AFD423-889F-4A01-9632-DEF5BFB754BF}" srcOrd="15" destOrd="0" presId="urn:microsoft.com/office/officeart/2005/8/layout/cycle5"/>
    <dgm:cxn modelId="{67805345-637D-452C-A712-7D4DB6ADB34A}" type="presParOf" srcId="{B842B17B-0E2C-47DD-9C04-04F04C6FE909}" destId="{8FCFCF79-6065-4B01-BC66-4132871DC759}" srcOrd="16" destOrd="0" presId="urn:microsoft.com/office/officeart/2005/8/layout/cycle5"/>
    <dgm:cxn modelId="{9B10BE77-06D2-4E28-81B1-4812B0C85175}" type="presParOf" srcId="{B842B17B-0E2C-47DD-9C04-04F04C6FE909}" destId="{9527D15A-2D6C-4A5F-96AD-4C5BBE77B67D}" srcOrd="17" destOrd="0" presId="urn:microsoft.com/office/officeart/2005/8/layout/cycle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CBE4BAB-30E9-4417-853B-E958F4E117D8}">
      <dsp:nvSpPr>
        <dsp:cNvPr id="0" name=""/>
        <dsp:cNvSpPr/>
      </dsp:nvSpPr>
      <dsp:spPr>
        <a:xfrm>
          <a:off x="3406144" y="194521"/>
          <a:ext cx="1670277" cy="862239"/>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000" tIns="53340" rIns="72000" bIns="53340" numCol="1" spcCol="1270" anchor="ctr" anchorCtr="0">
          <a:noAutofit/>
        </a:bodyPr>
        <a:lstStyle/>
        <a:p>
          <a:pPr lvl="0" algn="ctr" defTabSz="622300">
            <a:lnSpc>
              <a:spcPct val="90000"/>
            </a:lnSpc>
            <a:spcBef>
              <a:spcPct val="0"/>
            </a:spcBef>
            <a:spcAft>
              <a:spcPts val="0"/>
            </a:spcAft>
          </a:pPr>
          <a:r>
            <a:rPr kumimoji="1" lang="en-US" altLang="ja-JP" sz="1400" kern="1200" dirty="0" smtClean="0">
              <a:latin typeface="Calibri" panose="020F0502020204030204" pitchFamily="34" charset="0"/>
            </a:rPr>
            <a:t>1.  Provision of Data owned by METI</a:t>
          </a:r>
          <a:endParaRPr kumimoji="1" lang="ja-JP" altLang="en-US" sz="1400" kern="1200" dirty="0">
            <a:latin typeface="Calibri" panose="020F0502020204030204" pitchFamily="34" charset="0"/>
          </a:endParaRPr>
        </a:p>
      </dsp:txBody>
      <dsp:txXfrm>
        <a:off x="3448235" y="236612"/>
        <a:ext cx="1586095" cy="778057"/>
      </dsp:txXfrm>
    </dsp:sp>
    <dsp:sp modelId="{38DF3E87-6610-4965-BE74-6950D4E26012}">
      <dsp:nvSpPr>
        <dsp:cNvPr id="0" name=""/>
        <dsp:cNvSpPr/>
      </dsp:nvSpPr>
      <dsp:spPr>
        <a:xfrm>
          <a:off x="2764894" y="806765"/>
          <a:ext cx="4059112" cy="4059112"/>
        </a:xfrm>
        <a:custGeom>
          <a:avLst/>
          <a:gdLst/>
          <a:ahLst/>
          <a:cxnLst/>
          <a:rect l="0" t="0" r="0" b="0"/>
          <a:pathLst>
            <a:path>
              <a:moveTo>
                <a:pt x="2490537" y="53045"/>
              </a:moveTo>
              <a:arcTo wR="2029556" hR="2029556" stAng="16987704" swAng="938863"/>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3983051-C000-4C2B-975D-AD1476CFC018}">
      <dsp:nvSpPr>
        <dsp:cNvPr id="0" name=""/>
        <dsp:cNvSpPr/>
      </dsp:nvSpPr>
      <dsp:spPr>
        <a:xfrm>
          <a:off x="5419934" y="1152129"/>
          <a:ext cx="1534056" cy="862239"/>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ts val="0"/>
            </a:spcAft>
          </a:pPr>
          <a:r>
            <a:rPr kumimoji="1" lang="en-US" altLang="ja-JP" sz="1400" kern="1200" dirty="0" smtClean="0">
              <a:latin typeface="Calibri" panose="020F0502020204030204" pitchFamily="34" charset="0"/>
            </a:rPr>
            <a:t>2.  Consideration of Technology and System</a:t>
          </a:r>
          <a:endParaRPr kumimoji="1" lang="ja-JP" altLang="en-US" sz="1400" kern="1200" dirty="0">
            <a:latin typeface="Calibri" panose="020F0502020204030204" pitchFamily="34" charset="0"/>
          </a:endParaRPr>
        </a:p>
      </dsp:txBody>
      <dsp:txXfrm>
        <a:off x="5462025" y="1194220"/>
        <a:ext cx="1449874" cy="778057"/>
      </dsp:txXfrm>
    </dsp:sp>
    <dsp:sp modelId="{11CE9586-3ACE-4AAF-8585-D4397CC2C664}">
      <dsp:nvSpPr>
        <dsp:cNvPr id="0" name=""/>
        <dsp:cNvSpPr/>
      </dsp:nvSpPr>
      <dsp:spPr>
        <a:xfrm>
          <a:off x="2375797" y="632210"/>
          <a:ext cx="4059112" cy="4059112"/>
        </a:xfrm>
        <a:custGeom>
          <a:avLst/>
          <a:gdLst/>
          <a:ahLst/>
          <a:cxnLst/>
          <a:rect l="0" t="0" r="0" b="0"/>
          <a:pathLst>
            <a:path>
              <a:moveTo>
                <a:pt x="4008014" y="1577005"/>
              </a:moveTo>
              <a:arcTo wR="2029556" hR="2029556" stAng="20826953" swAng="1047443"/>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6CF0FDB-40A3-4652-989D-87BA247E9A09}">
      <dsp:nvSpPr>
        <dsp:cNvPr id="0" name=""/>
        <dsp:cNvSpPr/>
      </dsp:nvSpPr>
      <dsp:spPr>
        <a:xfrm>
          <a:off x="5360677" y="3024331"/>
          <a:ext cx="1761051" cy="862239"/>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3340" rIns="0" bIns="53340" numCol="1" spcCol="1270" anchor="ctr" anchorCtr="0">
          <a:noAutofit/>
        </a:bodyPr>
        <a:lstStyle/>
        <a:p>
          <a:pPr lvl="0" algn="ctr" defTabSz="622300">
            <a:lnSpc>
              <a:spcPct val="90000"/>
            </a:lnSpc>
            <a:spcBef>
              <a:spcPct val="0"/>
            </a:spcBef>
            <a:spcAft>
              <a:spcPts val="0"/>
            </a:spcAft>
          </a:pPr>
          <a:r>
            <a:rPr kumimoji="1" lang="en-US" altLang="ja-JP" sz="1400" kern="1200" dirty="0" smtClean="0">
              <a:latin typeface="Calibri" panose="020F0502020204030204" pitchFamily="34" charset="0"/>
            </a:rPr>
            <a:t>3.  Construction of Data Portal Site</a:t>
          </a:r>
        </a:p>
      </dsp:txBody>
      <dsp:txXfrm>
        <a:off x="5402768" y="3066422"/>
        <a:ext cx="1676869" cy="778057"/>
      </dsp:txXfrm>
    </dsp:sp>
    <dsp:sp modelId="{A669BFCD-0A91-443A-BCD2-AFD370589547}">
      <dsp:nvSpPr>
        <dsp:cNvPr id="0" name=""/>
        <dsp:cNvSpPr/>
      </dsp:nvSpPr>
      <dsp:spPr>
        <a:xfrm>
          <a:off x="2733711" y="218640"/>
          <a:ext cx="4059112" cy="4059112"/>
        </a:xfrm>
        <a:custGeom>
          <a:avLst/>
          <a:gdLst/>
          <a:ahLst/>
          <a:cxnLst/>
          <a:rect l="0" t="0" r="0" b="0"/>
          <a:pathLst>
            <a:path>
              <a:moveTo>
                <a:pt x="3085011" y="3763082"/>
              </a:moveTo>
              <a:arcTo wR="2029556" hR="2029556" stAng="3519895" swAng="881483"/>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F476E136-F09E-489D-A2CA-38FBD2245F16}">
      <dsp:nvSpPr>
        <dsp:cNvPr id="0" name=""/>
        <dsp:cNvSpPr/>
      </dsp:nvSpPr>
      <dsp:spPr>
        <a:xfrm>
          <a:off x="3482343" y="4034304"/>
          <a:ext cx="1696224" cy="862239"/>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53340" rIns="0" bIns="53340" numCol="1" spcCol="1270" anchor="ctr" anchorCtr="0">
          <a:noAutofit/>
        </a:bodyPr>
        <a:lstStyle/>
        <a:p>
          <a:pPr lvl="0" algn="ctr" defTabSz="622300">
            <a:lnSpc>
              <a:spcPct val="90000"/>
            </a:lnSpc>
            <a:spcBef>
              <a:spcPct val="0"/>
            </a:spcBef>
            <a:spcAft>
              <a:spcPts val="0"/>
            </a:spcAft>
          </a:pPr>
          <a:r>
            <a:rPr kumimoji="1" lang="en-US" altLang="ja-JP" sz="1400" kern="1200" dirty="0" smtClean="0">
              <a:latin typeface="Calibri" panose="020F0502020204030204" pitchFamily="34" charset="0"/>
            </a:rPr>
            <a:t>4.  Creation and Share of Open Data Utilization Cases</a:t>
          </a:r>
          <a:endParaRPr kumimoji="1" lang="ja-JP" altLang="en-US" sz="1400" kern="1200" dirty="0">
            <a:latin typeface="Calibri" panose="020F0502020204030204" pitchFamily="34" charset="0"/>
          </a:endParaRPr>
        </a:p>
      </dsp:txBody>
      <dsp:txXfrm>
        <a:off x="3524434" y="4076395"/>
        <a:ext cx="1612042" cy="778057"/>
      </dsp:txXfrm>
    </dsp:sp>
    <dsp:sp modelId="{D6437E0F-A79F-479F-BC85-E00B5DF3B52D}">
      <dsp:nvSpPr>
        <dsp:cNvPr id="0" name=""/>
        <dsp:cNvSpPr/>
      </dsp:nvSpPr>
      <dsp:spPr>
        <a:xfrm>
          <a:off x="1712221" y="275735"/>
          <a:ext cx="4059112" cy="4059112"/>
        </a:xfrm>
        <a:custGeom>
          <a:avLst/>
          <a:gdLst/>
          <a:ahLst/>
          <a:cxnLst/>
          <a:rect l="0" t="0" r="0" b="0"/>
          <a:pathLst>
            <a:path>
              <a:moveTo>
                <a:pt x="1560342" y="4004128"/>
              </a:moveTo>
              <a:arcTo wR="2029556" hR="2029556" stAng="6202030" swAng="1105627"/>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04F03603-B4BC-44EB-A2D8-2EB70F3F238C}">
      <dsp:nvSpPr>
        <dsp:cNvPr id="0" name=""/>
        <dsp:cNvSpPr/>
      </dsp:nvSpPr>
      <dsp:spPr>
        <a:xfrm>
          <a:off x="1342567" y="3046339"/>
          <a:ext cx="1746698" cy="862239"/>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en-US" altLang="ja-JP" sz="1400" kern="1200" dirty="0" smtClean="0">
              <a:latin typeface="Calibri" panose="020F0502020204030204" pitchFamily="34" charset="0"/>
            </a:rPr>
            <a:t>5.  Utilization by Residents and Businesses</a:t>
          </a:r>
          <a:endParaRPr kumimoji="1" lang="ja-JP" altLang="en-US" sz="1400" kern="1200" dirty="0">
            <a:latin typeface="Calibri" panose="020F0502020204030204" pitchFamily="34" charset="0"/>
          </a:endParaRPr>
        </a:p>
      </dsp:txBody>
      <dsp:txXfrm>
        <a:off x="1384658" y="3088430"/>
        <a:ext cx="1662516" cy="778057"/>
      </dsp:txXfrm>
    </dsp:sp>
    <dsp:sp modelId="{6A361762-0B9C-4DB6-8307-F37DFD4EE8B2}">
      <dsp:nvSpPr>
        <dsp:cNvPr id="0" name=""/>
        <dsp:cNvSpPr/>
      </dsp:nvSpPr>
      <dsp:spPr>
        <a:xfrm>
          <a:off x="2035358" y="754368"/>
          <a:ext cx="4059112" cy="4059112"/>
        </a:xfrm>
        <a:custGeom>
          <a:avLst/>
          <a:gdLst/>
          <a:ahLst/>
          <a:cxnLst/>
          <a:rect l="0" t="0" r="0" b="0"/>
          <a:pathLst>
            <a:path>
              <a:moveTo>
                <a:pt x="829" y="2087585"/>
              </a:moveTo>
              <a:arcTo wR="2029556" hR="2029556" stAng="10701695" swAng="1061326"/>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 modelId="{C6AFD423-889F-4A01-9632-DEF5BFB754BF}">
      <dsp:nvSpPr>
        <dsp:cNvPr id="0" name=""/>
        <dsp:cNvSpPr/>
      </dsp:nvSpPr>
      <dsp:spPr>
        <a:xfrm>
          <a:off x="1554179" y="1166629"/>
          <a:ext cx="1535091" cy="862239"/>
        </a:xfrm>
        <a:prstGeom prst="roundRect">
          <a:avLst/>
        </a:prstGeom>
        <a:solidFill>
          <a:schemeClr val="lt1">
            <a:hueOff val="0"/>
            <a:satOff val="0"/>
            <a:lumOff val="0"/>
            <a:alphaOff val="0"/>
          </a:schemeClr>
        </a:solidFill>
        <a:ln w="25400"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lvl="0" algn="ctr" defTabSz="622300">
            <a:lnSpc>
              <a:spcPct val="90000"/>
            </a:lnSpc>
            <a:spcBef>
              <a:spcPct val="0"/>
            </a:spcBef>
            <a:spcAft>
              <a:spcPct val="35000"/>
            </a:spcAft>
          </a:pPr>
          <a:r>
            <a:rPr kumimoji="1" lang="en-US" altLang="ja-JP" sz="1400" kern="1200" dirty="0" smtClean="0">
              <a:latin typeface="Calibri" panose="020F0502020204030204" pitchFamily="34" charset="0"/>
            </a:rPr>
            <a:t>6.  Recognition of Needs and Challenges</a:t>
          </a:r>
          <a:endParaRPr kumimoji="1" lang="ja-JP" altLang="en-US" sz="1400" kern="1200" dirty="0">
            <a:latin typeface="Calibri" panose="020F0502020204030204" pitchFamily="34" charset="0"/>
          </a:endParaRPr>
        </a:p>
      </dsp:txBody>
      <dsp:txXfrm>
        <a:off x="1596270" y="1208720"/>
        <a:ext cx="1450909" cy="778057"/>
      </dsp:txXfrm>
    </dsp:sp>
    <dsp:sp modelId="{9527D15A-2D6C-4A5F-96AD-4C5BBE77B67D}">
      <dsp:nvSpPr>
        <dsp:cNvPr id="0" name=""/>
        <dsp:cNvSpPr/>
      </dsp:nvSpPr>
      <dsp:spPr>
        <a:xfrm>
          <a:off x="1720029" y="797179"/>
          <a:ext cx="4059112" cy="4059112"/>
        </a:xfrm>
        <a:custGeom>
          <a:avLst/>
          <a:gdLst/>
          <a:ahLst/>
          <a:cxnLst/>
          <a:rect l="0" t="0" r="0" b="0"/>
          <a:pathLst>
            <a:path>
              <a:moveTo>
                <a:pt x="1012183" y="273409"/>
              </a:moveTo>
              <a:arcTo wR="2029556" hR="2029556" stAng="14394923" swAng="918501"/>
            </a:path>
          </a:pathLst>
        </a:custGeom>
        <a:noFill/>
        <a:ln w="9525" cap="flat" cmpd="sng" algn="ctr">
          <a:solidFill>
            <a:schemeClr val="dk1">
              <a:hueOff val="0"/>
              <a:satOff val="0"/>
              <a:lumOff val="0"/>
              <a:alphaOff val="0"/>
            </a:schemeClr>
          </a:solidFill>
          <a:prstDash val="solid"/>
          <a:tailEnd type="arrow"/>
        </a:ln>
        <a:effectLst/>
      </dsp:spPr>
      <dsp:style>
        <a:lnRef idx="1">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5">
  <dgm:title val=""/>
  <dgm:desc val=""/>
  <dgm:catLst>
    <dgm:cat type="cycle" pri="3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ycle">
    <dgm:varLst>
      <dgm:dir/>
      <dgm:resizeHandles val="exact"/>
    </dgm:varLst>
    <dgm:choose name="Name0">
      <dgm:if name="Name1" func="var" arg="dir" op="equ" val="norm">
        <dgm:choose name="Name2">
          <dgm:if name="Name3" axis="ch" ptType="node" func="cnt" op="gt" val="2">
            <dgm:alg type="cycle">
              <dgm:param type="stAng" val="0"/>
              <dgm:param type="spanAng" val="360"/>
            </dgm:alg>
          </dgm:if>
          <dgm:else name="Name4">
            <dgm:alg type="cycle">
              <dgm:param type="stAng" val="-90"/>
              <dgm:param type="spanAng" val="360"/>
            </dgm:alg>
          </dgm:else>
        </dgm:choose>
      </dgm:if>
      <dgm:else name="Name5">
        <dgm:choose name="Name6">
          <dgm:if name="Name7" axis="ch" ptType="node" func="cnt" op="gt" val="2">
            <dgm:alg type="cycle">
              <dgm:param type="stAng" val="0"/>
              <dgm:param type="spanAng" val="-360"/>
            </dgm:alg>
          </dgm:if>
          <dgm:else name="Name8">
            <dgm:alg type="cycle">
              <dgm:param type="stAng" val="90"/>
              <dgm:param type="spanAng" val="-360"/>
            </dgm:alg>
          </dgm:else>
        </dgm:choose>
      </dgm:else>
    </dgm:choose>
    <dgm:shape xmlns:r="http://schemas.openxmlformats.org/officeDocument/2006/relationships" r:blip="">
      <dgm:adjLst/>
    </dgm:shape>
    <dgm:presOf/>
    <dgm:choose name="Name9">
      <dgm:if name="Name10" func="var" arg="dir" op="equ" val="norm">
        <dgm:constrLst>
          <dgm:constr type="w" for="ch" forName="node" refType="w"/>
          <dgm:constr type="w" for="ch" ptType="sibTrans" refType="w" refFor="ch" refForName="node" op="equ" fact="0.3"/>
          <dgm:constr type="diam" for="ch" ptType="sibTrans" refType="diam" op="equ"/>
          <dgm:constr type="sibSp" refType="w" refFor="ch" refForName="node" op="equ" fact="0.15"/>
          <dgm:constr type="w" for="ch" forName="spNode" refType="sibSp" fact="1.6"/>
          <dgm:constr type="primFontSz" for="ch" forName="node" op="equ" val="65"/>
        </dgm:constrLst>
      </dgm:if>
      <dgm:else name="Name11">
        <dgm:constrLst>
          <dgm:constr type="w" for="ch" forName="node" refType="w"/>
          <dgm:constr type="w" for="ch" ptType="sibTrans" refType="w" refFor="ch" refForName="node" op="equ" fact="0.3"/>
          <dgm:constr type="diam" for="ch" ptType="sibTrans" refType="diam" fact="-1"/>
          <dgm:constr type="diam" for="ch" refType="diam" op="equ" fact="-1"/>
          <dgm:constr type="sibSp" refType="w" refFor="ch" refForName="node" op="equ" fact="0.15"/>
          <dgm:constr type="w" for="ch" forName="spNode" refType="sibSp" fact="1.6"/>
          <dgm:constr type="primFontSz" for="ch" forName="node" op="equ" val="65"/>
        </dgm:constrLst>
      </dgm:else>
    </dgm:choose>
    <dgm:ruleLst/>
    <dgm:forEach name="Name12" axis="ch" ptType="node">
      <dgm:layoutNode name="node">
        <dgm:varLst>
          <dgm:bulletEnabled val="1"/>
        </dgm:varLst>
        <dgm:alg type="tx"/>
        <dgm:shape xmlns:r="http://schemas.openxmlformats.org/officeDocument/2006/relationships" type="roundRect" r:blip="">
          <dgm:adjLst/>
        </dgm:shape>
        <dgm:presOf axis="desOrSelf" ptType="node"/>
        <dgm:constrLst>
          <dgm:constr type="h" refType="w" fact="0.6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3">
        <dgm:if name="Name14" axis="par ch" ptType="doc node" func="cnt" op="gt" val="1">
          <dgm:layoutNode name="spNode">
            <dgm:alg type="sp"/>
            <dgm:shape xmlns:r="http://schemas.openxmlformats.org/officeDocument/2006/relationships" r:blip="">
              <dgm:adjLst/>
            </dgm:shape>
            <dgm:presOf/>
            <dgm:constrLst>
              <dgm:constr type="h" refType="w"/>
            </dgm:constrLst>
            <dgm:ruleLst/>
          </dgm:layoutNode>
          <dgm:forEach name="Name15" axis="followSib" ptType="sibTrans" hideLastTrans="0" cnt="1">
            <dgm:layoutNode name="sibTrans">
              <dgm:alg type="conn">
                <dgm:param type="dim" val="1D"/>
                <dgm:param type="connRout" val="curve"/>
                <dgm:param type="begPts" val="radial"/>
                <dgm:param type="endPts" val="radial"/>
              </dgm:alg>
              <dgm:shape xmlns:r="http://schemas.openxmlformats.org/officeDocument/2006/relationships" type="conn" r:blip="">
                <dgm:adjLst/>
              </dgm:shape>
              <dgm:presOf axis="self"/>
              <dgm:constrLst>
                <dgm:constr type="h" refType="w" fact="0.65"/>
                <dgm:constr type="connDist"/>
                <dgm:constr type="begPad" refType="connDist" fact="0.2"/>
                <dgm:constr type="endPad" refType="connDist" fact="0.2"/>
              </dgm:constrLst>
              <dgm:ruleLst/>
            </dgm:layoutNode>
          </dgm:forEach>
        </dgm:if>
        <dgm:else name="Name16"/>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9.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19413" cy="492125"/>
          </a:xfrm>
          <a:prstGeom prst="rect">
            <a:avLst/>
          </a:prstGeom>
          <a:noFill/>
          <a:ln w="9525">
            <a:noFill/>
            <a:miter lim="800000"/>
            <a:headEnd/>
            <a:tailEnd/>
          </a:ln>
        </p:spPr>
        <p:txBody>
          <a:bodyPr vert="horz" wrap="square" lIns="91383" tIns="45692" rIns="91383" bIns="45692" numCol="1" anchor="t" anchorCtr="0" compatLnSpc="1">
            <a:prstTxWarp prst="textNoShape">
              <a:avLst/>
            </a:prstTxWarp>
          </a:bodyPr>
          <a:lstStyle>
            <a:lvl1pPr defTabSz="904529" eaLnBrk="1" hangingPunct="1">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3075" name="Rectangle 3"/>
          <p:cNvSpPr>
            <a:spLocks noGrp="1" noChangeArrowheads="1"/>
          </p:cNvSpPr>
          <p:nvPr>
            <p:ph type="dt" sz="quarter" idx="1"/>
          </p:nvPr>
        </p:nvSpPr>
        <p:spPr bwMode="auto">
          <a:xfrm>
            <a:off x="3814763" y="0"/>
            <a:ext cx="2919412" cy="492125"/>
          </a:xfrm>
          <a:prstGeom prst="rect">
            <a:avLst/>
          </a:prstGeom>
          <a:noFill/>
          <a:ln w="9525">
            <a:noFill/>
            <a:miter lim="800000"/>
            <a:headEnd/>
            <a:tailEnd/>
          </a:ln>
        </p:spPr>
        <p:txBody>
          <a:bodyPr vert="horz" wrap="square" lIns="91383" tIns="45692" rIns="91383" bIns="45692" numCol="1" anchor="t" anchorCtr="0" compatLnSpc="1">
            <a:prstTxWarp prst="textNoShape">
              <a:avLst/>
            </a:prstTxWarp>
          </a:bodyPr>
          <a:lstStyle>
            <a:lvl1pPr algn="r" defTabSz="904529" eaLnBrk="1" hangingPunct="1">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3076" name="Rectangle 4"/>
          <p:cNvSpPr>
            <a:spLocks noGrp="1" noChangeArrowheads="1"/>
          </p:cNvSpPr>
          <p:nvPr>
            <p:ph type="ftr" sz="quarter" idx="2"/>
          </p:nvPr>
        </p:nvSpPr>
        <p:spPr bwMode="auto">
          <a:xfrm>
            <a:off x="0" y="9372600"/>
            <a:ext cx="2919413" cy="492125"/>
          </a:xfrm>
          <a:prstGeom prst="rect">
            <a:avLst/>
          </a:prstGeom>
          <a:noFill/>
          <a:ln w="9525">
            <a:noFill/>
            <a:miter lim="800000"/>
            <a:headEnd/>
            <a:tailEnd/>
          </a:ln>
        </p:spPr>
        <p:txBody>
          <a:bodyPr vert="horz" wrap="square" lIns="91383" tIns="45692" rIns="91383" bIns="45692" numCol="1" anchor="b" anchorCtr="0" compatLnSpc="1">
            <a:prstTxWarp prst="textNoShape">
              <a:avLst/>
            </a:prstTxWarp>
          </a:bodyPr>
          <a:lstStyle>
            <a:lvl1pPr defTabSz="904529" eaLnBrk="1" hangingPunct="1">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3077" name="Rectangle 5"/>
          <p:cNvSpPr>
            <a:spLocks noGrp="1" noChangeArrowheads="1"/>
          </p:cNvSpPr>
          <p:nvPr>
            <p:ph type="sldNum" sz="quarter" idx="3"/>
          </p:nvPr>
        </p:nvSpPr>
        <p:spPr bwMode="auto">
          <a:xfrm>
            <a:off x="3814763" y="9372600"/>
            <a:ext cx="2919412" cy="492125"/>
          </a:xfrm>
          <a:prstGeom prst="rect">
            <a:avLst/>
          </a:prstGeom>
          <a:noFill/>
          <a:ln w="9525">
            <a:noFill/>
            <a:miter lim="800000"/>
            <a:headEnd/>
            <a:tailEnd/>
          </a:ln>
        </p:spPr>
        <p:txBody>
          <a:bodyPr vert="horz" wrap="square" lIns="91383" tIns="45692" rIns="91383" bIns="45692" numCol="1" anchor="b" anchorCtr="0" compatLnSpc="1">
            <a:prstTxWarp prst="textNoShape">
              <a:avLst/>
            </a:prstTxWarp>
          </a:bodyPr>
          <a:lstStyle>
            <a:lvl1pPr algn="r" defTabSz="903288" eaLnBrk="1" hangingPunct="1">
              <a:defRPr sz="1200" b="0">
                <a:solidFill>
                  <a:schemeClr val="tx1"/>
                </a:solidFill>
              </a:defRPr>
            </a:lvl1pPr>
          </a:lstStyle>
          <a:p>
            <a:fld id="{29768D28-A945-4154-9986-6C7C6E251434}" type="slidenum">
              <a:rPr lang="en-US" altLang="ja-JP"/>
              <a:pPr/>
              <a:t>‹#›</a:t>
            </a:fld>
            <a:endParaRPr lang="en-US" altLang="ja-JP"/>
          </a:p>
        </p:txBody>
      </p:sp>
    </p:spTree>
    <p:extLst>
      <p:ext uri="{BB962C8B-B14F-4D97-AF65-F5344CB8AC3E}">
        <p14:creationId xmlns:p14="http://schemas.microsoft.com/office/powerpoint/2010/main" val="1658465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19413" cy="492125"/>
          </a:xfrm>
          <a:prstGeom prst="rect">
            <a:avLst/>
          </a:prstGeom>
          <a:noFill/>
          <a:ln w="9525">
            <a:noFill/>
            <a:miter lim="800000"/>
            <a:headEnd/>
            <a:tailEnd/>
          </a:ln>
        </p:spPr>
        <p:txBody>
          <a:bodyPr vert="horz" wrap="square" lIns="91383" tIns="45692" rIns="91383" bIns="45692" numCol="1" anchor="t" anchorCtr="0" compatLnSpc="1">
            <a:prstTxWarp prst="textNoShape">
              <a:avLst/>
            </a:prstTxWarp>
          </a:bodyPr>
          <a:lstStyle>
            <a:lvl1pPr defTabSz="904529" eaLnBrk="1" hangingPunct="1">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5123" name="Rectangle 3"/>
          <p:cNvSpPr>
            <a:spLocks noGrp="1" noChangeArrowheads="1"/>
          </p:cNvSpPr>
          <p:nvPr>
            <p:ph type="dt" idx="1"/>
          </p:nvPr>
        </p:nvSpPr>
        <p:spPr bwMode="auto">
          <a:xfrm>
            <a:off x="3814763" y="0"/>
            <a:ext cx="2919412" cy="492125"/>
          </a:xfrm>
          <a:prstGeom prst="rect">
            <a:avLst/>
          </a:prstGeom>
          <a:noFill/>
          <a:ln w="9525">
            <a:noFill/>
            <a:miter lim="800000"/>
            <a:headEnd/>
            <a:tailEnd/>
          </a:ln>
        </p:spPr>
        <p:txBody>
          <a:bodyPr vert="horz" wrap="square" lIns="91383" tIns="45692" rIns="91383" bIns="45692" numCol="1" anchor="t" anchorCtr="0" compatLnSpc="1">
            <a:prstTxWarp prst="textNoShape">
              <a:avLst/>
            </a:prstTxWarp>
          </a:bodyPr>
          <a:lstStyle>
            <a:lvl1pPr algn="r" defTabSz="904529" eaLnBrk="1" hangingPunct="1">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25604" name="Rectangle 4"/>
          <p:cNvSpPr>
            <a:spLocks noGrp="1" noRot="1" noChangeAspect="1" noChangeArrowheads="1" noTextEdit="1"/>
          </p:cNvSpPr>
          <p:nvPr>
            <p:ph type="sldImg" idx="2"/>
          </p:nvPr>
        </p:nvSpPr>
        <p:spPr bwMode="auto">
          <a:xfrm>
            <a:off x="695325" y="739775"/>
            <a:ext cx="5345113" cy="3700463"/>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1513" y="4686300"/>
            <a:ext cx="5392737" cy="4440238"/>
          </a:xfrm>
          <a:prstGeom prst="rect">
            <a:avLst/>
          </a:prstGeom>
          <a:noFill/>
          <a:ln w="9525">
            <a:noFill/>
            <a:miter lim="800000"/>
            <a:headEnd/>
            <a:tailEnd/>
          </a:ln>
        </p:spPr>
        <p:txBody>
          <a:bodyPr vert="horz" wrap="square" lIns="91383" tIns="45692" rIns="91383" bIns="45692"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5126" name="Rectangle 6"/>
          <p:cNvSpPr>
            <a:spLocks noGrp="1" noChangeArrowheads="1"/>
          </p:cNvSpPr>
          <p:nvPr>
            <p:ph type="ftr" sz="quarter" idx="4"/>
          </p:nvPr>
        </p:nvSpPr>
        <p:spPr bwMode="auto">
          <a:xfrm>
            <a:off x="0" y="9372600"/>
            <a:ext cx="2919413" cy="492125"/>
          </a:xfrm>
          <a:prstGeom prst="rect">
            <a:avLst/>
          </a:prstGeom>
          <a:noFill/>
          <a:ln w="9525">
            <a:noFill/>
            <a:miter lim="800000"/>
            <a:headEnd/>
            <a:tailEnd/>
          </a:ln>
        </p:spPr>
        <p:txBody>
          <a:bodyPr vert="horz" wrap="square" lIns="91383" tIns="45692" rIns="91383" bIns="45692" numCol="1" anchor="b" anchorCtr="0" compatLnSpc="1">
            <a:prstTxWarp prst="textNoShape">
              <a:avLst/>
            </a:prstTxWarp>
          </a:bodyPr>
          <a:lstStyle>
            <a:lvl1pPr defTabSz="904529" eaLnBrk="1" hangingPunct="1">
              <a:buFontTx/>
              <a:buNone/>
              <a:defRPr sz="1200" b="0">
                <a:solidFill>
                  <a:schemeClr val="tx1"/>
                </a:solidFill>
                <a:latin typeface="Arial" charset="0"/>
                <a:ea typeface="ＭＳ Ｐゴシック" pitchFamily="50" charset="-128"/>
              </a:defRPr>
            </a:lvl1pPr>
          </a:lstStyle>
          <a:p>
            <a:pPr>
              <a:defRPr/>
            </a:pPr>
            <a:endParaRPr lang="en-US" altLang="ja-JP"/>
          </a:p>
        </p:txBody>
      </p:sp>
      <p:sp>
        <p:nvSpPr>
          <p:cNvPr id="5127" name="Rectangle 7"/>
          <p:cNvSpPr>
            <a:spLocks noGrp="1" noChangeArrowheads="1"/>
          </p:cNvSpPr>
          <p:nvPr>
            <p:ph type="sldNum" sz="quarter" idx="5"/>
          </p:nvPr>
        </p:nvSpPr>
        <p:spPr bwMode="auto">
          <a:xfrm>
            <a:off x="3814763" y="9372600"/>
            <a:ext cx="2919412" cy="492125"/>
          </a:xfrm>
          <a:prstGeom prst="rect">
            <a:avLst/>
          </a:prstGeom>
          <a:noFill/>
          <a:ln w="9525">
            <a:noFill/>
            <a:miter lim="800000"/>
            <a:headEnd/>
            <a:tailEnd/>
          </a:ln>
        </p:spPr>
        <p:txBody>
          <a:bodyPr vert="horz" wrap="square" lIns="91383" tIns="45692" rIns="91383" bIns="45692" numCol="1" anchor="b" anchorCtr="0" compatLnSpc="1">
            <a:prstTxWarp prst="textNoShape">
              <a:avLst/>
            </a:prstTxWarp>
          </a:bodyPr>
          <a:lstStyle>
            <a:lvl1pPr algn="r" defTabSz="903288" eaLnBrk="1" hangingPunct="1">
              <a:defRPr sz="1200" b="0">
                <a:solidFill>
                  <a:schemeClr val="tx1"/>
                </a:solidFill>
              </a:defRPr>
            </a:lvl1pPr>
          </a:lstStyle>
          <a:p>
            <a:fld id="{7C0494B0-0A07-4CEF-A752-55F7011C2461}" type="slidenum">
              <a:rPr lang="en-US" altLang="ja-JP"/>
              <a:pPr/>
              <a:t>‹#›</a:t>
            </a:fld>
            <a:endParaRPr lang="en-US" altLang="ja-JP"/>
          </a:p>
        </p:txBody>
      </p:sp>
    </p:spTree>
    <p:extLst>
      <p:ext uri="{BB962C8B-B14F-4D97-AF65-F5344CB8AC3E}">
        <p14:creationId xmlns:p14="http://schemas.microsoft.com/office/powerpoint/2010/main" val="43459599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1pPr>
    <a:lvl2pPr marL="4556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2pPr>
    <a:lvl3pPr marL="9128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3pPr>
    <a:lvl4pPr marL="13700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4pPr>
    <a:lvl5pPr marL="1827213"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ＭＳ Ｐ明朝" pitchFamily="-112" charset="-128"/>
      </a:defRPr>
    </a:lvl5pPr>
    <a:lvl6pPr marL="2284538" algn="l" defTabSz="913815" rtl="0" eaLnBrk="1" latinLnBrk="0" hangingPunct="1">
      <a:defRPr kumimoji="1" sz="1200" kern="1200">
        <a:solidFill>
          <a:schemeClr val="tx1"/>
        </a:solidFill>
        <a:latin typeface="+mn-lt"/>
        <a:ea typeface="+mn-ea"/>
        <a:cs typeface="+mn-cs"/>
      </a:defRPr>
    </a:lvl6pPr>
    <a:lvl7pPr marL="2741445" algn="l" defTabSz="913815" rtl="0" eaLnBrk="1" latinLnBrk="0" hangingPunct="1">
      <a:defRPr kumimoji="1" sz="1200" kern="1200">
        <a:solidFill>
          <a:schemeClr val="tx1"/>
        </a:solidFill>
        <a:latin typeface="+mn-lt"/>
        <a:ea typeface="+mn-ea"/>
        <a:cs typeface="+mn-cs"/>
      </a:defRPr>
    </a:lvl7pPr>
    <a:lvl8pPr marL="3198355" algn="l" defTabSz="913815" rtl="0" eaLnBrk="1" latinLnBrk="0" hangingPunct="1">
      <a:defRPr kumimoji="1" sz="1200" kern="1200">
        <a:solidFill>
          <a:schemeClr val="tx1"/>
        </a:solidFill>
        <a:latin typeface="+mn-lt"/>
        <a:ea typeface="+mn-ea"/>
        <a:cs typeface="+mn-cs"/>
      </a:defRPr>
    </a:lvl8pPr>
    <a:lvl9pPr marL="3655260" algn="l" defTabSz="913815"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スライド イメージ プレースホルダ 1"/>
          <p:cNvSpPr>
            <a:spLocks noGrp="1" noRot="1" noChangeAspect="1" noTextEdit="1"/>
          </p:cNvSpPr>
          <p:nvPr>
            <p:ph type="sldImg"/>
          </p:nvPr>
        </p:nvSpPr>
        <p:spPr>
          <a:xfrm>
            <a:off x="696913" y="739775"/>
            <a:ext cx="5341937" cy="3698875"/>
          </a:xfrm>
          <a:ln/>
        </p:spPr>
      </p:sp>
      <p:sp>
        <p:nvSpPr>
          <p:cNvPr id="30723" name="ノート プレースホルダ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smtClean="0">
              <a:latin typeface="Arial" pitchFamily="34" charset="0"/>
            </a:endParaRPr>
          </a:p>
        </p:txBody>
      </p:sp>
      <p:sp>
        <p:nvSpPr>
          <p:cNvPr id="30724" name="スライド番号プレースホルダ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1700">
              <a:spcBef>
                <a:spcPct val="30000"/>
              </a:spcBef>
              <a:defRPr kumimoji="1" sz="1200">
                <a:solidFill>
                  <a:schemeClr val="tx1"/>
                </a:solidFill>
                <a:latin typeface="Arial" pitchFamily="34" charset="0"/>
                <a:ea typeface="ＭＳ Ｐ明朝" pitchFamily="18" charset="-128"/>
              </a:defRPr>
            </a:lvl1pPr>
            <a:lvl2pPr marL="742950" indent="-285750" defTabSz="901700">
              <a:spcBef>
                <a:spcPct val="30000"/>
              </a:spcBef>
              <a:defRPr kumimoji="1" sz="1200">
                <a:solidFill>
                  <a:schemeClr val="tx1"/>
                </a:solidFill>
                <a:latin typeface="Arial" pitchFamily="34" charset="0"/>
                <a:ea typeface="ＭＳ Ｐ明朝" pitchFamily="18" charset="-128"/>
              </a:defRPr>
            </a:lvl2pPr>
            <a:lvl3pPr marL="1143000" indent="-228600" defTabSz="901700">
              <a:spcBef>
                <a:spcPct val="30000"/>
              </a:spcBef>
              <a:defRPr kumimoji="1" sz="1200">
                <a:solidFill>
                  <a:schemeClr val="tx1"/>
                </a:solidFill>
                <a:latin typeface="Arial" pitchFamily="34" charset="0"/>
                <a:ea typeface="ＭＳ Ｐ明朝" pitchFamily="18" charset="-128"/>
              </a:defRPr>
            </a:lvl3pPr>
            <a:lvl4pPr marL="1600200" indent="-228600" defTabSz="901700">
              <a:spcBef>
                <a:spcPct val="30000"/>
              </a:spcBef>
              <a:defRPr kumimoji="1" sz="1200">
                <a:solidFill>
                  <a:schemeClr val="tx1"/>
                </a:solidFill>
                <a:latin typeface="Arial" pitchFamily="34" charset="0"/>
                <a:ea typeface="ＭＳ Ｐ明朝" pitchFamily="18" charset="-128"/>
              </a:defRPr>
            </a:lvl4pPr>
            <a:lvl5pPr marL="2057400" indent="-228600" defTabSz="901700">
              <a:spcBef>
                <a:spcPct val="30000"/>
              </a:spcBef>
              <a:defRPr kumimoji="1" sz="1200">
                <a:solidFill>
                  <a:schemeClr val="tx1"/>
                </a:solidFill>
                <a:latin typeface="Arial" pitchFamily="34" charset="0"/>
                <a:ea typeface="ＭＳ Ｐ明朝" pitchFamily="18" charset="-128"/>
              </a:defRPr>
            </a:lvl5pPr>
            <a:lvl6pPr marL="2514600" indent="-228600" defTabSz="901700" eaLnBrk="0" fontAlgn="base" hangingPunct="0">
              <a:spcBef>
                <a:spcPct val="30000"/>
              </a:spcBef>
              <a:spcAft>
                <a:spcPct val="0"/>
              </a:spcAft>
              <a:defRPr kumimoji="1" sz="1200">
                <a:solidFill>
                  <a:schemeClr val="tx1"/>
                </a:solidFill>
                <a:latin typeface="Arial" pitchFamily="34" charset="0"/>
                <a:ea typeface="ＭＳ Ｐ明朝" pitchFamily="18" charset="-128"/>
              </a:defRPr>
            </a:lvl6pPr>
            <a:lvl7pPr marL="2971800" indent="-228600" defTabSz="901700" eaLnBrk="0" fontAlgn="base" hangingPunct="0">
              <a:spcBef>
                <a:spcPct val="30000"/>
              </a:spcBef>
              <a:spcAft>
                <a:spcPct val="0"/>
              </a:spcAft>
              <a:defRPr kumimoji="1" sz="1200">
                <a:solidFill>
                  <a:schemeClr val="tx1"/>
                </a:solidFill>
                <a:latin typeface="Arial" pitchFamily="34" charset="0"/>
                <a:ea typeface="ＭＳ Ｐ明朝" pitchFamily="18" charset="-128"/>
              </a:defRPr>
            </a:lvl7pPr>
            <a:lvl8pPr marL="3429000" indent="-228600" defTabSz="901700" eaLnBrk="0" fontAlgn="base" hangingPunct="0">
              <a:spcBef>
                <a:spcPct val="30000"/>
              </a:spcBef>
              <a:spcAft>
                <a:spcPct val="0"/>
              </a:spcAft>
              <a:defRPr kumimoji="1" sz="1200">
                <a:solidFill>
                  <a:schemeClr val="tx1"/>
                </a:solidFill>
                <a:latin typeface="Arial" pitchFamily="34" charset="0"/>
                <a:ea typeface="ＭＳ Ｐ明朝" pitchFamily="18" charset="-128"/>
              </a:defRPr>
            </a:lvl8pPr>
            <a:lvl9pPr marL="3886200" indent="-228600" defTabSz="901700" eaLnBrk="0" fontAlgn="base" hangingPunct="0">
              <a:spcBef>
                <a:spcPct val="30000"/>
              </a:spcBef>
              <a:spcAft>
                <a:spcPct val="0"/>
              </a:spcAft>
              <a:defRPr kumimoji="1" sz="1200">
                <a:solidFill>
                  <a:schemeClr val="tx1"/>
                </a:solidFill>
                <a:latin typeface="Arial" pitchFamily="34" charset="0"/>
                <a:ea typeface="ＭＳ Ｐ明朝" pitchFamily="18" charset="-128"/>
              </a:defRPr>
            </a:lvl9pPr>
          </a:lstStyle>
          <a:p>
            <a:pPr>
              <a:spcBef>
                <a:spcPct val="0"/>
              </a:spcBef>
            </a:pPr>
            <a:fld id="{DFC796B5-EE8E-4505-A41C-2B982CF1903A}" type="slidenum">
              <a:rPr lang="en-US" altLang="ja-JP">
                <a:solidFill>
                  <a:srgbClr val="000000"/>
                </a:solidFill>
                <a:ea typeface="ＭＳ Ｐゴシック" pitchFamily="50" charset="-128"/>
              </a:rPr>
              <a:pPr>
                <a:spcBef>
                  <a:spcPct val="0"/>
                </a:spcBef>
              </a:pPr>
              <a:t>2</a:t>
            </a:fld>
            <a:endParaRPr lang="en-US" altLang="ja-JP">
              <a:solidFill>
                <a:srgbClr val="000000"/>
              </a:solidFill>
              <a:ea typeface="ＭＳ Ｐゴシック" pitchFamily="50"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04875">
              <a:spcBef>
                <a:spcPct val="30000"/>
              </a:spcBef>
              <a:defRPr kumimoji="1" sz="1200">
                <a:solidFill>
                  <a:schemeClr val="tx1"/>
                </a:solidFill>
                <a:latin typeface="Arial" pitchFamily="34" charset="0"/>
                <a:ea typeface="ＭＳ Ｐ明朝" pitchFamily="18" charset="-128"/>
              </a:defRPr>
            </a:lvl1pPr>
            <a:lvl2pPr marL="742950" indent="-285750" defTabSz="904875">
              <a:spcBef>
                <a:spcPct val="30000"/>
              </a:spcBef>
              <a:defRPr kumimoji="1" sz="1200">
                <a:solidFill>
                  <a:schemeClr val="tx1"/>
                </a:solidFill>
                <a:latin typeface="Arial" pitchFamily="34" charset="0"/>
                <a:ea typeface="ＭＳ Ｐ明朝" pitchFamily="18" charset="-128"/>
              </a:defRPr>
            </a:lvl2pPr>
            <a:lvl3pPr marL="1143000" indent="-228600" defTabSz="904875">
              <a:spcBef>
                <a:spcPct val="30000"/>
              </a:spcBef>
              <a:defRPr kumimoji="1" sz="1200">
                <a:solidFill>
                  <a:schemeClr val="tx1"/>
                </a:solidFill>
                <a:latin typeface="Arial" pitchFamily="34" charset="0"/>
                <a:ea typeface="ＭＳ Ｐ明朝" pitchFamily="18" charset="-128"/>
              </a:defRPr>
            </a:lvl3pPr>
            <a:lvl4pPr marL="1600200" indent="-228600" defTabSz="904875">
              <a:spcBef>
                <a:spcPct val="30000"/>
              </a:spcBef>
              <a:defRPr kumimoji="1" sz="1200">
                <a:solidFill>
                  <a:schemeClr val="tx1"/>
                </a:solidFill>
                <a:latin typeface="Arial" pitchFamily="34" charset="0"/>
                <a:ea typeface="ＭＳ Ｐ明朝" pitchFamily="18" charset="-128"/>
              </a:defRPr>
            </a:lvl4pPr>
            <a:lvl5pPr marL="2057400" indent="-228600" defTabSz="904875">
              <a:spcBef>
                <a:spcPct val="30000"/>
              </a:spcBef>
              <a:defRPr kumimoji="1" sz="1200">
                <a:solidFill>
                  <a:schemeClr val="tx1"/>
                </a:solidFill>
                <a:latin typeface="Arial" pitchFamily="34" charset="0"/>
                <a:ea typeface="ＭＳ Ｐ明朝" pitchFamily="18" charset="-128"/>
              </a:defRPr>
            </a:lvl5pPr>
            <a:lvl6pPr marL="2514600" indent="-228600" defTabSz="904875" eaLnBrk="0" fontAlgn="base" hangingPunct="0">
              <a:spcBef>
                <a:spcPct val="30000"/>
              </a:spcBef>
              <a:spcAft>
                <a:spcPct val="0"/>
              </a:spcAft>
              <a:defRPr kumimoji="1" sz="1200">
                <a:solidFill>
                  <a:schemeClr val="tx1"/>
                </a:solidFill>
                <a:latin typeface="Arial" pitchFamily="34" charset="0"/>
                <a:ea typeface="ＭＳ Ｐ明朝" pitchFamily="18" charset="-128"/>
              </a:defRPr>
            </a:lvl6pPr>
            <a:lvl7pPr marL="2971800" indent="-228600" defTabSz="904875" eaLnBrk="0" fontAlgn="base" hangingPunct="0">
              <a:spcBef>
                <a:spcPct val="30000"/>
              </a:spcBef>
              <a:spcAft>
                <a:spcPct val="0"/>
              </a:spcAft>
              <a:defRPr kumimoji="1" sz="1200">
                <a:solidFill>
                  <a:schemeClr val="tx1"/>
                </a:solidFill>
                <a:latin typeface="Arial" pitchFamily="34" charset="0"/>
                <a:ea typeface="ＭＳ Ｐ明朝" pitchFamily="18" charset="-128"/>
              </a:defRPr>
            </a:lvl7pPr>
            <a:lvl8pPr marL="3429000" indent="-228600" defTabSz="904875" eaLnBrk="0" fontAlgn="base" hangingPunct="0">
              <a:spcBef>
                <a:spcPct val="30000"/>
              </a:spcBef>
              <a:spcAft>
                <a:spcPct val="0"/>
              </a:spcAft>
              <a:defRPr kumimoji="1" sz="1200">
                <a:solidFill>
                  <a:schemeClr val="tx1"/>
                </a:solidFill>
                <a:latin typeface="Arial" pitchFamily="34" charset="0"/>
                <a:ea typeface="ＭＳ Ｐ明朝" pitchFamily="18" charset="-128"/>
              </a:defRPr>
            </a:lvl8pPr>
            <a:lvl9pPr marL="3886200" indent="-228600" defTabSz="904875" eaLnBrk="0" fontAlgn="base" hangingPunct="0">
              <a:spcBef>
                <a:spcPct val="30000"/>
              </a:spcBef>
              <a:spcAft>
                <a:spcPct val="0"/>
              </a:spcAft>
              <a:defRPr kumimoji="1" sz="1200">
                <a:solidFill>
                  <a:schemeClr val="tx1"/>
                </a:solidFill>
                <a:latin typeface="Arial" pitchFamily="34" charset="0"/>
                <a:ea typeface="ＭＳ Ｐ明朝" pitchFamily="18" charset="-128"/>
              </a:defRPr>
            </a:lvl9pPr>
          </a:lstStyle>
          <a:p>
            <a:pPr>
              <a:spcBef>
                <a:spcPct val="0"/>
              </a:spcBef>
            </a:pPr>
            <a:fld id="{32564380-6418-4989-9B76-BD0662127517}" type="slidenum">
              <a:rPr lang="en-US" altLang="ja-JP">
                <a:solidFill>
                  <a:srgbClr val="000000"/>
                </a:solidFill>
                <a:ea typeface="ＭＳ Ｐゴシック" pitchFamily="50" charset="-128"/>
              </a:rPr>
              <a:pPr>
                <a:spcBef>
                  <a:spcPct val="0"/>
                </a:spcBef>
              </a:pPr>
              <a:t>8</a:t>
            </a:fld>
            <a:endParaRPr lang="en-US" altLang="ja-JP">
              <a:solidFill>
                <a:srgbClr val="000000"/>
              </a:solidFill>
              <a:ea typeface="ＭＳ Ｐゴシック" pitchFamily="50" charset="-128"/>
            </a:endParaRPr>
          </a:p>
        </p:txBody>
      </p:sp>
      <p:sp>
        <p:nvSpPr>
          <p:cNvPr id="37891" name="Rectangle 2"/>
          <p:cNvSpPr>
            <a:spLocks noGrp="1" noRot="1" noChangeAspect="1" noChangeArrowheads="1" noTextEdit="1"/>
          </p:cNvSpPr>
          <p:nvPr>
            <p:ph type="sldImg"/>
          </p:nvPr>
        </p:nvSpPr>
        <p:spPr>
          <a:xfrm>
            <a:off x="698500" y="739775"/>
            <a:ext cx="5345113" cy="3700463"/>
          </a:xfrm>
          <a:ln/>
        </p:spPr>
      </p:sp>
      <p:sp>
        <p:nvSpPr>
          <p:cNvPr id="37892" name="Rectangle 3"/>
          <p:cNvSpPr>
            <a:spLocks noGrp="1" noChangeArrowheads="1"/>
          </p:cNvSpPr>
          <p:nvPr>
            <p:ph type="body" idx="1"/>
          </p:nvPr>
        </p:nvSpPr>
        <p:spPr>
          <a:xfrm>
            <a:off x="896938" y="4687888"/>
            <a:ext cx="4941887" cy="44386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0378" tIns="45187" rIns="90378" bIns="45187"/>
          <a:lstStyle/>
          <a:p>
            <a:pPr eaLnBrk="1" hangingPunct="1"/>
            <a:r>
              <a:rPr lang="ja-JP" altLang="en-US" smtClean="0">
                <a:latin typeface="Arial" pitchFamily="34" charset="0"/>
              </a:rPr>
              <a:t>本日は有り難うございました。</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11"/>
          <p:cNvSpPr>
            <a:spLocks noChangeArrowheads="1"/>
          </p:cNvSpPr>
          <p:nvPr/>
        </p:nvSpPr>
        <p:spPr bwMode="auto">
          <a:xfrm flipV="1">
            <a:off x="128588" y="549275"/>
            <a:ext cx="9577387" cy="71438"/>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eaLnBrk="1" hangingPunct="1">
              <a:defRPr/>
            </a:pPr>
            <a:endParaRPr lang="ja-JP" altLang="en-US" sz="1800" b="0" smtClean="0">
              <a:solidFill>
                <a:schemeClr val="tx1"/>
              </a:solidFill>
            </a:endParaRPr>
          </a:p>
        </p:txBody>
      </p:sp>
      <p:sp>
        <p:nvSpPr>
          <p:cNvPr id="6146" name="Rectangle 2"/>
          <p:cNvSpPr>
            <a:spLocks noGrp="1" noChangeArrowheads="1"/>
          </p:cNvSpPr>
          <p:nvPr>
            <p:ph type="ctrTitle"/>
          </p:nvPr>
        </p:nvSpPr>
        <p:spPr>
          <a:xfrm>
            <a:off x="985850" y="2205038"/>
            <a:ext cx="8791575" cy="792162"/>
          </a:xfrm>
        </p:spPr>
        <p:txBody>
          <a:bodyPr/>
          <a:lstStyle>
            <a:lvl1pPr>
              <a:defRPr sz="3200"/>
            </a:lvl1pPr>
          </a:lstStyle>
          <a:p>
            <a:r>
              <a:rPr lang="en-US" altLang="ja-JP"/>
              <a:t>○○○</a:t>
            </a:r>
            <a:r>
              <a:rPr lang="ja-JP" altLang="en-US"/>
              <a:t>の現状について（丸ゴシック</a:t>
            </a:r>
            <a:r>
              <a:rPr lang="en-US" altLang="ja-JP"/>
              <a:t>32</a:t>
            </a:r>
            <a:r>
              <a:rPr lang="ja-JP" altLang="en-US"/>
              <a:t>～</a:t>
            </a:r>
            <a:r>
              <a:rPr lang="en-US" altLang="ja-JP"/>
              <a:t>44P</a:t>
            </a:r>
            <a:r>
              <a:rPr lang="ja-JP" altLang="en-US"/>
              <a:t>）</a:t>
            </a:r>
          </a:p>
        </p:txBody>
      </p:sp>
      <p:sp>
        <p:nvSpPr>
          <p:cNvPr id="6147" name="Rectangle 3"/>
          <p:cNvSpPr>
            <a:spLocks noGrp="1" noChangeArrowheads="1"/>
          </p:cNvSpPr>
          <p:nvPr>
            <p:ph type="subTitle" idx="1"/>
          </p:nvPr>
        </p:nvSpPr>
        <p:spPr>
          <a:xfrm>
            <a:off x="2073275" y="4581525"/>
            <a:ext cx="6934200" cy="1512888"/>
          </a:xfrm>
        </p:spPr>
        <p:txBody>
          <a:bodyPr/>
          <a:lstStyle>
            <a:lvl1pPr marL="0" indent="0" algn="r">
              <a:buFont typeface="Wingdings" pitchFamily="2" charset="2"/>
              <a:buNone/>
              <a:defRPr sz="2400" b="1">
                <a:solidFill>
                  <a:schemeClr val="hlink"/>
                </a:solidFill>
              </a:defRPr>
            </a:lvl1pPr>
          </a:lstStyle>
          <a:p>
            <a:r>
              <a:rPr lang="ja-JP" altLang="en-US"/>
              <a:t>平成１９年４月２４日</a:t>
            </a:r>
          </a:p>
          <a:p>
            <a:r>
              <a:rPr lang="ja-JP" altLang="en-US"/>
              <a:t>大臣官房　総務課</a:t>
            </a:r>
          </a:p>
          <a:p>
            <a:r>
              <a:rPr lang="ja-JP" altLang="en-US"/>
              <a:t>●●太郎</a:t>
            </a:r>
          </a:p>
        </p:txBody>
      </p:sp>
      <p:sp>
        <p:nvSpPr>
          <p:cNvPr id="5" name="スライド番号プレースホルダ 10"/>
          <p:cNvSpPr>
            <a:spLocks noGrp="1"/>
          </p:cNvSpPr>
          <p:nvPr>
            <p:ph type="sldNum" sz="quarter" idx="10"/>
          </p:nvPr>
        </p:nvSpPr>
        <p:spPr/>
        <p:txBody>
          <a:bodyPr/>
          <a:lstStyle>
            <a:lvl1pPr>
              <a:defRPr/>
            </a:lvl1pPr>
          </a:lstStyle>
          <a:p>
            <a:fld id="{3B85E05B-6A1F-49C2-8175-0AD67F6C5A3F}" type="slidenum">
              <a:rPr lang="en-US" altLang="ja-JP"/>
              <a:pPr/>
              <a:t>‹#›</a:t>
            </a:fld>
            <a:endParaRPr lang="en-US" altLang="ja-JP"/>
          </a:p>
        </p:txBody>
      </p:sp>
    </p:spTree>
    <p:extLst>
      <p:ext uri="{BB962C8B-B14F-4D97-AF65-F5344CB8AC3E}">
        <p14:creationId xmlns:p14="http://schemas.microsoft.com/office/powerpoint/2010/main" val="26476934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6908" indent="0">
              <a:buNone/>
              <a:defRPr sz="2800"/>
            </a:lvl2pPr>
            <a:lvl3pPr marL="913815" indent="0">
              <a:buNone/>
              <a:defRPr sz="2400"/>
            </a:lvl3pPr>
            <a:lvl4pPr marL="1370724" indent="0">
              <a:buNone/>
              <a:defRPr sz="2000"/>
            </a:lvl4pPr>
            <a:lvl5pPr marL="1827630" indent="0">
              <a:buNone/>
              <a:defRPr sz="2000"/>
            </a:lvl5pPr>
            <a:lvl6pPr marL="2284538" indent="0">
              <a:buNone/>
              <a:defRPr sz="2000"/>
            </a:lvl6pPr>
            <a:lvl7pPr marL="2741445" indent="0">
              <a:buNone/>
              <a:defRPr sz="2000"/>
            </a:lvl7pPr>
            <a:lvl8pPr marL="3198355" indent="0">
              <a:buNone/>
              <a:defRPr sz="2000"/>
            </a:lvl8pPr>
            <a:lvl9pPr marL="3655260" indent="0">
              <a:buNone/>
              <a:defRPr sz="2000"/>
            </a:lvl9pPr>
          </a:lstStyle>
          <a:p>
            <a:pPr lvl="0"/>
            <a:endParaRPr lang="ja-JP" altLang="en-US" noProof="0" dirty="0" smtClean="0"/>
          </a:p>
        </p:txBody>
      </p:sp>
      <p:sp>
        <p:nvSpPr>
          <p:cNvPr id="4" name="テキスト プレースホルダ 3"/>
          <p:cNvSpPr>
            <a:spLocks noGrp="1"/>
          </p:cNvSpPr>
          <p:nvPr>
            <p:ph type="body" sz="half" idx="2"/>
          </p:nvPr>
        </p:nvSpPr>
        <p:spPr>
          <a:xfrm>
            <a:off x="1941513" y="5367339"/>
            <a:ext cx="5943600" cy="804862"/>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fld id="{3286AC32-3B32-41DD-A6AC-43F99794FD28}" type="slidenum">
              <a:rPr lang="en-US" altLang="ja-JP"/>
              <a:pPr/>
              <a:t>‹#›</a:t>
            </a:fld>
            <a:endParaRPr lang="en-US" altLang="ja-JP"/>
          </a:p>
        </p:txBody>
      </p:sp>
    </p:spTree>
    <p:extLst>
      <p:ext uri="{BB962C8B-B14F-4D97-AF65-F5344CB8AC3E}">
        <p14:creationId xmlns:p14="http://schemas.microsoft.com/office/powerpoint/2010/main" val="14234483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DC5F0373-AC62-4E9E-94FF-3501FFD6E6F3}" type="slidenum">
              <a:rPr lang="en-US" altLang="ja-JP"/>
              <a:pPr/>
              <a:t>‹#›</a:t>
            </a:fld>
            <a:endParaRPr lang="en-US" altLang="ja-JP"/>
          </a:p>
        </p:txBody>
      </p:sp>
    </p:spTree>
    <p:extLst>
      <p:ext uri="{BB962C8B-B14F-4D97-AF65-F5344CB8AC3E}">
        <p14:creationId xmlns:p14="http://schemas.microsoft.com/office/powerpoint/2010/main" val="19024987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77102" y="115892"/>
            <a:ext cx="2357438" cy="22320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0037" y="115892"/>
            <a:ext cx="6924675" cy="22320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B51CEE70-6431-411F-AFE6-5F99E737359E}" type="slidenum">
              <a:rPr lang="en-US" altLang="ja-JP"/>
              <a:pPr/>
              <a:t>‹#›</a:t>
            </a:fld>
            <a:endParaRPr lang="en-US" altLang="ja-JP"/>
          </a:p>
        </p:txBody>
      </p:sp>
    </p:spTree>
    <p:extLst>
      <p:ext uri="{BB962C8B-B14F-4D97-AF65-F5344CB8AC3E}">
        <p14:creationId xmlns:p14="http://schemas.microsoft.com/office/powerpoint/2010/main" val="2446056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2D5770DA-A8CF-4A7E-BEF8-07FED41FBDEE}"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D1420D92-0037-4B03-9740-974075294AA7}" type="slidenum">
              <a:rPr lang="ja-JP" altLang="en-US"/>
              <a:pPr/>
              <a:t>‹#›</a:t>
            </a:fld>
            <a:endParaRPr lang="ja-JP" altLang="en-US"/>
          </a:p>
        </p:txBody>
      </p:sp>
    </p:spTree>
    <p:extLst>
      <p:ext uri="{BB962C8B-B14F-4D97-AF65-F5344CB8AC3E}">
        <p14:creationId xmlns:p14="http://schemas.microsoft.com/office/powerpoint/2010/main" val="22141370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FB8EFF05-4E09-4FA1-B1B8-932642BA05A1}"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709E72D6-4AEF-4371-9676-4CC26B815488}" type="slidenum">
              <a:rPr lang="ja-JP" altLang="en-US"/>
              <a:pPr/>
              <a:t>‹#›</a:t>
            </a:fld>
            <a:endParaRPr lang="ja-JP" altLang="en-US"/>
          </a:p>
        </p:txBody>
      </p:sp>
    </p:spTree>
    <p:extLst>
      <p:ext uri="{BB962C8B-B14F-4D97-AF65-F5344CB8AC3E}">
        <p14:creationId xmlns:p14="http://schemas.microsoft.com/office/powerpoint/2010/main" val="198872665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87E067AB-8D65-4C9E-8209-9AD396C44810}"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C02CDC3F-CFD2-4E84-A2B5-8D6C0B866213}" type="slidenum">
              <a:rPr lang="ja-JP" altLang="en-US"/>
              <a:pPr/>
              <a:t>‹#›</a:t>
            </a:fld>
            <a:endParaRPr lang="ja-JP" altLang="en-US"/>
          </a:p>
        </p:txBody>
      </p:sp>
    </p:spTree>
    <p:extLst>
      <p:ext uri="{BB962C8B-B14F-4D97-AF65-F5344CB8AC3E}">
        <p14:creationId xmlns:p14="http://schemas.microsoft.com/office/powerpoint/2010/main" val="122631724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179BE356-1F17-42CA-AB2C-96E4B87D803C}" type="datetimeFigureOut">
              <a:rPr lang="ja-JP" altLang="en-US"/>
              <a:pPr>
                <a:defRPr/>
              </a:pPr>
              <a:t>2014/3/10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1CFD30BB-9EB9-4D8D-85F8-01069AA84019}" type="slidenum">
              <a:rPr lang="ja-JP" altLang="en-US"/>
              <a:pPr/>
              <a:t>‹#›</a:t>
            </a:fld>
            <a:endParaRPr lang="ja-JP" altLang="en-US"/>
          </a:p>
        </p:txBody>
      </p:sp>
    </p:spTree>
    <p:extLst>
      <p:ext uri="{BB962C8B-B14F-4D97-AF65-F5344CB8AC3E}">
        <p14:creationId xmlns:p14="http://schemas.microsoft.com/office/powerpoint/2010/main" val="13260472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2E5ABD33-8CB1-4EFF-8BD0-6B20F800C9D9}" type="datetimeFigureOut">
              <a:rPr lang="ja-JP" altLang="en-US"/>
              <a:pPr>
                <a:defRPr/>
              </a:pPr>
              <a:t>2014/3/10</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fld id="{A0210A9E-2C47-49AB-97A6-2F3FFC46617C}" type="slidenum">
              <a:rPr lang="ja-JP" altLang="en-US"/>
              <a:pPr/>
              <a:t>‹#›</a:t>
            </a:fld>
            <a:endParaRPr lang="ja-JP" altLang="en-US"/>
          </a:p>
        </p:txBody>
      </p:sp>
    </p:spTree>
    <p:extLst>
      <p:ext uri="{BB962C8B-B14F-4D97-AF65-F5344CB8AC3E}">
        <p14:creationId xmlns:p14="http://schemas.microsoft.com/office/powerpoint/2010/main" val="30537030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AD1EB095-8010-4890-A50B-3C34BA98FEB7}" type="datetimeFigureOut">
              <a:rPr lang="ja-JP" altLang="en-US"/>
              <a:pPr>
                <a:defRPr/>
              </a:pPr>
              <a:t>2014/3/10</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fld id="{576E6FE7-BAB2-4F7F-964A-6789B58CF642}" type="slidenum">
              <a:rPr lang="ja-JP" altLang="en-US"/>
              <a:pPr/>
              <a:t>‹#›</a:t>
            </a:fld>
            <a:endParaRPr lang="ja-JP" altLang="en-US"/>
          </a:p>
        </p:txBody>
      </p:sp>
    </p:spTree>
    <p:extLst>
      <p:ext uri="{BB962C8B-B14F-4D97-AF65-F5344CB8AC3E}">
        <p14:creationId xmlns:p14="http://schemas.microsoft.com/office/powerpoint/2010/main" val="14231779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EF97F764-BC43-4CE3-A43F-3FC7FC393404}" type="datetimeFigureOut">
              <a:rPr lang="ja-JP" altLang="en-US"/>
              <a:pPr>
                <a:defRPr/>
              </a:pPr>
              <a:t>2014/3/10</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fld id="{C655587D-3F6D-4C69-84DE-E48BF550FFB9}" type="slidenum">
              <a:rPr lang="ja-JP" altLang="en-US"/>
              <a:pPr/>
              <a:t>‹#›</a:t>
            </a:fld>
            <a:endParaRPr lang="ja-JP" altLang="en-US"/>
          </a:p>
        </p:txBody>
      </p:sp>
    </p:spTree>
    <p:extLst>
      <p:ext uri="{BB962C8B-B14F-4D97-AF65-F5344CB8AC3E}">
        <p14:creationId xmlns:p14="http://schemas.microsoft.com/office/powerpoint/2010/main" val="1150974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ED73BDE6-61E7-426E-ABEC-7DB9F961F8B4}" type="slidenum">
              <a:rPr lang="en-US" altLang="ja-JP"/>
              <a:pPr/>
              <a:t>‹#›</a:t>
            </a:fld>
            <a:endParaRPr lang="en-US" altLang="ja-JP"/>
          </a:p>
        </p:txBody>
      </p:sp>
    </p:spTree>
    <p:extLst>
      <p:ext uri="{BB962C8B-B14F-4D97-AF65-F5344CB8AC3E}">
        <p14:creationId xmlns:p14="http://schemas.microsoft.com/office/powerpoint/2010/main" val="144639694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B49268F0-FCF9-45A2-8641-C2D145900E54}" type="datetimeFigureOut">
              <a:rPr lang="ja-JP" altLang="en-US"/>
              <a:pPr>
                <a:defRPr/>
              </a:pPr>
              <a:t>2014/3/10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493913BD-0AE8-4F3D-8B19-FFBB52B75CC7}" type="slidenum">
              <a:rPr lang="ja-JP" altLang="en-US"/>
              <a:pPr/>
              <a:t>‹#›</a:t>
            </a:fld>
            <a:endParaRPr lang="ja-JP" altLang="en-US"/>
          </a:p>
        </p:txBody>
      </p:sp>
    </p:spTree>
    <p:extLst>
      <p:ext uri="{BB962C8B-B14F-4D97-AF65-F5344CB8AC3E}">
        <p14:creationId xmlns:p14="http://schemas.microsoft.com/office/powerpoint/2010/main" val="229304912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398A81F5-C95D-4EFF-9F19-9A2F2ED1AA98}" type="datetimeFigureOut">
              <a:rPr lang="ja-JP" altLang="en-US"/>
              <a:pPr>
                <a:defRPr/>
              </a:pPr>
              <a:t>2014/3/10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429FCE9F-9A01-4DAD-B924-989C97FB8650}" type="slidenum">
              <a:rPr lang="ja-JP" altLang="en-US"/>
              <a:pPr/>
              <a:t>‹#›</a:t>
            </a:fld>
            <a:endParaRPr lang="ja-JP" altLang="en-US"/>
          </a:p>
        </p:txBody>
      </p:sp>
    </p:spTree>
    <p:extLst>
      <p:ext uri="{BB962C8B-B14F-4D97-AF65-F5344CB8AC3E}">
        <p14:creationId xmlns:p14="http://schemas.microsoft.com/office/powerpoint/2010/main" val="102424264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0F9B23D0-A255-48D2-9325-39801B601694}"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5B23A61D-B094-4B69-A648-E44D7D68DFB1}" type="slidenum">
              <a:rPr lang="ja-JP" altLang="en-US"/>
              <a:pPr/>
              <a:t>‹#›</a:t>
            </a:fld>
            <a:endParaRPr lang="ja-JP" altLang="en-US"/>
          </a:p>
        </p:txBody>
      </p:sp>
    </p:spTree>
    <p:extLst>
      <p:ext uri="{BB962C8B-B14F-4D97-AF65-F5344CB8AC3E}">
        <p14:creationId xmlns:p14="http://schemas.microsoft.com/office/powerpoint/2010/main" val="48878654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A8749750-DC54-4DCA-B78A-F09B5FDFE859}"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353FB033-2450-4661-A479-298B095E409F}" type="slidenum">
              <a:rPr lang="ja-JP" altLang="en-US"/>
              <a:pPr/>
              <a:t>‹#›</a:t>
            </a:fld>
            <a:endParaRPr lang="ja-JP" altLang="en-US"/>
          </a:p>
        </p:txBody>
      </p:sp>
    </p:spTree>
    <p:extLst>
      <p:ext uri="{BB962C8B-B14F-4D97-AF65-F5344CB8AC3E}">
        <p14:creationId xmlns:p14="http://schemas.microsoft.com/office/powerpoint/2010/main" val="291662186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E6547E4E-8542-41F7-AF86-C613479D826F}" type="datetimeFigureOut">
              <a:rPr lang="ja-JP" altLang="en-US"/>
              <a:pPr>
                <a:defRPr/>
              </a:pPr>
              <a:t>2014/3/10</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fld id="{A792D6D4-984C-4E1F-8927-453334BB37B6}" type="slidenum">
              <a:rPr lang="ja-JP" altLang="en-US"/>
              <a:pPr/>
              <a:t>‹#›</a:t>
            </a:fld>
            <a:endParaRPr lang="ja-JP" altLang="en-US"/>
          </a:p>
        </p:txBody>
      </p:sp>
    </p:spTree>
    <p:extLst>
      <p:ext uri="{BB962C8B-B14F-4D97-AF65-F5344CB8AC3E}">
        <p14:creationId xmlns:p14="http://schemas.microsoft.com/office/powerpoint/2010/main" val="3245471700"/>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smtClean="0"/>
              <a:t>マスター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マスター サブタイトルの書式設定</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FA3BFD50-C317-41EF-86EB-3802DBDD2974}"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3653A3C7-532F-41AA-B15D-744D9573581C}" type="slidenum">
              <a:rPr lang="ja-JP" altLang="en-US"/>
              <a:pPr/>
              <a:t>‹#›</a:t>
            </a:fld>
            <a:endParaRPr lang="ja-JP" altLang="en-US"/>
          </a:p>
        </p:txBody>
      </p:sp>
    </p:spTree>
    <p:extLst>
      <p:ext uri="{BB962C8B-B14F-4D97-AF65-F5344CB8AC3E}">
        <p14:creationId xmlns:p14="http://schemas.microsoft.com/office/powerpoint/2010/main" val="154678936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94B2F06D-E774-4E67-A76A-D18359B69750}"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6FAFE765-72A2-4A68-8A85-2F8B7F8EB517}" type="slidenum">
              <a:rPr lang="ja-JP" altLang="en-US"/>
              <a:pPr/>
              <a:t>‹#›</a:t>
            </a:fld>
            <a:endParaRPr lang="ja-JP" altLang="en-US"/>
          </a:p>
        </p:txBody>
      </p:sp>
    </p:spTree>
    <p:extLst>
      <p:ext uri="{BB962C8B-B14F-4D97-AF65-F5344CB8AC3E}">
        <p14:creationId xmlns:p14="http://schemas.microsoft.com/office/powerpoint/2010/main" val="2020812443"/>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マスター テキストの書式設定</a:t>
            </a:r>
          </a:p>
        </p:txBody>
      </p:sp>
      <p:sp>
        <p:nvSpPr>
          <p:cNvPr id="4" name="日付プレースホルダー 3"/>
          <p:cNvSpPr>
            <a:spLocks noGrp="1"/>
          </p:cNvSpPr>
          <p:nvPr>
            <p:ph type="dt" sz="half" idx="10"/>
          </p:nvPr>
        </p:nvSpPr>
        <p:spPr/>
        <p:txBody>
          <a:bodyPr/>
          <a:lstStyle>
            <a:lvl1pPr>
              <a:defRPr/>
            </a:lvl1pPr>
          </a:lstStyle>
          <a:p>
            <a:pPr>
              <a:defRPr/>
            </a:pPr>
            <a:fld id="{ACED1A91-EE81-406C-8B8A-7619E17B5E0A}"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0F084A34-4569-4893-956F-419A1F27DEC9}" type="slidenum">
              <a:rPr lang="ja-JP" altLang="en-US"/>
              <a:pPr/>
              <a:t>‹#›</a:t>
            </a:fld>
            <a:endParaRPr lang="ja-JP" altLang="en-US"/>
          </a:p>
        </p:txBody>
      </p:sp>
    </p:spTree>
    <p:extLst>
      <p:ext uri="{BB962C8B-B14F-4D97-AF65-F5344CB8AC3E}">
        <p14:creationId xmlns:p14="http://schemas.microsoft.com/office/powerpoint/2010/main" val="353925399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ー 3"/>
          <p:cNvSpPr>
            <a:spLocks noGrp="1"/>
          </p:cNvSpPr>
          <p:nvPr>
            <p:ph type="dt" sz="half" idx="10"/>
          </p:nvPr>
        </p:nvSpPr>
        <p:spPr/>
        <p:txBody>
          <a:bodyPr/>
          <a:lstStyle>
            <a:lvl1pPr>
              <a:defRPr/>
            </a:lvl1pPr>
          </a:lstStyle>
          <a:p>
            <a:pPr>
              <a:defRPr/>
            </a:pPr>
            <a:fld id="{1AEEDCB6-A849-45AE-9187-151F33457AC4}" type="datetimeFigureOut">
              <a:rPr lang="ja-JP" altLang="en-US"/>
              <a:pPr>
                <a:defRPr/>
              </a:pPr>
              <a:t>2014/3/10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1BDE26FA-DA4F-46D5-AB48-CB683AD56FEE}" type="slidenum">
              <a:rPr lang="ja-JP" altLang="en-US"/>
              <a:pPr/>
              <a:t>‹#›</a:t>
            </a:fld>
            <a:endParaRPr lang="ja-JP" altLang="en-US"/>
          </a:p>
        </p:txBody>
      </p:sp>
    </p:spTree>
    <p:extLst>
      <p:ext uri="{BB962C8B-B14F-4D97-AF65-F5344CB8AC3E}">
        <p14:creationId xmlns:p14="http://schemas.microsoft.com/office/powerpoint/2010/main" val="422983509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ー 3"/>
          <p:cNvSpPr>
            <a:spLocks noGrp="1"/>
          </p:cNvSpPr>
          <p:nvPr>
            <p:ph type="dt" sz="half" idx="10"/>
          </p:nvPr>
        </p:nvSpPr>
        <p:spPr/>
        <p:txBody>
          <a:bodyPr/>
          <a:lstStyle>
            <a:lvl1pPr>
              <a:defRPr/>
            </a:lvl1pPr>
          </a:lstStyle>
          <a:p>
            <a:pPr>
              <a:defRPr/>
            </a:pPr>
            <a:fld id="{54BF47C2-C9B2-4D15-B368-B1ABBCAC4C6C}" type="datetimeFigureOut">
              <a:rPr lang="ja-JP" altLang="en-US"/>
              <a:pPr>
                <a:defRPr/>
              </a:pPr>
              <a:t>2014/3/10</a:t>
            </a:fld>
            <a:endParaRPr lang="ja-JP" altLang="en-US"/>
          </a:p>
        </p:txBody>
      </p:sp>
      <p:sp>
        <p:nvSpPr>
          <p:cNvPr id="8"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ー 5"/>
          <p:cNvSpPr>
            <a:spLocks noGrp="1"/>
          </p:cNvSpPr>
          <p:nvPr>
            <p:ph type="sldNum" sz="quarter" idx="12"/>
          </p:nvPr>
        </p:nvSpPr>
        <p:spPr/>
        <p:txBody>
          <a:bodyPr/>
          <a:lstStyle>
            <a:lvl1pPr>
              <a:defRPr/>
            </a:lvl1pPr>
          </a:lstStyle>
          <a:p>
            <a:fld id="{17AB1948-1297-44E9-8A47-6FF5F612D402}" type="slidenum">
              <a:rPr lang="ja-JP" altLang="en-US"/>
              <a:pPr/>
              <a:t>‹#›</a:t>
            </a:fld>
            <a:endParaRPr lang="ja-JP" altLang="en-US"/>
          </a:p>
        </p:txBody>
      </p:sp>
    </p:spTree>
    <p:extLst>
      <p:ext uri="{BB962C8B-B14F-4D97-AF65-F5344CB8AC3E}">
        <p14:creationId xmlns:p14="http://schemas.microsoft.com/office/powerpoint/2010/main" val="827940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fld id="{CA453E38-EDBF-4F59-8AC7-BA54AF092C9B}" type="slidenum">
              <a:rPr lang="en-US" altLang="ja-JP"/>
              <a:pPr/>
              <a:t>‹#›</a:t>
            </a:fld>
            <a:endParaRPr lang="en-US" altLang="ja-JP"/>
          </a:p>
        </p:txBody>
      </p:sp>
    </p:spTree>
    <p:extLst>
      <p:ext uri="{BB962C8B-B14F-4D97-AF65-F5344CB8AC3E}">
        <p14:creationId xmlns:p14="http://schemas.microsoft.com/office/powerpoint/2010/main" val="272469074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日付プレースホルダー 3"/>
          <p:cNvSpPr>
            <a:spLocks noGrp="1"/>
          </p:cNvSpPr>
          <p:nvPr>
            <p:ph type="dt" sz="half" idx="10"/>
          </p:nvPr>
        </p:nvSpPr>
        <p:spPr/>
        <p:txBody>
          <a:bodyPr/>
          <a:lstStyle>
            <a:lvl1pPr>
              <a:defRPr/>
            </a:lvl1pPr>
          </a:lstStyle>
          <a:p>
            <a:pPr>
              <a:defRPr/>
            </a:pPr>
            <a:fld id="{23791822-C8D1-421C-B9AB-8CC276ACB2B8}" type="datetimeFigureOut">
              <a:rPr lang="ja-JP" altLang="en-US"/>
              <a:pPr>
                <a:defRPr/>
              </a:pPr>
              <a:t>2014/3/10</a:t>
            </a:fld>
            <a:endParaRPr lang="ja-JP" altLang="en-US"/>
          </a:p>
        </p:txBody>
      </p:sp>
      <p:sp>
        <p:nvSpPr>
          <p:cNvPr id="4"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ー 5"/>
          <p:cNvSpPr>
            <a:spLocks noGrp="1"/>
          </p:cNvSpPr>
          <p:nvPr>
            <p:ph type="sldNum" sz="quarter" idx="12"/>
          </p:nvPr>
        </p:nvSpPr>
        <p:spPr/>
        <p:txBody>
          <a:bodyPr/>
          <a:lstStyle>
            <a:lvl1pPr>
              <a:defRPr/>
            </a:lvl1pPr>
          </a:lstStyle>
          <a:p>
            <a:fld id="{3F8E897B-39F4-4B11-A9A5-2D7F1D786D44}" type="slidenum">
              <a:rPr lang="ja-JP" altLang="en-US"/>
              <a:pPr/>
              <a:t>‹#›</a:t>
            </a:fld>
            <a:endParaRPr lang="ja-JP" altLang="en-US"/>
          </a:p>
        </p:txBody>
      </p:sp>
    </p:spTree>
    <p:extLst>
      <p:ext uri="{BB962C8B-B14F-4D97-AF65-F5344CB8AC3E}">
        <p14:creationId xmlns:p14="http://schemas.microsoft.com/office/powerpoint/2010/main" val="5662929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3"/>
          <p:cNvSpPr>
            <a:spLocks noGrp="1"/>
          </p:cNvSpPr>
          <p:nvPr>
            <p:ph type="dt" sz="half" idx="10"/>
          </p:nvPr>
        </p:nvSpPr>
        <p:spPr/>
        <p:txBody>
          <a:bodyPr/>
          <a:lstStyle>
            <a:lvl1pPr>
              <a:defRPr/>
            </a:lvl1pPr>
          </a:lstStyle>
          <a:p>
            <a:pPr>
              <a:defRPr/>
            </a:pPr>
            <a:fld id="{8994DD79-3AD1-49E6-B9FA-FC67B5A9A19D}" type="datetimeFigureOut">
              <a:rPr lang="ja-JP" altLang="en-US"/>
              <a:pPr>
                <a:defRPr/>
              </a:pPr>
              <a:t>2014/3/10</a:t>
            </a:fld>
            <a:endParaRPr lang="ja-JP" altLang="en-US"/>
          </a:p>
        </p:txBody>
      </p:sp>
      <p:sp>
        <p:nvSpPr>
          <p:cNvPr id="3"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ー 5"/>
          <p:cNvSpPr>
            <a:spLocks noGrp="1"/>
          </p:cNvSpPr>
          <p:nvPr>
            <p:ph type="sldNum" sz="quarter" idx="12"/>
          </p:nvPr>
        </p:nvSpPr>
        <p:spPr/>
        <p:txBody>
          <a:bodyPr/>
          <a:lstStyle>
            <a:lvl1pPr>
              <a:defRPr/>
            </a:lvl1pPr>
          </a:lstStyle>
          <a:p>
            <a:fld id="{864A7E7B-D4FA-443C-9B27-5A274E07FCAC}" type="slidenum">
              <a:rPr lang="ja-JP" altLang="en-US"/>
              <a:pPr/>
              <a:t>‹#›</a:t>
            </a:fld>
            <a:endParaRPr lang="ja-JP" altLang="en-US"/>
          </a:p>
        </p:txBody>
      </p:sp>
    </p:spTree>
    <p:extLst>
      <p:ext uri="{BB962C8B-B14F-4D97-AF65-F5344CB8AC3E}">
        <p14:creationId xmlns:p14="http://schemas.microsoft.com/office/powerpoint/2010/main" val="124663790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A2185E3B-4F48-4803-BFDF-38823F43BED4}" type="datetimeFigureOut">
              <a:rPr lang="ja-JP" altLang="en-US"/>
              <a:pPr>
                <a:defRPr/>
              </a:pPr>
              <a:t>2014/3/10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4DDA4388-E37A-42B3-AD63-04123B918212}" type="slidenum">
              <a:rPr lang="ja-JP" altLang="en-US"/>
              <a:pPr/>
              <a:t>‹#›</a:t>
            </a:fld>
            <a:endParaRPr lang="ja-JP" altLang="en-US"/>
          </a:p>
        </p:txBody>
      </p:sp>
    </p:spTree>
    <p:extLst>
      <p:ext uri="{BB962C8B-B14F-4D97-AF65-F5344CB8AC3E}">
        <p14:creationId xmlns:p14="http://schemas.microsoft.com/office/powerpoint/2010/main" val="3475523548"/>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日付プレースホルダー 3"/>
          <p:cNvSpPr>
            <a:spLocks noGrp="1"/>
          </p:cNvSpPr>
          <p:nvPr>
            <p:ph type="dt" sz="half" idx="10"/>
          </p:nvPr>
        </p:nvSpPr>
        <p:spPr/>
        <p:txBody>
          <a:bodyPr/>
          <a:lstStyle>
            <a:lvl1pPr>
              <a:defRPr/>
            </a:lvl1pPr>
          </a:lstStyle>
          <a:p>
            <a:pPr>
              <a:defRPr/>
            </a:pPr>
            <a:fld id="{BE548F01-A7EA-4F81-8CA8-53A7DDC24C51}" type="datetimeFigureOut">
              <a:rPr lang="ja-JP" altLang="en-US"/>
              <a:pPr>
                <a:defRPr/>
              </a:pPr>
              <a:t>2014/3/10</a:t>
            </a:fld>
            <a:endParaRPr lang="ja-JP" altLang="en-US"/>
          </a:p>
        </p:txBody>
      </p:sp>
      <p:sp>
        <p:nvSpPr>
          <p:cNvPr id="6"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ー 5"/>
          <p:cNvSpPr>
            <a:spLocks noGrp="1"/>
          </p:cNvSpPr>
          <p:nvPr>
            <p:ph type="sldNum" sz="quarter" idx="12"/>
          </p:nvPr>
        </p:nvSpPr>
        <p:spPr/>
        <p:txBody>
          <a:bodyPr/>
          <a:lstStyle>
            <a:lvl1pPr>
              <a:defRPr/>
            </a:lvl1pPr>
          </a:lstStyle>
          <a:p>
            <a:fld id="{ED7B295A-5944-4598-9D03-A2E503153212}" type="slidenum">
              <a:rPr lang="ja-JP" altLang="en-US"/>
              <a:pPr/>
              <a:t>‹#›</a:t>
            </a:fld>
            <a:endParaRPr lang="ja-JP" altLang="en-US"/>
          </a:p>
        </p:txBody>
      </p:sp>
    </p:spTree>
    <p:extLst>
      <p:ext uri="{BB962C8B-B14F-4D97-AF65-F5344CB8AC3E}">
        <p14:creationId xmlns:p14="http://schemas.microsoft.com/office/powerpoint/2010/main" val="179131195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BBF56493-F676-44CB-A4BD-BF5B136D2C9F}"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440CB4DE-2031-4EC6-83F9-35A0F4F14A6C}" type="slidenum">
              <a:rPr lang="ja-JP" altLang="en-US"/>
              <a:pPr/>
              <a:t>‹#›</a:t>
            </a:fld>
            <a:endParaRPr lang="ja-JP" altLang="en-US"/>
          </a:p>
        </p:txBody>
      </p:sp>
    </p:spTree>
    <p:extLst>
      <p:ext uri="{BB962C8B-B14F-4D97-AF65-F5344CB8AC3E}">
        <p14:creationId xmlns:p14="http://schemas.microsoft.com/office/powerpoint/2010/main" val="20932482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ー 3"/>
          <p:cNvSpPr>
            <a:spLocks noGrp="1"/>
          </p:cNvSpPr>
          <p:nvPr>
            <p:ph type="dt" sz="half" idx="10"/>
          </p:nvPr>
        </p:nvSpPr>
        <p:spPr/>
        <p:txBody>
          <a:bodyPr/>
          <a:lstStyle>
            <a:lvl1pPr>
              <a:defRPr/>
            </a:lvl1pPr>
          </a:lstStyle>
          <a:p>
            <a:pPr>
              <a:defRPr/>
            </a:pPr>
            <a:fld id="{393B967E-5733-451E-B12E-4FC7F4B33E25}" type="datetimeFigureOut">
              <a:rPr lang="ja-JP" altLang="en-US"/>
              <a:pPr>
                <a:defRPr/>
              </a:pPr>
              <a:t>2014/3/10</a:t>
            </a:fld>
            <a:endParaRPr lang="ja-JP" altLang="en-US"/>
          </a:p>
        </p:txBody>
      </p:sp>
      <p:sp>
        <p:nvSpPr>
          <p:cNvPr id="5" name="フッター プレースホルダー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ー 5"/>
          <p:cNvSpPr>
            <a:spLocks noGrp="1"/>
          </p:cNvSpPr>
          <p:nvPr>
            <p:ph type="sldNum" sz="quarter" idx="12"/>
          </p:nvPr>
        </p:nvSpPr>
        <p:spPr/>
        <p:txBody>
          <a:bodyPr/>
          <a:lstStyle>
            <a:lvl1pPr>
              <a:defRPr/>
            </a:lvl1pPr>
          </a:lstStyle>
          <a:p>
            <a:fld id="{635311CB-4BD5-4530-8051-8F1F98A3EBD2}" type="slidenum">
              <a:rPr lang="ja-JP" altLang="en-US"/>
              <a:pPr/>
              <a:t>‹#›</a:t>
            </a:fld>
            <a:endParaRPr lang="ja-JP" altLang="en-US"/>
          </a:p>
        </p:txBody>
      </p:sp>
    </p:spTree>
    <p:extLst>
      <p:ext uri="{BB962C8B-B14F-4D97-AF65-F5344CB8AC3E}">
        <p14:creationId xmlns:p14="http://schemas.microsoft.com/office/powerpoint/2010/main" val="394107231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11"/>
          <p:cNvSpPr>
            <a:spLocks noChangeArrowheads="1"/>
          </p:cNvSpPr>
          <p:nvPr/>
        </p:nvSpPr>
        <p:spPr bwMode="auto">
          <a:xfrm flipV="1">
            <a:off x="128588" y="549275"/>
            <a:ext cx="9577387" cy="71438"/>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eaLnBrk="1" hangingPunct="1">
              <a:defRPr/>
            </a:pPr>
            <a:endParaRPr lang="ja-JP" altLang="en-US" sz="1800" b="0" smtClean="0">
              <a:solidFill>
                <a:srgbClr val="000000"/>
              </a:solidFill>
            </a:endParaRPr>
          </a:p>
        </p:txBody>
      </p:sp>
      <p:sp>
        <p:nvSpPr>
          <p:cNvPr id="6146" name="Rectangle 2"/>
          <p:cNvSpPr>
            <a:spLocks noGrp="1" noChangeArrowheads="1"/>
          </p:cNvSpPr>
          <p:nvPr>
            <p:ph type="ctrTitle"/>
          </p:nvPr>
        </p:nvSpPr>
        <p:spPr>
          <a:xfrm>
            <a:off x="985852" y="2205038"/>
            <a:ext cx="8791575" cy="792162"/>
          </a:xfrm>
        </p:spPr>
        <p:txBody>
          <a:bodyPr/>
          <a:lstStyle>
            <a:lvl1pPr>
              <a:defRPr sz="3200"/>
            </a:lvl1pPr>
          </a:lstStyle>
          <a:p>
            <a:r>
              <a:rPr lang="en-US" altLang="ja-JP"/>
              <a:t>○○○</a:t>
            </a:r>
            <a:r>
              <a:rPr lang="ja-JP" altLang="en-US"/>
              <a:t>の現状について（丸ゴシック</a:t>
            </a:r>
            <a:r>
              <a:rPr lang="en-US" altLang="ja-JP"/>
              <a:t>32</a:t>
            </a:r>
            <a:r>
              <a:rPr lang="ja-JP" altLang="en-US"/>
              <a:t>～</a:t>
            </a:r>
            <a:r>
              <a:rPr lang="en-US" altLang="ja-JP"/>
              <a:t>44P</a:t>
            </a:r>
            <a:r>
              <a:rPr lang="ja-JP" altLang="en-US"/>
              <a:t>）</a:t>
            </a:r>
          </a:p>
        </p:txBody>
      </p:sp>
      <p:sp>
        <p:nvSpPr>
          <p:cNvPr id="6147" name="Rectangle 3"/>
          <p:cNvSpPr>
            <a:spLocks noGrp="1" noChangeArrowheads="1"/>
          </p:cNvSpPr>
          <p:nvPr>
            <p:ph type="subTitle" idx="1"/>
          </p:nvPr>
        </p:nvSpPr>
        <p:spPr>
          <a:xfrm>
            <a:off x="2073275" y="4581525"/>
            <a:ext cx="6934200" cy="1512888"/>
          </a:xfrm>
        </p:spPr>
        <p:txBody>
          <a:bodyPr/>
          <a:lstStyle>
            <a:lvl1pPr marL="0" indent="0" algn="r">
              <a:buFont typeface="Wingdings" pitchFamily="2" charset="2"/>
              <a:buNone/>
              <a:defRPr sz="2400" b="1">
                <a:solidFill>
                  <a:schemeClr val="hlink"/>
                </a:solidFill>
              </a:defRPr>
            </a:lvl1pPr>
          </a:lstStyle>
          <a:p>
            <a:r>
              <a:rPr lang="ja-JP" altLang="en-US"/>
              <a:t>平成１９年４月２４日</a:t>
            </a:r>
          </a:p>
          <a:p>
            <a:r>
              <a:rPr lang="ja-JP" altLang="en-US"/>
              <a:t>大臣官房　総務課</a:t>
            </a:r>
          </a:p>
          <a:p>
            <a:r>
              <a:rPr lang="ja-JP" altLang="en-US"/>
              <a:t>●●太郎</a:t>
            </a:r>
          </a:p>
        </p:txBody>
      </p:sp>
      <p:sp>
        <p:nvSpPr>
          <p:cNvPr id="5" name="スライド番号プレースホルダ 10"/>
          <p:cNvSpPr>
            <a:spLocks noGrp="1"/>
          </p:cNvSpPr>
          <p:nvPr>
            <p:ph type="sldNum" sz="quarter" idx="10"/>
          </p:nvPr>
        </p:nvSpPr>
        <p:spPr/>
        <p:txBody>
          <a:bodyPr/>
          <a:lstStyle>
            <a:lvl1pPr>
              <a:defRPr/>
            </a:lvl1pPr>
          </a:lstStyle>
          <a:p>
            <a:fld id="{FA676C9A-BFB9-4AA2-AFC3-97729532912E}" type="slidenum">
              <a:rPr lang="en-US" altLang="ja-JP"/>
              <a:pPr/>
              <a:t>‹#›</a:t>
            </a:fld>
            <a:endParaRPr lang="en-US" altLang="ja-JP"/>
          </a:p>
        </p:txBody>
      </p:sp>
    </p:spTree>
    <p:extLst>
      <p:ext uri="{BB962C8B-B14F-4D97-AF65-F5344CB8AC3E}">
        <p14:creationId xmlns:p14="http://schemas.microsoft.com/office/powerpoint/2010/main" val="277024560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B1D6ADB4-6A1A-4813-AFF6-BD874B582C45}" type="slidenum">
              <a:rPr lang="en-US" altLang="ja-JP"/>
              <a:pPr/>
              <a:t>‹#›</a:t>
            </a:fld>
            <a:endParaRPr lang="en-US" altLang="ja-JP"/>
          </a:p>
        </p:txBody>
      </p:sp>
    </p:spTree>
    <p:extLst>
      <p:ext uri="{BB962C8B-B14F-4D97-AF65-F5344CB8AC3E}">
        <p14:creationId xmlns:p14="http://schemas.microsoft.com/office/powerpoint/2010/main" val="2929317122"/>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fld id="{45406378-969B-4C08-ADE6-6D67D67E3247}" type="slidenum">
              <a:rPr lang="en-US" altLang="ja-JP"/>
              <a:pPr/>
              <a:t>‹#›</a:t>
            </a:fld>
            <a:endParaRPr lang="en-US" altLang="ja-JP"/>
          </a:p>
        </p:txBody>
      </p:sp>
    </p:spTree>
    <p:extLst>
      <p:ext uri="{BB962C8B-B14F-4D97-AF65-F5344CB8AC3E}">
        <p14:creationId xmlns:p14="http://schemas.microsoft.com/office/powerpoint/2010/main" val="4613462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18"/>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6908" indent="0">
              <a:buNone/>
              <a:defRPr sz="1800"/>
            </a:lvl2pPr>
            <a:lvl3pPr marL="913815" indent="0">
              <a:buNone/>
              <a:defRPr sz="1600"/>
            </a:lvl3pPr>
            <a:lvl4pPr marL="1370724" indent="0">
              <a:buNone/>
              <a:defRPr sz="1400"/>
            </a:lvl4pPr>
            <a:lvl5pPr marL="1827630" indent="0">
              <a:buNone/>
              <a:defRPr sz="1400"/>
            </a:lvl5pPr>
            <a:lvl6pPr marL="2284538" indent="0">
              <a:buNone/>
              <a:defRPr sz="1400"/>
            </a:lvl6pPr>
            <a:lvl7pPr marL="2741445" indent="0">
              <a:buNone/>
              <a:defRPr sz="1400"/>
            </a:lvl7pPr>
            <a:lvl8pPr marL="3198355" indent="0">
              <a:buNone/>
              <a:defRPr sz="1400"/>
            </a:lvl8pPr>
            <a:lvl9pPr marL="365526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fld id="{44D39791-7D9A-4343-BBF1-D5AF57F61822}" type="slidenum">
              <a:rPr lang="en-US" altLang="ja-JP"/>
              <a:pPr/>
              <a:t>‹#›</a:t>
            </a:fld>
            <a:endParaRPr lang="en-US" altLang="ja-JP"/>
          </a:p>
        </p:txBody>
      </p:sp>
    </p:spTree>
    <p:extLst>
      <p:ext uri="{BB962C8B-B14F-4D97-AF65-F5344CB8AC3E}">
        <p14:creationId xmlns:p14="http://schemas.microsoft.com/office/powerpoint/2010/main" val="37019238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14"/>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6908" indent="0">
              <a:buNone/>
              <a:defRPr sz="1800"/>
            </a:lvl2pPr>
            <a:lvl3pPr marL="913815" indent="0">
              <a:buNone/>
              <a:defRPr sz="1600"/>
            </a:lvl3pPr>
            <a:lvl4pPr marL="1370724" indent="0">
              <a:buNone/>
              <a:defRPr sz="1400"/>
            </a:lvl4pPr>
            <a:lvl5pPr marL="1827630" indent="0">
              <a:buNone/>
              <a:defRPr sz="1400"/>
            </a:lvl5pPr>
            <a:lvl6pPr marL="2284538" indent="0">
              <a:buNone/>
              <a:defRPr sz="1400"/>
            </a:lvl6pPr>
            <a:lvl7pPr marL="2741445" indent="0">
              <a:buNone/>
              <a:defRPr sz="1400"/>
            </a:lvl7pPr>
            <a:lvl8pPr marL="3198355" indent="0">
              <a:buNone/>
              <a:defRPr sz="1400"/>
            </a:lvl8pPr>
            <a:lvl9pPr marL="365526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fld id="{E5020857-2CD1-4285-AAEF-55F8BE6CAFE0}" type="slidenum">
              <a:rPr lang="en-US" altLang="ja-JP"/>
              <a:pPr/>
              <a:t>‹#›</a:t>
            </a:fld>
            <a:endParaRPr lang="en-US" altLang="ja-JP"/>
          </a:p>
        </p:txBody>
      </p:sp>
    </p:spTree>
    <p:extLst>
      <p:ext uri="{BB962C8B-B14F-4D97-AF65-F5344CB8AC3E}">
        <p14:creationId xmlns:p14="http://schemas.microsoft.com/office/powerpoint/2010/main" val="3192770850"/>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71477" y="836620"/>
            <a:ext cx="46053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02" y="836620"/>
            <a:ext cx="4605338"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fld id="{C0EC7282-CC12-4873-91C7-436F0930F690}" type="slidenum">
              <a:rPr lang="en-US" altLang="ja-JP"/>
              <a:pPr/>
              <a:t>‹#›</a:t>
            </a:fld>
            <a:endParaRPr lang="en-US" altLang="ja-JP"/>
          </a:p>
        </p:txBody>
      </p:sp>
    </p:spTree>
    <p:extLst>
      <p:ext uri="{BB962C8B-B14F-4D97-AF65-F5344CB8AC3E}">
        <p14:creationId xmlns:p14="http://schemas.microsoft.com/office/powerpoint/2010/main" val="218272117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86" y="1535113"/>
            <a:ext cx="4378325"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86"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fld id="{0975F8E9-61FD-45A3-9681-B02DEA8FBE79}" type="slidenum">
              <a:rPr lang="en-US" altLang="ja-JP"/>
              <a:pPr/>
              <a:t>‹#›</a:t>
            </a:fld>
            <a:endParaRPr lang="en-US" altLang="ja-JP"/>
          </a:p>
        </p:txBody>
      </p:sp>
    </p:spTree>
    <p:extLst>
      <p:ext uri="{BB962C8B-B14F-4D97-AF65-F5344CB8AC3E}">
        <p14:creationId xmlns:p14="http://schemas.microsoft.com/office/powerpoint/2010/main" val="305562429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fld id="{1CC649B2-1D52-4E11-9A4F-5F2D0CAF6B4C}" type="slidenum">
              <a:rPr lang="en-US" altLang="ja-JP"/>
              <a:pPr/>
              <a:t>‹#›</a:t>
            </a:fld>
            <a:endParaRPr lang="en-US" altLang="ja-JP"/>
          </a:p>
        </p:txBody>
      </p:sp>
    </p:spTree>
    <p:extLst>
      <p:ext uri="{BB962C8B-B14F-4D97-AF65-F5344CB8AC3E}">
        <p14:creationId xmlns:p14="http://schemas.microsoft.com/office/powerpoint/2010/main" val="379905022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B6FFD5A2-C88E-4BB5-9E79-728ECD638436}" type="slidenum">
              <a:rPr lang="en-US" altLang="ja-JP"/>
              <a:pPr/>
              <a:t>‹#›</a:t>
            </a:fld>
            <a:endParaRPr lang="en-US" altLang="ja-JP"/>
          </a:p>
        </p:txBody>
      </p:sp>
    </p:spTree>
    <p:extLst>
      <p:ext uri="{BB962C8B-B14F-4D97-AF65-F5344CB8AC3E}">
        <p14:creationId xmlns:p14="http://schemas.microsoft.com/office/powerpoint/2010/main" val="26530600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6" y="273050"/>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499" y="273067"/>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6" y="1435113"/>
            <a:ext cx="3259138" cy="4691063"/>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fld id="{6A79CAD7-F1BA-4859-9ABB-6BEDB61D73BE}" type="slidenum">
              <a:rPr lang="en-US" altLang="ja-JP"/>
              <a:pPr/>
              <a:t>‹#›</a:t>
            </a:fld>
            <a:endParaRPr lang="en-US" altLang="ja-JP"/>
          </a:p>
        </p:txBody>
      </p:sp>
    </p:spTree>
    <p:extLst>
      <p:ext uri="{BB962C8B-B14F-4D97-AF65-F5344CB8AC3E}">
        <p14:creationId xmlns:p14="http://schemas.microsoft.com/office/powerpoint/2010/main" val="165070476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6908" indent="0">
              <a:buNone/>
              <a:defRPr sz="2800"/>
            </a:lvl2pPr>
            <a:lvl3pPr marL="913815" indent="0">
              <a:buNone/>
              <a:defRPr sz="2400"/>
            </a:lvl3pPr>
            <a:lvl4pPr marL="1370724" indent="0">
              <a:buNone/>
              <a:defRPr sz="2000"/>
            </a:lvl4pPr>
            <a:lvl5pPr marL="1827630" indent="0">
              <a:buNone/>
              <a:defRPr sz="2000"/>
            </a:lvl5pPr>
            <a:lvl6pPr marL="2284538" indent="0">
              <a:buNone/>
              <a:defRPr sz="2000"/>
            </a:lvl6pPr>
            <a:lvl7pPr marL="2741445" indent="0">
              <a:buNone/>
              <a:defRPr sz="2000"/>
            </a:lvl7pPr>
            <a:lvl8pPr marL="3198355" indent="0">
              <a:buNone/>
              <a:defRPr sz="2000"/>
            </a:lvl8pPr>
            <a:lvl9pPr marL="3655260" indent="0">
              <a:buNone/>
              <a:defRPr sz="2000"/>
            </a:lvl9pPr>
          </a:lstStyle>
          <a:p>
            <a:pPr lvl="0"/>
            <a:endParaRPr lang="ja-JP" altLang="en-US" noProof="0" dirty="0" smtClean="0"/>
          </a:p>
        </p:txBody>
      </p:sp>
      <p:sp>
        <p:nvSpPr>
          <p:cNvPr id="4" name="テキスト プレースホルダ 3"/>
          <p:cNvSpPr>
            <a:spLocks noGrp="1"/>
          </p:cNvSpPr>
          <p:nvPr>
            <p:ph type="body" sz="half" idx="2"/>
          </p:nvPr>
        </p:nvSpPr>
        <p:spPr>
          <a:xfrm>
            <a:off x="1941513" y="5367339"/>
            <a:ext cx="5943600" cy="804862"/>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fld id="{5C6D68FC-A961-41AB-8864-D4F69AD1ECBC}" type="slidenum">
              <a:rPr lang="en-US" altLang="ja-JP"/>
              <a:pPr/>
              <a:t>‹#›</a:t>
            </a:fld>
            <a:endParaRPr lang="en-US" altLang="ja-JP"/>
          </a:p>
        </p:txBody>
      </p:sp>
    </p:spTree>
    <p:extLst>
      <p:ext uri="{BB962C8B-B14F-4D97-AF65-F5344CB8AC3E}">
        <p14:creationId xmlns:p14="http://schemas.microsoft.com/office/powerpoint/2010/main" val="262206525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9A0F8D51-975C-4FFD-96BF-EFB0BE4D0573}" type="slidenum">
              <a:rPr lang="en-US" altLang="ja-JP"/>
              <a:pPr/>
              <a:t>‹#›</a:t>
            </a:fld>
            <a:endParaRPr lang="en-US" altLang="ja-JP"/>
          </a:p>
        </p:txBody>
      </p:sp>
    </p:spTree>
    <p:extLst>
      <p:ext uri="{BB962C8B-B14F-4D97-AF65-F5344CB8AC3E}">
        <p14:creationId xmlns:p14="http://schemas.microsoft.com/office/powerpoint/2010/main" val="370053172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77104" y="115896"/>
            <a:ext cx="2357438" cy="22320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0039" y="115896"/>
            <a:ext cx="6924675" cy="22320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9921CFBC-7B5E-4289-91B0-4234100175B4}" type="slidenum">
              <a:rPr lang="en-US" altLang="ja-JP"/>
              <a:pPr/>
              <a:t>‹#›</a:t>
            </a:fld>
            <a:endParaRPr lang="en-US" altLang="ja-JP"/>
          </a:p>
        </p:txBody>
      </p:sp>
    </p:spTree>
    <p:extLst>
      <p:ext uri="{BB962C8B-B14F-4D97-AF65-F5344CB8AC3E}">
        <p14:creationId xmlns:p14="http://schemas.microsoft.com/office/powerpoint/2010/main" val="883409595"/>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6632"/>
            <a:ext cx="8553400" cy="432048"/>
          </a:xfrm>
          <a:prstGeom prst="rect">
            <a:avLst/>
          </a:prstGeom>
        </p:spPr>
        <p:txBody>
          <a:bodyPr/>
          <a:lstStyle>
            <a:lvl1pPr algn="l">
              <a:defRPr sz="2400" b="1">
                <a:latin typeface="メイリオ" pitchFamily="50" charset="-128"/>
                <a:ea typeface="メイリオ" pitchFamily="50" charset="-128"/>
                <a:cs typeface="メイリオ" pitchFamily="50" charset="-128"/>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200472" y="1412577"/>
            <a:ext cx="9505056" cy="5184775"/>
          </a:xfrm>
          <a:prstGeom prst="rect">
            <a:avLst/>
          </a:prstGeom>
        </p:spPr>
        <p:txBody>
          <a:bodyPr>
            <a:normAutofit/>
          </a:bodyPr>
          <a:lstStyle>
            <a:lvl1pPr>
              <a:defRPr>
                <a:latin typeface="メイリオ" pitchFamily="50" charset="-128"/>
                <a:ea typeface="メイリオ" pitchFamily="50" charset="-128"/>
                <a:cs typeface="メイリオ" pitchFamily="50" charset="-128"/>
              </a:defRPr>
            </a:lvl1pPr>
            <a:lvl2pPr>
              <a:defRPr>
                <a:latin typeface="メイリオ" pitchFamily="50" charset="-128"/>
                <a:ea typeface="メイリオ" pitchFamily="50" charset="-128"/>
                <a:cs typeface="メイリオ" pitchFamily="50" charset="-128"/>
              </a:defRPr>
            </a:lvl2pPr>
            <a:lvl3pPr>
              <a:defRPr>
                <a:latin typeface="メイリオ" pitchFamily="50" charset="-128"/>
                <a:ea typeface="メイリオ" pitchFamily="50" charset="-128"/>
                <a:cs typeface="メイリオ" pitchFamily="50" charset="-128"/>
              </a:defRPr>
            </a:lvl3pPr>
            <a:lvl4pPr>
              <a:defRPr>
                <a:latin typeface="メイリオ" pitchFamily="50" charset="-128"/>
                <a:ea typeface="メイリオ" pitchFamily="50" charset="-128"/>
                <a:cs typeface="メイリオ" pitchFamily="50" charset="-128"/>
              </a:defRPr>
            </a:lvl4pPr>
            <a:lvl5pPr>
              <a:defRPr>
                <a:latin typeface="メイリオ" pitchFamily="50" charset="-128"/>
                <a:ea typeface="メイリオ" pitchFamily="50" charset="-128"/>
                <a:cs typeface="メイリオ" pitchFamily="50" charset="-128"/>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13"/>
          </p:nvPr>
        </p:nvSpPr>
        <p:spPr>
          <a:xfrm>
            <a:off x="128464" y="692696"/>
            <a:ext cx="9649072" cy="340519"/>
          </a:xfrm>
          <a:prstGeom prst="roundRect">
            <a:avLst/>
          </a:prstGeom>
          <a:ln>
            <a:solidFill>
              <a:srgbClr val="00B050"/>
            </a:solidFill>
          </a:ln>
        </p:spPr>
        <p:style>
          <a:lnRef idx="2">
            <a:schemeClr val="accent2"/>
          </a:lnRef>
          <a:fillRef idx="1">
            <a:schemeClr val="lt1"/>
          </a:fillRef>
          <a:effectRef idx="0">
            <a:schemeClr val="accent2"/>
          </a:effectRef>
          <a:fontRef idx="minor">
            <a:schemeClr val="dk1"/>
          </a:fontRef>
        </p:style>
        <p:txBody>
          <a:bodyPr rtlCol="0">
            <a:spAutoFit/>
          </a:bodyPr>
          <a:lstStyle>
            <a:lvl1pPr marL="0" indent="0">
              <a:buFontTx/>
              <a:buNone/>
              <a:defRPr lang="ja-JP" altLang="en-US" sz="1400" kern="1200" smtClean="0">
                <a:solidFill>
                  <a:schemeClr val="dk1"/>
                </a:solidFill>
                <a:latin typeface="メイリオ" pitchFamily="50" charset="-128"/>
                <a:ea typeface="メイリオ" pitchFamily="50" charset="-128"/>
                <a:cs typeface="メイリオ" pitchFamily="50" charset="-128"/>
              </a:defRPr>
            </a:lvl1pPr>
            <a:lvl2pPr marL="171450" indent="0">
              <a:buFontTx/>
              <a:buNone/>
              <a:defRPr lang="ja-JP" altLang="en-US" kern="1200" smtClean="0">
                <a:solidFill>
                  <a:schemeClr val="dk1"/>
                </a:solidFill>
                <a:cs typeface="+mn-cs"/>
              </a:defRPr>
            </a:lvl2pPr>
            <a:lvl3pPr marL="685800" indent="0">
              <a:buFontTx/>
              <a:buNone/>
              <a:defRPr lang="ja-JP" altLang="en-US" kern="1200" smtClean="0">
                <a:solidFill>
                  <a:schemeClr val="dk1"/>
                </a:solidFill>
                <a:cs typeface="+mn-cs"/>
              </a:defRPr>
            </a:lvl3pPr>
            <a:lvl4pPr marL="1143000" indent="0">
              <a:buFontTx/>
              <a:buNone/>
              <a:defRPr lang="ja-JP" altLang="en-US" kern="1200" smtClean="0">
                <a:solidFill>
                  <a:schemeClr val="dk1"/>
                </a:solidFill>
                <a:cs typeface="+mn-cs"/>
              </a:defRPr>
            </a:lvl4pPr>
            <a:lvl5pPr marL="1600200" indent="0">
              <a:buFontTx/>
              <a:buNone/>
              <a:defRPr lang="ja-JP" altLang="en-US" kern="1200">
                <a:solidFill>
                  <a:schemeClr val="dk1"/>
                </a:solidFill>
                <a:cs typeface="+mn-cs"/>
              </a:defRPr>
            </a:lvl5pPr>
          </a:lstStyle>
          <a:p>
            <a:pPr lvl="0"/>
            <a:r>
              <a:rPr lang="ja-JP" altLang="en-US" dirty="0" smtClean="0"/>
              <a:t>マスター テキストの書式設定</a:t>
            </a:r>
            <a:endParaRPr lang="ja-JP" altLang="en-US" dirty="0"/>
          </a:p>
        </p:txBody>
      </p:sp>
      <p:sp>
        <p:nvSpPr>
          <p:cNvPr id="6" name="Rectangle 85"/>
          <p:cNvSpPr>
            <a:spLocks noGrp="1" noChangeArrowheads="1"/>
          </p:cNvSpPr>
          <p:nvPr>
            <p:ph type="sldNum" sz="quarter" idx="14"/>
          </p:nvPr>
        </p:nvSpPr>
        <p:spPr/>
        <p:txBody>
          <a:bodyPr/>
          <a:lstStyle>
            <a:lvl1pPr>
              <a:defRPr/>
            </a:lvl1pPr>
          </a:lstStyle>
          <a:p>
            <a:fld id="{474277A4-24F2-4294-9D9A-370F2AEAB8C5}" type="slidenum">
              <a:rPr lang="en-US" altLang="ja-JP"/>
              <a:pPr/>
              <a:t>‹#›</a:t>
            </a:fld>
            <a:endParaRPr lang="en-US" altLang="ja-JP"/>
          </a:p>
        </p:txBody>
      </p:sp>
      <p:sp>
        <p:nvSpPr>
          <p:cNvPr id="7" name="Rectangle 77"/>
          <p:cNvSpPr>
            <a:spLocks noGrp="1" noChangeArrowheads="1"/>
          </p:cNvSpPr>
          <p:nvPr>
            <p:ph type="ftr" sz="quarter" idx="15"/>
          </p:nvPr>
        </p:nvSpPr>
        <p:spPr bwMode="auto">
          <a:xfrm>
            <a:off x="0" y="6623050"/>
            <a:ext cx="3136900" cy="261938"/>
          </a:xfrm>
          <a:prstGeom prst="rect">
            <a:avLst/>
          </a:prstGeom>
          <a:ln>
            <a:miter lim="800000"/>
            <a:headEnd/>
            <a:tailEnd/>
          </a:ln>
        </p:spPr>
        <p:txBody>
          <a:bodyPr wrap="square" numCol="1" anchor="t" anchorCtr="0" compatLnSpc="1">
            <a:prstTxWarp prst="textNoShape">
              <a:avLst/>
            </a:prstTxWarp>
            <a:spAutoFit/>
          </a:bodyPr>
          <a:lstStyle>
            <a:lvl1pPr algn="l" eaLnBrk="1" hangingPunct="1">
              <a:defRPr sz="1100">
                <a:solidFill>
                  <a:srgbClr val="C0504D"/>
                </a:solidFill>
                <a:latin typeface="+mn-lt"/>
                <a:ea typeface="MS UI Gothic" pitchFamily="50" charset="-128"/>
              </a:defRPr>
            </a:lvl1pPr>
          </a:lstStyle>
          <a:p>
            <a:pPr>
              <a:defRPr/>
            </a:pPr>
            <a:r>
              <a:rPr lang="en-US" altLang="ja-JP"/>
              <a:t>無断複製・転用厳禁　JIPDEC,</a:t>
            </a:r>
            <a:r>
              <a:rPr lang="ja-JP" altLang="en-US"/>
              <a:t>　</a:t>
            </a:r>
            <a:r>
              <a:rPr lang="en-US" altLang="ja-JP"/>
              <a:t>2012-2013</a:t>
            </a:r>
          </a:p>
        </p:txBody>
      </p:sp>
    </p:spTree>
    <p:extLst>
      <p:ext uri="{BB962C8B-B14F-4D97-AF65-F5344CB8AC3E}">
        <p14:creationId xmlns:p14="http://schemas.microsoft.com/office/powerpoint/2010/main" val="333729300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11"/>
          <p:cNvSpPr>
            <a:spLocks noChangeArrowheads="1"/>
          </p:cNvSpPr>
          <p:nvPr/>
        </p:nvSpPr>
        <p:spPr bwMode="auto">
          <a:xfrm flipV="1">
            <a:off x="128588" y="549275"/>
            <a:ext cx="9577387" cy="71438"/>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eaLnBrk="1" hangingPunct="1">
              <a:defRPr/>
            </a:pPr>
            <a:endParaRPr lang="ja-JP" altLang="en-US" sz="1800" b="0" smtClean="0">
              <a:solidFill>
                <a:srgbClr val="000000"/>
              </a:solidFill>
            </a:endParaRPr>
          </a:p>
        </p:txBody>
      </p:sp>
      <p:sp>
        <p:nvSpPr>
          <p:cNvPr id="6146" name="Rectangle 2"/>
          <p:cNvSpPr>
            <a:spLocks noGrp="1" noChangeArrowheads="1"/>
          </p:cNvSpPr>
          <p:nvPr>
            <p:ph type="ctrTitle"/>
          </p:nvPr>
        </p:nvSpPr>
        <p:spPr>
          <a:xfrm>
            <a:off x="985852" y="2205038"/>
            <a:ext cx="8791575" cy="792162"/>
          </a:xfrm>
        </p:spPr>
        <p:txBody>
          <a:bodyPr/>
          <a:lstStyle>
            <a:lvl1pPr>
              <a:defRPr sz="3200"/>
            </a:lvl1pPr>
          </a:lstStyle>
          <a:p>
            <a:r>
              <a:rPr lang="en-US" altLang="ja-JP"/>
              <a:t>○○○</a:t>
            </a:r>
            <a:r>
              <a:rPr lang="ja-JP" altLang="en-US"/>
              <a:t>の現状について（丸ゴシック</a:t>
            </a:r>
            <a:r>
              <a:rPr lang="en-US" altLang="ja-JP"/>
              <a:t>32</a:t>
            </a:r>
            <a:r>
              <a:rPr lang="ja-JP" altLang="en-US"/>
              <a:t>～</a:t>
            </a:r>
            <a:r>
              <a:rPr lang="en-US" altLang="ja-JP"/>
              <a:t>44P</a:t>
            </a:r>
            <a:r>
              <a:rPr lang="ja-JP" altLang="en-US"/>
              <a:t>）</a:t>
            </a:r>
          </a:p>
        </p:txBody>
      </p:sp>
      <p:sp>
        <p:nvSpPr>
          <p:cNvPr id="6147" name="Rectangle 3"/>
          <p:cNvSpPr>
            <a:spLocks noGrp="1" noChangeArrowheads="1"/>
          </p:cNvSpPr>
          <p:nvPr>
            <p:ph type="subTitle" idx="1"/>
          </p:nvPr>
        </p:nvSpPr>
        <p:spPr>
          <a:xfrm>
            <a:off x="2073275" y="4581525"/>
            <a:ext cx="6934200" cy="1512888"/>
          </a:xfrm>
        </p:spPr>
        <p:txBody>
          <a:bodyPr/>
          <a:lstStyle>
            <a:lvl1pPr marL="0" indent="0" algn="r">
              <a:buFont typeface="Wingdings" pitchFamily="2" charset="2"/>
              <a:buNone/>
              <a:defRPr sz="2400" b="1">
                <a:solidFill>
                  <a:schemeClr val="hlink"/>
                </a:solidFill>
              </a:defRPr>
            </a:lvl1pPr>
          </a:lstStyle>
          <a:p>
            <a:r>
              <a:rPr lang="ja-JP" altLang="en-US"/>
              <a:t>平成１９年４月２４日</a:t>
            </a:r>
          </a:p>
          <a:p>
            <a:r>
              <a:rPr lang="ja-JP" altLang="en-US"/>
              <a:t>大臣官房　総務課</a:t>
            </a:r>
          </a:p>
          <a:p>
            <a:r>
              <a:rPr lang="ja-JP" altLang="en-US"/>
              <a:t>●●太郎</a:t>
            </a:r>
          </a:p>
        </p:txBody>
      </p:sp>
      <p:sp>
        <p:nvSpPr>
          <p:cNvPr id="5" name="スライド番号プレースホルダ 10"/>
          <p:cNvSpPr>
            <a:spLocks noGrp="1"/>
          </p:cNvSpPr>
          <p:nvPr>
            <p:ph type="sldNum" sz="quarter" idx="10"/>
          </p:nvPr>
        </p:nvSpPr>
        <p:spPr/>
        <p:txBody>
          <a:bodyPr/>
          <a:lstStyle>
            <a:lvl1pPr>
              <a:defRPr/>
            </a:lvl1pPr>
          </a:lstStyle>
          <a:p>
            <a:fld id="{4EC4E781-25EE-4021-B4C9-4DE7008CD95A}" type="slidenum">
              <a:rPr lang="en-US" altLang="ja-JP"/>
              <a:pPr/>
              <a:t>‹#›</a:t>
            </a:fld>
            <a:endParaRPr lang="en-US" altLang="ja-JP"/>
          </a:p>
        </p:txBody>
      </p:sp>
    </p:spTree>
    <p:extLst>
      <p:ext uri="{BB962C8B-B14F-4D97-AF65-F5344CB8AC3E}">
        <p14:creationId xmlns:p14="http://schemas.microsoft.com/office/powerpoint/2010/main" val="36608364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71475" y="836620"/>
            <a:ext cx="46053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02" y="836620"/>
            <a:ext cx="4605338"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fld id="{67719835-B51E-4BE9-BA4A-2C392A3B0E2A}" type="slidenum">
              <a:rPr lang="en-US" altLang="ja-JP"/>
              <a:pPr/>
              <a:t>‹#›</a:t>
            </a:fld>
            <a:endParaRPr lang="en-US" altLang="ja-JP"/>
          </a:p>
        </p:txBody>
      </p:sp>
    </p:spTree>
    <p:extLst>
      <p:ext uri="{BB962C8B-B14F-4D97-AF65-F5344CB8AC3E}">
        <p14:creationId xmlns:p14="http://schemas.microsoft.com/office/powerpoint/2010/main" val="2810673494"/>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6E6103E8-576E-4E20-BB38-0A4F9023785F}" type="slidenum">
              <a:rPr lang="en-US" altLang="ja-JP"/>
              <a:pPr/>
              <a:t>‹#›</a:t>
            </a:fld>
            <a:endParaRPr lang="en-US" altLang="ja-JP"/>
          </a:p>
        </p:txBody>
      </p:sp>
    </p:spTree>
    <p:extLst>
      <p:ext uri="{BB962C8B-B14F-4D97-AF65-F5344CB8AC3E}">
        <p14:creationId xmlns:p14="http://schemas.microsoft.com/office/powerpoint/2010/main" val="255546823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fld id="{2140934E-86DA-41E9-8A6C-1B496A5BAFDD}" type="slidenum">
              <a:rPr lang="en-US" altLang="ja-JP"/>
              <a:pPr/>
              <a:t>‹#›</a:t>
            </a:fld>
            <a:endParaRPr lang="en-US" altLang="ja-JP"/>
          </a:p>
        </p:txBody>
      </p:sp>
    </p:spTree>
    <p:extLst>
      <p:ext uri="{BB962C8B-B14F-4D97-AF65-F5344CB8AC3E}">
        <p14:creationId xmlns:p14="http://schemas.microsoft.com/office/powerpoint/2010/main" val="1359604972"/>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18"/>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6908" indent="0">
              <a:buNone/>
              <a:defRPr sz="1800"/>
            </a:lvl2pPr>
            <a:lvl3pPr marL="913815" indent="0">
              <a:buNone/>
              <a:defRPr sz="1600"/>
            </a:lvl3pPr>
            <a:lvl4pPr marL="1370724" indent="0">
              <a:buNone/>
              <a:defRPr sz="1400"/>
            </a:lvl4pPr>
            <a:lvl5pPr marL="1827630" indent="0">
              <a:buNone/>
              <a:defRPr sz="1400"/>
            </a:lvl5pPr>
            <a:lvl6pPr marL="2284538" indent="0">
              <a:buNone/>
              <a:defRPr sz="1400"/>
            </a:lvl6pPr>
            <a:lvl7pPr marL="2741445" indent="0">
              <a:buNone/>
              <a:defRPr sz="1400"/>
            </a:lvl7pPr>
            <a:lvl8pPr marL="3198355" indent="0">
              <a:buNone/>
              <a:defRPr sz="1400"/>
            </a:lvl8pPr>
            <a:lvl9pPr marL="365526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fld id="{951BA5FB-1A21-41C0-91A9-097EB551F13B}" type="slidenum">
              <a:rPr lang="en-US" altLang="ja-JP"/>
              <a:pPr/>
              <a:t>‹#›</a:t>
            </a:fld>
            <a:endParaRPr lang="en-US" altLang="ja-JP"/>
          </a:p>
        </p:txBody>
      </p:sp>
    </p:spTree>
    <p:extLst>
      <p:ext uri="{BB962C8B-B14F-4D97-AF65-F5344CB8AC3E}">
        <p14:creationId xmlns:p14="http://schemas.microsoft.com/office/powerpoint/2010/main" val="3266513139"/>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71477" y="836620"/>
            <a:ext cx="46053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02" y="836620"/>
            <a:ext cx="4605338"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fld id="{89BFC7A2-1BBD-484B-AB42-58672A0B4211}" type="slidenum">
              <a:rPr lang="en-US" altLang="ja-JP"/>
              <a:pPr/>
              <a:t>‹#›</a:t>
            </a:fld>
            <a:endParaRPr lang="en-US" altLang="ja-JP"/>
          </a:p>
        </p:txBody>
      </p:sp>
    </p:spTree>
    <p:extLst>
      <p:ext uri="{BB962C8B-B14F-4D97-AF65-F5344CB8AC3E}">
        <p14:creationId xmlns:p14="http://schemas.microsoft.com/office/powerpoint/2010/main" val="2471812139"/>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86" y="1535113"/>
            <a:ext cx="4378325"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86"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fld id="{3E1E4DCE-F9B8-4F20-B416-C99B3BB0BB0B}" type="slidenum">
              <a:rPr lang="en-US" altLang="ja-JP"/>
              <a:pPr/>
              <a:t>‹#›</a:t>
            </a:fld>
            <a:endParaRPr lang="en-US" altLang="ja-JP"/>
          </a:p>
        </p:txBody>
      </p:sp>
    </p:spTree>
    <p:extLst>
      <p:ext uri="{BB962C8B-B14F-4D97-AF65-F5344CB8AC3E}">
        <p14:creationId xmlns:p14="http://schemas.microsoft.com/office/powerpoint/2010/main" val="2832116052"/>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fld id="{25A081D6-8349-4611-9315-5C2A7529CB25}" type="slidenum">
              <a:rPr lang="en-US" altLang="ja-JP"/>
              <a:pPr/>
              <a:t>‹#›</a:t>
            </a:fld>
            <a:endParaRPr lang="en-US" altLang="ja-JP"/>
          </a:p>
        </p:txBody>
      </p:sp>
    </p:spTree>
    <p:extLst>
      <p:ext uri="{BB962C8B-B14F-4D97-AF65-F5344CB8AC3E}">
        <p14:creationId xmlns:p14="http://schemas.microsoft.com/office/powerpoint/2010/main" val="3756224988"/>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AF85F0B5-16E5-4A25-B9C7-3226579DEA70}" type="slidenum">
              <a:rPr lang="en-US" altLang="ja-JP"/>
              <a:pPr/>
              <a:t>‹#›</a:t>
            </a:fld>
            <a:endParaRPr lang="en-US" altLang="ja-JP"/>
          </a:p>
        </p:txBody>
      </p:sp>
    </p:spTree>
    <p:extLst>
      <p:ext uri="{BB962C8B-B14F-4D97-AF65-F5344CB8AC3E}">
        <p14:creationId xmlns:p14="http://schemas.microsoft.com/office/powerpoint/2010/main" val="1976692218"/>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6" y="273050"/>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499" y="273067"/>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6" y="1435113"/>
            <a:ext cx="3259138" cy="4691063"/>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fld id="{5E548662-94C1-43DC-AF36-6153FC1B6C7D}" type="slidenum">
              <a:rPr lang="en-US" altLang="ja-JP"/>
              <a:pPr/>
              <a:t>‹#›</a:t>
            </a:fld>
            <a:endParaRPr lang="en-US" altLang="ja-JP"/>
          </a:p>
        </p:txBody>
      </p:sp>
    </p:spTree>
    <p:extLst>
      <p:ext uri="{BB962C8B-B14F-4D97-AF65-F5344CB8AC3E}">
        <p14:creationId xmlns:p14="http://schemas.microsoft.com/office/powerpoint/2010/main" val="3385020846"/>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6908" indent="0">
              <a:buNone/>
              <a:defRPr sz="2800"/>
            </a:lvl2pPr>
            <a:lvl3pPr marL="913815" indent="0">
              <a:buNone/>
              <a:defRPr sz="2400"/>
            </a:lvl3pPr>
            <a:lvl4pPr marL="1370724" indent="0">
              <a:buNone/>
              <a:defRPr sz="2000"/>
            </a:lvl4pPr>
            <a:lvl5pPr marL="1827630" indent="0">
              <a:buNone/>
              <a:defRPr sz="2000"/>
            </a:lvl5pPr>
            <a:lvl6pPr marL="2284538" indent="0">
              <a:buNone/>
              <a:defRPr sz="2000"/>
            </a:lvl6pPr>
            <a:lvl7pPr marL="2741445" indent="0">
              <a:buNone/>
              <a:defRPr sz="2000"/>
            </a:lvl7pPr>
            <a:lvl8pPr marL="3198355" indent="0">
              <a:buNone/>
              <a:defRPr sz="2000"/>
            </a:lvl8pPr>
            <a:lvl9pPr marL="3655260" indent="0">
              <a:buNone/>
              <a:defRPr sz="2000"/>
            </a:lvl9pPr>
          </a:lstStyle>
          <a:p>
            <a:pPr lvl="0"/>
            <a:endParaRPr lang="ja-JP" altLang="en-US" noProof="0" dirty="0" smtClean="0"/>
          </a:p>
        </p:txBody>
      </p:sp>
      <p:sp>
        <p:nvSpPr>
          <p:cNvPr id="4" name="テキスト プレースホルダ 3"/>
          <p:cNvSpPr>
            <a:spLocks noGrp="1"/>
          </p:cNvSpPr>
          <p:nvPr>
            <p:ph type="body" sz="half" idx="2"/>
          </p:nvPr>
        </p:nvSpPr>
        <p:spPr>
          <a:xfrm>
            <a:off x="1941513" y="5367339"/>
            <a:ext cx="5943600" cy="804862"/>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fld id="{2D43DDED-1697-4F27-AB28-A288E056EB21}" type="slidenum">
              <a:rPr lang="en-US" altLang="ja-JP"/>
              <a:pPr/>
              <a:t>‹#›</a:t>
            </a:fld>
            <a:endParaRPr lang="en-US" altLang="ja-JP"/>
          </a:p>
        </p:txBody>
      </p:sp>
    </p:spTree>
    <p:extLst>
      <p:ext uri="{BB962C8B-B14F-4D97-AF65-F5344CB8AC3E}">
        <p14:creationId xmlns:p14="http://schemas.microsoft.com/office/powerpoint/2010/main" val="142563109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3D4D886D-8E4E-4948-8BD1-27951E75AE2B}" type="slidenum">
              <a:rPr lang="en-US" altLang="ja-JP"/>
              <a:pPr/>
              <a:t>‹#›</a:t>
            </a:fld>
            <a:endParaRPr lang="en-US" altLang="ja-JP"/>
          </a:p>
        </p:txBody>
      </p:sp>
    </p:spTree>
    <p:extLst>
      <p:ext uri="{BB962C8B-B14F-4D97-AF65-F5344CB8AC3E}">
        <p14:creationId xmlns:p14="http://schemas.microsoft.com/office/powerpoint/2010/main" val="38155850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84" y="1535113"/>
            <a:ext cx="4378325"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84"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fld id="{F50026F2-1E91-43AF-88F3-A54436BB4381}" type="slidenum">
              <a:rPr lang="en-US" altLang="ja-JP"/>
              <a:pPr/>
              <a:t>‹#›</a:t>
            </a:fld>
            <a:endParaRPr lang="en-US" altLang="ja-JP"/>
          </a:p>
        </p:txBody>
      </p:sp>
    </p:spTree>
    <p:extLst>
      <p:ext uri="{BB962C8B-B14F-4D97-AF65-F5344CB8AC3E}">
        <p14:creationId xmlns:p14="http://schemas.microsoft.com/office/powerpoint/2010/main" val="2548161488"/>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77104" y="115896"/>
            <a:ext cx="2357438" cy="22320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0039" y="115896"/>
            <a:ext cx="6924675" cy="22320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D3D4468F-BCEB-48AE-B17F-BF73593E4287}" type="slidenum">
              <a:rPr lang="en-US" altLang="ja-JP"/>
              <a:pPr/>
              <a:t>‹#›</a:t>
            </a:fld>
            <a:endParaRPr lang="en-US" altLang="ja-JP"/>
          </a:p>
        </p:txBody>
      </p:sp>
    </p:spTree>
    <p:extLst>
      <p:ext uri="{BB962C8B-B14F-4D97-AF65-F5344CB8AC3E}">
        <p14:creationId xmlns:p14="http://schemas.microsoft.com/office/powerpoint/2010/main" val="2074930115"/>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userDrawn="1">
  <p:cSld name="2_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0" y="116632"/>
            <a:ext cx="8553400" cy="432048"/>
          </a:xfrm>
          <a:prstGeom prst="rect">
            <a:avLst/>
          </a:prstGeom>
        </p:spPr>
        <p:txBody>
          <a:bodyPr/>
          <a:lstStyle>
            <a:lvl1pPr algn="l">
              <a:defRPr sz="2400" b="1">
                <a:latin typeface="メイリオ" pitchFamily="50" charset="-128"/>
                <a:ea typeface="メイリオ" pitchFamily="50" charset="-128"/>
                <a:cs typeface="メイリオ" pitchFamily="50" charset="-128"/>
              </a:defRPr>
            </a:lvl1pPr>
          </a:lstStyle>
          <a:p>
            <a:r>
              <a:rPr lang="ja-JP" altLang="en-US" dirty="0" smtClean="0"/>
              <a:t>マスタ タイトルの書式設定</a:t>
            </a:r>
            <a:endParaRPr lang="ja-JP" altLang="en-US" dirty="0"/>
          </a:p>
        </p:txBody>
      </p:sp>
      <p:sp>
        <p:nvSpPr>
          <p:cNvPr id="3" name="コンテンツ プレースホルダ 2"/>
          <p:cNvSpPr>
            <a:spLocks noGrp="1"/>
          </p:cNvSpPr>
          <p:nvPr>
            <p:ph idx="1"/>
          </p:nvPr>
        </p:nvSpPr>
        <p:spPr>
          <a:xfrm>
            <a:off x="200472" y="1412577"/>
            <a:ext cx="9505056" cy="5184775"/>
          </a:xfrm>
          <a:prstGeom prst="rect">
            <a:avLst/>
          </a:prstGeom>
        </p:spPr>
        <p:txBody>
          <a:bodyPr>
            <a:normAutofit/>
          </a:bodyPr>
          <a:lstStyle>
            <a:lvl1pPr>
              <a:defRPr>
                <a:latin typeface="メイリオ" pitchFamily="50" charset="-128"/>
                <a:ea typeface="メイリオ" pitchFamily="50" charset="-128"/>
                <a:cs typeface="メイリオ" pitchFamily="50" charset="-128"/>
              </a:defRPr>
            </a:lvl1pPr>
            <a:lvl2pPr>
              <a:defRPr>
                <a:latin typeface="メイリオ" pitchFamily="50" charset="-128"/>
                <a:ea typeface="メイリオ" pitchFamily="50" charset="-128"/>
                <a:cs typeface="メイリオ" pitchFamily="50" charset="-128"/>
              </a:defRPr>
            </a:lvl2pPr>
            <a:lvl3pPr>
              <a:defRPr>
                <a:latin typeface="メイリオ" pitchFamily="50" charset="-128"/>
                <a:ea typeface="メイリオ" pitchFamily="50" charset="-128"/>
                <a:cs typeface="メイリオ" pitchFamily="50" charset="-128"/>
              </a:defRPr>
            </a:lvl3pPr>
            <a:lvl4pPr>
              <a:defRPr>
                <a:latin typeface="メイリオ" pitchFamily="50" charset="-128"/>
                <a:ea typeface="メイリオ" pitchFamily="50" charset="-128"/>
                <a:cs typeface="メイリオ" pitchFamily="50" charset="-128"/>
              </a:defRPr>
            </a:lvl4pPr>
            <a:lvl5pPr>
              <a:defRPr>
                <a:latin typeface="メイリオ" pitchFamily="50" charset="-128"/>
                <a:ea typeface="メイリオ" pitchFamily="50" charset="-128"/>
                <a:cs typeface="メイリオ" pitchFamily="50" charset="-128"/>
              </a:defRPr>
            </a:lvl5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13"/>
          </p:nvPr>
        </p:nvSpPr>
        <p:spPr>
          <a:xfrm>
            <a:off x="128464" y="692696"/>
            <a:ext cx="9649072" cy="340519"/>
          </a:xfrm>
          <a:prstGeom prst="roundRect">
            <a:avLst/>
          </a:prstGeom>
          <a:ln>
            <a:solidFill>
              <a:srgbClr val="00B050"/>
            </a:solidFill>
          </a:ln>
        </p:spPr>
        <p:style>
          <a:lnRef idx="2">
            <a:schemeClr val="accent2"/>
          </a:lnRef>
          <a:fillRef idx="1">
            <a:schemeClr val="lt1"/>
          </a:fillRef>
          <a:effectRef idx="0">
            <a:schemeClr val="accent2"/>
          </a:effectRef>
          <a:fontRef idx="minor">
            <a:schemeClr val="dk1"/>
          </a:fontRef>
        </p:style>
        <p:txBody>
          <a:bodyPr rtlCol="0">
            <a:spAutoFit/>
          </a:bodyPr>
          <a:lstStyle>
            <a:lvl1pPr marL="0" indent="0">
              <a:buFontTx/>
              <a:buNone/>
              <a:defRPr lang="ja-JP" altLang="en-US" sz="1400" kern="1200" smtClean="0">
                <a:solidFill>
                  <a:schemeClr val="dk1"/>
                </a:solidFill>
                <a:latin typeface="メイリオ" pitchFamily="50" charset="-128"/>
                <a:ea typeface="メイリオ" pitchFamily="50" charset="-128"/>
                <a:cs typeface="メイリオ" pitchFamily="50" charset="-128"/>
              </a:defRPr>
            </a:lvl1pPr>
            <a:lvl2pPr marL="171450" indent="0">
              <a:buFontTx/>
              <a:buNone/>
              <a:defRPr lang="ja-JP" altLang="en-US" kern="1200" smtClean="0">
                <a:solidFill>
                  <a:schemeClr val="dk1"/>
                </a:solidFill>
                <a:cs typeface="+mn-cs"/>
              </a:defRPr>
            </a:lvl2pPr>
            <a:lvl3pPr marL="685800" indent="0">
              <a:buFontTx/>
              <a:buNone/>
              <a:defRPr lang="ja-JP" altLang="en-US" kern="1200" smtClean="0">
                <a:solidFill>
                  <a:schemeClr val="dk1"/>
                </a:solidFill>
                <a:cs typeface="+mn-cs"/>
              </a:defRPr>
            </a:lvl3pPr>
            <a:lvl4pPr marL="1143000" indent="0">
              <a:buFontTx/>
              <a:buNone/>
              <a:defRPr lang="ja-JP" altLang="en-US" kern="1200" smtClean="0">
                <a:solidFill>
                  <a:schemeClr val="dk1"/>
                </a:solidFill>
                <a:cs typeface="+mn-cs"/>
              </a:defRPr>
            </a:lvl4pPr>
            <a:lvl5pPr marL="1600200" indent="0">
              <a:buFontTx/>
              <a:buNone/>
              <a:defRPr lang="ja-JP" altLang="en-US" kern="1200">
                <a:solidFill>
                  <a:schemeClr val="dk1"/>
                </a:solidFill>
                <a:cs typeface="+mn-cs"/>
              </a:defRPr>
            </a:lvl5pPr>
          </a:lstStyle>
          <a:p>
            <a:pPr lvl="0"/>
            <a:r>
              <a:rPr lang="ja-JP" altLang="en-US" dirty="0" smtClean="0"/>
              <a:t>マスター テキストの書式設定</a:t>
            </a:r>
            <a:endParaRPr lang="ja-JP" altLang="en-US" dirty="0"/>
          </a:p>
        </p:txBody>
      </p:sp>
      <p:sp>
        <p:nvSpPr>
          <p:cNvPr id="6" name="Rectangle 85"/>
          <p:cNvSpPr>
            <a:spLocks noGrp="1" noChangeArrowheads="1"/>
          </p:cNvSpPr>
          <p:nvPr>
            <p:ph type="sldNum" sz="quarter" idx="14"/>
          </p:nvPr>
        </p:nvSpPr>
        <p:spPr/>
        <p:txBody>
          <a:bodyPr/>
          <a:lstStyle>
            <a:lvl1pPr>
              <a:defRPr/>
            </a:lvl1pPr>
          </a:lstStyle>
          <a:p>
            <a:fld id="{22F82F48-A9BE-4F9D-B65B-39450C8B99CE}" type="slidenum">
              <a:rPr lang="en-US" altLang="ja-JP"/>
              <a:pPr/>
              <a:t>‹#›</a:t>
            </a:fld>
            <a:endParaRPr lang="en-US" altLang="ja-JP"/>
          </a:p>
        </p:txBody>
      </p:sp>
      <p:sp>
        <p:nvSpPr>
          <p:cNvPr id="7" name="Rectangle 77"/>
          <p:cNvSpPr>
            <a:spLocks noGrp="1" noChangeArrowheads="1"/>
          </p:cNvSpPr>
          <p:nvPr>
            <p:ph type="ftr" sz="quarter" idx="15"/>
          </p:nvPr>
        </p:nvSpPr>
        <p:spPr bwMode="auto">
          <a:xfrm>
            <a:off x="0" y="6623050"/>
            <a:ext cx="3136900" cy="261938"/>
          </a:xfrm>
          <a:prstGeom prst="rect">
            <a:avLst/>
          </a:prstGeom>
          <a:ln>
            <a:miter lim="800000"/>
            <a:headEnd/>
            <a:tailEnd/>
          </a:ln>
        </p:spPr>
        <p:txBody>
          <a:bodyPr wrap="square" numCol="1" anchor="t" anchorCtr="0" compatLnSpc="1">
            <a:prstTxWarp prst="textNoShape">
              <a:avLst/>
            </a:prstTxWarp>
            <a:spAutoFit/>
          </a:bodyPr>
          <a:lstStyle>
            <a:lvl1pPr algn="l" eaLnBrk="1" hangingPunct="1">
              <a:defRPr sz="1100">
                <a:solidFill>
                  <a:srgbClr val="C0504D"/>
                </a:solidFill>
                <a:latin typeface="+mn-lt"/>
                <a:ea typeface="MS UI Gothic" pitchFamily="50" charset="-128"/>
              </a:defRPr>
            </a:lvl1pPr>
          </a:lstStyle>
          <a:p>
            <a:pPr>
              <a:defRPr/>
            </a:pPr>
            <a:r>
              <a:rPr lang="en-US" altLang="ja-JP"/>
              <a:t>無断複製・転用厳禁　JIPDEC,</a:t>
            </a:r>
            <a:r>
              <a:rPr lang="ja-JP" altLang="en-US"/>
              <a:t>　</a:t>
            </a:r>
            <a:r>
              <a:rPr lang="en-US" altLang="ja-JP"/>
              <a:t>2012-2013</a:t>
            </a:r>
          </a:p>
        </p:txBody>
      </p:sp>
    </p:spTree>
    <p:extLst>
      <p:ext uri="{BB962C8B-B14F-4D97-AF65-F5344CB8AC3E}">
        <p14:creationId xmlns:p14="http://schemas.microsoft.com/office/powerpoint/2010/main" val="1828856124"/>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11"/>
          <p:cNvSpPr>
            <a:spLocks noChangeArrowheads="1"/>
          </p:cNvSpPr>
          <p:nvPr/>
        </p:nvSpPr>
        <p:spPr bwMode="auto">
          <a:xfrm flipV="1">
            <a:off x="128588" y="549275"/>
            <a:ext cx="9577387" cy="71438"/>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eaLnBrk="1" hangingPunct="1">
              <a:defRPr/>
            </a:pPr>
            <a:endParaRPr lang="ja-JP" altLang="en-US" sz="1800" b="0" smtClean="0">
              <a:solidFill>
                <a:srgbClr val="000000"/>
              </a:solidFill>
            </a:endParaRPr>
          </a:p>
        </p:txBody>
      </p:sp>
      <p:sp>
        <p:nvSpPr>
          <p:cNvPr id="6146" name="Rectangle 2"/>
          <p:cNvSpPr>
            <a:spLocks noGrp="1" noChangeArrowheads="1"/>
          </p:cNvSpPr>
          <p:nvPr>
            <p:ph type="ctrTitle"/>
          </p:nvPr>
        </p:nvSpPr>
        <p:spPr>
          <a:xfrm>
            <a:off x="985852" y="2205038"/>
            <a:ext cx="8791575" cy="792162"/>
          </a:xfrm>
        </p:spPr>
        <p:txBody>
          <a:bodyPr/>
          <a:lstStyle>
            <a:lvl1pPr>
              <a:defRPr sz="3200"/>
            </a:lvl1pPr>
          </a:lstStyle>
          <a:p>
            <a:r>
              <a:rPr lang="en-US" altLang="ja-JP"/>
              <a:t>○○○</a:t>
            </a:r>
            <a:r>
              <a:rPr lang="ja-JP" altLang="en-US"/>
              <a:t>の現状について（丸ゴシック</a:t>
            </a:r>
            <a:r>
              <a:rPr lang="en-US" altLang="ja-JP"/>
              <a:t>32</a:t>
            </a:r>
            <a:r>
              <a:rPr lang="ja-JP" altLang="en-US"/>
              <a:t>～</a:t>
            </a:r>
            <a:r>
              <a:rPr lang="en-US" altLang="ja-JP"/>
              <a:t>44P</a:t>
            </a:r>
            <a:r>
              <a:rPr lang="ja-JP" altLang="en-US"/>
              <a:t>）</a:t>
            </a:r>
          </a:p>
        </p:txBody>
      </p:sp>
      <p:sp>
        <p:nvSpPr>
          <p:cNvPr id="6147" name="Rectangle 3"/>
          <p:cNvSpPr>
            <a:spLocks noGrp="1" noChangeArrowheads="1"/>
          </p:cNvSpPr>
          <p:nvPr>
            <p:ph type="subTitle" idx="1"/>
          </p:nvPr>
        </p:nvSpPr>
        <p:spPr>
          <a:xfrm>
            <a:off x="2073275" y="4581525"/>
            <a:ext cx="6934200" cy="1512888"/>
          </a:xfrm>
        </p:spPr>
        <p:txBody>
          <a:bodyPr/>
          <a:lstStyle>
            <a:lvl1pPr marL="0" indent="0" algn="r">
              <a:buFont typeface="Wingdings" pitchFamily="2" charset="2"/>
              <a:buNone/>
              <a:defRPr sz="2400" b="1">
                <a:solidFill>
                  <a:schemeClr val="hlink"/>
                </a:solidFill>
              </a:defRPr>
            </a:lvl1pPr>
          </a:lstStyle>
          <a:p>
            <a:r>
              <a:rPr lang="ja-JP" altLang="en-US"/>
              <a:t>平成１９年４月２４日</a:t>
            </a:r>
          </a:p>
          <a:p>
            <a:r>
              <a:rPr lang="ja-JP" altLang="en-US"/>
              <a:t>大臣官房　総務課</a:t>
            </a:r>
          </a:p>
          <a:p>
            <a:r>
              <a:rPr lang="ja-JP" altLang="en-US"/>
              <a:t>●●太郎</a:t>
            </a:r>
          </a:p>
        </p:txBody>
      </p:sp>
      <p:sp>
        <p:nvSpPr>
          <p:cNvPr id="5" name="スライド番号プレースホルダ 10"/>
          <p:cNvSpPr>
            <a:spLocks noGrp="1"/>
          </p:cNvSpPr>
          <p:nvPr>
            <p:ph type="sldNum" sz="quarter" idx="10"/>
          </p:nvPr>
        </p:nvSpPr>
        <p:spPr/>
        <p:txBody>
          <a:bodyPr/>
          <a:lstStyle>
            <a:lvl1pPr>
              <a:defRPr/>
            </a:lvl1pPr>
          </a:lstStyle>
          <a:p>
            <a:fld id="{2C4C4A46-F003-484C-8747-DF5A358222C7}" type="slidenum">
              <a:rPr lang="en-US" altLang="ja-JP"/>
              <a:pPr/>
              <a:t>‹#›</a:t>
            </a:fld>
            <a:endParaRPr lang="en-US" altLang="ja-JP"/>
          </a:p>
        </p:txBody>
      </p:sp>
    </p:spTree>
    <p:extLst>
      <p:ext uri="{BB962C8B-B14F-4D97-AF65-F5344CB8AC3E}">
        <p14:creationId xmlns:p14="http://schemas.microsoft.com/office/powerpoint/2010/main" val="209804265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893B4446-53DF-46E6-8207-BE4C7D62DE40}" type="slidenum">
              <a:rPr lang="en-US" altLang="ja-JP"/>
              <a:pPr/>
              <a:t>‹#›</a:t>
            </a:fld>
            <a:endParaRPr lang="en-US" altLang="ja-JP"/>
          </a:p>
        </p:txBody>
      </p:sp>
    </p:spTree>
    <p:extLst>
      <p:ext uri="{BB962C8B-B14F-4D97-AF65-F5344CB8AC3E}">
        <p14:creationId xmlns:p14="http://schemas.microsoft.com/office/powerpoint/2010/main" val="1486920280"/>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fld id="{DB440166-9577-45B9-92D1-2BAE50A2AF1D}" type="slidenum">
              <a:rPr lang="en-US" altLang="ja-JP"/>
              <a:pPr/>
              <a:t>‹#›</a:t>
            </a:fld>
            <a:endParaRPr lang="en-US" altLang="ja-JP"/>
          </a:p>
        </p:txBody>
      </p:sp>
    </p:spTree>
    <p:extLst>
      <p:ext uri="{BB962C8B-B14F-4D97-AF65-F5344CB8AC3E}">
        <p14:creationId xmlns:p14="http://schemas.microsoft.com/office/powerpoint/2010/main" val="950290713"/>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18"/>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638" y="2906713"/>
            <a:ext cx="8420100" cy="1500187"/>
          </a:xfrm>
        </p:spPr>
        <p:txBody>
          <a:bodyPr anchor="b"/>
          <a:lstStyle>
            <a:lvl1pPr marL="0" indent="0">
              <a:buNone/>
              <a:defRPr sz="2000"/>
            </a:lvl1pPr>
            <a:lvl2pPr marL="456908" indent="0">
              <a:buNone/>
              <a:defRPr sz="1800"/>
            </a:lvl2pPr>
            <a:lvl3pPr marL="913815" indent="0">
              <a:buNone/>
              <a:defRPr sz="1600"/>
            </a:lvl3pPr>
            <a:lvl4pPr marL="1370724" indent="0">
              <a:buNone/>
              <a:defRPr sz="1400"/>
            </a:lvl4pPr>
            <a:lvl5pPr marL="1827630" indent="0">
              <a:buNone/>
              <a:defRPr sz="1400"/>
            </a:lvl5pPr>
            <a:lvl6pPr marL="2284538" indent="0">
              <a:buNone/>
              <a:defRPr sz="1400"/>
            </a:lvl6pPr>
            <a:lvl7pPr marL="2741445" indent="0">
              <a:buNone/>
              <a:defRPr sz="1400"/>
            </a:lvl7pPr>
            <a:lvl8pPr marL="3198355" indent="0">
              <a:buNone/>
              <a:defRPr sz="1400"/>
            </a:lvl8pPr>
            <a:lvl9pPr marL="3655260" indent="0">
              <a:buNone/>
              <a:defRPr sz="1400"/>
            </a:lvl9pPr>
          </a:lstStyle>
          <a:p>
            <a:pPr lvl="0"/>
            <a:r>
              <a:rPr lang="ja-JP" altLang="en-US" smtClean="0"/>
              <a:t>マスタ テキストの書式設定</a:t>
            </a:r>
          </a:p>
        </p:txBody>
      </p:sp>
      <p:sp>
        <p:nvSpPr>
          <p:cNvPr id="4" name="Rectangle 6"/>
          <p:cNvSpPr>
            <a:spLocks noGrp="1" noChangeArrowheads="1"/>
          </p:cNvSpPr>
          <p:nvPr>
            <p:ph type="sldNum" sz="quarter" idx="10"/>
          </p:nvPr>
        </p:nvSpPr>
        <p:spPr>
          <a:ln/>
        </p:spPr>
        <p:txBody>
          <a:bodyPr/>
          <a:lstStyle>
            <a:lvl1pPr>
              <a:defRPr/>
            </a:lvl1pPr>
          </a:lstStyle>
          <a:p>
            <a:fld id="{D66DC78E-CE64-4549-B636-E9C59BDA4D09}" type="slidenum">
              <a:rPr lang="en-US" altLang="ja-JP"/>
              <a:pPr/>
              <a:t>‹#›</a:t>
            </a:fld>
            <a:endParaRPr lang="en-US" altLang="ja-JP"/>
          </a:p>
        </p:txBody>
      </p:sp>
    </p:spTree>
    <p:extLst>
      <p:ext uri="{BB962C8B-B14F-4D97-AF65-F5344CB8AC3E}">
        <p14:creationId xmlns:p14="http://schemas.microsoft.com/office/powerpoint/2010/main" val="403766149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71477" y="836620"/>
            <a:ext cx="4605337"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29202" y="836620"/>
            <a:ext cx="4605338"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6"/>
          <p:cNvSpPr>
            <a:spLocks noGrp="1" noChangeArrowheads="1"/>
          </p:cNvSpPr>
          <p:nvPr>
            <p:ph type="sldNum" sz="quarter" idx="10"/>
          </p:nvPr>
        </p:nvSpPr>
        <p:spPr>
          <a:ln/>
        </p:spPr>
        <p:txBody>
          <a:bodyPr/>
          <a:lstStyle>
            <a:lvl1pPr>
              <a:defRPr/>
            </a:lvl1pPr>
          </a:lstStyle>
          <a:p>
            <a:fld id="{11FC6E48-F196-4F6D-8C82-993D7BFBFDBD}" type="slidenum">
              <a:rPr lang="en-US" altLang="ja-JP"/>
              <a:pPr/>
              <a:t>‹#›</a:t>
            </a:fld>
            <a:endParaRPr lang="en-US" altLang="ja-JP"/>
          </a:p>
        </p:txBody>
      </p:sp>
    </p:spTree>
    <p:extLst>
      <p:ext uri="{BB962C8B-B14F-4D97-AF65-F5344CB8AC3E}">
        <p14:creationId xmlns:p14="http://schemas.microsoft.com/office/powerpoint/2010/main" val="1310858391"/>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738"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386" y="1535113"/>
            <a:ext cx="4378325" cy="639762"/>
          </a:xfrm>
        </p:spPr>
        <p:txBody>
          <a:bodyPr anchor="b"/>
          <a:lstStyle>
            <a:lvl1pPr marL="0" indent="0">
              <a:buNone/>
              <a:defRPr sz="2400" b="1"/>
            </a:lvl1pPr>
            <a:lvl2pPr marL="456908" indent="0">
              <a:buNone/>
              <a:defRPr sz="2000" b="1"/>
            </a:lvl2pPr>
            <a:lvl3pPr marL="913815" indent="0">
              <a:buNone/>
              <a:defRPr sz="1800" b="1"/>
            </a:lvl3pPr>
            <a:lvl4pPr marL="1370724" indent="0">
              <a:buNone/>
              <a:defRPr sz="1600" b="1"/>
            </a:lvl4pPr>
            <a:lvl5pPr marL="1827630" indent="0">
              <a:buNone/>
              <a:defRPr sz="1600" b="1"/>
            </a:lvl5pPr>
            <a:lvl6pPr marL="2284538" indent="0">
              <a:buNone/>
              <a:defRPr sz="1600" b="1"/>
            </a:lvl6pPr>
            <a:lvl7pPr marL="2741445" indent="0">
              <a:buNone/>
              <a:defRPr sz="1600" b="1"/>
            </a:lvl7pPr>
            <a:lvl8pPr marL="3198355" indent="0">
              <a:buNone/>
              <a:defRPr sz="1600" b="1"/>
            </a:lvl8pPr>
            <a:lvl9pPr marL="365526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386"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6"/>
          <p:cNvSpPr>
            <a:spLocks noGrp="1" noChangeArrowheads="1"/>
          </p:cNvSpPr>
          <p:nvPr>
            <p:ph type="sldNum" sz="quarter" idx="10"/>
          </p:nvPr>
        </p:nvSpPr>
        <p:spPr>
          <a:ln/>
        </p:spPr>
        <p:txBody>
          <a:bodyPr/>
          <a:lstStyle>
            <a:lvl1pPr>
              <a:defRPr/>
            </a:lvl1pPr>
          </a:lstStyle>
          <a:p>
            <a:fld id="{A637E625-2282-4F6F-8C43-9C46C9D00FEC}" type="slidenum">
              <a:rPr lang="en-US" altLang="ja-JP"/>
              <a:pPr/>
              <a:t>‹#›</a:t>
            </a:fld>
            <a:endParaRPr lang="en-US" altLang="ja-JP"/>
          </a:p>
        </p:txBody>
      </p:sp>
    </p:spTree>
    <p:extLst>
      <p:ext uri="{BB962C8B-B14F-4D97-AF65-F5344CB8AC3E}">
        <p14:creationId xmlns:p14="http://schemas.microsoft.com/office/powerpoint/2010/main" val="1474958504"/>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fld id="{FFB26CAA-4BD3-41F5-AD77-F770C1BD9732}" type="slidenum">
              <a:rPr lang="en-US" altLang="ja-JP"/>
              <a:pPr/>
              <a:t>‹#›</a:t>
            </a:fld>
            <a:endParaRPr lang="en-US" altLang="ja-JP"/>
          </a:p>
        </p:txBody>
      </p:sp>
    </p:spTree>
    <p:extLst>
      <p:ext uri="{BB962C8B-B14F-4D97-AF65-F5344CB8AC3E}">
        <p14:creationId xmlns:p14="http://schemas.microsoft.com/office/powerpoint/2010/main" val="3018249170"/>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50075EAE-004A-4054-9A0E-BEB0C129B701}" type="slidenum">
              <a:rPr lang="en-US" altLang="ja-JP"/>
              <a:pPr/>
              <a:t>‹#›</a:t>
            </a:fld>
            <a:endParaRPr lang="en-US" altLang="ja-JP"/>
          </a:p>
        </p:txBody>
      </p:sp>
    </p:spTree>
    <p:extLst>
      <p:ext uri="{BB962C8B-B14F-4D97-AF65-F5344CB8AC3E}">
        <p14:creationId xmlns:p14="http://schemas.microsoft.com/office/powerpoint/2010/main" val="17811728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6"/>
          <p:cNvSpPr>
            <a:spLocks noGrp="1" noChangeArrowheads="1"/>
          </p:cNvSpPr>
          <p:nvPr>
            <p:ph type="sldNum" sz="quarter" idx="10"/>
          </p:nvPr>
        </p:nvSpPr>
        <p:spPr>
          <a:ln/>
        </p:spPr>
        <p:txBody>
          <a:bodyPr/>
          <a:lstStyle>
            <a:lvl1pPr>
              <a:defRPr/>
            </a:lvl1pPr>
          </a:lstStyle>
          <a:p>
            <a:fld id="{86390B2D-20E2-4680-8C6C-886B19EA08FE}" type="slidenum">
              <a:rPr lang="en-US" altLang="ja-JP"/>
              <a:pPr/>
              <a:t>‹#›</a:t>
            </a:fld>
            <a:endParaRPr lang="en-US" altLang="ja-JP"/>
          </a:p>
        </p:txBody>
      </p:sp>
    </p:spTree>
    <p:extLst>
      <p:ext uri="{BB962C8B-B14F-4D97-AF65-F5344CB8AC3E}">
        <p14:creationId xmlns:p14="http://schemas.microsoft.com/office/powerpoint/2010/main" val="2050607662"/>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6" y="273050"/>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499" y="273067"/>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6" y="1435113"/>
            <a:ext cx="3259138" cy="4691063"/>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fld id="{7A4DE27D-3B05-4BA7-A3AF-0045ED62BAA9}" type="slidenum">
              <a:rPr lang="en-US" altLang="ja-JP"/>
              <a:pPr/>
              <a:t>‹#›</a:t>
            </a:fld>
            <a:endParaRPr lang="en-US" altLang="ja-JP"/>
          </a:p>
        </p:txBody>
      </p:sp>
    </p:spTree>
    <p:extLst>
      <p:ext uri="{BB962C8B-B14F-4D97-AF65-F5344CB8AC3E}">
        <p14:creationId xmlns:p14="http://schemas.microsoft.com/office/powerpoint/2010/main" val="457360187"/>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513" y="612775"/>
            <a:ext cx="5943600" cy="4114800"/>
          </a:xfrm>
        </p:spPr>
        <p:txBody>
          <a:bodyPr/>
          <a:lstStyle>
            <a:lvl1pPr marL="0" indent="0">
              <a:buNone/>
              <a:defRPr sz="3200"/>
            </a:lvl1pPr>
            <a:lvl2pPr marL="456908" indent="0">
              <a:buNone/>
              <a:defRPr sz="2800"/>
            </a:lvl2pPr>
            <a:lvl3pPr marL="913815" indent="0">
              <a:buNone/>
              <a:defRPr sz="2400"/>
            </a:lvl3pPr>
            <a:lvl4pPr marL="1370724" indent="0">
              <a:buNone/>
              <a:defRPr sz="2000"/>
            </a:lvl4pPr>
            <a:lvl5pPr marL="1827630" indent="0">
              <a:buNone/>
              <a:defRPr sz="2000"/>
            </a:lvl5pPr>
            <a:lvl6pPr marL="2284538" indent="0">
              <a:buNone/>
              <a:defRPr sz="2000"/>
            </a:lvl6pPr>
            <a:lvl7pPr marL="2741445" indent="0">
              <a:buNone/>
              <a:defRPr sz="2000"/>
            </a:lvl7pPr>
            <a:lvl8pPr marL="3198355" indent="0">
              <a:buNone/>
              <a:defRPr sz="2000"/>
            </a:lvl8pPr>
            <a:lvl9pPr marL="3655260" indent="0">
              <a:buNone/>
              <a:defRPr sz="2000"/>
            </a:lvl9pPr>
          </a:lstStyle>
          <a:p>
            <a:pPr lvl="0"/>
            <a:endParaRPr lang="ja-JP" altLang="en-US" noProof="0" dirty="0" smtClean="0"/>
          </a:p>
        </p:txBody>
      </p:sp>
      <p:sp>
        <p:nvSpPr>
          <p:cNvPr id="4" name="テキスト プレースホルダ 3"/>
          <p:cNvSpPr>
            <a:spLocks noGrp="1"/>
          </p:cNvSpPr>
          <p:nvPr>
            <p:ph type="body" sz="half" idx="2"/>
          </p:nvPr>
        </p:nvSpPr>
        <p:spPr>
          <a:xfrm>
            <a:off x="1941513" y="5367339"/>
            <a:ext cx="5943600" cy="804862"/>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fld id="{BD238CD1-3AFA-4178-BDE8-CB386E232615}" type="slidenum">
              <a:rPr lang="en-US" altLang="ja-JP"/>
              <a:pPr/>
              <a:t>‹#›</a:t>
            </a:fld>
            <a:endParaRPr lang="en-US" altLang="ja-JP"/>
          </a:p>
        </p:txBody>
      </p:sp>
    </p:spTree>
    <p:extLst>
      <p:ext uri="{BB962C8B-B14F-4D97-AF65-F5344CB8AC3E}">
        <p14:creationId xmlns:p14="http://schemas.microsoft.com/office/powerpoint/2010/main" val="1134033724"/>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AFBFCB2E-C459-4155-9BA3-67FD74D8EF28}" type="slidenum">
              <a:rPr lang="en-US" altLang="ja-JP"/>
              <a:pPr/>
              <a:t>‹#›</a:t>
            </a:fld>
            <a:endParaRPr lang="en-US" altLang="ja-JP"/>
          </a:p>
        </p:txBody>
      </p:sp>
    </p:spTree>
    <p:extLst>
      <p:ext uri="{BB962C8B-B14F-4D97-AF65-F5344CB8AC3E}">
        <p14:creationId xmlns:p14="http://schemas.microsoft.com/office/powerpoint/2010/main" val="3595603144"/>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77104" y="115896"/>
            <a:ext cx="2357438" cy="22320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200039" y="115896"/>
            <a:ext cx="6924675" cy="22320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6"/>
          <p:cNvSpPr>
            <a:spLocks noGrp="1" noChangeArrowheads="1"/>
          </p:cNvSpPr>
          <p:nvPr>
            <p:ph type="sldNum" sz="quarter" idx="10"/>
          </p:nvPr>
        </p:nvSpPr>
        <p:spPr>
          <a:ln/>
        </p:spPr>
        <p:txBody>
          <a:bodyPr/>
          <a:lstStyle>
            <a:lvl1pPr>
              <a:defRPr/>
            </a:lvl1pPr>
          </a:lstStyle>
          <a:p>
            <a:fld id="{5A650454-0CB1-47A8-AB4E-3E764661D9B1}" type="slidenum">
              <a:rPr lang="en-US" altLang="ja-JP"/>
              <a:pPr/>
              <a:t>‹#›</a:t>
            </a:fld>
            <a:endParaRPr lang="en-US" altLang="ja-JP"/>
          </a:p>
        </p:txBody>
      </p:sp>
    </p:spTree>
    <p:extLst>
      <p:ext uri="{BB962C8B-B14F-4D97-AF65-F5344CB8AC3E}">
        <p14:creationId xmlns:p14="http://schemas.microsoft.com/office/powerpoint/2010/main" val="1961789746"/>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AutoShape 4"/>
          <p:cNvSpPr>
            <a:spLocks noChangeArrowheads="1"/>
          </p:cNvSpPr>
          <p:nvPr/>
        </p:nvSpPr>
        <p:spPr bwMode="auto">
          <a:xfrm flipV="1">
            <a:off x="198438" y="6237288"/>
            <a:ext cx="9650412" cy="69850"/>
          </a:xfrm>
          <a:prstGeom prst="roundRect">
            <a:avLst>
              <a:gd name="adj" fmla="val 16667"/>
            </a:avLst>
          </a:prstGeom>
          <a:gradFill rotWithShape="1">
            <a:gsLst>
              <a:gs pos="0">
                <a:schemeClr val="bg1"/>
              </a:gs>
              <a:gs pos="100000">
                <a:srgbClr val="3333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algn="ctr" eaLnBrk="1" hangingPunct="1">
              <a:defRPr/>
            </a:pPr>
            <a:endParaRPr lang="ja-JP" altLang="en-US" sz="1000" b="0" smtClean="0">
              <a:solidFill>
                <a:srgbClr val="000000"/>
              </a:solidFill>
              <a:ea typeface="HG丸ｺﾞｼｯｸM-PRO" pitchFamily="50" charset="-128"/>
            </a:endParaRPr>
          </a:p>
        </p:txBody>
      </p:sp>
      <p:sp>
        <p:nvSpPr>
          <p:cNvPr id="5" name="AutoShape 5"/>
          <p:cNvSpPr>
            <a:spLocks noChangeArrowheads="1"/>
          </p:cNvSpPr>
          <p:nvPr/>
        </p:nvSpPr>
        <p:spPr bwMode="auto">
          <a:xfrm rot="5400000" flipV="1">
            <a:off x="6067425" y="3392488"/>
            <a:ext cx="6626225" cy="73025"/>
          </a:xfrm>
          <a:prstGeom prst="roundRect">
            <a:avLst>
              <a:gd name="adj" fmla="val 16667"/>
            </a:avLst>
          </a:prstGeom>
          <a:gradFill rotWithShape="1">
            <a:gsLst>
              <a:gs pos="0">
                <a:schemeClr val="bg1"/>
              </a:gs>
              <a:gs pos="100000">
                <a:srgbClr val="3333FF"/>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algn="ctr" eaLnBrk="1" hangingPunct="1">
              <a:defRPr/>
            </a:pPr>
            <a:endParaRPr lang="ja-JP" altLang="en-US" sz="1000" b="0" smtClean="0">
              <a:solidFill>
                <a:srgbClr val="000000"/>
              </a:solidFill>
              <a:ea typeface="HG丸ｺﾞｼｯｸM-PRO" pitchFamily="50" charset="-128"/>
            </a:endParaRPr>
          </a:p>
        </p:txBody>
      </p:sp>
      <p:sp>
        <p:nvSpPr>
          <p:cNvPr id="6" name="AutoShape 6"/>
          <p:cNvSpPr>
            <a:spLocks noChangeArrowheads="1"/>
          </p:cNvSpPr>
          <p:nvPr/>
        </p:nvSpPr>
        <p:spPr bwMode="auto">
          <a:xfrm flipV="1">
            <a:off x="128588" y="549275"/>
            <a:ext cx="9577387" cy="71438"/>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algn="ctr" eaLnBrk="1" hangingPunct="1">
              <a:defRPr/>
            </a:pPr>
            <a:endParaRPr lang="ja-JP" altLang="en-US" sz="1000" b="0" smtClean="0">
              <a:solidFill>
                <a:srgbClr val="000000"/>
              </a:solidFill>
              <a:ea typeface="HG丸ｺﾞｼｯｸM-PRO" pitchFamily="50" charset="-128"/>
            </a:endParaRPr>
          </a:p>
        </p:txBody>
      </p:sp>
      <p:sp>
        <p:nvSpPr>
          <p:cNvPr id="7" name="AutoShape 7"/>
          <p:cNvSpPr>
            <a:spLocks noChangeArrowheads="1"/>
          </p:cNvSpPr>
          <p:nvPr/>
        </p:nvSpPr>
        <p:spPr bwMode="auto">
          <a:xfrm rot="5400000" flipV="1">
            <a:off x="-2756032" y="3469084"/>
            <a:ext cx="6705600" cy="72231"/>
          </a:xfrm>
          <a:prstGeom prst="roundRect">
            <a:avLst>
              <a:gd name="adj" fmla="val 16667"/>
            </a:avLst>
          </a:prstGeom>
          <a:gradFill flip="none" rotWithShape="1">
            <a:gsLst>
              <a:gs pos="0">
                <a:srgbClr val="3333FF"/>
              </a:gs>
              <a:gs pos="100000">
                <a:schemeClr val="bg1">
                  <a:alpha val="80000"/>
                </a:schemeClr>
              </a:gs>
            </a:gsLst>
            <a:path path="circle">
              <a:fillToRect r="100000" b="100000"/>
            </a:path>
            <a:tileRect l="-100000" t="-100000"/>
          </a:gradFill>
          <a:ln w="9525">
            <a:noFill/>
            <a:round/>
            <a:headEnd/>
            <a:tailEnd/>
          </a:ln>
          <a:effectLst/>
        </p:spPr>
        <p:txBody>
          <a:bodyPr wrap="none" anchor="ctr"/>
          <a:lstStyle/>
          <a:p>
            <a:pPr algn="ctr" eaLnBrk="1" hangingPunct="1">
              <a:defRPr/>
            </a:pPr>
            <a:endParaRPr lang="ja-JP" altLang="en-US" sz="1000" b="0">
              <a:solidFill>
                <a:prstClr val="black"/>
              </a:solidFill>
              <a:latin typeface="Arial" charset="0"/>
              <a:ea typeface="HG丸ｺﾞｼｯｸM-PRO" pitchFamily="49" charset="-128"/>
            </a:endParaRPr>
          </a:p>
        </p:txBody>
      </p:sp>
      <p:sp>
        <p:nvSpPr>
          <p:cNvPr id="197634" name="Rectangle 2"/>
          <p:cNvSpPr>
            <a:spLocks noGrp="1" noChangeArrowheads="1"/>
          </p:cNvSpPr>
          <p:nvPr>
            <p:ph type="ctrTitle"/>
          </p:nvPr>
        </p:nvSpPr>
        <p:spPr>
          <a:xfrm>
            <a:off x="985441" y="2205038"/>
            <a:ext cx="8791575" cy="792162"/>
          </a:xfrm>
        </p:spPr>
        <p:txBody>
          <a:bodyPr/>
          <a:lstStyle>
            <a:lvl1pPr>
              <a:defRPr sz="3200"/>
            </a:lvl1pPr>
          </a:lstStyle>
          <a:p>
            <a:r>
              <a:rPr lang="en-US" altLang="ja-JP"/>
              <a:t>○○○</a:t>
            </a:r>
            <a:r>
              <a:rPr lang="ja-JP" altLang="en-US"/>
              <a:t>の現状について（丸ゴシック</a:t>
            </a:r>
            <a:r>
              <a:rPr lang="en-US" altLang="ja-JP"/>
              <a:t>32</a:t>
            </a:r>
            <a:r>
              <a:rPr lang="ja-JP" altLang="en-US"/>
              <a:t>～</a:t>
            </a:r>
            <a:r>
              <a:rPr lang="en-US" altLang="ja-JP"/>
              <a:t>44P</a:t>
            </a:r>
            <a:r>
              <a:rPr lang="ja-JP" altLang="en-US"/>
              <a:t>）</a:t>
            </a:r>
          </a:p>
        </p:txBody>
      </p:sp>
      <p:sp>
        <p:nvSpPr>
          <p:cNvPr id="197635" name="Rectangle 3"/>
          <p:cNvSpPr>
            <a:spLocks noGrp="1" noChangeArrowheads="1"/>
          </p:cNvSpPr>
          <p:nvPr>
            <p:ph type="subTitle" idx="1"/>
          </p:nvPr>
        </p:nvSpPr>
        <p:spPr>
          <a:xfrm>
            <a:off x="2074069" y="4581525"/>
            <a:ext cx="6934200" cy="1512888"/>
          </a:xfrm>
        </p:spPr>
        <p:txBody>
          <a:bodyPr/>
          <a:lstStyle>
            <a:lvl1pPr marL="0" indent="0" algn="r">
              <a:buFont typeface="Wingdings" pitchFamily="2" charset="2"/>
              <a:buNone/>
              <a:defRPr sz="2400" b="1">
                <a:solidFill>
                  <a:schemeClr val="hlink"/>
                </a:solidFill>
              </a:defRPr>
            </a:lvl1pPr>
          </a:lstStyle>
          <a:p>
            <a:r>
              <a:rPr lang="ja-JP" altLang="en-US"/>
              <a:t>平成１９年４月２４日</a:t>
            </a:r>
          </a:p>
          <a:p>
            <a:r>
              <a:rPr lang="ja-JP" altLang="en-US"/>
              <a:t>大臣官房　総務課</a:t>
            </a:r>
          </a:p>
          <a:p>
            <a:r>
              <a:rPr lang="ja-JP" altLang="en-US"/>
              <a:t>●●太郎</a:t>
            </a:r>
          </a:p>
        </p:txBody>
      </p:sp>
    </p:spTree>
    <p:extLst>
      <p:ext uri="{BB962C8B-B14F-4D97-AF65-F5344CB8AC3E}">
        <p14:creationId xmlns:p14="http://schemas.microsoft.com/office/powerpoint/2010/main" val="346828263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
          <p:cNvSpPr>
            <a:spLocks noGrp="1" noChangeArrowheads="1"/>
          </p:cNvSpPr>
          <p:nvPr>
            <p:ph type="sldNum" sz="quarter" idx="10"/>
          </p:nvPr>
        </p:nvSpPr>
        <p:spPr/>
        <p:txBody>
          <a:bodyPr/>
          <a:lstStyle>
            <a:lvl1pPr>
              <a:defRPr b="1"/>
            </a:lvl1pPr>
          </a:lstStyle>
          <a:p>
            <a:fld id="{A4BC1F88-04A2-4320-A09A-D1C120A86069}" type="slidenum">
              <a:rPr lang="en-US" altLang="ja-JP"/>
              <a:pPr/>
              <a:t>‹#›</a:t>
            </a:fld>
            <a:endParaRPr lang="en-US" altLang="ja-JP"/>
          </a:p>
        </p:txBody>
      </p:sp>
    </p:spTree>
    <p:extLst>
      <p:ext uri="{BB962C8B-B14F-4D97-AF65-F5344CB8AC3E}">
        <p14:creationId xmlns:p14="http://schemas.microsoft.com/office/powerpoint/2010/main" val="3155395033"/>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5"/>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 テキストの書式設定</a:t>
            </a:r>
          </a:p>
        </p:txBody>
      </p:sp>
      <p:sp>
        <p:nvSpPr>
          <p:cNvPr id="4" name="Rectangle 3"/>
          <p:cNvSpPr>
            <a:spLocks noGrp="1" noChangeArrowheads="1"/>
          </p:cNvSpPr>
          <p:nvPr>
            <p:ph type="sldNum" sz="quarter" idx="10"/>
          </p:nvPr>
        </p:nvSpPr>
        <p:spPr/>
        <p:txBody>
          <a:bodyPr/>
          <a:lstStyle>
            <a:lvl1pPr>
              <a:defRPr b="1"/>
            </a:lvl1pPr>
          </a:lstStyle>
          <a:p>
            <a:fld id="{CC50C3DD-356C-409D-BEE4-3350B30C6498}" type="slidenum">
              <a:rPr lang="en-US" altLang="ja-JP"/>
              <a:pPr/>
              <a:t>‹#›</a:t>
            </a:fld>
            <a:endParaRPr lang="en-US" altLang="ja-JP"/>
          </a:p>
        </p:txBody>
      </p:sp>
    </p:spTree>
    <p:extLst>
      <p:ext uri="{BB962C8B-B14F-4D97-AF65-F5344CB8AC3E}">
        <p14:creationId xmlns:p14="http://schemas.microsoft.com/office/powerpoint/2010/main" val="1984478898"/>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271735" y="836613"/>
            <a:ext cx="4598723"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58" y="836613"/>
            <a:ext cx="4598723" cy="15113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3"/>
          <p:cNvSpPr>
            <a:spLocks noGrp="1" noChangeArrowheads="1"/>
          </p:cNvSpPr>
          <p:nvPr>
            <p:ph type="sldNum" sz="quarter" idx="10"/>
          </p:nvPr>
        </p:nvSpPr>
        <p:spPr/>
        <p:txBody>
          <a:bodyPr/>
          <a:lstStyle>
            <a:lvl1pPr>
              <a:defRPr b="1"/>
            </a:lvl1pPr>
          </a:lstStyle>
          <a:p>
            <a:fld id="{695723BD-B295-4D1E-927E-3A8E3A63DD66}" type="slidenum">
              <a:rPr lang="en-US" altLang="ja-JP"/>
              <a:pPr/>
              <a:t>‹#›</a:t>
            </a:fld>
            <a:endParaRPr lang="en-US" altLang="ja-JP"/>
          </a:p>
        </p:txBody>
      </p:sp>
    </p:spTree>
    <p:extLst>
      <p:ext uri="{BB962C8B-B14F-4D97-AF65-F5344CB8AC3E}">
        <p14:creationId xmlns:p14="http://schemas.microsoft.com/office/powerpoint/2010/main" val="2622227353"/>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3"/>
          <p:cNvSpPr>
            <a:spLocks noGrp="1" noChangeArrowheads="1"/>
          </p:cNvSpPr>
          <p:nvPr>
            <p:ph type="sldNum" sz="quarter" idx="10"/>
          </p:nvPr>
        </p:nvSpPr>
        <p:spPr/>
        <p:txBody>
          <a:bodyPr/>
          <a:lstStyle>
            <a:lvl1pPr>
              <a:defRPr b="1"/>
            </a:lvl1pPr>
          </a:lstStyle>
          <a:p>
            <a:fld id="{DFBE0199-E23F-4D43-B147-173EB0F3A085}" type="slidenum">
              <a:rPr lang="en-US" altLang="ja-JP"/>
              <a:pPr/>
              <a:t>‹#›</a:t>
            </a:fld>
            <a:endParaRPr lang="en-US" altLang="ja-JP"/>
          </a:p>
        </p:txBody>
      </p:sp>
    </p:spTree>
    <p:extLst>
      <p:ext uri="{BB962C8B-B14F-4D97-AF65-F5344CB8AC3E}">
        <p14:creationId xmlns:p14="http://schemas.microsoft.com/office/powerpoint/2010/main" val="2174219015"/>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Rectangle 3"/>
          <p:cNvSpPr>
            <a:spLocks noGrp="1" noChangeArrowheads="1"/>
          </p:cNvSpPr>
          <p:nvPr>
            <p:ph type="sldNum" sz="quarter" idx="10"/>
          </p:nvPr>
        </p:nvSpPr>
        <p:spPr/>
        <p:txBody>
          <a:bodyPr/>
          <a:lstStyle>
            <a:lvl1pPr>
              <a:defRPr b="1"/>
            </a:lvl1pPr>
          </a:lstStyle>
          <a:p>
            <a:fld id="{5E0B57D4-98EA-4D32-A43F-F599115DEE60}" type="slidenum">
              <a:rPr lang="en-US" altLang="ja-JP"/>
              <a:pPr/>
              <a:t>‹#›</a:t>
            </a:fld>
            <a:endParaRPr lang="en-US" altLang="ja-JP"/>
          </a:p>
        </p:txBody>
      </p:sp>
    </p:spTree>
    <p:extLst>
      <p:ext uri="{BB962C8B-B14F-4D97-AF65-F5344CB8AC3E}">
        <p14:creationId xmlns:p14="http://schemas.microsoft.com/office/powerpoint/2010/main" val="14616099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6"/>
          <p:cNvSpPr>
            <a:spLocks noGrp="1" noChangeArrowheads="1"/>
          </p:cNvSpPr>
          <p:nvPr>
            <p:ph type="sldNum" sz="quarter" idx="10"/>
          </p:nvPr>
        </p:nvSpPr>
        <p:spPr>
          <a:ln/>
        </p:spPr>
        <p:txBody>
          <a:bodyPr/>
          <a:lstStyle>
            <a:lvl1pPr>
              <a:defRPr/>
            </a:lvl1pPr>
          </a:lstStyle>
          <a:p>
            <a:fld id="{D41128E4-00C1-4BBC-9219-451BAD12B220}" type="slidenum">
              <a:rPr lang="en-US" altLang="ja-JP"/>
              <a:pPr/>
              <a:t>‹#›</a:t>
            </a:fld>
            <a:endParaRPr lang="en-US" altLang="ja-JP"/>
          </a:p>
        </p:txBody>
      </p:sp>
    </p:spTree>
    <p:extLst>
      <p:ext uri="{BB962C8B-B14F-4D97-AF65-F5344CB8AC3E}">
        <p14:creationId xmlns:p14="http://schemas.microsoft.com/office/powerpoint/2010/main" val="2605195308"/>
      </p:ext>
    </p:extLst>
  </p:cSld>
  <p:clrMapOvr>
    <a:masterClrMapping/>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3"/>
          <p:cNvSpPr>
            <a:spLocks noGrp="1" noChangeArrowheads="1"/>
          </p:cNvSpPr>
          <p:nvPr>
            <p:ph type="sldNum" sz="quarter" idx="10"/>
          </p:nvPr>
        </p:nvSpPr>
        <p:spPr/>
        <p:txBody>
          <a:bodyPr/>
          <a:lstStyle>
            <a:lvl1pPr>
              <a:defRPr b="1"/>
            </a:lvl1pPr>
          </a:lstStyle>
          <a:p>
            <a:fld id="{F896FA30-2CA9-44FA-9897-0A326132C1A8}" type="slidenum">
              <a:rPr lang="en-US" altLang="ja-JP"/>
              <a:pPr/>
              <a:t>‹#›</a:t>
            </a:fld>
            <a:endParaRPr lang="en-US" altLang="ja-JP"/>
          </a:p>
        </p:txBody>
      </p:sp>
    </p:spTree>
    <p:extLst>
      <p:ext uri="{BB962C8B-B14F-4D97-AF65-F5344CB8AC3E}">
        <p14:creationId xmlns:p14="http://schemas.microsoft.com/office/powerpoint/2010/main" val="2833499886"/>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972" y="273065"/>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
          <p:cNvSpPr>
            <a:spLocks noGrp="1" noChangeArrowheads="1"/>
          </p:cNvSpPr>
          <p:nvPr>
            <p:ph type="sldNum" sz="quarter" idx="10"/>
          </p:nvPr>
        </p:nvSpPr>
        <p:spPr/>
        <p:txBody>
          <a:bodyPr/>
          <a:lstStyle>
            <a:lvl1pPr>
              <a:defRPr b="1"/>
            </a:lvl1pPr>
          </a:lstStyle>
          <a:p>
            <a:fld id="{C2A12FEC-F451-4FAF-A30B-5E1267BCF693}" type="slidenum">
              <a:rPr lang="en-US" altLang="ja-JP"/>
              <a:pPr/>
              <a:t>‹#›</a:t>
            </a:fld>
            <a:endParaRPr lang="en-US" altLang="ja-JP"/>
          </a:p>
        </p:txBody>
      </p:sp>
    </p:spTree>
    <p:extLst>
      <p:ext uri="{BB962C8B-B14F-4D97-AF65-F5344CB8AC3E}">
        <p14:creationId xmlns:p14="http://schemas.microsoft.com/office/powerpoint/2010/main" val="97591036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Rectangle 3"/>
          <p:cNvSpPr>
            <a:spLocks noGrp="1" noChangeArrowheads="1"/>
          </p:cNvSpPr>
          <p:nvPr>
            <p:ph type="sldNum" sz="quarter" idx="10"/>
          </p:nvPr>
        </p:nvSpPr>
        <p:spPr/>
        <p:txBody>
          <a:bodyPr/>
          <a:lstStyle>
            <a:lvl1pPr>
              <a:defRPr b="1"/>
            </a:lvl1pPr>
          </a:lstStyle>
          <a:p>
            <a:fld id="{18247D57-0967-4BDA-A4EC-DE8A7A89D51E}" type="slidenum">
              <a:rPr lang="en-US" altLang="ja-JP"/>
              <a:pPr/>
              <a:t>‹#›</a:t>
            </a:fld>
            <a:endParaRPr lang="en-US" altLang="ja-JP"/>
          </a:p>
        </p:txBody>
      </p:sp>
    </p:spTree>
    <p:extLst>
      <p:ext uri="{BB962C8B-B14F-4D97-AF65-F5344CB8AC3E}">
        <p14:creationId xmlns:p14="http://schemas.microsoft.com/office/powerpoint/2010/main" val="4170258971"/>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
          <p:cNvSpPr>
            <a:spLocks noGrp="1" noChangeArrowheads="1"/>
          </p:cNvSpPr>
          <p:nvPr>
            <p:ph type="sldNum" sz="quarter" idx="10"/>
          </p:nvPr>
        </p:nvSpPr>
        <p:spPr/>
        <p:txBody>
          <a:bodyPr/>
          <a:lstStyle>
            <a:lvl1pPr>
              <a:defRPr b="1"/>
            </a:lvl1pPr>
          </a:lstStyle>
          <a:p>
            <a:fld id="{8C50DED5-3E82-4079-B6E1-85B0022E8274}" type="slidenum">
              <a:rPr lang="en-US" altLang="ja-JP"/>
              <a:pPr/>
              <a:t>‹#›</a:t>
            </a:fld>
            <a:endParaRPr lang="en-US" altLang="ja-JP"/>
          </a:p>
        </p:txBody>
      </p:sp>
    </p:spTree>
    <p:extLst>
      <p:ext uri="{BB962C8B-B14F-4D97-AF65-F5344CB8AC3E}">
        <p14:creationId xmlns:p14="http://schemas.microsoft.com/office/powerpoint/2010/main" val="352253637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76439" y="115903"/>
            <a:ext cx="2357834" cy="2232025"/>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199504" y="115903"/>
            <a:ext cx="6911843" cy="2232025"/>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3"/>
          <p:cNvSpPr>
            <a:spLocks noGrp="1" noChangeArrowheads="1"/>
          </p:cNvSpPr>
          <p:nvPr>
            <p:ph type="sldNum" sz="quarter" idx="10"/>
          </p:nvPr>
        </p:nvSpPr>
        <p:spPr/>
        <p:txBody>
          <a:bodyPr/>
          <a:lstStyle>
            <a:lvl1pPr>
              <a:defRPr b="1"/>
            </a:lvl1pPr>
          </a:lstStyle>
          <a:p>
            <a:fld id="{5843AB9D-CFC9-4BF7-A430-3C087C0B25CC}" type="slidenum">
              <a:rPr lang="en-US" altLang="ja-JP"/>
              <a:pPr/>
              <a:t>‹#›</a:t>
            </a:fld>
            <a:endParaRPr lang="en-US" altLang="ja-JP"/>
          </a:p>
        </p:txBody>
      </p:sp>
    </p:spTree>
    <p:extLst>
      <p:ext uri="{BB962C8B-B14F-4D97-AF65-F5344CB8AC3E}">
        <p14:creationId xmlns:p14="http://schemas.microsoft.com/office/powerpoint/2010/main" val="21510920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4" y="273050"/>
            <a:ext cx="3259138"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3499" y="273063"/>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4" y="1435109"/>
            <a:ext cx="3259138" cy="4691063"/>
          </a:xfrm>
        </p:spPr>
        <p:txBody>
          <a:bodyPr/>
          <a:lstStyle>
            <a:lvl1pPr marL="0" indent="0">
              <a:buNone/>
              <a:defRPr sz="1400"/>
            </a:lvl1pPr>
            <a:lvl2pPr marL="456908" indent="0">
              <a:buNone/>
              <a:defRPr sz="1200"/>
            </a:lvl2pPr>
            <a:lvl3pPr marL="913815" indent="0">
              <a:buNone/>
              <a:defRPr sz="1000"/>
            </a:lvl3pPr>
            <a:lvl4pPr marL="1370724" indent="0">
              <a:buNone/>
              <a:defRPr sz="900"/>
            </a:lvl4pPr>
            <a:lvl5pPr marL="1827630" indent="0">
              <a:buNone/>
              <a:defRPr sz="900"/>
            </a:lvl5pPr>
            <a:lvl6pPr marL="2284538" indent="0">
              <a:buNone/>
              <a:defRPr sz="900"/>
            </a:lvl6pPr>
            <a:lvl7pPr marL="2741445" indent="0">
              <a:buNone/>
              <a:defRPr sz="900"/>
            </a:lvl7pPr>
            <a:lvl8pPr marL="3198355" indent="0">
              <a:buNone/>
              <a:defRPr sz="900"/>
            </a:lvl8pPr>
            <a:lvl9pPr marL="3655260" indent="0">
              <a:buNone/>
              <a:defRPr sz="900"/>
            </a:lvl9pPr>
          </a:lstStyle>
          <a:p>
            <a:pPr lvl="0"/>
            <a:r>
              <a:rPr lang="ja-JP" altLang="en-US" smtClean="0"/>
              <a:t>マスタ テキストの書式設定</a:t>
            </a:r>
          </a:p>
        </p:txBody>
      </p:sp>
      <p:sp>
        <p:nvSpPr>
          <p:cNvPr id="5" name="Rectangle 6"/>
          <p:cNvSpPr>
            <a:spLocks noGrp="1" noChangeArrowheads="1"/>
          </p:cNvSpPr>
          <p:nvPr>
            <p:ph type="sldNum" sz="quarter" idx="10"/>
          </p:nvPr>
        </p:nvSpPr>
        <p:spPr>
          <a:ln/>
        </p:spPr>
        <p:txBody>
          <a:bodyPr/>
          <a:lstStyle>
            <a:lvl1pPr>
              <a:defRPr/>
            </a:lvl1pPr>
          </a:lstStyle>
          <a:p>
            <a:fld id="{CD8C64C9-B8A4-49A7-ABE7-B52F961E6C1C}" type="slidenum">
              <a:rPr lang="en-US" altLang="ja-JP"/>
              <a:pPr/>
              <a:t>‹#›</a:t>
            </a:fld>
            <a:endParaRPr lang="en-US" altLang="ja-JP"/>
          </a:p>
        </p:txBody>
      </p:sp>
    </p:spTree>
    <p:extLst>
      <p:ext uri="{BB962C8B-B14F-4D97-AF65-F5344CB8AC3E}">
        <p14:creationId xmlns:p14="http://schemas.microsoft.com/office/powerpoint/2010/main" val="21371456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theme" Target="../theme/theme3.xml"/><Relationship Id="rId2" Type="http://schemas.openxmlformats.org/officeDocument/2006/relationships/slideLayout" Target="../slideLayouts/slideLayout26.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3.xml"/><Relationship Id="rId13" Type="http://schemas.openxmlformats.org/officeDocument/2006/relationships/slideLayout" Target="../slideLayouts/slideLayout48.xml"/><Relationship Id="rId3" Type="http://schemas.openxmlformats.org/officeDocument/2006/relationships/slideLayout" Target="../slideLayouts/slideLayout38.xml"/><Relationship Id="rId7" Type="http://schemas.openxmlformats.org/officeDocument/2006/relationships/slideLayout" Target="../slideLayouts/slideLayout42.xml"/><Relationship Id="rId12" Type="http://schemas.openxmlformats.org/officeDocument/2006/relationships/slideLayout" Target="../slideLayouts/slideLayout47.xml"/><Relationship Id="rId2" Type="http://schemas.openxmlformats.org/officeDocument/2006/relationships/slideLayout" Target="../slideLayouts/slideLayout37.xml"/><Relationship Id="rId1" Type="http://schemas.openxmlformats.org/officeDocument/2006/relationships/slideLayout" Target="../slideLayouts/slideLayout36.xml"/><Relationship Id="rId6" Type="http://schemas.openxmlformats.org/officeDocument/2006/relationships/slideLayout" Target="../slideLayouts/slideLayout41.xml"/><Relationship Id="rId11" Type="http://schemas.openxmlformats.org/officeDocument/2006/relationships/slideLayout" Target="../slideLayouts/slideLayout46.xml"/><Relationship Id="rId5" Type="http://schemas.openxmlformats.org/officeDocument/2006/relationships/slideLayout" Target="../slideLayouts/slideLayout40.xml"/><Relationship Id="rId10" Type="http://schemas.openxmlformats.org/officeDocument/2006/relationships/slideLayout" Target="../slideLayouts/slideLayout45.xml"/><Relationship Id="rId4" Type="http://schemas.openxmlformats.org/officeDocument/2006/relationships/slideLayout" Target="../slideLayouts/slideLayout39.xml"/><Relationship Id="rId9" Type="http://schemas.openxmlformats.org/officeDocument/2006/relationships/slideLayout" Target="../slideLayouts/slideLayout44.xml"/><Relationship Id="rId14" Type="http://schemas.openxmlformats.org/officeDocument/2006/relationships/theme" Target="../theme/theme4.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6.xml"/><Relationship Id="rId13" Type="http://schemas.openxmlformats.org/officeDocument/2006/relationships/slideLayout" Target="../slideLayouts/slideLayout61.xml"/><Relationship Id="rId3" Type="http://schemas.openxmlformats.org/officeDocument/2006/relationships/slideLayout" Target="../slideLayouts/slideLayout51.xml"/><Relationship Id="rId7" Type="http://schemas.openxmlformats.org/officeDocument/2006/relationships/slideLayout" Target="../slideLayouts/slideLayout55.xml"/><Relationship Id="rId12" Type="http://schemas.openxmlformats.org/officeDocument/2006/relationships/slideLayout" Target="../slideLayouts/slideLayout60.xml"/><Relationship Id="rId2" Type="http://schemas.openxmlformats.org/officeDocument/2006/relationships/slideLayout" Target="../slideLayouts/slideLayout50.xml"/><Relationship Id="rId1" Type="http://schemas.openxmlformats.org/officeDocument/2006/relationships/slideLayout" Target="../slideLayouts/slideLayout49.xml"/><Relationship Id="rId6" Type="http://schemas.openxmlformats.org/officeDocument/2006/relationships/slideLayout" Target="../slideLayouts/slideLayout54.xml"/><Relationship Id="rId11" Type="http://schemas.openxmlformats.org/officeDocument/2006/relationships/slideLayout" Target="../slideLayouts/slideLayout59.xml"/><Relationship Id="rId5" Type="http://schemas.openxmlformats.org/officeDocument/2006/relationships/slideLayout" Target="../slideLayouts/slideLayout53.xml"/><Relationship Id="rId10" Type="http://schemas.openxmlformats.org/officeDocument/2006/relationships/slideLayout" Target="../slideLayouts/slideLayout58.xml"/><Relationship Id="rId4" Type="http://schemas.openxmlformats.org/officeDocument/2006/relationships/slideLayout" Target="../slideLayouts/slideLayout52.xml"/><Relationship Id="rId9" Type="http://schemas.openxmlformats.org/officeDocument/2006/relationships/slideLayout" Target="../slideLayouts/slideLayout57.xml"/><Relationship Id="rId14" Type="http://schemas.openxmlformats.org/officeDocument/2006/relationships/theme" Target="../theme/theme5.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9.xml"/><Relationship Id="rId13" Type="http://schemas.openxmlformats.org/officeDocument/2006/relationships/theme" Target="../theme/theme6.xml"/><Relationship Id="rId3" Type="http://schemas.openxmlformats.org/officeDocument/2006/relationships/slideLayout" Target="../slideLayouts/slideLayout64.xml"/><Relationship Id="rId7" Type="http://schemas.openxmlformats.org/officeDocument/2006/relationships/slideLayout" Target="../slideLayouts/slideLayout68.xml"/><Relationship Id="rId12" Type="http://schemas.openxmlformats.org/officeDocument/2006/relationships/slideLayout" Target="../slideLayouts/slideLayout73.xml"/><Relationship Id="rId2" Type="http://schemas.openxmlformats.org/officeDocument/2006/relationships/slideLayout" Target="../slideLayouts/slideLayout63.xml"/><Relationship Id="rId1" Type="http://schemas.openxmlformats.org/officeDocument/2006/relationships/slideLayout" Target="../slideLayouts/slideLayout62.xml"/><Relationship Id="rId6" Type="http://schemas.openxmlformats.org/officeDocument/2006/relationships/slideLayout" Target="../slideLayouts/slideLayout67.xml"/><Relationship Id="rId11" Type="http://schemas.openxmlformats.org/officeDocument/2006/relationships/slideLayout" Target="../slideLayouts/slideLayout72.xml"/><Relationship Id="rId5" Type="http://schemas.openxmlformats.org/officeDocument/2006/relationships/slideLayout" Target="../slideLayouts/slideLayout66.xml"/><Relationship Id="rId10" Type="http://schemas.openxmlformats.org/officeDocument/2006/relationships/slideLayout" Target="../slideLayouts/slideLayout71.xml"/><Relationship Id="rId4" Type="http://schemas.openxmlformats.org/officeDocument/2006/relationships/slideLayout" Target="../slideLayouts/slideLayout65.xml"/><Relationship Id="rId9" Type="http://schemas.openxmlformats.org/officeDocument/2006/relationships/slideLayout" Target="../slideLayouts/slideLayout70.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1.xml"/><Relationship Id="rId3" Type="http://schemas.openxmlformats.org/officeDocument/2006/relationships/slideLayout" Target="../slideLayouts/slideLayout76.xml"/><Relationship Id="rId7" Type="http://schemas.openxmlformats.org/officeDocument/2006/relationships/slideLayout" Target="../slideLayouts/slideLayout80.xml"/><Relationship Id="rId12" Type="http://schemas.openxmlformats.org/officeDocument/2006/relationships/theme" Target="../theme/theme7.xml"/><Relationship Id="rId2" Type="http://schemas.openxmlformats.org/officeDocument/2006/relationships/slideLayout" Target="../slideLayouts/slideLayout75.xml"/><Relationship Id="rId1" Type="http://schemas.openxmlformats.org/officeDocument/2006/relationships/slideLayout" Target="../slideLayouts/slideLayout74.xml"/><Relationship Id="rId6" Type="http://schemas.openxmlformats.org/officeDocument/2006/relationships/slideLayout" Target="../slideLayouts/slideLayout79.xml"/><Relationship Id="rId11" Type="http://schemas.openxmlformats.org/officeDocument/2006/relationships/slideLayout" Target="../slideLayouts/slideLayout84.xml"/><Relationship Id="rId5" Type="http://schemas.openxmlformats.org/officeDocument/2006/relationships/slideLayout" Target="../slideLayouts/slideLayout78.xml"/><Relationship Id="rId10" Type="http://schemas.openxmlformats.org/officeDocument/2006/relationships/slideLayout" Target="../slideLayouts/slideLayout83.xml"/><Relationship Id="rId4" Type="http://schemas.openxmlformats.org/officeDocument/2006/relationships/slideLayout" Target="../slideLayouts/slideLayout77.xml"/><Relationship Id="rId9" Type="http://schemas.openxmlformats.org/officeDocument/2006/relationships/slideLayout" Target="../slideLayouts/slideLayout8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200025" y="115888"/>
            <a:ext cx="792162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ctr" anchorCtr="0" compatLnSpc="1">
            <a:prstTxWarp prst="textNoShape">
              <a:avLst/>
            </a:prstTxWarp>
          </a:bodyPr>
          <a:lstStyle/>
          <a:p>
            <a:pPr lvl="0"/>
            <a:r>
              <a:rPr lang="ja-JP" altLang="en-US" smtClean="0"/>
              <a:t>１．タイトル　</a:t>
            </a:r>
          </a:p>
        </p:txBody>
      </p:sp>
      <p:sp>
        <p:nvSpPr>
          <p:cNvPr id="1030" name="Rectangle 6"/>
          <p:cNvSpPr>
            <a:spLocks noGrp="1" noChangeArrowheads="1"/>
          </p:cNvSpPr>
          <p:nvPr>
            <p:ph type="sldNum" sz="quarter" idx="4"/>
          </p:nvPr>
        </p:nvSpPr>
        <p:spPr bwMode="auto">
          <a:xfrm>
            <a:off x="7610475" y="6553200"/>
            <a:ext cx="2311400" cy="476250"/>
          </a:xfrm>
          <a:prstGeom prst="rect">
            <a:avLst/>
          </a:prstGeom>
          <a:noFill/>
          <a:ln w="9525">
            <a:noFill/>
            <a:miter lim="800000"/>
            <a:headEnd/>
            <a:tailEnd/>
          </a:ln>
          <a:effectLst/>
        </p:spPr>
        <p:txBody>
          <a:bodyPr vert="horz" wrap="square" lIns="91380" tIns="45690" rIns="91380" bIns="45690" numCol="1" anchor="t" anchorCtr="0" compatLnSpc="1">
            <a:prstTxWarp prst="textNoShape">
              <a:avLst/>
            </a:prstTxWarp>
          </a:bodyPr>
          <a:lstStyle>
            <a:lvl1pPr algn="r" eaLnBrk="1" hangingPunct="1">
              <a:defRPr b="0">
                <a:solidFill>
                  <a:schemeClr val="tx1"/>
                </a:solidFill>
              </a:defRPr>
            </a:lvl1pPr>
          </a:lstStyle>
          <a:p>
            <a:fld id="{182A3C53-FB80-4782-BEEC-FE3036EC4456}" type="slidenum">
              <a:rPr lang="en-US" altLang="ja-JP"/>
              <a:pPr/>
              <a:t>‹#›</a:t>
            </a:fld>
            <a:endParaRPr lang="en-US" altLang="ja-JP"/>
          </a:p>
        </p:txBody>
      </p:sp>
      <p:sp>
        <p:nvSpPr>
          <p:cNvPr id="1028" name="Rectangle 25"/>
          <p:cNvSpPr>
            <a:spLocks noGrp="1" noChangeArrowheads="1"/>
          </p:cNvSpPr>
          <p:nvPr>
            <p:ph type="body" idx="1"/>
          </p:nvPr>
        </p:nvSpPr>
        <p:spPr bwMode="auto">
          <a:xfrm>
            <a:off x="271463" y="836613"/>
            <a:ext cx="9363075"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t" anchorCtr="0" compatLnSpc="1">
            <a:prstTxWarp prst="textNoShape">
              <a:avLst/>
            </a:prstTxWarp>
          </a:bodyPr>
          <a:lstStyle/>
          <a:p>
            <a:pPr lvl="0"/>
            <a:r>
              <a:rPr lang="ja-JP" altLang="en-US" smtClean="0"/>
              <a:t>第１レベル　（１６～１８Ｐ）</a:t>
            </a:r>
          </a:p>
          <a:p>
            <a:pPr lvl="1"/>
            <a:r>
              <a:rPr lang="ja-JP" altLang="en-US" smtClean="0"/>
              <a:t>第 </a:t>
            </a:r>
            <a:r>
              <a:rPr lang="en-US" altLang="ja-JP" smtClean="0"/>
              <a:t>2 </a:t>
            </a:r>
            <a:r>
              <a:rPr lang="ja-JP" altLang="en-US" smtClean="0"/>
              <a:t>レベル　　（１６Ｐ）</a:t>
            </a:r>
          </a:p>
          <a:p>
            <a:pPr lvl="2"/>
            <a:r>
              <a:rPr lang="ja-JP" altLang="en-US" smtClean="0"/>
              <a:t>第３レベル　　　　　　（１４Ｐ～１６Ｐ）</a:t>
            </a:r>
          </a:p>
        </p:txBody>
      </p:sp>
      <p:sp>
        <p:nvSpPr>
          <p:cNvPr id="1029" name="AutoShape 31"/>
          <p:cNvSpPr>
            <a:spLocks noChangeArrowheads="1"/>
          </p:cNvSpPr>
          <p:nvPr/>
        </p:nvSpPr>
        <p:spPr bwMode="auto">
          <a:xfrm flipV="1">
            <a:off x="200025" y="549275"/>
            <a:ext cx="9705975" cy="76200"/>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eaLnBrk="1" hangingPunct="1">
              <a:defRPr/>
            </a:pPr>
            <a:endParaRPr lang="ja-JP" altLang="en-US" sz="1800" b="0" smtClean="0">
              <a:solidFill>
                <a:schemeClr val="tx1"/>
              </a:solidFill>
            </a:endParaRPr>
          </a:p>
        </p:txBody>
      </p:sp>
    </p:spTree>
  </p:cSld>
  <p:clrMap bg1="lt1" tx1="dk1" bg2="lt2" tx2="dk2" accent1="accent1" accent2="accent2" accent3="accent3" accent4="accent4" accent5="accent5" accent6="accent6" hlink="hlink" folHlink="folHlink"/>
  <p:sldLayoutIdLst>
    <p:sldLayoutId id="2147489929" r:id="rId1"/>
    <p:sldLayoutId id="2147489862" r:id="rId2"/>
    <p:sldLayoutId id="2147489863" r:id="rId3"/>
    <p:sldLayoutId id="2147489864" r:id="rId4"/>
    <p:sldLayoutId id="2147489865" r:id="rId5"/>
    <p:sldLayoutId id="2147489866" r:id="rId6"/>
    <p:sldLayoutId id="2147489867" r:id="rId7"/>
    <p:sldLayoutId id="2147489868" r:id="rId8"/>
    <p:sldLayoutId id="2147489869" r:id="rId9"/>
    <p:sldLayoutId id="2147489870" r:id="rId10"/>
    <p:sldLayoutId id="2147489871" r:id="rId11"/>
    <p:sldLayoutId id="2147489872" r:id="rId12"/>
  </p:sldLayoutIdLst>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3333FF"/>
          </a:solidFill>
          <a:latin typeface="+mj-lt"/>
          <a:ea typeface="+mj-ea"/>
          <a:cs typeface="HG丸ｺﾞｼｯｸM-PRO" pitchFamily="50" charset="-128"/>
        </a:defRPr>
      </a:lvl1pPr>
      <a:lvl2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2pPr>
      <a:lvl3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3pPr>
      <a:lvl4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4pPr>
      <a:lvl5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5pPr>
      <a:lvl6pPr marL="456908" algn="l" rtl="0" fontAlgn="base">
        <a:spcBef>
          <a:spcPct val="0"/>
        </a:spcBef>
        <a:spcAft>
          <a:spcPct val="0"/>
        </a:spcAft>
        <a:defRPr sz="2400" b="1">
          <a:solidFill>
            <a:srgbClr val="3333FF"/>
          </a:solidFill>
          <a:latin typeface="Arial" charset="0"/>
          <a:ea typeface="HG丸ｺﾞｼｯｸM-PRO" pitchFamily="49" charset="-128"/>
        </a:defRPr>
      </a:lvl6pPr>
      <a:lvl7pPr marL="913815" algn="l" rtl="0" fontAlgn="base">
        <a:spcBef>
          <a:spcPct val="0"/>
        </a:spcBef>
        <a:spcAft>
          <a:spcPct val="0"/>
        </a:spcAft>
        <a:defRPr sz="2400" b="1">
          <a:solidFill>
            <a:srgbClr val="3333FF"/>
          </a:solidFill>
          <a:latin typeface="Arial" charset="0"/>
          <a:ea typeface="HG丸ｺﾞｼｯｸM-PRO" pitchFamily="49" charset="-128"/>
        </a:defRPr>
      </a:lvl7pPr>
      <a:lvl8pPr marL="1370724" algn="l" rtl="0" fontAlgn="base">
        <a:spcBef>
          <a:spcPct val="0"/>
        </a:spcBef>
        <a:spcAft>
          <a:spcPct val="0"/>
        </a:spcAft>
        <a:defRPr sz="2400" b="1">
          <a:solidFill>
            <a:srgbClr val="3333FF"/>
          </a:solidFill>
          <a:latin typeface="Arial" charset="0"/>
          <a:ea typeface="HG丸ｺﾞｼｯｸM-PRO" pitchFamily="49" charset="-128"/>
        </a:defRPr>
      </a:lvl8pPr>
      <a:lvl9pPr marL="1827630" algn="l" rtl="0" fontAlgn="base">
        <a:spcBef>
          <a:spcPct val="0"/>
        </a:spcBef>
        <a:spcAft>
          <a:spcPct val="0"/>
        </a:spcAft>
        <a:defRPr sz="2400" b="1">
          <a:solidFill>
            <a:srgbClr val="3333FF"/>
          </a:solidFill>
          <a:latin typeface="Arial" charset="0"/>
          <a:ea typeface="HG丸ｺﾞｼｯｸM-PRO" pitchFamily="49" charset="-128"/>
        </a:defRPr>
      </a:lvl9pPr>
    </p:titleStyle>
    <p:bodyStyle>
      <a:lvl1pPr marL="341313" indent="-341313" algn="l" rtl="0" eaLnBrk="0" fontAlgn="base" hangingPunct="0">
        <a:spcBef>
          <a:spcPct val="20000"/>
        </a:spcBef>
        <a:spcAft>
          <a:spcPct val="0"/>
        </a:spcAft>
        <a:buFont typeface="Wingdings" pitchFamily="2" charset="2"/>
        <a:buChar char="n"/>
        <a:defRPr kumimoji="1" sz="2000">
          <a:solidFill>
            <a:schemeClr val="tx1"/>
          </a:solidFill>
          <a:latin typeface="+mn-lt"/>
          <a:ea typeface="+mn-ea"/>
          <a:cs typeface="HG丸ｺﾞｼｯｸM-PRO" pitchFamily="50" charset="-128"/>
        </a:defRPr>
      </a:lvl1pPr>
      <a:lvl2pPr marL="741363" indent="-284163" algn="l" rtl="0" eaLnBrk="0" fontAlgn="base" hangingPunct="0">
        <a:spcBef>
          <a:spcPct val="20000"/>
        </a:spcBef>
        <a:spcAft>
          <a:spcPct val="0"/>
        </a:spcAft>
        <a:buFont typeface="Wingdings" pitchFamily="2" charset="2"/>
        <a:buChar char="Ø"/>
        <a:defRPr kumimoji="1" sz="1600">
          <a:solidFill>
            <a:schemeClr val="tx1"/>
          </a:solidFill>
          <a:latin typeface="+mn-lt"/>
          <a:ea typeface="+mn-ea"/>
          <a:cs typeface="HG丸ｺﾞｼｯｸM-PRO" pitchFamily="50" charset="-128"/>
        </a:defRPr>
      </a:lvl2pPr>
      <a:lvl3pPr marL="1141413" indent="-227013" algn="l" rtl="0" eaLnBrk="0" fontAlgn="base" hangingPunct="0">
        <a:spcBef>
          <a:spcPct val="20000"/>
        </a:spcBef>
        <a:spcAft>
          <a:spcPct val="0"/>
        </a:spcAft>
        <a:buChar char="•"/>
        <a:defRPr kumimoji="1" sz="1400">
          <a:solidFill>
            <a:schemeClr val="tx1"/>
          </a:solidFill>
          <a:latin typeface="+mj-lt"/>
          <a:ea typeface="ＭＳ Ｐゴシック" pitchFamily="50" charset="-128"/>
          <a:cs typeface="ＭＳ Ｐゴシック" pitchFamily="-112" charset="-128"/>
        </a:defRPr>
      </a:lvl3pPr>
      <a:lvl4pPr marL="1598613" indent="-227013" algn="l" rtl="0" eaLnBrk="0" fontAlgn="base" hangingPunct="0">
        <a:spcBef>
          <a:spcPct val="20000"/>
        </a:spcBef>
        <a:spcAft>
          <a:spcPct val="0"/>
        </a:spcAft>
        <a:buChar char="–"/>
        <a:defRPr kumimoji="1" sz="1200">
          <a:solidFill>
            <a:schemeClr val="tx1"/>
          </a:solidFill>
          <a:latin typeface="+mj-lt"/>
          <a:ea typeface="ＭＳ Ｐゴシック" pitchFamily="50" charset="-128"/>
        </a:defRPr>
      </a:lvl4pPr>
      <a:lvl5pPr marL="2055813" indent="-227013" algn="l" rtl="0" eaLnBrk="0" fontAlgn="base" hangingPunct="0">
        <a:spcBef>
          <a:spcPct val="20000"/>
        </a:spcBef>
        <a:spcAft>
          <a:spcPct val="0"/>
        </a:spcAft>
        <a:buChar char="»"/>
        <a:defRPr kumimoji="1" sz="2000">
          <a:solidFill>
            <a:schemeClr val="tx1"/>
          </a:solidFill>
          <a:latin typeface="+mj-lt"/>
          <a:ea typeface="ＭＳ Ｐゴシック" pitchFamily="50" charset="-128"/>
        </a:defRPr>
      </a:lvl5pPr>
      <a:lvl6pPr marL="2512992" indent="-228454" algn="l" rtl="0" fontAlgn="base">
        <a:spcBef>
          <a:spcPct val="20000"/>
        </a:spcBef>
        <a:spcAft>
          <a:spcPct val="0"/>
        </a:spcAft>
        <a:buChar char="»"/>
        <a:defRPr kumimoji="1" sz="2000">
          <a:solidFill>
            <a:schemeClr val="tx1"/>
          </a:solidFill>
          <a:latin typeface="+mj-lt"/>
          <a:ea typeface="ＭＳ Ｐゴシック" pitchFamily="50" charset="-128"/>
        </a:defRPr>
      </a:lvl6pPr>
      <a:lvl7pPr marL="2969899" indent="-228454" algn="l" rtl="0" fontAlgn="base">
        <a:spcBef>
          <a:spcPct val="20000"/>
        </a:spcBef>
        <a:spcAft>
          <a:spcPct val="0"/>
        </a:spcAft>
        <a:buChar char="»"/>
        <a:defRPr kumimoji="1" sz="2000">
          <a:solidFill>
            <a:schemeClr val="tx1"/>
          </a:solidFill>
          <a:latin typeface="+mj-lt"/>
          <a:ea typeface="ＭＳ Ｐゴシック" pitchFamily="50" charset="-128"/>
        </a:defRPr>
      </a:lvl7pPr>
      <a:lvl8pPr marL="3426805" indent="-228454" algn="l" rtl="0" fontAlgn="base">
        <a:spcBef>
          <a:spcPct val="20000"/>
        </a:spcBef>
        <a:spcAft>
          <a:spcPct val="0"/>
        </a:spcAft>
        <a:buChar char="»"/>
        <a:defRPr kumimoji="1" sz="2000">
          <a:solidFill>
            <a:schemeClr val="tx1"/>
          </a:solidFill>
          <a:latin typeface="+mj-lt"/>
          <a:ea typeface="ＭＳ Ｐゴシック" pitchFamily="50" charset="-128"/>
        </a:defRPr>
      </a:lvl8pPr>
      <a:lvl9pPr marL="3883715" indent="-228454" algn="l" rtl="0" fontAlgn="base">
        <a:spcBef>
          <a:spcPct val="20000"/>
        </a:spcBef>
        <a:spcAft>
          <a:spcPct val="0"/>
        </a:spcAft>
        <a:buChar char="»"/>
        <a:defRPr kumimoji="1" sz="2000">
          <a:solidFill>
            <a:schemeClr val="tx1"/>
          </a:solidFill>
          <a:latin typeface="+mj-lt"/>
          <a:ea typeface="ＭＳ Ｐゴシック" pitchFamily="50" charset="-128"/>
        </a:defRPr>
      </a:lvl9pPr>
    </p:bodyStyle>
    <p:otherStyle>
      <a:defPPr>
        <a:defRPr lang="ja-JP"/>
      </a:defPPr>
      <a:lvl1pPr marL="0" algn="l" defTabSz="913815" rtl="0" eaLnBrk="1" latinLnBrk="0" hangingPunct="1">
        <a:defRPr kumimoji="1" sz="1800" kern="1200">
          <a:solidFill>
            <a:schemeClr val="tx1"/>
          </a:solidFill>
          <a:latin typeface="+mn-lt"/>
          <a:ea typeface="+mn-ea"/>
          <a:cs typeface="+mn-cs"/>
        </a:defRPr>
      </a:lvl1pPr>
      <a:lvl2pPr marL="456908" algn="l" defTabSz="913815" rtl="0" eaLnBrk="1" latinLnBrk="0" hangingPunct="1">
        <a:defRPr kumimoji="1" sz="1800" kern="1200">
          <a:solidFill>
            <a:schemeClr val="tx1"/>
          </a:solidFill>
          <a:latin typeface="+mn-lt"/>
          <a:ea typeface="+mn-ea"/>
          <a:cs typeface="+mn-cs"/>
        </a:defRPr>
      </a:lvl2pPr>
      <a:lvl3pPr marL="913815" algn="l" defTabSz="913815" rtl="0" eaLnBrk="1" latinLnBrk="0" hangingPunct="1">
        <a:defRPr kumimoji="1" sz="1800" kern="1200">
          <a:solidFill>
            <a:schemeClr val="tx1"/>
          </a:solidFill>
          <a:latin typeface="+mn-lt"/>
          <a:ea typeface="+mn-ea"/>
          <a:cs typeface="+mn-cs"/>
        </a:defRPr>
      </a:lvl3pPr>
      <a:lvl4pPr marL="1370724" algn="l" defTabSz="913815" rtl="0" eaLnBrk="1" latinLnBrk="0" hangingPunct="1">
        <a:defRPr kumimoji="1" sz="1800" kern="1200">
          <a:solidFill>
            <a:schemeClr val="tx1"/>
          </a:solidFill>
          <a:latin typeface="+mn-lt"/>
          <a:ea typeface="+mn-ea"/>
          <a:cs typeface="+mn-cs"/>
        </a:defRPr>
      </a:lvl4pPr>
      <a:lvl5pPr marL="1827630" algn="l" defTabSz="913815" rtl="0" eaLnBrk="1" latinLnBrk="0" hangingPunct="1">
        <a:defRPr kumimoji="1" sz="1800" kern="1200">
          <a:solidFill>
            <a:schemeClr val="tx1"/>
          </a:solidFill>
          <a:latin typeface="+mn-lt"/>
          <a:ea typeface="+mn-ea"/>
          <a:cs typeface="+mn-cs"/>
        </a:defRPr>
      </a:lvl5pPr>
      <a:lvl6pPr marL="2284538" algn="l" defTabSz="913815" rtl="0" eaLnBrk="1" latinLnBrk="0" hangingPunct="1">
        <a:defRPr kumimoji="1" sz="1800" kern="1200">
          <a:solidFill>
            <a:schemeClr val="tx1"/>
          </a:solidFill>
          <a:latin typeface="+mn-lt"/>
          <a:ea typeface="+mn-ea"/>
          <a:cs typeface="+mn-cs"/>
        </a:defRPr>
      </a:lvl6pPr>
      <a:lvl7pPr marL="2741445" algn="l" defTabSz="913815" rtl="0" eaLnBrk="1" latinLnBrk="0" hangingPunct="1">
        <a:defRPr kumimoji="1" sz="1800" kern="1200">
          <a:solidFill>
            <a:schemeClr val="tx1"/>
          </a:solidFill>
          <a:latin typeface="+mn-lt"/>
          <a:ea typeface="+mn-ea"/>
          <a:cs typeface="+mn-cs"/>
        </a:defRPr>
      </a:lvl7pPr>
      <a:lvl8pPr marL="3198355" algn="l" defTabSz="913815" rtl="0" eaLnBrk="1" latinLnBrk="0" hangingPunct="1">
        <a:defRPr kumimoji="1" sz="1800" kern="1200">
          <a:solidFill>
            <a:schemeClr val="tx1"/>
          </a:solidFill>
          <a:latin typeface="+mn-lt"/>
          <a:ea typeface="+mn-ea"/>
          <a:cs typeface="+mn-cs"/>
        </a:defRPr>
      </a:lvl8pPr>
      <a:lvl9pPr marL="3655260" algn="l" defTabSz="913815"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50" name="タイトル プレースホルダー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2051" name="テキスト プレースホルダー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defRPr>
            </a:lvl1pPr>
          </a:lstStyle>
          <a:p>
            <a:pPr>
              <a:defRPr/>
            </a:pPr>
            <a:fld id="{0C2BB2F0-04E8-4EC5-85E5-41EE25E47002}" type="datetimeFigureOut">
              <a:rPr lang="ja-JP" altLang="en-US"/>
              <a:pPr>
                <a:defRPr/>
              </a:pPr>
              <a:t>2014/3/10</a:t>
            </a:fld>
            <a:endParaRPr lang="ja-JP" altLang="en-US"/>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defRPr>
            </a:lvl1pPr>
          </a:lstStyle>
          <a:p>
            <a:pPr>
              <a:defRPr/>
            </a:pPr>
            <a:endParaRPr lang="ja-JP" altLang="en-US"/>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0C8B4C6B-5A24-449F-9DDC-87109CE231BB}"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9873" r:id="rId1"/>
    <p:sldLayoutId id="2147489874" r:id="rId2"/>
    <p:sldLayoutId id="2147489875" r:id="rId3"/>
    <p:sldLayoutId id="2147489876" r:id="rId4"/>
    <p:sldLayoutId id="2147489877" r:id="rId5"/>
    <p:sldLayoutId id="2147489878" r:id="rId6"/>
    <p:sldLayoutId id="2147489879" r:id="rId7"/>
    <p:sldLayoutId id="2147489880" r:id="rId8"/>
    <p:sldLayoutId id="2147489881" r:id="rId9"/>
    <p:sldLayoutId id="2147489882" r:id="rId10"/>
    <p:sldLayoutId id="2147489883" r:id="rId11"/>
    <p:sldLayoutId id="2147489884" r:id="rId12"/>
  </p:sldLayoutIdLst>
  <p:timing>
    <p:tnLst>
      <p:par>
        <p:cTn id="1" dur="indefinite" restart="never" nodeType="tmRoot"/>
      </p:par>
    </p:tnLst>
  </p:timing>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3074" name="タイトル プレースホルダー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マスター タイトルの書式設定</a:t>
            </a:r>
          </a:p>
        </p:txBody>
      </p:sp>
      <p:sp>
        <p:nvSpPr>
          <p:cNvPr id="3075" name="テキスト プレースホルダー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ー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eaLnBrk="1" hangingPunct="1">
              <a:defRPr sz="1200">
                <a:solidFill>
                  <a:schemeClr val="tx1">
                    <a:tint val="75000"/>
                  </a:schemeClr>
                </a:solidFill>
                <a:latin typeface="Arial" charset="0"/>
              </a:defRPr>
            </a:lvl1pPr>
          </a:lstStyle>
          <a:p>
            <a:pPr>
              <a:defRPr/>
            </a:pPr>
            <a:fld id="{64C505AA-025B-49DA-B503-69C9D26F968C}" type="datetimeFigureOut">
              <a:rPr lang="ja-JP" altLang="en-US"/>
              <a:pPr>
                <a:defRPr/>
              </a:pPr>
              <a:t>2014/3/10</a:t>
            </a:fld>
            <a:endParaRPr lang="ja-JP" altLang="en-US"/>
          </a:p>
        </p:txBody>
      </p:sp>
      <p:sp>
        <p:nvSpPr>
          <p:cNvPr id="5" name="フッター プレースホルダー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eaLnBrk="1" hangingPunct="1">
              <a:defRPr sz="1200">
                <a:solidFill>
                  <a:schemeClr val="tx1">
                    <a:tint val="75000"/>
                  </a:schemeClr>
                </a:solidFill>
                <a:latin typeface="Arial" charset="0"/>
              </a:defRPr>
            </a:lvl1pPr>
          </a:lstStyle>
          <a:p>
            <a:pPr>
              <a:defRPr/>
            </a:pPr>
            <a:endParaRPr lang="ja-JP" altLang="en-US"/>
          </a:p>
        </p:txBody>
      </p:sp>
      <p:sp>
        <p:nvSpPr>
          <p:cNvPr id="6" name="スライド番号プレースホルダー 5"/>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defRPr>
            </a:lvl1pPr>
          </a:lstStyle>
          <a:p>
            <a:fld id="{3F413AFB-3382-4BD6-87A8-B6664F535F39}" type="slidenum">
              <a:rPr lang="ja-JP" altLang="en-US"/>
              <a:pPr/>
              <a:t>‹#›</a:t>
            </a:fld>
            <a:endParaRPr lang="ja-JP" altLang="en-US"/>
          </a:p>
        </p:txBody>
      </p:sp>
    </p:spTree>
  </p:cSld>
  <p:clrMap bg1="lt1" tx1="dk1" bg2="lt2" tx2="dk2" accent1="accent1" accent2="accent2" accent3="accent3" accent4="accent4" accent5="accent5" accent6="accent6" hlink="hlink" folHlink="folHlink"/>
  <p:sldLayoutIdLst>
    <p:sldLayoutId id="2147489885" r:id="rId1"/>
    <p:sldLayoutId id="2147489886" r:id="rId2"/>
    <p:sldLayoutId id="2147489887" r:id="rId3"/>
    <p:sldLayoutId id="2147489888" r:id="rId4"/>
    <p:sldLayoutId id="2147489889" r:id="rId5"/>
    <p:sldLayoutId id="2147489890" r:id="rId6"/>
    <p:sldLayoutId id="2147489891" r:id="rId7"/>
    <p:sldLayoutId id="2147489892" r:id="rId8"/>
    <p:sldLayoutId id="2147489893" r:id="rId9"/>
    <p:sldLayoutId id="2147489894" r:id="rId10"/>
    <p:sldLayoutId id="2147489895" r:id="rId11"/>
  </p:sldLayoutIdLst>
  <p:timing>
    <p:tnLst>
      <p:par>
        <p:cTn id="1" dur="indefinite" restart="never" nodeType="tmRoot"/>
      </p:par>
    </p:tnLst>
  </p:timing>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pitchFamily="50" charset="-128"/>
        </a:defRPr>
      </a:lvl5pPr>
      <a:lvl6pPr marL="457200" algn="ctr" rtl="0" fontAlgn="base">
        <a:spcBef>
          <a:spcPct val="0"/>
        </a:spcBef>
        <a:spcAft>
          <a:spcPct val="0"/>
        </a:spcAft>
        <a:defRPr kumimoji="1" sz="4400">
          <a:solidFill>
            <a:schemeClr val="tx1"/>
          </a:solidFill>
          <a:latin typeface="Calibri" pitchFamily="34" charset="0"/>
          <a:ea typeface="ＭＳ Ｐゴシック" pitchFamily="50" charset="-128"/>
        </a:defRPr>
      </a:lvl6pPr>
      <a:lvl7pPr marL="914400" algn="ctr" rtl="0" fontAlgn="base">
        <a:spcBef>
          <a:spcPct val="0"/>
        </a:spcBef>
        <a:spcAft>
          <a:spcPct val="0"/>
        </a:spcAft>
        <a:defRPr kumimoji="1" sz="4400">
          <a:solidFill>
            <a:schemeClr val="tx1"/>
          </a:solidFill>
          <a:latin typeface="Calibri" pitchFamily="34" charset="0"/>
          <a:ea typeface="ＭＳ Ｐゴシック" pitchFamily="50"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pitchFamily="50"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pitchFamily="50" charset="-128"/>
        </a:defRPr>
      </a:lvl9pPr>
    </p:titleStyle>
    <p:bodyStyle>
      <a:lvl1pPr marL="342900" indent="-342900" algn="l" rtl="0" eaLnBrk="0" fontAlgn="base" hangingPunct="0">
        <a:spcBef>
          <a:spcPct val="20000"/>
        </a:spcBef>
        <a:spcAft>
          <a:spcPct val="0"/>
        </a:spcAft>
        <a:buFont typeface="Arial"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200025" y="115888"/>
            <a:ext cx="792162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ctr" anchorCtr="0" compatLnSpc="1">
            <a:prstTxWarp prst="textNoShape">
              <a:avLst/>
            </a:prstTxWarp>
          </a:bodyPr>
          <a:lstStyle/>
          <a:p>
            <a:pPr lvl="0"/>
            <a:r>
              <a:rPr lang="ja-JP" altLang="en-US" smtClean="0"/>
              <a:t>１．タイトル　</a:t>
            </a:r>
          </a:p>
        </p:txBody>
      </p:sp>
      <p:sp>
        <p:nvSpPr>
          <p:cNvPr id="1030" name="Rectangle 6"/>
          <p:cNvSpPr>
            <a:spLocks noGrp="1" noChangeArrowheads="1"/>
          </p:cNvSpPr>
          <p:nvPr>
            <p:ph type="sldNum" sz="quarter" idx="4"/>
          </p:nvPr>
        </p:nvSpPr>
        <p:spPr bwMode="auto">
          <a:xfrm>
            <a:off x="7610475" y="6553200"/>
            <a:ext cx="2311400" cy="476250"/>
          </a:xfrm>
          <a:prstGeom prst="rect">
            <a:avLst/>
          </a:prstGeom>
          <a:noFill/>
          <a:ln w="9525">
            <a:noFill/>
            <a:miter lim="800000"/>
            <a:headEnd/>
            <a:tailEnd/>
          </a:ln>
          <a:effectLst/>
        </p:spPr>
        <p:txBody>
          <a:bodyPr vert="horz" wrap="square" lIns="91380" tIns="45690" rIns="91380" bIns="45690" numCol="1" anchor="t" anchorCtr="0" compatLnSpc="1">
            <a:prstTxWarp prst="textNoShape">
              <a:avLst/>
            </a:prstTxWarp>
          </a:bodyPr>
          <a:lstStyle>
            <a:lvl1pPr algn="r" eaLnBrk="1" hangingPunct="1">
              <a:defRPr b="0">
                <a:solidFill>
                  <a:srgbClr val="000000"/>
                </a:solidFill>
              </a:defRPr>
            </a:lvl1pPr>
          </a:lstStyle>
          <a:p>
            <a:fld id="{E020660C-9812-4FF0-BF2F-BFC4EAC5F4D1}" type="slidenum">
              <a:rPr lang="en-US" altLang="ja-JP"/>
              <a:pPr/>
              <a:t>‹#›</a:t>
            </a:fld>
            <a:endParaRPr lang="en-US" altLang="ja-JP"/>
          </a:p>
        </p:txBody>
      </p:sp>
      <p:sp>
        <p:nvSpPr>
          <p:cNvPr id="4100" name="Rectangle 25"/>
          <p:cNvSpPr>
            <a:spLocks noGrp="1" noChangeArrowheads="1"/>
          </p:cNvSpPr>
          <p:nvPr>
            <p:ph type="body" idx="1"/>
          </p:nvPr>
        </p:nvSpPr>
        <p:spPr bwMode="auto">
          <a:xfrm>
            <a:off x="271463" y="836613"/>
            <a:ext cx="9363075"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t" anchorCtr="0" compatLnSpc="1">
            <a:prstTxWarp prst="textNoShape">
              <a:avLst/>
            </a:prstTxWarp>
          </a:bodyPr>
          <a:lstStyle/>
          <a:p>
            <a:pPr lvl="0"/>
            <a:r>
              <a:rPr lang="ja-JP" altLang="en-US" smtClean="0"/>
              <a:t>第１レベル　（１６～１８Ｐ）</a:t>
            </a:r>
          </a:p>
          <a:p>
            <a:pPr lvl="1"/>
            <a:r>
              <a:rPr lang="ja-JP" altLang="en-US" smtClean="0"/>
              <a:t>第 </a:t>
            </a:r>
            <a:r>
              <a:rPr lang="en-US" altLang="ja-JP" smtClean="0"/>
              <a:t>2 </a:t>
            </a:r>
            <a:r>
              <a:rPr lang="ja-JP" altLang="en-US" smtClean="0"/>
              <a:t>レベル　　（１６Ｐ）</a:t>
            </a:r>
          </a:p>
          <a:p>
            <a:pPr lvl="2"/>
            <a:r>
              <a:rPr lang="ja-JP" altLang="en-US" smtClean="0"/>
              <a:t>第３レベル　　　　　　（１４Ｐ～１６Ｐ）</a:t>
            </a:r>
          </a:p>
        </p:txBody>
      </p:sp>
      <p:sp>
        <p:nvSpPr>
          <p:cNvPr id="4101" name="AutoShape 31"/>
          <p:cNvSpPr>
            <a:spLocks noChangeArrowheads="1"/>
          </p:cNvSpPr>
          <p:nvPr/>
        </p:nvSpPr>
        <p:spPr bwMode="auto">
          <a:xfrm flipV="1">
            <a:off x="200025" y="549275"/>
            <a:ext cx="9705975" cy="76200"/>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eaLnBrk="1" hangingPunct="1">
              <a:defRPr/>
            </a:pPr>
            <a:endParaRPr lang="ja-JP" altLang="en-US" sz="1800" b="0" smtClean="0">
              <a:solidFill>
                <a:srgbClr val="000000"/>
              </a:solidFill>
            </a:endParaRPr>
          </a:p>
        </p:txBody>
      </p:sp>
    </p:spTree>
  </p:cSld>
  <p:clrMap bg1="lt1" tx1="dk1" bg2="lt2" tx2="dk2" accent1="accent1" accent2="accent2" accent3="accent3" accent4="accent4" accent5="accent5" accent6="accent6" hlink="hlink" folHlink="folHlink"/>
  <p:sldLayoutIdLst>
    <p:sldLayoutId id="2147489930" r:id="rId1"/>
    <p:sldLayoutId id="2147489896" r:id="rId2"/>
    <p:sldLayoutId id="2147489897" r:id="rId3"/>
    <p:sldLayoutId id="2147489898" r:id="rId4"/>
    <p:sldLayoutId id="2147489899" r:id="rId5"/>
    <p:sldLayoutId id="2147489900" r:id="rId6"/>
    <p:sldLayoutId id="2147489901" r:id="rId7"/>
    <p:sldLayoutId id="2147489902" r:id="rId8"/>
    <p:sldLayoutId id="2147489903" r:id="rId9"/>
    <p:sldLayoutId id="2147489904" r:id="rId10"/>
    <p:sldLayoutId id="2147489905" r:id="rId11"/>
    <p:sldLayoutId id="2147489906" r:id="rId12"/>
    <p:sldLayoutId id="2147489931" r:id="rId13"/>
  </p:sldLayoutIdLst>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3333FF"/>
          </a:solidFill>
          <a:latin typeface="+mj-lt"/>
          <a:ea typeface="+mj-ea"/>
          <a:cs typeface="HG丸ｺﾞｼｯｸM-PRO" pitchFamily="50" charset="-128"/>
        </a:defRPr>
      </a:lvl1pPr>
      <a:lvl2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2pPr>
      <a:lvl3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3pPr>
      <a:lvl4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4pPr>
      <a:lvl5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5pPr>
      <a:lvl6pPr marL="456908" algn="l" rtl="0" fontAlgn="base">
        <a:spcBef>
          <a:spcPct val="0"/>
        </a:spcBef>
        <a:spcAft>
          <a:spcPct val="0"/>
        </a:spcAft>
        <a:defRPr sz="2400" b="1">
          <a:solidFill>
            <a:srgbClr val="3333FF"/>
          </a:solidFill>
          <a:latin typeface="Arial" charset="0"/>
          <a:ea typeface="HG丸ｺﾞｼｯｸM-PRO" pitchFamily="49" charset="-128"/>
        </a:defRPr>
      </a:lvl6pPr>
      <a:lvl7pPr marL="913815" algn="l" rtl="0" fontAlgn="base">
        <a:spcBef>
          <a:spcPct val="0"/>
        </a:spcBef>
        <a:spcAft>
          <a:spcPct val="0"/>
        </a:spcAft>
        <a:defRPr sz="2400" b="1">
          <a:solidFill>
            <a:srgbClr val="3333FF"/>
          </a:solidFill>
          <a:latin typeface="Arial" charset="0"/>
          <a:ea typeface="HG丸ｺﾞｼｯｸM-PRO" pitchFamily="49" charset="-128"/>
        </a:defRPr>
      </a:lvl7pPr>
      <a:lvl8pPr marL="1370724" algn="l" rtl="0" fontAlgn="base">
        <a:spcBef>
          <a:spcPct val="0"/>
        </a:spcBef>
        <a:spcAft>
          <a:spcPct val="0"/>
        </a:spcAft>
        <a:defRPr sz="2400" b="1">
          <a:solidFill>
            <a:srgbClr val="3333FF"/>
          </a:solidFill>
          <a:latin typeface="Arial" charset="0"/>
          <a:ea typeface="HG丸ｺﾞｼｯｸM-PRO" pitchFamily="49" charset="-128"/>
        </a:defRPr>
      </a:lvl8pPr>
      <a:lvl9pPr marL="1827630" algn="l" rtl="0" fontAlgn="base">
        <a:spcBef>
          <a:spcPct val="0"/>
        </a:spcBef>
        <a:spcAft>
          <a:spcPct val="0"/>
        </a:spcAft>
        <a:defRPr sz="2400" b="1">
          <a:solidFill>
            <a:srgbClr val="3333FF"/>
          </a:solidFill>
          <a:latin typeface="Arial" charset="0"/>
          <a:ea typeface="HG丸ｺﾞｼｯｸM-PRO" pitchFamily="49" charset="-128"/>
        </a:defRPr>
      </a:lvl9pPr>
    </p:titleStyle>
    <p:bodyStyle>
      <a:lvl1pPr marL="341313" indent="-341313" algn="l" rtl="0" eaLnBrk="0" fontAlgn="base" hangingPunct="0">
        <a:spcBef>
          <a:spcPct val="20000"/>
        </a:spcBef>
        <a:spcAft>
          <a:spcPct val="0"/>
        </a:spcAft>
        <a:buFont typeface="Wingdings" pitchFamily="2" charset="2"/>
        <a:buChar char="n"/>
        <a:defRPr kumimoji="1" sz="2000">
          <a:solidFill>
            <a:schemeClr val="tx1"/>
          </a:solidFill>
          <a:latin typeface="+mn-lt"/>
          <a:ea typeface="+mn-ea"/>
          <a:cs typeface="HG丸ｺﾞｼｯｸM-PRO" pitchFamily="50" charset="-128"/>
        </a:defRPr>
      </a:lvl1pPr>
      <a:lvl2pPr marL="741363" indent="-284163" algn="l" rtl="0" eaLnBrk="0" fontAlgn="base" hangingPunct="0">
        <a:spcBef>
          <a:spcPct val="20000"/>
        </a:spcBef>
        <a:spcAft>
          <a:spcPct val="0"/>
        </a:spcAft>
        <a:buFont typeface="Wingdings" pitchFamily="2" charset="2"/>
        <a:buChar char="Ø"/>
        <a:defRPr kumimoji="1" sz="1600">
          <a:solidFill>
            <a:schemeClr val="tx1"/>
          </a:solidFill>
          <a:latin typeface="+mn-lt"/>
          <a:ea typeface="+mn-ea"/>
          <a:cs typeface="HG丸ｺﾞｼｯｸM-PRO" pitchFamily="50" charset="-128"/>
        </a:defRPr>
      </a:lvl2pPr>
      <a:lvl3pPr marL="1141413" indent="-227013" algn="l" rtl="0" eaLnBrk="0" fontAlgn="base" hangingPunct="0">
        <a:spcBef>
          <a:spcPct val="20000"/>
        </a:spcBef>
        <a:spcAft>
          <a:spcPct val="0"/>
        </a:spcAft>
        <a:buChar char="•"/>
        <a:defRPr kumimoji="1" sz="1400">
          <a:solidFill>
            <a:schemeClr val="tx1"/>
          </a:solidFill>
          <a:latin typeface="+mj-lt"/>
          <a:ea typeface="ＭＳ Ｐゴシック" pitchFamily="50" charset="-128"/>
          <a:cs typeface="ＭＳ Ｐゴシック" pitchFamily="-112" charset="-128"/>
        </a:defRPr>
      </a:lvl3pPr>
      <a:lvl4pPr marL="1598613" indent="-227013" algn="l" rtl="0" eaLnBrk="0" fontAlgn="base" hangingPunct="0">
        <a:spcBef>
          <a:spcPct val="20000"/>
        </a:spcBef>
        <a:spcAft>
          <a:spcPct val="0"/>
        </a:spcAft>
        <a:buChar char="–"/>
        <a:defRPr kumimoji="1" sz="1200">
          <a:solidFill>
            <a:schemeClr val="tx1"/>
          </a:solidFill>
          <a:latin typeface="+mj-lt"/>
          <a:ea typeface="ＭＳ Ｐゴシック" pitchFamily="50" charset="-128"/>
        </a:defRPr>
      </a:lvl4pPr>
      <a:lvl5pPr marL="2055813" indent="-227013" algn="l" rtl="0" eaLnBrk="0" fontAlgn="base" hangingPunct="0">
        <a:spcBef>
          <a:spcPct val="20000"/>
        </a:spcBef>
        <a:spcAft>
          <a:spcPct val="0"/>
        </a:spcAft>
        <a:buChar char="»"/>
        <a:defRPr kumimoji="1" sz="2000">
          <a:solidFill>
            <a:schemeClr val="tx1"/>
          </a:solidFill>
          <a:latin typeface="+mj-lt"/>
          <a:ea typeface="ＭＳ Ｐゴシック" pitchFamily="50" charset="-128"/>
        </a:defRPr>
      </a:lvl5pPr>
      <a:lvl6pPr marL="2512992" indent="-228454" algn="l" rtl="0" fontAlgn="base">
        <a:spcBef>
          <a:spcPct val="20000"/>
        </a:spcBef>
        <a:spcAft>
          <a:spcPct val="0"/>
        </a:spcAft>
        <a:buChar char="»"/>
        <a:defRPr kumimoji="1" sz="2000">
          <a:solidFill>
            <a:schemeClr val="tx1"/>
          </a:solidFill>
          <a:latin typeface="+mj-lt"/>
          <a:ea typeface="ＭＳ Ｐゴシック" pitchFamily="50" charset="-128"/>
        </a:defRPr>
      </a:lvl6pPr>
      <a:lvl7pPr marL="2969899" indent="-228454" algn="l" rtl="0" fontAlgn="base">
        <a:spcBef>
          <a:spcPct val="20000"/>
        </a:spcBef>
        <a:spcAft>
          <a:spcPct val="0"/>
        </a:spcAft>
        <a:buChar char="»"/>
        <a:defRPr kumimoji="1" sz="2000">
          <a:solidFill>
            <a:schemeClr val="tx1"/>
          </a:solidFill>
          <a:latin typeface="+mj-lt"/>
          <a:ea typeface="ＭＳ Ｐゴシック" pitchFamily="50" charset="-128"/>
        </a:defRPr>
      </a:lvl7pPr>
      <a:lvl8pPr marL="3426805" indent="-228454" algn="l" rtl="0" fontAlgn="base">
        <a:spcBef>
          <a:spcPct val="20000"/>
        </a:spcBef>
        <a:spcAft>
          <a:spcPct val="0"/>
        </a:spcAft>
        <a:buChar char="»"/>
        <a:defRPr kumimoji="1" sz="2000">
          <a:solidFill>
            <a:schemeClr val="tx1"/>
          </a:solidFill>
          <a:latin typeface="+mj-lt"/>
          <a:ea typeface="ＭＳ Ｐゴシック" pitchFamily="50" charset="-128"/>
        </a:defRPr>
      </a:lvl8pPr>
      <a:lvl9pPr marL="3883715" indent="-228454" algn="l" rtl="0" fontAlgn="base">
        <a:spcBef>
          <a:spcPct val="20000"/>
        </a:spcBef>
        <a:spcAft>
          <a:spcPct val="0"/>
        </a:spcAft>
        <a:buChar char="»"/>
        <a:defRPr kumimoji="1" sz="2000">
          <a:solidFill>
            <a:schemeClr val="tx1"/>
          </a:solidFill>
          <a:latin typeface="+mj-lt"/>
          <a:ea typeface="ＭＳ Ｐゴシック" pitchFamily="50" charset="-128"/>
        </a:defRPr>
      </a:lvl9pPr>
    </p:bodyStyle>
    <p:otherStyle>
      <a:defPPr>
        <a:defRPr lang="ja-JP"/>
      </a:defPPr>
      <a:lvl1pPr marL="0" algn="l" defTabSz="913815" rtl="0" eaLnBrk="1" latinLnBrk="0" hangingPunct="1">
        <a:defRPr kumimoji="1" sz="1800" kern="1200">
          <a:solidFill>
            <a:schemeClr val="tx1"/>
          </a:solidFill>
          <a:latin typeface="+mn-lt"/>
          <a:ea typeface="+mn-ea"/>
          <a:cs typeface="+mn-cs"/>
        </a:defRPr>
      </a:lvl1pPr>
      <a:lvl2pPr marL="456908" algn="l" defTabSz="913815" rtl="0" eaLnBrk="1" latinLnBrk="0" hangingPunct="1">
        <a:defRPr kumimoji="1" sz="1800" kern="1200">
          <a:solidFill>
            <a:schemeClr val="tx1"/>
          </a:solidFill>
          <a:latin typeface="+mn-lt"/>
          <a:ea typeface="+mn-ea"/>
          <a:cs typeface="+mn-cs"/>
        </a:defRPr>
      </a:lvl2pPr>
      <a:lvl3pPr marL="913815" algn="l" defTabSz="913815" rtl="0" eaLnBrk="1" latinLnBrk="0" hangingPunct="1">
        <a:defRPr kumimoji="1" sz="1800" kern="1200">
          <a:solidFill>
            <a:schemeClr val="tx1"/>
          </a:solidFill>
          <a:latin typeface="+mn-lt"/>
          <a:ea typeface="+mn-ea"/>
          <a:cs typeface="+mn-cs"/>
        </a:defRPr>
      </a:lvl3pPr>
      <a:lvl4pPr marL="1370724" algn="l" defTabSz="913815" rtl="0" eaLnBrk="1" latinLnBrk="0" hangingPunct="1">
        <a:defRPr kumimoji="1" sz="1800" kern="1200">
          <a:solidFill>
            <a:schemeClr val="tx1"/>
          </a:solidFill>
          <a:latin typeface="+mn-lt"/>
          <a:ea typeface="+mn-ea"/>
          <a:cs typeface="+mn-cs"/>
        </a:defRPr>
      </a:lvl4pPr>
      <a:lvl5pPr marL="1827630" algn="l" defTabSz="913815" rtl="0" eaLnBrk="1" latinLnBrk="0" hangingPunct="1">
        <a:defRPr kumimoji="1" sz="1800" kern="1200">
          <a:solidFill>
            <a:schemeClr val="tx1"/>
          </a:solidFill>
          <a:latin typeface="+mn-lt"/>
          <a:ea typeface="+mn-ea"/>
          <a:cs typeface="+mn-cs"/>
        </a:defRPr>
      </a:lvl5pPr>
      <a:lvl6pPr marL="2284538" algn="l" defTabSz="913815" rtl="0" eaLnBrk="1" latinLnBrk="0" hangingPunct="1">
        <a:defRPr kumimoji="1" sz="1800" kern="1200">
          <a:solidFill>
            <a:schemeClr val="tx1"/>
          </a:solidFill>
          <a:latin typeface="+mn-lt"/>
          <a:ea typeface="+mn-ea"/>
          <a:cs typeface="+mn-cs"/>
        </a:defRPr>
      </a:lvl6pPr>
      <a:lvl7pPr marL="2741445" algn="l" defTabSz="913815" rtl="0" eaLnBrk="1" latinLnBrk="0" hangingPunct="1">
        <a:defRPr kumimoji="1" sz="1800" kern="1200">
          <a:solidFill>
            <a:schemeClr val="tx1"/>
          </a:solidFill>
          <a:latin typeface="+mn-lt"/>
          <a:ea typeface="+mn-ea"/>
          <a:cs typeface="+mn-cs"/>
        </a:defRPr>
      </a:lvl7pPr>
      <a:lvl8pPr marL="3198355" algn="l" defTabSz="913815" rtl="0" eaLnBrk="1" latinLnBrk="0" hangingPunct="1">
        <a:defRPr kumimoji="1" sz="1800" kern="1200">
          <a:solidFill>
            <a:schemeClr val="tx1"/>
          </a:solidFill>
          <a:latin typeface="+mn-lt"/>
          <a:ea typeface="+mn-ea"/>
          <a:cs typeface="+mn-cs"/>
        </a:defRPr>
      </a:lvl8pPr>
      <a:lvl9pPr marL="3655260" algn="l" defTabSz="913815" rtl="0" eaLnBrk="1" latinLnBrk="0" hangingPunct="1">
        <a:defRPr kumimoji="1"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bwMode="auto">
          <a:xfrm>
            <a:off x="200025" y="115888"/>
            <a:ext cx="792162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ctr" anchorCtr="0" compatLnSpc="1">
            <a:prstTxWarp prst="textNoShape">
              <a:avLst/>
            </a:prstTxWarp>
          </a:bodyPr>
          <a:lstStyle/>
          <a:p>
            <a:pPr lvl="0"/>
            <a:r>
              <a:rPr lang="ja-JP" altLang="en-US" smtClean="0"/>
              <a:t>１．タイトル　</a:t>
            </a:r>
          </a:p>
        </p:txBody>
      </p:sp>
      <p:sp>
        <p:nvSpPr>
          <p:cNvPr id="1030" name="Rectangle 6"/>
          <p:cNvSpPr>
            <a:spLocks noGrp="1" noChangeArrowheads="1"/>
          </p:cNvSpPr>
          <p:nvPr>
            <p:ph type="sldNum" sz="quarter" idx="4"/>
          </p:nvPr>
        </p:nvSpPr>
        <p:spPr bwMode="auto">
          <a:xfrm>
            <a:off x="7610475" y="6553200"/>
            <a:ext cx="2311400" cy="476250"/>
          </a:xfrm>
          <a:prstGeom prst="rect">
            <a:avLst/>
          </a:prstGeom>
          <a:noFill/>
          <a:ln w="9525">
            <a:noFill/>
            <a:miter lim="800000"/>
            <a:headEnd/>
            <a:tailEnd/>
          </a:ln>
          <a:effectLst/>
        </p:spPr>
        <p:txBody>
          <a:bodyPr vert="horz" wrap="square" lIns="91380" tIns="45690" rIns="91380" bIns="45690" numCol="1" anchor="t" anchorCtr="0" compatLnSpc="1">
            <a:prstTxWarp prst="textNoShape">
              <a:avLst/>
            </a:prstTxWarp>
          </a:bodyPr>
          <a:lstStyle>
            <a:lvl1pPr algn="r" eaLnBrk="1" hangingPunct="1">
              <a:defRPr b="0">
                <a:solidFill>
                  <a:srgbClr val="000000"/>
                </a:solidFill>
              </a:defRPr>
            </a:lvl1pPr>
          </a:lstStyle>
          <a:p>
            <a:fld id="{04E357A3-47EF-4007-88AB-D30D806DD3EE}" type="slidenum">
              <a:rPr lang="en-US" altLang="ja-JP"/>
              <a:pPr/>
              <a:t>‹#›</a:t>
            </a:fld>
            <a:endParaRPr lang="en-US" altLang="ja-JP"/>
          </a:p>
        </p:txBody>
      </p:sp>
      <p:sp>
        <p:nvSpPr>
          <p:cNvPr id="5124" name="Rectangle 25"/>
          <p:cNvSpPr>
            <a:spLocks noGrp="1" noChangeArrowheads="1"/>
          </p:cNvSpPr>
          <p:nvPr>
            <p:ph type="body" idx="1"/>
          </p:nvPr>
        </p:nvSpPr>
        <p:spPr bwMode="auto">
          <a:xfrm>
            <a:off x="271463" y="836613"/>
            <a:ext cx="9363075"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t" anchorCtr="0" compatLnSpc="1">
            <a:prstTxWarp prst="textNoShape">
              <a:avLst/>
            </a:prstTxWarp>
          </a:bodyPr>
          <a:lstStyle/>
          <a:p>
            <a:pPr lvl="0"/>
            <a:r>
              <a:rPr lang="ja-JP" altLang="en-US" smtClean="0"/>
              <a:t>第１レベル　（１６～１８Ｐ）</a:t>
            </a:r>
          </a:p>
          <a:p>
            <a:pPr lvl="1"/>
            <a:r>
              <a:rPr lang="ja-JP" altLang="en-US" smtClean="0"/>
              <a:t>第 </a:t>
            </a:r>
            <a:r>
              <a:rPr lang="en-US" altLang="ja-JP" smtClean="0"/>
              <a:t>2 </a:t>
            </a:r>
            <a:r>
              <a:rPr lang="ja-JP" altLang="en-US" smtClean="0"/>
              <a:t>レベル　　（１６Ｐ）</a:t>
            </a:r>
          </a:p>
          <a:p>
            <a:pPr lvl="2"/>
            <a:r>
              <a:rPr lang="ja-JP" altLang="en-US" smtClean="0"/>
              <a:t>第３レベル　　　　　　（１４Ｐ～１６Ｐ）</a:t>
            </a:r>
          </a:p>
        </p:txBody>
      </p:sp>
      <p:sp>
        <p:nvSpPr>
          <p:cNvPr id="5125" name="AutoShape 31"/>
          <p:cNvSpPr>
            <a:spLocks noChangeArrowheads="1"/>
          </p:cNvSpPr>
          <p:nvPr/>
        </p:nvSpPr>
        <p:spPr bwMode="auto">
          <a:xfrm flipV="1">
            <a:off x="200025" y="549275"/>
            <a:ext cx="9705975" cy="76200"/>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eaLnBrk="1" hangingPunct="1">
              <a:defRPr/>
            </a:pPr>
            <a:endParaRPr lang="ja-JP" altLang="en-US" sz="1800" b="0" smtClean="0">
              <a:solidFill>
                <a:srgbClr val="000000"/>
              </a:solidFill>
            </a:endParaRPr>
          </a:p>
        </p:txBody>
      </p:sp>
    </p:spTree>
  </p:cSld>
  <p:clrMap bg1="lt1" tx1="dk1" bg2="lt2" tx2="dk2" accent1="accent1" accent2="accent2" accent3="accent3" accent4="accent4" accent5="accent5" accent6="accent6" hlink="hlink" folHlink="folHlink"/>
  <p:sldLayoutIdLst>
    <p:sldLayoutId id="2147489932" r:id="rId1"/>
    <p:sldLayoutId id="2147489907" r:id="rId2"/>
    <p:sldLayoutId id="2147489908" r:id="rId3"/>
    <p:sldLayoutId id="2147489909" r:id="rId4"/>
    <p:sldLayoutId id="2147489910" r:id="rId5"/>
    <p:sldLayoutId id="2147489911" r:id="rId6"/>
    <p:sldLayoutId id="2147489912" r:id="rId7"/>
    <p:sldLayoutId id="2147489913" r:id="rId8"/>
    <p:sldLayoutId id="2147489914" r:id="rId9"/>
    <p:sldLayoutId id="2147489915" r:id="rId10"/>
    <p:sldLayoutId id="2147489916" r:id="rId11"/>
    <p:sldLayoutId id="2147489917" r:id="rId12"/>
    <p:sldLayoutId id="2147489933" r:id="rId13"/>
  </p:sldLayoutIdLst>
  <p:timing>
    <p:tnLst>
      <p:par>
        <p:cTn id="1" dur="indefinite" restart="never" nodeType="tmRoot"/>
      </p:par>
    </p:tnLst>
  </p:timing>
  <p:hf hdr="0" ftr="0" dt="0"/>
  <p:txStyles>
    <p:titleStyle>
      <a:lvl1pPr algn="l" rtl="0" eaLnBrk="0" fontAlgn="base" hangingPunct="0">
        <a:spcBef>
          <a:spcPct val="0"/>
        </a:spcBef>
        <a:spcAft>
          <a:spcPct val="0"/>
        </a:spcAft>
        <a:defRPr sz="2400" b="1">
          <a:solidFill>
            <a:srgbClr val="3333FF"/>
          </a:solidFill>
          <a:latin typeface="+mj-lt"/>
          <a:ea typeface="+mj-ea"/>
          <a:cs typeface="HG丸ｺﾞｼｯｸM-PRO" pitchFamily="50" charset="-128"/>
        </a:defRPr>
      </a:lvl1pPr>
      <a:lvl2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2pPr>
      <a:lvl3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3pPr>
      <a:lvl4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4pPr>
      <a:lvl5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5pPr>
      <a:lvl6pPr marL="456908" algn="l" rtl="0" fontAlgn="base">
        <a:spcBef>
          <a:spcPct val="0"/>
        </a:spcBef>
        <a:spcAft>
          <a:spcPct val="0"/>
        </a:spcAft>
        <a:defRPr sz="2400" b="1">
          <a:solidFill>
            <a:srgbClr val="3333FF"/>
          </a:solidFill>
          <a:latin typeface="Arial" charset="0"/>
          <a:ea typeface="HG丸ｺﾞｼｯｸM-PRO" pitchFamily="49" charset="-128"/>
        </a:defRPr>
      </a:lvl6pPr>
      <a:lvl7pPr marL="913815" algn="l" rtl="0" fontAlgn="base">
        <a:spcBef>
          <a:spcPct val="0"/>
        </a:spcBef>
        <a:spcAft>
          <a:spcPct val="0"/>
        </a:spcAft>
        <a:defRPr sz="2400" b="1">
          <a:solidFill>
            <a:srgbClr val="3333FF"/>
          </a:solidFill>
          <a:latin typeface="Arial" charset="0"/>
          <a:ea typeface="HG丸ｺﾞｼｯｸM-PRO" pitchFamily="49" charset="-128"/>
        </a:defRPr>
      </a:lvl7pPr>
      <a:lvl8pPr marL="1370724" algn="l" rtl="0" fontAlgn="base">
        <a:spcBef>
          <a:spcPct val="0"/>
        </a:spcBef>
        <a:spcAft>
          <a:spcPct val="0"/>
        </a:spcAft>
        <a:defRPr sz="2400" b="1">
          <a:solidFill>
            <a:srgbClr val="3333FF"/>
          </a:solidFill>
          <a:latin typeface="Arial" charset="0"/>
          <a:ea typeface="HG丸ｺﾞｼｯｸM-PRO" pitchFamily="49" charset="-128"/>
        </a:defRPr>
      </a:lvl8pPr>
      <a:lvl9pPr marL="1827630" algn="l" rtl="0" fontAlgn="base">
        <a:spcBef>
          <a:spcPct val="0"/>
        </a:spcBef>
        <a:spcAft>
          <a:spcPct val="0"/>
        </a:spcAft>
        <a:defRPr sz="2400" b="1">
          <a:solidFill>
            <a:srgbClr val="3333FF"/>
          </a:solidFill>
          <a:latin typeface="Arial" charset="0"/>
          <a:ea typeface="HG丸ｺﾞｼｯｸM-PRO" pitchFamily="49" charset="-128"/>
        </a:defRPr>
      </a:lvl9pPr>
    </p:titleStyle>
    <p:bodyStyle>
      <a:lvl1pPr marL="341313" indent="-341313" algn="l" rtl="0" eaLnBrk="0" fontAlgn="base" hangingPunct="0">
        <a:spcBef>
          <a:spcPct val="20000"/>
        </a:spcBef>
        <a:spcAft>
          <a:spcPct val="0"/>
        </a:spcAft>
        <a:buFont typeface="Wingdings" pitchFamily="2" charset="2"/>
        <a:buChar char="n"/>
        <a:defRPr kumimoji="1" sz="2000">
          <a:solidFill>
            <a:schemeClr val="tx1"/>
          </a:solidFill>
          <a:latin typeface="+mn-lt"/>
          <a:ea typeface="+mn-ea"/>
          <a:cs typeface="HG丸ｺﾞｼｯｸM-PRO" pitchFamily="50" charset="-128"/>
        </a:defRPr>
      </a:lvl1pPr>
      <a:lvl2pPr marL="741363" indent="-284163" algn="l" rtl="0" eaLnBrk="0" fontAlgn="base" hangingPunct="0">
        <a:spcBef>
          <a:spcPct val="20000"/>
        </a:spcBef>
        <a:spcAft>
          <a:spcPct val="0"/>
        </a:spcAft>
        <a:buFont typeface="Wingdings" pitchFamily="2" charset="2"/>
        <a:buChar char="Ø"/>
        <a:defRPr kumimoji="1" sz="1600">
          <a:solidFill>
            <a:schemeClr val="tx1"/>
          </a:solidFill>
          <a:latin typeface="+mn-lt"/>
          <a:ea typeface="+mn-ea"/>
          <a:cs typeface="HG丸ｺﾞｼｯｸM-PRO" pitchFamily="50" charset="-128"/>
        </a:defRPr>
      </a:lvl2pPr>
      <a:lvl3pPr marL="1141413" indent="-227013" algn="l" rtl="0" eaLnBrk="0" fontAlgn="base" hangingPunct="0">
        <a:spcBef>
          <a:spcPct val="20000"/>
        </a:spcBef>
        <a:spcAft>
          <a:spcPct val="0"/>
        </a:spcAft>
        <a:buChar char="•"/>
        <a:defRPr kumimoji="1" sz="1400">
          <a:solidFill>
            <a:schemeClr val="tx1"/>
          </a:solidFill>
          <a:latin typeface="+mj-lt"/>
          <a:ea typeface="ＭＳ Ｐゴシック" pitchFamily="50" charset="-128"/>
          <a:cs typeface="ＭＳ Ｐゴシック" pitchFamily="-112" charset="-128"/>
        </a:defRPr>
      </a:lvl3pPr>
      <a:lvl4pPr marL="1598613" indent="-227013" algn="l" rtl="0" eaLnBrk="0" fontAlgn="base" hangingPunct="0">
        <a:spcBef>
          <a:spcPct val="20000"/>
        </a:spcBef>
        <a:spcAft>
          <a:spcPct val="0"/>
        </a:spcAft>
        <a:buChar char="–"/>
        <a:defRPr kumimoji="1" sz="1200">
          <a:solidFill>
            <a:schemeClr val="tx1"/>
          </a:solidFill>
          <a:latin typeface="+mj-lt"/>
          <a:ea typeface="ＭＳ Ｐゴシック" pitchFamily="50" charset="-128"/>
        </a:defRPr>
      </a:lvl4pPr>
      <a:lvl5pPr marL="2055813" indent="-227013" algn="l" rtl="0" eaLnBrk="0" fontAlgn="base" hangingPunct="0">
        <a:spcBef>
          <a:spcPct val="20000"/>
        </a:spcBef>
        <a:spcAft>
          <a:spcPct val="0"/>
        </a:spcAft>
        <a:buChar char="»"/>
        <a:defRPr kumimoji="1" sz="2000">
          <a:solidFill>
            <a:schemeClr val="tx1"/>
          </a:solidFill>
          <a:latin typeface="+mj-lt"/>
          <a:ea typeface="ＭＳ Ｐゴシック" pitchFamily="50" charset="-128"/>
        </a:defRPr>
      </a:lvl5pPr>
      <a:lvl6pPr marL="2512992" indent="-228454" algn="l" rtl="0" fontAlgn="base">
        <a:spcBef>
          <a:spcPct val="20000"/>
        </a:spcBef>
        <a:spcAft>
          <a:spcPct val="0"/>
        </a:spcAft>
        <a:buChar char="»"/>
        <a:defRPr kumimoji="1" sz="2000">
          <a:solidFill>
            <a:schemeClr val="tx1"/>
          </a:solidFill>
          <a:latin typeface="+mj-lt"/>
          <a:ea typeface="ＭＳ Ｐゴシック" pitchFamily="50" charset="-128"/>
        </a:defRPr>
      </a:lvl6pPr>
      <a:lvl7pPr marL="2969899" indent="-228454" algn="l" rtl="0" fontAlgn="base">
        <a:spcBef>
          <a:spcPct val="20000"/>
        </a:spcBef>
        <a:spcAft>
          <a:spcPct val="0"/>
        </a:spcAft>
        <a:buChar char="»"/>
        <a:defRPr kumimoji="1" sz="2000">
          <a:solidFill>
            <a:schemeClr val="tx1"/>
          </a:solidFill>
          <a:latin typeface="+mj-lt"/>
          <a:ea typeface="ＭＳ Ｐゴシック" pitchFamily="50" charset="-128"/>
        </a:defRPr>
      </a:lvl7pPr>
      <a:lvl8pPr marL="3426805" indent="-228454" algn="l" rtl="0" fontAlgn="base">
        <a:spcBef>
          <a:spcPct val="20000"/>
        </a:spcBef>
        <a:spcAft>
          <a:spcPct val="0"/>
        </a:spcAft>
        <a:buChar char="»"/>
        <a:defRPr kumimoji="1" sz="2000">
          <a:solidFill>
            <a:schemeClr val="tx1"/>
          </a:solidFill>
          <a:latin typeface="+mj-lt"/>
          <a:ea typeface="ＭＳ Ｐゴシック" pitchFamily="50" charset="-128"/>
        </a:defRPr>
      </a:lvl8pPr>
      <a:lvl9pPr marL="3883715" indent="-228454" algn="l" rtl="0" fontAlgn="base">
        <a:spcBef>
          <a:spcPct val="20000"/>
        </a:spcBef>
        <a:spcAft>
          <a:spcPct val="0"/>
        </a:spcAft>
        <a:buChar char="»"/>
        <a:defRPr kumimoji="1" sz="2000">
          <a:solidFill>
            <a:schemeClr val="tx1"/>
          </a:solidFill>
          <a:latin typeface="+mj-lt"/>
          <a:ea typeface="ＭＳ Ｐゴシック" pitchFamily="50" charset="-128"/>
        </a:defRPr>
      </a:lvl9pPr>
    </p:bodyStyle>
    <p:otherStyle>
      <a:defPPr>
        <a:defRPr lang="ja-JP"/>
      </a:defPPr>
      <a:lvl1pPr marL="0" algn="l" defTabSz="913815" rtl="0" eaLnBrk="1" latinLnBrk="0" hangingPunct="1">
        <a:defRPr kumimoji="1" sz="1800" kern="1200">
          <a:solidFill>
            <a:schemeClr val="tx1"/>
          </a:solidFill>
          <a:latin typeface="+mn-lt"/>
          <a:ea typeface="+mn-ea"/>
          <a:cs typeface="+mn-cs"/>
        </a:defRPr>
      </a:lvl1pPr>
      <a:lvl2pPr marL="456908" algn="l" defTabSz="913815" rtl="0" eaLnBrk="1" latinLnBrk="0" hangingPunct="1">
        <a:defRPr kumimoji="1" sz="1800" kern="1200">
          <a:solidFill>
            <a:schemeClr val="tx1"/>
          </a:solidFill>
          <a:latin typeface="+mn-lt"/>
          <a:ea typeface="+mn-ea"/>
          <a:cs typeface="+mn-cs"/>
        </a:defRPr>
      </a:lvl2pPr>
      <a:lvl3pPr marL="913815" algn="l" defTabSz="913815" rtl="0" eaLnBrk="1" latinLnBrk="0" hangingPunct="1">
        <a:defRPr kumimoji="1" sz="1800" kern="1200">
          <a:solidFill>
            <a:schemeClr val="tx1"/>
          </a:solidFill>
          <a:latin typeface="+mn-lt"/>
          <a:ea typeface="+mn-ea"/>
          <a:cs typeface="+mn-cs"/>
        </a:defRPr>
      </a:lvl3pPr>
      <a:lvl4pPr marL="1370724" algn="l" defTabSz="913815" rtl="0" eaLnBrk="1" latinLnBrk="0" hangingPunct="1">
        <a:defRPr kumimoji="1" sz="1800" kern="1200">
          <a:solidFill>
            <a:schemeClr val="tx1"/>
          </a:solidFill>
          <a:latin typeface="+mn-lt"/>
          <a:ea typeface="+mn-ea"/>
          <a:cs typeface="+mn-cs"/>
        </a:defRPr>
      </a:lvl4pPr>
      <a:lvl5pPr marL="1827630" algn="l" defTabSz="913815" rtl="0" eaLnBrk="1" latinLnBrk="0" hangingPunct="1">
        <a:defRPr kumimoji="1" sz="1800" kern="1200">
          <a:solidFill>
            <a:schemeClr val="tx1"/>
          </a:solidFill>
          <a:latin typeface="+mn-lt"/>
          <a:ea typeface="+mn-ea"/>
          <a:cs typeface="+mn-cs"/>
        </a:defRPr>
      </a:lvl5pPr>
      <a:lvl6pPr marL="2284538" algn="l" defTabSz="913815" rtl="0" eaLnBrk="1" latinLnBrk="0" hangingPunct="1">
        <a:defRPr kumimoji="1" sz="1800" kern="1200">
          <a:solidFill>
            <a:schemeClr val="tx1"/>
          </a:solidFill>
          <a:latin typeface="+mn-lt"/>
          <a:ea typeface="+mn-ea"/>
          <a:cs typeface="+mn-cs"/>
        </a:defRPr>
      </a:lvl6pPr>
      <a:lvl7pPr marL="2741445" algn="l" defTabSz="913815" rtl="0" eaLnBrk="1" latinLnBrk="0" hangingPunct="1">
        <a:defRPr kumimoji="1" sz="1800" kern="1200">
          <a:solidFill>
            <a:schemeClr val="tx1"/>
          </a:solidFill>
          <a:latin typeface="+mn-lt"/>
          <a:ea typeface="+mn-ea"/>
          <a:cs typeface="+mn-cs"/>
        </a:defRPr>
      </a:lvl7pPr>
      <a:lvl8pPr marL="3198355" algn="l" defTabSz="913815" rtl="0" eaLnBrk="1" latinLnBrk="0" hangingPunct="1">
        <a:defRPr kumimoji="1" sz="1800" kern="1200">
          <a:solidFill>
            <a:schemeClr val="tx1"/>
          </a:solidFill>
          <a:latin typeface="+mn-lt"/>
          <a:ea typeface="+mn-ea"/>
          <a:cs typeface="+mn-cs"/>
        </a:defRPr>
      </a:lvl8pPr>
      <a:lvl9pPr marL="3655260" algn="l" defTabSz="913815" rtl="0" eaLnBrk="1" latinLnBrk="0" hangingPunct="1">
        <a:defRPr kumimoji="1"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bwMode="auto">
          <a:xfrm>
            <a:off x="200025" y="115888"/>
            <a:ext cx="792162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ctr" anchorCtr="0" compatLnSpc="1">
            <a:prstTxWarp prst="textNoShape">
              <a:avLst/>
            </a:prstTxWarp>
          </a:bodyPr>
          <a:lstStyle/>
          <a:p>
            <a:pPr lvl="0"/>
            <a:r>
              <a:rPr lang="ja-JP" altLang="en-US" smtClean="0"/>
              <a:t>１．タイトル　</a:t>
            </a:r>
          </a:p>
        </p:txBody>
      </p:sp>
      <p:sp>
        <p:nvSpPr>
          <p:cNvPr id="1030" name="Rectangle 6"/>
          <p:cNvSpPr>
            <a:spLocks noGrp="1" noChangeArrowheads="1"/>
          </p:cNvSpPr>
          <p:nvPr>
            <p:ph type="sldNum" sz="quarter" idx="4"/>
          </p:nvPr>
        </p:nvSpPr>
        <p:spPr bwMode="auto">
          <a:xfrm>
            <a:off x="7610475" y="6553200"/>
            <a:ext cx="2311400" cy="476250"/>
          </a:xfrm>
          <a:prstGeom prst="rect">
            <a:avLst/>
          </a:prstGeom>
          <a:noFill/>
          <a:ln w="9525">
            <a:noFill/>
            <a:miter lim="800000"/>
            <a:headEnd/>
            <a:tailEnd/>
          </a:ln>
          <a:effectLst/>
        </p:spPr>
        <p:txBody>
          <a:bodyPr vert="horz" wrap="square" lIns="91380" tIns="45690" rIns="91380" bIns="45690" numCol="1" anchor="t" anchorCtr="0" compatLnSpc="1">
            <a:prstTxWarp prst="textNoShape">
              <a:avLst/>
            </a:prstTxWarp>
          </a:bodyPr>
          <a:lstStyle>
            <a:lvl1pPr algn="r" eaLnBrk="1" hangingPunct="1">
              <a:defRPr b="0">
                <a:solidFill>
                  <a:srgbClr val="000000"/>
                </a:solidFill>
              </a:defRPr>
            </a:lvl1pPr>
          </a:lstStyle>
          <a:p>
            <a:fld id="{DCF8829B-D612-48DB-86FE-3A5D6FD8CF53}" type="slidenum">
              <a:rPr lang="en-US" altLang="ja-JP"/>
              <a:pPr/>
              <a:t>‹#›</a:t>
            </a:fld>
            <a:endParaRPr lang="en-US" altLang="ja-JP"/>
          </a:p>
        </p:txBody>
      </p:sp>
      <p:sp>
        <p:nvSpPr>
          <p:cNvPr id="6148" name="Rectangle 25"/>
          <p:cNvSpPr>
            <a:spLocks noGrp="1" noChangeArrowheads="1"/>
          </p:cNvSpPr>
          <p:nvPr>
            <p:ph type="body" idx="1"/>
          </p:nvPr>
        </p:nvSpPr>
        <p:spPr bwMode="auto">
          <a:xfrm>
            <a:off x="271463" y="836613"/>
            <a:ext cx="9363075"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380" tIns="45690" rIns="91380" bIns="45690" numCol="1" anchor="t" anchorCtr="0" compatLnSpc="1">
            <a:prstTxWarp prst="textNoShape">
              <a:avLst/>
            </a:prstTxWarp>
          </a:bodyPr>
          <a:lstStyle/>
          <a:p>
            <a:pPr lvl="0"/>
            <a:r>
              <a:rPr lang="ja-JP" altLang="en-US" smtClean="0"/>
              <a:t>第１レベル　（１６～１８Ｐ）</a:t>
            </a:r>
          </a:p>
          <a:p>
            <a:pPr lvl="1"/>
            <a:r>
              <a:rPr lang="ja-JP" altLang="en-US" smtClean="0"/>
              <a:t>第 </a:t>
            </a:r>
            <a:r>
              <a:rPr lang="en-US" altLang="ja-JP" smtClean="0"/>
              <a:t>2 </a:t>
            </a:r>
            <a:r>
              <a:rPr lang="ja-JP" altLang="en-US" smtClean="0"/>
              <a:t>レベル　　（１６Ｐ）</a:t>
            </a:r>
          </a:p>
          <a:p>
            <a:pPr lvl="2"/>
            <a:r>
              <a:rPr lang="ja-JP" altLang="en-US" smtClean="0"/>
              <a:t>第３レベル　　　　　　（１４Ｐ～１６Ｐ）</a:t>
            </a:r>
          </a:p>
        </p:txBody>
      </p:sp>
      <p:sp>
        <p:nvSpPr>
          <p:cNvPr id="6149" name="AutoShape 31"/>
          <p:cNvSpPr>
            <a:spLocks noChangeArrowheads="1"/>
          </p:cNvSpPr>
          <p:nvPr/>
        </p:nvSpPr>
        <p:spPr bwMode="auto">
          <a:xfrm flipV="1">
            <a:off x="200025" y="549275"/>
            <a:ext cx="9705975" cy="76200"/>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lIns="91380" tIns="45690" rIns="91380" bIns="45690"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eaLnBrk="1" hangingPunct="1">
              <a:defRPr/>
            </a:pPr>
            <a:endParaRPr lang="ja-JP" altLang="en-US" sz="1800" b="0" smtClean="0">
              <a:solidFill>
                <a:srgbClr val="000000"/>
              </a:solidFill>
            </a:endParaRPr>
          </a:p>
        </p:txBody>
      </p:sp>
    </p:spTree>
  </p:cSld>
  <p:clrMap bg1="lt1" tx1="dk1" bg2="lt2" tx2="dk2" accent1="accent1" accent2="accent2" accent3="accent3" accent4="accent4" accent5="accent5" accent6="accent6" hlink="hlink" folHlink="folHlink"/>
  <p:sldLayoutIdLst>
    <p:sldLayoutId id="2147489934" r:id="rId1"/>
    <p:sldLayoutId id="2147489918" r:id="rId2"/>
    <p:sldLayoutId id="2147489919" r:id="rId3"/>
    <p:sldLayoutId id="2147489920" r:id="rId4"/>
    <p:sldLayoutId id="2147489921" r:id="rId5"/>
    <p:sldLayoutId id="2147489922" r:id="rId6"/>
    <p:sldLayoutId id="2147489923" r:id="rId7"/>
    <p:sldLayoutId id="2147489924" r:id="rId8"/>
    <p:sldLayoutId id="2147489925" r:id="rId9"/>
    <p:sldLayoutId id="2147489926" r:id="rId10"/>
    <p:sldLayoutId id="2147489927" r:id="rId11"/>
    <p:sldLayoutId id="2147489928" r:id="rId12"/>
  </p:sldLayoutIdLst>
  <p:hf hdr="0" ftr="0" dt="0"/>
  <p:txStyles>
    <p:titleStyle>
      <a:lvl1pPr algn="l" rtl="0" eaLnBrk="0" fontAlgn="base" hangingPunct="0">
        <a:spcBef>
          <a:spcPct val="0"/>
        </a:spcBef>
        <a:spcAft>
          <a:spcPct val="0"/>
        </a:spcAft>
        <a:defRPr sz="2400" b="1">
          <a:solidFill>
            <a:srgbClr val="3333FF"/>
          </a:solidFill>
          <a:latin typeface="+mj-lt"/>
          <a:ea typeface="+mj-ea"/>
          <a:cs typeface="HG丸ｺﾞｼｯｸM-PRO" pitchFamily="50" charset="-128"/>
        </a:defRPr>
      </a:lvl1pPr>
      <a:lvl2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2pPr>
      <a:lvl3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3pPr>
      <a:lvl4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4pPr>
      <a:lvl5pPr algn="l" rtl="0" eaLnBrk="0" fontAlgn="base" hangingPunct="0">
        <a:spcBef>
          <a:spcPct val="0"/>
        </a:spcBef>
        <a:spcAft>
          <a:spcPct val="0"/>
        </a:spcAft>
        <a:defRPr sz="2400" b="1">
          <a:solidFill>
            <a:srgbClr val="3333FF"/>
          </a:solidFill>
          <a:latin typeface="Arial" charset="0"/>
          <a:ea typeface="HG丸ｺﾞｼｯｸM-PRO" pitchFamily="49" charset="-128"/>
          <a:cs typeface="HG丸ｺﾞｼｯｸM-PRO" pitchFamily="50" charset="-128"/>
        </a:defRPr>
      </a:lvl5pPr>
      <a:lvl6pPr marL="456908" algn="l" rtl="0" fontAlgn="base">
        <a:spcBef>
          <a:spcPct val="0"/>
        </a:spcBef>
        <a:spcAft>
          <a:spcPct val="0"/>
        </a:spcAft>
        <a:defRPr sz="2400" b="1">
          <a:solidFill>
            <a:srgbClr val="3333FF"/>
          </a:solidFill>
          <a:latin typeface="Arial" charset="0"/>
          <a:ea typeface="HG丸ｺﾞｼｯｸM-PRO" pitchFamily="49" charset="-128"/>
        </a:defRPr>
      </a:lvl6pPr>
      <a:lvl7pPr marL="913815" algn="l" rtl="0" fontAlgn="base">
        <a:spcBef>
          <a:spcPct val="0"/>
        </a:spcBef>
        <a:spcAft>
          <a:spcPct val="0"/>
        </a:spcAft>
        <a:defRPr sz="2400" b="1">
          <a:solidFill>
            <a:srgbClr val="3333FF"/>
          </a:solidFill>
          <a:latin typeface="Arial" charset="0"/>
          <a:ea typeface="HG丸ｺﾞｼｯｸM-PRO" pitchFamily="49" charset="-128"/>
        </a:defRPr>
      </a:lvl7pPr>
      <a:lvl8pPr marL="1370724" algn="l" rtl="0" fontAlgn="base">
        <a:spcBef>
          <a:spcPct val="0"/>
        </a:spcBef>
        <a:spcAft>
          <a:spcPct val="0"/>
        </a:spcAft>
        <a:defRPr sz="2400" b="1">
          <a:solidFill>
            <a:srgbClr val="3333FF"/>
          </a:solidFill>
          <a:latin typeface="Arial" charset="0"/>
          <a:ea typeface="HG丸ｺﾞｼｯｸM-PRO" pitchFamily="49" charset="-128"/>
        </a:defRPr>
      </a:lvl8pPr>
      <a:lvl9pPr marL="1827630" algn="l" rtl="0" fontAlgn="base">
        <a:spcBef>
          <a:spcPct val="0"/>
        </a:spcBef>
        <a:spcAft>
          <a:spcPct val="0"/>
        </a:spcAft>
        <a:defRPr sz="2400" b="1">
          <a:solidFill>
            <a:srgbClr val="3333FF"/>
          </a:solidFill>
          <a:latin typeface="Arial" charset="0"/>
          <a:ea typeface="HG丸ｺﾞｼｯｸM-PRO" pitchFamily="49" charset="-128"/>
        </a:defRPr>
      </a:lvl9pPr>
    </p:titleStyle>
    <p:bodyStyle>
      <a:lvl1pPr marL="341313" indent="-341313" algn="l" rtl="0" eaLnBrk="0" fontAlgn="base" hangingPunct="0">
        <a:spcBef>
          <a:spcPct val="20000"/>
        </a:spcBef>
        <a:spcAft>
          <a:spcPct val="0"/>
        </a:spcAft>
        <a:buFont typeface="Wingdings" pitchFamily="2" charset="2"/>
        <a:buChar char="n"/>
        <a:defRPr kumimoji="1" sz="2000">
          <a:solidFill>
            <a:schemeClr val="tx1"/>
          </a:solidFill>
          <a:latin typeface="+mn-lt"/>
          <a:ea typeface="+mn-ea"/>
          <a:cs typeface="HG丸ｺﾞｼｯｸM-PRO" pitchFamily="50" charset="-128"/>
        </a:defRPr>
      </a:lvl1pPr>
      <a:lvl2pPr marL="741363" indent="-284163" algn="l" rtl="0" eaLnBrk="0" fontAlgn="base" hangingPunct="0">
        <a:spcBef>
          <a:spcPct val="20000"/>
        </a:spcBef>
        <a:spcAft>
          <a:spcPct val="0"/>
        </a:spcAft>
        <a:buFont typeface="Wingdings" pitchFamily="2" charset="2"/>
        <a:buChar char="Ø"/>
        <a:defRPr kumimoji="1" sz="1600">
          <a:solidFill>
            <a:schemeClr val="tx1"/>
          </a:solidFill>
          <a:latin typeface="+mn-lt"/>
          <a:ea typeface="+mn-ea"/>
          <a:cs typeface="HG丸ｺﾞｼｯｸM-PRO" pitchFamily="50" charset="-128"/>
        </a:defRPr>
      </a:lvl2pPr>
      <a:lvl3pPr marL="1141413" indent="-227013" algn="l" rtl="0" eaLnBrk="0" fontAlgn="base" hangingPunct="0">
        <a:spcBef>
          <a:spcPct val="20000"/>
        </a:spcBef>
        <a:spcAft>
          <a:spcPct val="0"/>
        </a:spcAft>
        <a:buChar char="•"/>
        <a:defRPr kumimoji="1" sz="1400">
          <a:solidFill>
            <a:schemeClr val="tx1"/>
          </a:solidFill>
          <a:latin typeface="+mj-lt"/>
          <a:ea typeface="ＭＳ Ｐゴシック" pitchFamily="50" charset="-128"/>
          <a:cs typeface="ＭＳ Ｐゴシック" pitchFamily="-112" charset="-128"/>
        </a:defRPr>
      </a:lvl3pPr>
      <a:lvl4pPr marL="1598613" indent="-227013" algn="l" rtl="0" eaLnBrk="0" fontAlgn="base" hangingPunct="0">
        <a:spcBef>
          <a:spcPct val="20000"/>
        </a:spcBef>
        <a:spcAft>
          <a:spcPct val="0"/>
        </a:spcAft>
        <a:buChar char="–"/>
        <a:defRPr kumimoji="1" sz="1200">
          <a:solidFill>
            <a:schemeClr val="tx1"/>
          </a:solidFill>
          <a:latin typeface="+mj-lt"/>
          <a:ea typeface="ＭＳ Ｐゴシック" pitchFamily="50" charset="-128"/>
        </a:defRPr>
      </a:lvl4pPr>
      <a:lvl5pPr marL="2055813" indent="-227013" algn="l" rtl="0" eaLnBrk="0" fontAlgn="base" hangingPunct="0">
        <a:spcBef>
          <a:spcPct val="20000"/>
        </a:spcBef>
        <a:spcAft>
          <a:spcPct val="0"/>
        </a:spcAft>
        <a:buChar char="»"/>
        <a:defRPr kumimoji="1" sz="2000">
          <a:solidFill>
            <a:schemeClr val="tx1"/>
          </a:solidFill>
          <a:latin typeface="+mj-lt"/>
          <a:ea typeface="ＭＳ Ｐゴシック" pitchFamily="50" charset="-128"/>
        </a:defRPr>
      </a:lvl5pPr>
      <a:lvl6pPr marL="2512992" indent="-228454" algn="l" rtl="0" fontAlgn="base">
        <a:spcBef>
          <a:spcPct val="20000"/>
        </a:spcBef>
        <a:spcAft>
          <a:spcPct val="0"/>
        </a:spcAft>
        <a:buChar char="»"/>
        <a:defRPr kumimoji="1" sz="2000">
          <a:solidFill>
            <a:schemeClr val="tx1"/>
          </a:solidFill>
          <a:latin typeface="+mj-lt"/>
          <a:ea typeface="ＭＳ Ｐゴシック" pitchFamily="50" charset="-128"/>
        </a:defRPr>
      </a:lvl6pPr>
      <a:lvl7pPr marL="2969899" indent="-228454" algn="l" rtl="0" fontAlgn="base">
        <a:spcBef>
          <a:spcPct val="20000"/>
        </a:spcBef>
        <a:spcAft>
          <a:spcPct val="0"/>
        </a:spcAft>
        <a:buChar char="»"/>
        <a:defRPr kumimoji="1" sz="2000">
          <a:solidFill>
            <a:schemeClr val="tx1"/>
          </a:solidFill>
          <a:latin typeface="+mj-lt"/>
          <a:ea typeface="ＭＳ Ｐゴシック" pitchFamily="50" charset="-128"/>
        </a:defRPr>
      </a:lvl7pPr>
      <a:lvl8pPr marL="3426805" indent="-228454" algn="l" rtl="0" fontAlgn="base">
        <a:spcBef>
          <a:spcPct val="20000"/>
        </a:spcBef>
        <a:spcAft>
          <a:spcPct val="0"/>
        </a:spcAft>
        <a:buChar char="»"/>
        <a:defRPr kumimoji="1" sz="2000">
          <a:solidFill>
            <a:schemeClr val="tx1"/>
          </a:solidFill>
          <a:latin typeface="+mj-lt"/>
          <a:ea typeface="ＭＳ Ｐゴシック" pitchFamily="50" charset="-128"/>
        </a:defRPr>
      </a:lvl8pPr>
      <a:lvl9pPr marL="3883715" indent="-228454" algn="l" rtl="0" fontAlgn="base">
        <a:spcBef>
          <a:spcPct val="20000"/>
        </a:spcBef>
        <a:spcAft>
          <a:spcPct val="0"/>
        </a:spcAft>
        <a:buChar char="»"/>
        <a:defRPr kumimoji="1" sz="2000">
          <a:solidFill>
            <a:schemeClr val="tx1"/>
          </a:solidFill>
          <a:latin typeface="+mj-lt"/>
          <a:ea typeface="ＭＳ Ｐゴシック" pitchFamily="50" charset="-128"/>
        </a:defRPr>
      </a:lvl9pPr>
    </p:bodyStyle>
    <p:otherStyle>
      <a:defPPr>
        <a:defRPr lang="ja-JP"/>
      </a:defPPr>
      <a:lvl1pPr marL="0" algn="l" defTabSz="913815" rtl="0" eaLnBrk="1" latinLnBrk="0" hangingPunct="1">
        <a:defRPr kumimoji="1" sz="1800" kern="1200">
          <a:solidFill>
            <a:schemeClr val="tx1"/>
          </a:solidFill>
          <a:latin typeface="+mn-lt"/>
          <a:ea typeface="+mn-ea"/>
          <a:cs typeface="+mn-cs"/>
        </a:defRPr>
      </a:lvl1pPr>
      <a:lvl2pPr marL="456908" algn="l" defTabSz="913815" rtl="0" eaLnBrk="1" latinLnBrk="0" hangingPunct="1">
        <a:defRPr kumimoji="1" sz="1800" kern="1200">
          <a:solidFill>
            <a:schemeClr val="tx1"/>
          </a:solidFill>
          <a:latin typeface="+mn-lt"/>
          <a:ea typeface="+mn-ea"/>
          <a:cs typeface="+mn-cs"/>
        </a:defRPr>
      </a:lvl2pPr>
      <a:lvl3pPr marL="913815" algn="l" defTabSz="913815" rtl="0" eaLnBrk="1" latinLnBrk="0" hangingPunct="1">
        <a:defRPr kumimoji="1" sz="1800" kern="1200">
          <a:solidFill>
            <a:schemeClr val="tx1"/>
          </a:solidFill>
          <a:latin typeface="+mn-lt"/>
          <a:ea typeface="+mn-ea"/>
          <a:cs typeface="+mn-cs"/>
        </a:defRPr>
      </a:lvl3pPr>
      <a:lvl4pPr marL="1370724" algn="l" defTabSz="913815" rtl="0" eaLnBrk="1" latinLnBrk="0" hangingPunct="1">
        <a:defRPr kumimoji="1" sz="1800" kern="1200">
          <a:solidFill>
            <a:schemeClr val="tx1"/>
          </a:solidFill>
          <a:latin typeface="+mn-lt"/>
          <a:ea typeface="+mn-ea"/>
          <a:cs typeface="+mn-cs"/>
        </a:defRPr>
      </a:lvl4pPr>
      <a:lvl5pPr marL="1827630" algn="l" defTabSz="913815" rtl="0" eaLnBrk="1" latinLnBrk="0" hangingPunct="1">
        <a:defRPr kumimoji="1" sz="1800" kern="1200">
          <a:solidFill>
            <a:schemeClr val="tx1"/>
          </a:solidFill>
          <a:latin typeface="+mn-lt"/>
          <a:ea typeface="+mn-ea"/>
          <a:cs typeface="+mn-cs"/>
        </a:defRPr>
      </a:lvl5pPr>
      <a:lvl6pPr marL="2284538" algn="l" defTabSz="913815" rtl="0" eaLnBrk="1" latinLnBrk="0" hangingPunct="1">
        <a:defRPr kumimoji="1" sz="1800" kern="1200">
          <a:solidFill>
            <a:schemeClr val="tx1"/>
          </a:solidFill>
          <a:latin typeface="+mn-lt"/>
          <a:ea typeface="+mn-ea"/>
          <a:cs typeface="+mn-cs"/>
        </a:defRPr>
      </a:lvl6pPr>
      <a:lvl7pPr marL="2741445" algn="l" defTabSz="913815" rtl="0" eaLnBrk="1" latinLnBrk="0" hangingPunct="1">
        <a:defRPr kumimoji="1" sz="1800" kern="1200">
          <a:solidFill>
            <a:schemeClr val="tx1"/>
          </a:solidFill>
          <a:latin typeface="+mn-lt"/>
          <a:ea typeface="+mn-ea"/>
          <a:cs typeface="+mn-cs"/>
        </a:defRPr>
      </a:lvl7pPr>
      <a:lvl8pPr marL="3198355" algn="l" defTabSz="913815" rtl="0" eaLnBrk="1" latinLnBrk="0" hangingPunct="1">
        <a:defRPr kumimoji="1" sz="1800" kern="1200">
          <a:solidFill>
            <a:schemeClr val="tx1"/>
          </a:solidFill>
          <a:latin typeface="+mn-lt"/>
          <a:ea typeface="+mn-ea"/>
          <a:cs typeface="+mn-cs"/>
        </a:defRPr>
      </a:lvl8pPr>
      <a:lvl9pPr marL="3655260" algn="l" defTabSz="913815"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bwMode="auto">
          <a:xfrm>
            <a:off x="200025" y="115888"/>
            <a:ext cx="792162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ctr" anchorCtr="0" compatLnSpc="1">
            <a:prstTxWarp prst="textNoShape">
              <a:avLst/>
            </a:prstTxWarp>
          </a:bodyPr>
          <a:lstStyle/>
          <a:p>
            <a:pPr lvl="0"/>
            <a:r>
              <a:rPr lang="ja-JP" altLang="en-US" smtClean="0"/>
              <a:t>１．タイトル　</a:t>
            </a:r>
          </a:p>
        </p:txBody>
      </p:sp>
      <p:sp>
        <p:nvSpPr>
          <p:cNvPr id="196611" name="Rectangle 3"/>
          <p:cNvSpPr>
            <a:spLocks noGrp="1" noChangeArrowheads="1"/>
          </p:cNvSpPr>
          <p:nvPr>
            <p:ph type="sldNum" sz="quarter" idx="4"/>
          </p:nvPr>
        </p:nvSpPr>
        <p:spPr bwMode="auto">
          <a:xfrm>
            <a:off x="7610475" y="6553200"/>
            <a:ext cx="2311400" cy="476250"/>
          </a:xfrm>
          <a:prstGeom prst="rect">
            <a:avLst/>
          </a:prstGeom>
          <a:noFill/>
          <a:ln w="9525">
            <a:noFill/>
            <a:miter lim="800000"/>
            <a:headEnd/>
            <a:tailEnd/>
          </a:ln>
          <a:effectLst/>
        </p:spPr>
        <p:txBody>
          <a:bodyPr vert="horz" wrap="square" lIns="91407" tIns="45704" rIns="91407" bIns="45704" numCol="1" anchor="t" anchorCtr="0" compatLnSpc="1">
            <a:prstTxWarp prst="textNoShape">
              <a:avLst/>
            </a:prstTxWarp>
          </a:bodyPr>
          <a:lstStyle>
            <a:lvl1pPr algn="r" eaLnBrk="1" hangingPunct="1">
              <a:defRPr b="0">
                <a:solidFill>
                  <a:srgbClr val="000000"/>
                </a:solidFill>
              </a:defRPr>
            </a:lvl1pPr>
          </a:lstStyle>
          <a:p>
            <a:fld id="{2FF00943-DB69-4715-B85D-0F7C978B14D2}" type="slidenum">
              <a:rPr lang="en-US" altLang="ja-JP"/>
              <a:pPr/>
              <a:t>‹#›</a:t>
            </a:fld>
            <a:endParaRPr lang="en-US" altLang="ja-JP"/>
          </a:p>
        </p:txBody>
      </p:sp>
      <p:sp>
        <p:nvSpPr>
          <p:cNvPr id="7172" name="Rectangle 4"/>
          <p:cNvSpPr>
            <a:spLocks noGrp="1" noChangeArrowheads="1"/>
          </p:cNvSpPr>
          <p:nvPr>
            <p:ph type="body" idx="1"/>
          </p:nvPr>
        </p:nvSpPr>
        <p:spPr bwMode="auto">
          <a:xfrm>
            <a:off x="271463" y="836613"/>
            <a:ext cx="9363075"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07" tIns="45704" rIns="91407" bIns="45704" numCol="1" anchor="t" anchorCtr="0" compatLnSpc="1">
            <a:prstTxWarp prst="textNoShape">
              <a:avLst/>
            </a:prstTxWarp>
          </a:bodyPr>
          <a:lstStyle/>
          <a:p>
            <a:pPr lvl="0"/>
            <a:r>
              <a:rPr lang="ja-JP" altLang="en-US" smtClean="0"/>
              <a:t>第１レベル　（１６～１８Ｐ）</a:t>
            </a:r>
          </a:p>
          <a:p>
            <a:pPr lvl="1"/>
            <a:r>
              <a:rPr lang="ja-JP" altLang="en-US" smtClean="0"/>
              <a:t>第 </a:t>
            </a:r>
            <a:r>
              <a:rPr lang="en-US" altLang="ja-JP" smtClean="0"/>
              <a:t>2 </a:t>
            </a:r>
            <a:r>
              <a:rPr lang="ja-JP" altLang="en-US" smtClean="0"/>
              <a:t>レベル　　（１６Ｐ）</a:t>
            </a:r>
          </a:p>
          <a:p>
            <a:pPr lvl="2"/>
            <a:r>
              <a:rPr lang="ja-JP" altLang="en-US" smtClean="0"/>
              <a:t>第３レベル　　　　　　（１４Ｐ～１６Ｐ）</a:t>
            </a:r>
          </a:p>
        </p:txBody>
      </p:sp>
      <p:sp>
        <p:nvSpPr>
          <p:cNvPr id="7173" name="AutoShape 6"/>
          <p:cNvSpPr>
            <a:spLocks noChangeArrowheads="1"/>
          </p:cNvSpPr>
          <p:nvPr/>
        </p:nvSpPr>
        <p:spPr bwMode="auto">
          <a:xfrm flipV="1">
            <a:off x="200025" y="549275"/>
            <a:ext cx="9705975" cy="76200"/>
          </a:xfrm>
          <a:prstGeom prst="roundRect">
            <a:avLst>
              <a:gd name="adj" fmla="val 16667"/>
            </a:avLst>
          </a:prstGeom>
          <a:gradFill rotWithShape="1">
            <a:gsLst>
              <a:gs pos="0">
                <a:srgbClr val="3333FF"/>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algn="ctr" eaLnBrk="1" hangingPunct="1">
              <a:defRPr/>
            </a:pPr>
            <a:endParaRPr lang="ja-JP" altLang="en-US" sz="1000" b="0" smtClean="0">
              <a:solidFill>
                <a:srgbClr val="000000"/>
              </a:solidFill>
              <a:ea typeface="HG丸ｺﾞｼｯｸM-PRO" pitchFamily="50" charset="-128"/>
            </a:endParaRPr>
          </a:p>
        </p:txBody>
      </p:sp>
    </p:spTree>
  </p:cSld>
  <p:clrMap bg1="lt1" tx1="dk1" bg2="lt2" tx2="dk2" accent1="accent1" accent2="accent2" accent3="accent3" accent4="accent4" accent5="accent5" accent6="accent6" hlink="hlink" folHlink="folHlink"/>
  <p:sldLayoutIdLst>
    <p:sldLayoutId id="2147489935" r:id="rId1"/>
    <p:sldLayoutId id="2147489936" r:id="rId2"/>
    <p:sldLayoutId id="2147489937" r:id="rId3"/>
    <p:sldLayoutId id="2147489938" r:id="rId4"/>
    <p:sldLayoutId id="2147489939" r:id="rId5"/>
    <p:sldLayoutId id="2147489940" r:id="rId6"/>
    <p:sldLayoutId id="2147489941" r:id="rId7"/>
    <p:sldLayoutId id="2147489942" r:id="rId8"/>
    <p:sldLayoutId id="2147489943" r:id="rId9"/>
    <p:sldLayoutId id="2147489944" r:id="rId10"/>
    <p:sldLayoutId id="2147489945" r:id="rId11"/>
  </p:sldLayoutIdLst>
  <p:timing>
    <p:tnLst>
      <p:par>
        <p:cTn id="1" dur="indefinite" restart="never" nodeType="tmRoot"/>
      </p:par>
    </p:tnLst>
  </p:timing>
  <p:hf hdr="0" ftr="0" dt="0"/>
  <p:txStyles>
    <p:titleStyle>
      <a:lvl1pPr algn="l" rtl="0" eaLnBrk="0" fontAlgn="base" hangingPunct="0">
        <a:spcBef>
          <a:spcPct val="0"/>
        </a:spcBef>
        <a:spcAft>
          <a:spcPct val="0"/>
        </a:spcAft>
        <a:defRPr kumimoji="1" sz="2400" b="1">
          <a:solidFill>
            <a:srgbClr val="3333FF"/>
          </a:solidFill>
          <a:latin typeface="+mj-lt"/>
          <a:ea typeface="+mj-ea"/>
          <a:cs typeface="+mj-cs"/>
        </a:defRPr>
      </a:lvl1pPr>
      <a:lvl2pPr algn="l" rtl="0" eaLnBrk="0" fontAlgn="base" hangingPunct="0">
        <a:spcBef>
          <a:spcPct val="0"/>
        </a:spcBef>
        <a:spcAft>
          <a:spcPct val="0"/>
        </a:spcAft>
        <a:defRPr kumimoji="1" sz="2400" b="1">
          <a:solidFill>
            <a:srgbClr val="3333FF"/>
          </a:solidFill>
          <a:latin typeface="Arial" charset="0"/>
          <a:ea typeface="ＭＳ Ｐゴシック" pitchFamily="50" charset="-128"/>
        </a:defRPr>
      </a:lvl2pPr>
      <a:lvl3pPr algn="l" rtl="0" eaLnBrk="0" fontAlgn="base" hangingPunct="0">
        <a:spcBef>
          <a:spcPct val="0"/>
        </a:spcBef>
        <a:spcAft>
          <a:spcPct val="0"/>
        </a:spcAft>
        <a:defRPr kumimoji="1" sz="2400" b="1">
          <a:solidFill>
            <a:srgbClr val="3333FF"/>
          </a:solidFill>
          <a:latin typeface="Arial" charset="0"/>
          <a:ea typeface="ＭＳ Ｐゴシック" pitchFamily="50" charset="-128"/>
        </a:defRPr>
      </a:lvl3pPr>
      <a:lvl4pPr algn="l" rtl="0" eaLnBrk="0" fontAlgn="base" hangingPunct="0">
        <a:spcBef>
          <a:spcPct val="0"/>
        </a:spcBef>
        <a:spcAft>
          <a:spcPct val="0"/>
        </a:spcAft>
        <a:defRPr kumimoji="1" sz="2400" b="1">
          <a:solidFill>
            <a:srgbClr val="3333FF"/>
          </a:solidFill>
          <a:latin typeface="Arial" charset="0"/>
          <a:ea typeface="ＭＳ Ｐゴシック" pitchFamily="50" charset="-128"/>
        </a:defRPr>
      </a:lvl4pPr>
      <a:lvl5pPr algn="l" rtl="0" eaLnBrk="0" fontAlgn="base" hangingPunct="0">
        <a:spcBef>
          <a:spcPct val="0"/>
        </a:spcBef>
        <a:spcAft>
          <a:spcPct val="0"/>
        </a:spcAft>
        <a:defRPr kumimoji="1" sz="2400" b="1">
          <a:solidFill>
            <a:srgbClr val="3333FF"/>
          </a:solidFill>
          <a:latin typeface="Arial" charset="0"/>
          <a:ea typeface="ＭＳ Ｐゴシック" pitchFamily="50" charset="-128"/>
        </a:defRPr>
      </a:lvl5pPr>
      <a:lvl6pPr marL="457200" algn="l" rtl="0" fontAlgn="base">
        <a:spcBef>
          <a:spcPct val="0"/>
        </a:spcBef>
        <a:spcAft>
          <a:spcPct val="0"/>
        </a:spcAft>
        <a:defRPr kumimoji="1" sz="2400" b="1">
          <a:solidFill>
            <a:srgbClr val="3333FF"/>
          </a:solidFill>
          <a:latin typeface="Arial" charset="0"/>
          <a:ea typeface="ＭＳ Ｐゴシック" pitchFamily="50" charset="-128"/>
        </a:defRPr>
      </a:lvl6pPr>
      <a:lvl7pPr marL="914400" algn="l" rtl="0" fontAlgn="base">
        <a:spcBef>
          <a:spcPct val="0"/>
        </a:spcBef>
        <a:spcAft>
          <a:spcPct val="0"/>
        </a:spcAft>
        <a:defRPr kumimoji="1" sz="2400" b="1">
          <a:solidFill>
            <a:srgbClr val="3333FF"/>
          </a:solidFill>
          <a:latin typeface="Arial" charset="0"/>
          <a:ea typeface="ＭＳ Ｐゴシック" pitchFamily="50" charset="-128"/>
        </a:defRPr>
      </a:lvl7pPr>
      <a:lvl8pPr marL="1371600" algn="l" rtl="0" fontAlgn="base">
        <a:spcBef>
          <a:spcPct val="0"/>
        </a:spcBef>
        <a:spcAft>
          <a:spcPct val="0"/>
        </a:spcAft>
        <a:defRPr kumimoji="1" sz="2400" b="1">
          <a:solidFill>
            <a:srgbClr val="3333FF"/>
          </a:solidFill>
          <a:latin typeface="Arial" charset="0"/>
          <a:ea typeface="ＭＳ Ｐゴシック" pitchFamily="50" charset="-128"/>
        </a:defRPr>
      </a:lvl8pPr>
      <a:lvl9pPr marL="1828800" algn="l" rtl="0" fontAlgn="base">
        <a:spcBef>
          <a:spcPct val="0"/>
        </a:spcBef>
        <a:spcAft>
          <a:spcPct val="0"/>
        </a:spcAft>
        <a:defRPr kumimoji="1" sz="2400" b="1">
          <a:solidFill>
            <a:srgbClr val="3333FF"/>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Font typeface="Wingdings" pitchFamily="2" charset="2"/>
        <a:buChar char="n"/>
        <a:defRPr kumimoji="1" sz="2000">
          <a:solidFill>
            <a:schemeClr val="tx1"/>
          </a:solidFill>
          <a:latin typeface="+mn-lt"/>
          <a:ea typeface="+mn-ea"/>
          <a:cs typeface="+mn-cs"/>
        </a:defRPr>
      </a:lvl1pPr>
      <a:lvl2pPr marL="742950" indent="-285750" algn="l" rtl="0" eaLnBrk="0" fontAlgn="base" hangingPunct="0">
        <a:spcBef>
          <a:spcPct val="20000"/>
        </a:spcBef>
        <a:spcAft>
          <a:spcPct val="0"/>
        </a:spcAft>
        <a:buFont typeface="Wingdings" pitchFamily="2" charset="2"/>
        <a:buChar char="Ø"/>
        <a:defRPr kumimoji="1" sz="1600">
          <a:solidFill>
            <a:schemeClr val="tx1"/>
          </a:solidFill>
          <a:latin typeface="+mn-lt"/>
          <a:ea typeface="+mn-ea"/>
        </a:defRPr>
      </a:lvl2pPr>
      <a:lvl3pPr marL="1143000" indent="-228600" algn="l" rtl="0" eaLnBrk="0" fontAlgn="base" hangingPunct="0">
        <a:spcBef>
          <a:spcPct val="20000"/>
        </a:spcBef>
        <a:spcAft>
          <a:spcPct val="0"/>
        </a:spcAft>
        <a:buChar char="•"/>
        <a:defRPr kumimoji="1" sz="1400">
          <a:solidFill>
            <a:schemeClr val="tx1"/>
          </a:solidFill>
          <a:latin typeface="+mj-lt"/>
          <a:ea typeface="+mn-ea"/>
        </a:defRPr>
      </a:lvl3pPr>
      <a:lvl4pPr marL="1600200" indent="-228600" algn="l" rtl="0" eaLnBrk="0" fontAlgn="base" hangingPunct="0">
        <a:spcBef>
          <a:spcPct val="20000"/>
        </a:spcBef>
        <a:spcAft>
          <a:spcPct val="0"/>
        </a:spcAft>
        <a:buChar char="–"/>
        <a:defRPr kumimoji="1" sz="1200">
          <a:solidFill>
            <a:schemeClr val="tx1"/>
          </a:solidFill>
          <a:latin typeface="+mj-lt"/>
          <a:ea typeface="+mn-ea"/>
        </a:defRPr>
      </a:lvl4pPr>
      <a:lvl5pPr marL="2057400" indent="-230188" algn="l" rtl="0" eaLnBrk="0" fontAlgn="base" hangingPunct="0">
        <a:spcBef>
          <a:spcPct val="20000"/>
        </a:spcBef>
        <a:spcAft>
          <a:spcPct val="0"/>
        </a:spcAft>
        <a:buChar char="»"/>
        <a:defRPr kumimoji="1" sz="2000">
          <a:solidFill>
            <a:schemeClr val="tx1"/>
          </a:solidFill>
          <a:latin typeface="+mj-lt"/>
          <a:ea typeface="+mn-ea"/>
        </a:defRPr>
      </a:lvl5pPr>
      <a:lvl6pPr marL="2514600" indent="-230188" algn="l" rtl="0" fontAlgn="base">
        <a:spcBef>
          <a:spcPct val="20000"/>
        </a:spcBef>
        <a:spcAft>
          <a:spcPct val="0"/>
        </a:spcAft>
        <a:buChar char="»"/>
        <a:defRPr kumimoji="1" sz="2000">
          <a:solidFill>
            <a:schemeClr val="tx1"/>
          </a:solidFill>
          <a:latin typeface="+mj-lt"/>
          <a:ea typeface="+mn-ea"/>
        </a:defRPr>
      </a:lvl6pPr>
      <a:lvl7pPr marL="2971800" indent="-230188" algn="l" rtl="0" fontAlgn="base">
        <a:spcBef>
          <a:spcPct val="20000"/>
        </a:spcBef>
        <a:spcAft>
          <a:spcPct val="0"/>
        </a:spcAft>
        <a:buChar char="»"/>
        <a:defRPr kumimoji="1" sz="2000">
          <a:solidFill>
            <a:schemeClr val="tx1"/>
          </a:solidFill>
          <a:latin typeface="+mj-lt"/>
          <a:ea typeface="+mn-ea"/>
        </a:defRPr>
      </a:lvl7pPr>
      <a:lvl8pPr marL="3429000" indent="-230188" algn="l" rtl="0" fontAlgn="base">
        <a:spcBef>
          <a:spcPct val="20000"/>
        </a:spcBef>
        <a:spcAft>
          <a:spcPct val="0"/>
        </a:spcAft>
        <a:buChar char="»"/>
        <a:defRPr kumimoji="1" sz="2000">
          <a:solidFill>
            <a:schemeClr val="tx1"/>
          </a:solidFill>
          <a:latin typeface="+mj-lt"/>
          <a:ea typeface="+mn-ea"/>
        </a:defRPr>
      </a:lvl8pPr>
      <a:lvl9pPr marL="3886200" indent="-230188" algn="l" rtl="0" fontAlgn="base">
        <a:spcBef>
          <a:spcPct val="20000"/>
        </a:spcBef>
        <a:spcAft>
          <a:spcPct val="0"/>
        </a:spcAft>
        <a:buChar char="»"/>
        <a:defRPr kumimoji="1" sz="2000">
          <a:solidFill>
            <a:schemeClr val="tx1"/>
          </a:solidFill>
          <a:latin typeface="+mj-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32.jpeg"/><Relationship Id="rId2" Type="http://schemas.openxmlformats.org/officeDocument/2006/relationships/image" Target="../media/image2.jpeg"/><Relationship Id="rId1" Type="http://schemas.openxmlformats.org/officeDocument/2006/relationships/slideLayout" Target="../slideLayouts/slideLayout37.xml"/></Relationships>
</file>

<file path=ppt/slides/_rels/slide11.xml.rels><?xml version="1.0" encoding="UTF-8" standalone="yes"?>
<Relationships xmlns="http://schemas.openxmlformats.org/package/2006/relationships"><Relationship Id="rId3" Type="http://schemas.openxmlformats.org/officeDocument/2006/relationships/hyperlink" Target="mailto:wada-takashi@meti.go.jp" TargetMode="External"/><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6.jpeg"/></Relationships>
</file>

<file path=ppt/slides/_rels/slide3.xml.rels><?xml version="1.0" encoding="UTF-8" standalone="yes"?>
<Relationships xmlns="http://schemas.openxmlformats.org/package/2006/relationships"><Relationship Id="rId8" Type="http://schemas.openxmlformats.org/officeDocument/2006/relationships/image" Target="../media/image2.jpeg"/><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50.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datameti.go.jp/" TargetMode="External"/><Relationship Id="rId2" Type="http://schemas.openxmlformats.org/officeDocument/2006/relationships/image" Target="../media/image7.png"/><Relationship Id="rId1" Type="http://schemas.openxmlformats.org/officeDocument/2006/relationships/slideLayout" Target="../slideLayouts/slideLayout2.xml"/><Relationship Id="rId5" Type="http://schemas.openxmlformats.org/officeDocument/2006/relationships/image" Target="../media/image2.jpeg"/><Relationship Id="rId4" Type="http://schemas.openxmlformats.org/officeDocument/2006/relationships/image" Target="../media/image8.png"/></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37.xml"/></Relationships>
</file>

<file path=ppt/slides/_rels/slide6.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chart" Target="../charts/chart1.xml"/><Relationship Id="rId1" Type="http://schemas.openxmlformats.org/officeDocument/2006/relationships/slideLayout" Target="../slideLayouts/slideLayout37.xml"/><Relationship Id="rId5" Type="http://schemas.openxmlformats.org/officeDocument/2006/relationships/image" Target="../media/image2.jpeg"/><Relationship Id="rId4" Type="http://schemas.openxmlformats.org/officeDocument/2006/relationships/image" Target="../media/image10.emf"/></Relationships>
</file>

<file path=ppt/slides/_rels/slide7.xml.rels><?xml version="1.0" encoding="UTF-8" standalone="yes"?>
<Relationships xmlns="http://schemas.openxmlformats.org/package/2006/relationships"><Relationship Id="rId8" Type="http://schemas.openxmlformats.org/officeDocument/2006/relationships/image" Target="../media/image16.png"/><Relationship Id="rId13" Type="http://schemas.openxmlformats.org/officeDocument/2006/relationships/image" Target="../media/image21.png"/><Relationship Id="rId18" Type="http://schemas.openxmlformats.org/officeDocument/2006/relationships/image" Target="../media/image26.png"/><Relationship Id="rId3" Type="http://schemas.openxmlformats.org/officeDocument/2006/relationships/image" Target="../media/image11.png"/><Relationship Id="rId7" Type="http://schemas.openxmlformats.org/officeDocument/2006/relationships/image" Target="../media/image15.png"/><Relationship Id="rId12" Type="http://schemas.openxmlformats.org/officeDocument/2006/relationships/image" Target="../media/image20.png"/><Relationship Id="rId17" Type="http://schemas.openxmlformats.org/officeDocument/2006/relationships/image" Target="../media/image25.png"/><Relationship Id="rId2" Type="http://schemas.openxmlformats.org/officeDocument/2006/relationships/image" Target="../media/image2.jpeg"/><Relationship Id="rId16" Type="http://schemas.openxmlformats.org/officeDocument/2006/relationships/image" Target="../media/image24.png"/><Relationship Id="rId1" Type="http://schemas.openxmlformats.org/officeDocument/2006/relationships/slideLayout" Target="../slideLayouts/slideLayout37.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png"/><Relationship Id="rId15" Type="http://schemas.openxmlformats.org/officeDocument/2006/relationships/image" Target="../media/image23.pn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png"/><Relationship Id="rId14" Type="http://schemas.openxmlformats.org/officeDocument/2006/relationships/image" Target="../media/image22.png"/></Relationships>
</file>

<file path=ppt/slides/_rels/slide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jpeg"/><Relationship Id="rId1" Type="http://schemas.openxmlformats.org/officeDocument/2006/relationships/slideLayout" Target="../slideLayouts/slideLayout63.xml"/><Relationship Id="rId6" Type="http://schemas.openxmlformats.org/officeDocument/2006/relationships/image" Target="../media/image30.png"/><Relationship Id="rId5" Type="http://schemas.openxmlformats.org/officeDocument/2006/relationships/image" Target="../media/image29.png"/><Relationship Id="rId4" Type="http://schemas.openxmlformats.org/officeDocument/2006/relationships/image" Target="../media/image28.png"/></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75.xml"/><Relationship Id="rId4" Type="http://schemas.openxmlformats.org/officeDocument/2006/relationships/image" Target="../media/image3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タイトル 1"/>
          <p:cNvSpPr>
            <a:spLocks noGrp="1"/>
          </p:cNvSpPr>
          <p:nvPr>
            <p:ph type="ctrTitle"/>
          </p:nvPr>
        </p:nvSpPr>
        <p:spPr>
          <a:xfrm>
            <a:off x="273050" y="2349500"/>
            <a:ext cx="9359900" cy="792163"/>
          </a:xfrm>
        </p:spPr>
        <p:txBody>
          <a:bodyPr/>
          <a:lstStyle/>
          <a:p>
            <a:pPr algn="ctr"/>
            <a:r>
              <a:rPr kumimoji="1" lang="en-US" altLang="ja-JP" smtClean="0">
                <a:latin typeface="Arial Unicode MS" pitchFamily="50" charset="-128"/>
                <a:ea typeface="Arial Unicode MS" pitchFamily="50" charset="-128"/>
                <a:cs typeface="Arial Unicode MS" pitchFamily="50" charset="-128"/>
              </a:rPr>
              <a:t>Open Data</a:t>
            </a:r>
            <a:r>
              <a:rPr kumimoji="1" lang="ja-JP" altLang="en-US" smtClean="0">
                <a:latin typeface="Arial Unicode MS" pitchFamily="50" charset="-128"/>
                <a:ea typeface="Arial Unicode MS" pitchFamily="50" charset="-128"/>
                <a:cs typeface="Arial Unicode MS" pitchFamily="50" charset="-128"/>
              </a:rPr>
              <a:t> </a:t>
            </a:r>
            <a:r>
              <a:rPr kumimoji="1" lang="en-US" altLang="ja-JP" smtClean="0">
                <a:latin typeface="Arial Unicode MS" pitchFamily="50" charset="-128"/>
                <a:ea typeface="Arial Unicode MS" pitchFamily="50" charset="-128"/>
                <a:cs typeface="Arial Unicode MS" pitchFamily="50" charset="-128"/>
              </a:rPr>
              <a:t>Activities of </a:t>
            </a:r>
            <a:br>
              <a:rPr kumimoji="1" lang="en-US" altLang="ja-JP" smtClean="0">
                <a:latin typeface="Arial Unicode MS" pitchFamily="50" charset="-128"/>
                <a:ea typeface="Arial Unicode MS" pitchFamily="50" charset="-128"/>
                <a:cs typeface="Arial Unicode MS" pitchFamily="50" charset="-128"/>
              </a:rPr>
            </a:br>
            <a:r>
              <a:rPr kumimoji="1" lang="en-US" altLang="ja-JP" smtClean="0">
                <a:latin typeface="Arial Unicode MS" pitchFamily="50" charset="-128"/>
                <a:ea typeface="Arial Unicode MS" pitchFamily="50" charset="-128"/>
                <a:cs typeface="Arial Unicode MS" pitchFamily="50" charset="-128"/>
              </a:rPr>
              <a:t>the Ministry of Economy, Trade and Industry</a:t>
            </a:r>
            <a:endParaRPr kumimoji="1" lang="ja-JP" altLang="en-US" smtClean="0">
              <a:latin typeface="Arial Unicode MS" pitchFamily="50" charset="-128"/>
              <a:ea typeface="Arial Unicode MS" pitchFamily="50" charset="-128"/>
              <a:cs typeface="Arial Unicode MS" pitchFamily="50" charset="-128"/>
            </a:endParaRPr>
          </a:p>
        </p:txBody>
      </p:sp>
      <p:sp>
        <p:nvSpPr>
          <p:cNvPr id="27651" name="サブタイトル 2"/>
          <p:cNvSpPr>
            <a:spLocks noGrp="1"/>
          </p:cNvSpPr>
          <p:nvPr>
            <p:ph type="subTitle" idx="1"/>
          </p:nvPr>
        </p:nvSpPr>
        <p:spPr>
          <a:xfrm>
            <a:off x="3249613" y="4581525"/>
            <a:ext cx="3406775" cy="1512888"/>
          </a:xfrm>
        </p:spPr>
        <p:txBody>
          <a:bodyPr/>
          <a:lstStyle/>
          <a:p>
            <a:pPr algn="dist"/>
            <a:r>
              <a:rPr lang="en-US" altLang="ja-JP" sz="2000" dirty="0" smtClean="0">
                <a:latin typeface="Arial Unicode MS" pitchFamily="50" charset="-128"/>
                <a:ea typeface="Arial Unicode MS" pitchFamily="50" charset="-128"/>
                <a:cs typeface="Arial Unicode MS" pitchFamily="50" charset="-128"/>
              </a:rPr>
              <a:t>December</a:t>
            </a:r>
            <a:r>
              <a:rPr lang="en-US" altLang="ja-JP" sz="2000" dirty="0" smtClean="0">
                <a:latin typeface="Arial Unicode MS" pitchFamily="50" charset="-128"/>
                <a:ea typeface="Arial Unicode MS" pitchFamily="50" charset="-128"/>
                <a:cs typeface="Arial Unicode MS" pitchFamily="50" charset="-128"/>
              </a:rPr>
              <a:t>, 2013 </a:t>
            </a:r>
          </a:p>
          <a:p>
            <a:pPr algn="dist"/>
            <a:r>
              <a:rPr lang="en-US" altLang="ja-JP" sz="2000" dirty="0" smtClean="0">
                <a:latin typeface="Arial Unicode MS" pitchFamily="50" charset="-128"/>
                <a:ea typeface="Arial Unicode MS" pitchFamily="50" charset="-128"/>
                <a:cs typeface="Arial Unicode MS" pitchFamily="50" charset="-128"/>
              </a:rPr>
              <a:t>Ministry of Economy, Trade and Industry </a:t>
            </a:r>
          </a:p>
        </p:txBody>
      </p:sp>
      <p:pic>
        <p:nvPicPr>
          <p:cNvPr id="27652" name="Picture 5" descr="cc-b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52775" y="5949950"/>
            <a:ext cx="863600" cy="301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3" name="テキスト ボックス 1"/>
          <p:cNvSpPr txBox="1">
            <a:spLocks noChangeArrowheads="1"/>
          </p:cNvSpPr>
          <p:nvPr/>
        </p:nvSpPr>
        <p:spPr bwMode="auto">
          <a:xfrm>
            <a:off x="3729038" y="6613525"/>
            <a:ext cx="2432050" cy="200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700" b="0">
                <a:solidFill>
                  <a:srgbClr val="000066"/>
                </a:solidFill>
                <a:latin typeface="ＭＳ ゴシック" pitchFamily="49" charset="-128"/>
                <a:ea typeface="ＭＳ ゴシック" pitchFamily="49" charset="-128"/>
              </a:rPr>
              <a:t>(Copyright) Ministry of Economy,Trade and Industry </a:t>
            </a:r>
          </a:p>
        </p:txBody>
      </p:sp>
      <p:sp>
        <p:nvSpPr>
          <p:cNvPr id="27654" name="テキスト ボックス 8"/>
          <p:cNvSpPr txBox="1">
            <a:spLocks noChangeArrowheads="1"/>
          </p:cNvSpPr>
          <p:nvPr/>
        </p:nvSpPr>
        <p:spPr bwMode="auto">
          <a:xfrm>
            <a:off x="4232275" y="5516563"/>
            <a:ext cx="3744913" cy="1201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66"/>
                </a:solidFill>
                <a:latin typeface="Arial Unicode MS" pitchFamily="50" charset="-128"/>
                <a:ea typeface="Arial Unicode MS" pitchFamily="50" charset="-128"/>
                <a:cs typeface="Arial Unicode MS" pitchFamily="50" charset="-128"/>
              </a:rPr>
              <a:t>For copying, distributing, displaying and performing a part of this file, you are requested to describe the name of the copy right holder (METI). </a:t>
            </a:r>
          </a:p>
          <a:p>
            <a:pPr eaLnBrk="1" hangingPunct="1">
              <a:spcBef>
                <a:spcPct val="0"/>
              </a:spcBef>
              <a:buFontTx/>
              <a:buNone/>
            </a:pPr>
            <a:r>
              <a:rPr lang="en-US" altLang="ja-JP" sz="1200" b="0">
                <a:solidFill>
                  <a:srgbClr val="000066"/>
                </a:solidFill>
                <a:latin typeface="Arial Unicode MS" pitchFamily="50" charset="-128"/>
                <a:ea typeface="Arial Unicode MS" pitchFamily="50" charset="-128"/>
                <a:cs typeface="Arial Unicode MS" pitchFamily="50" charset="-128"/>
              </a:rPr>
              <a:t>However, in case of photos and figures with the description of the source, CC-BY is not applicable to them. </a:t>
            </a:r>
          </a:p>
        </p:txBody>
      </p:sp>
      <p:sp>
        <p:nvSpPr>
          <p:cNvPr id="7" name="右中かっこ 6"/>
          <p:cNvSpPr/>
          <p:nvPr/>
        </p:nvSpPr>
        <p:spPr>
          <a:xfrm>
            <a:off x="7832725" y="5643563"/>
            <a:ext cx="144463" cy="954087"/>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ja-JP" altLang="en-US">
              <a:latin typeface="ＭＳ ゴシック" pitchFamily="49" charset="-128"/>
              <a:ea typeface="ＭＳ ゴシック" pitchFamily="49" charset="-128"/>
            </a:endParaRPr>
          </a:p>
        </p:txBody>
      </p:sp>
      <p:sp>
        <p:nvSpPr>
          <p:cNvPr id="8" name="左中かっこ 7"/>
          <p:cNvSpPr/>
          <p:nvPr/>
        </p:nvSpPr>
        <p:spPr>
          <a:xfrm>
            <a:off x="4232275" y="5643563"/>
            <a:ext cx="144463" cy="954087"/>
          </a:xfrm>
          <a:prstGeom prst="lef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ja-JP" altLang="en-US">
              <a:latin typeface="ＭＳ ゴシック" pitchFamily="49" charset="-128"/>
              <a:ea typeface="ＭＳ ゴシック" pitchFamily="49" charset="-128"/>
            </a:endParaRPr>
          </a:p>
        </p:txBody>
      </p:sp>
      <p:pic>
        <p:nvPicPr>
          <p:cNvPr id="27657"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8" name="Picture 12" descr="METI"/>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02013" y="3613150"/>
            <a:ext cx="3233737" cy="5984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slow" advTm="4468"/>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131763" y="1052513"/>
            <a:ext cx="9717087" cy="2881312"/>
          </a:xfrm>
          <a:prstGeom prst="rect">
            <a:avLst/>
          </a:prstGeom>
        </p:spPr>
        <p:style>
          <a:lnRef idx="2">
            <a:schemeClr val="accent1"/>
          </a:lnRef>
          <a:fillRef idx="1">
            <a:schemeClr val="lt1"/>
          </a:fillRef>
          <a:effectRef idx="0">
            <a:schemeClr val="accent1"/>
          </a:effectRef>
          <a:fontRef idx="minor">
            <a:schemeClr val="dk1"/>
          </a:fontRef>
        </p:style>
        <p:txBody>
          <a:bodyPr anchor="ctr"/>
          <a:lstStyle/>
          <a:p>
            <a:pPr algn="ctr" eaLnBrk="1" hangingPunct="1">
              <a:defRPr/>
            </a:pPr>
            <a:endParaRPr lang="ja-JP" altLang="en-US"/>
          </a:p>
        </p:txBody>
      </p:sp>
      <p:sp>
        <p:nvSpPr>
          <p:cNvPr id="20" name="角丸四角形 19"/>
          <p:cNvSpPr/>
          <p:nvPr/>
        </p:nvSpPr>
        <p:spPr>
          <a:xfrm>
            <a:off x="5251450" y="1581150"/>
            <a:ext cx="4597400" cy="1497013"/>
          </a:xfrm>
          <a:prstGeom prst="roundRect">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endParaRPr lang="ja-JP" altLang="en-US"/>
          </a:p>
        </p:txBody>
      </p:sp>
      <p:sp>
        <p:nvSpPr>
          <p:cNvPr id="2" name="角丸四角形 1"/>
          <p:cNvSpPr/>
          <p:nvPr/>
        </p:nvSpPr>
        <p:spPr>
          <a:xfrm>
            <a:off x="222250" y="1581150"/>
            <a:ext cx="4968875" cy="1497013"/>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endParaRPr lang="ja-JP" altLang="en-US"/>
          </a:p>
        </p:txBody>
      </p:sp>
      <p:sp>
        <p:nvSpPr>
          <p:cNvPr id="38917" name="タイトル 1"/>
          <p:cNvSpPr>
            <a:spLocks noGrp="1"/>
          </p:cNvSpPr>
          <p:nvPr>
            <p:ph type="title"/>
          </p:nvPr>
        </p:nvSpPr>
        <p:spPr/>
        <p:txBody>
          <a:bodyPr/>
          <a:lstStyle/>
          <a:p>
            <a:pPr algn="ctr"/>
            <a:r>
              <a:rPr kumimoji="1" lang="en-US" altLang="ja-JP" smtClean="0">
                <a:latin typeface="Calibri" pitchFamily="34" charset="0"/>
                <a:ea typeface="ＭＳ ゴシック" pitchFamily="49" charset="-128"/>
              </a:rPr>
              <a:t>METI’s Future Activities for Open Data</a:t>
            </a:r>
            <a:endParaRPr kumimoji="1" lang="ja-JP" altLang="en-US" sz="1200" smtClean="0">
              <a:latin typeface="Calibri" pitchFamily="34" charset="0"/>
              <a:ea typeface="ＭＳ ゴシック" pitchFamily="49" charset="-128"/>
            </a:endParaRPr>
          </a:p>
        </p:txBody>
      </p:sp>
      <p:sp>
        <p:nvSpPr>
          <p:cNvPr id="38918"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spcBef>
                <a:spcPct val="0"/>
              </a:spcBef>
              <a:buFontTx/>
              <a:buNone/>
            </a:pPr>
            <a:fld id="{26AF75B6-A84E-49FA-93EA-382152897A57}" type="slidenum">
              <a:rPr lang="en-US" altLang="ja-JP" sz="1400" b="1">
                <a:solidFill>
                  <a:srgbClr val="000000"/>
                </a:solidFill>
                <a:latin typeface="ＭＳ ゴシック" pitchFamily="49" charset="-128"/>
                <a:ea typeface="ＭＳ ゴシック" pitchFamily="49" charset="-128"/>
              </a:rPr>
              <a:pPr>
                <a:spcBef>
                  <a:spcPct val="0"/>
                </a:spcBef>
                <a:buFontTx/>
                <a:buNone/>
              </a:pPr>
              <a:t>9</a:t>
            </a:fld>
            <a:endParaRPr lang="en-US" altLang="ja-JP" sz="1400" b="1">
              <a:solidFill>
                <a:srgbClr val="000000"/>
              </a:solidFill>
              <a:latin typeface="ＭＳ ゴシック" pitchFamily="49" charset="-128"/>
              <a:ea typeface="ＭＳ ゴシック" pitchFamily="49" charset="-128"/>
            </a:endParaRPr>
          </a:p>
        </p:txBody>
      </p:sp>
      <p:sp>
        <p:nvSpPr>
          <p:cNvPr id="38919" name="テキスト ボックス 6"/>
          <p:cNvSpPr txBox="1">
            <a:spLocks noChangeArrowheads="1"/>
          </p:cNvSpPr>
          <p:nvPr/>
        </p:nvSpPr>
        <p:spPr bwMode="auto">
          <a:xfrm>
            <a:off x="344488" y="6034088"/>
            <a:ext cx="9212262"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ja-JP" altLang="en-US">
                <a:solidFill>
                  <a:srgbClr val="000066"/>
                </a:solidFill>
                <a:latin typeface="ＭＳ ゴシック" pitchFamily="49" charset="-128"/>
                <a:ea typeface="ＭＳ ゴシック" pitchFamily="49" charset="-128"/>
              </a:rPr>
              <a:t>・</a:t>
            </a:r>
            <a:r>
              <a:rPr lang="en-US" altLang="ja-JP" sz="1800" u="sng">
                <a:solidFill>
                  <a:srgbClr val="FF0000"/>
                </a:solidFill>
                <a:latin typeface="Calibri" pitchFamily="34" charset="0"/>
                <a:ea typeface="ＭＳ ゴシック" pitchFamily="49" charset="-128"/>
              </a:rPr>
              <a:t>Proposals to Various Meetings</a:t>
            </a:r>
            <a:r>
              <a:rPr lang="en-US" altLang="ja-JP" sz="1800">
                <a:solidFill>
                  <a:srgbClr val="000066"/>
                </a:solidFill>
                <a:latin typeface="Calibri" pitchFamily="34" charset="0"/>
                <a:ea typeface="ＭＳ ゴシック" pitchFamily="49" charset="-128"/>
              </a:rPr>
              <a:t> Related to the Comprehensive IT Strategy Office.</a:t>
            </a:r>
            <a:endParaRPr lang="en-US" altLang="ja-JP" sz="1800" u="sng">
              <a:solidFill>
                <a:srgbClr val="FF0000"/>
              </a:solidFill>
              <a:latin typeface="Calibri" pitchFamily="34" charset="0"/>
              <a:ea typeface="ＭＳ ゴシック" pitchFamily="49" charset="-128"/>
            </a:endParaRPr>
          </a:p>
          <a:p>
            <a:pPr eaLnBrk="1" hangingPunct="1">
              <a:spcBef>
                <a:spcPct val="0"/>
              </a:spcBef>
              <a:buFontTx/>
              <a:buNone/>
            </a:pPr>
            <a:r>
              <a:rPr lang="ja-JP" altLang="en-US">
                <a:solidFill>
                  <a:srgbClr val="000066"/>
                </a:solidFill>
                <a:latin typeface="Calibri" pitchFamily="34" charset="0"/>
                <a:ea typeface="ＭＳ ゴシック" pitchFamily="49" charset="-128"/>
              </a:rPr>
              <a:t>・</a:t>
            </a:r>
            <a:r>
              <a:rPr lang="en-US" altLang="ja-JP" sz="1800">
                <a:solidFill>
                  <a:srgbClr val="000066"/>
                </a:solidFill>
                <a:latin typeface="Calibri" pitchFamily="34" charset="0"/>
                <a:ea typeface="ＭＳ ゴシック" pitchFamily="49" charset="-128"/>
              </a:rPr>
              <a:t>Provision and Promotion of </a:t>
            </a:r>
            <a:r>
              <a:rPr lang="en-US" altLang="ja-JP" sz="1800" u="sng">
                <a:solidFill>
                  <a:srgbClr val="FF0000"/>
                </a:solidFill>
                <a:latin typeface="Calibri" pitchFamily="34" charset="0"/>
                <a:ea typeface="ＭＳ ゴシック" pitchFamily="49" charset="-128"/>
              </a:rPr>
              <a:t>Application Profile and Common Vocabulary Base.</a:t>
            </a:r>
            <a:r>
              <a:rPr lang="en-US" altLang="ja-JP" sz="1800">
                <a:solidFill>
                  <a:srgbClr val="FF0000"/>
                </a:solidFill>
                <a:latin typeface="Calibri" pitchFamily="34" charset="0"/>
                <a:ea typeface="ＭＳ ゴシック" pitchFamily="49" charset="-128"/>
              </a:rPr>
              <a:t> </a:t>
            </a:r>
            <a:endParaRPr lang="ja-JP" altLang="en-US" sz="1800">
              <a:solidFill>
                <a:srgbClr val="000066"/>
              </a:solidFill>
              <a:latin typeface="Calibri" pitchFamily="34" charset="0"/>
              <a:ea typeface="ＭＳ ゴシック" pitchFamily="49" charset="-128"/>
            </a:endParaRPr>
          </a:p>
        </p:txBody>
      </p:sp>
      <p:sp>
        <p:nvSpPr>
          <p:cNvPr id="38920" name="テキスト ボックス 8"/>
          <p:cNvSpPr txBox="1">
            <a:spLocks noChangeArrowheads="1"/>
          </p:cNvSpPr>
          <p:nvPr/>
        </p:nvSpPr>
        <p:spPr bwMode="auto">
          <a:xfrm>
            <a:off x="415925" y="5313363"/>
            <a:ext cx="9145588"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ja-JP" altLang="en-US" sz="1800">
                <a:solidFill>
                  <a:srgbClr val="000066"/>
                </a:solidFill>
                <a:latin typeface="Calibri" pitchFamily="34" charset="0"/>
                <a:ea typeface="ＭＳ ゴシック" pitchFamily="49" charset="-128"/>
              </a:rPr>
              <a:t>・</a:t>
            </a:r>
            <a:r>
              <a:rPr lang="en-US" altLang="ja-JP" sz="1800">
                <a:solidFill>
                  <a:srgbClr val="000066"/>
                </a:solidFill>
                <a:latin typeface="Calibri" pitchFamily="34" charset="0"/>
                <a:ea typeface="ＭＳ ゴシック" pitchFamily="49" charset="-128"/>
              </a:rPr>
              <a:t>Construction of </a:t>
            </a:r>
            <a:r>
              <a:rPr lang="en-US" altLang="ja-JP" sz="1800" u="sng">
                <a:solidFill>
                  <a:srgbClr val="FF0000"/>
                </a:solidFill>
                <a:latin typeface="Calibri" pitchFamily="34" charset="0"/>
                <a:ea typeface="ＭＳ ゴシック" pitchFamily="49" charset="-128"/>
              </a:rPr>
              <a:t>a Webpage for System Developers</a:t>
            </a:r>
            <a:r>
              <a:rPr lang="en-US" altLang="ja-JP" sz="1800">
                <a:solidFill>
                  <a:srgbClr val="000066"/>
                </a:solidFill>
                <a:latin typeface="Calibri" pitchFamily="34" charset="0"/>
                <a:ea typeface="ＭＳ ゴシック" pitchFamily="49" charset="-128"/>
              </a:rPr>
              <a:t> in Open DATA METI so that They  Get Knowhow (Meta Data, Tools, FAO, etc.) for Developing New Services Making Use of Open Data.</a:t>
            </a:r>
          </a:p>
        </p:txBody>
      </p:sp>
      <p:sp>
        <p:nvSpPr>
          <p:cNvPr id="38921" name="テキスト ボックス 12"/>
          <p:cNvSpPr txBox="1">
            <a:spLocks noChangeArrowheads="1"/>
          </p:cNvSpPr>
          <p:nvPr/>
        </p:nvSpPr>
        <p:spPr bwMode="auto">
          <a:xfrm>
            <a:off x="415925" y="3213100"/>
            <a:ext cx="92614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2400" u="sng">
                <a:solidFill>
                  <a:srgbClr val="FF0000"/>
                </a:solidFill>
                <a:latin typeface="Calibri" pitchFamily="34" charset="0"/>
                <a:ea typeface="ＭＳ ゴシック" pitchFamily="49" charset="-128"/>
              </a:rPr>
              <a:t>Base Development</a:t>
            </a:r>
            <a:r>
              <a:rPr lang="ja-JP" altLang="en-US" sz="2400">
                <a:solidFill>
                  <a:srgbClr val="FF0000"/>
                </a:solidFill>
                <a:latin typeface="Calibri" pitchFamily="34" charset="0"/>
                <a:ea typeface="ＭＳ ゴシック" pitchFamily="49" charset="-128"/>
              </a:rPr>
              <a:t> </a:t>
            </a:r>
            <a:r>
              <a:rPr lang="en-US" altLang="ja-JP" sz="2400">
                <a:solidFill>
                  <a:srgbClr val="000066"/>
                </a:solidFill>
                <a:latin typeface="Calibri" pitchFamily="34" charset="0"/>
                <a:ea typeface="ＭＳ ゴシック" pitchFamily="49" charset="-128"/>
              </a:rPr>
              <a:t>Necessary</a:t>
            </a:r>
            <a:r>
              <a:rPr lang="en-US" altLang="ja-JP" sz="2400">
                <a:solidFill>
                  <a:srgbClr val="000066"/>
                </a:solidFill>
                <a:latin typeface="ＭＳ ゴシック" pitchFamily="49" charset="-128"/>
                <a:ea typeface="ＭＳ ゴシック" pitchFamily="49" charset="-128"/>
              </a:rPr>
              <a:t> </a:t>
            </a:r>
            <a:r>
              <a:rPr lang="en-US" altLang="ja-JP" sz="2400">
                <a:solidFill>
                  <a:srgbClr val="000066"/>
                </a:solidFill>
                <a:latin typeface="Calibri" pitchFamily="34" charset="0"/>
                <a:ea typeface="ＭＳ ゴシック" pitchFamily="49" charset="-128"/>
              </a:rPr>
              <a:t>for the Promotion of Open Data of Japan </a:t>
            </a:r>
            <a:endParaRPr lang="ja-JP" altLang="en-US" sz="2400" u="sng">
              <a:solidFill>
                <a:srgbClr val="FF0000"/>
              </a:solidFill>
              <a:latin typeface="Calibri" pitchFamily="34" charset="0"/>
              <a:ea typeface="ＭＳ ゴシック" pitchFamily="49" charset="-128"/>
            </a:endParaRPr>
          </a:p>
        </p:txBody>
      </p:sp>
      <p:sp>
        <p:nvSpPr>
          <p:cNvPr id="21514" name="テキスト ボックス 16"/>
          <p:cNvSpPr txBox="1">
            <a:spLocks noChangeArrowheads="1"/>
          </p:cNvSpPr>
          <p:nvPr/>
        </p:nvSpPr>
        <p:spPr bwMode="auto">
          <a:xfrm>
            <a:off x="131763" y="1700213"/>
            <a:ext cx="50371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1400" b="1">
                <a:solidFill>
                  <a:srgbClr val="000066"/>
                </a:solidFill>
                <a:latin typeface="Arial" charset="0"/>
                <a:ea typeface="ＭＳ Ｐゴシック" pitchFamily="50" charset="-128"/>
              </a:defRPr>
            </a:lvl1pPr>
            <a:lvl2pPr marL="742950" indent="-285750" eaLnBrk="0" hangingPunct="0">
              <a:defRPr kumimoji="1" sz="1400" b="1">
                <a:solidFill>
                  <a:srgbClr val="000066"/>
                </a:solidFill>
                <a:latin typeface="Arial" charset="0"/>
                <a:ea typeface="ＭＳ Ｐゴシック" pitchFamily="50" charset="-128"/>
              </a:defRPr>
            </a:lvl2pPr>
            <a:lvl3pPr marL="1143000" indent="-228600" eaLnBrk="0" hangingPunct="0">
              <a:defRPr kumimoji="1" sz="1400" b="1">
                <a:solidFill>
                  <a:srgbClr val="000066"/>
                </a:solidFill>
                <a:latin typeface="Arial" charset="0"/>
                <a:ea typeface="ＭＳ Ｐゴシック" pitchFamily="50" charset="-128"/>
              </a:defRPr>
            </a:lvl3pPr>
            <a:lvl4pPr marL="1600200" indent="-228600" eaLnBrk="0" hangingPunct="0">
              <a:defRPr kumimoji="1" sz="1400" b="1">
                <a:solidFill>
                  <a:srgbClr val="000066"/>
                </a:solidFill>
                <a:latin typeface="Arial" charset="0"/>
                <a:ea typeface="ＭＳ Ｐゴシック" pitchFamily="50" charset="-128"/>
              </a:defRPr>
            </a:lvl4pPr>
            <a:lvl5pPr marL="2057400" indent="-228600" eaLnBrk="0" hangingPunct="0">
              <a:defRPr kumimoji="1" sz="1400" b="1">
                <a:solidFill>
                  <a:srgbClr val="000066"/>
                </a:solidFill>
                <a:latin typeface="Arial"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charset="0"/>
                <a:ea typeface="ＭＳ Ｐゴシック" pitchFamily="50" charset="-128"/>
              </a:defRPr>
            </a:lvl9pPr>
          </a:lstStyle>
          <a:p>
            <a:pPr eaLnBrk="1" hangingPunct="1">
              <a:defRPr/>
            </a:pPr>
            <a:r>
              <a:rPr lang="ja-JP" altLang="en-US" sz="1600" dirty="0" smtClean="0">
                <a:latin typeface="ＭＳ ゴシック" pitchFamily="49" charset="-128"/>
                <a:ea typeface="ＭＳ ゴシック" pitchFamily="49" charset="-128"/>
              </a:rPr>
              <a:t>・</a:t>
            </a:r>
            <a:r>
              <a:rPr lang="en-US" altLang="ja-JP" sz="1600" dirty="0">
                <a:latin typeface="Calibri" panose="020F0502020204030204" pitchFamily="34" charset="0"/>
                <a:ea typeface="ＭＳ ゴシック" pitchFamily="49" charset="-128"/>
              </a:rPr>
              <a:t>Trial as </a:t>
            </a:r>
            <a:r>
              <a:rPr lang="en-US" altLang="ja-JP" sz="1600" u="sng" dirty="0">
                <a:solidFill>
                  <a:srgbClr val="FF0000"/>
                </a:solidFill>
                <a:latin typeface="Calibri" panose="020F0502020204030204" pitchFamily="34" charset="0"/>
                <a:ea typeface="ＭＳ ゴシック" pitchFamily="49" charset="-128"/>
              </a:rPr>
              <a:t>Japan’s </a:t>
            </a:r>
            <a:r>
              <a:rPr lang="en-US" altLang="ja-JP" sz="1600" u="sng" dirty="0" smtClean="0">
                <a:solidFill>
                  <a:srgbClr val="FF0000"/>
                </a:solidFill>
                <a:latin typeface="Calibri" panose="020F0502020204030204" pitchFamily="34" charset="0"/>
                <a:ea typeface="ＭＳ ゴシック" pitchFamily="49" charset="-128"/>
              </a:rPr>
              <a:t>First Ever Data Catalogue Site. </a:t>
            </a:r>
            <a:endParaRPr lang="en-US" altLang="ja-JP" sz="1600" dirty="0">
              <a:latin typeface="Calibri" panose="020F0502020204030204" pitchFamily="34" charset="0"/>
              <a:ea typeface="ＭＳ ゴシック" pitchFamily="49" charset="-128"/>
            </a:endParaRPr>
          </a:p>
          <a:p>
            <a:pPr eaLnBrk="1" hangingPunct="1">
              <a:defRPr/>
            </a:pPr>
            <a:r>
              <a:rPr lang="ja-JP" altLang="en-US" sz="1600" dirty="0" smtClean="0">
                <a:latin typeface="Calibri" panose="020F0502020204030204" pitchFamily="34" charset="0"/>
                <a:ea typeface="ＭＳ ゴシック" pitchFamily="49" charset="-128"/>
              </a:rPr>
              <a:t>・</a:t>
            </a:r>
            <a:r>
              <a:rPr lang="en-US" altLang="ja-JP" sz="1600" dirty="0" smtClean="0">
                <a:latin typeface="Calibri" panose="020F0502020204030204" pitchFamily="34" charset="0"/>
                <a:ea typeface="ＭＳ ゴシック" pitchFamily="49" charset="-128"/>
              </a:rPr>
              <a:t>Installation of </a:t>
            </a:r>
            <a:r>
              <a:rPr lang="en-US" altLang="ja-JP" sz="1600" u="sng" dirty="0" smtClean="0">
                <a:solidFill>
                  <a:srgbClr val="FF0000"/>
                </a:solidFill>
                <a:latin typeface="Calibri" panose="020F0502020204030204" pitchFamily="34" charset="0"/>
                <a:ea typeface="ＭＳ ゴシック" pitchFamily="49" charset="-128"/>
              </a:rPr>
              <a:t>the World’s Top Level</a:t>
            </a:r>
            <a:r>
              <a:rPr lang="en-US" altLang="ja-JP" sz="1600" dirty="0" smtClean="0">
                <a:latin typeface="Calibri" panose="020F0502020204030204" pitchFamily="34" charset="0"/>
                <a:ea typeface="ＭＳ ゴシック" pitchFamily="49" charset="-128"/>
              </a:rPr>
              <a:t> </a:t>
            </a:r>
            <a:r>
              <a:rPr lang="en-US" altLang="ja-JP" sz="1600" dirty="0">
                <a:latin typeface="Calibri" panose="020F0502020204030204" pitchFamily="34" charset="0"/>
                <a:ea typeface="ＭＳ ゴシック" pitchFamily="49" charset="-128"/>
              </a:rPr>
              <a:t>M</a:t>
            </a:r>
            <a:r>
              <a:rPr lang="en-US" altLang="ja-JP" sz="1600" dirty="0" smtClean="0">
                <a:latin typeface="Calibri" panose="020F0502020204030204" pitchFamily="34" charset="0"/>
                <a:ea typeface="ＭＳ ゴシック" pitchFamily="49" charset="-128"/>
              </a:rPr>
              <a:t>eta </a:t>
            </a:r>
            <a:r>
              <a:rPr lang="en-US" altLang="ja-JP" sz="1600" dirty="0">
                <a:latin typeface="Calibri" panose="020F0502020204030204" pitchFamily="34" charset="0"/>
                <a:ea typeface="ＭＳ ゴシック" pitchFamily="49" charset="-128"/>
              </a:rPr>
              <a:t>D</a:t>
            </a:r>
            <a:r>
              <a:rPr lang="en-US" altLang="ja-JP" sz="1600" dirty="0" smtClean="0">
                <a:latin typeface="Calibri" panose="020F0502020204030204" pitchFamily="34" charset="0"/>
                <a:ea typeface="ＭＳ ゴシック" pitchFamily="49" charset="-128"/>
              </a:rPr>
              <a:t>ata, and </a:t>
            </a:r>
          </a:p>
          <a:p>
            <a:pPr eaLnBrk="1" hangingPunct="1">
              <a:defRPr/>
            </a:pPr>
            <a:r>
              <a:rPr lang="en-US" altLang="ja-JP" sz="1600" dirty="0">
                <a:latin typeface="Calibri" panose="020F0502020204030204" pitchFamily="34" charset="0"/>
                <a:ea typeface="ＭＳ ゴシック" pitchFamily="49" charset="-128"/>
              </a:rPr>
              <a:t> </a:t>
            </a:r>
            <a:r>
              <a:rPr lang="en-US" altLang="ja-JP" sz="1600" dirty="0" smtClean="0">
                <a:latin typeface="Calibri" panose="020F0502020204030204" pitchFamily="34" charset="0"/>
                <a:ea typeface="ＭＳ ゴシック" pitchFamily="49" charset="-128"/>
              </a:rPr>
              <a:t>    Examination of LOD Utilization. </a:t>
            </a:r>
          </a:p>
          <a:p>
            <a:pPr marL="177800" indent="-177800" eaLnBrk="1" hangingPunct="1">
              <a:defRPr/>
            </a:pPr>
            <a:r>
              <a:rPr lang="ja-JP" altLang="en-US" sz="1600" dirty="0" smtClean="0">
                <a:latin typeface="Calibri" panose="020F0502020204030204" pitchFamily="34" charset="0"/>
                <a:ea typeface="ＭＳ ゴシック" pitchFamily="49" charset="-128"/>
              </a:rPr>
              <a:t>・</a:t>
            </a:r>
            <a:r>
              <a:rPr lang="en-US" altLang="ja-JP" sz="1600" dirty="0" smtClean="0">
                <a:latin typeface="Calibri" panose="020F0502020204030204" pitchFamily="34" charset="0"/>
                <a:ea typeface="ＭＳ ゴシック" pitchFamily="49" charset="-128"/>
              </a:rPr>
              <a:t>Identification of </a:t>
            </a:r>
            <a:r>
              <a:rPr lang="en-US" altLang="ja-JP" sz="1600" u="sng" dirty="0" smtClean="0">
                <a:solidFill>
                  <a:srgbClr val="FF0000"/>
                </a:solidFill>
                <a:latin typeface="Calibri" panose="020F0502020204030204" pitchFamily="34" charset="0"/>
                <a:ea typeface="ＭＳ ゴシック" pitchFamily="49" charset="-128"/>
              </a:rPr>
              <a:t>Knowhow</a:t>
            </a:r>
            <a:r>
              <a:rPr lang="en-US" altLang="ja-JP" sz="1600" u="sng" dirty="0">
                <a:solidFill>
                  <a:srgbClr val="FF0000"/>
                </a:solidFill>
                <a:latin typeface="Calibri" panose="020F0502020204030204" pitchFamily="34" charset="0"/>
                <a:ea typeface="ＭＳ ゴシック" pitchFamily="49" charset="-128"/>
              </a:rPr>
              <a:t>, </a:t>
            </a:r>
            <a:r>
              <a:rPr lang="en-US" altLang="ja-JP" sz="1600" u="sng" dirty="0" smtClean="0">
                <a:solidFill>
                  <a:srgbClr val="FF0000"/>
                </a:solidFill>
                <a:latin typeface="Calibri" panose="020F0502020204030204" pitchFamily="34" charset="0"/>
                <a:ea typeface="ＭＳ ゴシック" pitchFamily="49" charset="-128"/>
              </a:rPr>
              <a:t>Issues </a:t>
            </a:r>
            <a:r>
              <a:rPr lang="en-US" altLang="ja-JP" sz="1600" u="sng" dirty="0">
                <a:solidFill>
                  <a:srgbClr val="FF0000"/>
                </a:solidFill>
                <a:latin typeface="Calibri" panose="020F0502020204030204" pitchFamily="34" charset="0"/>
                <a:ea typeface="ＭＳ ゴシック" pitchFamily="49" charset="-128"/>
              </a:rPr>
              <a:t>and </a:t>
            </a:r>
            <a:r>
              <a:rPr lang="en-US" altLang="ja-JP" sz="1600" u="sng" dirty="0" smtClean="0">
                <a:solidFill>
                  <a:srgbClr val="FF0000"/>
                </a:solidFill>
                <a:latin typeface="Calibri" panose="020F0502020204030204" pitchFamily="34" charset="0"/>
                <a:ea typeface="ＭＳ ゴシック" pitchFamily="49" charset="-128"/>
              </a:rPr>
              <a:t>Improvement   </a:t>
            </a:r>
          </a:p>
          <a:p>
            <a:pPr marL="177800" indent="-177800" eaLnBrk="1" hangingPunct="1">
              <a:defRPr/>
            </a:pPr>
            <a:r>
              <a:rPr lang="en-US" altLang="ja-JP" sz="1600" dirty="0" smtClean="0">
                <a:solidFill>
                  <a:srgbClr val="FF0000"/>
                </a:solidFill>
                <a:latin typeface="Calibri" panose="020F0502020204030204" pitchFamily="34" charset="0"/>
                <a:ea typeface="ＭＳ ゴシック" pitchFamily="49" charset="-128"/>
              </a:rPr>
              <a:t>    </a:t>
            </a:r>
            <a:r>
              <a:rPr lang="en-US" altLang="ja-JP" sz="1600" u="sng" dirty="0">
                <a:solidFill>
                  <a:srgbClr val="FF0000"/>
                </a:solidFill>
                <a:latin typeface="Calibri" panose="020F0502020204030204" pitchFamily="34" charset="0"/>
                <a:ea typeface="ＭＳ ゴシック" pitchFamily="49" charset="-128"/>
              </a:rPr>
              <a:t>M</a:t>
            </a:r>
            <a:r>
              <a:rPr lang="en-US" altLang="ja-JP" sz="1600" u="sng" dirty="0" smtClean="0">
                <a:solidFill>
                  <a:srgbClr val="FF0000"/>
                </a:solidFill>
                <a:latin typeface="Calibri" panose="020F0502020204030204" pitchFamily="34" charset="0"/>
                <a:ea typeface="ＭＳ ゴシック" pitchFamily="49" charset="-128"/>
              </a:rPr>
              <a:t>easures</a:t>
            </a:r>
            <a:r>
              <a:rPr lang="en-US" altLang="ja-JP" sz="1600" dirty="0" smtClean="0">
                <a:solidFill>
                  <a:srgbClr val="FF0000"/>
                </a:solidFill>
                <a:latin typeface="Calibri" panose="020F0502020204030204" pitchFamily="34" charset="0"/>
                <a:ea typeface="ＭＳ ゴシック" pitchFamily="49" charset="-128"/>
              </a:rPr>
              <a:t> </a:t>
            </a:r>
            <a:r>
              <a:rPr lang="en-US" altLang="ja-JP" sz="1600" dirty="0">
                <a:latin typeface="Calibri" panose="020F0502020204030204" pitchFamily="34" charset="0"/>
                <a:ea typeface="ＭＳ ゴシック" pitchFamily="49" charset="-128"/>
              </a:rPr>
              <a:t>R</a:t>
            </a:r>
            <a:r>
              <a:rPr lang="en-US" altLang="ja-JP" sz="1600" dirty="0" smtClean="0">
                <a:latin typeface="Calibri" panose="020F0502020204030204" pitchFamily="34" charset="0"/>
                <a:ea typeface="ＭＳ ゴシック" pitchFamily="49" charset="-128"/>
              </a:rPr>
              <a:t>egarding </a:t>
            </a:r>
            <a:r>
              <a:rPr lang="en-US" altLang="ja-JP" sz="1600" dirty="0">
                <a:latin typeface="Calibri" panose="020F0502020204030204" pitchFamily="34" charset="0"/>
                <a:ea typeface="ＭＳ ゴシック" pitchFamily="49" charset="-128"/>
              </a:rPr>
              <a:t>O</a:t>
            </a:r>
            <a:r>
              <a:rPr lang="en-US" altLang="ja-JP" sz="1600" dirty="0" smtClean="0">
                <a:latin typeface="Calibri" panose="020F0502020204030204" pitchFamily="34" charset="0"/>
                <a:ea typeface="ＭＳ ゴシック" pitchFamily="49" charset="-128"/>
              </a:rPr>
              <a:t>peration of Open </a:t>
            </a:r>
            <a:r>
              <a:rPr lang="en-US" altLang="ja-JP" sz="1600" dirty="0">
                <a:latin typeface="Calibri" panose="020F0502020204030204" pitchFamily="34" charset="0"/>
                <a:ea typeface="ＭＳ ゴシック" pitchFamily="49" charset="-128"/>
              </a:rPr>
              <a:t>D</a:t>
            </a:r>
            <a:r>
              <a:rPr lang="en-US" altLang="ja-JP" sz="1600" dirty="0" smtClean="0">
                <a:latin typeface="Calibri" panose="020F0502020204030204" pitchFamily="34" charset="0"/>
                <a:ea typeface="ＭＳ ゴシック" pitchFamily="49" charset="-128"/>
              </a:rPr>
              <a:t>ata.</a:t>
            </a:r>
            <a:endParaRPr lang="ja-JP" altLang="en-US" sz="1600" dirty="0" smtClean="0">
              <a:latin typeface="Calibri" panose="020F0502020204030204" pitchFamily="34" charset="0"/>
              <a:ea typeface="ＭＳ ゴシック" pitchFamily="49" charset="-128"/>
            </a:endParaRPr>
          </a:p>
        </p:txBody>
      </p:sp>
      <p:pic>
        <p:nvPicPr>
          <p:cNvPr id="38923"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8924" name="テキスト ボックス 1"/>
          <p:cNvSpPr txBox="1">
            <a:spLocks noChangeArrowheads="1"/>
          </p:cNvSpPr>
          <p:nvPr/>
        </p:nvSpPr>
        <p:spPr bwMode="auto">
          <a:xfrm>
            <a:off x="344488" y="1341438"/>
            <a:ext cx="2016125"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a:solidFill>
                  <a:srgbClr val="000066"/>
                </a:solidFill>
                <a:latin typeface="Calibri" pitchFamily="34" charset="0"/>
                <a:ea typeface="ＭＳ ゴシック" pitchFamily="49" charset="-128"/>
              </a:rPr>
              <a:t>Open DATA METI</a:t>
            </a:r>
            <a:endParaRPr lang="ja-JP" altLang="en-US">
              <a:solidFill>
                <a:srgbClr val="000066"/>
              </a:solidFill>
              <a:latin typeface="Calibri" pitchFamily="34" charset="0"/>
              <a:ea typeface="ＭＳ ゴシック" pitchFamily="49" charset="-128"/>
            </a:endParaRPr>
          </a:p>
        </p:txBody>
      </p:sp>
      <p:sp>
        <p:nvSpPr>
          <p:cNvPr id="38925" name="テキスト ボックス 19"/>
          <p:cNvSpPr txBox="1">
            <a:spLocks noChangeArrowheads="1"/>
          </p:cNvSpPr>
          <p:nvPr/>
        </p:nvSpPr>
        <p:spPr bwMode="auto">
          <a:xfrm>
            <a:off x="5457825" y="1341438"/>
            <a:ext cx="3095625" cy="4000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a:solidFill>
                  <a:srgbClr val="000066"/>
                </a:solidFill>
                <a:latin typeface="Calibri" pitchFamily="34" charset="0"/>
                <a:ea typeface="ＭＳ ゴシック" pitchFamily="49" charset="-128"/>
              </a:rPr>
              <a:t>Information Sharing Base </a:t>
            </a:r>
            <a:endParaRPr lang="ja-JP" altLang="en-US">
              <a:solidFill>
                <a:srgbClr val="000066"/>
              </a:solidFill>
              <a:latin typeface="Calibri" pitchFamily="34" charset="0"/>
              <a:ea typeface="ＭＳ ゴシック" pitchFamily="49" charset="-128"/>
            </a:endParaRPr>
          </a:p>
        </p:txBody>
      </p:sp>
      <p:sp>
        <p:nvSpPr>
          <p:cNvPr id="38926" name="テキスト ボックス 16"/>
          <p:cNvSpPr txBox="1">
            <a:spLocks noChangeArrowheads="1"/>
          </p:cNvSpPr>
          <p:nvPr/>
        </p:nvSpPr>
        <p:spPr bwMode="auto">
          <a:xfrm>
            <a:off x="5240338" y="1700213"/>
            <a:ext cx="46085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ja-JP" altLang="en-US" sz="1600">
                <a:solidFill>
                  <a:srgbClr val="000066"/>
                </a:solidFill>
                <a:latin typeface="Calibri" pitchFamily="34" charset="0"/>
                <a:ea typeface="ＭＳ ゴシック" pitchFamily="49" charset="-128"/>
              </a:rPr>
              <a:t>・</a:t>
            </a:r>
            <a:r>
              <a:rPr lang="en-US" altLang="ja-JP" sz="1600">
                <a:solidFill>
                  <a:srgbClr val="000066"/>
                </a:solidFill>
                <a:latin typeface="Calibri" pitchFamily="34" charset="0"/>
                <a:ea typeface="ＭＳ ゴシック" pitchFamily="49" charset="-128"/>
              </a:rPr>
              <a:t>Construction of Data Base of </a:t>
            </a:r>
            <a:r>
              <a:rPr lang="en-US" altLang="ja-JP" sz="1600" u="sng">
                <a:solidFill>
                  <a:srgbClr val="FF0000"/>
                </a:solidFill>
                <a:latin typeface="Calibri" pitchFamily="34" charset="0"/>
                <a:ea typeface="ＭＳ ゴシック" pitchFamily="49" charset="-128"/>
              </a:rPr>
              <a:t>Common Vocabulary </a:t>
            </a:r>
          </a:p>
          <a:p>
            <a:pPr eaLnBrk="1" hangingPunct="1">
              <a:spcBef>
                <a:spcPct val="0"/>
              </a:spcBef>
              <a:buFontTx/>
              <a:buNone/>
            </a:pPr>
            <a:r>
              <a:rPr lang="en-US" altLang="ja-JP" sz="1600">
                <a:solidFill>
                  <a:srgbClr val="FF0000"/>
                </a:solidFill>
                <a:latin typeface="Calibri" pitchFamily="34" charset="0"/>
                <a:ea typeface="ＭＳ ゴシック" pitchFamily="49" charset="-128"/>
              </a:rPr>
              <a:t>     </a:t>
            </a:r>
            <a:r>
              <a:rPr lang="en-US" altLang="ja-JP" sz="1600" u="sng">
                <a:solidFill>
                  <a:srgbClr val="FF0000"/>
                </a:solidFill>
                <a:latin typeface="Calibri" pitchFamily="34" charset="0"/>
                <a:ea typeface="ＭＳ ゴシック" pitchFamily="49" charset="-128"/>
              </a:rPr>
              <a:t>Base</a:t>
            </a:r>
            <a:r>
              <a:rPr lang="ja-JP" altLang="en-US" sz="1600">
                <a:solidFill>
                  <a:srgbClr val="000066"/>
                </a:solidFill>
                <a:latin typeface="Calibri" pitchFamily="34" charset="0"/>
                <a:ea typeface="ＭＳ ゴシック" pitchFamily="49" charset="-128"/>
              </a:rPr>
              <a:t> </a:t>
            </a:r>
            <a:endParaRPr lang="en-US" altLang="ja-JP" sz="1600">
              <a:solidFill>
                <a:srgbClr val="000066"/>
              </a:solidFill>
              <a:latin typeface="Calibri" pitchFamily="34" charset="0"/>
              <a:ea typeface="ＭＳ ゴシック" pitchFamily="49" charset="-128"/>
            </a:endParaRPr>
          </a:p>
          <a:p>
            <a:pPr eaLnBrk="1" hangingPunct="1">
              <a:spcBef>
                <a:spcPct val="0"/>
              </a:spcBef>
              <a:buFontTx/>
              <a:buNone/>
            </a:pPr>
            <a:r>
              <a:rPr lang="ja-JP" altLang="en-US" sz="1600">
                <a:solidFill>
                  <a:srgbClr val="000066"/>
                </a:solidFill>
                <a:latin typeface="Calibri" pitchFamily="34" charset="0"/>
                <a:ea typeface="ＭＳ ゴシック" pitchFamily="49" charset="-128"/>
              </a:rPr>
              <a:t>・</a:t>
            </a:r>
            <a:r>
              <a:rPr lang="en-US" altLang="ja-JP" sz="1600">
                <a:solidFill>
                  <a:srgbClr val="000066"/>
                </a:solidFill>
                <a:latin typeface="Calibri" pitchFamily="34" charset="0"/>
                <a:ea typeface="ＭＳ ゴシック" pitchFamily="49" charset="-128"/>
              </a:rPr>
              <a:t>Verification Test by Local Authorities Making Use </a:t>
            </a:r>
          </a:p>
          <a:p>
            <a:pPr eaLnBrk="1" hangingPunct="1">
              <a:spcBef>
                <a:spcPct val="0"/>
              </a:spcBef>
              <a:buFontTx/>
              <a:buNone/>
            </a:pPr>
            <a:r>
              <a:rPr lang="en-US" altLang="ja-JP" sz="1600">
                <a:solidFill>
                  <a:srgbClr val="000066"/>
                </a:solidFill>
                <a:latin typeface="Calibri" pitchFamily="34" charset="0"/>
                <a:ea typeface="ＭＳ ゴシック" pitchFamily="49" charset="-128"/>
              </a:rPr>
              <a:t>     of Common Vocabulary Base </a:t>
            </a:r>
          </a:p>
          <a:p>
            <a:pPr eaLnBrk="1" hangingPunct="1">
              <a:spcBef>
                <a:spcPct val="0"/>
              </a:spcBef>
              <a:buFontTx/>
              <a:buNone/>
            </a:pPr>
            <a:r>
              <a:rPr lang="ja-JP" altLang="en-US" sz="1600">
                <a:solidFill>
                  <a:srgbClr val="000066"/>
                </a:solidFill>
                <a:latin typeface="Calibri" pitchFamily="34" charset="0"/>
                <a:ea typeface="ＭＳ ゴシック" pitchFamily="49" charset="-128"/>
              </a:rPr>
              <a:t>・</a:t>
            </a:r>
            <a:r>
              <a:rPr lang="en-US" altLang="ja-JP" sz="1600">
                <a:solidFill>
                  <a:srgbClr val="000066"/>
                </a:solidFill>
                <a:latin typeface="Calibri" pitchFamily="34" charset="0"/>
                <a:ea typeface="ＭＳ ゴシック" pitchFamily="49" charset="-128"/>
              </a:rPr>
              <a:t>Dissemination &amp; Promotion of Textual Data Base </a:t>
            </a:r>
            <a:endParaRPr lang="ja-JP" altLang="en-US" sz="1600">
              <a:solidFill>
                <a:srgbClr val="000066"/>
              </a:solidFill>
              <a:latin typeface="Calibri" pitchFamily="34" charset="0"/>
              <a:ea typeface="ＭＳ ゴシック" pitchFamily="49" charset="-128"/>
            </a:endParaRPr>
          </a:p>
        </p:txBody>
      </p:sp>
      <p:sp>
        <p:nvSpPr>
          <p:cNvPr id="22" name="下矢印 21"/>
          <p:cNvSpPr/>
          <p:nvPr/>
        </p:nvSpPr>
        <p:spPr>
          <a:xfrm>
            <a:off x="3873500" y="4005263"/>
            <a:ext cx="2179638" cy="1200150"/>
          </a:xfrm>
          <a:prstGeom prst="downArrow">
            <a:avLst>
              <a:gd name="adj1" fmla="val 50000"/>
              <a:gd name="adj2" fmla="val 34901"/>
            </a:avLst>
          </a:prstGeom>
        </p:spPr>
        <p:style>
          <a:lnRef idx="3">
            <a:schemeClr val="lt1"/>
          </a:lnRef>
          <a:fillRef idx="1">
            <a:schemeClr val="accent3"/>
          </a:fillRef>
          <a:effectRef idx="1">
            <a:schemeClr val="accent3"/>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38928" name="テキスト ボックス 19"/>
          <p:cNvSpPr txBox="1">
            <a:spLocks noChangeArrowheads="1"/>
          </p:cNvSpPr>
          <p:nvPr/>
        </p:nvSpPr>
        <p:spPr bwMode="auto">
          <a:xfrm>
            <a:off x="560388" y="765175"/>
            <a:ext cx="1439862"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2800">
                <a:solidFill>
                  <a:srgbClr val="000066"/>
                </a:solidFill>
                <a:latin typeface="Calibri" pitchFamily="34" charset="0"/>
                <a:ea typeface="ＭＳ ゴシック" pitchFamily="49" charset="-128"/>
              </a:rPr>
              <a:t>  METI</a:t>
            </a:r>
            <a:endParaRPr lang="ja-JP" altLang="en-US" sz="2800">
              <a:solidFill>
                <a:srgbClr val="000066"/>
              </a:solidFill>
              <a:latin typeface="Calibri" pitchFamily="34" charset="0"/>
              <a:ea typeface="ＭＳ ゴシック" pitchFamily="49" charset="-128"/>
            </a:endParaRPr>
          </a:p>
        </p:txBody>
      </p:sp>
      <p:sp>
        <p:nvSpPr>
          <p:cNvPr id="5" name="テキスト ボックス 4"/>
          <p:cNvSpPr txBox="1"/>
          <p:nvPr/>
        </p:nvSpPr>
        <p:spPr>
          <a:xfrm>
            <a:off x="2649538" y="4292600"/>
            <a:ext cx="4824412" cy="584200"/>
          </a:xfrm>
          <a:prstGeom prst="rect">
            <a:avLst/>
          </a:prstGeom>
          <a:ln/>
        </p:spPr>
        <p:style>
          <a:lnRef idx="2">
            <a:schemeClr val="accent3"/>
          </a:lnRef>
          <a:fillRef idx="1">
            <a:schemeClr val="lt1"/>
          </a:fillRef>
          <a:effectRef idx="0">
            <a:schemeClr val="accent3"/>
          </a:effectRef>
          <a:fontRef idx="minor">
            <a:schemeClr val="dk1"/>
          </a:fontRef>
        </p:style>
        <p:txBody>
          <a:bodyPr>
            <a:spAutoFit/>
          </a:bodyPr>
          <a:lstStyle/>
          <a:p>
            <a:pPr algn="ctr" eaLnBrk="1" hangingPunct="1">
              <a:defRPr/>
            </a:pPr>
            <a:r>
              <a:rPr lang="en-US" altLang="ja-JP" sz="1600" dirty="0">
                <a:solidFill>
                  <a:schemeClr val="tx1"/>
                </a:solidFill>
                <a:latin typeface="Calibri" panose="020F0502020204030204" pitchFamily="34" charset="0"/>
                <a:ea typeface="ＭＳ ゴシック" pitchFamily="49" charset="-128"/>
              </a:rPr>
              <a:t>Promotion of Information Provision to Government Offices and Local Authorities </a:t>
            </a:r>
            <a:endParaRPr lang="ja-JP" altLang="en-US" sz="1600" dirty="0">
              <a:solidFill>
                <a:schemeClr val="tx1"/>
              </a:solidFill>
              <a:latin typeface="Calibri" panose="020F0502020204030204" pitchFamily="34" charset="0"/>
              <a:ea typeface="ＭＳ ゴシック" pitchFamily="49" charset="-128"/>
            </a:endParaRPr>
          </a:p>
        </p:txBody>
      </p:sp>
      <p:sp>
        <p:nvSpPr>
          <p:cNvPr id="6" name="左中かっこ 5"/>
          <p:cNvSpPr/>
          <p:nvPr/>
        </p:nvSpPr>
        <p:spPr>
          <a:xfrm>
            <a:off x="200025" y="5313363"/>
            <a:ext cx="360363" cy="1427162"/>
          </a:xfrm>
          <a:prstGeom prst="leftBrace">
            <a:avLst/>
          </a:prstGeom>
          <a:ln w="28575">
            <a:solidFill>
              <a:schemeClr val="accent1"/>
            </a:solidFill>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ja-JP" altLang="en-US"/>
          </a:p>
        </p:txBody>
      </p:sp>
      <p:pic>
        <p:nvPicPr>
          <p:cNvPr id="38931" name="Picture 21" descr="\\mpci990001.ring.meti.go.jp\Ddrive\INCA0808\ドキュメント\My Pictures\opendatameti9.30.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94613" y="4292600"/>
            <a:ext cx="1982787" cy="102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スライド番号プレースホルダー 1"/>
          <p:cNvSpPr>
            <a:spLocks noGrp="1"/>
          </p:cNvSpPr>
          <p:nvPr>
            <p:ph type="sldNum" sz="quarter" idx="10"/>
          </p:nvPr>
        </p:nvSpPr>
        <p:spPr>
          <a:xfrm>
            <a:off x="7616825" y="6553200"/>
            <a:ext cx="2311400" cy="47625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spcBef>
                <a:spcPct val="0"/>
              </a:spcBef>
              <a:buFontTx/>
              <a:buNone/>
            </a:pPr>
            <a:fld id="{E1239EB1-69AF-49F9-9F77-EE5A6CB5FD1E}" type="slidenum">
              <a:rPr lang="en-US" altLang="ja-JP" sz="1400" b="1">
                <a:solidFill>
                  <a:srgbClr val="000000"/>
                </a:solidFill>
                <a:latin typeface="ＭＳ ゴシック" pitchFamily="49" charset="-128"/>
                <a:ea typeface="ＭＳ ゴシック" pitchFamily="49" charset="-128"/>
              </a:rPr>
              <a:pPr>
                <a:spcBef>
                  <a:spcPct val="0"/>
                </a:spcBef>
                <a:buFontTx/>
                <a:buNone/>
              </a:pPr>
              <a:t>10</a:t>
            </a:fld>
            <a:endParaRPr lang="en-US" altLang="ja-JP" sz="1400" b="1">
              <a:solidFill>
                <a:srgbClr val="000000"/>
              </a:solidFill>
              <a:latin typeface="ＭＳ ゴシック" pitchFamily="49" charset="-128"/>
              <a:ea typeface="ＭＳ ゴシック" pitchFamily="49" charset="-128"/>
            </a:endParaRPr>
          </a:p>
        </p:txBody>
      </p:sp>
      <p:sp>
        <p:nvSpPr>
          <p:cNvPr id="39939" name="タイトル 1"/>
          <p:cNvSpPr txBox="1">
            <a:spLocks/>
          </p:cNvSpPr>
          <p:nvPr/>
        </p:nvSpPr>
        <p:spPr bwMode="auto">
          <a:xfrm>
            <a:off x="200025" y="115888"/>
            <a:ext cx="7921625"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spcBef>
                <a:spcPct val="0"/>
              </a:spcBef>
              <a:buFontTx/>
              <a:buNone/>
            </a:pPr>
            <a:endParaRPr lang="ja-JP" altLang="en-US" sz="2400">
              <a:solidFill>
                <a:srgbClr val="3333FF"/>
              </a:solidFill>
              <a:latin typeface="ＭＳ ゴシック" pitchFamily="49" charset="-128"/>
              <a:ea typeface="ＭＳ ゴシック" pitchFamily="49" charset="-128"/>
            </a:endParaRPr>
          </a:p>
        </p:txBody>
      </p:sp>
      <p:sp>
        <p:nvSpPr>
          <p:cNvPr id="39940" name="コンテンツ プレースホルダー 2"/>
          <p:cNvSpPr txBox="1">
            <a:spLocks/>
          </p:cNvSpPr>
          <p:nvPr/>
        </p:nvSpPr>
        <p:spPr bwMode="auto">
          <a:xfrm>
            <a:off x="271463" y="2070100"/>
            <a:ext cx="9505950"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a:buFontTx/>
              <a:buNone/>
            </a:pPr>
            <a:r>
              <a:rPr lang="en-US" altLang="ja-JP" sz="4400" b="0">
                <a:solidFill>
                  <a:srgbClr val="000000"/>
                </a:solidFill>
                <a:latin typeface="Calibri" pitchFamily="34" charset="0"/>
                <a:ea typeface="ＭＳ ゴシック" pitchFamily="49" charset="-128"/>
              </a:rPr>
              <a:t>Thank you for your attention.</a:t>
            </a:r>
          </a:p>
        </p:txBody>
      </p:sp>
      <p:pic>
        <p:nvPicPr>
          <p:cNvPr id="39941"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9942" name="コンテンツ プレースホルダー 2"/>
          <p:cNvSpPr txBox="1">
            <a:spLocks/>
          </p:cNvSpPr>
          <p:nvPr/>
        </p:nvSpPr>
        <p:spPr bwMode="auto">
          <a:xfrm>
            <a:off x="177800" y="4437063"/>
            <a:ext cx="9505950" cy="151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a:buFontTx/>
              <a:buNone/>
            </a:pPr>
            <a:r>
              <a:rPr lang="en-US" altLang="ja-JP" sz="2800" b="0">
                <a:solidFill>
                  <a:srgbClr val="000000"/>
                </a:solidFill>
                <a:latin typeface="Calibri" pitchFamily="34" charset="0"/>
                <a:ea typeface="ＭＳ ゴシック" pitchFamily="49" charset="-128"/>
              </a:rPr>
              <a:t>For queries or comments, please contact</a:t>
            </a:r>
          </a:p>
          <a:p>
            <a:pPr algn="ctr">
              <a:buFontTx/>
              <a:buNone/>
            </a:pPr>
            <a:r>
              <a:rPr lang="en-US" altLang="ja-JP" sz="2800" b="0">
                <a:solidFill>
                  <a:srgbClr val="000000"/>
                </a:solidFill>
                <a:latin typeface="ＭＳ ゴシック" pitchFamily="49" charset="-128"/>
                <a:ea typeface="ＭＳ ゴシック" pitchFamily="49" charset="-128"/>
                <a:hlinkClick r:id="rId3"/>
              </a:rPr>
              <a:t>wada-takashi@meti.go.jp</a:t>
            </a:r>
            <a:endParaRPr lang="en-US" altLang="ja-JP" sz="2800" b="0">
              <a:solidFill>
                <a:srgbClr val="000000"/>
              </a:solidFill>
              <a:latin typeface="ＭＳ ゴシック" pitchFamily="49" charset="-128"/>
              <a:ea typeface="ＭＳ ゴシック" pitchFamily="49" charset="-128"/>
            </a:endParaRPr>
          </a:p>
          <a:p>
            <a:pPr algn="ctr">
              <a:buFontTx/>
              <a:buNone/>
            </a:pPr>
            <a:endParaRPr lang="en-US" altLang="ja-JP" sz="2800" b="0">
              <a:solidFill>
                <a:srgbClr val="000000"/>
              </a:solidFill>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タイトル 1"/>
          <p:cNvSpPr>
            <a:spLocks noGrp="1"/>
          </p:cNvSpPr>
          <p:nvPr>
            <p:ph type="title"/>
          </p:nvPr>
        </p:nvSpPr>
        <p:spPr/>
        <p:txBody>
          <a:bodyPr/>
          <a:lstStyle/>
          <a:p>
            <a:r>
              <a:rPr kumimoji="1" lang="en-US" altLang="ja-JP" smtClean="0">
                <a:latin typeface="Arial Unicode MS" pitchFamily="50" charset="-128"/>
                <a:ea typeface="Arial Unicode MS" pitchFamily="50" charset="-128"/>
                <a:cs typeface="Arial Unicode MS" pitchFamily="50" charset="-128"/>
              </a:rPr>
              <a:t>Chronology of Activities of METI </a:t>
            </a:r>
            <a:endParaRPr kumimoji="1" lang="ja-JP" altLang="en-US" smtClean="0">
              <a:latin typeface="Arial Unicode MS" pitchFamily="50" charset="-128"/>
              <a:ea typeface="Arial Unicode MS" pitchFamily="50" charset="-128"/>
              <a:cs typeface="Arial Unicode MS" pitchFamily="50" charset="-128"/>
            </a:endParaRPr>
          </a:p>
        </p:txBody>
      </p:sp>
      <p:sp>
        <p:nvSpPr>
          <p:cNvPr id="28675" name="スライド番号プレースホルダ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spcBef>
                <a:spcPct val="0"/>
              </a:spcBef>
              <a:buFontTx/>
              <a:buNone/>
            </a:pPr>
            <a:fld id="{BE4DBE0F-2D45-4879-8190-D89719097C36}" type="slidenum">
              <a:rPr lang="en-US" altLang="ja-JP" sz="1400" b="1">
                <a:solidFill>
                  <a:srgbClr val="000000"/>
                </a:solidFill>
                <a:latin typeface="ＭＳ ゴシック" pitchFamily="49" charset="-128"/>
                <a:ea typeface="ＭＳ ゴシック" pitchFamily="49" charset="-128"/>
              </a:rPr>
              <a:pPr>
                <a:spcBef>
                  <a:spcPct val="0"/>
                </a:spcBef>
                <a:buFontTx/>
                <a:buNone/>
              </a:pPr>
              <a:t>1</a:t>
            </a:fld>
            <a:endParaRPr lang="en-US" altLang="ja-JP" sz="1400" b="1">
              <a:solidFill>
                <a:srgbClr val="000000"/>
              </a:solidFill>
              <a:latin typeface="ＭＳ ゴシック" pitchFamily="49" charset="-128"/>
              <a:ea typeface="ＭＳ ゴシック" pitchFamily="49" charset="-128"/>
            </a:endParaRPr>
          </a:p>
        </p:txBody>
      </p:sp>
      <p:sp>
        <p:nvSpPr>
          <p:cNvPr id="57" name="ホームベース 56"/>
          <p:cNvSpPr/>
          <p:nvPr/>
        </p:nvSpPr>
        <p:spPr bwMode="auto">
          <a:xfrm rot="5400000">
            <a:off x="-2644774" y="3465512"/>
            <a:ext cx="6121400" cy="574675"/>
          </a:xfrm>
          <a:prstGeom prst="homePlate">
            <a:avLst>
              <a:gd name="adj" fmla="val 41160"/>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28677" name="テキスト ボックス 9"/>
          <p:cNvSpPr txBox="1">
            <a:spLocks noChangeArrowheads="1"/>
          </p:cNvSpPr>
          <p:nvPr/>
        </p:nvSpPr>
        <p:spPr bwMode="auto">
          <a:xfrm>
            <a:off x="128588" y="703263"/>
            <a:ext cx="492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a:solidFill>
                  <a:srgbClr val="FFFFFF"/>
                </a:solidFill>
                <a:latin typeface="ＭＳ ゴシック" pitchFamily="49" charset="-128"/>
                <a:ea typeface="ＭＳ ゴシック" pitchFamily="49" charset="-128"/>
              </a:rPr>
              <a:t>2008</a:t>
            </a:r>
            <a:endParaRPr lang="ja-JP" altLang="en-US" sz="1200">
              <a:solidFill>
                <a:srgbClr val="FFFFFF"/>
              </a:solidFill>
              <a:latin typeface="ＭＳ ゴシック" pitchFamily="49" charset="-128"/>
              <a:ea typeface="ＭＳ ゴシック" pitchFamily="49" charset="-128"/>
            </a:endParaRPr>
          </a:p>
        </p:txBody>
      </p:sp>
      <p:sp>
        <p:nvSpPr>
          <p:cNvPr id="28678" name="テキスト ボックス 10"/>
          <p:cNvSpPr txBox="1">
            <a:spLocks noChangeArrowheads="1"/>
          </p:cNvSpPr>
          <p:nvPr/>
        </p:nvSpPr>
        <p:spPr bwMode="auto">
          <a:xfrm>
            <a:off x="128588" y="3656013"/>
            <a:ext cx="492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a:solidFill>
                  <a:srgbClr val="FFFFFF"/>
                </a:solidFill>
                <a:latin typeface="ＭＳ ゴシック" pitchFamily="49" charset="-128"/>
                <a:ea typeface="ＭＳ ゴシック" pitchFamily="49" charset="-128"/>
              </a:rPr>
              <a:t>2012</a:t>
            </a:r>
            <a:endParaRPr lang="ja-JP" altLang="en-US" sz="1200">
              <a:solidFill>
                <a:srgbClr val="FFFFFF"/>
              </a:solidFill>
              <a:latin typeface="ＭＳ ゴシック" pitchFamily="49" charset="-128"/>
              <a:ea typeface="ＭＳ ゴシック" pitchFamily="49" charset="-128"/>
            </a:endParaRPr>
          </a:p>
        </p:txBody>
      </p:sp>
      <p:sp>
        <p:nvSpPr>
          <p:cNvPr id="28679" name="テキスト ボックス 12"/>
          <p:cNvSpPr txBox="1">
            <a:spLocks noChangeArrowheads="1"/>
          </p:cNvSpPr>
          <p:nvPr/>
        </p:nvSpPr>
        <p:spPr bwMode="auto">
          <a:xfrm>
            <a:off x="128588" y="1196975"/>
            <a:ext cx="492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a:solidFill>
                  <a:srgbClr val="FFFFFF"/>
                </a:solidFill>
                <a:latin typeface="ＭＳ ゴシック" pitchFamily="49" charset="-128"/>
                <a:ea typeface="ＭＳ ゴシック" pitchFamily="49" charset="-128"/>
              </a:rPr>
              <a:t>2009</a:t>
            </a:r>
            <a:endParaRPr lang="ja-JP" altLang="en-US" sz="1200">
              <a:solidFill>
                <a:srgbClr val="FFFFFF"/>
              </a:solidFill>
              <a:latin typeface="ＭＳ ゴシック" pitchFamily="49" charset="-128"/>
              <a:ea typeface="ＭＳ ゴシック" pitchFamily="49" charset="-128"/>
            </a:endParaRPr>
          </a:p>
        </p:txBody>
      </p:sp>
      <p:sp>
        <p:nvSpPr>
          <p:cNvPr id="28680" name="テキスト ボックス 13"/>
          <p:cNvSpPr txBox="1">
            <a:spLocks noChangeArrowheads="1"/>
          </p:cNvSpPr>
          <p:nvPr/>
        </p:nvSpPr>
        <p:spPr bwMode="auto">
          <a:xfrm>
            <a:off x="128588" y="1844675"/>
            <a:ext cx="492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a:solidFill>
                  <a:srgbClr val="FFFFFF"/>
                </a:solidFill>
                <a:latin typeface="ＭＳ ゴシック" pitchFamily="49" charset="-128"/>
                <a:ea typeface="ＭＳ ゴシック" pitchFamily="49" charset="-128"/>
              </a:rPr>
              <a:t>2010</a:t>
            </a:r>
            <a:endParaRPr lang="ja-JP" altLang="en-US" sz="1200">
              <a:solidFill>
                <a:srgbClr val="FFFFFF"/>
              </a:solidFill>
              <a:latin typeface="ＭＳ ゴシック" pitchFamily="49" charset="-128"/>
              <a:ea typeface="ＭＳ ゴシック" pitchFamily="49" charset="-128"/>
            </a:endParaRPr>
          </a:p>
        </p:txBody>
      </p:sp>
      <p:sp>
        <p:nvSpPr>
          <p:cNvPr id="28681" name="テキスト ボックス 14"/>
          <p:cNvSpPr txBox="1">
            <a:spLocks noChangeArrowheads="1"/>
          </p:cNvSpPr>
          <p:nvPr/>
        </p:nvSpPr>
        <p:spPr bwMode="auto">
          <a:xfrm>
            <a:off x="133350" y="2636838"/>
            <a:ext cx="492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a:solidFill>
                  <a:srgbClr val="FFFFFF"/>
                </a:solidFill>
                <a:latin typeface="ＭＳ ゴシック" pitchFamily="49" charset="-128"/>
                <a:ea typeface="ＭＳ ゴシック" pitchFamily="49" charset="-128"/>
              </a:rPr>
              <a:t>2011</a:t>
            </a:r>
            <a:endParaRPr lang="ja-JP" altLang="en-US" sz="1200">
              <a:solidFill>
                <a:srgbClr val="FFFFFF"/>
              </a:solidFill>
              <a:latin typeface="ＭＳ ゴシック" pitchFamily="49" charset="-128"/>
              <a:ea typeface="ＭＳ ゴシック" pitchFamily="49" charset="-128"/>
            </a:endParaRPr>
          </a:p>
        </p:txBody>
      </p:sp>
      <p:sp>
        <p:nvSpPr>
          <p:cNvPr id="104" name="テキスト ボックス 10"/>
          <p:cNvSpPr txBox="1">
            <a:spLocks noChangeArrowheads="1"/>
          </p:cNvSpPr>
          <p:nvPr/>
        </p:nvSpPr>
        <p:spPr bwMode="auto">
          <a:xfrm>
            <a:off x="909638" y="4552950"/>
            <a:ext cx="7283450" cy="493713"/>
          </a:xfrm>
          <a:prstGeom prst="wedgeRoundRectCallout">
            <a:avLst>
              <a:gd name="adj1" fmla="val -42328"/>
              <a:gd name="adj2" fmla="val 13767"/>
              <a:gd name="adj3" fmla="val 16667"/>
            </a:avLst>
          </a:prstGeom>
          <a:solidFill>
            <a:schemeClr val="accent6">
              <a:lumMod val="20000"/>
              <a:lumOff val="80000"/>
            </a:schemeClr>
          </a:solidFill>
          <a:ln>
            <a:solidFill>
              <a:schemeClr val="accent2"/>
            </a:solidFill>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marL="266529" indent="-266529" eaLnBrk="1" hangingPunct="1">
              <a:defRPr/>
            </a:pPr>
            <a:r>
              <a:rPr lang="en-US" altLang="ja-JP" sz="1200" dirty="0">
                <a:solidFill>
                  <a:prstClr val="black"/>
                </a:solidFill>
                <a:latin typeface="ＭＳ ゴシック" pitchFamily="49" charset="-128"/>
                <a:ea typeface="ＭＳ ゴシック" pitchFamily="49" charset="-128"/>
              </a:rPr>
              <a:t>2012.8 </a:t>
            </a:r>
            <a:r>
              <a:rPr lang="ja-JP" altLang="en-US"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Calibri" panose="020F0502020204030204" pitchFamily="34" charset="0"/>
                <a:ea typeface="ＭＳ ゴシック" pitchFamily="49" charset="-128"/>
              </a:rPr>
              <a:t>Installation of </a:t>
            </a:r>
            <a:r>
              <a:rPr lang="en-US" altLang="ja-JP" sz="1200" dirty="0">
                <a:solidFill>
                  <a:srgbClr val="FF0000"/>
                </a:solidFill>
                <a:latin typeface="Calibri" panose="020F0502020204030204" pitchFamily="34" charset="0"/>
                <a:ea typeface="ＭＳ ゴシック" pitchFamily="49" charset="-128"/>
              </a:rPr>
              <a:t>Government Data Working Group </a:t>
            </a:r>
            <a:endParaRPr lang="en-US" altLang="ja-JP" sz="1100" dirty="0">
              <a:solidFill>
                <a:prstClr val="black"/>
              </a:solidFill>
              <a:latin typeface="Calibri" panose="020F0502020204030204" pitchFamily="34" charset="0"/>
              <a:ea typeface="ＭＳ ゴシック" pitchFamily="49" charset="-128"/>
            </a:endParaRPr>
          </a:p>
          <a:p>
            <a:pPr marL="266529" indent="-266529" eaLnBrk="1" hangingPunct="1">
              <a:buFont typeface="Wingdings" pitchFamily="2" charset="2"/>
              <a:buChar char="u"/>
              <a:defRPr/>
            </a:pPr>
            <a:r>
              <a:rPr lang="en-US" altLang="ja-JP" sz="1100" b="0" dirty="0">
                <a:solidFill>
                  <a:prstClr val="black"/>
                </a:solidFill>
                <a:latin typeface="Calibri" panose="020F0502020204030204" pitchFamily="34" charset="0"/>
                <a:ea typeface="ＭＳ ゴシック" pitchFamily="49" charset="-128"/>
              </a:rPr>
              <a:t>Installation of Government Data working Group consisted of private sector experts, and consideration of rule setting.</a:t>
            </a:r>
          </a:p>
        </p:txBody>
      </p:sp>
      <p:sp>
        <p:nvSpPr>
          <p:cNvPr id="107" name="テキスト ボックス 10"/>
          <p:cNvSpPr txBox="1">
            <a:spLocks noChangeArrowheads="1"/>
          </p:cNvSpPr>
          <p:nvPr/>
        </p:nvSpPr>
        <p:spPr bwMode="auto">
          <a:xfrm>
            <a:off x="925513" y="5103813"/>
            <a:ext cx="7292975" cy="493712"/>
          </a:xfrm>
          <a:prstGeom prst="wedgeRoundRectCallout">
            <a:avLst>
              <a:gd name="adj1" fmla="val -37326"/>
              <a:gd name="adj2" fmla="val 14757"/>
              <a:gd name="adj3" fmla="val 16667"/>
            </a:avLst>
          </a:prstGeom>
          <a:solidFill>
            <a:schemeClr val="accent6">
              <a:lumMod val="20000"/>
              <a:lumOff val="80000"/>
            </a:schemeClr>
          </a:solidFill>
          <a:ln>
            <a:solidFill>
              <a:schemeClr val="accent2"/>
            </a:solidFill>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marL="266529" indent="-266529" eaLnBrk="1" hangingPunct="1">
              <a:defRPr/>
            </a:pPr>
            <a:r>
              <a:rPr lang="en-US" altLang="ja-JP" sz="1200" dirty="0">
                <a:solidFill>
                  <a:prstClr val="black"/>
                </a:solidFill>
                <a:latin typeface="ＭＳ ゴシック" pitchFamily="49" charset="-128"/>
                <a:ea typeface="ＭＳ ゴシック" pitchFamily="49" charset="-128"/>
              </a:rPr>
              <a:t>2013.1 </a:t>
            </a:r>
            <a:r>
              <a:rPr lang="ja-JP" altLang="en-US"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Calibri" panose="020F0502020204030204" pitchFamily="34" charset="0"/>
                <a:ea typeface="ＭＳ ゴシック" pitchFamily="49" charset="-128"/>
              </a:rPr>
              <a:t> Installation of </a:t>
            </a:r>
            <a:r>
              <a:rPr lang="en-US" altLang="ja-JP" sz="1100" dirty="0">
                <a:solidFill>
                  <a:srgbClr val="FF0000"/>
                </a:solidFill>
                <a:latin typeface="Calibri" panose="020F0502020204030204" pitchFamily="34" charset="0"/>
                <a:ea typeface="ＭＳ ゴシック" pitchFamily="49" charset="-128"/>
              </a:rPr>
              <a:t>“Open DATA METI” (β</a:t>
            </a:r>
            <a:r>
              <a:rPr lang="ja-JP" altLang="en-US" sz="1100" dirty="0">
                <a:solidFill>
                  <a:srgbClr val="FF0000"/>
                </a:solidFill>
                <a:latin typeface="Calibri" panose="020F0502020204030204" pitchFamily="34" charset="0"/>
                <a:ea typeface="ＭＳ ゴシック" pitchFamily="49" charset="-128"/>
              </a:rPr>
              <a:t> </a:t>
            </a:r>
            <a:r>
              <a:rPr lang="en-US" altLang="ja-JP" sz="1100" dirty="0">
                <a:solidFill>
                  <a:srgbClr val="FF0000"/>
                </a:solidFill>
                <a:latin typeface="Calibri" panose="020F0502020204030204" pitchFamily="34" charset="0"/>
                <a:ea typeface="ＭＳ ゴシック" pitchFamily="49" charset="-128"/>
              </a:rPr>
              <a:t>version)</a:t>
            </a:r>
            <a:r>
              <a:rPr lang="ja-JP" altLang="en-US" sz="1200" dirty="0">
                <a:solidFill>
                  <a:prstClr val="black"/>
                </a:solidFill>
                <a:latin typeface="ＭＳ ゴシック" pitchFamily="49" charset="-128"/>
                <a:ea typeface="ＭＳ ゴシック" pitchFamily="49" charset="-128"/>
              </a:rPr>
              <a:t> </a:t>
            </a:r>
            <a:endParaRPr lang="en-US" altLang="ja-JP" sz="1200" dirty="0">
              <a:solidFill>
                <a:prstClr val="black"/>
              </a:solidFill>
              <a:latin typeface="ＭＳ ゴシック" pitchFamily="49" charset="-128"/>
              <a:ea typeface="ＭＳ ゴシック" pitchFamily="49" charset="-128"/>
            </a:endParaRPr>
          </a:p>
          <a:p>
            <a:pPr marL="266529" indent="-266529" eaLnBrk="1" hangingPunct="1">
              <a:buFont typeface="Wingdings" pitchFamily="2" charset="2"/>
              <a:buChar char="u"/>
              <a:defRPr/>
            </a:pPr>
            <a:r>
              <a:rPr lang="en-US" altLang="ja-JP" sz="1100" b="0" dirty="0">
                <a:solidFill>
                  <a:prstClr val="black"/>
                </a:solidFill>
                <a:latin typeface="Calibri" panose="020F0502020204030204" pitchFamily="34" charset="0"/>
                <a:ea typeface="ＭＳ ゴシック" pitchFamily="49" charset="-128"/>
              </a:rPr>
              <a:t>The data catalogue site that was the first ever such site created by government offices.</a:t>
            </a:r>
            <a:r>
              <a:rPr lang="ja-JP" altLang="en-US" sz="1100" b="0" dirty="0">
                <a:solidFill>
                  <a:prstClr val="black"/>
                </a:solidFill>
                <a:latin typeface="Calibri" panose="020F0502020204030204" pitchFamily="34" charset="0"/>
                <a:ea typeface="ＭＳ ゴシック" pitchFamily="49" charset="-128"/>
              </a:rPr>
              <a:t> </a:t>
            </a:r>
            <a:r>
              <a:rPr lang="en-US" altLang="ja-JP" sz="1100" b="0" dirty="0">
                <a:solidFill>
                  <a:prstClr val="black"/>
                </a:solidFill>
                <a:latin typeface="Calibri" panose="020F0502020204030204" pitchFamily="34" charset="0"/>
                <a:ea typeface="ＭＳ ゴシック" pitchFamily="49" charset="-128"/>
              </a:rPr>
              <a:t>It targets METI’s data. </a:t>
            </a:r>
          </a:p>
        </p:txBody>
      </p:sp>
      <p:sp>
        <p:nvSpPr>
          <p:cNvPr id="109" name="テキスト ボックス 10"/>
          <p:cNvSpPr txBox="1">
            <a:spLocks noChangeArrowheads="1"/>
          </p:cNvSpPr>
          <p:nvPr/>
        </p:nvSpPr>
        <p:spPr bwMode="auto">
          <a:xfrm>
            <a:off x="908050" y="5699125"/>
            <a:ext cx="7283450" cy="306388"/>
          </a:xfrm>
          <a:prstGeom prst="wedgeRoundRectCallout">
            <a:avLst>
              <a:gd name="adj1" fmla="val -40001"/>
              <a:gd name="adj2" fmla="val 274"/>
              <a:gd name="adj3" fmla="val 16667"/>
            </a:avLst>
          </a:prstGeom>
          <a:solidFill>
            <a:schemeClr val="accent6">
              <a:lumMod val="20000"/>
              <a:lumOff val="80000"/>
            </a:schemeClr>
          </a:solidFill>
          <a:ln>
            <a:solidFill>
              <a:schemeClr val="accent2"/>
            </a:solidFill>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marL="266529" indent="-266529" eaLnBrk="1" hangingPunct="1">
              <a:defRPr/>
            </a:pPr>
            <a:r>
              <a:rPr lang="en-US" altLang="ja-JP" sz="1200" dirty="0">
                <a:solidFill>
                  <a:prstClr val="black"/>
                </a:solidFill>
                <a:latin typeface="ＭＳ ゴシック" pitchFamily="49" charset="-128"/>
                <a:ea typeface="ＭＳ ゴシック" pitchFamily="49" charset="-128"/>
              </a:rPr>
              <a:t>2013.3 </a:t>
            </a:r>
            <a:r>
              <a:rPr lang="en-US" altLang="ja-JP" sz="1100" dirty="0">
                <a:solidFill>
                  <a:prstClr val="black"/>
                </a:solidFill>
                <a:latin typeface="Calibri" panose="020F0502020204030204" pitchFamily="34" charset="0"/>
                <a:ea typeface="ＭＳ ゴシック" pitchFamily="49" charset="-128"/>
              </a:rPr>
              <a:t>Proposed the measures to be taken as the next step in the </a:t>
            </a:r>
            <a:r>
              <a:rPr lang="en-US" altLang="ja-JP" sz="1100" dirty="0">
                <a:latin typeface="Calibri" panose="020F0502020204030204" pitchFamily="34" charset="0"/>
                <a:ea typeface="Arial Unicode MS" panose="020B0604020202020204" pitchFamily="50" charset="-128"/>
                <a:cs typeface="Arial Unicode MS" panose="020B0604020202020204" pitchFamily="50" charset="-128"/>
              </a:rPr>
              <a:t>E-Government Open Data Working Level Meeting</a:t>
            </a:r>
            <a:endParaRPr lang="en-US" altLang="ja-JP" sz="1100" dirty="0">
              <a:solidFill>
                <a:srgbClr val="FF0000"/>
              </a:solidFill>
              <a:latin typeface="Calibri" panose="020F0502020204030204" pitchFamily="34" charset="0"/>
              <a:ea typeface="ＭＳ ゴシック" pitchFamily="49" charset="-128"/>
            </a:endParaRPr>
          </a:p>
        </p:txBody>
      </p:sp>
      <p:sp>
        <p:nvSpPr>
          <p:cNvPr id="111" name="テキスト ボックス 10"/>
          <p:cNvSpPr txBox="1">
            <a:spLocks noChangeArrowheads="1"/>
          </p:cNvSpPr>
          <p:nvPr/>
        </p:nvSpPr>
        <p:spPr bwMode="auto">
          <a:xfrm>
            <a:off x="909638" y="6048375"/>
            <a:ext cx="7283450" cy="509588"/>
          </a:xfrm>
          <a:prstGeom prst="wedgeRoundRectCallout">
            <a:avLst>
              <a:gd name="adj1" fmla="val -41289"/>
              <a:gd name="adj2" fmla="val 2044"/>
              <a:gd name="adj3" fmla="val 16667"/>
            </a:avLst>
          </a:prstGeom>
          <a:solidFill>
            <a:schemeClr val="accent6">
              <a:lumMod val="20000"/>
              <a:lumOff val="80000"/>
            </a:schemeClr>
          </a:solidFill>
          <a:ln>
            <a:solidFill>
              <a:schemeClr val="accent2"/>
            </a:solidFill>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marL="266529" indent="-266529" eaLnBrk="1" hangingPunct="1">
              <a:defRPr/>
            </a:pPr>
            <a:r>
              <a:rPr lang="en-US" altLang="ja-JP" sz="1200" dirty="0">
                <a:solidFill>
                  <a:prstClr val="black"/>
                </a:solidFill>
                <a:latin typeface="ＭＳ ゴシック" pitchFamily="49" charset="-128"/>
                <a:ea typeface="ＭＳ ゴシック" pitchFamily="49" charset="-128"/>
              </a:rPr>
              <a:t>2013.10 </a:t>
            </a:r>
            <a:r>
              <a:rPr lang="ja-JP" altLang="en-US"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Calibri" panose="020F0502020204030204" pitchFamily="34" charset="0"/>
                <a:ea typeface="ＭＳ ゴシック" pitchFamily="49" charset="-128"/>
              </a:rPr>
              <a:t>Organizing </a:t>
            </a:r>
            <a:r>
              <a:rPr lang="en-US" altLang="ja-JP" sz="1200" dirty="0">
                <a:solidFill>
                  <a:srgbClr val="FF0000"/>
                </a:solidFill>
                <a:latin typeface="Calibri" panose="020F0502020204030204" pitchFamily="34" charset="0"/>
                <a:ea typeface="ＭＳ ゴシック" pitchFamily="49" charset="-128"/>
              </a:rPr>
              <a:t>Government Data Working Group</a:t>
            </a:r>
            <a:endParaRPr lang="en-US" altLang="ja-JP" sz="1200" dirty="0">
              <a:solidFill>
                <a:schemeClr val="tx1"/>
              </a:solidFill>
              <a:latin typeface="Calibri" panose="020F0502020204030204" pitchFamily="34" charset="0"/>
              <a:ea typeface="ＭＳ ゴシック" pitchFamily="49" charset="-128"/>
            </a:endParaRPr>
          </a:p>
          <a:p>
            <a:pPr marL="266529" indent="-266529" eaLnBrk="1" hangingPunct="1">
              <a:buFont typeface="Wingdings" pitchFamily="2" charset="2"/>
              <a:buChar char="u"/>
              <a:defRPr/>
            </a:pPr>
            <a:r>
              <a:rPr lang="ja-JP" altLang="en-US" sz="1200" b="0" dirty="0">
                <a:solidFill>
                  <a:schemeClr val="tx1"/>
                </a:solidFill>
                <a:latin typeface="Calibri" panose="020F0502020204030204" pitchFamily="34" charset="0"/>
                <a:ea typeface="ＭＳ ゴシック" pitchFamily="49" charset="-128"/>
              </a:rPr>
              <a:t>  </a:t>
            </a:r>
            <a:r>
              <a:rPr lang="en-US" altLang="ja-JP" sz="1100" b="0" dirty="0">
                <a:solidFill>
                  <a:schemeClr val="tx1"/>
                </a:solidFill>
                <a:latin typeface="Calibri" panose="020F0502020204030204" pitchFamily="34" charset="0"/>
                <a:ea typeface="ＭＳ ゴシック" pitchFamily="49" charset="-128"/>
              </a:rPr>
              <a:t>Review of the progress of open data.</a:t>
            </a:r>
            <a:r>
              <a:rPr lang="ja-JP" altLang="en-US" sz="1200" b="0" dirty="0">
                <a:solidFill>
                  <a:schemeClr val="tx1"/>
                </a:solidFill>
                <a:latin typeface="Calibri" panose="020F0502020204030204" pitchFamily="34" charset="0"/>
                <a:ea typeface="ＭＳ ゴシック" pitchFamily="49" charset="-128"/>
              </a:rPr>
              <a:t> </a:t>
            </a:r>
            <a:endParaRPr lang="en-US" altLang="ja-JP" sz="1200" b="0" dirty="0">
              <a:solidFill>
                <a:schemeClr val="tx1"/>
              </a:solidFill>
              <a:latin typeface="Calibri" panose="020F0502020204030204" pitchFamily="34" charset="0"/>
              <a:ea typeface="ＭＳ ゴシック" pitchFamily="49" charset="-128"/>
            </a:endParaRPr>
          </a:p>
        </p:txBody>
      </p:sp>
      <p:sp>
        <p:nvSpPr>
          <p:cNvPr id="2" name="フローチャート: 処理 1"/>
          <p:cNvSpPr/>
          <p:nvPr/>
        </p:nvSpPr>
        <p:spPr>
          <a:xfrm>
            <a:off x="793750" y="4102100"/>
            <a:ext cx="7424738" cy="406400"/>
          </a:xfrm>
          <a:prstGeom prst="flowChartProcess">
            <a:avLst/>
          </a:prstGeom>
          <a:solidFill>
            <a:schemeClr val="accent6">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215761" indent="-215761" eaLnBrk="1" hangingPunct="1">
              <a:defRPr/>
            </a:pPr>
            <a:r>
              <a:rPr lang="en-US" altLang="ja-JP" sz="1100" dirty="0">
                <a:solidFill>
                  <a:prstClr val="black"/>
                </a:solidFill>
                <a:latin typeface="ＭＳ ゴシック" pitchFamily="49" charset="-128"/>
                <a:ea typeface="ＭＳ ゴシック" pitchFamily="49" charset="-128"/>
              </a:rPr>
              <a:t>2012.7</a:t>
            </a:r>
            <a:r>
              <a:rPr lang="ja-JP" altLang="en-US" sz="1100" dirty="0">
                <a:solidFill>
                  <a:prstClr val="black"/>
                </a:solidFill>
                <a:latin typeface="ＭＳ ゴシック" pitchFamily="49" charset="-128"/>
                <a:ea typeface="ＭＳ ゴシック" pitchFamily="49" charset="-128"/>
              </a:rPr>
              <a:t>　 </a:t>
            </a:r>
            <a:r>
              <a:rPr lang="en-US" altLang="ja-JP" sz="1100" dirty="0">
                <a:solidFill>
                  <a:prstClr val="black"/>
                </a:solidFill>
                <a:latin typeface="Calibri" panose="020F0502020204030204" pitchFamily="34" charset="0"/>
                <a:ea typeface="ＭＳ ゴシック" pitchFamily="49" charset="-128"/>
              </a:rPr>
              <a:t>Announcement and Implementation of </a:t>
            </a:r>
            <a:r>
              <a:rPr lang="en-US" altLang="ja-JP" sz="1100" dirty="0">
                <a:solidFill>
                  <a:srgbClr val="FF0000"/>
                </a:solidFill>
                <a:latin typeface="Calibri" panose="020F0502020204030204" pitchFamily="34" charset="0"/>
                <a:ea typeface="ＭＳ ゴシック" pitchFamily="49" charset="-128"/>
              </a:rPr>
              <a:t>DATA METI</a:t>
            </a:r>
            <a:r>
              <a:rPr lang="ja-JP" altLang="en-US" sz="1100" dirty="0">
                <a:solidFill>
                  <a:srgbClr val="FF0000"/>
                </a:solidFill>
                <a:latin typeface="Calibri" panose="020F0502020204030204" pitchFamily="34" charset="0"/>
                <a:ea typeface="ＭＳ ゴシック" pitchFamily="49" charset="-128"/>
              </a:rPr>
              <a:t> </a:t>
            </a:r>
            <a:r>
              <a:rPr lang="en-US" altLang="ja-JP" sz="1100" dirty="0">
                <a:solidFill>
                  <a:srgbClr val="FF0000"/>
                </a:solidFill>
                <a:latin typeface="Calibri" panose="020F0502020204030204" pitchFamily="34" charset="0"/>
                <a:ea typeface="ＭＳ ゴシック" pitchFamily="49" charset="-128"/>
              </a:rPr>
              <a:t>Concept </a:t>
            </a:r>
            <a:endParaRPr lang="en-US" altLang="ja-JP" sz="1100" dirty="0">
              <a:solidFill>
                <a:prstClr val="black"/>
              </a:solidFill>
              <a:latin typeface="Calibri" panose="020F0502020204030204" pitchFamily="34" charset="0"/>
              <a:ea typeface="ＭＳ ゴシック" pitchFamily="49" charset="-128"/>
            </a:endParaRPr>
          </a:p>
          <a:p>
            <a:pPr marL="215761" indent="-215761" eaLnBrk="1" hangingPunct="1">
              <a:buFont typeface="Wingdings" pitchFamily="2" charset="2"/>
              <a:buChar char="u"/>
              <a:defRPr/>
            </a:pPr>
            <a:r>
              <a:rPr lang="en-US" altLang="ja-JP" sz="1100" b="0" dirty="0">
                <a:solidFill>
                  <a:prstClr val="black"/>
                </a:solidFill>
                <a:latin typeface="Calibri" panose="020F0502020204030204" pitchFamily="34" charset="0"/>
                <a:ea typeface="ＭＳ ゴシック" pitchFamily="49" charset="-128"/>
              </a:rPr>
              <a:t>Environment consolidation for opening data owned by METI as well as revitalization of economy by open data.</a:t>
            </a:r>
            <a:endParaRPr lang="en-US" altLang="ja-JP" sz="1100" b="0" dirty="0">
              <a:solidFill>
                <a:prstClr val="white"/>
              </a:solidFill>
              <a:latin typeface="Calibri" panose="020F0502020204030204" pitchFamily="34" charset="0"/>
              <a:ea typeface="ＭＳ ゴシック" pitchFamily="49" charset="-128"/>
            </a:endParaRPr>
          </a:p>
        </p:txBody>
      </p:sp>
      <p:sp>
        <p:nvSpPr>
          <p:cNvPr id="28687" name="テキスト ボックス 10"/>
          <p:cNvSpPr txBox="1">
            <a:spLocks noChangeArrowheads="1"/>
          </p:cNvSpPr>
          <p:nvPr/>
        </p:nvSpPr>
        <p:spPr bwMode="auto">
          <a:xfrm>
            <a:off x="128588" y="5024438"/>
            <a:ext cx="492125"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a:solidFill>
                  <a:srgbClr val="FFFFFF"/>
                </a:solidFill>
                <a:latin typeface="ＭＳ ゴシック" pitchFamily="49" charset="-128"/>
                <a:ea typeface="ＭＳ ゴシック" pitchFamily="49" charset="-128"/>
              </a:rPr>
              <a:t>2013</a:t>
            </a:r>
            <a:endParaRPr lang="ja-JP" altLang="en-US" sz="1200">
              <a:solidFill>
                <a:srgbClr val="FFFFFF"/>
              </a:solidFill>
              <a:latin typeface="ＭＳ ゴシック" pitchFamily="49" charset="-128"/>
              <a:ea typeface="ＭＳ ゴシック" pitchFamily="49" charset="-128"/>
            </a:endParaRPr>
          </a:p>
        </p:txBody>
      </p:sp>
      <p:sp>
        <p:nvSpPr>
          <p:cNvPr id="119" name="テキスト ボックス 10"/>
          <p:cNvSpPr txBox="1">
            <a:spLocks noChangeArrowheads="1"/>
          </p:cNvSpPr>
          <p:nvPr/>
        </p:nvSpPr>
        <p:spPr bwMode="auto">
          <a:xfrm>
            <a:off x="909638" y="3422650"/>
            <a:ext cx="7192962" cy="663575"/>
          </a:xfrm>
          <a:prstGeom prst="wedgeRoundRectCallout">
            <a:avLst>
              <a:gd name="adj1" fmla="val -44670"/>
              <a:gd name="adj2" fmla="val 20761"/>
              <a:gd name="adj3" fmla="val 16667"/>
            </a:avLst>
          </a:prstGeom>
          <a:solidFill>
            <a:schemeClr val="accent6">
              <a:lumMod val="20000"/>
              <a:lumOff val="80000"/>
            </a:schemeClr>
          </a:solidFill>
          <a:ln>
            <a:solidFill>
              <a:schemeClr val="accent2"/>
            </a:solidFill>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eaLnBrk="1" hangingPunct="1">
              <a:defRPr/>
            </a:pPr>
            <a:r>
              <a:rPr lang="en-US" altLang="ja-JP" sz="1100" dirty="0">
                <a:solidFill>
                  <a:prstClr val="black"/>
                </a:solidFill>
                <a:latin typeface="ＭＳ ゴシック" pitchFamily="49" charset="-128"/>
                <a:ea typeface="ＭＳ ゴシック" pitchFamily="49" charset="-128"/>
              </a:rPr>
              <a:t>2012.1</a:t>
            </a:r>
            <a:r>
              <a:rPr lang="ja-JP" altLang="en-US" sz="1100" dirty="0">
                <a:solidFill>
                  <a:prstClr val="black"/>
                </a:solidFill>
                <a:latin typeface="ＭＳ ゴシック" pitchFamily="49" charset="-128"/>
                <a:ea typeface="ＭＳ ゴシック" pitchFamily="49" charset="-128"/>
              </a:rPr>
              <a:t>　　</a:t>
            </a:r>
            <a:r>
              <a:rPr lang="en-US" altLang="ja-JP" sz="1200" dirty="0">
                <a:solidFill>
                  <a:schemeClr val="tx1"/>
                </a:solidFill>
                <a:latin typeface="Calibri" panose="020F0502020204030204" pitchFamily="34" charset="0"/>
                <a:ea typeface="ＭＳ ゴシック" pitchFamily="49" charset="-128"/>
              </a:rPr>
              <a:t>Making </a:t>
            </a:r>
            <a:r>
              <a:rPr lang="en-US" altLang="ja-JP" sz="1200" dirty="0">
                <a:solidFill>
                  <a:srgbClr val="FF0000"/>
                </a:solidFill>
                <a:latin typeface="Calibri" panose="020F0502020204030204" pitchFamily="34" charset="0"/>
                <a:ea typeface="ＭＳ ゴシック" pitchFamily="49" charset="-128"/>
              </a:rPr>
              <a:t>“Disaster Reconstruction Support Measures Database” </a:t>
            </a:r>
            <a:r>
              <a:rPr lang="en-US" altLang="ja-JP" sz="1200" dirty="0">
                <a:solidFill>
                  <a:schemeClr val="tx1"/>
                </a:solidFill>
                <a:latin typeface="Calibri" panose="020F0502020204030204" pitchFamily="34" charset="0"/>
                <a:ea typeface="ＭＳ ゴシック" pitchFamily="49" charset="-128"/>
              </a:rPr>
              <a:t>Open</a:t>
            </a:r>
            <a:r>
              <a:rPr lang="ja-JP" altLang="en-US" sz="1200" dirty="0">
                <a:solidFill>
                  <a:srgbClr val="FF0000"/>
                </a:solidFill>
                <a:latin typeface="Calibri" panose="020F0502020204030204" pitchFamily="34" charset="0"/>
                <a:ea typeface="ＭＳ ゴシック" pitchFamily="49" charset="-128"/>
              </a:rPr>
              <a:t> </a:t>
            </a:r>
            <a:r>
              <a:rPr lang="ja-JP" altLang="en-US" sz="1200" dirty="0">
                <a:solidFill>
                  <a:prstClr val="black"/>
                </a:solidFill>
                <a:latin typeface="Calibri" panose="020F0502020204030204" pitchFamily="34" charset="0"/>
                <a:ea typeface="ＭＳ ゴシック" pitchFamily="49" charset="-128"/>
              </a:rPr>
              <a:t> </a:t>
            </a:r>
            <a:r>
              <a:rPr lang="ja-JP" altLang="en-US" sz="1100" dirty="0">
                <a:solidFill>
                  <a:prstClr val="black"/>
                </a:solidFill>
                <a:latin typeface="ＭＳ ゴシック" pitchFamily="49" charset="-128"/>
                <a:ea typeface="ＭＳ ゴシック" pitchFamily="49" charset="-128"/>
              </a:rPr>
              <a:t>★</a:t>
            </a:r>
            <a:endParaRPr lang="en-US" altLang="ja-JP" sz="1100" dirty="0">
              <a:solidFill>
                <a:prstClr val="black"/>
              </a:solidFill>
              <a:latin typeface="ＭＳ ゴシック" pitchFamily="49" charset="-128"/>
              <a:ea typeface="ＭＳ ゴシック" pitchFamily="49" charset="-128"/>
            </a:endParaRPr>
          </a:p>
          <a:p>
            <a:pPr marL="177686" lvl="1" indent="-177686" eaLnBrk="1" hangingPunct="1">
              <a:buFont typeface="Wingdings" pitchFamily="2" charset="2"/>
              <a:buChar char="u"/>
              <a:defRPr/>
            </a:pPr>
            <a:r>
              <a:rPr lang="ja-JP" altLang="en-US" sz="1050" b="0" dirty="0">
                <a:solidFill>
                  <a:prstClr val="black"/>
                </a:solidFill>
                <a:latin typeface="ＭＳ ゴシック" pitchFamily="49" charset="-128"/>
                <a:ea typeface="ＭＳ ゴシック" pitchFamily="49" charset="-128"/>
              </a:rPr>
              <a:t> </a:t>
            </a:r>
            <a:r>
              <a:rPr lang="en-US" altLang="ja-JP" sz="1050" b="0" dirty="0">
                <a:solidFill>
                  <a:prstClr val="black"/>
                </a:solidFill>
                <a:latin typeface="Calibri" panose="020F0502020204030204" pitchFamily="34" charset="0"/>
                <a:ea typeface="ＭＳ ゴシック" pitchFamily="49" charset="-128"/>
              </a:rPr>
              <a:t>One-Stop DB which enables retrieval of disaster-hit area assistance measures after the Great East Japan Earthquake that have been separately undertaken  by the government and local authorities. </a:t>
            </a:r>
            <a:endParaRPr lang="en-US" altLang="ja-JP" sz="1050" b="0" dirty="0">
              <a:solidFill>
                <a:prstClr val="black"/>
              </a:solidFill>
              <a:latin typeface="ＭＳ ゴシック" pitchFamily="49" charset="-128"/>
              <a:ea typeface="ＭＳ ゴシック" pitchFamily="49" charset="-128"/>
            </a:endParaRPr>
          </a:p>
        </p:txBody>
      </p:sp>
      <p:sp>
        <p:nvSpPr>
          <p:cNvPr id="120" name="テキスト ボックス 10"/>
          <p:cNvSpPr txBox="1">
            <a:spLocks noChangeArrowheads="1"/>
          </p:cNvSpPr>
          <p:nvPr/>
        </p:nvSpPr>
        <p:spPr bwMode="auto">
          <a:xfrm>
            <a:off x="909638" y="2846388"/>
            <a:ext cx="7283450" cy="493712"/>
          </a:xfrm>
          <a:prstGeom prst="wedgeRoundRectCallout">
            <a:avLst>
              <a:gd name="adj1" fmla="val -45137"/>
              <a:gd name="adj2" fmla="val 18429"/>
              <a:gd name="adj3" fmla="val 16667"/>
            </a:avLst>
          </a:prstGeom>
          <a:solidFill>
            <a:schemeClr val="accent6">
              <a:lumMod val="20000"/>
              <a:lumOff val="80000"/>
            </a:schemeClr>
          </a:solidFill>
          <a:ln>
            <a:solidFill>
              <a:schemeClr val="accent2"/>
            </a:solidFill>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eaLnBrk="1" hangingPunct="1">
              <a:defRPr/>
            </a:pPr>
            <a:r>
              <a:rPr lang="en-US" altLang="ja-JP" sz="1200" dirty="0">
                <a:solidFill>
                  <a:prstClr val="black"/>
                </a:solidFill>
                <a:latin typeface="ＭＳ ゴシック" pitchFamily="49" charset="-128"/>
                <a:ea typeface="ＭＳ ゴシック" pitchFamily="49" charset="-128"/>
              </a:rPr>
              <a:t>2011.10</a:t>
            </a:r>
            <a:r>
              <a:rPr lang="ja-JP" altLang="en-US" sz="1200" dirty="0">
                <a:solidFill>
                  <a:prstClr val="black"/>
                </a:solidFill>
                <a:latin typeface="ＭＳ ゴシック" pitchFamily="49" charset="-128"/>
                <a:ea typeface="ＭＳ ゴシック" pitchFamily="49" charset="-128"/>
              </a:rPr>
              <a:t>　　</a:t>
            </a:r>
            <a:r>
              <a:rPr lang="en-US" altLang="ja-JP" sz="1200" dirty="0">
                <a:solidFill>
                  <a:schemeClr val="tx1"/>
                </a:solidFill>
                <a:latin typeface="Calibri" panose="020F0502020204030204" pitchFamily="34" charset="0"/>
                <a:ea typeface="ＭＳ ゴシック" pitchFamily="49" charset="-128"/>
              </a:rPr>
              <a:t>Making</a:t>
            </a:r>
            <a:r>
              <a:rPr lang="en-US" altLang="ja-JP" sz="1200" dirty="0">
                <a:solidFill>
                  <a:srgbClr val="FF0000"/>
                </a:solidFill>
                <a:latin typeface="ＭＳ ゴシック" pitchFamily="49" charset="-128"/>
                <a:ea typeface="ＭＳ ゴシック" pitchFamily="49" charset="-128"/>
              </a:rPr>
              <a:t> “</a:t>
            </a:r>
            <a:r>
              <a:rPr lang="en-US" altLang="ja-JP" sz="1200" dirty="0">
                <a:solidFill>
                  <a:srgbClr val="FF0000"/>
                </a:solidFill>
                <a:latin typeface="Calibri" panose="020F0502020204030204" pitchFamily="34" charset="0"/>
                <a:ea typeface="ＭＳ ゴシック" pitchFamily="49" charset="-128"/>
              </a:rPr>
              <a:t>Character Information Base” </a:t>
            </a:r>
            <a:r>
              <a:rPr lang="en-US" altLang="ja-JP" sz="1200" dirty="0">
                <a:solidFill>
                  <a:schemeClr val="tx1"/>
                </a:solidFill>
                <a:latin typeface="Calibri" panose="020F0502020204030204" pitchFamily="34" charset="0"/>
                <a:ea typeface="ＭＳ ゴシック" pitchFamily="49" charset="-128"/>
              </a:rPr>
              <a:t>Open</a:t>
            </a:r>
            <a:r>
              <a:rPr lang="ja-JP" altLang="en-US" sz="1200" dirty="0">
                <a:solidFill>
                  <a:prstClr val="black"/>
                </a:solidFill>
                <a:latin typeface="ＭＳ ゴシック" pitchFamily="49" charset="-128"/>
                <a:ea typeface="ＭＳ ゴシック" pitchFamily="49" charset="-128"/>
              </a:rPr>
              <a:t> ★</a:t>
            </a:r>
            <a:endParaRPr lang="en-US" altLang="ja-JP" sz="1200" dirty="0">
              <a:solidFill>
                <a:prstClr val="black"/>
              </a:solidFill>
              <a:latin typeface="ＭＳ ゴシック" pitchFamily="49" charset="-128"/>
              <a:ea typeface="ＭＳ ゴシック" pitchFamily="49" charset="-128"/>
            </a:endParaRPr>
          </a:p>
          <a:p>
            <a:pPr marL="177686" lvl="1" indent="-177686" eaLnBrk="1" hangingPunct="1">
              <a:buFont typeface="Wingdings" pitchFamily="2" charset="2"/>
              <a:buChar char="u"/>
              <a:defRPr/>
            </a:pPr>
            <a:r>
              <a:rPr lang="ja-JP" altLang="en-US" sz="1100" b="0" dirty="0">
                <a:solidFill>
                  <a:prstClr val="black"/>
                </a:solidFill>
                <a:latin typeface="ＭＳ ゴシック" pitchFamily="49" charset="-128"/>
                <a:ea typeface="ＭＳ ゴシック" pitchFamily="49" charset="-128"/>
              </a:rPr>
              <a:t>  </a:t>
            </a:r>
            <a:r>
              <a:rPr lang="en-US" altLang="ja-JP" sz="1100" b="0" dirty="0">
                <a:solidFill>
                  <a:prstClr val="black"/>
                </a:solidFill>
                <a:latin typeface="Calibri" panose="020F0502020204030204" pitchFamily="34" charset="0"/>
                <a:ea typeface="ＭＳ ゴシック" pitchFamily="49" charset="-128"/>
              </a:rPr>
              <a:t>Free release of character information base which enabled external character entry with which PCs so far could not deal. </a:t>
            </a:r>
            <a:endParaRPr lang="en-US" altLang="ja-JP" sz="1100" b="0" dirty="0">
              <a:solidFill>
                <a:prstClr val="black"/>
              </a:solidFill>
              <a:latin typeface="ＭＳ ゴシック" pitchFamily="49" charset="-128"/>
              <a:ea typeface="ＭＳ ゴシック" pitchFamily="49" charset="-128"/>
            </a:endParaRPr>
          </a:p>
        </p:txBody>
      </p:sp>
      <p:sp>
        <p:nvSpPr>
          <p:cNvPr id="121" name="テキスト ボックス 10"/>
          <p:cNvSpPr txBox="1">
            <a:spLocks noChangeArrowheads="1"/>
          </p:cNvSpPr>
          <p:nvPr/>
        </p:nvSpPr>
        <p:spPr bwMode="auto">
          <a:xfrm>
            <a:off x="909638" y="2270125"/>
            <a:ext cx="7283450" cy="511175"/>
          </a:xfrm>
          <a:prstGeom prst="wedgeRoundRectCallout">
            <a:avLst>
              <a:gd name="adj1" fmla="val -44825"/>
              <a:gd name="adj2" fmla="val 24958"/>
              <a:gd name="adj3" fmla="val 16667"/>
            </a:avLst>
          </a:prstGeom>
          <a:solidFill>
            <a:schemeClr val="accent6">
              <a:lumMod val="20000"/>
              <a:lumOff val="80000"/>
            </a:schemeClr>
          </a:solidFill>
          <a:ln>
            <a:solidFill>
              <a:schemeClr val="accent2"/>
            </a:solidFill>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eaLnBrk="1" hangingPunct="1">
              <a:defRPr/>
            </a:pPr>
            <a:r>
              <a:rPr lang="en-US" altLang="ja-JP" sz="1200" dirty="0">
                <a:solidFill>
                  <a:prstClr val="black"/>
                </a:solidFill>
                <a:latin typeface="ＭＳ ゴシック" pitchFamily="49" charset="-128"/>
                <a:ea typeface="ＭＳ ゴシック" pitchFamily="49" charset="-128"/>
              </a:rPr>
              <a:t>2011.7</a:t>
            </a:r>
            <a:r>
              <a:rPr lang="ja-JP" altLang="en-US"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Calibri" panose="020F0502020204030204" pitchFamily="34" charset="0"/>
                <a:ea typeface="ＭＳ ゴシック" pitchFamily="49" charset="-128"/>
              </a:rPr>
              <a:t>Inaugurated </a:t>
            </a:r>
            <a:r>
              <a:rPr lang="en-US" altLang="ja-JP" sz="1200" dirty="0">
                <a:solidFill>
                  <a:srgbClr val="FF0000"/>
                </a:solidFill>
                <a:latin typeface="Calibri" panose="020F0502020204030204" pitchFamily="34" charset="0"/>
                <a:ea typeface="ＭＳ ゴシック" pitchFamily="49" charset="-128"/>
              </a:rPr>
              <a:t>“setsuden.go.jp</a:t>
            </a:r>
            <a:r>
              <a:rPr lang="en-US" altLang="ja-JP" sz="1200" dirty="0">
                <a:solidFill>
                  <a:srgbClr val="FF0000"/>
                </a:solidFill>
                <a:latin typeface="ＭＳ ゴシック" pitchFamily="49" charset="-128"/>
                <a:ea typeface="ＭＳ ゴシック" pitchFamily="49" charset="-128"/>
              </a:rPr>
              <a:t>” </a:t>
            </a:r>
            <a:r>
              <a:rPr lang="ja-JP" altLang="en-US"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Calibri" panose="020F0502020204030204" pitchFamily="34" charset="0"/>
                <a:ea typeface="ＭＳ ゴシック" pitchFamily="49" charset="-128"/>
              </a:rPr>
              <a:t>Upon making the power demand / supply data open, an application suited to users’ needs was voluntarily developed.</a:t>
            </a:r>
          </a:p>
        </p:txBody>
      </p:sp>
      <p:sp>
        <p:nvSpPr>
          <p:cNvPr id="122" name="テキスト ボックス 10"/>
          <p:cNvSpPr txBox="1">
            <a:spLocks noChangeArrowheads="1"/>
          </p:cNvSpPr>
          <p:nvPr/>
        </p:nvSpPr>
        <p:spPr bwMode="auto">
          <a:xfrm>
            <a:off x="909638" y="1484313"/>
            <a:ext cx="7283450" cy="306387"/>
          </a:xfrm>
          <a:prstGeom prst="wedgeRoundRectCallout">
            <a:avLst>
              <a:gd name="adj1" fmla="val -38426"/>
              <a:gd name="adj2" fmla="val 21228"/>
              <a:gd name="adj3" fmla="val 16667"/>
            </a:avLst>
          </a:prstGeom>
          <a:solidFill>
            <a:schemeClr val="accent5">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eaLnBrk="1" hangingPunct="1">
              <a:defRPr/>
            </a:pPr>
            <a:r>
              <a:rPr lang="en-US" altLang="ja-JP" sz="1200" dirty="0">
                <a:solidFill>
                  <a:prstClr val="black"/>
                </a:solidFill>
                <a:latin typeface="ＭＳ ゴシック" pitchFamily="49" charset="-128"/>
                <a:ea typeface="ＭＳ ゴシック" pitchFamily="49" charset="-128"/>
              </a:rPr>
              <a:t>2009.10</a:t>
            </a:r>
            <a:r>
              <a:rPr lang="ja-JP" altLang="en-US"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Calibri" panose="020F0502020204030204" pitchFamily="34" charset="0"/>
                <a:ea typeface="ＭＳ ゴシック" pitchFamily="49" charset="-128"/>
              </a:rPr>
              <a:t>Implemented </a:t>
            </a:r>
            <a:r>
              <a:rPr lang="en-US" altLang="ja-JP" sz="1200" dirty="0">
                <a:solidFill>
                  <a:srgbClr val="FF0000"/>
                </a:solidFill>
                <a:latin typeface="Calibri" panose="020F0502020204030204" pitchFamily="34" charset="0"/>
                <a:ea typeface="ＭＳ ゴシック" pitchFamily="49" charset="-128"/>
              </a:rPr>
              <a:t>“Idea Box”</a:t>
            </a:r>
            <a:endParaRPr lang="en-US" altLang="ja-JP" sz="1200" b="0" dirty="0">
              <a:solidFill>
                <a:prstClr val="black"/>
              </a:solidFill>
              <a:latin typeface="ＭＳ ゴシック" pitchFamily="49" charset="-128"/>
              <a:ea typeface="ＭＳ ゴシック" pitchFamily="49" charset="-128"/>
            </a:endParaRPr>
          </a:p>
        </p:txBody>
      </p:sp>
      <p:sp>
        <p:nvSpPr>
          <p:cNvPr id="127" name="テキスト ボックス 10"/>
          <p:cNvSpPr txBox="1">
            <a:spLocks noChangeArrowheads="1"/>
          </p:cNvSpPr>
          <p:nvPr/>
        </p:nvSpPr>
        <p:spPr bwMode="auto">
          <a:xfrm>
            <a:off x="909638" y="1898650"/>
            <a:ext cx="7283450" cy="306388"/>
          </a:xfrm>
          <a:prstGeom prst="wedgeRoundRectCallout">
            <a:avLst>
              <a:gd name="adj1" fmla="val -44826"/>
              <a:gd name="adj2" fmla="val 2576"/>
              <a:gd name="adj3" fmla="val 16667"/>
            </a:avLst>
          </a:prstGeom>
          <a:solidFill>
            <a:schemeClr val="accent5">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eaLnBrk="1" hangingPunct="1">
              <a:defRPr/>
            </a:pPr>
            <a:r>
              <a:rPr lang="en-US" altLang="ja-JP" sz="1200" dirty="0">
                <a:solidFill>
                  <a:prstClr val="black"/>
                </a:solidFill>
                <a:latin typeface="ＭＳ ゴシック" pitchFamily="49" charset="-128"/>
                <a:ea typeface="ＭＳ ゴシック" pitchFamily="49" charset="-128"/>
              </a:rPr>
              <a:t>2010.7</a:t>
            </a:r>
            <a:r>
              <a:rPr lang="ja-JP" altLang="en-US"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Calibri" panose="020F0502020204030204" pitchFamily="34" charset="0"/>
                <a:ea typeface="ＭＳ ゴシック" pitchFamily="49" charset="-128"/>
              </a:rPr>
              <a:t>Installation of </a:t>
            </a:r>
            <a:r>
              <a:rPr lang="en-US" altLang="ja-JP" sz="1200" b="0" dirty="0">
                <a:solidFill>
                  <a:srgbClr val="FF0000"/>
                </a:solidFill>
                <a:latin typeface="Calibri" panose="020F0502020204030204" pitchFamily="34" charset="0"/>
                <a:ea typeface="ＭＳ ゴシック" pitchFamily="49" charset="-128"/>
              </a:rPr>
              <a:t>“</a:t>
            </a:r>
            <a:r>
              <a:rPr lang="en-US" altLang="ja-JP" sz="1200" dirty="0">
                <a:solidFill>
                  <a:srgbClr val="FF0000"/>
                </a:solidFill>
                <a:latin typeface="Calibri" panose="020F0502020204030204" pitchFamily="34" charset="0"/>
                <a:ea typeface="ＭＳ ゴシック" pitchFamily="49" charset="-128"/>
              </a:rPr>
              <a:t>Open Government Laboratory</a:t>
            </a:r>
            <a:r>
              <a:rPr lang="en-US" altLang="ja-JP" sz="1200" b="0" dirty="0">
                <a:solidFill>
                  <a:srgbClr val="FF0000"/>
                </a:solidFill>
                <a:latin typeface="Calibri" panose="020F0502020204030204" pitchFamily="34" charset="0"/>
                <a:ea typeface="ＭＳ ゴシック" pitchFamily="49" charset="-128"/>
              </a:rPr>
              <a:t>”</a:t>
            </a:r>
            <a:r>
              <a:rPr lang="ja-JP" altLang="en-US" sz="1200" dirty="0">
                <a:solidFill>
                  <a:prstClr val="black"/>
                </a:solidFill>
                <a:latin typeface="ＭＳ ゴシック" pitchFamily="49" charset="-128"/>
                <a:ea typeface="ＭＳ ゴシック" pitchFamily="49" charset="-128"/>
              </a:rPr>
              <a:t> ★</a:t>
            </a:r>
            <a:endParaRPr lang="en-US" altLang="ja-JP" sz="1200" b="0" dirty="0">
              <a:solidFill>
                <a:prstClr val="black"/>
              </a:solidFill>
              <a:latin typeface="ＭＳ ゴシック" pitchFamily="49" charset="-128"/>
              <a:ea typeface="ＭＳ ゴシック" pitchFamily="49" charset="-128"/>
            </a:endParaRPr>
          </a:p>
        </p:txBody>
      </p:sp>
      <p:sp>
        <p:nvSpPr>
          <p:cNvPr id="128" name="テキスト ボックス 10"/>
          <p:cNvSpPr txBox="1">
            <a:spLocks noChangeArrowheads="1"/>
          </p:cNvSpPr>
          <p:nvPr/>
        </p:nvSpPr>
        <p:spPr bwMode="auto">
          <a:xfrm>
            <a:off x="909638" y="1106488"/>
            <a:ext cx="7283450" cy="306387"/>
          </a:xfrm>
          <a:prstGeom prst="wedgeRoundRectCallout">
            <a:avLst>
              <a:gd name="adj1" fmla="val -38426"/>
              <a:gd name="adj2" fmla="val 21228"/>
              <a:gd name="adj3" fmla="val 16667"/>
            </a:avLst>
          </a:prstGeom>
          <a:solidFill>
            <a:schemeClr val="accent5">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eaLnBrk="1" hangingPunct="1">
              <a:defRPr/>
            </a:pPr>
            <a:r>
              <a:rPr lang="en-US" altLang="ja-JP" sz="1200" dirty="0">
                <a:solidFill>
                  <a:prstClr val="black"/>
                </a:solidFill>
                <a:latin typeface="ＭＳ ゴシック" pitchFamily="49" charset="-128"/>
                <a:ea typeface="ＭＳ ゴシック" pitchFamily="49" charset="-128"/>
              </a:rPr>
              <a:t>2009.3</a:t>
            </a:r>
            <a:r>
              <a:rPr lang="ja-JP" altLang="en-US"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Calibri" panose="020F0502020204030204" pitchFamily="34" charset="0"/>
                <a:ea typeface="ＭＳ ゴシック" pitchFamily="49" charset="-128"/>
              </a:rPr>
              <a:t>Announced</a:t>
            </a:r>
            <a:r>
              <a:rPr lang="ja-JP" altLang="en-US" sz="1200" dirty="0">
                <a:solidFill>
                  <a:prstClr val="black"/>
                </a:solidFill>
                <a:latin typeface="Calibri" panose="020F0502020204030204" pitchFamily="34" charset="0"/>
                <a:ea typeface="ＭＳ ゴシック" pitchFamily="49" charset="-128"/>
              </a:rPr>
              <a:t>“</a:t>
            </a:r>
            <a:r>
              <a:rPr lang="en-US" altLang="ja-JP" sz="1200" dirty="0">
                <a:solidFill>
                  <a:prstClr val="black"/>
                </a:solidFill>
                <a:latin typeface="Calibri" panose="020F0502020204030204" pitchFamily="34" charset="0"/>
                <a:ea typeface="ＭＳ ゴシック" pitchFamily="49" charset="-128"/>
              </a:rPr>
              <a:t>E-Government One Point Focus Project</a:t>
            </a:r>
            <a:r>
              <a:rPr lang="ja-JP" altLang="en-US" sz="1200" dirty="0">
                <a:solidFill>
                  <a:prstClr val="black"/>
                </a:solidFill>
                <a:latin typeface="Calibri" panose="020F0502020204030204" pitchFamily="34" charset="0"/>
                <a:ea typeface="ＭＳ ゴシック" pitchFamily="49" charset="-128"/>
              </a:rPr>
              <a:t>”</a:t>
            </a:r>
            <a:endParaRPr lang="en-US" altLang="ja-JP" sz="1200" b="0" dirty="0">
              <a:solidFill>
                <a:prstClr val="black"/>
              </a:solidFill>
              <a:latin typeface="ＭＳ ゴシック" pitchFamily="49" charset="-128"/>
              <a:ea typeface="ＭＳ ゴシック" pitchFamily="49" charset="-128"/>
            </a:endParaRPr>
          </a:p>
        </p:txBody>
      </p:sp>
      <p:sp>
        <p:nvSpPr>
          <p:cNvPr id="129" name="テキスト ボックス 10"/>
          <p:cNvSpPr txBox="1">
            <a:spLocks noChangeArrowheads="1"/>
          </p:cNvSpPr>
          <p:nvPr/>
        </p:nvSpPr>
        <p:spPr bwMode="auto">
          <a:xfrm>
            <a:off x="909638" y="692150"/>
            <a:ext cx="7283450" cy="306388"/>
          </a:xfrm>
          <a:prstGeom prst="wedgeRoundRectCallout">
            <a:avLst>
              <a:gd name="adj1" fmla="val -38426"/>
              <a:gd name="adj2" fmla="val 21228"/>
              <a:gd name="adj3" fmla="val 16667"/>
            </a:avLst>
          </a:prstGeom>
          <a:solidFill>
            <a:schemeClr val="accent5">
              <a:lumMod val="20000"/>
              <a:lumOff val="80000"/>
            </a:schemeClr>
          </a:solidFill>
          <a:ln>
            <a:headEnd/>
            <a:tailEnd/>
          </a:ln>
        </p:spPr>
        <p:style>
          <a:lnRef idx="2">
            <a:schemeClr val="accent1"/>
          </a:lnRef>
          <a:fillRef idx="1">
            <a:schemeClr val="lt1"/>
          </a:fillRef>
          <a:effectRef idx="0">
            <a:schemeClr val="accent1"/>
          </a:effectRef>
          <a:fontRef idx="minor">
            <a:schemeClr val="dk1"/>
          </a:fontRef>
        </p:style>
        <p:txBody>
          <a:bodyPr lIns="89942" tIns="45690" rIns="71954" bIns="45690">
            <a:spAutoFit/>
          </a:bodyPr>
          <a:lstStyle/>
          <a:p>
            <a:pPr eaLnBrk="1" hangingPunct="1">
              <a:defRPr/>
            </a:pPr>
            <a:r>
              <a:rPr lang="en-US" altLang="ja-JP" sz="1200" dirty="0">
                <a:solidFill>
                  <a:prstClr val="black"/>
                </a:solidFill>
                <a:latin typeface="ＭＳ ゴシック" pitchFamily="49" charset="-128"/>
                <a:ea typeface="ＭＳ ゴシック" pitchFamily="49" charset="-128"/>
              </a:rPr>
              <a:t>2008.10</a:t>
            </a:r>
            <a:r>
              <a:rPr lang="ja-JP" altLang="en-US" sz="1200" dirty="0">
                <a:solidFill>
                  <a:prstClr val="black"/>
                </a:solidFill>
                <a:latin typeface="ＭＳ ゴシック" pitchFamily="49" charset="-128"/>
                <a:ea typeface="ＭＳ ゴシック" pitchFamily="49" charset="-128"/>
              </a:rPr>
              <a:t>　</a:t>
            </a:r>
            <a:r>
              <a:rPr lang="en-US" altLang="ja-JP" sz="1200" dirty="0">
                <a:solidFill>
                  <a:prstClr val="black"/>
                </a:solidFill>
                <a:latin typeface="Calibri" panose="020F0502020204030204" pitchFamily="34" charset="0"/>
                <a:ea typeface="Arial Unicode MS" panose="020B0604020202020204" pitchFamily="50" charset="-128"/>
                <a:cs typeface="Arial Unicode MS" panose="020B0604020202020204" pitchFamily="50" charset="-128"/>
              </a:rPr>
              <a:t>Started consideration in the government CIO forum. </a:t>
            </a:r>
            <a:endParaRPr lang="en-US" altLang="ja-JP" sz="1200" b="0" dirty="0">
              <a:solidFill>
                <a:prstClr val="black"/>
              </a:solidFill>
              <a:latin typeface="Calibri" panose="020F0502020204030204" pitchFamily="34" charset="0"/>
              <a:ea typeface="Arial Unicode MS" panose="020B0604020202020204" pitchFamily="50" charset="-128"/>
              <a:cs typeface="Arial Unicode MS" panose="020B0604020202020204" pitchFamily="50" charset="-128"/>
            </a:endParaRPr>
          </a:p>
        </p:txBody>
      </p:sp>
      <p:sp>
        <p:nvSpPr>
          <p:cNvPr id="3" name="フローチャート : 代替処理 2"/>
          <p:cNvSpPr/>
          <p:nvPr/>
        </p:nvSpPr>
        <p:spPr>
          <a:xfrm>
            <a:off x="1423988" y="6597650"/>
            <a:ext cx="396875" cy="215900"/>
          </a:xfrm>
          <a:prstGeom prst="flowChartAlternateProcess">
            <a:avLst/>
          </a:prstGeom>
          <a:solidFill>
            <a:schemeClr val="accent5">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28696" name="テキスト ボックス 129"/>
          <p:cNvSpPr txBox="1">
            <a:spLocks noChangeArrowheads="1"/>
          </p:cNvSpPr>
          <p:nvPr/>
        </p:nvSpPr>
        <p:spPr bwMode="auto">
          <a:xfrm>
            <a:off x="1819275" y="6597650"/>
            <a:ext cx="14478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380" tIns="45690" rIns="91380" bIns="45690">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Arial Unicode MS" pitchFamily="50" charset="-128"/>
                <a:ea typeface="Arial Unicode MS" pitchFamily="50" charset="-128"/>
                <a:cs typeface="Arial Unicode MS" pitchFamily="50" charset="-128"/>
              </a:rPr>
              <a:t>Open Government</a:t>
            </a:r>
            <a:endParaRPr lang="ja-JP" altLang="en-US" sz="1200" b="0">
              <a:solidFill>
                <a:srgbClr val="000000"/>
              </a:solidFill>
              <a:latin typeface="Arial Unicode MS" pitchFamily="50" charset="-128"/>
              <a:ea typeface="Arial Unicode MS" pitchFamily="50" charset="-128"/>
              <a:cs typeface="Arial Unicode MS" pitchFamily="50" charset="-128"/>
            </a:endParaRPr>
          </a:p>
        </p:txBody>
      </p:sp>
      <p:sp>
        <p:nvSpPr>
          <p:cNvPr id="131" name="フローチャート : 代替処理 130"/>
          <p:cNvSpPr/>
          <p:nvPr/>
        </p:nvSpPr>
        <p:spPr>
          <a:xfrm>
            <a:off x="3873500" y="6597650"/>
            <a:ext cx="395288" cy="215900"/>
          </a:xfrm>
          <a:prstGeom prst="flowChartAlternateProcess">
            <a:avLst/>
          </a:prstGeom>
          <a:solidFill>
            <a:schemeClr val="accent6">
              <a:lumMod val="20000"/>
              <a:lumOff val="80000"/>
            </a:schemeClr>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28698" name="テキスト ボックス 131"/>
          <p:cNvSpPr txBox="1">
            <a:spLocks noChangeArrowheads="1"/>
          </p:cNvSpPr>
          <p:nvPr/>
        </p:nvSpPr>
        <p:spPr bwMode="auto">
          <a:xfrm>
            <a:off x="4232275" y="6597650"/>
            <a:ext cx="9271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380" tIns="45690" rIns="91380" bIns="45690">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Arial Unicode MS" pitchFamily="50" charset="-128"/>
                <a:ea typeface="Arial Unicode MS" pitchFamily="50" charset="-128"/>
                <a:cs typeface="Arial Unicode MS" pitchFamily="50" charset="-128"/>
              </a:rPr>
              <a:t>Open Data</a:t>
            </a:r>
            <a:endParaRPr lang="ja-JP" altLang="en-US" sz="1200" b="0">
              <a:solidFill>
                <a:srgbClr val="000000"/>
              </a:solidFill>
              <a:latin typeface="Arial Unicode MS" pitchFamily="50" charset="-128"/>
              <a:ea typeface="Arial Unicode MS" pitchFamily="50" charset="-128"/>
              <a:cs typeface="Arial Unicode MS" pitchFamily="50" charset="-128"/>
            </a:endParaRPr>
          </a:p>
        </p:txBody>
      </p:sp>
      <p:sp>
        <p:nvSpPr>
          <p:cNvPr id="4" name="四角形吹き出し 3"/>
          <p:cNvSpPr/>
          <p:nvPr/>
        </p:nvSpPr>
        <p:spPr>
          <a:xfrm>
            <a:off x="7977188" y="4703763"/>
            <a:ext cx="1871662" cy="1462087"/>
          </a:xfrm>
          <a:prstGeom prst="wedgeRectCallout">
            <a:avLst>
              <a:gd name="adj1" fmla="val -59925"/>
              <a:gd name="adj2" fmla="val -1832"/>
            </a:avLst>
          </a:prstGeom>
          <a:solidFill>
            <a:schemeClr val="accent3">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pic>
        <p:nvPicPr>
          <p:cNvPr id="28700" name="Picture 3"/>
          <p:cNvPicPr>
            <a:picLocks noChangeAspect="1" noChangeArrowheads="1"/>
          </p:cNvPicPr>
          <p:nvPr/>
        </p:nvPicPr>
        <p:blipFill>
          <a:blip r:embed="rId2">
            <a:extLst>
              <a:ext uri="{28A0092B-C50C-407E-A947-70E740481C1C}">
                <a14:useLocalDpi xmlns:a14="http://schemas.microsoft.com/office/drawing/2010/main" val="0"/>
              </a:ext>
            </a:extLst>
          </a:blip>
          <a:srcRect b="13251"/>
          <a:stretch>
            <a:fillRect/>
          </a:stretch>
        </p:blipFill>
        <p:spPr bwMode="auto">
          <a:xfrm>
            <a:off x="8121650" y="4724400"/>
            <a:ext cx="1655763" cy="1154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9" name="四角形吹き出し 28"/>
          <p:cNvSpPr/>
          <p:nvPr/>
        </p:nvSpPr>
        <p:spPr>
          <a:xfrm>
            <a:off x="8193088" y="2636838"/>
            <a:ext cx="1677987" cy="1871662"/>
          </a:xfrm>
          <a:prstGeom prst="wedgeRectCallout">
            <a:avLst>
              <a:gd name="adj1" fmla="val -54698"/>
              <a:gd name="adj2" fmla="val 89"/>
            </a:avLst>
          </a:prstGeom>
          <a:solidFill>
            <a:schemeClr val="accent3">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pic>
        <p:nvPicPr>
          <p:cNvPr id="28702" name="Picture 11"/>
          <p:cNvPicPr>
            <a:picLocks noChangeAspect="1" noChangeArrowheads="1"/>
          </p:cNvPicPr>
          <p:nvPr/>
        </p:nvPicPr>
        <p:blipFill>
          <a:blip r:embed="rId3">
            <a:extLst>
              <a:ext uri="{28A0092B-C50C-407E-A947-70E740481C1C}">
                <a14:useLocalDpi xmlns:a14="http://schemas.microsoft.com/office/drawing/2010/main" val="0"/>
              </a:ext>
            </a:extLst>
          </a:blip>
          <a:srcRect b="-497"/>
          <a:stretch>
            <a:fillRect/>
          </a:stretch>
        </p:blipFill>
        <p:spPr bwMode="auto">
          <a:xfrm>
            <a:off x="8266113" y="2708275"/>
            <a:ext cx="1533525" cy="158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2" name="四角形吹き出し 31"/>
          <p:cNvSpPr/>
          <p:nvPr/>
        </p:nvSpPr>
        <p:spPr>
          <a:xfrm>
            <a:off x="7905750" y="836613"/>
            <a:ext cx="1943100" cy="1358900"/>
          </a:xfrm>
          <a:prstGeom prst="wedgeRectCallout">
            <a:avLst>
              <a:gd name="adj1" fmla="val -52840"/>
              <a:gd name="adj2" fmla="val 65780"/>
            </a:avLst>
          </a:prstGeom>
          <a:solidFill>
            <a:schemeClr val="accent3">
              <a:lumMod val="40000"/>
              <a:lumOff val="60000"/>
            </a:schemeClr>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pic>
        <p:nvPicPr>
          <p:cNvPr id="28704"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977188" y="960438"/>
            <a:ext cx="1800225" cy="112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pic>
      <p:sp>
        <p:nvSpPr>
          <p:cNvPr id="28705" name="テキスト ボックス 32"/>
          <p:cNvSpPr txBox="1">
            <a:spLocks noChangeArrowheads="1"/>
          </p:cNvSpPr>
          <p:nvPr/>
        </p:nvSpPr>
        <p:spPr bwMode="auto">
          <a:xfrm>
            <a:off x="8218488" y="5888038"/>
            <a:ext cx="1262062"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380" tIns="45690" rIns="91380" bIns="45690">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Open DATA METI</a:t>
            </a:r>
            <a:endParaRPr lang="ja-JP" altLang="en-US" sz="1200" b="0">
              <a:solidFill>
                <a:srgbClr val="000000"/>
              </a:solidFill>
              <a:latin typeface="Calibri" pitchFamily="34" charset="0"/>
              <a:ea typeface="ＭＳ ゴシック" pitchFamily="49" charset="-128"/>
            </a:endParaRPr>
          </a:p>
        </p:txBody>
      </p:sp>
      <p:sp>
        <p:nvSpPr>
          <p:cNvPr id="28706" name="テキスト ボックス 33"/>
          <p:cNvSpPr txBox="1">
            <a:spLocks noChangeArrowheads="1"/>
          </p:cNvSpPr>
          <p:nvPr/>
        </p:nvSpPr>
        <p:spPr bwMode="auto">
          <a:xfrm>
            <a:off x="8191500" y="4170363"/>
            <a:ext cx="1514475"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spAutoFit/>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HG丸ｺﾞｼｯｸM-PRO" panose="020F0600000000000000"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defRPr/>
            </a:pPr>
            <a:r>
              <a:rPr lang="en-US" altLang="ja-JP" sz="1050" dirty="0" smtClean="0">
                <a:solidFill>
                  <a:srgbClr val="000000"/>
                </a:solidFill>
                <a:latin typeface="Calibri" panose="020F0502020204030204" pitchFamily="34" charset="0"/>
                <a:ea typeface="ＭＳ ゴシック" panose="020B0609070205080204" pitchFamily="49" charset="-128"/>
              </a:rPr>
              <a:t>Reconstruction Support </a:t>
            </a:r>
          </a:p>
          <a:p>
            <a:pPr algn="ctr" eaLnBrk="1" hangingPunct="1">
              <a:spcBef>
                <a:spcPct val="0"/>
              </a:spcBef>
              <a:buFontTx/>
              <a:buNone/>
              <a:defRPr/>
            </a:pPr>
            <a:r>
              <a:rPr lang="en-US" altLang="ja-JP" sz="1050" dirty="0" smtClean="0">
                <a:solidFill>
                  <a:srgbClr val="000000"/>
                </a:solidFill>
                <a:latin typeface="Calibri" panose="020F0502020204030204" pitchFamily="34" charset="0"/>
                <a:ea typeface="ＭＳ ゴシック" panose="020B0609070205080204" pitchFamily="49" charset="-128"/>
              </a:rPr>
              <a:t>Measures Database</a:t>
            </a:r>
            <a:endParaRPr lang="ja-JP" altLang="en-US" sz="1050" dirty="0" smtClean="0">
              <a:solidFill>
                <a:srgbClr val="000000"/>
              </a:solidFill>
              <a:latin typeface="Calibri" panose="020F0502020204030204" pitchFamily="34" charset="0"/>
              <a:ea typeface="ＭＳ ゴシック" panose="020B0609070205080204" pitchFamily="49" charset="-128"/>
            </a:endParaRPr>
          </a:p>
        </p:txBody>
      </p:sp>
      <p:sp>
        <p:nvSpPr>
          <p:cNvPr id="28707" name="テキスト ボックス 68"/>
          <p:cNvSpPr txBox="1">
            <a:spLocks noChangeArrowheads="1"/>
          </p:cNvSpPr>
          <p:nvPr/>
        </p:nvSpPr>
        <p:spPr bwMode="auto">
          <a:xfrm>
            <a:off x="7905750" y="1655763"/>
            <a:ext cx="1008063" cy="415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6" tIns="45693" rIns="91386" bIns="45693">
            <a:spAutoFit/>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HG丸ｺﾞｼｯｸM-PRO" panose="020F0600000000000000"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050" dirty="0" smtClean="0">
                <a:solidFill>
                  <a:srgbClr val="FFFFFF"/>
                </a:solidFill>
                <a:latin typeface="Calibri" panose="020F0502020204030204" pitchFamily="34" charset="0"/>
                <a:ea typeface="ＭＳ ゴシック" panose="020B0609070205080204" pitchFamily="49" charset="-128"/>
              </a:rPr>
              <a:t>Development </a:t>
            </a:r>
          </a:p>
          <a:p>
            <a:pPr algn="ctr" eaLnBrk="1" hangingPunct="1">
              <a:spcBef>
                <a:spcPct val="0"/>
              </a:spcBef>
              <a:buFontTx/>
              <a:buNone/>
              <a:defRPr/>
            </a:pPr>
            <a:r>
              <a:rPr lang="en-US" altLang="ja-JP" sz="1050" dirty="0" smtClean="0">
                <a:solidFill>
                  <a:srgbClr val="FFFFFF"/>
                </a:solidFill>
                <a:latin typeface="Calibri" panose="020F0502020204030204" pitchFamily="34" charset="0"/>
                <a:ea typeface="ＭＳ ゴシック" panose="020B0609070205080204" pitchFamily="49" charset="-128"/>
              </a:rPr>
              <a:t>Example</a:t>
            </a:r>
            <a:endParaRPr lang="ja-JP" altLang="en-US" sz="1200" dirty="0" smtClean="0">
              <a:solidFill>
                <a:srgbClr val="FFFFFF"/>
              </a:solidFill>
              <a:latin typeface="ＭＳ ゴシック" panose="020B0609070205080204" pitchFamily="49" charset="-128"/>
              <a:ea typeface="ＭＳ ゴシック" panose="020B0609070205080204" pitchFamily="49" charset="-128"/>
            </a:endParaRPr>
          </a:p>
        </p:txBody>
      </p:sp>
      <p:sp>
        <p:nvSpPr>
          <p:cNvPr id="28708" name="テキスト ボックス 131"/>
          <p:cNvSpPr txBox="1">
            <a:spLocks noChangeArrowheads="1"/>
          </p:cNvSpPr>
          <p:nvPr/>
        </p:nvSpPr>
        <p:spPr bwMode="auto">
          <a:xfrm>
            <a:off x="5518150" y="6581775"/>
            <a:ext cx="34671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ja-JP" altLang="en-US" sz="1200" b="0">
                <a:solidFill>
                  <a:srgbClr val="000000"/>
                </a:solidFill>
                <a:latin typeface="ＭＳ ゴシック" pitchFamily="49" charset="-128"/>
                <a:ea typeface="ＭＳ ゴシック" pitchFamily="49" charset="-128"/>
              </a:rPr>
              <a:t>★：</a:t>
            </a:r>
            <a:r>
              <a:rPr lang="en-US" altLang="ja-JP" sz="1100" b="0">
                <a:solidFill>
                  <a:srgbClr val="000000"/>
                </a:solidFill>
                <a:latin typeface="Arial Unicode MS" pitchFamily="50" charset="-128"/>
                <a:ea typeface="Arial Unicode MS" pitchFamily="50" charset="-128"/>
                <a:cs typeface="Arial Unicode MS" pitchFamily="50" charset="-128"/>
              </a:rPr>
              <a:t>Cross-Cutting Matters involving other Ministries </a:t>
            </a:r>
            <a:endParaRPr lang="ja-JP" altLang="en-US" sz="1100" b="0">
              <a:solidFill>
                <a:srgbClr val="000000"/>
              </a:solidFill>
              <a:latin typeface="Arial Unicode MS" pitchFamily="50" charset="-128"/>
              <a:ea typeface="Arial Unicode MS" pitchFamily="50" charset="-128"/>
              <a:cs typeface="Arial Unicode MS" pitchFamily="50" charset="-128"/>
            </a:endParaRPr>
          </a:p>
        </p:txBody>
      </p:sp>
      <p:pic>
        <p:nvPicPr>
          <p:cNvPr id="28709"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4" name="図表 43"/>
          <p:cNvGraphicFramePr>
            <a:graphicFrameLocks noChangeAspect="1"/>
          </p:cNvGraphicFramePr>
          <p:nvPr/>
        </p:nvGraphicFramePr>
        <p:xfrm>
          <a:off x="711600" y="1700808"/>
          <a:ext cx="8489744" cy="492534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cxnSp>
        <p:nvCxnSpPr>
          <p:cNvPr id="19" name="直線矢印コネクタ 18"/>
          <p:cNvCxnSpPr>
            <a:cxnSpLocks noChangeAspect="1"/>
          </p:cNvCxnSpPr>
          <p:nvPr/>
        </p:nvCxnSpPr>
        <p:spPr bwMode="auto">
          <a:xfrm>
            <a:off x="3898900" y="3468688"/>
            <a:ext cx="2184400" cy="0"/>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0" name="直線矢印コネクタ 19"/>
          <p:cNvCxnSpPr>
            <a:cxnSpLocks noChangeAspect="1"/>
          </p:cNvCxnSpPr>
          <p:nvPr/>
        </p:nvCxnSpPr>
        <p:spPr bwMode="auto">
          <a:xfrm>
            <a:off x="3795713" y="3798888"/>
            <a:ext cx="2287587" cy="919162"/>
          </a:xfrm>
          <a:prstGeom prst="straightConnector1">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cxnSp>
        <p:nvCxnSpPr>
          <p:cNvPr id="21" name="直線矢印コネクタ 20"/>
          <p:cNvCxnSpPr>
            <a:cxnSpLocks noChangeAspect="1"/>
          </p:cNvCxnSpPr>
          <p:nvPr/>
        </p:nvCxnSpPr>
        <p:spPr bwMode="auto">
          <a:xfrm flipH="1">
            <a:off x="3898900" y="4900613"/>
            <a:ext cx="2060575" cy="0"/>
          </a:xfrm>
          <a:prstGeom prst="straightConnector1">
            <a:avLst/>
          </a:prstGeom>
          <a:ln w="1905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9702" name="テキスト ボックス 40"/>
          <p:cNvSpPr txBox="1">
            <a:spLocks noChangeAspect="1" noChangeArrowheads="1"/>
          </p:cNvSpPr>
          <p:nvPr/>
        </p:nvSpPr>
        <p:spPr bwMode="auto">
          <a:xfrm>
            <a:off x="5629275" y="2000250"/>
            <a:ext cx="184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400">
              <a:solidFill>
                <a:srgbClr val="000066"/>
              </a:solidFill>
              <a:latin typeface="ＭＳ ゴシック" pitchFamily="49" charset="-128"/>
              <a:ea typeface="ＭＳ ゴシック" pitchFamily="49" charset="-128"/>
            </a:endParaRPr>
          </a:p>
        </p:txBody>
      </p:sp>
      <p:sp>
        <p:nvSpPr>
          <p:cNvPr id="29703" name="正方形/長方形 46"/>
          <p:cNvSpPr>
            <a:spLocks noChangeAspect="1"/>
          </p:cNvSpPr>
          <p:nvPr/>
        </p:nvSpPr>
        <p:spPr bwMode="auto">
          <a:xfrm>
            <a:off x="6291263" y="5907088"/>
            <a:ext cx="29225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Feedback of Knowhow and Wisdom </a:t>
            </a:r>
          </a:p>
          <a:p>
            <a:pPr eaLnBrk="1" hangingPunct="1">
              <a:spcBef>
                <a:spcPct val="0"/>
              </a:spcBef>
              <a:buFontTx/>
              <a:buNone/>
            </a:pPr>
            <a:r>
              <a:rPr lang="en-US" altLang="ja-JP" sz="1200" b="0">
                <a:solidFill>
                  <a:srgbClr val="000000"/>
                </a:solidFill>
                <a:latin typeface="Calibri" pitchFamily="34" charset="0"/>
                <a:ea typeface="ＭＳ ゴシック" pitchFamily="49" charset="-128"/>
              </a:rPr>
              <a:t>Earned in the Course of the Implementation </a:t>
            </a:r>
            <a:endParaRPr lang="ja-JP" altLang="en-US" sz="1000" b="0">
              <a:solidFill>
                <a:srgbClr val="000000"/>
              </a:solidFill>
              <a:latin typeface="Calibri" pitchFamily="34" charset="0"/>
              <a:ea typeface="ＭＳ ゴシック" pitchFamily="49" charset="-128"/>
            </a:endParaRPr>
          </a:p>
        </p:txBody>
      </p:sp>
      <p:sp>
        <p:nvSpPr>
          <p:cNvPr id="29704" name="テキスト ボックス 49"/>
          <p:cNvSpPr txBox="1">
            <a:spLocks noChangeAspect="1" noChangeArrowheads="1"/>
          </p:cNvSpPr>
          <p:nvPr/>
        </p:nvSpPr>
        <p:spPr bwMode="auto">
          <a:xfrm>
            <a:off x="5695950" y="6254750"/>
            <a:ext cx="184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400">
              <a:solidFill>
                <a:srgbClr val="000066"/>
              </a:solidFill>
              <a:latin typeface="ＭＳ ゴシック" pitchFamily="49" charset="-128"/>
              <a:ea typeface="ＭＳ ゴシック" pitchFamily="49" charset="-128"/>
            </a:endParaRPr>
          </a:p>
        </p:txBody>
      </p:sp>
      <p:sp>
        <p:nvSpPr>
          <p:cNvPr id="29705" name="テキスト ボックス 56"/>
          <p:cNvSpPr txBox="1">
            <a:spLocks noChangeAspect="1"/>
          </p:cNvSpPr>
          <p:nvPr/>
        </p:nvSpPr>
        <p:spPr bwMode="auto">
          <a:xfrm>
            <a:off x="4421188" y="3463925"/>
            <a:ext cx="1773237" cy="600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b="0">
                <a:solidFill>
                  <a:srgbClr val="000000"/>
                </a:solidFill>
                <a:latin typeface="Calibri" pitchFamily="34" charset="0"/>
                <a:ea typeface="ＭＳ ゴシック" pitchFamily="49" charset="-128"/>
              </a:rPr>
              <a:t>Feedback of Needs and Challenges regarding Use of Government Data</a:t>
            </a:r>
            <a:endParaRPr lang="ja-JP" altLang="en-US" sz="1100" b="0">
              <a:solidFill>
                <a:srgbClr val="000000"/>
              </a:solidFill>
              <a:latin typeface="ＭＳ ゴシック" pitchFamily="49" charset="-128"/>
              <a:ea typeface="ＭＳ ゴシック" pitchFamily="49" charset="-128"/>
            </a:endParaRPr>
          </a:p>
        </p:txBody>
      </p:sp>
      <p:sp>
        <p:nvSpPr>
          <p:cNvPr id="29706" name="テキスト ボックス 57"/>
          <p:cNvSpPr txBox="1">
            <a:spLocks noChangeAspect="1"/>
          </p:cNvSpPr>
          <p:nvPr/>
        </p:nvSpPr>
        <p:spPr bwMode="auto">
          <a:xfrm>
            <a:off x="3944938" y="4910138"/>
            <a:ext cx="18684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Provision of User-Friendly Data Supply Environment </a:t>
            </a:r>
            <a:endParaRPr lang="en-US" altLang="ja-JP" sz="1000" b="0">
              <a:solidFill>
                <a:srgbClr val="000000"/>
              </a:solidFill>
              <a:latin typeface="Calibri" pitchFamily="34" charset="0"/>
              <a:ea typeface="ＭＳ ゴシック" pitchFamily="49" charset="-128"/>
            </a:endParaRPr>
          </a:p>
        </p:txBody>
      </p:sp>
      <p:sp>
        <p:nvSpPr>
          <p:cNvPr id="29707" name="テキスト ボックス 62"/>
          <p:cNvSpPr txBox="1">
            <a:spLocks noChangeAspect="1"/>
          </p:cNvSpPr>
          <p:nvPr/>
        </p:nvSpPr>
        <p:spPr bwMode="auto">
          <a:xfrm>
            <a:off x="2857500" y="4149725"/>
            <a:ext cx="2239963" cy="646113"/>
          </a:xfrm>
          <a:prstGeom prst="rect">
            <a:avLst/>
          </a:prstGeom>
          <a:solidFill>
            <a:srgbClr val="FFFFFF">
              <a:alpha val="5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HG丸ｺﾞｼｯｸM-PRO" panose="020F0600000000000000"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200" b="0" dirty="0" smtClean="0">
                <a:solidFill>
                  <a:srgbClr val="000000"/>
                </a:solidFill>
                <a:latin typeface="Calibri" panose="020F0502020204030204" pitchFamily="34" charset="0"/>
                <a:ea typeface="ＭＳ ゴシック" panose="020B0609070205080204" pitchFamily="49" charset="-128"/>
              </a:rPr>
              <a:t>Implementation of Needs Analysis and Seeking Cooperation from Communities</a:t>
            </a:r>
            <a:endParaRPr lang="en-US" altLang="ja-JP" sz="1050" b="0" dirty="0" smtClean="0">
              <a:solidFill>
                <a:srgbClr val="000000"/>
              </a:solidFill>
              <a:latin typeface="Calibri" panose="020F0502020204030204" pitchFamily="34" charset="0"/>
              <a:ea typeface="ＭＳ ゴシック" panose="020B0609070205080204" pitchFamily="49" charset="-128"/>
            </a:endParaRPr>
          </a:p>
        </p:txBody>
      </p:sp>
      <p:sp>
        <p:nvSpPr>
          <p:cNvPr id="29708" name="テキスト ボックス 64"/>
          <p:cNvSpPr txBox="1">
            <a:spLocks noChangeAspect="1"/>
          </p:cNvSpPr>
          <p:nvPr/>
        </p:nvSpPr>
        <p:spPr bwMode="auto">
          <a:xfrm>
            <a:off x="5959475" y="2228850"/>
            <a:ext cx="20177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Provision of Data from those Ready for Going Public  </a:t>
            </a:r>
            <a:endParaRPr lang="en-US" altLang="ja-JP" sz="1200" b="0">
              <a:solidFill>
                <a:srgbClr val="000000"/>
              </a:solidFill>
              <a:latin typeface="ＭＳ ゴシック" pitchFamily="49" charset="-128"/>
              <a:ea typeface="ＭＳ ゴシック" pitchFamily="49" charset="-128"/>
            </a:endParaRPr>
          </a:p>
        </p:txBody>
      </p:sp>
      <p:sp>
        <p:nvSpPr>
          <p:cNvPr id="29709" name="テキスト ボックス 66"/>
          <p:cNvSpPr txBox="1">
            <a:spLocks noChangeAspect="1" noChangeArrowheads="1"/>
          </p:cNvSpPr>
          <p:nvPr/>
        </p:nvSpPr>
        <p:spPr bwMode="auto">
          <a:xfrm>
            <a:off x="5629275" y="2193925"/>
            <a:ext cx="184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400">
              <a:solidFill>
                <a:srgbClr val="000066"/>
              </a:solidFill>
              <a:latin typeface="ＭＳ ゴシック" pitchFamily="49" charset="-128"/>
              <a:ea typeface="ＭＳ ゴシック" pitchFamily="49" charset="-128"/>
            </a:endParaRPr>
          </a:p>
        </p:txBody>
      </p:sp>
      <p:sp>
        <p:nvSpPr>
          <p:cNvPr id="29710" name="テキスト ボックス 67"/>
          <p:cNvSpPr txBox="1">
            <a:spLocks noChangeAspect="1" noChangeArrowheads="1"/>
          </p:cNvSpPr>
          <p:nvPr/>
        </p:nvSpPr>
        <p:spPr bwMode="auto">
          <a:xfrm>
            <a:off x="7431088" y="2951163"/>
            <a:ext cx="184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400">
              <a:solidFill>
                <a:srgbClr val="000066"/>
              </a:solidFill>
              <a:latin typeface="ＭＳ ゴシック" pitchFamily="49" charset="-128"/>
              <a:ea typeface="ＭＳ ゴシック" pitchFamily="49" charset="-128"/>
            </a:endParaRPr>
          </a:p>
        </p:txBody>
      </p:sp>
      <p:cxnSp>
        <p:nvCxnSpPr>
          <p:cNvPr id="70" name="カギ線コネクタ 69"/>
          <p:cNvCxnSpPr>
            <a:cxnSpLocks noChangeAspect="1"/>
          </p:cNvCxnSpPr>
          <p:nvPr/>
        </p:nvCxnSpPr>
        <p:spPr bwMode="auto">
          <a:xfrm flipH="1" flipV="1">
            <a:off x="5835650" y="2230438"/>
            <a:ext cx="1801813" cy="757237"/>
          </a:xfrm>
          <a:prstGeom prst="bentConnector3">
            <a:avLst>
              <a:gd name="adj1" fmla="val -12687"/>
            </a:avLst>
          </a:prstGeom>
          <a:ln w="1905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29712" name="正方形/長方形 71"/>
          <p:cNvSpPr>
            <a:spLocks noChangeAspect="1"/>
          </p:cNvSpPr>
          <p:nvPr/>
        </p:nvSpPr>
        <p:spPr bwMode="auto">
          <a:xfrm>
            <a:off x="7832725" y="2401888"/>
            <a:ext cx="152082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Improvement of Data Provision System based on the Feedback Earned</a:t>
            </a:r>
            <a:endParaRPr lang="ja-JP" altLang="en-US" sz="1000" b="0">
              <a:solidFill>
                <a:srgbClr val="000000"/>
              </a:solidFill>
              <a:latin typeface="ＭＳ ゴシック" pitchFamily="49" charset="-128"/>
              <a:ea typeface="ＭＳ ゴシック" pitchFamily="49" charset="-128"/>
            </a:endParaRPr>
          </a:p>
        </p:txBody>
      </p:sp>
      <p:sp>
        <p:nvSpPr>
          <p:cNvPr id="29713" name="テキスト ボックス 73"/>
          <p:cNvSpPr txBox="1">
            <a:spLocks noChangeAspect="1" noChangeArrowheads="1"/>
          </p:cNvSpPr>
          <p:nvPr/>
        </p:nvSpPr>
        <p:spPr bwMode="auto">
          <a:xfrm>
            <a:off x="2389188" y="3081338"/>
            <a:ext cx="184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400">
              <a:solidFill>
                <a:srgbClr val="000066"/>
              </a:solidFill>
              <a:latin typeface="ＭＳ ゴシック" pitchFamily="49" charset="-128"/>
              <a:ea typeface="ＭＳ ゴシック" pitchFamily="49" charset="-128"/>
            </a:endParaRPr>
          </a:p>
        </p:txBody>
      </p:sp>
      <p:cxnSp>
        <p:nvCxnSpPr>
          <p:cNvPr id="77" name="カギ線コネクタ 76"/>
          <p:cNvCxnSpPr>
            <a:cxnSpLocks noChangeAspect="1"/>
          </p:cNvCxnSpPr>
          <p:nvPr/>
        </p:nvCxnSpPr>
        <p:spPr bwMode="auto">
          <a:xfrm rot="10800000">
            <a:off x="1208088" y="2767013"/>
            <a:ext cx="977900" cy="517525"/>
          </a:xfrm>
          <a:prstGeom prst="bentConnector2">
            <a:avLst/>
          </a:prstGeom>
          <a:ln w="19050">
            <a:solidFill>
              <a:schemeClr val="tx1"/>
            </a:solidFill>
            <a:prstDash val="solid"/>
            <a:tailEnd type="arrow"/>
          </a:ln>
        </p:spPr>
        <p:style>
          <a:lnRef idx="1">
            <a:schemeClr val="accent1"/>
          </a:lnRef>
          <a:fillRef idx="0">
            <a:schemeClr val="accent1"/>
          </a:fillRef>
          <a:effectRef idx="0">
            <a:schemeClr val="accent1"/>
          </a:effectRef>
          <a:fontRef idx="minor">
            <a:schemeClr val="tx1"/>
          </a:fontRef>
        </p:style>
      </p:cxnSp>
      <p:sp>
        <p:nvSpPr>
          <p:cNvPr id="29715" name="テキスト ボックス 79"/>
          <p:cNvSpPr txBox="1">
            <a:spLocks noChangeAspect="1"/>
          </p:cNvSpPr>
          <p:nvPr/>
        </p:nvSpPr>
        <p:spPr bwMode="auto">
          <a:xfrm>
            <a:off x="1093788" y="3297238"/>
            <a:ext cx="113030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Reporting Challenges Relevant to the Government as a Whole</a:t>
            </a:r>
            <a:endParaRPr lang="ja-JP" altLang="en-US" sz="1000" b="0">
              <a:solidFill>
                <a:srgbClr val="000000"/>
              </a:solidFill>
              <a:latin typeface="ＭＳ ゴシック" pitchFamily="49" charset="-128"/>
              <a:ea typeface="ＭＳ ゴシック" pitchFamily="49" charset="-128"/>
            </a:endParaRPr>
          </a:p>
        </p:txBody>
      </p:sp>
      <p:cxnSp>
        <p:nvCxnSpPr>
          <p:cNvPr id="91" name="カギ線コネクタ 90"/>
          <p:cNvCxnSpPr>
            <a:cxnSpLocks noChangeAspect="1"/>
            <a:endCxn id="29717" idx="1"/>
          </p:cNvCxnSpPr>
          <p:nvPr/>
        </p:nvCxnSpPr>
        <p:spPr bwMode="auto">
          <a:xfrm rot="16200000" flipH="1">
            <a:off x="692944" y="2917032"/>
            <a:ext cx="3667125" cy="3354387"/>
          </a:xfrm>
          <a:prstGeom prst="bentConnector2">
            <a:avLst/>
          </a:prstGeom>
          <a:ln w="19050">
            <a:solidFill>
              <a:schemeClr val="tx1"/>
            </a:solidFill>
            <a:prstDash val="solid"/>
            <a:headEnd type="arrow"/>
            <a:tailEnd type="none"/>
          </a:ln>
        </p:spPr>
        <p:style>
          <a:lnRef idx="1">
            <a:schemeClr val="accent1"/>
          </a:lnRef>
          <a:fillRef idx="0">
            <a:schemeClr val="accent1"/>
          </a:fillRef>
          <a:effectRef idx="0">
            <a:schemeClr val="accent1"/>
          </a:effectRef>
          <a:fontRef idx="minor">
            <a:schemeClr val="tx1"/>
          </a:fontRef>
        </p:style>
      </p:cxnSp>
      <p:sp>
        <p:nvSpPr>
          <p:cNvPr id="29717" name="テキスト ボックス 92"/>
          <p:cNvSpPr txBox="1">
            <a:spLocks noChangeAspect="1" noChangeArrowheads="1"/>
          </p:cNvSpPr>
          <p:nvPr/>
        </p:nvSpPr>
        <p:spPr bwMode="auto">
          <a:xfrm>
            <a:off x="4203700" y="6273800"/>
            <a:ext cx="184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400">
              <a:solidFill>
                <a:srgbClr val="000066"/>
              </a:solidFill>
              <a:latin typeface="ＭＳ ゴシック" pitchFamily="49" charset="-128"/>
              <a:ea typeface="ＭＳ ゴシック" pitchFamily="49" charset="-128"/>
            </a:endParaRPr>
          </a:p>
        </p:txBody>
      </p:sp>
      <p:sp>
        <p:nvSpPr>
          <p:cNvPr id="29718" name="テキスト ボックス 97"/>
          <p:cNvSpPr txBox="1">
            <a:spLocks noChangeAspect="1" noChangeArrowheads="1"/>
          </p:cNvSpPr>
          <p:nvPr/>
        </p:nvSpPr>
        <p:spPr bwMode="auto">
          <a:xfrm>
            <a:off x="1093788" y="2452688"/>
            <a:ext cx="184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400">
              <a:solidFill>
                <a:srgbClr val="000066"/>
              </a:solidFill>
              <a:latin typeface="ＭＳ ゴシック" pitchFamily="49" charset="-128"/>
              <a:ea typeface="ＭＳ ゴシック" pitchFamily="49" charset="-128"/>
            </a:endParaRPr>
          </a:p>
        </p:txBody>
      </p:sp>
      <p:sp>
        <p:nvSpPr>
          <p:cNvPr id="29719" name="正方形/長方形 99"/>
          <p:cNvSpPr>
            <a:spLocks noChangeAspect="1"/>
          </p:cNvSpPr>
          <p:nvPr/>
        </p:nvSpPr>
        <p:spPr bwMode="auto">
          <a:xfrm>
            <a:off x="849313" y="5943600"/>
            <a:ext cx="11509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Showcasing</a:t>
            </a:r>
          </a:p>
          <a:p>
            <a:pPr eaLnBrk="1" hangingPunct="1">
              <a:spcBef>
                <a:spcPct val="0"/>
              </a:spcBef>
              <a:buFontTx/>
              <a:buNone/>
            </a:pPr>
            <a:r>
              <a:rPr lang="en-US" altLang="ja-JP" sz="1200" b="0">
                <a:solidFill>
                  <a:srgbClr val="000000"/>
                </a:solidFill>
                <a:latin typeface="Calibri" pitchFamily="34" charset="0"/>
                <a:ea typeface="ＭＳ ゴシック" pitchFamily="49" charset="-128"/>
              </a:rPr>
              <a:t>Model Cases</a:t>
            </a:r>
          </a:p>
        </p:txBody>
      </p:sp>
      <p:cxnSp>
        <p:nvCxnSpPr>
          <p:cNvPr id="102" name="直線矢印コネクタ 101"/>
          <p:cNvCxnSpPr>
            <a:cxnSpLocks noChangeAspect="1"/>
          </p:cNvCxnSpPr>
          <p:nvPr/>
        </p:nvCxnSpPr>
        <p:spPr bwMode="auto">
          <a:xfrm>
            <a:off x="3795713" y="3273425"/>
            <a:ext cx="2232025" cy="0"/>
          </a:xfrm>
          <a:prstGeom prst="straightConnector1">
            <a:avLst/>
          </a:prstGeom>
          <a:ln w="19050">
            <a:solidFill>
              <a:schemeClr val="tx1"/>
            </a:solidFill>
            <a:prstDash val="dash"/>
            <a:headEnd type="arrow"/>
            <a:tailEnd type="none"/>
          </a:ln>
        </p:spPr>
        <p:style>
          <a:lnRef idx="1">
            <a:schemeClr val="accent1"/>
          </a:lnRef>
          <a:fillRef idx="0">
            <a:schemeClr val="accent1"/>
          </a:fillRef>
          <a:effectRef idx="0">
            <a:schemeClr val="accent1"/>
          </a:effectRef>
          <a:fontRef idx="minor">
            <a:schemeClr val="tx1"/>
          </a:fontRef>
        </p:style>
      </p:cxnSp>
      <p:sp>
        <p:nvSpPr>
          <p:cNvPr id="29721" name="正方形/長方形 102"/>
          <p:cNvSpPr>
            <a:spLocks noChangeAspect="1"/>
          </p:cNvSpPr>
          <p:nvPr/>
        </p:nvSpPr>
        <p:spPr bwMode="auto">
          <a:xfrm>
            <a:off x="3884613" y="2840038"/>
            <a:ext cx="200342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Identification of Technical </a:t>
            </a:r>
          </a:p>
          <a:p>
            <a:pPr eaLnBrk="1" hangingPunct="1">
              <a:spcBef>
                <a:spcPct val="0"/>
              </a:spcBef>
              <a:buFontTx/>
              <a:buNone/>
            </a:pPr>
            <a:r>
              <a:rPr lang="en-US" altLang="ja-JP" sz="1200" b="0">
                <a:solidFill>
                  <a:srgbClr val="000000"/>
                </a:solidFill>
                <a:latin typeface="Calibri" pitchFamily="34" charset="0"/>
                <a:ea typeface="ＭＳ ゴシック" pitchFamily="49" charset="-128"/>
              </a:rPr>
              <a:t>and Systemic Issues</a:t>
            </a:r>
            <a:endParaRPr lang="ja-JP" altLang="en-US" sz="1200" b="0">
              <a:solidFill>
                <a:srgbClr val="000000"/>
              </a:solidFill>
              <a:latin typeface="ＭＳ ゴシック" pitchFamily="49" charset="-128"/>
              <a:ea typeface="ＭＳ ゴシック" pitchFamily="49" charset="-128"/>
            </a:endParaRPr>
          </a:p>
        </p:txBody>
      </p:sp>
      <p:sp>
        <p:nvSpPr>
          <p:cNvPr id="29722" name="正方形/長方形 103"/>
          <p:cNvSpPr>
            <a:spLocks noChangeAspect="1"/>
          </p:cNvSpPr>
          <p:nvPr/>
        </p:nvSpPr>
        <p:spPr bwMode="auto">
          <a:xfrm>
            <a:off x="7150100" y="3754438"/>
            <a:ext cx="2095500" cy="831850"/>
          </a:xfrm>
          <a:prstGeom prst="rect">
            <a:avLst/>
          </a:prstGeom>
          <a:solidFill>
            <a:srgbClr val="FFFFFF">
              <a:alpha val="49803"/>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Provision of Technology (Machine-Readability, API, LOD Conversion) and System for Promotion of Data Utilization</a:t>
            </a:r>
            <a:endParaRPr lang="en-US" altLang="ja-JP" sz="900" b="0">
              <a:solidFill>
                <a:srgbClr val="000000"/>
              </a:solidFill>
              <a:latin typeface="Calibri" pitchFamily="34" charset="0"/>
              <a:ea typeface="ＭＳ ゴシック" pitchFamily="49" charset="-128"/>
            </a:endParaRPr>
          </a:p>
        </p:txBody>
      </p:sp>
      <p:sp>
        <p:nvSpPr>
          <p:cNvPr id="29723" name="テキスト ボックス 67"/>
          <p:cNvSpPr txBox="1">
            <a:spLocks noChangeAspect="1" noChangeArrowheads="1"/>
          </p:cNvSpPr>
          <p:nvPr/>
        </p:nvSpPr>
        <p:spPr bwMode="auto">
          <a:xfrm>
            <a:off x="7424738" y="3297238"/>
            <a:ext cx="1841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400">
              <a:solidFill>
                <a:srgbClr val="000066"/>
              </a:solidFill>
              <a:latin typeface="ＭＳ ゴシック" pitchFamily="49" charset="-128"/>
              <a:ea typeface="ＭＳ ゴシック" pitchFamily="49" charset="-128"/>
            </a:endParaRPr>
          </a:p>
        </p:txBody>
      </p:sp>
      <p:sp>
        <p:nvSpPr>
          <p:cNvPr id="29724" name="テキスト ボックス 60"/>
          <p:cNvSpPr txBox="1">
            <a:spLocks noChangeAspect="1"/>
          </p:cNvSpPr>
          <p:nvPr/>
        </p:nvSpPr>
        <p:spPr bwMode="auto">
          <a:xfrm>
            <a:off x="2300288" y="5802313"/>
            <a:ext cx="1958975"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28" tIns="45714" rIns="91428" bIns="45714">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b="0">
                <a:solidFill>
                  <a:srgbClr val="000000"/>
                </a:solidFill>
                <a:latin typeface="Calibri" pitchFamily="34" charset="0"/>
                <a:ea typeface="ＭＳ ゴシック" pitchFamily="49" charset="-128"/>
              </a:rPr>
              <a:t>Introduction of Data Utilization Cases, and Assistance for Data Use</a:t>
            </a:r>
          </a:p>
        </p:txBody>
      </p:sp>
      <p:sp>
        <p:nvSpPr>
          <p:cNvPr id="29725" name="タイトル 1"/>
          <p:cNvSpPr>
            <a:spLocks noGrp="1"/>
          </p:cNvSpPr>
          <p:nvPr>
            <p:ph type="title"/>
          </p:nvPr>
        </p:nvSpPr>
        <p:spPr>
          <a:xfrm>
            <a:off x="179388" y="115888"/>
            <a:ext cx="9453562" cy="433387"/>
          </a:xfrm>
        </p:spPr>
        <p:txBody>
          <a:bodyPr/>
          <a:lstStyle/>
          <a:p>
            <a:r>
              <a:rPr kumimoji="1" lang="en-US" altLang="ja-JP" sz="2800" smtClean="0">
                <a:latin typeface="Calibri" pitchFamily="34" charset="0"/>
                <a:ea typeface="ＭＳ ゴシック" pitchFamily="49" charset="-128"/>
              </a:rPr>
              <a:t>Open DATA METI</a:t>
            </a:r>
            <a:r>
              <a:rPr kumimoji="1" lang="ja-JP" altLang="en-US" sz="2800" smtClean="0">
                <a:latin typeface="ＭＳ ゴシック" pitchFamily="49" charset="-128"/>
                <a:ea typeface="ＭＳ ゴシック" pitchFamily="49" charset="-128"/>
              </a:rPr>
              <a:t> </a:t>
            </a:r>
            <a:r>
              <a:rPr kumimoji="1" lang="en-US" altLang="ja-JP" sz="2800" smtClean="0">
                <a:latin typeface="Calibri" pitchFamily="34" charset="0"/>
                <a:ea typeface="ＭＳ ゴシック" pitchFamily="49" charset="-128"/>
              </a:rPr>
              <a:t>Concept</a:t>
            </a:r>
            <a:r>
              <a:rPr kumimoji="1" lang="en-US" altLang="ja-JP" sz="2800" smtClean="0">
                <a:latin typeface="ＭＳ ゴシック" pitchFamily="49" charset="-128"/>
                <a:ea typeface="ＭＳ ゴシック" pitchFamily="49" charset="-128"/>
              </a:rPr>
              <a:t> </a:t>
            </a:r>
            <a:endParaRPr kumimoji="1" lang="ja-JP" altLang="en-US" sz="2000" smtClean="0">
              <a:latin typeface="ＭＳ ゴシック" pitchFamily="49" charset="-128"/>
              <a:ea typeface="ＭＳ ゴシック" pitchFamily="49" charset="-128"/>
            </a:endParaRPr>
          </a:p>
        </p:txBody>
      </p:sp>
      <p:sp>
        <p:nvSpPr>
          <p:cNvPr id="29726" name="コンテンツ プレースホルダ 4"/>
          <p:cNvSpPr>
            <a:spLocks noGrp="1"/>
          </p:cNvSpPr>
          <p:nvPr>
            <p:ph idx="1"/>
          </p:nvPr>
        </p:nvSpPr>
        <p:spPr>
          <a:xfrm>
            <a:off x="242888" y="650875"/>
            <a:ext cx="9477375" cy="1138238"/>
          </a:xfrm>
        </p:spPr>
        <p:txBody>
          <a:bodyPr>
            <a:spAutoFit/>
          </a:bodyPr>
          <a:lstStyle/>
          <a:p>
            <a:pPr marL="176213" indent="-176213"/>
            <a:r>
              <a:rPr lang="ja-JP" altLang="en-US" sz="1700" smtClean="0">
                <a:latin typeface="Calibri" pitchFamily="34" charset="0"/>
                <a:ea typeface="ＭＳ ゴシック" pitchFamily="49" charset="-128"/>
              </a:rPr>
              <a:t> </a:t>
            </a:r>
            <a:r>
              <a:rPr lang="en-US" altLang="ja-JP" sz="1700" smtClean="0">
                <a:latin typeface="Calibri" pitchFamily="34" charset="0"/>
                <a:ea typeface="ＭＳ ゴシック" pitchFamily="49" charset="-128"/>
              </a:rPr>
              <a:t>Environment consolidation for open data targeting data owned by METI itself followed by actual open data promotion.  It also aims at being the model for exemplification to the government as a whole.  The development of social infrastructure with which enterprises do their businesses making use of open data of the government will help the revitalization of the Japanes economy. </a:t>
            </a:r>
          </a:p>
        </p:txBody>
      </p:sp>
      <p:cxnSp>
        <p:nvCxnSpPr>
          <p:cNvPr id="9" name="直線コネクタ 8"/>
          <p:cNvCxnSpPr/>
          <p:nvPr/>
        </p:nvCxnSpPr>
        <p:spPr>
          <a:xfrm flipV="1">
            <a:off x="5665788" y="6410325"/>
            <a:ext cx="3608387" cy="28575"/>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45" name="直線コネクタ 44"/>
          <p:cNvCxnSpPr/>
          <p:nvPr/>
        </p:nvCxnSpPr>
        <p:spPr>
          <a:xfrm flipH="1" flipV="1">
            <a:off x="9269413" y="2090738"/>
            <a:ext cx="4762" cy="4298950"/>
          </a:xfrm>
          <a:prstGeom prst="line">
            <a:avLst/>
          </a:prstGeom>
          <a:ln w="19050">
            <a:solidFill>
              <a:schemeClr val="tx1"/>
            </a:solidFill>
            <a:prstDash val="dash"/>
          </a:ln>
        </p:spPr>
        <p:style>
          <a:lnRef idx="1">
            <a:schemeClr val="accent1"/>
          </a:lnRef>
          <a:fillRef idx="0">
            <a:schemeClr val="accent1"/>
          </a:fillRef>
          <a:effectRef idx="0">
            <a:schemeClr val="accent1"/>
          </a:effectRef>
          <a:fontRef idx="minor">
            <a:schemeClr val="tx1"/>
          </a:fontRef>
        </p:style>
      </p:cxnSp>
      <p:cxnSp>
        <p:nvCxnSpPr>
          <p:cNvPr id="52" name="直線矢印コネクタ 51"/>
          <p:cNvCxnSpPr>
            <a:cxnSpLocks noChangeAspect="1"/>
          </p:cNvCxnSpPr>
          <p:nvPr/>
        </p:nvCxnSpPr>
        <p:spPr bwMode="auto">
          <a:xfrm>
            <a:off x="7689850" y="3457575"/>
            <a:ext cx="1579563" cy="0"/>
          </a:xfrm>
          <a:prstGeom prst="straightConnector1">
            <a:avLst/>
          </a:prstGeom>
          <a:ln w="19050">
            <a:solidFill>
              <a:schemeClr val="tx1"/>
            </a:solidFill>
            <a:prstDash val="dash"/>
            <a:headEnd type="arrow"/>
            <a:tailEnd type="none"/>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a:cxnSpLocks noChangeAspect="1"/>
          </p:cNvCxnSpPr>
          <p:nvPr/>
        </p:nvCxnSpPr>
        <p:spPr bwMode="auto">
          <a:xfrm>
            <a:off x="5813425" y="2090738"/>
            <a:ext cx="3392488" cy="0"/>
          </a:xfrm>
          <a:prstGeom prst="straightConnector1">
            <a:avLst/>
          </a:prstGeom>
          <a:ln w="19050">
            <a:solidFill>
              <a:schemeClr val="tx1"/>
            </a:solidFill>
            <a:prstDash val="dash"/>
            <a:headEnd type="arrow"/>
            <a:tailEnd type="none"/>
          </a:ln>
        </p:spPr>
        <p:style>
          <a:lnRef idx="1">
            <a:schemeClr val="accent1"/>
          </a:lnRef>
          <a:fillRef idx="0">
            <a:schemeClr val="accent1"/>
          </a:fillRef>
          <a:effectRef idx="0">
            <a:schemeClr val="accent1"/>
          </a:effectRef>
          <a:fontRef idx="minor">
            <a:schemeClr val="tx1"/>
          </a:fontRef>
        </p:style>
      </p:cxnSp>
      <p:sp>
        <p:nvSpPr>
          <p:cNvPr id="29731" name="テキスト ボックス 1"/>
          <p:cNvSpPr txBox="1">
            <a:spLocks noChangeArrowheads="1"/>
          </p:cNvSpPr>
          <p:nvPr/>
        </p:nvSpPr>
        <p:spPr bwMode="auto">
          <a:xfrm>
            <a:off x="415925" y="1890713"/>
            <a:ext cx="1808163" cy="83026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eaLnBrk="1" hangingPunct="1">
              <a:spcBef>
                <a:spcPct val="0"/>
              </a:spcBef>
              <a:buFontTx/>
              <a:buNone/>
            </a:pPr>
            <a:r>
              <a:rPr lang="en-US" altLang="ja-JP" sz="1200" b="0">
                <a:solidFill>
                  <a:srgbClr val="000000"/>
                </a:solidFill>
                <a:latin typeface="Calibri" pitchFamily="34" charset="0"/>
                <a:ea typeface="ＭＳ ゴシック" pitchFamily="49" charset="-128"/>
              </a:rPr>
              <a:t>Extension to Comprehensive IT Strategy Office and Other Government Offices</a:t>
            </a:r>
            <a:endParaRPr lang="ja-JP" altLang="en-US" sz="1200" b="0">
              <a:solidFill>
                <a:srgbClr val="000000"/>
              </a:solidFill>
              <a:latin typeface="ＭＳ ゴシック" pitchFamily="49" charset="-128"/>
              <a:ea typeface="ＭＳ ゴシック" pitchFamily="49" charset="-128"/>
            </a:endParaRPr>
          </a:p>
        </p:txBody>
      </p:sp>
      <p:pic>
        <p:nvPicPr>
          <p:cNvPr id="29732"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9733" name="スライド番号プレースホルダー 3"/>
          <p:cNvSpPr txBox="1">
            <a:spLocks noGrp="1"/>
          </p:cNvSpPr>
          <p:nvPr/>
        </p:nvSpPr>
        <p:spPr bwMode="auto">
          <a:xfrm>
            <a:off x="7610475" y="655320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r" eaLnBrk="1" hangingPunct="1">
              <a:spcBef>
                <a:spcPct val="0"/>
              </a:spcBef>
              <a:buFontTx/>
              <a:buNone/>
            </a:pPr>
            <a:fld id="{658A16D1-C338-4914-9F80-0332B176334B}" type="slidenum">
              <a:rPr lang="en-US" altLang="ja-JP" sz="1400">
                <a:latin typeface="ＭＳ ゴシック" pitchFamily="49" charset="-128"/>
                <a:ea typeface="ＭＳ ゴシック" pitchFamily="49" charset="-128"/>
              </a:rPr>
              <a:pPr algn="r" eaLnBrk="1" hangingPunct="1">
                <a:spcBef>
                  <a:spcPct val="0"/>
                </a:spcBef>
                <a:buFontTx/>
                <a:buNone/>
              </a:pPr>
              <a:t>2</a:t>
            </a:fld>
            <a:endParaRPr lang="en-US" altLang="ja-JP" sz="1400">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746" name="グループ化 1"/>
          <p:cNvGrpSpPr>
            <a:grpSpLocks/>
          </p:cNvGrpSpPr>
          <p:nvPr/>
        </p:nvGrpSpPr>
        <p:grpSpPr bwMode="auto">
          <a:xfrm>
            <a:off x="168275" y="1425575"/>
            <a:ext cx="9464675" cy="5387975"/>
            <a:chOff x="4608004" y="4177901"/>
            <a:chExt cx="3744416" cy="2160487"/>
          </a:xfrm>
        </p:grpSpPr>
        <p:sp>
          <p:nvSpPr>
            <p:cNvPr id="18" name="正方形/長方形 17"/>
            <p:cNvSpPr/>
            <p:nvPr/>
          </p:nvSpPr>
          <p:spPr>
            <a:xfrm>
              <a:off x="4608004" y="4177901"/>
              <a:ext cx="3744416" cy="2160487"/>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dirty="0">
                <a:latin typeface="ＭＳ ゴシック" pitchFamily="49" charset="-128"/>
                <a:ea typeface="ＭＳ ゴシック" pitchFamily="49" charset="-128"/>
              </a:endParaRPr>
            </a:p>
          </p:txBody>
        </p:sp>
        <p:pic>
          <p:nvPicPr>
            <p:cNvPr id="31758" name="Picture 3"/>
            <p:cNvPicPr>
              <a:picLocks noChangeAspect="1" noChangeArrowheads="1"/>
            </p:cNvPicPr>
            <p:nvPr/>
          </p:nvPicPr>
          <p:blipFill>
            <a:blip r:embed="rId2">
              <a:extLst>
                <a:ext uri="{28A0092B-C50C-407E-A947-70E740481C1C}">
                  <a14:useLocalDpi xmlns:a14="http://schemas.microsoft.com/office/drawing/2010/main" val="0"/>
                </a:ext>
              </a:extLst>
            </a:blip>
            <a:srcRect b="13251"/>
            <a:stretch>
              <a:fillRect/>
            </a:stretch>
          </p:blipFill>
          <p:spPr bwMode="auto">
            <a:xfrm>
              <a:off x="4689453" y="4227846"/>
              <a:ext cx="3600399" cy="205314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 name="正方形/長方形 1"/>
          <p:cNvSpPr/>
          <p:nvPr/>
        </p:nvSpPr>
        <p:spPr>
          <a:xfrm>
            <a:off x="5961063" y="2852738"/>
            <a:ext cx="3816350" cy="3313112"/>
          </a:xfrm>
          <a:prstGeom prst="rect">
            <a:avLst/>
          </a:prstGeom>
        </p:spPr>
        <p:style>
          <a:lnRef idx="2">
            <a:schemeClr val="dk1"/>
          </a:lnRef>
          <a:fillRef idx="1">
            <a:schemeClr val="lt1"/>
          </a:fillRef>
          <a:effectRef idx="0">
            <a:schemeClr val="dk1"/>
          </a:effectRef>
          <a:fontRef idx="minor">
            <a:schemeClr val="dk1"/>
          </a:fontRef>
        </p:style>
        <p:txBody>
          <a:bodyPr anchor="ctr"/>
          <a:lstStyle/>
          <a:p>
            <a:pPr algn="ctr" eaLnBrk="1" hangingPunct="1">
              <a:defRPr/>
            </a:pPr>
            <a:endParaRPr lang="ja-JP" altLang="en-US"/>
          </a:p>
        </p:txBody>
      </p:sp>
      <p:sp>
        <p:nvSpPr>
          <p:cNvPr id="31748" name="タイトル 1"/>
          <p:cNvSpPr>
            <a:spLocks noGrp="1"/>
          </p:cNvSpPr>
          <p:nvPr>
            <p:ph type="title"/>
          </p:nvPr>
        </p:nvSpPr>
        <p:spPr/>
        <p:txBody>
          <a:bodyPr/>
          <a:lstStyle/>
          <a:p>
            <a:r>
              <a:rPr lang="en-US" altLang="ja-JP" sz="2800" smtClean="0">
                <a:latin typeface="Calibri" pitchFamily="34" charset="0"/>
                <a:ea typeface="ＭＳ ゴシック" pitchFamily="49" charset="-128"/>
              </a:rPr>
              <a:t>Construction of Open DATA METI Site</a:t>
            </a:r>
            <a:endParaRPr lang="ja-JP" altLang="en-US" sz="2800" smtClean="0">
              <a:latin typeface="Calibri" pitchFamily="34" charset="0"/>
              <a:ea typeface="ＭＳ ゴシック" pitchFamily="49" charset="-128"/>
            </a:endParaRPr>
          </a:p>
        </p:txBody>
      </p:sp>
      <p:sp>
        <p:nvSpPr>
          <p:cNvPr id="31749" name="コンテンツ プレースホルダー 2"/>
          <p:cNvSpPr>
            <a:spLocks noGrp="1"/>
          </p:cNvSpPr>
          <p:nvPr>
            <p:ph idx="1"/>
          </p:nvPr>
        </p:nvSpPr>
        <p:spPr>
          <a:xfrm>
            <a:off x="127000" y="693738"/>
            <a:ext cx="9794875" cy="1079500"/>
          </a:xfrm>
        </p:spPr>
        <p:txBody>
          <a:bodyPr/>
          <a:lstStyle/>
          <a:p>
            <a:r>
              <a:rPr lang="en-US" altLang="ja-JP" sz="1600" smtClean="0">
                <a:solidFill>
                  <a:srgbClr val="000000"/>
                </a:solidFill>
                <a:latin typeface="Calibri" pitchFamily="34" charset="0"/>
                <a:ea typeface="ＭＳ ゴシック" pitchFamily="49" charset="-128"/>
              </a:rPr>
              <a:t>The open data catalogue site that deals with METI’s open data, </a:t>
            </a:r>
            <a:r>
              <a:rPr lang="en-US" altLang="ja-JP" sz="1600" smtClean="0">
                <a:latin typeface="Calibri" pitchFamily="34" charset="0"/>
                <a:ea typeface="ＭＳ ゴシック" pitchFamily="49" charset="-128"/>
              </a:rPr>
              <a:t>”Open DATA METI” (</a:t>
            </a:r>
            <a:r>
              <a:rPr lang="en-US" altLang="ja-JP" sz="1600" smtClean="0">
                <a:latin typeface="Calibri" pitchFamily="34" charset="0"/>
                <a:ea typeface="ＭＳ ゴシック" pitchFamily="49" charset="-128"/>
                <a:hlinkClick r:id="rId3"/>
              </a:rPr>
              <a:t>http://datameti.go.jp/</a:t>
            </a:r>
            <a:r>
              <a:rPr lang="en-US" altLang="ja-JP" sz="1600" smtClean="0">
                <a:latin typeface="Calibri" pitchFamily="34" charset="0"/>
                <a:ea typeface="ＭＳ ゴシック" pitchFamily="49" charset="-128"/>
              </a:rPr>
              <a:t> ), was released in Jan. 2013 , which </a:t>
            </a:r>
            <a:r>
              <a:rPr lang="en-US" altLang="ja-JP" sz="1600" smtClean="0">
                <a:solidFill>
                  <a:srgbClr val="000000"/>
                </a:solidFill>
                <a:latin typeface="Calibri" pitchFamily="34" charset="0"/>
                <a:ea typeface="ＭＳ ゴシック" pitchFamily="49" charset="-128"/>
              </a:rPr>
              <a:t>was the first ever such open data catalogue site created by the government office.</a:t>
            </a:r>
            <a:endParaRPr lang="en-US" altLang="ja-JP" sz="1600" smtClean="0">
              <a:latin typeface="Calibri" pitchFamily="34" charset="0"/>
              <a:ea typeface="ＭＳ ゴシック" pitchFamily="49" charset="-128"/>
            </a:endParaRPr>
          </a:p>
        </p:txBody>
      </p:sp>
      <p:grpSp>
        <p:nvGrpSpPr>
          <p:cNvPr id="31750" name="グループ化 2"/>
          <p:cNvGrpSpPr>
            <a:grpSpLocks/>
          </p:cNvGrpSpPr>
          <p:nvPr/>
        </p:nvGrpSpPr>
        <p:grpSpPr bwMode="auto">
          <a:xfrm>
            <a:off x="3152775" y="2636838"/>
            <a:ext cx="2471738" cy="1882775"/>
            <a:chOff x="3448050" y="2690650"/>
            <a:chExt cx="1648479" cy="1512168"/>
          </a:xfrm>
        </p:grpSpPr>
        <p:sp>
          <p:nvSpPr>
            <p:cNvPr id="21" name="四角形吹き出し 20"/>
            <p:cNvSpPr/>
            <p:nvPr/>
          </p:nvSpPr>
          <p:spPr bwMode="auto">
            <a:xfrm>
              <a:off x="3448050" y="2690650"/>
              <a:ext cx="1648479" cy="1512168"/>
            </a:xfrm>
            <a:prstGeom prst="wedgeRectCallout">
              <a:avLst>
                <a:gd name="adj1" fmla="val 30131"/>
                <a:gd name="adj2" fmla="val 93947"/>
              </a:avLst>
            </a:prstGeom>
            <a:solidFill>
              <a:schemeClr val="bg1"/>
            </a:solidFill>
            <a:ln>
              <a:solidFill>
                <a:srgbClr val="0000FF"/>
              </a:solidFill>
            </a:ln>
          </p:spPr>
          <p:style>
            <a:lnRef idx="2">
              <a:schemeClr val="accent1">
                <a:shade val="50000"/>
              </a:schemeClr>
            </a:lnRef>
            <a:fillRef idx="1">
              <a:schemeClr val="accent1"/>
            </a:fillRef>
            <a:effectRef idx="0">
              <a:schemeClr val="accent1"/>
            </a:effectRef>
            <a:fontRef idx="minor">
              <a:schemeClr val="lt1"/>
            </a:fontRef>
          </p:style>
          <p:txBody>
            <a:bodyPr/>
            <a:lstStyle/>
            <a:p>
              <a:pPr eaLnBrk="1" hangingPunct="1">
                <a:defRPr/>
              </a:pPr>
              <a:endParaRPr lang="en-US" altLang="ja-JP" sz="1000" dirty="0">
                <a:solidFill>
                  <a:schemeClr val="tx1"/>
                </a:solidFill>
                <a:latin typeface="Calibri" panose="020F0502020204030204" pitchFamily="34" charset="0"/>
                <a:ea typeface="ＭＳ ゴシック" pitchFamily="49" charset="-128"/>
              </a:endParaRPr>
            </a:p>
            <a:p>
              <a:pPr algn="ctr" eaLnBrk="1" hangingPunct="1">
                <a:defRPr/>
              </a:pPr>
              <a:r>
                <a:rPr lang="en-US" altLang="ja-JP" sz="1600" b="0" dirty="0">
                  <a:solidFill>
                    <a:schemeClr val="tx1"/>
                  </a:solidFill>
                  <a:latin typeface="Calibri" panose="020F0502020204030204" pitchFamily="34" charset="0"/>
                  <a:ea typeface="ＭＳ ゴシック" pitchFamily="49" charset="-128"/>
                </a:rPr>
                <a:t>CC license is clearly posted to each data, which sensibly shows the conditions of data usage.</a:t>
              </a:r>
              <a:endParaRPr lang="ja-JP" altLang="en-US" sz="1600" b="0" dirty="0">
                <a:solidFill>
                  <a:schemeClr val="tx1"/>
                </a:solidFill>
                <a:latin typeface="Calibri" panose="020F0502020204030204" pitchFamily="34" charset="0"/>
                <a:ea typeface="ＭＳ ゴシック" pitchFamily="49" charset="-128"/>
              </a:endParaRPr>
            </a:p>
          </p:txBody>
        </p:sp>
        <p:pic>
          <p:nvPicPr>
            <p:cNvPr id="3175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9057" y="3620288"/>
              <a:ext cx="1106464" cy="5102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5482" name="テキスト ボックス 4"/>
          <p:cNvSpPr txBox="1">
            <a:spLocks noChangeArrowheads="1"/>
          </p:cNvSpPr>
          <p:nvPr/>
        </p:nvSpPr>
        <p:spPr bwMode="auto">
          <a:xfrm>
            <a:off x="5986463" y="2960688"/>
            <a:ext cx="3643312" cy="984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kumimoji="1" sz="1400" b="1">
                <a:solidFill>
                  <a:srgbClr val="000066"/>
                </a:solidFill>
                <a:latin typeface="Arial" pitchFamily="34" charset="0"/>
                <a:ea typeface="ＭＳ Ｐゴシック" pitchFamily="50" charset="-128"/>
              </a:defRPr>
            </a:lvl1pPr>
            <a:lvl2pPr marL="742950" indent="-285750" eaLnBrk="0" hangingPunct="0">
              <a:defRPr kumimoji="1" sz="1400" b="1">
                <a:solidFill>
                  <a:srgbClr val="000066"/>
                </a:solidFill>
                <a:latin typeface="Arial" pitchFamily="34" charset="0"/>
                <a:ea typeface="ＭＳ Ｐゴシック" pitchFamily="50" charset="-128"/>
              </a:defRPr>
            </a:lvl2pPr>
            <a:lvl3pPr marL="1143000" indent="-228600" eaLnBrk="0" hangingPunct="0">
              <a:defRPr kumimoji="1" sz="1400" b="1">
                <a:solidFill>
                  <a:srgbClr val="000066"/>
                </a:solidFill>
                <a:latin typeface="Arial" pitchFamily="34" charset="0"/>
                <a:ea typeface="ＭＳ Ｐゴシック" pitchFamily="50" charset="-128"/>
              </a:defRPr>
            </a:lvl3pPr>
            <a:lvl4pPr marL="1600200" indent="-228600" eaLnBrk="0" hangingPunct="0">
              <a:defRPr kumimoji="1" sz="1400" b="1">
                <a:solidFill>
                  <a:srgbClr val="000066"/>
                </a:solidFill>
                <a:latin typeface="Arial" pitchFamily="34" charset="0"/>
                <a:ea typeface="ＭＳ Ｐゴシック" pitchFamily="50" charset="-128"/>
              </a:defRPr>
            </a:lvl4pPr>
            <a:lvl5pPr marL="2057400" indent="-228600" eaLnBrk="0" hangingPunct="0">
              <a:defRPr kumimoji="1" sz="1400" b="1">
                <a:solidFill>
                  <a:srgbClr val="000066"/>
                </a:solidFill>
                <a:latin typeface="Arial" pitchFamily="34" charset="0"/>
                <a:ea typeface="ＭＳ Ｐゴシック" pitchFamily="50" charset="-128"/>
              </a:defRPr>
            </a:lvl5pPr>
            <a:lvl6pPr marL="2514600" indent="-228600" eaLnBrk="0" fontAlgn="base" hangingPunct="0">
              <a:spcBef>
                <a:spcPct val="0"/>
              </a:spcBef>
              <a:spcAft>
                <a:spcPct val="0"/>
              </a:spcAft>
              <a:defRPr kumimoji="1" sz="1400" b="1">
                <a:solidFill>
                  <a:srgbClr val="000066"/>
                </a:solidFill>
                <a:latin typeface="Arial" pitchFamily="34" charset="0"/>
                <a:ea typeface="ＭＳ Ｐゴシック" pitchFamily="50" charset="-128"/>
              </a:defRPr>
            </a:lvl6pPr>
            <a:lvl7pPr marL="2971800" indent="-228600" eaLnBrk="0" fontAlgn="base" hangingPunct="0">
              <a:spcBef>
                <a:spcPct val="0"/>
              </a:spcBef>
              <a:spcAft>
                <a:spcPct val="0"/>
              </a:spcAft>
              <a:defRPr kumimoji="1" sz="1400" b="1">
                <a:solidFill>
                  <a:srgbClr val="000066"/>
                </a:solidFill>
                <a:latin typeface="Arial" pitchFamily="34" charset="0"/>
                <a:ea typeface="ＭＳ Ｐゴシック" pitchFamily="50" charset="-128"/>
              </a:defRPr>
            </a:lvl7pPr>
            <a:lvl8pPr marL="3429000" indent="-228600" eaLnBrk="0" fontAlgn="base" hangingPunct="0">
              <a:spcBef>
                <a:spcPct val="0"/>
              </a:spcBef>
              <a:spcAft>
                <a:spcPct val="0"/>
              </a:spcAft>
              <a:defRPr kumimoji="1" sz="1400" b="1">
                <a:solidFill>
                  <a:srgbClr val="000066"/>
                </a:solidFill>
                <a:latin typeface="Arial" pitchFamily="34" charset="0"/>
                <a:ea typeface="ＭＳ Ｐゴシック" pitchFamily="50" charset="-128"/>
              </a:defRPr>
            </a:lvl8pPr>
            <a:lvl9pPr marL="3886200" indent="-228600" eaLnBrk="0" fontAlgn="base" hangingPunct="0">
              <a:spcBef>
                <a:spcPct val="0"/>
              </a:spcBef>
              <a:spcAft>
                <a:spcPct val="0"/>
              </a:spcAft>
              <a:defRPr kumimoji="1" sz="1400" b="1">
                <a:solidFill>
                  <a:srgbClr val="000066"/>
                </a:solidFill>
                <a:latin typeface="Arial" pitchFamily="34" charset="0"/>
                <a:ea typeface="ＭＳ Ｐゴシック" pitchFamily="50" charset="-128"/>
              </a:defRPr>
            </a:lvl9pPr>
          </a:lstStyle>
          <a:p>
            <a:pPr eaLnBrk="1" hangingPunct="1">
              <a:defRPr/>
            </a:pPr>
            <a:r>
              <a:rPr lang="en-US" altLang="ja-JP" sz="1600" u="sng" dirty="0" smtClean="0">
                <a:solidFill>
                  <a:schemeClr val="tx1"/>
                </a:solidFill>
                <a:latin typeface="Calibri" panose="020F0502020204030204" pitchFamily="34" charset="0"/>
                <a:ea typeface="ＭＳ ゴシック" pitchFamily="49" charset="-128"/>
              </a:rPr>
              <a:t>Current Use Situation</a:t>
            </a:r>
            <a:r>
              <a:rPr lang="ja-JP" altLang="en-US" b="0" u="sng" dirty="0" smtClean="0">
                <a:solidFill>
                  <a:schemeClr val="tx1"/>
                </a:solidFill>
                <a:latin typeface="ＭＳ ゴシック" pitchFamily="49" charset="-128"/>
                <a:ea typeface="ＭＳ ゴシック" pitchFamily="49" charset="-128"/>
              </a:rPr>
              <a:t> </a:t>
            </a:r>
            <a:r>
              <a:rPr lang="en-US" altLang="ja-JP" b="0" u="sng" dirty="0" smtClean="0">
                <a:solidFill>
                  <a:schemeClr val="tx1"/>
                </a:solidFill>
                <a:latin typeface="Calibri" panose="020F0502020204030204" pitchFamily="34" charset="0"/>
                <a:ea typeface="ＭＳ ゴシック" pitchFamily="49" charset="-128"/>
              </a:rPr>
              <a:t>(as of Nov. 30, 2013)</a:t>
            </a:r>
            <a:endParaRPr lang="en-US" altLang="ja-JP" b="0" u="sng" dirty="0" smtClean="0">
              <a:solidFill>
                <a:schemeClr val="tx1"/>
              </a:solidFill>
              <a:latin typeface="ＭＳ ゴシック" pitchFamily="49" charset="-128"/>
              <a:ea typeface="ＭＳ ゴシック" pitchFamily="49" charset="-128"/>
            </a:endParaRPr>
          </a:p>
          <a:p>
            <a:pPr marL="304800" indent="-212725" eaLnBrk="1" hangingPunct="1">
              <a:buFont typeface="Wingdings" pitchFamily="2" charset="2"/>
              <a:buChar char="ü"/>
              <a:defRPr/>
            </a:pPr>
            <a:r>
              <a:rPr lang="en-US" altLang="ja-JP" dirty="0" smtClean="0">
                <a:solidFill>
                  <a:schemeClr val="tx1"/>
                </a:solidFill>
                <a:latin typeface="Calibri" panose="020F0502020204030204" pitchFamily="34" charset="0"/>
                <a:ea typeface="ＭＳ ゴシック" pitchFamily="49" charset="-128"/>
              </a:rPr>
              <a:t>No. of Page Views	</a:t>
            </a:r>
            <a:r>
              <a:rPr lang="en-US" altLang="ja-JP" dirty="0" smtClean="0">
                <a:solidFill>
                  <a:srgbClr val="0000FF"/>
                </a:solidFill>
                <a:latin typeface="Calibri" panose="020F0502020204030204" pitchFamily="34" charset="0"/>
                <a:ea typeface="ＭＳ ゴシック" pitchFamily="49" charset="-128"/>
              </a:rPr>
              <a:t>app. 214,000</a:t>
            </a:r>
            <a:r>
              <a:rPr lang="ja-JP" altLang="en-US" dirty="0">
                <a:solidFill>
                  <a:srgbClr val="0000FF"/>
                </a:solidFill>
                <a:latin typeface="Calibri" panose="020F0502020204030204" pitchFamily="34" charset="0"/>
                <a:ea typeface="ＭＳ ゴシック" pitchFamily="49" charset="-128"/>
              </a:rPr>
              <a:t> </a:t>
            </a:r>
            <a:r>
              <a:rPr lang="en-US" altLang="ja-JP" dirty="0" smtClean="0">
                <a:solidFill>
                  <a:srgbClr val="0000FF"/>
                </a:solidFill>
                <a:latin typeface="Calibri" panose="020F0502020204030204" pitchFamily="34" charset="0"/>
                <a:ea typeface="ＭＳ ゴシック" pitchFamily="49" charset="-128"/>
              </a:rPr>
              <a:t>times</a:t>
            </a:r>
          </a:p>
          <a:p>
            <a:pPr marL="304800" indent="-212725" eaLnBrk="1" hangingPunct="1">
              <a:buFont typeface="Wingdings" pitchFamily="2" charset="2"/>
              <a:buChar char="ü"/>
              <a:defRPr/>
            </a:pPr>
            <a:r>
              <a:rPr lang="en-US" altLang="ja-JP" dirty="0" smtClean="0">
                <a:solidFill>
                  <a:schemeClr val="tx1"/>
                </a:solidFill>
                <a:latin typeface="Calibri" panose="020F0502020204030204" pitchFamily="34" charset="0"/>
                <a:ea typeface="ＭＳ ゴシック" pitchFamily="49" charset="-128"/>
              </a:rPr>
              <a:t>No. of Downloads	</a:t>
            </a:r>
            <a:r>
              <a:rPr lang="en-US" altLang="ja-JP" dirty="0" smtClean="0">
                <a:solidFill>
                  <a:srgbClr val="0000FF"/>
                </a:solidFill>
                <a:latin typeface="Calibri" panose="020F0502020204030204" pitchFamily="34" charset="0"/>
                <a:ea typeface="ＭＳ ゴシック" pitchFamily="49" charset="-128"/>
              </a:rPr>
              <a:t>app. </a:t>
            </a:r>
            <a:r>
              <a:rPr lang="ja-JP" altLang="en-US" dirty="0" smtClean="0">
                <a:solidFill>
                  <a:srgbClr val="0000FF"/>
                </a:solidFill>
                <a:latin typeface="Calibri" panose="020F0502020204030204" pitchFamily="34" charset="0"/>
                <a:ea typeface="ＭＳ ゴシック" pitchFamily="49" charset="-128"/>
              </a:rPr>
              <a:t>　</a:t>
            </a:r>
            <a:r>
              <a:rPr lang="en-US" altLang="ja-JP" dirty="0" smtClean="0">
                <a:solidFill>
                  <a:srgbClr val="0000FF"/>
                </a:solidFill>
                <a:latin typeface="Calibri" panose="020F0502020204030204" pitchFamily="34" charset="0"/>
                <a:ea typeface="ＭＳ ゴシック" pitchFamily="49" charset="-128"/>
              </a:rPr>
              <a:t>8,400</a:t>
            </a:r>
            <a:r>
              <a:rPr lang="ja-JP" altLang="en-US" dirty="0">
                <a:solidFill>
                  <a:srgbClr val="0000FF"/>
                </a:solidFill>
                <a:latin typeface="Calibri" panose="020F0502020204030204" pitchFamily="34" charset="0"/>
                <a:ea typeface="ＭＳ ゴシック" pitchFamily="49" charset="-128"/>
              </a:rPr>
              <a:t> </a:t>
            </a:r>
            <a:r>
              <a:rPr lang="en-US" altLang="ja-JP" dirty="0" smtClean="0">
                <a:solidFill>
                  <a:srgbClr val="0000FF"/>
                </a:solidFill>
                <a:latin typeface="Calibri" panose="020F0502020204030204" pitchFamily="34" charset="0"/>
                <a:ea typeface="ＭＳ ゴシック" pitchFamily="49" charset="-128"/>
              </a:rPr>
              <a:t>times</a:t>
            </a:r>
          </a:p>
          <a:p>
            <a:pPr marL="304800" indent="-212725" eaLnBrk="1" hangingPunct="1">
              <a:buFont typeface="Wingdings" pitchFamily="2" charset="2"/>
              <a:buChar char="ü"/>
              <a:defRPr/>
            </a:pPr>
            <a:r>
              <a:rPr lang="en-US" altLang="ja-JP" dirty="0" smtClean="0">
                <a:solidFill>
                  <a:schemeClr val="tx1"/>
                </a:solidFill>
                <a:latin typeface="Calibri" panose="020F0502020204030204" pitchFamily="34" charset="0"/>
                <a:ea typeface="ＭＳ ゴシック" pitchFamily="49" charset="-128"/>
              </a:rPr>
              <a:t>No. of Posted Data</a:t>
            </a:r>
            <a:r>
              <a:rPr lang="ja-JP" altLang="en-US" dirty="0" smtClean="0">
                <a:solidFill>
                  <a:schemeClr val="tx1"/>
                </a:solidFill>
                <a:latin typeface="Calibri" panose="020F0502020204030204" pitchFamily="34" charset="0"/>
                <a:ea typeface="ＭＳ ゴシック" pitchFamily="49" charset="-128"/>
              </a:rPr>
              <a:t>　</a:t>
            </a:r>
            <a:r>
              <a:rPr lang="en-US" altLang="ja-JP" dirty="0" smtClean="0">
                <a:solidFill>
                  <a:srgbClr val="0000FF"/>
                </a:solidFill>
                <a:latin typeface="Calibri" panose="020F0502020204030204" pitchFamily="34" charset="0"/>
                <a:ea typeface="ＭＳ ゴシック" pitchFamily="49" charset="-128"/>
              </a:rPr>
              <a:t>app.  630</a:t>
            </a:r>
            <a:r>
              <a:rPr lang="ja-JP" altLang="en-US" dirty="0">
                <a:solidFill>
                  <a:srgbClr val="0000FF"/>
                </a:solidFill>
                <a:latin typeface="Calibri" panose="020F0502020204030204" pitchFamily="34" charset="0"/>
                <a:ea typeface="ＭＳ ゴシック" pitchFamily="49" charset="-128"/>
              </a:rPr>
              <a:t> </a:t>
            </a:r>
            <a:r>
              <a:rPr lang="en-US" altLang="ja-JP" dirty="0" smtClean="0">
                <a:solidFill>
                  <a:srgbClr val="0000FF"/>
                </a:solidFill>
                <a:latin typeface="Calibri" panose="020F0502020204030204" pitchFamily="34" charset="0"/>
                <a:ea typeface="ＭＳ ゴシック" pitchFamily="49" charset="-128"/>
              </a:rPr>
              <a:t>datasets</a:t>
            </a:r>
          </a:p>
        </p:txBody>
      </p:sp>
      <p:sp>
        <p:nvSpPr>
          <p:cNvPr id="31752" name="スライド番号プレースホルダー 3"/>
          <p:cNvSpPr txBox="1">
            <a:spLocks noGrp="1"/>
          </p:cNvSpPr>
          <p:nvPr/>
        </p:nvSpPr>
        <p:spPr bwMode="auto">
          <a:xfrm>
            <a:off x="7610475" y="6553200"/>
            <a:ext cx="2311400" cy="47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r" eaLnBrk="1" hangingPunct="1">
              <a:spcBef>
                <a:spcPct val="0"/>
              </a:spcBef>
              <a:buFontTx/>
              <a:buNone/>
            </a:pPr>
            <a:fld id="{FAAC1E4F-254B-4C70-B272-BC095333FD2F}" type="slidenum">
              <a:rPr lang="en-US" altLang="ja-JP" sz="1400">
                <a:latin typeface="ＭＳ ゴシック" pitchFamily="49" charset="-128"/>
                <a:ea typeface="ＭＳ ゴシック" pitchFamily="49" charset="-128"/>
              </a:rPr>
              <a:pPr algn="r" eaLnBrk="1" hangingPunct="1">
                <a:spcBef>
                  <a:spcPct val="0"/>
                </a:spcBef>
                <a:buFontTx/>
                <a:buNone/>
              </a:pPr>
              <a:t>3</a:t>
            </a:fld>
            <a:endParaRPr lang="en-US" altLang="ja-JP" sz="1400">
              <a:latin typeface="ＭＳ ゴシック" pitchFamily="49" charset="-128"/>
              <a:ea typeface="ＭＳ ゴシック" pitchFamily="49" charset="-128"/>
            </a:endParaRPr>
          </a:p>
        </p:txBody>
      </p:sp>
      <p:sp>
        <p:nvSpPr>
          <p:cNvPr id="17" name="正方形/長方形 31"/>
          <p:cNvSpPr>
            <a:spLocks noChangeArrowheads="1"/>
          </p:cNvSpPr>
          <p:nvPr/>
        </p:nvSpPr>
        <p:spPr bwMode="auto">
          <a:xfrm>
            <a:off x="5961063" y="4102100"/>
            <a:ext cx="3816350" cy="1816100"/>
          </a:xfrm>
          <a:prstGeom prst="rect">
            <a:avLst/>
          </a:prstGeom>
          <a:noFill/>
          <a:ln w="9525">
            <a:noFill/>
            <a:prstDash val="dash"/>
            <a:miter lim="800000"/>
            <a:headEnd/>
            <a:tailEnd/>
          </a:ln>
          <a:extLst>
            <a:ext uri="{909E8E84-426E-40DD-AFC4-6F175D3DCCD1}">
              <a14:hiddenFill xmlns:a14="http://schemas.microsoft.com/office/drawing/2010/main">
                <a:solidFill>
                  <a:srgbClr val="FFFFFF"/>
                </a:solidFill>
              </a14:hiddenFill>
            </a:ext>
          </a:extLst>
        </p:spPr>
        <p:txBody>
          <a:bodyPr lIns="91347" tIns="45675" rIns="91347" bIns="45675">
            <a:spAutoFit/>
          </a:bodyPr>
          <a:lstStyle/>
          <a:p>
            <a:pPr defTabSz="912813" eaLnBrk="1" hangingPunct="1">
              <a:tabLst>
                <a:tab pos="1160463" algn="l"/>
              </a:tabLst>
              <a:defRPr/>
            </a:pPr>
            <a:r>
              <a:rPr lang="en-US" altLang="ja-JP" sz="1600" u="sng" dirty="0">
                <a:solidFill>
                  <a:schemeClr val="tx1"/>
                </a:solidFill>
                <a:latin typeface="Calibri" panose="020F0502020204030204" pitchFamily="34" charset="0"/>
                <a:ea typeface="ＭＳ ゴシック" pitchFamily="49" charset="-128"/>
              </a:rPr>
              <a:t>Current</a:t>
            </a:r>
            <a:r>
              <a:rPr lang="en-US" altLang="ja-JP" sz="1200" u="sng" dirty="0">
                <a:solidFill>
                  <a:schemeClr val="tx1"/>
                </a:solidFill>
                <a:latin typeface="Calibri" panose="020F0502020204030204" pitchFamily="34" charset="0"/>
                <a:ea typeface="ＭＳ ゴシック" pitchFamily="49" charset="-128"/>
              </a:rPr>
              <a:t>  </a:t>
            </a:r>
            <a:r>
              <a:rPr lang="en-US" altLang="ja-JP" sz="1600" u="sng" dirty="0">
                <a:solidFill>
                  <a:schemeClr val="tx1"/>
                </a:solidFill>
                <a:latin typeface="Calibri" panose="020F0502020204030204" pitchFamily="34" charset="0"/>
                <a:ea typeface="ＭＳ ゴシック" pitchFamily="49" charset="-128"/>
              </a:rPr>
              <a:t>Registered Data</a:t>
            </a:r>
            <a:r>
              <a:rPr lang="ja-JP" altLang="en-US" sz="1200" b="0" u="sng" dirty="0">
                <a:solidFill>
                  <a:schemeClr val="tx1"/>
                </a:solidFill>
                <a:latin typeface="Calibri" panose="020F0502020204030204" pitchFamily="34" charset="0"/>
                <a:ea typeface="ＭＳ ゴシック" pitchFamily="49" charset="-128"/>
              </a:rPr>
              <a:t>  </a:t>
            </a:r>
            <a:r>
              <a:rPr lang="en-US" altLang="ja-JP" b="0" u="sng" dirty="0">
                <a:solidFill>
                  <a:schemeClr val="tx1"/>
                </a:solidFill>
                <a:latin typeface="Calibri" panose="020F0502020204030204" pitchFamily="34" charset="0"/>
                <a:ea typeface="ＭＳ ゴシック" pitchFamily="49" charset="-128"/>
              </a:rPr>
              <a:t>(as of Nov. 30, 2013)</a:t>
            </a:r>
            <a:endParaRPr lang="en-US" altLang="ja-JP" b="0" u="sng" dirty="0">
              <a:solidFill>
                <a:schemeClr val="tx1"/>
              </a:solidFill>
              <a:latin typeface="ＭＳ ゴシック" pitchFamily="49" charset="-128"/>
              <a:ea typeface="ＭＳ ゴシック" pitchFamily="49" charset="-128"/>
            </a:endParaRPr>
          </a:p>
          <a:p>
            <a:pPr defTabSz="912813" eaLnBrk="1" hangingPunct="1">
              <a:tabLst>
                <a:tab pos="1160463" algn="l"/>
              </a:tabLst>
              <a:defRPr/>
            </a:pPr>
            <a:endParaRPr lang="en-US" altLang="ja-JP" sz="1200" b="0" u="sng" dirty="0">
              <a:solidFill>
                <a:schemeClr val="tx1"/>
              </a:solidFill>
              <a:latin typeface="Calibri" panose="020F0502020204030204" pitchFamily="34" charset="0"/>
              <a:ea typeface="ＭＳ ゴシック" pitchFamily="49" charset="-128"/>
              <a:cs typeface="Times New Roman" pitchFamily="18" charset="0"/>
            </a:endParaRPr>
          </a:p>
          <a:p>
            <a:pPr marL="265113" indent="-265113" defTabSz="912813" eaLnBrk="1" hangingPunct="1">
              <a:buFont typeface="Wingdings" pitchFamily="2" charset="2"/>
              <a:buChar char="ü"/>
              <a:tabLst>
                <a:tab pos="1160463" algn="l"/>
              </a:tabLst>
              <a:defRPr/>
            </a:pPr>
            <a:r>
              <a:rPr lang="en-US" altLang="ja-JP" dirty="0">
                <a:solidFill>
                  <a:schemeClr val="tx1"/>
                </a:solidFill>
                <a:latin typeface="Calibri" panose="020F0502020204030204" pitchFamily="34" charset="0"/>
                <a:ea typeface="ＭＳ ゴシック" pitchFamily="49" charset="-128"/>
                <a:cs typeface="Times New Roman" pitchFamily="18" charset="0"/>
              </a:rPr>
              <a:t>Data related to Priority Fields</a:t>
            </a:r>
            <a:r>
              <a:rPr lang="ja-JP" altLang="en-US" dirty="0">
                <a:solidFill>
                  <a:schemeClr val="tx1"/>
                </a:solidFill>
                <a:latin typeface="Calibri" panose="020F0502020204030204" pitchFamily="34" charset="0"/>
                <a:ea typeface="ＭＳ ゴシック" pitchFamily="49" charset="-128"/>
                <a:cs typeface="Times New Roman" pitchFamily="18" charset="0"/>
              </a:rPr>
              <a:t> </a:t>
            </a:r>
            <a:r>
              <a:rPr lang="en-US" altLang="ja-JP" dirty="0">
                <a:solidFill>
                  <a:schemeClr val="tx1"/>
                </a:solidFill>
                <a:latin typeface="Calibri" panose="020F0502020204030204" pitchFamily="34" charset="0"/>
                <a:ea typeface="ＭＳ ゴシック" pitchFamily="49" charset="-128"/>
                <a:cs typeface="Times New Roman" pitchFamily="18" charset="0"/>
              </a:rPr>
              <a:t>(White Papers, Disaster Prevention / Reduction, Geospatial, Human Mobility Info., Budget, Settlement, Procurement</a:t>
            </a:r>
            <a:r>
              <a:rPr lang="ja-JP" altLang="en-US" dirty="0">
                <a:solidFill>
                  <a:schemeClr val="tx1"/>
                </a:solidFill>
                <a:latin typeface="Calibri" panose="020F0502020204030204" pitchFamily="34" charset="0"/>
                <a:ea typeface="ＭＳ ゴシック" pitchFamily="49" charset="-128"/>
                <a:cs typeface="Times New Roman" pitchFamily="18" charset="0"/>
              </a:rPr>
              <a:t>）</a:t>
            </a:r>
            <a:endParaRPr lang="en-US" altLang="ja-JP" dirty="0">
              <a:solidFill>
                <a:schemeClr val="tx1"/>
              </a:solidFill>
              <a:latin typeface="Calibri" panose="020F0502020204030204" pitchFamily="34" charset="0"/>
              <a:ea typeface="ＭＳ ゴシック" pitchFamily="49" charset="-128"/>
              <a:cs typeface="Times New Roman" pitchFamily="18" charset="0"/>
            </a:endParaRPr>
          </a:p>
          <a:p>
            <a:pPr marL="265113" indent="-265113" defTabSz="912813" eaLnBrk="1" hangingPunct="1">
              <a:buFont typeface="Wingdings" pitchFamily="2" charset="2"/>
              <a:buChar char="ü"/>
              <a:tabLst>
                <a:tab pos="1160463" algn="l"/>
              </a:tabLst>
              <a:defRPr/>
            </a:pPr>
            <a:r>
              <a:rPr lang="en-US" altLang="ja-JP" dirty="0">
                <a:solidFill>
                  <a:schemeClr val="tx1"/>
                </a:solidFill>
                <a:latin typeface="Calibri" panose="020F0502020204030204" pitchFamily="34" charset="0"/>
                <a:ea typeface="ＭＳ ゴシック" pitchFamily="49" charset="-128"/>
                <a:cs typeface="Times New Roman" pitchFamily="18" charset="0"/>
              </a:rPr>
              <a:t>Major Statistical Info. </a:t>
            </a:r>
            <a:r>
              <a:rPr lang="ja-JP" altLang="en-US" dirty="0">
                <a:solidFill>
                  <a:schemeClr val="tx1"/>
                </a:solidFill>
                <a:latin typeface="Calibri" panose="020F0502020204030204" pitchFamily="34" charset="0"/>
                <a:ea typeface="ＭＳ ゴシック" pitchFamily="49" charset="-128"/>
                <a:cs typeface="Times New Roman" pitchFamily="18" charset="0"/>
              </a:rPr>
              <a:t> </a:t>
            </a:r>
            <a:r>
              <a:rPr lang="en-US" altLang="ja-JP" dirty="0">
                <a:solidFill>
                  <a:schemeClr val="tx1"/>
                </a:solidFill>
                <a:latin typeface="Calibri" panose="020F0502020204030204" pitchFamily="34" charset="0"/>
                <a:ea typeface="ＭＳ ゴシック" pitchFamily="49" charset="-128"/>
                <a:cs typeface="Times New Roman" pitchFamily="18" charset="0"/>
              </a:rPr>
              <a:t>(Industrial and Commercial Statistical Survey, etc.) , etc.</a:t>
            </a:r>
          </a:p>
        </p:txBody>
      </p:sp>
      <p:pic>
        <p:nvPicPr>
          <p:cNvPr id="31754"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タイトル 1"/>
          <p:cNvSpPr>
            <a:spLocks noGrp="1"/>
          </p:cNvSpPr>
          <p:nvPr>
            <p:ph type="title"/>
          </p:nvPr>
        </p:nvSpPr>
        <p:spPr>
          <a:xfrm>
            <a:off x="200025" y="115888"/>
            <a:ext cx="8353425" cy="433387"/>
          </a:xfrm>
        </p:spPr>
        <p:txBody>
          <a:bodyPr/>
          <a:lstStyle/>
          <a:p>
            <a:r>
              <a:rPr lang="en-US" altLang="ja-JP" sz="3200" smtClean="0">
                <a:latin typeface="Calibri" pitchFamily="34" charset="0"/>
                <a:ea typeface="ＭＳ ゴシック" pitchFamily="49" charset="-128"/>
              </a:rPr>
              <a:t>Release of Open DATA METI Application Profile </a:t>
            </a:r>
            <a:endParaRPr kumimoji="1" lang="ja-JP" altLang="en-US" sz="3200" smtClean="0">
              <a:latin typeface="ＭＳ ゴシック" pitchFamily="49" charset="-128"/>
              <a:ea typeface="ＭＳ ゴシック" pitchFamily="49" charset="-128"/>
            </a:endParaRPr>
          </a:p>
        </p:txBody>
      </p:sp>
      <p:sp>
        <p:nvSpPr>
          <p:cNvPr id="32771"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spcBef>
                <a:spcPct val="0"/>
              </a:spcBef>
              <a:buFontTx/>
              <a:buNone/>
            </a:pPr>
            <a:fld id="{A258BE9A-F0B8-4867-94CD-D23179ED3459}" type="slidenum">
              <a:rPr lang="en-US" altLang="ja-JP" sz="1400" b="1">
                <a:solidFill>
                  <a:srgbClr val="000000"/>
                </a:solidFill>
                <a:latin typeface="ＭＳ ゴシック" pitchFamily="49" charset="-128"/>
                <a:ea typeface="ＭＳ ゴシック" pitchFamily="49" charset="-128"/>
              </a:rPr>
              <a:pPr>
                <a:spcBef>
                  <a:spcPct val="0"/>
                </a:spcBef>
                <a:buFontTx/>
                <a:buNone/>
              </a:pPr>
              <a:t>4</a:t>
            </a:fld>
            <a:endParaRPr lang="en-US" altLang="ja-JP" sz="1400" b="1">
              <a:solidFill>
                <a:srgbClr val="000000"/>
              </a:solidFill>
              <a:latin typeface="ＭＳ ゴシック" pitchFamily="49" charset="-128"/>
              <a:ea typeface="ＭＳ ゴシック" pitchFamily="49" charset="-128"/>
            </a:endParaRPr>
          </a:p>
        </p:txBody>
      </p:sp>
      <p:sp>
        <p:nvSpPr>
          <p:cNvPr id="32772" name="コンテンツ プレースホルダー 2"/>
          <p:cNvSpPr txBox="1">
            <a:spLocks/>
          </p:cNvSpPr>
          <p:nvPr/>
        </p:nvSpPr>
        <p:spPr bwMode="auto">
          <a:xfrm>
            <a:off x="273050" y="660400"/>
            <a:ext cx="9363075" cy="120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lstStyle>
            <a:lvl1pPr marL="341313" indent="-341313">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r>
              <a:rPr lang="en-US" altLang="ja-JP" sz="1600" b="0">
                <a:solidFill>
                  <a:srgbClr val="000000"/>
                </a:solidFill>
                <a:latin typeface="Calibri" pitchFamily="34" charset="0"/>
                <a:ea typeface="ＭＳ ゴシック" pitchFamily="49" charset="-128"/>
              </a:rPr>
              <a:t>Release of Description Rules (Application Profile) of Meta Data which Defines Vocabularies for Meta Data, and Description Forms of Vocabularies</a:t>
            </a:r>
            <a:r>
              <a:rPr lang="en-US" altLang="ja-JP" sz="1600">
                <a:solidFill>
                  <a:srgbClr val="000000"/>
                </a:solidFill>
                <a:latin typeface="Calibri" pitchFamily="34" charset="0"/>
                <a:ea typeface="ＭＳ ゴシック" pitchFamily="49" charset="-128"/>
              </a:rPr>
              <a:t>. </a:t>
            </a:r>
          </a:p>
          <a:p>
            <a:r>
              <a:rPr lang="en-US" altLang="ja-JP" sz="1600" b="0">
                <a:solidFill>
                  <a:srgbClr val="000000"/>
                </a:solidFill>
                <a:latin typeface="Calibri" pitchFamily="34" charset="0"/>
                <a:ea typeface="ＭＳ ゴシック" pitchFamily="49" charset="-128"/>
              </a:rPr>
              <a:t>The Purpose is to show clear structure of data catalogue info., and to facilitate the easy data utilization. </a:t>
            </a:r>
          </a:p>
          <a:p>
            <a:r>
              <a:rPr lang="en-US" altLang="ja-JP" sz="1600" b="0">
                <a:solidFill>
                  <a:srgbClr val="000000"/>
                </a:solidFill>
                <a:latin typeface="Calibri" pitchFamily="34" charset="0"/>
                <a:ea typeface="ＭＳ ゴシック" pitchFamily="49" charset="-128"/>
              </a:rPr>
              <a:t>It aims at realization of lowest cost compatibility with domestic and global major systems and others.</a:t>
            </a:r>
            <a:endParaRPr lang="ja-JP" altLang="en-US" sz="1600" b="0">
              <a:solidFill>
                <a:srgbClr val="000000"/>
              </a:solidFill>
              <a:latin typeface="Calibri" pitchFamily="34" charset="0"/>
              <a:ea typeface="ＭＳ ゴシック" pitchFamily="49" charset="-128"/>
            </a:endParaRPr>
          </a:p>
          <a:p>
            <a:endParaRPr lang="en-US" altLang="ja-JP" sz="1600">
              <a:solidFill>
                <a:srgbClr val="000000"/>
              </a:solidFill>
              <a:latin typeface="ＭＳ ゴシック" pitchFamily="49" charset="-128"/>
              <a:ea typeface="ＭＳ ゴシック" pitchFamily="49" charset="-128"/>
            </a:endParaRPr>
          </a:p>
          <a:p>
            <a:endParaRPr lang="en-US" altLang="ja-JP" sz="1600">
              <a:solidFill>
                <a:srgbClr val="000000"/>
              </a:solidFill>
              <a:latin typeface="ＭＳ ゴシック" pitchFamily="49" charset="-128"/>
              <a:ea typeface="ＭＳ ゴシック" pitchFamily="49" charset="-128"/>
            </a:endParaRPr>
          </a:p>
        </p:txBody>
      </p:sp>
      <p:pic>
        <p:nvPicPr>
          <p:cNvPr id="32773"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7" name="テキスト ボックス 6"/>
          <p:cNvSpPr txBox="1"/>
          <p:nvPr/>
        </p:nvSpPr>
        <p:spPr>
          <a:xfrm>
            <a:off x="4056063" y="2633663"/>
            <a:ext cx="1873250" cy="338137"/>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altLang="ja-JP" sz="1600" dirty="0">
                <a:solidFill>
                  <a:prstClr val="black"/>
                </a:solidFill>
                <a:latin typeface="Calibri" panose="020F0502020204030204" pitchFamily="34" charset="0"/>
                <a:ea typeface="ＭＳ ゴシック" pitchFamily="49" charset="-128"/>
              </a:rPr>
              <a:t>Open DATA METI</a:t>
            </a:r>
          </a:p>
        </p:txBody>
      </p:sp>
      <p:sp>
        <p:nvSpPr>
          <p:cNvPr id="8" name="テキスト ボックス 7"/>
          <p:cNvSpPr txBox="1"/>
          <p:nvPr/>
        </p:nvSpPr>
        <p:spPr>
          <a:xfrm>
            <a:off x="642938" y="2673350"/>
            <a:ext cx="850900" cy="33813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altLang="ja-JP" sz="1600" dirty="0">
                <a:solidFill>
                  <a:prstClr val="black"/>
                </a:solidFill>
                <a:latin typeface="Calibri" panose="020F0502020204030204" pitchFamily="34" charset="0"/>
                <a:ea typeface="ＭＳ ゴシック" pitchFamily="49" charset="-128"/>
              </a:rPr>
              <a:t>DCAT</a:t>
            </a:r>
            <a:endParaRPr lang="ja-JP" altLang="en-US" sz="1600" dirty="0">
              <a:solidFill>
                <a:prstClr val="black"/>
              </a:solidFill>
              <a:latin typeface="Calibri" panose="020F0502020204030204" pitchFamily="34" charset="0"/>
              <a:ea typeface="ＭＳ ゴシック" pitchFamily="49" charset="-128"/>
            </a:endParaRPr>
          </a:p>
        </p:txBody>
      </p:sp>
      <p:sp>
        <p:nvSpPr>
          <p:cNvPr id="9" name="テキスト ボックス 8"/>
          <p:cNvSpPr txBox="1"/>
          <p:nvPr/>
        </p:nvSpPr>
        <p:spPr>
          <a:xfrm>
            <a:off x="7367588" y="2457450"/>
            <a:ext cx="2087562" cy="58420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lgn="ctr" eaLnBrk="1" hangingPunct="1">
              <a:defRPr/>
            </a:pPr>
            <a:r>
              <a:rPr lang="en-US" altLang="ja-JP" sz="1600" dirty="0">
                <a:solidFill>
                  <a:prstClr val="black"/>
                </a:solidFill>
                <a:latin typeface="Calibri" panose="020F0502020204030204" pitchFamily="34" charset="0"/>
                <a:ea typeface="Arial Unicode MS" panose="020B0604020202020204" pitchFamily="50" charset="-128"/>
                <a:cs typeface="Arial Unicode MS" panose="020B0604020202020204" pitchFamily="50" charset="-128"/>
              </a:rPr>
              <a:t>Trial </a:t>
            </a:r>
          </a:p>
          <a:p>
            <a:pPr algn="ctr" eaLnBrk="1" hangingPunct="1">
              <a:defRPr/>
            </a:pPr>
            <a:r>
              <a:rPr lang="en-US" altLang="ja-JP" sz="1600" dirty="0">
                <a:solidFill>
                  <a:prstClr val="black"/>
                </a:solidFill>
                <a:latin typeface="Calibri" panose="020F0502020204030204" pitchFamily="34" charset="0"/>
                <a:ea typeface="Arial Unicode MS" panose="020B0604020202020204" pitchFamily="50" charset="-128"/>
                <a:cs typeface="Arial Unicode MS" panose="020B0604020202020204" pitchFamily="50" charset="-128"/>
              </a:rPr>
              <a:t>Data Catalogue Site</a:t>
            </a:r>
            <a:endParaRPr lang="en-US" altLang="ja-JP" sz="1600" dirty="0">
              <a:solidFill>
                <a:prstClr val="black"/>
              </a:solidFill>
              <a:latin typeface="Arial Unicode MS" panose="020B0604020202020204" pitchFamily="50" charset="-128"/>
              <a:ea typeface="Arial Unicode MS" panose="020B0604020202020204" pitchFamily="50" charset="-128"/>
              <a:cs typeface="Arial Unicode MS" panose="020B0604020202020204" pitchFamily="50" charset="-128"/>
            </a:endParaRPr>
          </a:p>
        </p:txBody>
      </p:sp>
      <p:sp>
        <p:nvSpPr>
          <p:cNvPr id="10" name="テキスト ボックス 9"/>
          <p:cNvSpPr txBox="1"/>
          <p:nvPr/>
        </p:nvSpPr>
        <p:spPr>
          <a:xfrm>
            <a:off x="635000" y="3095625"/>
            <a:ext cx="1476375" cy="33813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altLang="ja-JP" sz="1600" dirty="0">
                <a:solidFill>
                  <a:prstClr val="black"/>
                </a:solidFill>
                <a:latin typeface="Calibri" panose="020F0502020204030204" pitchFamily="34" charset="0"/>
                <a:ea typeface="ＭＳ ゴシック" pitchFamily="49" charset="-128"/>
              </a:rPr>
              <a:t>Schema.org</a:t>
            </a:r>
          </a:p>
        </p:txBody>
      </p:sp>
      <p:sp>
        <p:nvSpPr>
          <p:cNvPr id="32778" name="テキスト ボックス 8"/>
          <p:cNvSpPr txBox="1">
            <a:spLocks noChangeArrowheads="1"/>
          </p:cNvSpPr>
          <p:nvPr/>
        </p:nvSpPr>
        <p:spPr bwMode="auto">
          <a:xfrm>
            <a:off x="247650" y="3506788"/>
            <a:ext cx="44894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ja-JP" altLang="en-US" sz="1800">
                <a:solidFill>
                  <a:srgbClr val="000066"/>
                </a:solidFill>
                <a:latin typeface="ＭＳ ゴシック" pitchFamily="49" charset="-128"/>
                <a:ea typeface="ＭＳ ゴシック" pitchFamily="49" charset="-128"/>
              </a:rPr>
              <a:t>＜</a:t>
            </a:r>
            <a:r>
              <a:rPr lang="en-US" altLang="ja-JP" sz="1600">
                <a:solidFill>
                  <a:srgbClr val="000066"/>
                </a:solidFill>
                <a:latin typeface="Calibri" pitchFamily="34" charset="0"/>
                <a:ea typeface="ＭＳ ゴシック" pitchFamily="49" charset="-128"/>
              </a:rPr>
              <a:t>Examples of Compatibility</a:t>
            </a:r>
            <a:r>
              <a:rPr lang="ja-JP" altLang="en-US" sz="1600">
                <a:solidFill>
                  <a:srgbClr val="000066"/>
                </a:solidFill>
                <a:latin typeface="Calibri" pitchFamily="34" charset="0"/>
                <a:ea typeface="ＭＳ ゴシック" pitchFamily="49" charset="-128"/>
              </a:rPr>
              <a:t> </a:t>
            </a:r>
            <a:r>
              <a:rPr lang="en-US" altLang="ja-JP" sz="1600">
                <a:solidFill>
                  <a:srgbClr val="000066"/>
                </a:solidFill>
                <a:latin typeface="Calibri" pitchFamily="34" charset="0"/>
                <a:ea typeface="ＭＳ ゴシック" pitchFamily="49" charset="-128"/>
              </a:rPr>
              <a:t>(Dataset Level)</a:t>
            </a:r>
            <a:r>
              <a:rPr lang="ja-JP" altLang="en-US" sz="1800">
                <a:solidFill>
                  <a:srgbClr val="000066"/>
                </a:solidFill>
                <a:latin typeface="ＭＳ ゴシック" pitchFamily="49" charset="-128"/>
                <a:ea typeface="ＭＳ ゴシック" pitchFamily="49" charset="-128"/>
              </a:rPr>
              <a:t>＞</a:t>
            </a:r>
          </a:p>
        </p:txBody>
      </p:sp>
      <p:graphicFrame>
        <p:nvGraphicFramePr>
          <p:cNvPr id="12" name="表 11"/>
          <p:cNvGraphicFramePr>
            <a:graphicFrameLocks noGrp="1"/>
          </p:cNvGraphicFramePr>
          <p:nvPr/>
        </p:nvGraphicFramePr>
        <p:xfrm>
          <a:off x="3729038" y="3898900"/>
          <a:ext cx="2605088" cy="2817815"/>
        </p:xfrm>
        <a:graphic>
          <a:graphicData uri="http://schemas.openxmlformats.org/drawingml/2006/table">
            <a:tbl>
              <a:tblPr firstRow="1" bandRow="1">
                <a:tableStyleId>{5C22544A-7EE6-4342-B048-85BDC9FD1C3A}</a:tableStyleId>
              </a:tblPr>
              <a:tblGrid>
                <a:gridCol w="1302544"/>
                <a:gridCol w="1302544"/>
              </a:tblGrid>
              <a:tr h="365683">
                <a:tc gridSpan="2">
                  <a:txBody>
                    <a:bodyPr/>
                    <a:lstStyle/>
                    <a:p>
                      <a:pPr algn="ctr"/>
                      <a:r>
                        <a:rPr kumimoji="1" lang="en-US" altLang="ja-JP" sz="1800" b="1" dirty="0" smtClean="0">
                          <a:latin typeface="Calibri" panose="020F0502020204030204" pitchFamily="34" charset="0"/>
                          <a:ea typeface="ＭＳ ゴシック" pitchFamily="49" charset="-128"/>
                        </a:rPr>
                        <a:t>Open DATA METI</a:t>
                      </a:r>
                      <a:endParaRPr kumimoji="1" lang="ja-JP" altLang="en-US" sz="1800" b="1" dirty="0">
                        <a:latin typeface="Calibri" panose="020F0502020204030204" pitchFamily="34" charset="0"/>
                        <a:ea typeface="ＭＳ ゴシック" pitchFamily="49" charset="-128"/>
                      </a:endParaRPr>
                    </a:p>
                  </a:txBody>
                  <a:tcPr marL="91439" marR="91439" marT="45672" marB="45672"/>
                </a:tc>
                <a:tc hMerge="1">
                  <a:txBody>
                    <a:bodyPr/>
                    <a:lstStyle/>
                    <a:p>
                      <a:endParaRPr kumimoji="1" lang="ja-JP" altLang="en-US" sz="1800" dirty="0"/>
                    </a:p>
                  </a:txBody>
                  <a:tcPr marL="91439" marR="91439" marT="45726" marB="45726"/>
                </a:tc>
              </a:tr>
              <a:tr h="335201">
                <a:tc>
                  <a:txBody>
                    <a:bodyPr/>
                    <a:lstStyle/>
                    <a:p>
                      <a:pPr algn="ctr"/>
                      <a:r>
                        <a:rPr kumimoji="1" lang="en-US" altLang="ja-JP" sz="1600" b="1" dirty="0" smtClean="0">
                          <a:latin typeface="Calibri" panose="020F0502020204030204" pitchFamily="34" charset="0"/>
                          <a:ea typeface="ＭＳ ゴシック" pitchFamily="49" charset="-128"/>
                        </a:rPr>
                        <a:t>Publisher</a:t>
                      </a:r>
                      <a:endParaRPr kumimoji="1" lang="ja-JP" altLang="en-US" sz="1600" b="1" dirty="0">
                        <a:latin typeface="Calibri" panose="020F0502020204030204" pitchFamily="34" charset="0"/>
                        <a:ea typeface="ＭＳ ゴシック" pitchFamily="49" charset="-128"/>
                      </a:endParaRPr>
                    </a:p>
                  </a:txBody>
                  <a:tcPr marL="91439" marR="91439" marT="45672" marB="45672"/>
                </a:tc>
                <a:tc>
                  <a:txBody>
                    <a:bodyPr/>
                    <a:lstStyle/>
                    <a:p>
                      <a:r>
                        <a:rPr kumimoji="1" lang="en-US" altLang="ja-JP" sz="1100" b="1" dirty="0" smtClean="0">
                          <a:latin typeface="Calibri" panose="020F0502020204030204" pitchFamily="34" charset="0"/>
                          <a:ea typeface="ＭＳ ゴシック" pitchFamily="49" charset="-128"/>
                        </a:rPr>
                        <a:t>Name of Publisher</a:t>
                      </a:r>
                      <a:endParaRPr kumimoji="1" lang="ja-JP" altLang="en-US" sz="1100" b="1" dirty="0">
                        <a:latin typeface="Calibri" panose="020F0502020204030204" pitchFamily="34" charset="0"/>
                        <a:ea typeface="ＭＳ ゴシック" pitchFamily="49" charset="-128"/>
                      </a:endParaRPr>
                    </a:p>
                  </a:txBody>
                  <a:tcPr marL="91439" marR="91439" marT="45672" marB="45672"/>
                </a:tc>
              </a:tr>
              <a:tr h="594264">
                <a:tc>
                  <a:txBody>
                    <a:bodyPr/>
                    <a:lstStyle/>
                    <a:p>
                      <a:pPr marL="0" marR="0" indent="0" algn="ctr" defTabSz="913815" rtl="0" eaLnBrk="1" fontAlgn="auto" latinLnBrk="0" hangingPunct="1">
                        <a:lnSpc>
                          <a:spcPct val="100000"/>
                        </a:lnSpc>
                        <a:spcBef>
                          <a:spcPts val="0"/>
                        </a:spcBef>
                        <a:spcAft>
                          <a:spcPts val="0"/>
                        </a:spcAft>
                        <a:buClrTx/>
                        <a:buSzTx/>
                        <a:buFontTx/>
                        <a:buNone/>
                        <a:tabLst/>
                        <a:defRPr/>
                      </a:pPr>
                      <a:r>
                        <a:rPr kumimoji="1" lang="en-US" altLang="ja-JP" sz="1600" b="1" dirty="0" smtClean="0">
                          <a:latin typeface="Calibri" panose="020F0502020204030204" pitchFamily="34" charset="0"/>
                          <a:ea typeface="ＭＳ ゴシック" pitchFamily="49" charset="-128"/>
                        </a:rPr>
                        <a:t>Contact</a:t>
                      </a:r>
                      <a:r>
                        <a:rPr kumimoji="1" lang="en-US" altLang="ja-JP" sz="1600" b="1" baseline="0" dirty="0" smtClean="0">
                          <a:latin typeface="Calibri" panose="020F0502020204030204" pitchFamily="34" charset="0"/>
                          <a:ea typeface="ＭＳ ゴシック" pitchFamily="49" charset="-128"/>
                        </a:rPr>
                        <a:t> P</a:t>
                      </a:r>
                      <a:r>
                        <a:rPr kumimoji="1" lang="en-US" altLang="ja-JP" sz="1600" b="1" dirty="0" smtClean="0">
                          <a:latin typeface="Calibri" panose="020F0502020204030204" pitchFamily="34" charset="0"/>
                          <a:ea typeface="ＭＳ ゴシック" pitchFamily="49" charset="-128"/>
                        </a:rPr>
                        <a:t>oint</a:t>
                      </a:r>
                      <a:endParaRPr kumimoji="1" lang="ja-JP" altLang="en-US" sz="1600" b="1" dirty="0" smtClean="0">
                        <a:latin typeface="Calibri" panose="020F0502020204030204" pitchFamily="34" charset="0"/>
                        <a:ea typeface="ＭＳ ゴシック" pitchFamily="49" charset="-128"/>
                      </a:endParaRPr>
                    </a:p>
                  </a:txBody>
                  <a:tcPr marL="91439" marR="91439" marT="45672" marB="45672"/>
                </a:tc>
                <a:tc>
                  <a:txBody>
                    <a:bodyPr/>
                    <a:lstStyle/>
                    <a:p>
                      <a:pPr algn="ctr"/>
                      <a:r>
                        <a:rPr kumimoji="1" lang="en-US" altLang="ja-JP" sz="1100" b="1" dirty="0" smtClean="0">
                          <a:latin typeface="Calibri" panose="020F0502020204030204" pitchFamily="34" charset="0"/>
                          <a:ea typeface="ＭＳ ゴシック" pitchFamily="49" charset="-128"/>
                        </a:rPr>
                        <a:t>Name</a:t>
                      </a:r>
                      <a:r>
                        <a:rPr kumimoji="1" lang="en-US" altLang="ja-JP" sz="1100" b="1" baseline="0" dirty="0" smtClean="0">
                          <a:latin typeface="Calibri" panose="020F0502020204030204" pitchFamily="34" charset="0"/>
                          <a:ea typeface="ＭＳ ゴシック" pitchFamily="49" charset="-128"/>
                        </a:rPr>
                        <a:t> of Responsible Department</a:t>
                      </a:r>
                      <a:endParaRPr kumimoji="1" lang="ja-JP" altLang="en-US" sz="1100" b="1" dirty="0">
                        <a:latin typeface="Calibri" panose="020F0502020204030204" pitchFamily="34" charset="0"/>
                        <a:ea typeface="ＭＳ ゴシック" pitchFamily="49" charset="-128"/>
                      </a:endParaRPr>
                    </a:p>
                  </a:txBody>
                  <a:tcPr marL="91439" marR="91439" marT="45672" marB="45672"/>
                </a:tc>
              </a:tr>
              <a:tr h="395161">
                <a:tc>
                  <a:txBody>
                    <a:bodyPr/>
                    <a:lstStyle/>
                    <a:p>
                      <a:pPr algn="ctr"/>
                      <a:r>
                        <a:rPr kumimoji="1" lang="en-US" altLang="ja-JP" sz="1600" b="1" dirty="0" smtClean="0">
                          <a:latin typeface="Calibri" panose="020F0502020204030204" pitchFamily="34" charset="0"/>
                          <a:ea typeface="ＭＳ ゴシック" pitchFamily="49" charset="-128"/>
                        </a:rPr>
                        <a:t>Creator </a:t>
                      </a:r>
                      <a:endParaRPr kumimoji="1" lang="ja-JP" altLang="en-US" sz="1600" b="1" dirty="0">
                        <a:latin typeface="Calibri" panose="020F0502020204030204" pitchFamily="34" charset="0"/>
                        <a:ea typeface="ＭＳ ゴシック" pitchFamily="49" charset="-128"/>
                      </a:endParaRPr>
                    </a:p>
                  </a:txBody>
                  <a:tcPr marL="91439" marR="91439" marT="45672" marB="45672"/>
                </a:tc>
                <a:tc>
                  <a:txBody>
                    <a:bodyPr/>
                    <a:lstStyle/>
                    <a:p>
                      <a:pPr algn="ctr"/>
                      <a:r>
                        <a:rPr kumimoji="1" lang="en-US" altLang="ja-JP" sz="1200" b="1" dirty="0" smtClean="0">
                          <a:latin typeface="Calibri" panose="020F0502020204030204" pitchFamily="34" charset="0"/>
                          <a:ea typeface="ＭＳ ゴシック" pitchFamily="49" charset="-128"/>
                        </a:rPr>
                        <a:t>Name</a:t>
                      </a:r>
                      <a:r>
                        <a:rPr kumimoji="1" lang="en-US" altLang="ja-JP" sz="1200" b="1" baseline="0" dirty="0" smtClean="0">
                          <a:latin typeface="Calibri" panose="020F0502020204030204" pitchFamily="34" charset="0"/>
                          <a:ea typeface="ＭＳ ゴシック" pitchFamily="49" charset="-128"/>
                        </a:rPr>
                        <a:t> of Creator</a:t>
                      </a:r>
                      <a:endParaRPr kumimoji="1" lang="ja-JP" altLang="en-US" sz="1200" b="1" dirty="0">
                        <a:latin typeface="Calibri" panose="020F0502020204030204" pitchFamily="34" charset="0"/>
                        <a:ea typeface="ＭＳ ゴシック" pitchFamily="49" charset="-128"/>
                      </a:endParaRPr>
                    </a:p>
                  </a:txBody>
                  <a:tcPr marL="91439" marR="91439" marT="45672" marB="45672"/>
                </a:tc>
              </a:tr>
              <a:tr h="457104">
                <a:tc>
                  <a:txBody>
                    <a:bodyPr/>
                    <a:lstStyle/>
                    <a:p>
                      <a:pPr algn="ctr"/>
                      <a:r>
                        <a:rPr kumimoji="1" lang="en-US" altLang="ja-JP" sz="1600" b="1" dirty="0" smtClean="0">
                          <a:latin typeface="Calibri" panose="020F0502020204030204" pitchFamily="34" charset="0"/>
                          <a:ea typeface="ＭＳ ゴシック" pitchFamily="49" charset="-128"/>
                        </a:rPr>
                        <a:t>Frequency</a:t>
                      </a:r>
                    </a:p>
                  </a:txBody>
                  <a:tcPr marL="91439" marR="91439" marT="45672" marB="45672"/>
                </a:tc>
                <a:tc>
                  <a:txBody>
                    <a:bodyPr/>
                    <a:lstStyle/>
                    <a:p>
                      <a:pPr algn="ctr"/>
                      <a:r>
                        <a:rPr kumimoji="1" lang="en-US" altLang="ja-JP" sz="1200" b="1" dirty="0" smtClean="0">
                          <a:latin typeface="Calibri" panose="020F0502020204030204" pitchFamily="34" charset="0"/>
                          <a:ea typeface="ＭＳ ゴシック" pitchFamily="49" charset="-128"/>
                        </a:rPr>
                        <a:t>Frequency</a:t>
                      </a:r>
                      <a:r>
                        <a:rPr kumimoji="1" lang="en-US" altLang="ja-JP" sz="1200" b="1" baseline="0" dirty="0" smtClean="0">
                          <a:latin typeface="Calibri" panose="020F0502020204030204" pitchFamily="34" charset="0"/>
                          <a:ea typeface="ＭＳ ゴシック" pitchFamily="49" charset="-128"/>
                        </a:rPr>
                        <a:t> of Publication</a:t>
                      </a:r>
                      <a:endParaRPr kumimoji="1" lang="ja-JP" altLang="en-US" sz="1200" b="1" dirty="0">
                        <a:latin typeface="Calibri" panose="020F0502020204030204" pitchFamily="34" charset="0"/>
                        <a:ea typeface="ＭＳ ゴシック" pitchFamily="49" charset="-128"/>
                      </a:endParaRPr>
                    </a:p>
                  </a:txBody>
                  <a:tcPr marL="91439" marR="91439" marT="45672" marB="45672"/>
                </a:tc>
              </a:tr>
              <a:tr h="335201">
                <a:tc>
                  <a:txBody>
                    <a:bodyPr/>
                    <a:lstStyle/>
                    <a:p>
                      <a:pPr algn="ctr"/>
                      <a:r>
                        <a:rPr kumimoji="1" lang="en-US" altLang="ja-JP" sz="1600" b="1" dirty="0" smtClean="0">
                          <a:latin typeface="Calibri" panose="020F0502020204030204" pitchFamily="34" charset="0"/>
                          <a:ea typeface="ＭＳ ゴシック" pitchFamily="49" charset="-128"/>
                        </a:rPr>
                        <a:t>Notes</a:t>
                      </a:r>
                      <a:endParaRPr kumimoji="1" lang="ja-JP" altLang="en-US" sz="1600" b="1" dirty="0">
                        <a:latin typeface="Calibri" panose="020F0502020204030204" pitchFamily="34" charset="0"/>
                        <a:ea typeface="ＭＳ ゴシック" pitchFamily="49" charset="-128"/>
                      </a:endParaRPr>
                    </a:p>
                  </a:txBody>
                  <a:tcPr marL="91439" marR="91439" marT="45672" marB="45672"/>
                </a:tc>
                <a:tc>
                  <a:txBody>
                    <a:bodyPr/>
                    <a:lstStyle/>
                    <a:p>
                      <a:pPr algn="ctr"/>
                      <a:r>
                        <a:rPr kumimoji="1" lang="en-US" altLang="ja-JP" sz="1400" b="1" dirty="0" smtClean="0">
                          <a:latin typeface="Calibri" panose="020F0502020204030204" pitchFamily="34" charset="0"/>
                          <a:ea typeface="ＭＳ ゴシック" pitchFamily="49" charset="-128"/>
                        </a:rPr>
                        <a:t>Explanation</a:t>
                      </a:r>
                      <a:endParaRPr kumimoji="1" lang="ja-JP" altLang="en-US" sz="1400" b="1" dirty="0">
                        <a:latin typeface="Calibri" panose="020F0502020204030204" pitchFamily="34" charset="0"/>
                        <a:ea typeface="ＭＳ ゴシック" pitchFamily="49" charset="-128"/>
                      </a:endParaRPr>
                    </a:p>
                  </a:txBody>
                  <a:tcPr marL="91439" marR="91439" marT="45672" marB="45672"/>
                </a:tc>
              </a:tr>
              <a:tr h="335201">
                <a:tc>
                  <a:txBody>
                    <a:bodyPr/>
                    <a:lstStyle/>
                    <a:p>
                      <a:pPr algn="ctr"/>
                      <a:r>
                        <a:rPr kumimoji="1" lang="en-US" altLang="ja-JP" sz="1600" b="1" dirty="0" smtClean="0">
                          <a:latin typeface="Calibri" panose="020F0502020204030204" pitchFamily="34" charset="0"/>
                          <a:ea typeface="ＭＳ ゴシック" pitchFamily="49" charset="-128"/>
                        </a:rPr>
                        <a:t>Version</a:t>
                      </a:r>
                      <a:endParaRPr kumimoji="1" lang="ja-JP" altLang="en-US" sz="1600" b="1" dirty="0">
                        <a:latin typeface="Calibri" panose="020F0502020204030204" pitchFamily="34" charset="0"/>
                        <a:ea typeface="ＭＳ ゴシック" pitchFamily="49" charset="-128"/>
                      </a:endParaRPr>
                    </a:p>
                  </a:txBody>
                  <a:tcPr marL="91439" marR="91439" marT="45672" marB="45672"/>
                </a:tc>
                <a:tc>
                  <a:txBody>
                    <a:bodyPr/>
                    <a:lstStyle/>
                    <a:p>
                      <a:pPr algn="ctr"/>
                      <a:r>
                        <a:rPr kumimoji="1" lang="en-US" altLang="ja-JP" sz="1400" b="1" dirty="0" smtClean="0">
                          <a:latin typeface="Calibri" panose="020F0502020204030204" pitchFamily="34" charset="0"/>
                          <a:ea typeface="ＭＳ ゴシック" pitchFamily="49" charset="-128"/>
                        </a:rPr>
                        <a:t>Version</a:t>
                      </a:r>
                      <a:endParaRPr kumimoji="1" lang="ja-JP" altLang="en-US" sz="1400" b="1" dirty="0">
                        <a:latin typeface="Calibri" panose="020F0502020204030204" pitchFamily="34" charset="0"/>
                        <a:ea typeface="ＭＳ ゴシック" pitchFamily="49" charset="-128"/>
                      </a:endParaRPr>
                    </a:p>
                  </a:txBody>
                  <a:tcPr marL="91439" marR="91439" marT="45672" marB="45672"/>
                </a:tc>
              </a:tr>
            </a:tbl>
          </a:graphicData>
        </a:graphic>
      </p:graphicFrame>
      <p:graphicFrame>
        <p:nvGraphicFramePr>
          <p:cNvPr id="13" name="表 12"/>
          <p:cNvGraphicFramePr>
            <a:graphicFrameLocks noGrp="1"/>
          </p:cNvGraphicFramePr>
          <p:nvPr/>
        </p:nvGraphicFramePr>
        <p:xfrm>
          <a:off x="344488" y="3879850"/>
          <a:ext cx="2605087" cy="2820990"/>
        </p:xfrm>
        <a:graphic>
          <a:graphicData uri="http://schemas.openxmlformats.org/drawingml/2006/table">
            <a:tbl>
              <a:tblPr firstRow="1" bandRow="1">
                <a:tableStyleId>{F5AB1C69-6EDB-4FF4-983F-18BD219EF322}</a:tableStyleId>
              </a:tblPr>
              <a:tblGrid>
                <a:gridCol w="2605087"/>
              </a:tblGrid>
              <a:tr h="396188">
                <a:tc>
                  <a:txBody>
                    <a:bodyPr/>
                    <a:lstStyle/>
                    <a:p>
                      <a:pPr algn="ctr"/>
                      <a:r>
                        <a:rPr kumimoji="1" lang="en-US" altLang="ja-JP" sz="2000" b="1" dirty="0" smtClean="0">
                          <a:latin typeface="Calibri" panose="020F0502020204030204" pitchFamily="34" charset="0"/>
                          <a:ea typeface="ＭＳ ゴシック" pitchFamily="49" charset="-128"/>
                        </a:rPr>
                        <a:t>DCAT</a:t>
                      </a:r>
                      <a:endParaRPr kumimoji="1" lang="ja-JP" altLang="en-US" sz="2000" b="1" dirty="0">
                        <a:latin typeface="Calibri" panose="020F0502020204030204" pitchFamily="34" charset="0"/>
                        <a:ea typeface="ＭＳ ゴシック" pitchFamily="49" charset="-128"/>
                      </a:endParaRPr>
                    </a:p>
                  </a:txBody>
                  <a:tcPr marL="91439" marR="91439" marT="45694" marB="45694"/>
                </a:tc>
              </a:tr>
              <a:tr h="365708">
                <a:tc>
                  <a:txBody>
                    <a:bodyPr/>
                    <a:lstStyle/>
                    <a:p>
                      <a:pPr algn="ctr"/>
                      <a:r>
                        <a:rPr kumimoji="1" lang="en-US" altLang="ja-JP" sz="1800" b="1" dirty="0" smtClean="0">
                          <a:latin typeface="Calibri" panose="020F0502020204030204" pitchFamily="34" charset="0"/>
                          <a:ea typeface="ＭＳ ゴシック" pitchFamily="49" charset="-128"/>
                        </a:rPr>
                        <a:t>Publisher</a:t>
                      </a:r>
                      <a:endParaRPr kumimoji="1" lang="ja-JP" altLang="en-US" sz="1800" b="1" dirty="0">
                        <a:latin typeface="Calibri" panose="020F0502020204030204" pitchFamily="34" charset="0"/>
                        <a:ea typeface="ＭＳ ゴシック" pitchFamily="49" charset="-128"/>
                      </a:endParaRPr>
                    </a:p>
                  </a:txBody>
                  <a:tcPr marL="91439" marR="91439" marT="45694" marB="45694" anchor="ctr"/>
                </a:tc>
              </a:tr>
              <a:tr h="478541">
                <a:tc>
                  <a:txBody>
                    <a:bodyPr/>
                    <a:lstStyle/>
                    <a:p>
                      <a:pPr algn="ctr"/>
                      <a:r>
                        <a:rPr kumimoji="1" lang="en-US" altLang="ja-JP" sz="1800" b="1" dirty="0" smtClean="0">
                          <a:latin typeface="Calibri" panose="020F0502020204030204" pitchFamily="34" charset="0"/>
                          <a:ea typeface="ＭＳ ゴシック" pitchFamily="49" charset="-128"/>
                        </a:rPr>
                        <a:t>Contact</a:t>
                      </a:r>
                      <a:r>
                        <a:rPr kumimoji="1" lang="en-US" altLang="ja-JP" sz="1800" b="1" baseline="0" dirty="0" smtClean="0">
                          <a:latin typeface="Calibri" panose="020F0502020204030204" pitchFamily="34" charset="0"/>
                          <a:ea typeface="ＭＳ ゴシック" pitchFamily="49" charset="-128"/>
                        </a:rPr>
                        <a:t> P</a:t>
                      </a:r>
                      <a:r>
                        <a:rPr kumimoji="1" lang="en-US" altLang="ja-JP" sz="1800" b="1" dirty="0" smtClean="0">
                          <a:latin typeface="Calibri" panose="020F0502020204030204" pitchFamily="34" charset="0"/>
                          <a:ea typeface="ＭＳ ゴシック" pitchFamily="49" charset="-128"/>
                        </a:rPr>
                        <a:t>oint</a:t>
                      </a:r>
                    </a:p>
                  </a:txBody>
                  <a:tcPr marL="91439" marR="91439" marT="45694" marB="45694" anchor="ctr"/>
                </a:tc>
              </a:tr>
              <a:tr h="365708">
                <a:tc>
                  <a:txBody>
                    <a:bodyPr/>
                    <a:lstStyle/>
                    <a:p>
                      <a:pPr algn="ctr"/>
                      <a:r>
                        <a:rPr kumimoji="1" lang="en-US" altLang="ja-JP" sz="1800" b="1" dirty="0" smtClean="0">
                          <a:latin typeface="Calibri" panose="020F0502020204030204" pitchFamily="34" charset="0"/>
                          <a:ea typeface="ＭＳ ゴシック" pitchFamily="49" charset="-128"/>
                        </a:rPr>
                        <a:t>No</a:t>
                      </a:r>
                      <a:r>
                        <a:rPr kumimoji="1" lang="en-US" altLang="ja-JP" sz="1800" b="1" baseline="0" dirty="0" smtClean="0">
                          <a:latin typeface="Calibri" panose="020F0502020204030204" pitchFamily="34" charset="0"/>
                          <a:ea typeface="ＭＳ ゴシック" pitchFamily="49" charset="-128"/>
                        </a:rPr>
                        <a:t> Measures</a:t>
                      </a:r>
                      <a:endParaRPr kumimoji="1" lang="ja-JP" altLang="en-US" sz="1800" b="1" dirty="0">
                        <a:latin typeface="Calibri" panose="020F0502020204030204" pitchFamily="34" charset="0"/>
                        <a:ea typeface="ＭＳ ゴシック" pitchFamily="49" charset="-128"/>
                      </a:endParaRPr>
                    </a:p>
                  </a:txBody>
                  <a:tcPr marL="91439" marR="91439" marT="45694" marB="45694" anchor="ctr">
                    <a:lnBlToTr w="12700" cap="flat" cmpd="sng" algn="ctr">
                      <a:noFill/>
                      <a:prstDash val="solid"/>
                      <a:round/>
                      <a:headEnd type="none" w="med" len="med"/>
                      <a:tailEnd type="none" w="med" len="med"/>
                    </a:lnBlToTr>
                  </a:tcPr>
                </a:tc>
              </a:tr>
              <a:tr h="483429">
                <a:tc>
                  <a:txBody>
                    <a:bodyPr/>
                    <a:lstStyle/>
                    <a:p>
                      <a:pPr algn="ctr"/>
                      <a:r>
                        <a:rPr kumimoji="1" lang="en-US" altLang="ja-JP" sz="1800" b="1" dirty="0" smtClean="0">
                          <a:latin typeface="Calibri" panose="020F0502020204030204" pitchFamily="34" charset="0"/>
                          <a:ea typeface="ＭＳ ゴシック" pitchFamily="49" charset="-128"/>
                        </a:rPr>
                        <a:t>Frequency</a:t>
                      </a:r>
                    </a:p>
                  </a:txBody>
                  <a:tcPr marL="91439" marR="91439" marT="45694" marB="45694" anchor="ctr"/>
                </a:tc>
              </a:tr>
              <a:tr h="365708">
                <a:tc>
                  <a:txBody>
                    <a:bodyPr/>
                    <a:lstStyle/>
                    <a:p>
                      <a:pPr algn="ctr"/>
                      <a:r>
                        <a:rPr kumimoji="1" lang="en-US" altLang="ja-JP" sz="1800" b="1" dirty="0" smtClean="0">
                          <a:latin typeface="Calibri" panose="020F0502020204030204" pitchFamily="34" charset="0"/>
                          <a:ea typeface="ＭＳ ゴシック" pitchFamily="49" charset="-128"/>
                        </a:rPr>
                        <a:t>Description</a:t>
                      </a:r>
                      <a:endParaRPr kumimoji="1" lang="ja-JP" altLang="en-US" sz="1800" b="1" dirty="0">
                        <a:latin typeface="Calibri" panose="020F0502020204030204" pitchFamily="34" charset="0"/>
                        <a:ea typeface="ＭＳ ゴシック" pitchFamily="49" charset="-128"/>
                      </a:endParaRPr>
                    </a:p>
                  </a:txBody>
                  <a:tcPr marL="91439" marR="91439" marT="45694" marB="45694" anchor="ctr"/>
                </a:tc>
              </a:tr>
              <a:tr h="365708">
                <a:tc>
                  <a:txBody>
                    <a:bodyPr/>
                    <a:lstStyle/>
                    <a:p>
                      <a:pPr algn="ctr"/>
                      <a:r>
                        <a:rPr kumimoji="1" lang="en-US" altLang="ja-JP" sz="1800" b="1" dirty="0" smtClean="0">
                          <a:latin typeface="Calibri" panose="020F0502020204030204" pitchFamily="34" charset="0"/>
                          <a:ea typeface="ＭＳ ゴシック" pitchFamily="49" charset="-128"/>
                        </a:rPr>
                        <a:t>Version</a:t>
                      </a:r>
                      <a:endParaRPr kumimoji="1" lang="ja-JP" altLang="en-US" sz="1800" b="1" dirty="0">
                        <a:latin typeface="Calibri" panose="020F0502020204030204" pitchFamily="34" charset="0"/>
                        <a:ea typeface="ＭＳ ゴシック" pitchFamily="49" charset="-128"/>
                      </a:endParaRPr>
                    </a:p>
                  </a:txBody>
                  <a:tcPr marL="91439" marR="91439" marT="45694" marB="45694" anchor="ctr"/>
                </a:tc>
              </a:tr>
            </a:tbl>
          </a:graphicData>
        </a:graphic>
      </p:graphicFrame>
      <p:graphicFrame>
        <p:nvGraphicFramePr>
          <p:cNvPr id="14" name="表 13"/>
          <p:cNvGraphicFramePr>
            <a:graphicFrameLocks noGrp="1"/>
          </p:cNvGraphicFramePr>
          <p:nvPr/>
        </p:nvGraphicFramePr>
        <p:xfrm>
          <a:off x="7007225" y="3894138"/>
          <a:ext cx="2692400" cy="2847977"/>
        </p:xfrm>
        <a:graphic>
          <a:graphicData uri="http://schemas.openxmlformats.org/drawingml/2006/table">
            <a:tbl>
              <a:tblPr firstRow="1" bandRow="1">
                <a:tableStyleId>{93296810-A885-4BE3-A3E7-6D5BEEA58F35}</a:tableStyleId>
              </a:tblPr>
              <a:tblGrid>
                <a:gridCol w="1258143"/>
                <a:gridCol w="1434257"/>
              </a:tblGrid>
              <a:tr h="335231">
                <a:tc gridSpan="2">
                  <a:txBody>
                    <a:bodyPr/>
                    <a:lstStyle/>
                    <a:p>
                      <a:pPr algn="ctr"/>
                      <a:r>
                        <a:rPr kumimoji="1" lang="en-US" altLang="ja-JP" sz="1600" b="1" dirty="0" smtClean="0">
                          <a:latin typeface="Calibri" panose="020F0502020204030204" pitchFamily="34" charset="0"/>
                          <a:ea typeface="ＭＳ ゴシック" pitchFamily="49" charset="-128"/>
                        </a:rPr>
                        <a:t>Trial</a:t>
                      </a:r>
                      <a:r>
                        <a:rPr kumimoji="1" lang="en-US" altLang="ja-JP" sz="1600" b="1" baseline="0" dirty="0" smtClean="0">
                          <a:latin typeface="Calibri" panose="020F0502020204030204" pitchFamily="34" charset="0"/>
                          <a:ea typeface="ＭＳ ゴシック" pitchFamily="49" charset="-128"/>
                        </a:rPr>
                        <a:t> Data Catalogue Site</a:t>
                      </a:r>
                      <a:endParaRPr kumimoji="1" lang="ja-JP" altLang="en-US" sz="1600" b="1" dirty="0">
                        <a:latin typeface="Calibri" panose="020F0502020204030204" pitchFamily="34" charset="0"/>
                        <a:ea typeface="ＭＳ ゴシック" pitchFamily="49" charset="-128"/>
                      </a:endParaRPr>
                    </a:p>
                  </a:txBody>
                  <a:tcPr marL="91439" marR="91439" marT="45689" marB="45689"/>
                </a:tc>
                <a:tc hMerge="1">
                  <a:txBody>
                    <a:bodyPr/>
                    <a:lstStyle/>
                    <a:p>
                      <a:endParaRPr kumimoji="1" lang="ja-JP" altLang="en-US" sz="1800" dirty="0"/>
                    </a:p>
                  </a:txBody>
                  <a:tcPr marL="91439" marR="91439" marT="45726" marB="45726"/>
                </a:tc>
              </a:tr>
              <a:tr h="457157">
                <a:tc>
                  <a:txBody>
                    <a:bodyPr/>
                    <a:lstStyle/>
                    <a:p>
                      <a:pPr algn="ctr"/>
                      <a:r>
                        <a:rPr kumimoji="1" lang="en-US" altLang="ja-JP" sz="1600" b="1" dirty="0" err="1" smtClean="0">
                          <a:latin typeface="Calibri" panose="020F0502020204030204" pitchFamily="34" charset="0"/>
                          <a:ea typeface="ＭＳ ゴシック" pitchFamily="49" charset="-128"/>
                        </a:rPr>
                        <a:t>owner_org</a:t>
                      </a:r>
                      <a:endParaRPr kumimoji="1" lang="ja-JP" altLang="en-US" sz="1600" b="1" dirty="0">
                        <a:latin typeface="Calibri" panose="020F0502020204030204" pitchFamily="34" charset="0"/>
                        <a:ea typeface="ＭＳ ゴシック" pitchFamily="49" charset="-128"/>
                      </a:endParaRPr>
                    </a:p>
                  </a:txBody>
                  <a:tcPr marL="91439" marR="91439" marT="45689" marB="45689"/>
                </a:tc>
                <a:tc>
                  <a:txBody>
                    <a:bodyPr/>
                    <a:lstStyle/>
                    <a:p>
                      <a:pPr algn="ctr"/>
                      <a:r>
                        <a:rPr kumimoji="1" lang="en-US" altLang="ja-JP" sz="1200" b="1" dirty="0" smtClean="0">
                          <a:latin typeface="Calibri" panose="020F0502020204030204" pitchFamily="34" charset="0"/>
                          <a:ea typeface="ＭＳ ゴシック" pitchFamily="49" charset="-128"/>
                        </a:rPr>
                        <a:t>Name of Organization</a:t>
                      </a:r>
                      <a:endParaRPr kumimoji="1" lang="ja-JP" altLang="en-US" sz="1200" b="1" dirty="0">
                        <a:latin typeface="Calibri" panose="020F0502020204030204" pitchFamily="34" charset="0"/>
                        <a:ea typeface="ＭＳ ゴシック" pitchFamily="49" charset="-128"/>
                      </a:endParaRPr>
                    </a:p>
                  </a:txBody>
                  <a:tcPr marL="91439" marR="91439" marT="45689" marB="45689"/>
                </a:tc>
              </a:tr>
              <a:tr h="470729">
                <a:tc>
                  <a:txBody>
                    <a:bodyPr/>
                    <a:lstStyle/>
                    <a:p>
                      <a:pPr algn="ctr"/>
                      <a:r>
                        <a:rPr kumimoji="1" lang="en-US" altLang="ja-JP" sz="1600" b="1" dirty="0" smtClean="0">
                          <a:latin typeface="Calibri" panose="020F0502020204030204" pitchFamily="34" charset="0"/>
                          <a:ea typeface="ＭＳ ゴシック" pitchFamily="49" charset="-128"/>
                        </a:rPr>
                        <a:t>Publisher</a:t>
                      </a:r>
                      <a:endParaRPr kumimoji="1" lang="ja-JP" altLang="en-US" sz="1600" b="1" dirty="0">
                        <a:latin typeface="Calibri" panose="020F0502020204030204" pitchFamily="34" charset="0"/>
                        <a:ea typeface="ＭＳ ゴシック" pitchFamily="49" charset="-128"/>
                      </a:endParaRPr>
                    </a:p>
                  </a:txBody>
                  <a:tcPr marL="91439" marR="91439" marT="45689" marB="45689"/>
                </a:tc>
                <a:tc>
                  <a:txBody>
                    <a:bodyPr/>
                    <a:lstStyle/>
                    <a:p>
                      <a:pPr algn="ctr"/>
                      <a:r>
                        <a:rPr kumimoji="1" lang="en-US" altLang="ja-JP" sz="1100" b="1" dirty="0" smtClean="0">
                          <a:latin typeface="Calibri" panose="020F0502020204030204" pitchFamily="34" charset="0"/>
                          <a:ea typeface="ＭＳ ゴシック" pitchFamily="49" charset="-128"/>
                        </a:rPr>
                        <a:t>Name</a:t>
                      </a:r>
                      <a:r>
                        <a:rPr kumimoji="1" lang="en-US" altLang="ja-JP" sz="1100" b="1" baseline="0" dirty="0" smtClean="0">
                          <a:latin typeface="Calibri" panose="020F0502020204030204" pitchFamily="34" charset="0"/>
                          <a:ea typeface="ＭＳ ゴシック" pitchFamily="49" charset="-128"/>
                        </a:rPr>
                        <a:t> of Publisher</a:t>
                      </a:r>
                      <a:endParaRPr kumimoji="1" lang="en-US" altLang="ja-JP" sz="1100" b="1" dirty="0" smtClean="0">
                        <a:latin typeface="Calibri" panose="020F0502020204030204" pitchFamily="34" charset="0"/>
                        <a:ea typeface="ＭＳ ゴシック" pitchFamily="49" charset="-128"/>
                      </a:endParaRPr>
                    </a:p>
                    <a:p>
                      <a:pPr algn="ctr"/>
                      <a:r>
                        <a:rPr kumimoji="1" lang="en-US" altLang="ja-JP" sz="1200" b="1" dirty="0" smtClean="0">
                          <a:latin typeface="Calibri" panose="020F0502020204030204" pitchFamily="34" charset="0"/>
                          <a:ea typeface="ＭＳ ゴシック" pitchFamily="49" charset="-128"/>
                        </a:rPr>
                        <a:t>(Department)</a:t>
                      </a:r>
                      <a:endParaRPr kumimoji="1" lang="ja-JP" altLang="en-US" sz="1200" b="1" dirty="0">
                        <a:latin typeface="Calibri" panose="020F0502020204030204" pitchFamily="34" charset="0"/>
                        <a:ea typeface="ＭＳ ゴシック" pitchFamily="49" charset="-128"/>
                      </a:endParaRPr>
                    </a:p>
                  </a:txBody>
                  <a:tcPr marL="91439" marR="91439" marT="45689" marB="45689"/>
                </a:tc>
              </a:tr>
              <a:tr h="335248">
                <a:tc>
                  <a:txBody>
                    <a:bodyPr/>
                    <a:lstStyle/>
                    <a:p>
                      <a:pPr algn="ctr"/>
                      <a:r>
                        <a:rPr kumimoji="1" lang="en-US" altLang="ja-JP" sz="1600" b="1" dirty="0" smtClean="0">
                          <a:latin typeface="Calibri" panose="020F0502020204030204" pitchFamily="34" charset="0"/>
                          <a:ea typeface="ＭＳ ゴシック" pitchFamily="49" charset="-128"/>
                        </a:rPr>
                        <a:t>Author</a:t>
                      </a:r>
                      <a:endParaRPr kumimoji="1" lang="ja-JP" altLang="en-US" sz="1600" b="1" dirty="0">
                        <a:latin typeface="Calibri" panose="020F0502020204030204" pitchFamily="34" charset="0"/>
                        <a:ea typeface="ＭＳ ゴシック" pitchFamily="49" charset="-128"/>
                      </a:endParaRPr>
                    </a:p>
                  </a:txBody>
                  <a:tcPr marL="91439" marR="91439" marT="45689" marB="45689"/>
                </a:tc>
                <a:tc>
                  <a:txBody>
                    <a:bodyPr/>
                    <a:lstStyle/>
                    <a:p>
                      <a:pPr algn="ctr"/>
                      <a:r>
                        <a:rPr kumimoji="1" lang="en-US" altLang="ja-JP" sz="1400" b="1" dirty="0" smtClean="0">
                          <a:latin typeface="Calibri" panose="020F0502020204030204" pitchFamily="34" charset="0"/>
                          <a:ea typeface="ＭＳ ゴシック" pitchFamily="49" charset="-128"/>
                        </a:rPr>
                        <a:t>Name</a:t>
                      </a:r>
                      <a:r>
                        <a:rPr kumimoji="1" lang="en-US" altLang="ja-JP" sz="1400" b="1" baseline="0" dirty="0" smtClean="0">
                          <a:latin typeface="Calibri" panose="020F0502020204030204" pitchFamily="34" charset="0"/>
                          <a:ea typeface="ＭＳ ゴシック" pitchFamily="49" charset="-128"/>
                        </a:rPr>
                        <a:t> of Author</a:t>
                      </a:r>
                      <a:endParaRPr kumimoji="1" lang="ja-JP" altLang="en-US" sz="1400" b="1" dirty="0">
                        <a:latin typeface="Calibri" panose="020F0502020204030204" pitchFamily="34" charset="0"/>
                        <a:ea typeface="ＭＳ ゴシック" pitchFamily="49" charset="-128"/>
                      </a:endParaRPr>
                    </a:p>
                  </a:txBody>
                  <a:tcPr marL="91439" marR="91439" marT="45689" marB="45689"/>
                </a:tc>
              </a:tr>
              <a:tr h="579116">
                <a:tc>
                  <a:txBody>
                    <a:bodyPr/>
                    <a:lstStyle/>
                    <a:p>
                      <a:pPr algn="ctr"/>
                      <a:r>
                        <a:rPr kumimoji="1" lang="en-US" altLang="ja-JP" sz="1600" b="1" dirty="0" smtClean="0">
                          <a:latin typeface="Calibri" panose="020F0502020204030204" pitchFamily="34" charset="0"/>
                          <a:ea typeface="ＭＳ ゴシック" pitchFamily="49" charset="-128"/>
                        </a:rPr>
                        <a:t>Frequency</a:t>
                      </a:r>
                      <a:r>
                        <a:rPr kumimoji="1" lang="en-US" altLang="ja-JP" sz="1600" b="1" baseline="0" dirty="0" smtClean="0">
                          <a:latin typeface="Calibri" panose="020F0502020204030204" pitchFamily="34" charset="0"/>
                          <a:ea typeface="ＭＳ ゴシック" pitchFamily="49" charset="-128"/>
                        </a:rPr>
                        <a:t> of Update</a:t>
                      </a:r>
                      <a:endParaRPr kumimoji="1" lang="ja-JP" altLang="en-US" sz="1600" b="1" dirty="0">
                        <a:latin typeface="Calibri" panose="020F0502020204030204" pitchFamily="34" charset="0"/>
                        <a:ea typeface="ＭＳ ゴシック" pitchFamily="49" charset="-128"/>
                      </a:endParaRPr>
                    </a:p>
                  </a:txBody>
                  <a:tcPr marL="91439" marR="91439" marT="45689" marB="45689"/>
                </a:tc>
                <a:tc>
                  <a:txBody>
                    <a:bodyPr/>
                    <a:lstStyle/>
                    <a:p>
                      <a:pPr marL="0" marR="0" indent="0" algn="ctr" defTabSz="913815" rtl="0" eaLnBrk="1" fontAlgn="auto" latinLnBrk="0" hangingPunct="1">
                        <a:lnSpc>
                          <a:spcPct val="100000"/>
                        </a:lnSpc>
                        <a:spcBef>
                          <a:spcPts val="0"/>
                        </a:spcBef>
                        <a:spcAft>
                          <a:spcPts val="0"/>
                        </a:spcAft>
                        <a:buClrTx/>
                        <a:buSzTx/>
                        <a:buFontTx/>
                        <a:buNone/>
                        <a:tabLst/>
                        <a:defRPr/>
                      </a:pPr>
                      <a:r>
                        <a:rPr kumimoji="1" lang="en-US" altLang="ja-JP" sz="1400" b="1" dirty="0" smtClean="0">
                          <a:latin typeface="Calibri" panose="020F0502020204030204" pitchFamily="34" charset="0"/>
                          <a:ea typeface="ＭＳ ゴシック" pitchFamily="49" charset="-128"/>
                        </a:rPr>
                        <a:t>Frequency</a:t>
                      </a:r>
                      <a:r>
                        <a:rPr kumimoji="1" lang="en-US" altLang="ja-JP" sz="1400" b="1" baseline="0" dirty="0" smtClean="0">
                          <a:latin typeface="Calibri" panose="020F0502020204030204" pitchFamily="34" charset="0"/>
                          <a:ea typeface="ＭＳ ゴシック" pitchFamily="49" charset="-128"/>
                        </a:rPr>
                        <a:t> of Updating</a:t>
                      </a:r>
                      <a:endParaRPr kumimoji="1" lang="ja-JP" altLang="en-US" sz="1400" b="1" dirty="0" smtClean="0">
                        <a:latin typeface="Calibri" panose="020F0502020204030204" pitchFamily="34" charset="0"/>
                        <a:ea typeface="ＭＳ ゴシック" pitchFamily="49" charset="-128"/>
                      </a:endParaRPr>
                    </a:p>
                  </a:txBody>
                  <a:tcPr marL="91439" marR="91439" marT="45689" marB="45689"/>
                </a:tc>
              </a:tr>
              <a:tr h="335248">
                <a:tc>
                  <a:txBody>
                    <a:bodyPr/>
                    <a:lstStyle/>
                    <a:p>
                      <a:pPr algn="ctr"/>
                      <a:r>
                        <a:rPr kumimoji="1" lang="en-US" altLang="ja-JP" sz="1600" b="1" dirty="0" smtClean="0">
                          <a:latin typeface="Calibri" panose="020F0502020204030204" pitchFamily="34" charset="0"/>
                          <a:ea typeface="ＭＳ ゴシック" pitchFamily="49" charset="-128"/>
                        </a:rPr>
                        <a:t>Notes</a:t>
                      </a:r>
                      <a:endParaRPr kumimoji="1" lang="ja-JP" altLang="en-US" sz="1600" b="1" dirty="0">
                        <a:latin typeface="Calibri" panose="020F0502020204030204" pitchFamily="34" charset="0"/>
                        <a:ea typeface="ＭＳ ゴシック" pitchFamily="49" charset="-128"/>
                      </a:endParaRPr>
                    </a:p>
                  </a:txBody>
                  <a:tcPr marL="91439" marR="91439" marT="45689" marB="45689"/>
                </a:tc>
                <a:tc>
                  <a:txBody>
                    <a:bodyPr/>
                    <a:lstStyle/>
                    <a:p>
                      <a:pPr algn="ctr"/>
                      <a:r>
                        <a:rPr kumimoji="1" lang="en-US" altLang="ja-JP" sz="1400" b="1" dirty="0" smtClean="0">
                          <a:latin typeface="Calibri" panose="020F0502020204030204" pitchFamily="34" charset="0"/>
                          <a:ea typeface="ＭＳ ゴシック" pitchFamily="49" charset="-128"/>
                        </a:rPr>
                        <a:t>Explanation</a:t>
                      </a:r>
                      <a:endParaRPr kumimoji="1" lang="ja-JP" altLang="en-US" sz="1400" b="1" dirty="0">
                        <a:latin typeface="Calibri" panose="020F0502020204030204" pitchFamily="34" charset="0"/>
                        <a:ea typeface="ＭＳ ゴシック" pitchFamily="49" charset="-128"/>
                      </a:endParaRPr>
                    </a:p>
                  </a:txBody>
                  <a:tcPr marL="91439" marR="91439" marT="45689" marB="45689"/>
                </a:tc>
              </a:tr>
              <a:tr h="335248">
                <a:tc gridSpan="2">
                  <a:txBody>
                    <a:bodyPr/>
                    <a:lstStyle/>
                    <a:p>
                      <a:pPr algn="ctr"/>
                      <a:r>
                        <a:rPr kumimoji="1" lang="en-US" altLang="ja-JP" sz="1600" b="1" dirty="0" smtClean="0">
                          <a:latin typeface="Calibri" panose="020F0502020204030204" pitchFamily="34" charset="0"/>
                          <a:ea typeface="ＭＳ ゴシック" pitchFamily="49" charset="-128"/>
                        </a:rPr>
                        <a:t>No</a:t>
                      </a:r>
                      <a:r>
                        <a:rPr kumimoji="1" lang="en-US" altLang="ja-JP" sz="1600" b="1" baseline="0" dirty="0" smtClean="0">
                          <a:latin typeface="Calibri" panose="020F0502020204030204" pitchFamily="34" charset="0"/>
                          <a:ea typeface="ＭＳ ゴシック" pitchFamily="49" charset="-128"/>
                        </a:rPr>
                        <a:t> Measures</a:t>
                      </a:r>
                      <a:endParaRPr kumimoji="1" lang="ja-JP" altLang="en-US" sz="1600" b="1" dirty="0">
                        <a:latin typeface="Calibri" panose="020F0502020204030204" pitchFamily="34" charset="0"/>
                        <a:ea typeface="ＭＳ ゴシック" pitchFamily="49" charset="-128"/>
                      </a:endParaRPr>
                    </a:p>
                  </a:txBody>
                  <a:tcPr marL="91439" marR="91439" marT="45689" marB="45689" anchor="ctr">
                    <a:lnBlToTr w="12700" cap="flat" cmpd="sng" algn="ctr">
                      <a:noFill/>
                      <a:prstDash val="solid"/>
                      <a:round/>
                      <a:headEnd type="none" w="med" len="med"/>
                      <a:tailEnd type="none" w="med" len="med"/>
                    </a:lnBlToTr>
                  </a:tcPr>
                </a:tc>
                <a:tc hMerge="1">
                  <a:txBody>
                    <a:bodyPr/>
                    <a:lstStyle/>
                    <a:p>
                      <a:endParaRPr kumimoji="1" lang="ja-JP" altLang="en-US" sz="1600" dirty="0"/>
                    </a:p>
                  </a:txBody>
                  <a:tcPr marL="91439" marR="91439" marT="45726" marB="45726">
                    <a:lnBlToTr w="12700" cap="flat" cmpd="sng" algn="ctr">
                      <a:solidFill>
                        <a:schemeClr val="tx1"/>
                      </a:solidFill>
                      <a:prstDash val="solid"/>
                      <a:round/>
                      <a:headEnd type="none" w="med" len="med"/>
                      <a:tailEnd type="none" w="med" len="med"/>
                    </a:lnBlToTr>
                  </a:tcPr>
                </a:tc>
              </a:tr>
            </a:tbl>
          </a:graphicData>
        </a:graphic>
      </p:graphicFrame>
      <p:sp>
        <p:nvSpPr>
          <p:cNvPr id="15" name="左右矢印 14"/>
          <p:cNvSpPr/>
          <p:nvPr/>
        </p:nvSpPr>
        <p:spPr>
          <a:xfrm>
            <a:off x="3008313" y="5035550"/>
            <a:ext cx="649287" cy="3381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16" name="左右矢印 15"/>
          <p:cNvSpPr/>
          <p:nvPr/>
        </p:nvSpPr>
        <p:spPr>
          <a:xfrm>
            <a:off x="6392863" y="5076825"/>
            <a:ext cx="647700" cy="338138"/>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17" name="左右矢印 16"/>
          <p:cNvSpPr/>
          <p:nvPr/>
        </p:nvSpPr>
        <p:spPr>
          <a:xfrm>
            <a:off x="6359525" y="2754313"/>
            <a:ext cx="647700" cy="36036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18" name="左右矢印 17"/>
          <p:cNvSpPr/>
          <p:nvPr/>
        </p:nvSpPr>
        <p:spPr>
          <a:xfrm>
            <a:off x="2903538" y="2725738"/>
            <a:ext cx="647700" cy="360362"/>
          </a:xfrm>
          <a:prstGeom prst="lef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19" name="角丸四角形 18"/>
          <p:cNvSpPr/>
          <p:nvPr/>
        </p:nvSpPr>
        <p:spPr>
          <a:xfrm>
            <a:off x="166688" y="2263775"/>
            <a:ext cx="2663825" cy="1231900"/>
          </a:xfrm>
          <a:prstGeom prst="round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32851" name="テキスト ボックス 1"/>
          <p:cNvSpPr txBox="1">
            <a:spLocks noChangeArrowheads="1"/>
          </p:cNvSpPr>
          <p:nvPr/>
        </p:nvSpPr>
        <p:spPr bwMode="auto">
          <a:xfrm>
            <a:off x="166688" y="2085975"/>
            <a:ext cx="2555875" cy="5238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eaLnBrk="1" hangingPunct="1">
              <a:spcBef>
                <a:spcPct val="0"/>
              </a:spcBef>
              <a:buFontTx/>
              <a:buNone/>
            </a:pPr>
            <a:r>
              <a:rPr lang="en-US" altLang="ja-JP" sz="1400">
                <a:solidFill>
                  <a:srgbClr val="000066"/>
                </a:solidFill>
                <a:latin typeface="Calibri" pitchFamily="34" charset="0"/>
                <a:ea typeface="ＭＳ ゴシック" pitchFamily="49" charset="-128"/>
              </a:rPr>
              <a:t>International Meta Data Systems &amp; Vocabulary Systems</a:t>
            </a:r>
            <a:endParaRPr lang="ja-JP" altLang="en-US" sz="1400">
              <a:solidFill>
                <a:srgbClr val="000066"/>
              </a:solidFill>
              <a:latin typeface="Calibri" pitchFamily="34" charset="0"/>
              <a:ea typeface="ＭＳ ゴシック" pitchFamily="49" charset="-128"/>
            </a:endParaRPr>
          </a:p>
        </p:txBody>
      </p:sp>
      <p:sp>
        <p:nvSpPr>
          <p:cNvPr id="21" name="角丸四角形 20"/>
          <p:cNvSpPr/>
          <p:nvPr/>
        </p:nvSpPr>
        <p:spPr>
          <a:xfrm>
            <a:off x="3660775" y="2305050"/>
            <a:ext cx="2663825" cy="1192213"/>
          </a:xfrm>
          <a:prstGeom prst="round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32853" name="テキスト ボックス 21"/>
          <p:cNvSpPr txBox="1">
            <a:spLocks noChangeArrowheads="1"/>
          </p:cNvSpPr>
          <p:nvPr/>
        </p:nvSpPr>
        <p:spPr bwMode="auto">
          <a:xfrm>
            <a:off x="3838575" y="2141538"/>
            <a:ext cx="1298575" cy="338137"/>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eaLnBrk="1" hangingPunct="1">
              <a:spcBef>
                <a:spcPct val="0"/>
              </a:spcBef>
              <a:buFontTx/>
              <a:buNone/>
            </a:pPr>
            <a:r>
              <a:rPr lang="en-US" altLang="ja-JP" sz="1600">
                <a:solidFill>
                  <a:srgbClr val="000066"/>
                </a:solidFill>
                <a:latin typeface="Calibri" pitchFamily="34" charset="0"/>
                <a:ea typeface="ＭＳ ゴシック" pitchFamily="49" charset="-128"/>
              </a:rPr>
              <a:t>METI</a:t>
            </a:r>
            <a:endParaRPr lang="ja-JP" altLang="en-US" sz="1600">
              <a:solidFill>
                <a:srgbClr val="000066"/>
              </a:solidFill>
              <a:latin typeface="Calibri" pitchFamily="34" charset="0"/>
              <a:ea typeface="ＭＳ ゴシック" pitchFamily="49" charset="-128"/>
            </a:endParaRPr>
          </a:p>
        </p:txBody>
      </p:sp>
      <p:sp>
        <p:nvSpPr>
          <p:cNvPr id="23" name="角丸四角形 22"/>
          <p:cNvSpPr/>
          <p:nvPr/>
        </p:nvSpPr>
        <p:spPr>
          <a:xfrm>
            <a:off x="7035800" y="2295525"/>
            <a:ext cx="2663825" cy="1200150"/>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solidFill>
                <a:prstClr val="white"/>
              </a:solidFill>
              <a:latin typeface="ＭＳ ゴシック" pitchFamily="49" charset="-128"/>
              <a:ea typeface="ＭＳ ゴシック" pitchFamily="49" charset="-128"/>
            </a:endParaRPr>
          </a:p>
        </p:txBody>
      </p:sp>
      <p:sp>
        <p:nvSpPr>
          <p:cNvPr id="32855" name="テキスト ボックス 22"/>
          <p:cNvSpPr txBox="1">
            <a:spLocks noChangeArrowheads="1"/>
          </p:cNvSpPr>
          <p:nvPr/>
        </p:nvSpPr>
        <p:spPr bwMode="auto">
          <a:xfrm>
            <a:off x="7150100" y="2136775"/>
            <a:ext cx="1116013" cy="307975"/>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solidFill>
                  <a:srgbClr val="000066"/>
                </a:solidFill>
                <a:latin typeface="Calibri" pitchFamily="34" charset="0"/>
                <a:ea typeface="ＭＳ ゴシック" pitchFamily="49" charset="-128"/>
              </a:rPr>
              <a:t>Government</a:t>
            </a:r>
            <a:endParaRPr lang="ja-JP" altLang="en-US" sz="1400">
              <a:solidFill>
                <a:srgbClr val="000066"/>
              </a:solidFill>
              <a:latin typeface="Calibri" pitchFamily="34" charset="0"/>
              <a:ea typeface="ＭＳ ゴシック" pitchFamily="49" charset="-128"/>
            </a:endParaRPr>
          </a:p>
        </p:txBody>
      </p:sp>
      <p:sp>
        <p:nvSpPr>
          <p:cNvPr id="32856" name="テキスト ボックス 3"/>
          <p:cNvSpPr txBox="1">
            <a:spLocks noChangeArrowheads="1"/>
          </p:cNvSpPr>
          <p:nvPr/>
        </p:nvSpPr>
        <p:spPr bwMode="auto">
          <a:xfrm>
            <a:off x="2689225" y="2438400"/>
            <a:ext cx="11874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solidFill>
                  <a:srgbClr val="000066"/>
                </a:solidFill>
                <a:latin typeface="Calibri" pitchFamily="34" charset="0"/>
                <a:ea typeface="ＭＳ ゴシック" pitchFamily="49" charset="-128"/>
              </a:rPr>
              <a:t>Compatibility</a:t>
            </a:r>
            <a:endParaRPr lang="ja-JP" altLang="en-US" sz="1400">
              <a:solidFill>
                <a:srgbClr val="000066"/>
              </a:solidFill>
              <a:latin typeface="Calibri" pitchFamily="34" charset="0"/>
              <a:ea typeface="ＭＳ ゴシック" pitchFamily="49" charset="-128"/>
            </a:endParaRPr>
          </a:p>
        </p:txBody>
      </p:sp>
      <p:sp>
        <p:nvSpPr>
          <p:cNvPr id="32857" name="テキスト ボックス 25"/>
          <p:cNvSpPr txBox="1">
            <a:spLocks noChangeArrowheads="1"/>
          </p:cNvSpPr>
          <p:nvPr/>
        </p:nvSpPr>
        <p:spPr bwMode="auto">
          <a:xfrm>
            <a:off x="6043613" y="2444750"/>
            <a:ext cx="12144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solidFill>
                  <a:srgbClr val="000066"/>
                </a:solidFill>
                <a:latin typeface="Calibri" pitchFamily="34" charset="0"/>
                <a:ea typeface="ＭＳ ゴシック" pitchFamily="49" charset="-128"/>
              </a:rPr>
              <a:t>Compatibility</a:t>
            </a:r>
            <a:endParaRPr lang="ja-JP" altLang="en-US" sz="1400">
              <a:solidFill>
                <a:srgbClr val="000066"/>
              </a:solidFill>
              <a:latin typeface="Calibri" pitchFamily="34" charset="0"/>
              <a:ea typeface="ＭＳ ゴシック" pitchFamily="49" charset="-128"/>
            </a:endParaRPr>
          </a:p>
        </p:txBody>
      </p:sp>
      <p:sp>
        <p:nvSpPr>
          <p:cNvPr id="27" name="テキスト ボックス 26"/>
          <p:cNvSpPr txBox="1"/>
          <p:nvPr/>
        </p:nvSpPr>
        <p:spPr>
          <a:xfrm>
            <a:off x="3838575" y="3041650"/>
            <a:ext cx="2305050" cy="523875"/>
          </a:xfrm>
          <a:prstGeom prst="rect">
            <a:avLst/>
          </a:prstGeom>
        </p:spPr>
        <p:style>
          <a:lnRef idx="2">
            <a:schemeClr val="dk1"/>
          </a:lnRef>
          <a:fillRef idx="1">
            <a:schemeClr val="lt1"/>
          </a:fillRef>
          <a:effectRef idx="0">
            <a:schemeClr val="dk1"/>
          </a:effectRef>
          <a:fontRef idx="minor">
            <a:schemeClr val="dk1"/>
          </a:fontRef>
        </p:style>
        <p:txBody>
          <a:bodyPr lIns="36000" rIns="36000">
            <a:spAutoFit/>
          </a:bodyPr>
          <a:lstStyle/>
          <a:p>
            <a:pPr algn="ctr" eaLnBrk="1" hangingPunct="1">
              <a:defRPr/>
            </a:pPr>
            <a:r>
              <a:rPr lang="en-US" altLang="ja-JP" dirty="0">
                <a:solidFill>
                  <a:prstClr val="black"/>
                </a:solidFill>
                <a:latin typeface="Calibri" panose="020F0502020204030204" pitchFamily="34" charset="0"/>
                <a:ea typeface="ＭＳ ゴシック" pitchFamily="49" charset="-128"/>
              </a:rPr>
              <a:t>Common Vocabulary Base</a:t>
            </a:r>
            <a:r>
              <a:rPr lang="ja-JP" altLang="en-US" dirty="0">
                <a:solidFill>
                  <a:prstClr val="black"/>
                </a:solidFill>
                <a:latin typeface="Calibri" panose="020F0502020204030204" pitchFamily="34" charset="0"/>
                <a:ea typeface="ＭＳ ゴシック" pitchFamily="49" charset="-128"/>
              </a:rPr>
              <a:t>（</a:t>
            </a:r>
            <a:r>
              <a:rPr lang="en-US" altLang="ja-JP" dirty="0">
                <a:solidFill>
                  <a:prstClr val="black"/>
                </a:solidFill>
                <a:latin typeface="Calibri" panose="020F0502020204030204" pitchFamily="34" charset="0"/>
                <a:ea typeface="ＭＳ ゴシック" pitchFamily="49" charset="-128"/>
              </a:rPr>
              <a:t>IMI</a:t>
            </a:r>
            <a:r>
              <a:rPr lang="ja-JP" altLang="en-US" dirty="0">
                <a:solidFill>
                  <a:prstClr val="black"/>
                </a:solidFill>
                <a:latin typeface="Calibri" panose="020F0502020204030204" pitchFamily="34" charset="0"/>
                <a:ea typeface="ＭＳ ゴシック" pitchFamily="49" charset="-128"/>
              </a:rPr>
              <a:t>）</a:t>
            </a:r>
            <a:endParaRPr lang="en-US" altLang="ja-JP" dirty="0">
              <a:solidFill>
                <a:prstClr val="black"/>
              </a:solidFill>
              <a:latin typeface="Calibri" panose="020F0502020204030204" pitchFamily="34" charset="0"/>
              <a:ea typeface="ＭＳ ゴシック" pitchFamily="49" charset="-128"/>
            </a:endParaRPr>
          </a:p>
        </p:txBody>
      </p:sp>
      <p:sp>
        <p:nvSpPr>
          <p:cNvPr id="28" name="テキスト ボックス 27"/>
          <p:cNvSpPr txBox="1"/>
          <p:nvPr/>
        </p:nvSpPr>
        <p:spPr>
          <a:xfrm>
            <a:off x="8007350" y="3089275"/>
            <a:ext cx="973138" cy="338138"/>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eaLnBrk="1" hangingPunct="1">
              <a:defRPr/>
            </a:pPr>
            <a:r>
              <a:rPr lang="en-US" altLang="ja-JP" sz="1600" dirty="0">
                <a:solidFill>
                  <a:prstClr val="black"/>
                </a:solidFill>
                <a:latin typeface="Calibri" panose="020F0502020204030204" pitchFamily="34" charset="0"/>
                <a:ea typeface="ＭＳ ゴシック" pitchFamily="49" charset="-128"/>
              </a:rPr>
              <a:t>DC-NDL</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タイトル 1"/>
          <p:cNvSpPr>
            <a:spLocks noGrp="1"/>
          </p:cNvSpPr>
          <p:nvPr>
            <p:ph type="title"/>
          </p:nvPr>
        </p:nvSpPr>
        <p:spPr>
          <a:xfrm>
            <a:off x="0" y="23813"/>
            <a:ext cx="8482013" cy="433387"/>
          </a:xfrm>
        </p:spPr>
        <p:txBody>
          <a:bodyPr/>
          <a:lstStyle/>
          <a:p>
            <a:pPr algn="ctr"/>
            <a:r>
              <a:rPr kumimoji="1" lang="en-US" altLang="ja-JP" sz="2800" smtClean="0">
                <a:latin typeface="Calibri" pitchFamily="34" charset="0"/>
                <a:ea typeface="ＭＳ ゴシック" pitchFamily="49" charset="-128"/>
              </a:rPr>
              <a:t>Outline of Common Vocabulary Base</a:t>
            </a:r>
            <a:br>
              <a:rPr kumimoji="1" lang="en-US" altLang="ja-JP" sz="2800" smtClean="0">
                <a:latin typeface="Calibri" pitchFamily="34" charset="0"/>
                <a:ea typeface="ＭＳ ゴシック" pitchFamily="49" charset="-128"/>
              </a:rPr>
            </a:br>
            <a:r>
              <a:rPr kumimoji="1" lang="ja-JP" altLang="en-US" sz="1400" smtClean="0">
                <a:latin typeface="Calibri" pitchFamily="34" charset="0"/>
                <a:ea typeface="ＭＳ ゴシック" pitchFamily="49" charset="-128"/>
              </a:rPr>
              <a:t>（</a:t>
            </a:r>
            <a:r>
              <a:rPr kumimoji="1" lang="en-US" altLang="ja-JP" sz="1400" smtClean="0">
                <a:latin typeface="Calibri" pitchFamily="34" charset="0"/>
                <a:ea typeface="ＭＳ ゴシック" pitchFamily="49" charset="-128"/>
              </a:rPr>
              <a:t>IMI</a:t>
            </a:r>
            <a:r>
              <a:rPr lang="ja-JP" altLang="en-US" sz="1400" smtClean="0">
                <a:latin typeface="Calibri" pitchFamily="34" charset="0"/>
                <a:ea typeface="ＭＳ ゴシック" pitchFamily="49" charset="-128"/>
              </a:rPr>
              <a:t>：</a:t>
            </a:r>
            <a:r>
              <a:rPr lang="en-US" altLang="ja-JP" sz="1400" smtClean="0">
                <a:latin typeface="Calibri" pitchFamily="34" charset="0"/>
                <a:ea typeface="ＭＳ ゴシック" pitchFamily="49" charset="-128"/>
              </a:rPr>
              <a:t>Infrastructure for Multi-Layer Interoperability)</a:t>
            </a:r>
            <a:r>
              <a:rPr kumimoji="1" lang="ja-JP" altLang="en-US" sz="1400" smtClean="0">
                <a:latin typeface="Calibri" pitchFamily="34" charset="0"/>
                <a:ea typeface="ＭＳ ゴシック" pitchFamily="49" charset="-128"/>
              </a:rPr>
              <a:t>）</a:t>
            </a:r>
            <a:endParaRPr kumimoji="1" lang="ja-JP" altLang="en-US" smtClean="0">
              <a:latin typeface="Calibri" pitchFamily="34" charset="0"/>
              <a:ea typeface="ＭＳ ゴシック" pitchFamily="49" charset="-128"/>
            </a:endParaRPr>
          </a:p>
        </p:txBody>
      </p:sp>
      <p:sp>
        <p:nvSpPr>
          <p:cNvPr id="33795" name="コンテンツ プレースホルダ 3"/>
          <p:cNvSpPr>
            <a:spLocks noGrp="1"/>
          </p:cNvSpPr>
          <p:nvPr>
            <p:ph idx="1"/>
          </p:nvPr>
        </p:nvSpPr>
        <p:spPr>
          <a:xfrm>
            <a:off x="200025" y="641350"/>
            <a:ext cx="9505950" cy="1779588"/>
          </a:xfrm>
        </p:spPr>
        <p:txBody>
          <a:bodyPr/>
          <a:lstStyle/>
          <a:p>
            <a:r>
              <a:rPr lang="en-US" altLang="ja-JP" sz="1800" smtClean="0">
                <a:latin typeface="Calibri" pitchFamily="34" charset="0"/>
                <a:ea typeface="ＭＳ ゴシック" pitchFamily="49" charset="-128"/>
              </a:rPr>
              <a:t>Common vocabulary base means reference dictionary of vocabulary which makes the confirmation of identity of various data as well as inter-system linkage and open data use easy.</a:t>
            </a:r>
          </a:p>
          <a:p>
            <a:r>
              <a:rPr lang="en-US" altLang="ja-JP" sz="1800" smtClean="0">
                <a:latin typeface="Calibri" pitchFamily="34" charset="0"/>
                <a:ea typeface="ＭＳ ゴシック" pitchFamily="49" charset="-128"/>
              </a:rPr>
              <a:t>This sort of device is indispensable for reuse of data </a:t>
            </a:r>
            <a:r>
              <a:rPr lang="en-US" altLang="ja-JP" sz="1800" u="sng" smtClean="0">
                <a:solidFill>
                  <a:srgbClr val="FF0000"/>
                </a:solidFill>
                <a:latin typeface="Calibri" pitchFamily="34" charset="0"/>
                <a:ea typeface="ＭＳ ゴシック" pitchFamily="49" charset="-128"/>
              </a:rPr>
              <a:t>among plural institutions</a:t>
            </a:r>
            <a:r>
              <a:rPr lang="en-US" altLang="ja-JP" sz="1800" smtClean="0">
                <a:latin typeface="Calibri" pitchFamily="34" charset="0"/>
                <a:ea typeface="ＭＳ ゴシック" pitchFamily="49" charset="-128"/>
              </a:rPr>
              <a:t>.</a:t>
            </a:r>
            <a:r>
              <a:rPr lang="ja-JP" altLang="en-US" sz="1800" smtClean="0">
                <a:latin typeface="Calibri" pitchFamily="34" charset="0"/>
                <a:ea typeface="ＭＳ ゴシック" pitchFamily="49" charset="-128"/>
              </a:rPr>
              <a:t>  </a:t>
            </a:r>
            <a:endParaRPr lang="en-US" altLang="ja-JP" sz="1800" smtClean="0">
              <a:latin typeface="Calibri" pitchFamily="34" charset="0"/>
              <a:ea typeface="ＭＳ ゴシック" pitchFamily="49" charset="-128"/>
            </a:endParaRPr>
          </a:p>
          <a:p>
            <a:r>
              <a:rPr lang="en-US" altLang="ja-JP" sz="1800" smtClean="0">
                <a:latin typeface="Calibri" pitchFamily="34" charset="0"/>
                <a:ea typeface="ＭＳ ゴシック" pitchFamily="49" charset="-128"/>
              </a:rPr>
              <a:t>The importance of the development of common vocabulary base is clearly stressed in the</a:t>
            </a:r>
            <a:r>
              <a:rPr lang="en-US" altLang="ja-JP" sz="1800" b="1" smtClean="0">
                <a:solidFill>
                  <a:srgbClr val="000000"/>
                </a:solidFill>
                <a:latin typeface="Arial Unicode MS" pitchFamily="50" charset="-128"/>
                <a:ea typeface="Arial Unicode MS" pitchFamily="50" charset="-128"/>
                <a:cs typeface="Arial Unicode MS" pitchFamily="50" charset="-128"/>
              </a:rPr>
              <a:t> </a:t>
            </a:r>
            <a:r>
              <a:rPr lang="en-US" altLang="ja-JP" sz="1800" b="1" u="sng" smtClean="0">
                <a:solidFill>
                  <a:srgbClr val="FF0000"/>
                </a:solidFill>
                <a:latin typeface="Calibri" pitchFamily="34" charset="0"/>
                <a:ea typeface="Arial Unicode MS" pitchFamily="50" charset="-128"/>
                <a:cs typeface="Arial Unicode MS" pitchFamily="50" charset="-128"/>
              </a:rPr>
              <a:t>Declaration of the Creation of the Cutting-Edge ICT Nation</a:t>
            </a:r>
            <a:r>
              <a:rPr lang="en-US" altLang="ja-JP" sz="1800" b="1" smtClean="0">
                <a:solidFill>
                  <a:srgbClr val="000000"/>
                </a:solidFill>
                <a:latin typeface="Calibri" pitchFamily="34" charset="0"/>
                <a:ea typeface="Arial Unicode MS" pitchFamily="50" charset="-128"/>
                <a:cs typeface="Arial Unicode MS" pitchFamily="50" charset="-128"/>
              </a:rPr>
              <a:t>.</a:t>
            </a:r>
            <a:endParaRPr lang="ja-JP" altLang="en-US" sz="1800" smtClean="0">
              <a:latin typeface="Calibri" pitchFamily="34" charset="0"/>
              <a:ea typeface="ＭＳ ゴシック" pitchFamily="49" charset="-128"/>
            </a:endParaRPr>
          </a:p>
        </p:txBody>
      </p:sp>
      <p:sp>
        <p:nvSpPr>
          <p:cNvPr id="5" name="円/楕円 4"/>
          <p:cNvSpPr/>
          <p:nvPr/>
        </p:nvSpPr>
        <p:spPr bwMode="auto">
          <a:xfrm>
            <a:off x="3080792" y="2785852"/>
            <a:ext cx="3672409" cy="3622104"/>
          </a:xfrm>
          <a:prstGeom prst="ellipse">
            <a:avLst/>
          </a:prstGeom>
          <a:ln/>
        </p:spPr>
        <p:style>
          <a:lnRef idx="0">
            <a:schemeClr val="accent5"/>
          </a:lnRef>
          <a:fillRef idx="3">
            <a:schemeClr val="accent5"/>
          </a:fillRef>
          <a:effectRef idx="3">
            <a:schemeClr val="accent5"/>
          </a:effectRef>
          <a:fontRef idx="minor">
            <a:schemeClr val="lt1"/>
          </a:fontRef>
        </p:style>
        <p:txBody>
          <a:bodyPr anchor="b"/>
          <a:lstStyle/>
          <a:p>
            <a:pPr algn="ctr" eaLnBrk="1" hangingPunct="1">
              <a:defRPr/>
            </a:pPr>
            <a:endParaRPr lang="en-US" altLang="ja-JP" dirty="0">
              <a:solidFill>
                <a:schemeClr val="tx1"/>
              </a:solidFill>
              <a:latin typeface="ＭＳ ゴシック" pitchFamily="49" charset="-128"/>
              <a:ea typeface="ＭＳ ゴシック" pitchFamily="49" charset="-128"/>
            </a:endParaRPr>
          </a:p>
        </p:txBody>
      </p:sp>
      <p:graphicFrame>
        <p:nvGraphicFramePr>
          <p:cNvPr id="6" name="グラフ 5"/>
          <p:cNvGraphicFramePr/>
          <p:nvPr/>
        </p:nvGraphicFramePr>
        <p:xfrm>
          <a:off x="1364601" y="2564904"/>
          <a:ext cx="7154333" cy="4064000"/>
        </p:xfrm>
        <a:graphic>
          <a:graphicData uri="http://schemas.openxmlformats.org/drawingml/2006/chart">
            <c:chart xmlns:c="http://schemas.openxmlformats.org/drawingml/2006/chart" xmlns:r="http://schemas.openxmlformats.org/officeDocument/2006/relationships" r:id="rId2"/>
          </a:graphicData>
        </a:graphic>
      </p:graphicFrame>
      <p:sp>
        <p:nvSpPr>
          <p:cNvPr id="7" name="円/楕円 6"/>
          <p:cNvSpPr/>
          <p:nvPr/>
        </p:nvSpPr>
        <p:spPr bwMode="auto">
          <a:xfrm>
            <a:off x="4221588" y="3887676"/>
            <a:ext cx="1440161" cy="1418456"/>
          </a:xfrm>
          <a:prstGeom prst="ellipse">
            <a:avLst/>
          </a:prstGeom>
          <a:ln/>
        </p:spPr>
        <p:style>
          <a:lnRef idx="0">
            <a:schemeClr val="accent5"/>
          </a:lnRef>
          <a:fillRef idx="3">
            <a:schemeClr val="accent5"/>
          </a:fillRef>
          <a:effectRef idx="3">
            <a:schemeClr val="accent5"/>
          </a:effectRef>
          <a:fontRef idx="minor">
            <a:schemeClr val="lt1"/>
          </a:fontRef>
        </p:style>
        <p:txBody>
          <a:bodyPr wrap="none" lIns="72000" rIns="72000" anchor="ctr"/>
          <a:lstStyle/>
          <a:p>
            <a:pPr algn="ctr" eaLnBrk="1" hangingPunct="1">
              <a:defRPr/>
            </a:pPr>
            <a:r>
              <a:rPr lang="en-US" altLang="ja-JP" sz="1600" dirty="0">
                <a:solidFill>
                  <a:schemeClr val="tx1"/>
                </a:solidFill>
                <a:latin typeface="Calibri" panose="020F0502020204030204" pitchFamily="34" charset="0"/>
                <a:ea typeface="ＭＳ ゴシック" pitchFamily="49" charset="-128"/>
              </a:rPr>
              <a:t>Core</a:t>
            </a:r>
          </a:p>
          <a:p>
            <a:pPr algn="ctr" eaLnBrk="1" hangingPunct="1">
              <a:defRPr/>
            </a:pPr>
            <a:r>
              <a:rPr lang="en-US" altLang="ja-JP" sz="1600" dirty="0">
                <a:solidFill>
                  <a:schemeClr val="tx1"/>
                </a:solidFill>
                <a:latin typeface="Calibri" panose="020F0502020204030204" pitchFamily="34" charset="0"/>
                <a:ea typeface="ＭＳ ゴシック" pitchFamily="49" charset="-128"/>
              </a:rPr>
              <a:t>Vocabulary</a:t>
            </a:r>
          </a:p>
          <a:p>
            <a:pPr algn="ctr" eaLnBrk="1" hangingPunct="1">
              <a:defRPr/>
            </a:pPr>
            <a:endParaRPr lang="en-US" altLang="ja-JP" dirty="0">
              <a:solidFill>
                <a:schemeClr val="tx1"/>
              </a:solidFill>
              <a:latin typeface="ＭＳ ゴシック" pitchFamily="49" charset="-128"/>
              <a:ea typeface="ＭＳ ゴシック" pitchFamily="49" charset="-128"/>
            </a:endParaRPr>
          </a:p>
          <a:p>
            <a:pPr algn="ctr" eaLnBrk="1" hangingPunct="1">
              <a:defRPr/>
            </a:pPr>
            <a:endParaRPr lang="ja-JP" altLang="en-US" dirty="0">
              <a:solidFill>
                <a:schemeClr val="tx1"/>
              </a:solidFill>
              <a:latin typeface="ＭＳ ゴシック" pitchFamily="49" charset="-128"/>
              <a:ea typeface="ＭＳ ゴシック" pitchFamily="49" charset="-128"/>
            </a:endParaRPr>
          </a:p>
        </p:txBody>
      </p:sp>
      <p:sp>
        <p:nvSpPr>
          <p:cNvPr id="33803" name="テキスト ボックス 10"/>
          <p:cNvSpPr txBox="1">
            <a:spLocks noChangeArrowheads="1"/>
          </p:cNvSpPr>
          <p:nvPr/>
        </p:nvSpPr>
        <p:spPr bwMode="auto">
          <a:xfrm>
            <a:off x="4714875" y="6159500"/>
            <a:ext cx="4540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solidFill>
                  <a:srgbClr val="000066"/>
                </a:solidFill>
                <a:latin typeface="ＭＳ ゴシック" pitchFamily="49" charset="-128"/>
                <a:ea typeface="ＭＳ ゴシック" pitchFamily="49" charset="-128"/>
              </a:rPr>
              <a:t>API</a:t>
            </a:r>
            <a:endParaRPr lang="ja-JP" altLang="en-US" sz="1400">
              <a:solidFill>
                <a:srgbClr val="000066"/>
              </a:solidFill>
              <a:latin typeface="ＭＳ ゴシック" pitchFamily="49" charset="-128"/>
              <a:ea typeface="ＭＳ ゴシック" pitchFamily="49" charset="-128"/>
            </a:endParaRPr>
          </a:p>
        </p:txBody>
      </p:sp>
      <p:sp>
        <p:nvSpPr>
          <p:cNvPr id="33804" name="テキスト ボックス 21"/>
          <p:cNvSpPr txBox="1">
            <a:spLocks noChangeArrowheads="1"/>
          </p:cNvSpPr>
          <p:nvPr/>
        </p:nvSpPr>
        <p:spPr bwMode="auto">
          <a:xfrm>
            <a:off x="4710113" y="2693988"/>
            <a:ext cx="4540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solidFill>
                  <a:srgbClr val="000066"/>
                </a:solidFill>
                <a:latin typeface="ＭＳ ゴシック" pitchFamily="49" charset="-128"/>
                <a:ea typeface="ＭＳ ゴシック" pitchFamily="49" charset="-128"/>
              </a:rPr>
              <a:t>API</a:t>
            </a:r>
            <a:endParaRPr lang="ja-JP" altLang="en-US" sz="1400">
              <a:solidFill>
                <a:srgbClr val="000066"/>
              </a:solidFill>
              <a:latin typeface="ＭＳ ゴシック" pitchFamily="49" charset="-128"/>
              <a:ea typeface="ＭＳ ゴシック" pitchFamily="49" charset="-128"/>
            </a:endParaRPr>
          </a:p>
        </p:txBody>
      </p:sp>
      <p:sp>
        <p:nvSpPr>
          <p:cNvPr id="10" name="円弧 9"/>
          <p:cNvSpPr/>
          <p:nvPr/>
        </p:nvSpPr>
        <p:spPr>
          <a:xfrm>
            <a:off x="2846388" y="2609850"/>
            <a:ext cx="4122737" cy="3960813"/>
          </a:xfrm>
          <a:prstGeom prst="arc">
            <a:avLst>
              <a:gd name="adj1" fmla="val 16200000"/>
              <a:gd name="adj2" fmla="val 3468559"/>
            </a:avLst>
          </a:prstGeom>
          <a:ln>
            <a:solidFill>
              <a:schemeClr val="tx1"/>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txBody>
          <a:bodyPr anchor="ctr"/>
          <a:lstStyle/>
          <a:p>
            <a:pPr algn="ctr" eaLnBrk="1" hangingPunct="1">
              <a:defRPr/>
            </a:pPr>
            <a:endParaRPr lang="ja-JP" altLang="en-US">
              <a:latin typeface="ＭＳ ゴシック" pitchFamily="49" charset="-128"/>
              <a:ea typeface="ＭＳ ゴシック" pitchFamily="49" charset="-128"/>
            </a:endParaRPr>
          </a:p>
        </p:txBody>
      </p:sp>
      <p:sp>
        <p:nvSpPr>
          <p:cNvPr id="11" name="テキスト ボックス 10"/>
          <p:cNvSpPr txBox="1"/>
          <p:nvPr/>
        </p:nvSpPr>
        <p:spPr bwMode="auto">
          <a:xfrm>
            <a:off x="6969125" y="3629025"/>
            <a:ext cx="2936875" cy="2032000"/>
          </a:xfrm>
          <a:prstGeom prst="rect">
            <a:avLst/>
          </a:prstGeom>
          <a:noFill/>
          <a:ln w="9525" algn="ctr">
            <a:noFill/>
            <a:miter lim="800000"/>
            <a:headEnd/>
            <a:tailEnd/>
          </a:ln>
          <a:effectLst/>
        </p:spPr>
        <p:txBody>
          <a:bodyPr lIns="91406" tIns="45704" rIns="91406" bIns="45704">
            <a:spAutoFit/>
          </a:bodyPr>
          <a:lstStyle/>
          <a:p>
            <a:pPr eaLnBrk="1" hangingPunct="1">
              <a:defRPr/>
            </a:pPr>
            <a:r>
              <a:rPr lang="en-US" altLang="ja-JP" b="0" dirty="0">
                <a:latin typeface="Calibri" panose="020F0502020204030204" pitchFamily="34" charset="0"/>
                <a:ea typeface="ＭＳ ゴシック" pitchFamily="49" charset="-128"/>
              </a:rPr>
              <a:t>Requirements for Cross-Cutting Information Exchange are :</a:t>
            </a:r>
            <a:r>
              <a:rPr lang="ja-JP" altLang="en-US" b="0" dirty="0">
                <a:latin typeface="Calibri" panose="020F0502020204030204" pitchFamily="34" charset="0"/>
                <a:ea typeface="ＭＳ ゴシック" pitchFamily="49" charset="-128"/>
              </a:rPr>
              <a:t> </a:t>
            </a:r>
            <a:endParaRPr lang="en-US" altLang="ja-JP" b="0" dirty="0">
              <a:latin typeface="Calibri" panose="020F0502020204030204" pitchFamily="34" charset="0"/>
              <a:ea typeface="ＭＳ ゴシック" pitchFamily="49" charset="-128"/>
            </a:endParaRPr>
          </a:p>
          <a:p>
            <a:pPr marL="261938" indent="-87313" eaLnBrk="1" hangingPunct="1">
              <a:defRPr/>
            </a:pPr>
            <a:r>
              <a:rPr lang="ja-JP" altLang="en-US" b="0" i="1" dirty="0">
                <a:latin typeface="Calibri" panose="020F0502020204030204" pitchFamily="34" charset="0"/>
                <a:ea typeface="ＭＳ ゴシック" pitchFamily="49" charset="-128"/>
              </a:rPr>
              <a:t>・</a:t>
            </a:r>
            <a:r>
              <a:rPr lang="en-US" altLang="ja-JP" b="0" i="1" dirty="0">
                <a:latin typeface="Calibri" panose="020F0502020204030204" pitchFamily="34" charset="0"/>
                <a:ea typeface="ＭＳ ゴシック" pitchFamily="49" charset="-128"/>
              </a:rPr>
              <a:t>Unification of Basic Formats</a:t>
            </a:r>
          </a:p>
          <a:p>
            <a:pPr marL="261938" indent="-87313" eaLnBrk="1" hangingPunct="1">
              <a:defRPr/>
            </a:pPr>
            <a:r>
              <a:rPr lang="ja-JP" altLang="en-US" b="0" i="1" dirty="0">
                <a:latin typeface="Calibri" panose="020F0502020204030204" pitchFamily="34" charset="0"/>
                <a:ea typeface="ＭＳ ゴシック" pitchFamily="49" charset="-128"/>
              </a:rPr>
              <a:t>・</a:t>
            </a:r>
            <a:r>
              <a:rPr lang="en-US" altLang="ja-JP" b="0" i="1" dirty="0">
                <a:latin typeface="Calibri" panose="020F0502020204030204" pitchFamily="34" charset="0"/>
                <a:ea typeface="ＭＳ ゴシック" pitchFamily="49" charset="-128"/>
              </a:rPr>
              <a:t>Recognition of Same Meanings  </a:t>
            </a:r>
          </a:p>
          <a:p>
            <a:pPr marL="261938" indent="-87313" eaLnBrk="1" hangingPunct="1">
              <a:defRPr/>
            </a:pPr>
            <a:r>
              <a:rPr lang="en-US" altLang="ja-JP" b="0" i="1" dirty="0">
                <a:latin typeface="Calibri" panose="020F0502020204030204" pitchFamily="34" charset="0"/>
                <a:ea typeface="ＭＳ ゴシック" pitchFamily="49" charset="-128"/>
              </a:rPr>
              <a:t>    among Different Languages</a:t>
            </a:r>
          </a:p>
          <a:p>
            <a:pPr marL="261938" indent="-87313" eaLnBrk="1" hangingPunct="1">
              <a:defRPr/>
            </a:pPr>
            <a:r>
              <a:rPr lang="en-US" altLang="ja-JP" b="0" i="1" dirty="0">
                <a:latin typeface="Calibri" panose="020F0502020204030204" pitchFamily="34" charset="0"/>
                <a:ea typeface="ＭＳ ゴシック" pitchFamily="49" charset="-128"/>
              </a:rPr>
              <a:t>    if  the Meanings are the Same.</a:t>
            </a:r>
          </a:p>
          <a:p>
            <a:pPr marL="261938" indent="-87313" eaLnBrk="1" hangingPunct="1">
              <a:defRPr/>
            </a:pPr>
            <a:r>
              <a:rPr lang="ja-JP" altLang="en-US" b="0" i="1" dirty="0">
                <a:latin typeface="Calibri" panose="020F0502020204030204" pitchFamily="34" charset="0"/>
                <a:ea typeface="ＭＳ ゴシック" pitchFamily="49" charset="-128"/>
              </a:rPr>
              <a:t>・</a:t>
            </a:r>
            <a:r>
              <a:rPr lang="en-US" altLang="ja-JP" b="0" i="1" dirty="0">
                <a:latin typeface="Calibri" panose="020F0502020204030204" pitchFamily="34" charset="0"/>
                <a:ea typeface="ＭＳ ゴシック" pitchFamily="49" charset="-128"/>
              </a:rPr>
              <a:t>Clarification of Different  </a:t>
            </a:r>
          </a:p>
          <a:p>
            <a:pPr marL="261938" indent="-87313" eaLnBrk="1" hangingPunct="1">
              <a:defRPr/>
            </a:pPr>
            <a:r>
              <a:rPr lang="en-US" altLang="ja-JP" b="0" i="1" dirty="0">
                <a:latin typeface="Calibri" panose="020F0502020204030204" pitchFamily="34" charset="0"/>
                <a:ea typeface="ＭＳ ゴシック" pitchFamily="49" charset="-128"/>
              </a:rPr>
              <a:t>    Meanings of the Same Word</a:t>
            </a:r>
          </a:p>
          <a:p>
            <a:pPr marL="95250" indent="-95250" eaLnBrk="1" hangingPunct="1">
              <a:defRPr/>
            </a:pPr>
            <a:endParaRPr lang="en-US" altLang="ja-JP" b="0" dirty="0">
              <a:latin typeface="Calibri" panose="020F0502020204030204" pitchFamily="34" charset="0"/>
              <a:ea typeface="ＭＳ ゴシック" pitchFamily="49" charset="-128"/>
            </a:endParaRPr>
          </a:p>
        </p:txBody>
      </p:sp>
      <p:pic>
        <p:nvPicPr>
          <p:cNvPr id="33807" name="Picture 1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00025" y="2925763"/>
            <a:ext cx="2900363" cy="863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8" name="Picture 16"/>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704850" y="4581525"/>
            <a:ext cx="1655763" cy="179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9" name="テキスト ボックス 14"/>
          <p:cNvSpPr txBox="1">
            <a:spLocks noChangeArrowheads="1"/>
          </p:cNvSpPr>
          <p:nvPr/>
        </p:nvSpPr>
        <p:spPr bwMode="auto">
          <a:xfrm>
            <a:off x="849313" y="2560638"/>
            <a:ext cx="1295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800">
                <a:solidFill>
                  <a:srgbClr val="000066"/>
                </a:solidFill>
                <a:latin typeface="Calibri" pitchFamily="34" charset="0"/>
                <a:ea typeface="ＭＳ ゴシック" pitchFamily="49" charset="-128"/>
              </a:rPr>
              <a:t>Vocabulary</a:t>
            </a:r>
            <a:endParaRPr lang="ja-JP" altLang="en-US" sz="1800">
              <a:solidFill>
                <a:srgbClr val="000066"/>
              </a:solidFill>
              <a:latin typeface="Calibri" pitchFamily="34" charset="0"/>
              <a:ea typeface="ＭＳ ゴシック" pitchFamily="49" charset="-128"/>
            </a:endParaRPr>
          </a:p>
        </p:txBody>
      </p:sp>
      <p:sp>
        <p:nvSpPr>
          <p:cNvPr id="16" name="右矢印 15"/>
          <p:cNvSpPr/>
          <p:nvPr/>
        </p:nvSpPr>
        <p:spPr>
          <a:xfrm rot="12587630">
            <a:off x="3097213" y="3471863"/>
            <a:ext cx="287337" cy="43338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itchFamily="49" charset="-128"/>
              <a:ea typeface="ＭＳ ゴシック" pitchFamily="49" charset="-128"/>
            </a:endParaRPr>
          </a:p>
        </p:txBody>
      </p:sp>
      <p:sp>
        <p:nvSpPr>
          <p:cNvPr id="17" name="右矢印 16"/>
          <p:cNvSpPr/>
          <p:nvPr/>
        </p:nvSpPr>
        <p:spPr>
          <a:xfrm rot="5400000">
            <a:off x="1297781" y="3904457"/>
            <a:ext cx="287337" cy="4318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ja-JP" altLang="en-US">
              <a:latin typeface="ＭＳ ゴシック" pitchFamily="49" charset="-128"/>
              <a:ea typeface="ＭＳ ゴシック" pitchFamily="49" charset="-128"/>
            </a:endParaRPr>
          </a:p>
        </p:txBody>
      </p:sp>
      <p:sp>
        <p:nvSpPr>
          <p:cNvPr id="33812" name="テキスト ボックス 17"/>
          <p:cNvSpPr txBox="1">
            <a:spLocks noChangeArrowheads="1"/>
          </p:cNvSpPr>
          <p:nvPr/>
        </p:nvSpPr>
        <p:spPr bwMode="auto">
          <a:xfrm>
            <a:off x="144463" y="4294188"/>
            <a:ext cx="29559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solidFill>
                  <a:srgbClr val="000066"/>
                </a:solidFill>
                <a:latin typeface="Calibri" pitchFamily="34" charset="0"/>
                <a:ea typeface="ＭＳ ゴシック" pitchFamily="49" charset="-128"/>
              </a:rPr>
              <a:t>Information Exchange Package</a:t>
            </a:r>
            <a:r>
              <a:rPr lang="ja-JP" altLang="en-US" sz="1400">
                <a:solidFill>
                  <a:srgbClr val="000066"/>
                </a:solidFill>
                <a:latin typeface="Calibri" pitchFamily="34" charset="0"/>
                <a:ea typeface="ＭＳ ゴシック" pitchFamily="49" charset="-128"/>
              </a:rPr>
              <a:t>（</a:t>
            </a:r>
            <a:r>
              <a:rPr lang="en-US" altLang="ja-JP" sz="1400">
                <a:solidFill>
                  <a:srgbClr val="000066"/>
                </a:solidFill>
                <a:latin typeface="Calibri" pitchFamily="34" charset="0"/>
                <a:ea typeface="ＭＳ ゴシック" pitchFamily="49" charset="-128"/>
              </a:rPr>
              <a:t>IEP)</a:t>
            </a:r>
            <a:endParaRPr lang="ja-JP" altLang="en-US" sz="1400">
              <a:solidFill>
                <a:srgbClr val="000066"/>
              </a:solidFill>
              <a:latin typeface="Calibri" pitchFamily="34" charset="0"/>
              <a:ea typeface="ＭＳ ゴシック" pitchFamily="49" charset="-128"/>
            </a:endParaRPr>
          </a:p>
        </p:txBody>
      </p:sp>
      <p:sp>
        <p:nvSpPr>
          <p:cNvPr id="33813" name="スライド番号プレースホルダー 3"/>
          <p:cNvSpPr>
            <a:spLocks noGrp="1"/>
          </p:cNvSpPr>
          <p:nvPr>
            <p:ph type="sldNum" sz="quarter" idx="10"/>
          </p:nvPr>
        </p:nvSpPr>
        <p:spPr>
          <a:xfrm>
            <a:off x="8740775" y="6524625"/>
            <a:ext cx="1181100" cy="287338"/>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spcBef>
                <a:spcPct val="0"/>
              </a:spcBef>
              <a:buFontTx/>
              <a:buNone/>
            </a:pPr>
            <a:fld id="{57D713D9-2C01-4E86-9821-94B2A77CB6B1}" type="slidenum">
              <a:rPr lang="ja-JP" altLang="en-US" sz="1400" b="1">
                <a:solidFill>
                  <a:srgbClr val="000000"/>
                </a:solidFill>
                <a:latin typeface="ＭＳ ゴシック" pitchFamily="49" charset="-128"/>
                <a:ea typeface="ＭＳ ゴシック" pitchFamily="49" charset="-128"/>
              </a:rPr>
              <a:pPr>
                <a:spcBef>
                  <a:spcPct val="0"/>
                </a:spcBef>
                <a:buFontTx/>
                <a:buNone/>
              </a:pPr>
              <a:t>5</a:t>
            </a:fld>
            <a:endParaRPr lang="ja-JP" altLang="en-US" sz="1400" b="1">
              <a:solidFill>
                <a:srgbClr val="000000"/>
              </a:solidFill>
              <a:latin typeface="ＭＳ ゴシック" pitchFamily="49" charset="-128"/>
              <a:ea typeface="ＭＳ ゴシック" pitchFamily="49" charset="-128"/>
            </a:endParaRPr>
          </a:p>
        </p:txBody>
      </p:sp>
      <p:pic>
        <p:nvPicPr>
          <p:cNvPr id="33814"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15" name="テキスト ボックス 1"/>
          <p:cNvSpPr txBox="1">
            <a:spLocks noChangeArrowheads="1"/>
          </p:cNvSpPr>
          <p:nvPr/>
        </p:nvSpPr>
        <p:spPr bwMode="auto">
          <a:xfrm rot="812941">
            <a:off x="4386263" y="4652963"/>
            <a:ext cx="527050"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b="0">
                <a:solidFill>
                  <a:srgbClr val="000066"/>
                </a:solidFill>
                <a:latin typeface="Calibri" pitchFamily="34" charset="0"/>
                <a:ea typeface="ＭＳ Ｐゴシック" pitchFamily="50" charset="-128"/>
              </a:rPr>
              <a:t>Name</a:t>
            </a:r>
            <a:endParaRPr lang="ja-JP" altLang="en-US" sz="1100" b="0">
              <a:solidFill>
                <a:srgbClr val="000066"/>
              </a:solidFill>
              <a:latin typeface="Arial" pitchFamily="34" charset="0"/>
              <a:ea typeface="ＭＳ Ｐゴシック" pitchFamily="50" charset="-128"/>
            </a:endParaRPr>
          </a:p>
        </p:txBody>
      </p:sp>
      <p:sp>
        <p:nvSpPr>
          <p:cNvPr id="33816" name="テキスト ボックス 19"/>
          <p:cNvSpPr txBox="1">
            <a:spLocks noChangeArrowheads="1"/>
          </p:cNvSpPr>
          <p:nvPr/>
        </p:nvSpPr>
        <p:spPr bwMode="auto">
          <a:xfrm rot="-259562">
            <a:off x="4873625" y="4686300"/>
            <a:ext cx="644525" cy="261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b="0">
                <a:solidFill>
                  <a:srgbClr val="000066"/>
                </a:solidFill>
                <a:latin typeface="Calibri" pitchFamily="34" charset="0"/>
                <a:ea typeface="ＭＳ Ｐゴシック" pitchFamily="50" charset="-128"/>
              </a:rPr>
              <a:t>Address</a:t>
            </a:r>
            <a:endParaRPr lang="ja-JP" altLang="en-US" sz="1100" b="0">
              <a:solidFill>
                <a:srgbClr val="000066"/>
              </a:solidFill>
              <a:latin typeface="Arial" pitchFamily="34" charset="0"/>
              <a:ea typeface="ＭＳ Ｐゴシック" pitchFamily="50" charset="-128"/>
            </a:endParaRPr>
          </a:p>
        </p:txBody>
      </p:sp>
      <p:sp>
        <p:nvSpPr>
          <p:cNvPr id="33817" name="テキスト ボックス 20"/>
          <p:cNvSpPr txBox="1">
            <a:spLocks noChangeArrowheads="1"/>
          </p:cNvSpPr>
          <p:nvPr/>
        </p:nvSpPr>
        <p:spPr bwMode="auto">
          <a:xfrm rot="812941">
            <a:off x="4510088" y="4895850"/>
            <a:ext cx="914400" cy="260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b="0">
                <a:solidFill>
                  <a:srgbClr val="000066"/>
                </a:solidFill>
                <a:latin typeface="Calibri" pitchFamily="34" charset="0"/>
                <a:ea typeface="ＭＳ Ｐゴシック" pitchFamily="50" charset="-128"/>
              </a:rPr>
              <a:t>Organization</a:t>
            </a:r>
            <a:endParaRPr lang="ja-JP" altLang="en-US" sz="1100" b="0">
              <a:solidFill>
                <a:srgbClr val="000066"/>
              </a:solidFill>
              <a:latin typeface="Calibri" pitchFamily="34" charset="0"/>
              <a:ea typeface="ＭＳ Ｐゴシック" pitchFamily="50" charset="-128"/>
            </a:endParaRPr>
          </a:p>
        </p:txBody>
      </p:sp>
      <p:sp>
        <p:nvSpPr>
          <p:cNvPr id="33818" name="正方形/長方形 2"/>
          <p:cNvSpPr>
            <a:spLocks noChangeArrowheads="1"/>
          </p:cNvSpPr>
          <p:nvPr/>
        </p:nvSpPr>
        <p:spPr bwMode="auto">
          <a:xfrm>
            <a:off x="5634038" y="6550025"/>
            <a:ext cx="40735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b="0">
                <a:solidFill>
                  <a:srgbClr val="000066"/>
                </a:solidFill>
                <a:latin typeface="Arial" pitchFamily="34" charset="0"/>
                <a:ea typeface="ＭＳ Ｐゴシック" pitchFamily="50" charset="-128"/>
              </a:rPr>
              <a:t>Source</a:t>
            </a:r>
            <a:r>
              <a:rPr lang="ja-JP" altLang="en-US" sz="1400" b="0">
                <a:solidFill>
                  <a:srgbClr val="000066"/>
                </a:solidFill>
                <a:latin typeface="Arial" pitchFamily="34" charset="0"/>
                <a:ea typeface="ＭＳ Ｐゴシック" pitchFamily="50" charset="-128"/>
              </a:rPr>
              <a:t> ：</a:t>
            </a:r>
            <a:r>
              <a:rPr lang="en-US" altLang="ja-JP" sz="1400" b="0">
                <a:solidFill>
                  <a:srgbClr val="000066"/>
                </a:solidFill>
                <a:latin typeface="Arial" pitchFamily="34" charset="0"/>
                <a:ea typeface="ＭＳ Ｐゴシック" pitchFamily="50" charset="-128"/>
              </a:rPr>
              <a:t>http://goikiban.ipa.go.jp/node/20130925/</a:t>
            </a:r>
            <a:endParaRPr lang="ja-JP" altLang="en-US" sz="1400" b="0">
              <a:solidFill>
                <a:srgbClr val="000066"/>
              </a:solidFill>
              <a:latin typeface="Arial" pitchFamily="34" charset="0"/>
              <a:ea typeface="ＭＳ Ｐゴシック" pitchFamily="50" charset="-128"/>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タイトル 1"/>
          <p:cNvSpPr txBox="1">
            <a:spLocks/>
          </p:cNvSpPr>
          <p:nvPr/>
        </p:nvSpPr>
        <p:spPr bwMode="auto">
          <a:xfrm>
            <a:off x="200025" y="115888"/>
            <a:ext cx="8885238"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nchor="ct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a:spcBef>
                <a:spcPct val="0"/>
              </a:spcBef>
              <a:buFontTx/>
              <a:buNone/>
            </a:pPr>
            <a:r>
              <a:rPr lang="en-US" altLang="ja-JP" sz="2800">
                <a:solidFill>
                  <a:srgbClr val="3333FF"/>
                </a:solidFill>
                <a:latin typeface="Calibri" pitchFamily="34" charset="0"/>
                <a:ea typeface="ＭＳ ゴシック" pitchFamily="49" charset="-128"/>
              </a:rPr>
              <a:t>Outline of Character Information Base </a:t>
            </a:r>
            <a:endParaRPr lang="ja-JP" altLang="en-US" sz="2800">
              <a:solidFill>
                <a:srgbClr val="3333FF"/>
              </a:solidFill>
              <a:latin typeface="Calibri" pitchFamily="34" charset="0"/>
              <a:ea typeface="ＭＳ ゴシック" pitchFamily="49" charset="-128"/>
            </a:endParaRPr>
          </a:p>
        </p:txBody>
      </p:sp>
      <p:pic>
        <p:nvPicPr>
          <p:cNvPr id="34819"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20" name="コンテンツ プレースホルダー 2"/>
          <p:cNvSpPr txBox="1">
            <a:spLocks/>
          </p:cNvSpPr>
          <p:nvPr/>
        </p:nvSpPr>
        <p:spPr bwMode="auto">
          <a:xfrm>
            <a:off x="128588" y="620713"/>
            <a:ext cx="9648825" cy="1146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3756" tIns="41878" rIns="83756" bIns="41878"/>
          <a:lstStyle>
            <a:lvl1pPr marL="341313" indent="-341313">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68580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r>
              <a:rPr lang="en-US" altLang="ja-JP" sz="1600" b="0">
                <a:latin typeface="Calibri" pitchFamily="34" charset="0"/>
                <a:ea typeface="ＭＳ ゴシック" pitchFamily="49" charset="-128"/>
              </a:rPr>
              <a:t>Free release of about 60,000 letters required in the public service. </a:t>
            </a:r>
          </a:p>
          <a:p>
            <a:pPr lvl="1">
              <a:buFont typeface="Wingdings" pitchFamily="2" charset="2"/>
              <a:buChar char="n"/>
            </a:pPr>
            <a:r>
              <a:rPr lang="en-US" altLang="ja-JP" b="0">
                <a:latin typeface="Calibri" pitchFamily="34" charset="0"/>
                <a:ea typeface="ＭＳ ゴシック" pitchFamily="49" charset="-128"/>
              </a:rPr>
              <a:t>IPAmj Mincho Font</a:t>
            </a:r>
            <a:r>
              <a:rPr lang="ja-JP" altLang="en-US" b="0">
                <a:latin typeface="Calibri" pitchFamily="34" charset="0"/>
                <a:ea typeface="ＭＳ ゴシック" pitchFamily="49" charset="-128"/>
              </a:rPr>
              <a:t>　：</a:t>
            </a:r>
            <a:r>
              <a:rPr lang="en-US" altLang="ja-JP" b="0">
                <a:latin typeface="Calibri" pitchFamily="34" charset="0"/>
                <a:ea typeface="ＭＳ ゴシック" pitchFamily="49" charset="-128"/>
              </a:rPr>
              <a:t>Equipped with about 60,000 letters</a:t>
            </a:r>
            <a:r>
              <a:rPr lang="ja-JP" altLang="en-US" b="0">
                <a:latin typeface="Calibri" pitchFamily="34" charset="0"/>
                <a:ea typeface="ＭＳ ゴシック" pitchFamily="49" charset="-128"/>
              </a:rPr>
              <a:t> </a:t>
            </a:r>
            <a:r>
              <a:rPr lang="en-US" altLang="ja-JP" b="0">
                <a:latin typeface="Calibri" pitchFamily="34" charset="0"/>
                <a:ea typeface="ＭＳ ゴシック" pitchFamily="49" charset="-128"/>
              </a:rPr>
              <a:t>in compliance with the international standard. </a:t>
            </a:r>
          </a:p>
          <a:p>
            <a:pPr lvl="1">
              <a:buFont typeface="Wingdings" pitchFamily="2" charset="2"/>
              <a:buChar char="n"/>
            </a:pPr>
            <a:r>
              <a:rPr lang="en-US" altLang="ja-JP" b="0">
                <a:latin typeface="Calibri" pitchFamily="34" charset="0"/>
                <a:ea typeface="ＭＳ ゴシック" pitchFamily="49" charset="-128"/>
              </a:rPr>
              <a:t>List of Character Information</a:t>
            </a:r>
            <a:r>
              <a:rPr lang="ja-JP" altLang="en-US" b="0">
                <a:latin typeface="Calibri" pitchFamily="34" charset="0"/>
                <a:ea typeface="ＭＳ ゴシック" pitchFamily="49" charset="-128"/>
              </a:rPr>
              <a:t>　： </a:t>
            </a:r>
            <a:r>
              <a:rPr lang="en-US" altLang="ja-JP" b="0">
                <a:latin typeface="Calibri" pitchFamily="34" charset="0"/>
                <a:ea typeface="ＭＳ ゴシック" pitchFamily="49" charset="-128"/>
              </a:rPr>
              <a:t>Information of relations with characters of other systems is provided.</a:t>
            </a:r>
            <a:endParaRPr lang="ja-JP" altLang="en-US" b="0">
              <a:latin typeface="Calibri" pitchFamily="34" charset="0"/>
              <a:ea typeface="ＭＳ ゴシック" pitchFamily="49" charset="-128"/>
            </a:endParaRPr>
          </a:p>
        </p:txBody>
      </p:sp>
      <p:sp>
        <p:nvSpPr>
          <p:cNvPr id="34821" name="正方形/長方形 3"/>
          <p:cNvSpPr>
            <a:spLocks noChangeArrowheads="1"/>
          </p:cNvSpPr>
          <p:nvPr/>
        </p:nvSpPr>
        <p:spPr bwMode="auto">
          <a:xfrm>
            <a:off x="6681788" y="6577013"/>
            <a:ext cx="309562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solidFill>
                  <a:srgbClr val="000066"/>
                </a:solidFill>
                <a:latin typeface="Arial" pitchFamily="34" charset="0"/>
                <a:ea typeface="ＭＳ Ｐゴシック" pitchFamily="50" charset="-128"/>
              </a:rPr>
              <a:t>Source </a:t>
            </a:r>
            <a:r>
              <a:rPr lang="ja-JP" altLang="en-US" sz="1400">
                <a:solidFill>
                  <a:srgbClr val="000066"/>
                </a:solidFill>
                <a:latin typeface="Arial" pitchFamily="34" charset="0"/>
                <a:ea typeface="ＭＳ Ｐゴシック" pitchFamily="50" charset="-128"/>
              </a:rPr>
              <a:t>：</a:t>
            </a:r>
            <a:r>
              <a:rPr lang="en-US" altLang="ja-JP" sz="1400">
                <a:solidFill>
                  <a:srgbClr val="000066"/>
                </a:solidFill>
                <a:latin typeface="Arial" pitchFamily="34" charset="0"/>
                <a:ea typeface="ＭＳ Ｐゴシック" pitchFamily="50" charset="-128"/>
              </a:rPr>
              <a:t>http://mojikiban.ipa.go.jp/</a:t>
            </a:r>
            <a:endParaRPr lang="ja-JP" altLang="en-US" sz="1400">
              <a:solidFill>
                <a:srgbClr val="000066"/>
              </a:solidFill>
              <a:latin typeface="Arial" pitchFamily="34" charset="0"/>
              <a:ea typeface="ＭＳ Ｐゴシック" pitchFamily="50" charset="-128"/>
            </a:endParaRPr>
          </a:p>
        </p:txBody>
      </p:sp>
      <p:sp>
        <p:nvSpPr>
          <p:cNvPr id="2" name="角丸四角形 1"/>
          <p:cNvSpPr/>
          <p:nvPr/>
        </p:nvSpPr>
        <p:spPr>
          <a:xfrm>
            <a:off x="344488" y="2133600"/>
            <a:ext cx="9432925" cy="4467225"/>
          </a:xfrm>
          <a:prstGeom prst="roundRect">
            <a:avLst/>
          </a:prstGeom>
        </p:spPr>
        <p:style>
          <a:lnRef idx="2">
            <a:schemeClr val="accent2"/>
          </a:lnRef>
          <a:fillRef idx="1">
            <a:schemeClr val="lt1"/>
          </a:fillRef>
          <a:effectRef idx="0">
            <a:schemeClr val="accent2"/>
          </a:effectRef>
          <a:fontRef idx="minor">
            <a:schemeClr val="dk1"/>
          </a:fontRef>
        </p:style>
        <p:txBody>
          <a:bodyPr anchor="ctr"/>
          <a:lstStyle/>
          <a:p>
            <a:pPr algn="ctr" eaLnBrk="1" hangingPunct="1">
              <a:defRPr/>
            </a:pPr>
            <a:endParaRPr lang="ja-JP" altLang="en-US"/>
          </a:p>
        </p:txBody>
      </p:sp>
      <p:sp>
        <p:nvSpPr>
          <p:cNvPr id="3" name="角丸四角形 2"/>
          <p:cNvSpPr/>
          <p:nvPr/>
        </p:nvSpPr>
        <p:spPr>
          <a:xfrm>
            <a:off x="560388" y="2692400"/>
            <a:ext cx="8137525" cy="3832225"/>
          </a:xfrm>
          <a:prstGeom prst="roundRect">
            <a:avLst/>
          </a:prstGeom>
        </p:spPr>
        <p:style>
          <a:lnRef idx="2">
            <a:schemeClr val="accent1"/>
          </a:lnRef>
          <a:fillRef idx="1">
            <a:schemeClr val="lt1"/>
          </a:fillRef>
          <a:effectRef idx="0">
            <a:schemeClr val="accent1"/>
          </a:effectRef>
          <a:fontRef idx="minor">
            <a:schemeClr val="dk1"/>
          </a:fontRef>
        </p:style>
        <p:txBody>
          <a:bodyPr anchor="ctr"/>
          <a:lstStyle/>
          <a:p>
            <a:pPr algn="ctr" eaLnBrk="1" hangingPunct="1">
              <a:defRPr/>
            </a:pPr>
            <a:endParaRPr lang="ja-JP" altLang="en-US"/>
          </a:p>
        </p:txBody>
      </p:sp>
      <p:sp>
        <p:nvSpPr>
          <p:cNvPr id="34824" name="テキスト ボックス 3"/>
          <p:cNvSpPr txBox="1">
            <a:spLocks noChangeArrowheads="1"/>
          </p:cNvSpPr>
          <p:nvPr/>
        </p:nvSpPr>
        <p:spPr bwMode="auto">
          <a:xfrm>
            <a:off x="1196975" y="1916113"/>
            <a:ext cx="6413500" cy="646112"/>
          </a:xfrm>
          <a:prstGeom prst="rect">
            <a:avLst/>
          </a:prstGeom>
          <a:solidFill>
            <a:schemeClr val="bg1"/>
          </a:solidFill>
          <a:ln w="9525">
            <a:solidFill>
              <a:srgbClr val="FF0000"/>
            </a:solidFill>
            <a:miter lim="800000"/>
            <a:headEnd/>
            <a:tailEnd/>
          </a:ln>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800" dirty="0">
                <a:solidFill>
                  <a:srgbClr val="FF0000"/>
                </a:solidFill>
                <a:latin typeface="Calibri" pitchFamily="34" charset="0"/>
                <a:ea typeface="ＭＳ Ｐゴシック" pitchFamily="50" charset="-128"/>
              </a:rPr>
              <a:t>Character Information Base</a:t>
            </a:r>
            <a:r>
              <a:rPr lang="ja-JP" altLang="en-US" sz="1800" dirty="0">
                <a:solidFill>
                  <a:srgbClr val="FF0000"/>
                </a:solidFill>
                <a:latin typeface="Calibri" pitchFamily="34" charset="0"/>
                <a:ea typeface="ＭＳ Ｐゴシック" pitchFamily="50" charset="-128"/>
              </a:rPr>
              <a:t>：</a:t>
            </a:r>
            <a:r>
              <a:rPr lang="en-US" altLang="ja-JP" sz="1800" dirty="0" err="1" smtClean="0">
                <a:solidFill>
                  <a:srgbClr val="FF0000"/>
                </a:solidFill>
                <a:latin typeface="Calibri" pitchFamily="34" charset="0"/>
                <a:ea typeface="ＭＳ Ｐゴシック" pitchFamily="50" charset="-128"/>
              </a:rPr>
              <a:t>IPAmj</a:t>
            </a:r>
            <a:r>
              <a:rPr lang="ja-JP" altLang="en-US" sz="1800" dirty="0" smtClean="0">
                <a:solidFill>
                  <a:srgbClr val="FF0000"/>
                </a:solidFill>
                <a:latin typeface="Calibri" pitchFamily="34" charset="0"/>
                <a:ea typeface="ＭＳ Ｐゴシック" pitchFamily="50" charset="-128"/>
              </a:rPr>
              <a:t> </a:t>
            </a:r>
            <a:r>
              <a:rPr lang="en-US" altLang="ja-JP" sz="1800" dirty="0">
                <a:solidFill>
                  <a:srgbClr val="FF0000"/>
                </a:solidFill>
                <a:latin typeface="Calibri" pitchFamily="34" charset="0"/>
                <a:ea typeface="ＭＳ Ｐゴシック" pitchFamily="50" charset="-128"/>
              </a:rPr>
              <a:t>Mincho Font (58,813</a:t>
            </a:r>
            <a:r>
              <a:rPr lang="ja-JP" altLang="en-US" sz="1800" dirty="0">
                <a:solidFill>
                  <a:srgbClr val="FF0000"/>
                </a:solidFill>
                <a:latin typeface="Calibri" pitchFamily="34" charset="0"/>
                <a:ea typeface="ＭＳ Ｐゴシック" pitchFamily="50" charset="-128"/>
              </a:rPr>
              <a:t> </a:t>
            </a:r>
            <a:r>
              <a:rPr lang="en-US" altLang="ja-JP" sz="1800" dirty="0">
                <a:solidFill>
                  <a:srgbClr val="FF0000"/>
                </a:solidFill>
                <a:latin typeface="Calibri" pitchFamily="34" charset="0"/>
                <a:ea typeface="ＭＳ Ｐゴシック" pitchFamily="50" charset="-128"/>
              </a:rPr>
              <a:t>Letters in Chinese Characters)</a:t>
            </a:r>
          </a:p>
        </p:txBody>
      </p:sp>
      <p:sp>
        <p:nvSpPr>
          <p:cNvPr id="34825" name="テキスト ボックス 10"/>
          <p:cNvSpPr txBox="1">
            <a:spLocks noChangeArrowheads="1"/>
          </p:cNvSpPr>
          <p:nvPr/>
        </p:nvSpPr>
        <p:spPr bwMode="auto">
          <a:xfrm>
            <a:off x="1208088" y="2492375"/>
            <a:ext cx="7489825" cy="369888"/>
          </a:xfrm>
          <a:prstGeom prst="rect">
            <a:avLst/>
          </a:prstGeom>
          <a:solidFill>
            <a:schemeClr val="bg1"/>
          </a:solidFill>
          <a:ln w="9525">
            <a:solidFill>
              <a:srgbClr val="0000FF"/>
            </a:solidFill>
            <a:miter lim="800000"/>
            <a:headEnd/>
            <a:tailEnd/>
          </a:ln>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600">
                <a:solidFill>
                  <a:srgbClr val="0000FF"/>
                </a:solidFill>
                <a:latin typeface="Calibri" pitchFamily="34" charset="0"/>
                <a:ea typeface="ＭＳ Ｐゴシック" pitchFamily="50" charset="-128"/>
              </a:rPr>
              <a:t>Standardized Characters for Family Registration (55,250 Letters in Chinese Characters)  </a:t>
            </a:r>
            <a:r>
              <a:rPr lang="ja-JP" altLang="en-US" sz="1800">
                <a:solidFill>
                  <a:srgbClr val="0000FF"/>
                </a:solidFill>
                <a:latin typeface="Calibri" pitchFamily="34" charset="0"/>
                <a:ea typeface="ＭＳ Ｐゴシック" pitchFamily="50" charset="-128"/>
              </a:rPr>
              <a:t>　</a:t>
            </a:r>
          </a:p>
        </p:txBody>
      </p:sp>
      <p:sp>
        <p:nvSpPr>
          <p:cNvPr id="13" name="角丸四角形 12"/>
          <p:cNvSpPr/>
          <p:nvPr/>
        </p:nvSpPr>
        <p:spPr>
          <a:xfrm>
            <a:off x="712788" y="3660775"/>
            <a:ext cx="8921750" cy="2720975"/>
          </a:xfrm>
          <a:prstGeom prst="roundRect">
            <a:avLst/>
          </a:prstGeom>
          <a:noFill/>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endParaRPr lang="ja-JP" altLang="en-US"/>
          </a:p>
        </p:txBody>
      </p:sp>
      <p:sp>
        <p:nvSpPr>
          <p:cNvPr id="14" name="テキスト ボックス 13"/>
          <p:cNvSpPr txBox="1"/>
          <p:nvPr/>
        </p:nvSpPr>
        <p:spPr>
          <a:xfrm>
            <a:off x="1208088" y="3460750"/>
            <a:ext cx="6985000" cy="523875"/>
          </a:xfrm>
          <a:prstGeom prst="rect">
            <a:avLst/>
          </a:prstGeom>
          <a:solidFill>
            <a:schemeClr val="bg1"/>
          </a:solidFill>
          <a:ln>
            <a:solidFill>
              <a:schemeClr val="accent6">
                <a:lumMod val="75000"/>
              </a:schemeClr>
            </a:solidFill>
          </a:ln>
        </p:spPr>
        <p:txBody>
          <a:bodyPr>
            <a:spAutoFit/>
          </a:bodyPr>
          <a:lstStyle/>
          <a:p>
            <a:pPr eaLnBrk="1" hangingPunct="1">
              <a:defRPr/>
            </a:pPr>
            <a:r>
              <a:rPr lang="en-US" altLang="ja-JP" dirty="0">
                <a:solidFill>
                  <a:schemeClr val="accent6">
                    <a:lumMod val="75000"/>
                  </a:schemeClr>
                </a:solidFill>
                <a:latin typeface="Calibri" panose="020F0502020204030204" pitchFamily="34" charset="0"/>
              </a:rPr>
              <a:t>Standardized Characters for the Basic Resident Register Network System </a:t>
            </a:r>
          </a:p>
          <a:p>
            <a:pPr eaLnBrk="1" hangingPunct="1">
              <a:defRPr/>
            </a:pPr>
            <a:r>
              <a:rPr lang="en-US" altLang="ja-JP" dirty="0">
                <a:solidFill>
                  <a:schemeClr val="accent6">
                    <a:lumMod val="75000"/>
                  </a:schemeClr>
                </a:solidFill>
                <a:latin typeface="Calibri" panose="020F0502020204030204" pitchFamily="34" charset="0"/>
              </a:rPr>
              <a:t>(19,563</a:t>
            </a:r>
            <a:r>
              <a:rPr lang="ja-JP" altLang="en-US" dirty="0">
                <a:solidFill>
                  <a:schemeClr val="accent6">
                    <a:lumMod val="75000"/>
                  </a:schemeClr>
                </a:solidFill>
                <a:latin typeface="Calibri" panose="020F0502020204030204" pitchFamily="34" charset="0"/>
              </a:rPr>
              <a:t> </a:t>
            </a:r>
            <a:r>
              <a:rPr lang="en-US" altLang="ja-JP" dirty="0">
                <a:solidFill>
                  <a:schemeClr val="accent6">
                    <a:lumMod val="75000"/>
                  </a:schemeClr>
                </a:solidFill>
                <a:latin typeface="Calibri" panose="020F0502020204030204" pitchFamily="34" charset="0"/>
              </a:rPr>
              <a:t>Letters in Chinese Characters)</a:t>
            </a:r>
            <a:endParaRPr lang="ja-JP" altLang="en-US" dirty="0">
              <a:solidFill>
                <a:schemeClr val="accent6">
                  <a:lumMod val="75000"/>
                </a:schemeClr>
              </a:solidFill>
              <a:latin typeface="Calibri" panose="020F0502020204030204" pitchFamily="34" charset="0"/>
            </a:endParaRPr>
          </a:p>
        </p:txBody>
      </p:sp>
      <p:sp>
        <p:nvSpPr>
          <p:cNvPr id="15" name="角丸四角形 14"/>
          <p:cNvSpPr/>
          <p:nvPr/>
        </p:nvSpPr>
        <p:spPr>
          <a:xfrm>
            <a:off x="857250" y="4237038"/>
            <a:ext cx="5741988" cy="200025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algn="ctr" eaLnBrk="1" hangingPunct="1">
              <a:defRPr/>
            </a:pPr>
            <a:endParaRPr lang="ja-JP" altLang="en-US"/>
          </a:p>
        </p:txBody>
      </p:sp>
      <p:sp>
        <p:nvSpPr>
          <p:cNvPr id="34829" name="テキスト ボックス 15"/>
          <p:cNvSpPr txBox="1">
            <a:spLocks noChangeArrowheads="1"/>
          </p:cNvSpPr>
          <p:nvPr/>
        </p:nvSpPr>
        <p:spPr bwMode="auto">
          <a:xfrm>
            <a:off x="1244600" y="4037013"/>
            <a:ext cx="3563938" cy="307975"/>
          </a:xfrm>
          <a:prstGeom prst="rect">
            <a:avLst/>
          </a:prstGeom>
          <a:solidFill>
            <a:schemeClr val="bg1"/>
          </a:solidFill>
          <a:ln w="9525">
            <a:solidFill>
              <a:schemeClr val="tx1"/>
            </a:solidFill>
            <a:miter lim="800000"/>
            <a:headEnd/>
            <a:tailEnd/>
          </a:ln>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latin typeface="Calibri" pitchFamily="34" charset="0"/>
                <a:ea typeface="ＭＳ Ｐゴシック" pitchFamily="50" charset="-128"/>
              </a:rPr>
              <a:t>JIS Chinese Character Code</a:t>
            </a:r>
            <a:r>
              <a:rPr lang="ja-JP" altLang="en-US" sz="1400">
                <a:latin typeface="Calibri" pitchFamily="34" charset="0"/>
                <a:ea typeface="ＭＳ Ｐゴシック" pitchFamily="50" charset="-128"/>
              </a:rPr>
              <a:t> </a:t>
            </a:r>
            <a:r>
              <a:rPr lang="en-US" altLang="ja-JP" sz="1400">
                <a:latin typeface="Calibri" pitchFamily="34" charset="0"/>
                <a:ea typeface="ＭＳ Ｐゴシック" pitchFamily="50" charset="-128"/>
              </a:rPr>
              <a:t>(10,050</a:t>
            </a:r>
            <a:r>
              <a:rPr lang="ja-JP" altLang="en-US" sz="1400">
                <a:latin typeface="Calibri" pitchFamily="34" charset="0"/>
                <a:ea typeface="ＭＳ Ｐゴシック" pitchFamily="50" charset="-128"/>
              </a:rPr>
              <a:t> </a:t>
            </a:r>
            <a:r>
              <a:rPr lang="en-US" altLang="ja-JP" sz="1400">
                <a:latin typeface="Calibri" pitchFamily="34" charset="0"/>
                <a:ea typeface="ＭＳ Ｐゴシック" pitchFamily="50" charset="-128"/>
              </a:rPr>
              <a:t>Letters)</a:t>
            </a:r>
            <a:endParaRPr lang="ja-JP" altLang="en-US" sz="1400">
              <a:latin typeface="Calibri" pitchFamily="34" charset="0"/>
              <a:ea typeface="ＭＳ Ｐゴシック" pitchFamily="50" charset="-128"/>
            </a:endParaRPr>
          </a:p>
        </p:txBody>
      </p:sp>
      <p:sp>
        <p:nvSpPr>
          <p:cNvPr id="17" name="角丸四角形 16"/>
          <p:cNvSpPr/>
          <p:nvPr/>
        </p:nvSpPr>
        <p:spPr>
          <a:xfrm>
            <a:off x="1009650" y="4797425"/>
            <a:ext cx="3511550" cy="1295400"/>
          </a:xfrm>
          <a:prstGeom prst="roundRect">
            <a:avLst/>
          </a:prstGeom>
        </p:spPr>
        <p:style>
          <a:lnRef idx="2">
            <a:schemeClr val="dk1"/>
          </a:lnRef>
          <a:fillRef idx="1">
            <a:schemeClr val="lt1"/>
          </a:fillRef>
          <a:effectRef idx="0">
            <a:schemeClr val="dk1"/>
          </a:effectRef>
          <a:fontRef idx="minor">
            <a:schemeClr val="dk1"/>
          </a:fontRef>
        </p:style>
        <p:txBody>
          <a:bodyPr anchor="ctr"/>
          <a:lstStyle/>
          <a:p>
            <a:pPr algn="ctr" eaLnBrk="1" hangingPunct="1">
              <a:defRPr/>
            </a:pPr>
            <a:endParaRPr lang="ja-JP" altLang="en-US"/>
          </a:p>
        </p:txBody>
      </p:sp>
      <p:sp>
        <p:nvSpPr>
          <p:cNvPr id="34831" name="テキスト ボックス 17"/>
          <p:cNvSpPr txBox="1">
            <a:spLocks noChangeArrowheads="1"/>
          </p:cNvSpPr>
          <p:nvPr/>
        </p:nvSpPr>
        <p:spPr bwMode="auto">
          <a:xfrm>
            <a:off x="1208088" y="4414838"/>
            <a:ext cx="2600325" cy="523875"/>
          </a:xfrm>
          <a:prstGeom prst="rect">
            <a:avLst/>
          </a:prstGeom>
          <a:solidFill>
            <a:schemeClr val="bg1"/>
          </a:solidFill>
          <a:ln w="9525">
            <a:solidFill>
              <a:schemeClr val="tx1"/>
            </a:solidFill>
            <a:miter lim="800000"/>
            <a:headEnd/>
            <a:tailEnd/>
          </a:ln>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latin typeface="Calibri" pitchFamily="34" charset="0"/>
                <a:ea typeface="ＭＳ Ｐゴシック" pitchFamily="50" charset="-128"/>
              </a:rPr>
              <a:t>Chinese Characters Designated for Daily Use</a:t>
            </a:r>
            <a:r>
              <a:rPr lang="ja-JP" altLang="en-US" sz="1400">
                <a:latin typeface="Calibri" pitchFamily="34" charset="0"/>
                <a:ea typeface="ＭＳ Ｐゴシック" pitchFamily="50" charset="-128"/>
              </a:rPr>
              <a:t> </a:t>
            </a:r>
            <a:r>
              <a:rPr lang="en-US" altLang="ja-JP" sz="1400">
                <a:latin typeface="Calibri" pitchFamily="34" charset="0"/>
                <a:ea typeface="ＭＳ Ｐゴシック" pitchFamily="50" charset="-128"/>
              </a:rPr>
              <a:t>(2,136</a:t>
            </a:r>
            <a:r>
              <a:rPr lang="ja-JP" altLang="en-US" sz="1400">
                <a:latin typeface="Calibri" pitchFamily="34" charset="0"/>
                <a:ea typeface="ＭＳ Ｐゴシック" pitchFamily="50" charset="-128"/>
              </a:rPr>
              <a:t> </a:t>
            </a:r>
            <a:r>
              <a:rPr lang="en-US" altLang="ja-JP" sz="1400">
                <a:latin typeface="Calibri" pitchFamily="34" charset="0"/>
                <a:ea typeface="ＭＳ Ｐゴシック" pitchFamily="50" charset="-128"/>
              </a:rPr>
              <a:t>Letters)</a:t>
            </a:r>
            <a:endParaRPr lang="ja-JP" altLang="en-US" sz="1400">
              <a:latin typeface="Calibri" pitchFamily="34" charset="0"/>
              <a:ea typeface="ＭＳ Ｐゴシック" pitchFamily="50" charset="-128"/>
            </a:endParaRPr>
          </a:p>
        </p:txBody>
      </p:sp>
      <p:pic>
        <p:nvPicPr>
          <p:cNvPr id="34832" name="Picture 18" descr="http://kosekimoji.moj.go.jp/kosekimojidb/png?kosekiMjBng=437740&amp;pngSizeKbn=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091238" y="2878138"/>
            <a:ext cx="51752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3" name="Picture 20" descr="http://kosekimoji.moj.go.jp/kosekimojidb/png?kosekiMjBng=440550&amp;pngSizeKbn=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92888" y="2878138"/>
            <a:ext cx="51593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4" name="Picture 22" descr="http://kosekimoji.moj.go.jp/kosekimojidb/png?kosekiMjBng=440810&amp;pngSizeKbn=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083425" y="2878138"/>
            <a:ext cx="515938"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5" name="Picture 24" descr="http://kosekimoji.moj.go.jp/kosekimojidb/png?kosekiMjBng=441980&amp;pngSizeKbn=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097463" y="2878138"/>
            <a:ext cx="515937"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6" name="Picture 26" descr="http://kosekimoji.moj.go.jp/kosekimojidb/png?kosekiMjBng=443360&amp;pngSizeKbn=2"/>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586413" y="2878138"/>
            <a:ext cx="517525"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7" name="Picture 34" descr="http://kosekimoji.moj.go.jp/kosekimojidb/png?kosekiMjBng=437730&amp;pngSizeKbn=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586663" y="2878138"/>
            <a:ext cx="519112" cy="479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8" name="Picture 4" descr="http://kosekimoji.moj.go.jp/kosekimojidb/png?kosekiMjBng=437640&amp;pngSizeKbn=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729038" y="5305425"/>
            <a:ext cx="546100" cy="500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39" name="Picture 14" descr="http://kosekimoji.moj.go.jp/kosekimojidb/png?kosekiMjBng=445000&amp;pngSizeKbn=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589588" y="5407025"/>
            <a:ext cx="587375"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0" name="Picture 30" descr="http://kosekimoji.moj.go.jp/kosekimojidb/png?kosekiMjBng=445400&amp;pngSizeKbn=2"/>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965700" y="5407025"/>
            <a:ext cx="584200" cy="542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1" name="Picture 10" descr="http://kosekimoji.moj.go.jp/kosekimojidb/png?kosekiMjBng=443870&amp;pngSizeKbn=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6897688" y="4581525"/>
            <a:ext cx="533400"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2" name="Picture 12" descr="http://kosekimoji.moj.go.jp/kosekimojidb/png?kosekiMjBng=444580&amp;pngSizeKbn=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7893050" y="4581525"/>
            <a:ext cx="534988"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3" name="Picture 16" descr="http://kosekimoji.moj.go.jp/kosekimojidb/png?kosekiMjBng=445320&amp;pngSizeKbn=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394575" y="4581525"/>
            <a:ext cx="536575" cy="490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4" name="Picture 28" descr="http://kosekimoji.moj.go.jp/kosekimojidb/png?kosekiMjBng=445410&amp;pngSizeKbn=2"/>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7893050" y="5149850"/>
            <a:ext cx="534988"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5" name="Picture 32" descr="http://kosekimoji.moj.go.jp/kosekimojidb/png?kosekiMjBng=445330&amp;pngSizeKbn=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7394575" y="5149850"/>
            <a:ext cx="536575"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4846" name="Picture 36" descr="http://kosekimoji.moj.go.jp/kosekimojidb/png?kosekiMjBng=444550&amp;pngSizeKbn=2"/>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897688" y="5164138"/>
            <a:ext cx="533400" cy="492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47" name="テキスト ボックス 5"/>
          <p:cNvSpPr txBox="1">
            <a:spLocks noChangeArrowheads="1"/>
          </p:cNvSpPr>
          <p:nvPr/>
        </p:nvSpPr>
        <p:spPr bwMode="auto">
          <a:xfrm>
            <a:off x="1136650" y="4975225"/>
            <a:ext cx="2562225" cy="992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HG丸ｺﾞｼｯｸM-PRO" panose="020F0600000000000000"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200" dirty="0" smtClean="0">
                <a:solidFill>
                  <a:srgbClr val="000066"/>
                </a:solidFill>
                <a:latin typeface="Calibri" panose="020F0502020204030204" pitchFamily="34" charset="0"/>
                <a:ea typeface="ＭＳ Ｐゴシック" panose="020B0600070205080204" pitchFamily="50" charset="-128"/>
              </a:rPr>
              <a:t>It is the yardstick for use of Chinese characters in writing the modern Japanese language in the social life including legislation,  </a:t>
            </a:r>
            <a:r>
              <a:rPr lang="en-US" altLang="ja-JP" sz="1050" dirty="0" smtClean="0">
                <a:solidFill>
                  <a:srgbClr val="000066"/>
                </a:solidFill>
                <a:latin typeface="Calibri" panose="020F0502020204030204" pitchFamily="34" charset="0"/>
                <a:ea typeface="ＭＳ Ｐゴシック" panose="020B0600070205080204" pitchFamily="50" charset="-128"/>
              </a:rPr>
              <a:t>public documents, newspapers, </a:t>
            </a:r>
            <a:r>
              <a:rPr lang="ja-JP" altLang="en-US" sz="1050" dirty="0" smtClean="0">
                <a:solidFill>
                  <a:srgbClr val="000066"/>
                </a:solidFill>
                <a:latin typeface="Calibri" panose="020F0502020204030204" pitchFamily="34" charset="0"/>
                <a:ea typeface="ＭＳ Ｐゴシック" panose="020B0600070205080204" pitchFamily="50" charset="-128"/>
              </a:rPr>
              <a:t> </a:t>
            </a:r>
            <a:r>
              <a:rPr lang="en-US" altLang="ja-JP" sz="1050" dirty="0" smtClean="0">
                <a:solidFill>
                  <a:srgbClr val="000066"/>
                </a:solidFill>
                <a:latin typeface="Calibri" panose="020F0502020204030204" pitchFamily="34" charset="0"/>
                <a:ea typeface="ＭＳ Ｐゴシック" panose="020B0600070205080204" pitchFamily="50" charset="-128"/>
              </a:rPr>
              <a:t>magazines, broadcast, etc.</a:t>
            </a:r>
          </a:p>
        </p:txBody>
      </p:sp>
      <p:sp>
        <p:nvSpPr>
          <p:cNvPr id="34848" name="テキスト ボックス 34"/>
          <p:cNvSpPr txBox="1">
            <a:spLocks noChangeArrowheads="1"/>
          </p:cNvSpPr>
          <p:nvPr/>
        </p:nvSpPr>
        <p:spPr bwMode="auto">
          <a:xfrm>
            <a:off x="4595813" y="4365625"/>
            <a:ext cx="2012950"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HG丸ｺﾞｼｯｸM-PRO" panose="020F0600000000000000"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050" dirty="0" smtClean="0">
                <a:solidFill>
                  <a:srgbClr val="000066"/>
                </a:solidFill>
                <a:latin typeface="Calibri" panose="020F0502020204030204" pitchFamily="34" charset="0"/>
                <a:ea typeface="ＭＳ Ｐゴシック" panose="020B0600070205080204" pitchFamily="50" charset="-128"/>
              </a:rPr>
              <a:t>Selected Letters based on the Necessity for Practical Information Exchange and frequency of use. </a:t>
            </a:r>
          </a:p>
          <a:p>
            <a:pPr eaLnBrk="1" hangingPunct="1">
              <a:spcBef>
                <a:spcPct val="0"/>
              </a:spcBef>
              <a:buFontTx/>
              <a:buNone/>
              <a:defRPr/>
            </a:pPr>
            <a:r>
              <a:rPr lang="ja-JP" altLang="en-US" sz="1400" dirty="0" smtClean="0">
                <a:solidFill>
                  <a:srgbClr val="000066"/>
                </a:solidFill>
                <a:latin typeface="Arial" panose="020B0604020202020204" pitchFamily="34" charset="0"/>
                <a:ea typeface="ＭＳ Ｐゴシック" panose="020B0600070205080204" pitchFamily="50" charset="-128"/>
              </a:rPr>
              <a:t>（</a:t>
            </a:r>
            <a:r>
              <a:rPr lang="en-US" altLang="ja-JP" sz="1400" dirty="0" smtClean="0">
                <a:solidFill>
                  <a:srgbClr val="000066"/>
                </a:solidFill>
                <a:latin typeface="Arial" panose="020B0604020202020204" pitchFamily="34" charset="0"/>
                <a:ea typeface="ＭＳ Ｐゴシック" panose="020B0600070205080204" pitchFamily="50" charset="-128"/>
              </a:rPr>
              <a:t>JISX2013:2004</a:t>
            </a:r>
            <a:r>
              <a:rPr lang="ja-JP" altLang="en-US" sz="1400" dirty="0" smtClean="0">
                <a:solidFill>
                  <a:srgbClr val="000066"/>
                </a:solidFill>
                <a:latin typeface="Arial" panose="020B0604020202020204" pitchFamily="34" charset="0"/>
                <a:ea typeface="ＭＳ Ｐゴシック" panose="020B0600070205080204" pitchFamily="50" charset="-128"/>
              </a:rPr>
              <a:t>）</a:t>
            </a:r>
            <a:endParaRPr lang="en-US" altLang="ja-JP" sz="1400" dirty="0" smtClean="0">
              <a:solidFill>
                <a:srgbClr val="000066"/>
              </a:solidFill>
              <a:latin typeface="Arial" panose="020B0604020202020204" pitchFamily="34" charset="0"/>
              <a:ea typeface="ＭＳ Ｐゴシック" panose="020B0600070205080204" pitchFamily="50" charset="-128"/>
            </a:endParaRPr>
          </a:p>
        </p:txBody>
      </p:sp>
      <p:sp>
        <p:nvSpPr>
          <p:cNvPr id="34849" name="テキスト ボックス 35"/>
          <p:cNvSpPr txBox="1">
            <a:spLocks noChangeArrowheads="1"/>
          </p:cNvSpPr>
          <p:nvPr/>
        </p:nvSpPr>
        <p:spPr bwMode="auto">
          <a:xfrm>
            <a:off x="1265238" y="2924175"/>
            <a:ext cx="38322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a:solidFill>
                  <a:srgbClr val="000066"/>
                </a:solidFill>
                <a:latin typeface="Calibri" pitchFamily="34" charset="0"/>
                <a:ea typeface="ＭＳ Ｐゴシック" pitchFamily="50" charset="-128"/>
              </a:rPr>
              <a:t>Letters Compiled for the Use for Online Family Registration  (Compilation based on dictionary)</a:t>
            </a:r>
          </a:p>
        </p:txBody>
      </p:sp>
      <p:sp>
        <p:nvSpPr>
          <p:cNvPr id="34850" name="テキスト ボックス 36"/>
          <p:cNvSpPr txBox="1">
            <a:spLocks noChangeArrowheads="1"/>
          </p:cNvSpPr>
          <p:nvPr/>
        </p:nvSpPr>
        <p:spPr bwMode="auto">
          <a:xfrm>
            <a:off x="6592888" y="3984625"/>
            <a:ext cx="2843212" cy="43021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a:solidFill>
                  <a:srgbClr val="000066"/>
                </a:solidFill>
                <a:latin typeface="Calibri" pitchFamily="34" charset="0"/>
                <a:ea typeface="ＭＳ Ｐゴシック" pitchFamily="50" charset="-128"/>
              </a:rPr>
              <a:t>Compiled Letters being used for Family </a:t>
            </a:r>
          </a:p>
          <a:p>
            <a:pPr eaLnBrk="1" hangingPunct="1">
              <a:spcBef>
                <a:spcPct val="0"/>
              </a:spcBef>
              <a:buFontTx/>
              <a:buNone/>
            </a:pPr>
            <a:r>
              <a:rPr lang="en-US" altLang="ja-JP" sz="1100">
                <a:solidFill>
                  <a:srgbClr val="000066"/>
                </a:solidFill>
                <a:latin typeface="Calibri" pitchFamily="34" charset="0"/>
                <a:ea typeface="ＭＳ Ｐゴシック" pitchFamily="50" charset="-128"/>
              </a:rPr>
              <a:t>Names and Given Names by Many Residents</a:t>
            </a:r>
          </a:p>
        </p:txBody>
      </p:sp>
      <p:pic>
        <p:nvPicPr>
          <p:cNvPr id="34851" name="Picture 3"/>
          <p:cNvPicPr>
            <a:picLocks noChangeAspect="1" noChangeArrowheads="1"/>
          </p:cNvPicPr>
          <p:nvPr/>
        </p:nvPicPr>
        <p:blipFill>
          <a:blip r:embed="rId18">
            <a:extLst>
              <a:ext uri="{28A0092B-C50C-407E-A947-70E740481C1C}">
                <a14:useLocalDpi xmlns:a14="http://schemas.microsoft.com/office/drawing/2010/main" val="0"/>
              </a:ext>
            </a:extLst>
          </a:blip>
          <a:srcRect l="62599" t="36198" r="30928" b="43381"/>
          <a:stretch>
            <a:fillRect/>
          </a:stretch>
        </p:blipFill>
        <p:spPr bwMode="auto">
          <a:xfrm>
            <a:off x="8891588" y="4581525"/>
            <a:ext cx="544512" cy="110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4852"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spcBef>
                <a:spcPct val="0"/>
              </a:spcBef>
              <a:buFontTx/>
              <a:buNone/>
            </a:pPr>
            <a:fld id="{4F111BB2-8601-4FC7-BFE0-E378FA131A5C}" type="slidenum">
              <a:rPr lang="en-US" altLang="ja-JP" sz="1400" b="1">
                <a:latin typeface="ＭＳ ゴシック" pitchFamily="49" charset="-128"/>
                <a:ea typeface="ＭＳ ゴシック" pitchFamily="49" charset="-128"/>
              </a:rPr>
              <a:pPr>
                <a:spcBef>
                  <a:spcPct val="0"/>
                </a:spcBef>
                <a:buFontTx/>
                <a:buNone/>
              </a:pPr>
              <a:t>6</a:t>
            </a:fld>
            <a:endParaRPr lang="en-US" altLang="ja-JP" sz="1400" b="1">
              <a:latin typeface="ＭＳ ゴシック" pitchFamily="49" charset="-128"/>
              <a:ea typeface="ＭＳ ゴシック" pitchFamily="49" charset="-128"/>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スライド番号プレースホルダー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spcBef>
                <a:spcPct val="0"/>
              </a:spcBef>
              <a:buFontTx/>
              <a:buNone/>
            </a:pPr>
            <a:fld id="{0B783A56-CDF7-443E-9991-802609718F22}" type="slidenum">
              <a:rPr lang="en-US" altLang="ja-JP" sz="1400" b="1">
                <a:solidFill>
                  <a:srgbClr val="000000"/>
                </a:solidFill>
                <a:latin typeface="ＭＳ ゴシック" pitchFamily="49" charset="-128"/>
                <a:ea typeface="ＭＳ ゴシック" pitchFamily="49" charset="-128"/>
              </a:rPr>
              <a:pPr>
                <a:spcBef>
                  <a:spcPct val="0"/>
                </a:spcBef>
                <a:buFontTx/>
                <a:buNone/>
              </a:pPr>
              <a:t>7</a:t>
            </a:fld>
            <a:endParaRPr lang="en-US" altLang="ja-JP" sz="1400" b="1">
              <a:solidFill>
                <a:srgbClr val="000000"/>
              </a:solidFill>
              <a:latin typeface="ＭＳ ゴシック" pitchFamily="49" charset="-128"/>
              <a:ea typeface="ＭＳ ゴシック" pitchFamily="49" charset="-128"/>
            </a:endParaRPr>
          </a:p>
        </p:txBody>
      </p:sp>
      <p:sp>
        <p:nvSpPr>
          <p:cNvPr id="5" name="コンテンツ プレースホルダ 22"/>
          <p:cNvSpPr>
            <a:spLocks noGrp="1"/>
          </p:cNvSpPr>
          <p:nvPr>
            <p:ph idx="1"/>
          </p:nvPr>
        </p:nvSpPr>
        <p:spPr>
          <a:xfrm>
            <a:off x="273050" y="692150"/>
            <a:ext cx="9217025" cy="2678113"/>
          </a:xfrm>
          <a:ln w="76200" cmpd="dbl"/>
        </p:spPr>
        <p:txBody>
          <a:bodyPr/>
          <a:lstStyle/>
          <a:p>
            <a:pPr marL="342680" indent="-342680">
              <a:defRPr/>
            </a:pPr>
            <a:r>
              <a:rPr lang="en-US" altLang="ja-JP" sz="1800" b="1" dirty="0" smtClean="0">
                <a:solidFill>
                  <a:prstClr val="black"/>
                </a:solidFill>
                <a:latin typeface="Calibri" panose="020F0502020204030204" pitchFamily="34" charset="0"/>
                <a:ea typeface="ＭＳ ゴシック" pitchFamily="49" charset="-128"/>
              </a:rPr>
              <a:t>Activities in the Fiscal 2012</a:t>
            </a:r>
            <a:endParaRPr lang="en-US" altLang="ja-JP" sz="1800" b="1" dirty="0">
              <a:solidFill>
                <a:prstClr val="black"/>
              </a:solidFill>
              <a:latin typeface="Calibri" panose="020F0502020204030204" pitchFamily="34" charset="0"/>
              <a:ea typeface="ＭＳ ゴシック" pitchFamily="49" charset="-128"/>
            </a:endParaRPr>
          </a:p>
          <a:p>
            <a:pPr marL="449263" lvl="1" indent="-361950">
              <a:defRPr/>
            </a:pPr>
            <a:r>
              <a:rPr lang="en-US" altLang="ja-JP" sz="1200" dirty="0" smtClean="0">
                <a:solidFill>
                  <a:prstClr val="black"/>
                </a:solidFill>
                <a:latin typeface="Calibri" panose="020F0502020204030204" pitchFamily="34" charset="0"/>
                <a:ea typeface="ＭＳ ゴシック" pitchFamily="49" charset="-128"/>
              </a:rPr>
              <a:t>Created the Data Catalogue, in Collaboration with Local Authorities, with the Themes of Tourism, Disaster Prevention, Area Marketing, and Infrastructure Development.</a:t>
            </a:r>
          </a:p>
          <a:p>
            <a:pPr marL="449263" lvl="1" indent="-361950">
              <a:defRPr/>
            </a:pPr>
            <a:r>
              <a:rPr lang="en-US" altLang="ja-JP" sz="1200" kern="1200" dirty="0" smtClean="0">
                <a:solidFill>
                  <a:srgbClr val="000000"/>
                </a:solidFill>
                <a:latin typeface="Calibri" panose="020F0502020204030204" pitchFamily="34" charset="0"/>
                <a:ea typeface="ＭＳ ゴシック" pitchFamily="49" charset="-128"/>
                <a:cs typeface="ＭＳ Ｐゴシック" pitchFamily="50" charset="-128"/>
              </a:rPr>
              <a:t>Earned the Cost Estimation Work Contents of Open Data based on the Public Data (Tourism and Disaster Prevention) owned by the Kita Ward Office of Tokyo.  Implemented the Verification Test from the Viewpoint of </a:t>
            </a:r>
            <a:r>
              <a:rPr lang="en-US" altLang="ja-JP" sz="1200" kern="1200" dirty="0">
                <a:solidFill>
                  <a:srgbClr val="000000"/>
                </a:solidFill>
                <a:latin typeface="Calibri" panose="020F0502020204030204" pitchFamily="34" charset="0"/>
                <a:ea typeface="ＭＳ ゴシック" pitchFamily="49" charset="-128"/>
                <a:cs typeface="ＭＳ Ｐゴシック" pitchFamily="50" charset="-128"/>
              </a:rPr>
              <a:t>C</a:t>
            </a:r>
            <a:r>
              <a:rPr lang="en-US" altLang="ja-JP" sz="1200" kern="1200" dirty="0" smtClean="0">
                <a:solidFill>
                  <a:srgbClr val="000000"/>
                </a:solidFill>
                <a:latin typeface="Calibri" panose="020F0502020204030204" pitchFamily="34" charset="0"/>
                <a:ea typeface="ＭＳ ゴシック" pitchFamily="49" charset="-128"/>
                <a:cs typeface="ＭＳ Ｐゴシック" pitchFamily="50" charset="-128"/>
              </a:rPr>
              <a:t>ost Reduction. </a:t>
            </a:r>
            <a:endParaRPr lang="en-US" altLang="ja-JP" sz="1200" dirty="0">
              <a:latin typeface="Calibri" panose="020F0502020204030204" pitchFamily="34" charset="0"/>
              <a:ea typeface="ＭＳ ゴシック" pitchFamily="49" charset="-128"/>
            </a:endParaRPr>
          </a:p>
          <a:p>
            <a:pPr marL="342680" indent="-342680">
              <a:defRPr/>
            </a:pPr>
            <a:r>
              <a:rPr lang="en-US" altLang="ja-JP" sz="1800" b="1" dirty="0" smtClean="0">
                <a:latin typeface="Calibri" panose="020F0502020204030204" pitchFamily="34" charset="0"/>
                <a:ea typeface="ＭＳ ゴシック" pitchFamily="49" charset="-128"/>
              </a:rPr>
              <a:t>Activities in the Fiscal 2013</a:t>
            </a:r>
          </a:p>
          <a:p>
            <a:pPr marL="449263" lvl="1" indent="-361950">
              <a:defRPr/>
            </a:pPr>
            <a:r>
              <a:rPr lang="en-US" altLang="ja-JP" sz="1200" dirty="0" smtClean="0">
                <a:latin typeface="Calibri" panose="020F0502020204030204" pitchFamily="34" charset="0"/>
                <a:ea typeface="ＭＳ ゴシック" pitchFamily="49" charset="-128"/>
              </a:rPr>
              <a:t>Implementation of Verification Test </a:t>
            </a:r>
            <a:r>
              <a:rPr lang="en-US" altLang="ja-JP" sz="1200" dirty="0">
                <a:latin typeface="Calibri" panose="020F0502020204030204" pitchFamily="34" charset="0"/>
                <a:ea typeface="ＭＳ ゴシック" pitchFamily="49" charset="-128"/>
              </a:rPr>
              <a:t>M</a:t>
            </a:r>
            <a:r>
              <a:rPr lang="en-US" altLang="ja-JP" sz="1200" dirty="0" smtClean="0">
                <a:latin typeface="Calibri" panose="020F0502020204030204" pitchFamily="34" charset="0"/>
                <a:ea typeface="ＭＳ ゴシック" pitchFamily="49" charset="-128"/>
              </a:rPr>
              <a:t>aking Use of Public Data for Examining the Service Models in Collaboration with Private </a:t>
            </a:r>
            <a:r>
              <a:rPr lang="en-US" altLang="ja-JP" sz="1200" dirty="0">
                <a:latin typeface="Calibri" panose="020F0502020204030204" pitchFamily="34" charset="0"/>
                <a:ea typeface="ＭＳ ゴシック" pitchFamily="49" charset="-128"/>
              </a:rPr>
              <a:t>S</a:t>
            </a:r>
            <a:r>
              <a:rPr lang="en-US" altLang="ja-JP" sz="1200" dirty="0" smtClean="0">
                <a:latin typeface="Calibri" panose="020F0502020204030204" pitchFamily="34" charset="0"/>
                <a:ea typeface="ＭＳ ゴシック" pitchFamily="49" charset="-128"/>
              </a:rPr>
              <a:t>ector </a:t>
            </a:r>
            <a:r>
              <a:rPr lang="en-US" altLang="ja-JP" sz="1200" dirty="0">
                <a:latin typeface="Calibri" panose="020F0502020204030204" pitchFamily="34" charset="0"/>
                <a:ea typeface="ＭＳ ゴシック" pitchFamily="49" charset="-128"/>
              </a:rPr>
              <a:t>D</a:t>
            </a:r>
            <a:r>
              <a:rPr lang="en-US" altLang="ja-JP" sz="1200" dirty="0" smtClean="0">
                <a:latin typeface="Calibri" panose="020F0502020204030204" pitchFamily="34" charset="0"/>
                <a:ea typeface="ＭＳ ゴシック" pitchFamily="49" charset="-128"/>
              </a:rPr>
              <a:t>ata Aiming at Creation of New Services. </a:t>
            </a:r>
            <a:endParaRPr lang="en-US" altLang="ja-JP" sz="1200" dirty="0">
              <a:latin typeface="Calibri" panose="020F0502020204030204" pitchFamily="34" charset="0"/>
              <a:ea typeface="ＭＳ ゴシック" pitchFamily="49" charset="-128"/>
            </a:endParaRPr>
          </a:p>
          <a:p>
            <a:pPr marL="449263" lvl="1" indent="-361950">
              <a:defRPr/>
            </a:pPr>
            <a:r>
              <a:rPr lang="en-US" altLang="ja-JP" sz="1200" dirty="0" smtClean="0">
                <a:latin typeface="Calibri" panose="020F0502020204030204" pitchFamily="34" charset="0"/>
                <a:ea typeface="ＭＳ ゴシック" pitchFamily="49" charset="-128"/>
              </a:rPr>
              <a:t>Catalogue Preparation of Data of Local Authorities,</a:t>
            </a:r>
            <a:r>
              <a:rPr lang="ja-JP" altLang="en-US" sz="1200" dirty="0">
                <a:latin typeface="Calibri" panose="020F0502020204030204" pitchFamily="34" charset="0"/>
                <a:ea typeface="ＭＳ ゴシック" pitchFamily="49" charset="-128"/>
              </a:rPr>
              <a:t> </a:t>
            </a:r>
            <a:r>
              <a:rPr lang="en-US" altLang="ja-JP" sz="1200" dirty="0" smtClean="0">
                <a:latin typeface="Calibri" panose="020F0502020204030204" pitchFamily="34" charset="0"/>
                <a:ea typeface="ＭＳ ゴシック" pitchFamily="49" charset="-128"/>
              </a:rPr>
              <a:t>and Identification of Technical and Systemic Issues that might </a:t>
            </a:r>
            <a:r>
              <a:rPr lang="en-US" altLang="ja-JP" sz="1200" dirty="0">
                <a:latin typeface="Calibri" panose="020F0502020204030204" pitchFamily="34" charset="0"/>
                <a:ea typeface="ＭＳ ゴシック" pitchFamily="49" charset="-128"/>
              </a:rPr>
              <a:t>A</a:t>
            </a:r>
            <a:r>
              <a:rPr lang="en-US" altLang="ja-JP" sz="1200" dirty="0" smtClean="0">
                <a:latin typeface="Calibri" panose="020F0502020204030204" pitchFamily="34" charset="0"/>
                <a:ea typeface="ＭＳ ゴシック" pitchFamily="49" charset="-128"/>
              </a:rPr>
              <a:t>ffect the Promotion of Open Data Utilization.</a:t>
            </a:r>
            <a:endParaRPr lang="ja-JP" altLang="en-US" sz="1200" dirty="0">
              <a:latin typeface="Calibri" panose="020F0502020204030204" pitchFamily="34" charset="0"/>
              <a:ea typeface="ＭＳ ゴシック" pitchFamily="49" charset="-128"/>
            </a:endParaRPr>
          </a:p>
          <a:p>
            <a:pPr marL="449263" lvl="1" indent="-361950">
              <a:defRPr/>
            </a:pPr>
            <a:r>
              <a:rPr lang="en-US" altLang="ja-JP" sz="1200" dirty="0" smtClean="0">
                <a:latin typeface="Calibri" panose="020F0502020204030204" pitchFamily="34" charset="0"/>
                <a:ea typeface="ＭＳ ゴシック" pitchFamily="49" charset="-128"/>
              </a:rPr>
              <a:t>Preparation of Tools Necessary for the </a:t>
            </a:r>
            <a:r>
              <a:rPr lang="en-US" altLang="ja-JP" sz="1200" dirty="0">
                <a:latin typeface="Calibri" panose="020F0502020204030204" pitchFamily="34" charset="0"/>
                <a:ea typeface="ＭＳ ゴシック" pitchFamily="49" charset="-128"/>
              </a:rPr>
              <a:t>Promotion of </a:t>
            </a:r>
            <a:r>
              <a:rPr lang="en-US" altLang="ja-JP" sz="1200" dirty="0" smtClean="0">
                <a:latin typeface="Calibri" panose="020F0502020204030204" pitchFamily="34" charset="0"/>
                <a:ea typeface="ＭＳ ゴシック" pitchFamily="49" charset="-128"/>
              </a:rPr>
              <a:t>Utilization of Government and Public Open Data.</a:t>
            </a:r>
            <a:endParaRPr lang="ja-JP" altLang="en-US" sz="1200" dirty="0">
              <a:latin typeface="Calibri" panose="020F0502020204030204" pitchFamily="34" charset="0"/>
              <a:ea typeface="ＭＳ ゴシック" pitchFamily="49" charset="-128"/>
            </a:endParaRPr>
          </a:p>
          <a:p>
            <a:pPr marL="449263" lvl="1" indent="-361950">
              <a:defRPr/>
            </a:pPr>
            <a:r>
              <a:rPr lang="en-US" altLang="ja-JP" sz="1200" dirty="0" smtClean="0">
                <a:latin typeface="Calibri" panose="020F0502020204030204" pitchFamily="34" charset="0"/>
                <a:ea typeface="ＭＳ ゴシック" pitchFamily="49" charset="-128"/>
              </a:rPr>
              <a:t>Identification of New Models of Open Data Utilization, through Contests, etc., and Consideration of Necessary Measures. </a:t>
            </a:r>
            <a:endParaRPr lang="ja-JP" altLang="en-US" sz="1200" dirty="0">
              <a:latin typeface="Calibri" panose="020F0502020204030204" pitchFamily="34" charset="0"/>
              <a:ea typeface="ＭＳ ゴシック" pitchFamily="49" charset="-128"/>
            </a:endParaRPr>
          </a:p>
          <a:p>
            <a:pPr marL="87313" lvl="1" indent="0">
              <a:buFont typeface="Wingdings" pitchFamily="2" charset="2"/>
              <a:buNone/>
              <a:defRPr/>
            </a:pPr>
            <a:endParaRPr lang="ja-JP" altLang="en-US" dirty="0">
              <a:latin typeface="Calibri" panose="020F0502020204030204" pitchFamily="34" charset="0"/>
              <a:ea typeface="ＭＳ ゴシック" pitchFamily="49" charset="-128"/>
            </a:endParaRPr>
          </a:p>
        </p:txBody>
      </p:sp>
      <p:pic>
        <p:nvPicPr>
          <p:cNvPr id="35844"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45" name="タイトル 1"/>
          <p:cNvSpPr txBox="1">
            <a:spLocks/>
          </p:cNvSpPr>
          <p:nvPr/>
        </p:nvSpPr>
        <p:spPr bwMode="auto">
          <a:xfrm>
            <a:off x="200025" y="115888"/>
            <a:ext cx="9505950" cy="433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nchor="ct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a:spcBef>
                <a:spcPct val="0"/>
              </a:spcBef>
              <a:buFontTx/>
              <a:buNone/>
            </a:pPr>
            <a:r>
              <a:rPr lang="en-US" altLang="ja-JP" sz="2400">
                <a:solidFill>
                  <a:srgbClr val="3333FF"/>
                </a:solidFill>
                <a:latin typeface="Calibri" pitchFamily="34" charset="0"/>
                <a:ea typeface="ＭＳ ゴシック" pitchFamily="49" charset="-128"/>
              </a:rPr>
              <a:t>Creation and Share of Open Data Utilization Cases </a:t>
            </a:r>
            <a:endParaRPr lang="ja-JP" altLang="en-US" sz="2400">
              <a:solidFill>
                <a:srgbClr val="3333FF"/>
              </a:solidFill>
              <a:latin typeface="Calibri" pitchFamily="34" charset="0"/>
              <a:ea typeface="ＭＳ ゴシック" pitchFamily="49" charset="-128"/>
            </a:endParaRPr>
          </a:p>
        </p:txBody>
      </p:sp>
      <p:sp>
        <p:nvSpPr>
          <p:cNvPr id="73" name="角丸四角形 72"/>
          <p:cNvSpPr/>
          <p:nvPr/>
        </p:nvSpPr>
        <p:spPr>
          <a:xfrm>
            <a:off x="200025" y="3629025"/>
            <a:ext cx="9505950" cy="2968625"/>
          </a:xfrm>
          <a:prstGeom prst="roundRect">
            <a:avLst>
              <a:gd name="adj" fmla="val 9393"/>
            </a:avLst>
          </a:prstGeom>
        </p:spPr>
        <p:style>
          <a:lnRef idx="2">
            <a:schemeClr val="accent6"/>
          </a:lnRef>
          <a:fillRef idx="1">
            <a:schemeClr val="lt1"/>
          </a:fillRef>
          <a:effectRef idx="0">
            <a:schemeClr val="accent6"/>
          </a:effectRef>
          <a:fontRef idx="minor">
            <a:schemeClr val="dk1"/>
          </a:fontRef>
        </p:style>
        <p:txBody>
          <a:bodyPr anchor="ctr"/>
          <a:lstStyle/>
          <a:p>
            <a:pPr algn="ctr" eaLnBrk="1" hangingPunct="1">
              <a:defRPr/>
            </a:pPr>
            <a:endParaRPr lang="ja-JP" altLang="en-US" sz="1200">
              <a:latin typeface="ＭＳ ゴシック" pitchFamily="49" charset="-128"/>
              <a:ea typeface="ＭＳ ゴシック" pitchFamily="49" charset="-128"/>
            </a:endParaRPr>
          </a:p>
        </p:txBody>
      </p:sp>
      <p:sp>
        <p:nvSpPr>
          <p:cNvPr id="35847" name="テキスト ボックス 19"/>
          <p:cNvSpPr txBox="1">
            <a:spLocks noChangeArrowheads="1"/>
          </p:cNvSpPr>
          <p:nvPr/>
        </p:nvSpPr>
        <p:spPr bwMode="auto">
          <a:xfrm>
            <a:off x="360363" y="3429000"/>
            <a:ext cx="4173537" cy="369888"/>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800">
                <a:solidFill>
                  <a:srgbClr val="000066"/>
                </a:solidFill>
                <a:latin typeface="Calibri" pitchFamily="34" charset="0"/>
                <a:ea typeface="ＭＳ ゴシック" pitchFamily="49" charset="-128"/>
              </a:rPr>
              <a:t>Model Verification Tests in the Fiscal 2013 </a:t>
            </a:r>
            <a:endParaRPr lang="ja-JP" altLang="en-US" sz="1800">
              <a:solidFill>
                <a:srgbClr val="000066"/>
              </a:solidFill>
              <a:latin typeface="Calibri" pitchFamily="34" charset="0"/>
              <a:ea typeface="ＭＳ ゴシック" pitchFamily="49" charset="-128"/>
            </a:endParaRPr>
          </a:p>
        </p:txBody>
      </p:sp>
      <p:sp>
        <p:nvSpPr>
          <p:cNvPr id="35848" name="角丸四角形 94"/>
          <p:cNvSpPr>
            <a:spLocks noChangeArrowheads="1"/>
          </p:cNvSpPr>
          <p:nvPr/>
        </p:nvSpPr>
        <p:spPr bwMode="auto">
          <a:xfrm>
            <a:off x="3484563" y="3908425"/>
            <a:ext cx="3063875" cy="2389188"/>
          </a:xfrm>
          <a:prstGeom prst="roundRect">
            <a:avLst>
              <a:gd name="adj" fmla="val 7699"/>
            </a:avLst>
          </a:prstGeom>
          <a:solidFill>
            <a:srgbClr val="F2FAEA"/>
          </a:solidFill>
          <a:ln>
            <a:noFill/>
          </a:ln>
          <a:extLst>
            <a:ext uri="{91240B29-F687-4F45-9708-019B960494DF}">
              <a14:hiddenLine xmlns:a14="http://schemas.microsoft.com/office/drawing/2010/main" w="9525" algn="ctr">
                <a:solidFill>
                  <a:srgbClr val="000000"/>
                </a:solidFill>
                <a:round/>
                <a:headEnd/>
                <a:tailEnd type="triangle" w="med" len="me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2400">
              <a:solidFill>
                <a:srgbClr val="000066"/>
              </a:solidFill>
              <a:latin typeface="ＭＳ ゴシック" pitchFamily="49" charset="-128"/>
              <a:ea typeface="ＭＳ ゴシック" pitchFamily="49" charset="-128"/>
            </a:endParaRPr>
          </a:p>
        </p:txBody>
      </p:sp>
      <p:sp>
        <p:nvSpPr>
          <p:cNvPr id="35849" name="テキスト ボックス 18"/>
          <p:cNvSpPr txBox="1">
            <a:spLocks noChangeArrowheads="1"/>
          </p:cNvSpPr>
          <p:nvPr/>
        </p:nvSpPr>
        <p:spPr bwMode="auto">
          <a:xfrm>
            <a:off x="3484563" y="3924300"/>
            <a:ext cx="3149600" cy="2378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HG丸ｺﾞｼｯｸM-PRO" panose="020F0600000000000000"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 typeface="Wingdings" panose="05000000000000000000" pitchFamily="2" charset="2"/>
              <a:buNone/>
              <a:defRPr/>
            </a:pPr>
            <a:r>
              <a:rPr lang="ja-JP" altLang="en-US" sz="1600" dirty="0" smtClean="0">
                <a:latin typeface="ＭＳ ゴシック" panose="020B0609070205080204" pitchFamily="49" charset="-128"/>
                <a:ea typeface="ＭＳ ゴシック" panose="020B0609070205080204" pitchFamily="49" charset="-128"/>
              </a:rPr>
              <a:t>● </a:t>
            </a:r>
            <a:r>
              <a:rPr lang="en-US" altLang="ja-JP" sz="1200" dirty="0" smtClean="0">
                <a:latin typeface="Calibri" panose="020F0502020204030204" pitchFamily="34" charset="0"/>
                <a:ea typeface="ＭＳ ゴシック" panose="020B0609070205080204" pitchFamily="49" charset="-128"/>
              </a:rPr>
              <a:t>Public / Private Collaboration Model for  </a:t>
            </a:r>
          </a:p>
          <a:p>
            <a:pPr eaLnBrk="1" hangingPunct="1">
              <a:spcBef>
                <a:spcPct val="0"/>
              </a:spcBef>
              <a:buFontTx/>
              <a:buNone/>
              <a:defRPr/>
            </a:pPr>
            <a:r>
              <a:rPr lang="en-US" altLang="ja-JP" sz="1200" dirty="0" smtClean="0">
                <a:latin typeface="Calibri" panose="020F0502020204030204" pitchFamily="34" charset="0"/>
                <a:ea typeface="ＭＳ ゴシック" panose="020B0609070205080204" pitchFamily="49" charset="-128"/>
              </a:rPr>
              <a:t>         Public Infrastructure Information Mgt.</a:t>
            </a:r>
          </a:p>
          <a:p>
            <a:pPr eaLnBrk="1" hangingPunct="1">
              <a:spcBef>
                <a:spcPct val="0"/>
              </a:spcBef>
              <a:buFontTx/>
              <a:buNone/>
              <a:defRPr/>
            </a:pPr>
            <a:endParaRPr lang="en-US" altLang="ja-JP" sz="700" dirty="0" smtClean="0">
              <a:latin typeface="ＭＳ ゴシック" panose="020B0609070205080204" pitchFamily="49" charset="-128"/>
              <a:ea typeface="ＭＳ ゴシック" panose="020B0609070205080204" pitchFamily="49" charset="-128"/>
            </a:endParaRPr>
          </a:p>
          <a:p>
            <a:pPr eaLnBrk="1" hangingPunct="1">
              <a:spcBef>
                <a:spcPct val="0"/>
              </a:spcBef>
              <a:buFontTx/>
              <a:buNone/>
              <a:defRPr/>
            </a:pPr>
            <a:r>
              <a:rPr lang="en-US" altLang="ja-JP" sz="1050" b="0" dirty="0" smtClean="0">
                <a:latin typeface="Calibri" panose="020F0502020204030204" pitchFamily="34" charset="0"/>
                <a:ea typeface="ＭＳ ゴシック" panose="020B0609070205080204" pitchFamily="49" charset="-128"/>
              </a:rPr>
              <a:t>Public / Private Collaboration Model for</a:t>
            </a:r>
            <a:r>
              <a:rPr lang="ja-JP" altLang="en-US" sz="1050" b="0" dirty="0" smtClean="0">
                <a:latin typeface="Calibri" panose="020F0502020204030204" pitchFamily="34" charset="0"/>
                <a:ea typeface="ＭＳ ゴシック" panose="020B0609070205080204" pitchFamily="49" charset="-128"/>
              </a:rPr>
              <a:t> </a:t>
            </a:r>
            <a:r>
              <a:rPr lang="en-US" altLang="ja-JP" sz="1050" b="0" dirty="0" smtClean="0">
                <a:latin typeface="Calibri" panose="020F0502020204030204" pitchFamily="34" charset="0"/>
                <a:ea typeface="ＭＳ ゴシック" panose="020B0609070205080204" pitchFamily="49" charset="-128"/>
              </a:rPr>
              <a:t>Underground Installation Mgt. and Realization of Disaster Simulation. </a:t>
            </a:r>
            <a:endParaRPr lang="en-US" altLang="ja-JP" sz="1050" dirty="0" smtClean="0">
              <a:latin typeface="ＭＳ ゴシック" panose="020B0609070205080204" pitchFamily="49" charset="-128"/>
              <a:ea typeface="ＭＳ ゴシック" panose="020B0609070205080204" pitchFamily="49" charset="-128"/>
            </a:endParaRPr>
          </a:p>
        </p:txBody>
      </p:sp>
      <p:grpSp>
        <p:nvGrpSpPr>
          <p:cNvPr id="35850" name="グループ化 6"/>
          <p:cNvGrpSpPr>
            <a:grpSpLocks/>
          </p:cNvGrpSpPr>
          <p:nvPr/>
        </p:nvGrpSpPr>
        <p:grpSpPr bwMode="auto">
          <a:xfrm>
            <a:off x="3692525" y="4956175"/>
            <a:ext cx="3151188" cy="1285875"/>
            <a:chOff x="2543565" y="4799901"/>
            <a:chExt cx="2183279" cy="1019584"/>
          </a:xfrm>
        </p:grpSpPr>
        <p:cxnSp>
          <p:nvCxnSpPr>
            <p:cNvPr id="78" name="直線矢印コネクタ 77"/>
            <p:cNvCxnSpPr/>
            <p:nvPr/>
          </p:nvCxnSpPr>
          <p:spPr bwMode="auto">
            <a:xfrm>
              <a:off x="3646754" y="5181301"/>
              <a:ext cx="670932" cy="0"/>
            </a:xfrm>
            <a:prstGeom prst="straightConnector1">
              <a:avLst/>
            </a:prstGeom>
            <a:ln w="15875">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cxnSp>
          <p:nvCxnSpPr>
            <p:cNvPr id="79" name="直線矢印コネクタ 78"/>
            <p:cNvCxnSpPr/>
            <p:nvPr/>
          </p:nvCxnSpPr>
          <p:spPr bwMode="auto">
            <a:xfrm>
              <a:off x="3646754" y="5375148"/>
              <a:ext cx="672032" cy="0"/>
            </a:xfrm>
            <a:prstGeom prst="straightConnector1">
              <a:avLst/>
            </a:prstGeom>
            <a:ln w="15875">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cxnSp>
          <p:nvCxnSpPr>
            <p:cNvPr id="80" name="直線矢印コネクタ 79"/>
            <p:cNvCxnSpPr/>
            <p:nvPr/>
          </p:nvCxnSpPr>
          <p:spPr bwMode="auto">
            <a:xfrm>
              <a:off x="3646754" y="5568995"/>
              <a:ext cx="672032" cy="0"/>
            </a:xfrm>
            <a:prstGeom prst="straightConnector1">
              <a:avLst/>
            </a:prstGeom>
            <a:ln w="15875">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cxnSp>
          <p:nvCxnSpPr>
            <p:cNvPr id="81" name="直線矢印コネクタ 80"/>
            <p:cNvCxnSpPr/>
            <p:nvPr/>
          </p:nvCxnSpPr>
          <p:spPr bwMode="auto">
            <a:xfrm>
              <a:off x="3646754" y="4988713"/>
              <a:ext cx="672032" cy="0"/>
            </a:xfrm>
            <a:prstGeom prst="straightConnector1">
              <a:avLst/>
            </a:prstGeom>
            <a:ln w="15875">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sp>
          <p:nvSpPr>
            <p:cNvPr id="35874" name="テキスト ボックス 92"/>
            <p:cNvSpPr txBox="1">
              <a:spLocks noChangeArrowheads="1"/>
            </p:cNvSpPr>
            <p:nvPr/>
          </p:nvSpPr>
          <p:spPr bwMode="auto">
            <a:xfrm>
              <a:off x="3755247" y="4799901"/>
              <a:ext cx="774681" cy="207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a:latin typeface="Calibri" pitchFamily="34" charset="0"/>
                  <a:ea typeface="ＭＳ ゴシック" pitchFamily="49" charset="-128"/>
                </a:rPr>
                <a:t>Road Info.</a:t>
              </a:r>
              <a:endParaRPr lang="ja-JP" altLang="en-US" sz="1100">
                <a:latin typeface="Calibri" pitchFamily="34" charset="0"/>
                <a:ea typeface="ＭＳ ゴシック" pitchFamily="49" charset="-128"/>
              </a:endParaRPr>
            </a:p>
          </p:txBody>
        </p:sp>
        <p:sp>
          <p:nvSpPr>
            <p:cNvPr id="35875" name="正方形/長方形 52"/>
            <p:cNvSpPr>
              <a:spLocks noChangeArrowheads="1"/>
            </p:cNvSpPr>
            <p:nvPr/>
          </p:nvSpPr>
          <p:spPr bwMode="auto">
            <a:xfrm>
              <a:off x="2596294" y="5161039"/>
              <a:ext cx="541873" cy="103138"/>
            </a:xfrm>
            <a:prstGeom prst="rect">
              <a:avLst/>
            </a:prstGeom>
            <a:solidFill>
              <a:schemeClr val="bg1"/>
            </a:solidFill>
            <a:ln>
              <a:noFill/>
            </a:ln>
            <a:extLst>
              <a:ext uri="{91240B29-F687-4F45-9708-019B960494DF}">
                <a14:hiddenLine xmlns:a14="http://schemas.microsoft.com/office/drawing/2010/main" w="9525" algn="ctr">
                  <a:solidFill>
                    <a:srgbClr val="000000"/>
                  </a:solidFill>
                  <a:round/>
                  <a:headEnd/>
                  <a:tailEnd type="triangle" w="med" len="med"/>
                </a14:hiddenLine>
              </a:ext>
            </a:extLst>
          </p:spPr>
          <p:txBody>
            <a:bodyPr anchor="ct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400">
                <a:solidFill>
                  <a:srgbClr val="000066"/>
                </a:solidFill>
                <a:latin typeface="ＭＳ ゴシック" pitchFamily="49" charset="-128"/>
                <a:ea typeface="ＭＳ ゴシック" pitchFamily="49" charset="-128"/>
              </a:endParaRPr>
            </a:p>
          </p:txBody>
        </p:sp>
        <p:grpSp>
          <p:nvGrpSpPr>
            <p:cNvPr id="84" name="グループ化 71"/>
            <p:cNvGrpSpPr>
              <a:grpSpLocks/>
            </p:cNvGrpSpPr>
            <p:nvPr/>
          </p:nvGrpSpPr>
          <p:grpSpPr bwMode="auto">
            <a:xfrm>
              <a:off x="2556805" y="5561019"/>
              <a:ext cx="1079513" cy="258466"/>
              <a:chOff x="1403648" y="2924944"/>
              <a:chExt cx="2952328" cy="720080"/>
            </a:xfrm>
            <a:solidFill>
              <a:schemeClr val="accent1"/>
            </a:solidFill>
          </p:grpSpPr>
          <p:sp>
            <p:nvSpPr>
              <p:cNvPr id="115" name="フローチャート: データ 114"/>
              <p:cNvSpPr/>
              <p:nvPr/>
            </p:nvSpPr>
            <p:spPr>
              <a:xfrm>
                <a:off x="1403648" y="2924944"/>
                <a:ext cx="2952328" cy="720080"/>
              </a:xfrm>
              <a:prstGeom prst="flowChartInputOutput">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sz="2400">
                  <a:latin typeface="ＭＳ ゴシック" pitchFamily="49" charset="-128"/>
                  <a:ea typeface="ＭＳ ゴシック" pitchFamily="49" charset="-128"/>
                </a:endParaRPr>
              </a:p>
            </p:txBody>
          </p:sp>
          <p:cxnSp>
            <p:nvCxnSpPr>
              <p:cNvPr id="116" name="直線コネクタ 115"/>
              <p:cNvCxnSpPr/>
              <p:nvPr/>
            </p:nvCxnSpPr>
            <p:spPr>
              <a:xfrm flipV="1">
                <a:off x="1924274" y="2924944"/>
                <a:ext cx="487292" cy="720080"/>
              </a:xfrm>
              <a:prstGeom prst="line">
                <a:avLst/>
              </a:prstGeom>
              <a:grpFill/>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7" name="曲線コネクタ 116"/>
              <p:cNvCxnSpPr>
                <a:stCxn id="115" idx="2"/>
              </p:cNvCxnSpPr>
              <p:nvPr/>
            </p:nvCxnSpPr>
            <p:spPr>
              <a:xfrm rot="10800000" flipH="1" flipV="1">
                <a:off x="1698881" y="3284984"/>
                <a:ext cx="2152342" cy="215707"/>
              </a:xfrm>
              <a:prstGeom prst="curvedConnector3">
                <a:avLst>
                  <a:gd name="adj1" fmla="val 47117"/>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8" name="曲線コネクタ 117"/>
              <p:cNvCxnSpPr/>
              <p:nvPr/>
            </p:nvCxnSpPr>
            <p:spPr>
              <a:xfrm flipV="1">
                <a:off x="1548089" y="3069278"/>
                <a:ext cx="2663444" cy="431414"/>
              </a:xfrm>
              <a:prstGeom prst="curvedConnector3">
                <a:avLst>
                  <a:gd name="adj1" fmla="val 50000"/>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9" name="直線コネクタ 118"/>
              <p:cNvCxnSpPr/>
              <p:nvPr/>
            </p:nvCxnSpPr>
            <p:spPr>
              <a:xfrm flipV="1">
                <a:off x="3276630" y="2924944"/>
                <a:ext cx="485706" cy="720080"/>
              </a:xfrm>
              <a:prstGeom prst="line">
                <a:avLst/>
              </a:prstGeom>
              <a:grpFill/>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35877" name="グループ化 71"/>
            <p:cNvGrpSpPr>
              <a:grpSpLocks/>
            </p:cNvGrpSpPr>
            <p:nvPr/>
          </p:nvGrpSpPr>
          <p:grpSpPr bwMode="auto">
            <a:xfrm>
              <a:off x="2556914" y="5406353"/>
              <a:ext cx="1079513" cy="258466"/>
              <a:chOff x="1403648" y="2924944"/>
              <a:chExt cx="2952328" cy="720080"/>
            </a:xfrm>
          </p:grpSpPr>
          <p:sp>
            <p:nvSpPr>
              <p:cNvPr id="110" name="フローチャート: データ 109"/>
              <p:cNvSpPr/>
              <p:nvPr/>
            </p:nvSpPr>
            <p:spPr>
              <a:xfrm>
                <a:off x="1400230" y="2908144"/>
                <a:ext cx="2956915" cy="736436"/>
              </a:xfrm>
              <a:prstGeom prst="flowChartInputOutput">
                <a:avLst/>
              </a:prstGeom>
              <a:solidFill>
                <a:schemeClr val="accent1">
                  <a:lumMod val="40000"/>
                  <a:lumOff val="60000"/>
                </a:schemeClr>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sz="2400">
                  <a:latin typeface="ＭＳ ゴシック" pitchFamily="49" charset="-128"/>
                  <a:ea typeface="ＭＳ ゴシック" pitchFamily="49" charset="-128"/>
                </a:endParaRPr>
              </a:p>
            </p:txBody>
          </p:sp>
          <p:cxnSp>
            <p:nvCxnSpPr>
              <p:cNvPr id="111" name="直線コネクタ 110"/>
              <p:cNvCxnSpPr/>
              <p:nvPr/>
            </p:nvCxnSpPr>
            <p:spPr>
              <a:xfrm flipV="1">
                <a:off x="1923631" y="2908144"/>
                <a:ext cx="484296" cy="736436"/>
              </a:xfrm>
              <a:prstGeom prst="line">
                <a:avLst/>
              </a:prstGeom>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2" name="曲線コネクタ 111"/>
              <p:cNvCxnSpPr>
                <a:stCxn id="110" idx="2"/>
              </p:cNvCxnSpPr>
              <p:nvPr/>
            </p:nvCxnSpPr>
            <p:spPr>
              <a:xfrm rot="10800000" flipH="1" flipV="1">
                <a:off x="1692010" y="3283375"/>
                <a:ext cx="2162791" cy="220932"/>
              </a:xfrm>
              <a:prstGeom prst="curvedConnector3">
                <a:avLst>
                  <a:gd name="adj1" fmla="val 47117"/>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3" name="曲線コネクタ 112"/>
              <p:cNvCxnSpPr/>
              <p:nvPr/>
            </p:nvCxnSpPr>
            <p:spPr>
              <a:xfrm flipV="1">
                <a:off x="1544616" y="3065951"/>
                <a:ext cx="2671151" cy="438356"/>
              </a:xfrm>
              <a:prstGeom prst="curvedConnector3">
                <a:avLst>
                  <a:gd name="adj1" fmla="val 50000"/>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14" name="直線コネクタ 113"/>
              <p:cNvCxnSpPr/>
              <p:nvPr/>
            </p:nvCxnSpPr>
            <p:spPr>
              <a:xfrm flipV="1">
                <a:off x="3277255" y="2908144"/>
                <a:ext cx="481289" cy="736436"/>
              </a:xfrm>
              <a:prstGeom prst="line">
                <a:avLst/>
              </a:prstGeom>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35878" name="グループ化 78"/>
            <p:cNvGrpSpPr>
              <a:grpSpLocks/>
            </p:cNvGrpSpPr>
            <p:nvPr/>
          </p:nvGrpSpPr>
          <p:grpSpPr bwMode="auto">
            <a:xfrm>
              <a:off x="2556914" y="5225314"/>
              <a:ext cx="1079513" cy="258466"/>
              <a:chOff x="1403648" y="2924944"/>
              <a:chExt cx="2952328" cy="720080"/>
            </a:xfrm>
          </p:grpSpPr>
          <p:sp>
            <p:nvSpPr>
              <p:cNvPr id="105" name="フローチャート: データ 104"/>
              <p:cNvSpPr/>
              <p:nvPr/>
            </p:nvSpPr>
            <p:spPr>
              <a:xfrm>
                <a:off x="1400230" y="2907530"/>
                <a:ext cx="2956915" cy="736436"/>
              </a:xfrm>
              <a:prstGeom prst="flowChartInputOutput">
                <a:avLst/>
              </a:prstGeom>
              <a:solidFill>
                <a:srgbClr val="FFFF99"/>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sz="2400">
                  <a:latin typeface="ＭＳ ゴシック" pitchFamily="49" charset="-128"/>
                  <a:ea typeface="ＭＳ ゴシック" pitchFamily="49" charset="-128"/>
                </a:endParaRPr>
              </a:p>
            </p:txBody>
          </p:sp>
          <p:cxnSp>
            <p:nvCxnSpPr>
              <p:cNvPr id="106" name="直線コネクタ 105"/>
              <p:cNvCxnSpPr/>
              <p:nvPr/>
            </p:nvCxnSpPr>
            <p:spPr>
              <a:xfrm flipV="1">
                <a:off x="1923631" y="2907530"/>
                <a:ext cx="484296" cy="736436"/>
              </a:xfrm>
              <a:prstGeom prst="line">
                <a:avLst/>
              </a:prstGeom>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7" name="曲線コネクタ 106"/>
              <p:cNvCxnSpPr>
                <a:stCxn id="105" idx="2"/>
              </p:cNvCxnSpPr>
              <p:nvPr/>
            </p:nvCxnSpPr>
            <p:spPr>
              <a:xfrm rot="10800000" flipH="1" flipV="1">
                <a:off x="1692010" y="3282761"/>
                <a:ext cx="2162791" cy="220932"/>
              </a:xfrm>
              <a:prstGeom prst="curvedConnector3">
                <a:avLst>
                  <a:gd name="adj1" fmla="val 47117"/>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8" name="曲線コネクタ 107"/>
              <p:cNvCxnSpPr/>
              <p:nvPr/>
            </p:nvCxnSpPr>
            <p:spPr>
              <a:xfrm flipV="1">
                <a:off x="1544616" y="3065337"/>
                <a:ext cx="2671151" cy="438356"/>
              </a:xfrm>
              <a:prstGeom prst="curvedConnector3">
                <a:avLst>
                  <a:gd name="adj1" fmla="val 50000"/>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9" name="直線コネクタ 108"/>
              <p:cNvCxnSpPr/>
              <p:nvPr/>
            </p:nvCxnSpPr>
            <p:spPr>
              <a:xfrm flipV="1">
                <a:off x="3277255" y="2907530"/>
                <a:ext cx="481289" cy="736436"/>
              </a:xfrm>
              <a:prstGeom prst="line">
                <a:avLst/>
              </a:prstGeom>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35879" name="グループ化 70"/>
            <p:cNvGrpSpPr>
              <a:grpSpLocks/>
            </p:cNvGrpSpPr>
            <p:nvPr/>
          </p:nvGrpSpPr>
          <p:grpSpPr bwMode="auto">
            <a:xfrm>
              <a:off x="2556914" y="5070461"/>
              <a:ext cx="1079513" cy="258466"/>
              <a:chOff x="1403648" y="2924944"/>
              <a:chExt cx="2952328" cy="720080"/>
            </a:xfrm>
          </p:grpSpPr>
          <p:sp>
            <p:nvSpPr>
              <p:cNvPr id="99" name="フローチャート: データ 98"/>
              <p:cNvSpPr/>
              <p:nvPr/>
            </p:nvSpPr>
            <p:spPr>
              <a:xfrm>
                <a:off x="1400230" y="2925141"/>
                <a:ext cx="2956915" cy="718900"/>
              </a:xfrm>
              <a:prstGeom prst="flowChartInputOutpu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sz="2400">
                  <a:latin typeface="ＭＳ ゴシック" pitchFamily="49" charset="-128"/>
                  <a:ea typeface="ＭＳ ゴシック" pitchFamily="49" charset="-128"/>
                </a:endParaRPr>
              </a:p>
            </p:txBody>
          </p:sp>
          <p:cxnSp>
            <p:nvCxnSpPr>
              <p:cNvPr id="100" name="直線コネクタ 99"/>
              <p:cNvCxnSpPr/>
              <p:nvPr/>
            </p:nvCxnSpPr>
            <p:spPr>
              <a:xfrm flipV="1">
                <a:off x="1923631" y="2925141"/>
                <a:ext cx="484296" cy="718900"/>
              </a:xfrm>
              <a:prstGeom prst="line">
                <a:avLst/>
              </a:prstGeom>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1" name="曲線コネクタ 100"/>
              <p:cNvCxnSpPr>
                <a:stCxn id="99" idx="2"/>
              </p:cNvCxnSpPr>
              <p:nvPr/>
            </p:nvCxnSpPr>
            <p:spPr>
              <a:xfrm rot="10800000" flipH="1" flipV="1">
                <a:off x="1692010" y="3286344"/>
                <a:ext cx="2162791" cy="210410"/>
              </a:xfrm>
              <a:prstGeom prst="curvedConnector3">
                <a:avLst>
                  <a:gd name="adj1" fmla="val 47117"/>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2" name="曲線コネクタ 101"/>
              <p:cNvCxnSpPr/>
              <p:nvPr/>
            </p:nvCxnSpPr>
            <p:spPr>
              <a:xfrm flipV="1">
                <a:off x="1544616" y="3065414"/>
                <a:ext cx="2671151" cy="431340"/>
              </a:xfrm>
              <a:prstGeom prst="curvedConnector3">
                <a:avLst>
                  <a:gd name="adj1" fmla="val 50000"/>
                </a:avLst>
              </a:prstGeom>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103" name="曲線コネクタ 102"/>
              <p:cNvCxnSpPr/>
              <p:nvPr/>
            </p:nvCxnSpPr>
            <p:spPr>
              <a:xfrm rot="16200000" flipV="1">
                <a:off x="2591430" y="3033420"/>
                <a:ext cx="718900" cy="502344"/>
              </a:xfrm>
              <a:prstGeom prst="curvedConnector3">
                <a:avLst>
                  <a:gd name="adj1" fmla="val 50000"/>
                </a:avLst>
              </a:prstGeom>
              <a:ln w="28575">
                <a:solidFill>
                  <a:srgbClr val="0000FF"/>
                </a:solidFill>
              </a:ln>
            </p:spPr>
            <p:style>
              <a:lnRef idx="1">
                <a:schemeClr val="accent1"/>
              </a:lnRef>
              <a:fillRef idx="0">
                <a:schemeClr val="accent1"/>
              </a:fillRef>
              <a:effectRef idx="0">
                <a:schemeClr val="accent1"/>
              </a:effectRef>
              <a:fontRef idx="minor">
                <a:schemeClr val="tx1"/>
              </a:fontRef>
            </p:style>
          </p:cxnSp>
          <p:cxnSp>
            <p:nvCxnSpPr>
              <p:cNvPr id="104" name="直線コネクタ 103"/>
              <p:cNvCxnSpPr/>
              <p:nvPr/>
            </p:nvCxnSpPr>
            <p:spPr>
              <a:xfrm flipV="1">
                <a:off x="3277255" y="2925141"/>
                <a:ext cx="481289" cy="718900"/>
              </a:xfrm>
              <a:prstGeom prst="line">
                <a:avLst/>
              </a:prstGeom>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cxnSp>
          <p:nvCxnSpPr>
            <p:cNvPr id="88" name="直線矢印コネクタ 87"/>
            <p:cNvCxnSpPr/>
            <p:nvPr/>
          </p:nvCxnSpPr>
          <p:spPr bwMode="auto">
            <a:xfrm>
              <a:off x="3646754" y="5762842"/>
              <a:ext cx="672032" cy="0"/>
            </a:xfrm>
            <a:prstGeom prst="straightConnector1">
              <a:avLst/>
            </a:prstGeom>
            <a:ln w="15875">
              <a:solidFill>
                <a:schemeClr val="tx1"/>
              </a:solidFill>
              <a:headEnd type="triangle" w="lg" len="lg"/>
              <a:tailEnd type="none" w="lg" len="lg"/>
            </a:ln>
          </p:spPr>
          <p:style>
            <a:lnRef idx="1">
              <a:schemeClr val="accent1"/>
            </a:lnRef>
            <a:fillRef idx="0">
              <a:schemeClr val="accent1"/>
            </a:fillRef>
            <a:effectRef idx="0">
              <a:schemeClr val="accent1"/>
            </a:effectRef>
            <a:fontRef idx="minor">
              <a:schemeClr val="tx1"/>
            </a:fontRef>
          </p:style>
        </p:cxnSp>
        <p:grpSp>
          <p:nvGrpSpPr>
            <p:cNvPr id="89" name="グループ化 71"/>
            <p:cNvGrpSpPr>
              <a:grpSpLocks/>
            </p:cNvGrpSpPr>
            <p:nvPr/>
          </p:nvGrpSpPr>
          <p:grpSpPr bwMode="auto">
            <a:xfrm>
              <a:off x="2543565" y="4926180"/>
              <a:ext cx="1079513" cy="258466"/>
              <a:chOff x="1403648" y="2924944"/>
              <a:chExt cx="2952328" cy="720080"/>
            </a:xfrm>
            <a:solidFill>
              <a:schemeClr val="accent2"/>
            </a:solidFill>
          </p:grpSpPr>
          <p:sp>
            <p:nvSpPr>
              <p:cNvPr id="94" name="フローチャート: データ 93"/>
              <p:cNvSpPr/>
              <p:nvPr/>
            </p:nvSpPr>
            <p:spPr>
              <a:xfrm>
                <a:off x="1403648" y="2924944"/>
                <a:ext cx="2952328" cy="720080"/>
              </a:xfrm>
              <a:prstGeom prst="flowChartInputOutput">
                <a:avLst/>
              </a:prstGeom>
              <a:grp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eaLnBrk="1" hangingPunct="1">
                  <a:defRPr/>
                </a:pPr>
                <a:endParaRPr lang="ja-JP" altLang="en-US" sz="2400">
                  <a:latin typeface="ＭＳ ゴシック" pitchFamily="49" charset="-128"/>
                  <a:ea typeface="ＭＳ ゴシック" pitchFamily="49" charset="-128"/>
                </a:endParaRPr>
              </a:p>
            </p:txBody>
          </p:sp>
          <p:cxnSp>
            <p:nvCxnSpPr>
              <p:cNvPr id="95" name="直線コネクタ 94"/>
              <p:cNvCxnSpPr/>
              <p:nvPr/>
            </p:nvCxnSpPr>
            <p:spPr>
              <a:xfrm flipV="1">
                <a:off x="1924274" y="2924944"/>
                <a:ext cx="487292" cy="720080"/>
              </a:xfrm>
              <a:prstGeom prst="line">
                <a:avLst/>
              </a:prstGeom>
              <a:grpFill/>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6" name="曲線コネクタ 95"/>
              <p:cNvCxnSpPr>
                <a:stCxn id="94" idx="2"/>
              </p:cNvCxnSpPr>
              <p:nvPr/>
            </p:nvCxnSpPr>
            <p:spPr>
              <a:xfrm rot="10800000" flipH="1" flipV="1">
                <a:off x="1698881" y="3284984"/>
                <a:ext cx="2152342" cy="215707"/>
              </a:xfrm>
              <a:prstGeom prst="curvedConnector3">
                <a:avLst>
                  <a:gd name="adj1" fmla="val 47117"/>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7" name="曲線コネクタ 96"/>
              <p:cNvCxnSpPr/>
              <p:nvPr/>
            </p:nvCxnSpPr>
            <p:spPr>
              <a:xfrm flipV="1">
                <a:off x="1548089" y="3069278"/>
                <a:ext cx="2663444" cy="431414"/>
              </a:xfrm>
              <a:prstGeom prst="curvedConnector3">
                <a:avLst>
                  <a:gd name="adj1" fmla="val 50000"/>
                </a:avLst>
              </a:prstGeom>
              <a:grpFill/>
              <a:ln w="2857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98" name="直線コネクタ 97"/>
              <p:cNvCxnSpPr/>
              <p:nvPr/>
            </p:nvCxnSpPr>
            <p:spPr>
              <a:xfrm flipV="1">
                <a:off x="3276630" y="2924944"/>
                <a:ext cx="485706" cy="720080"/>
              </a:xfrm>
              <a:prstGeom prst="line">
                <a:avLst/>
              </a:prstGeom>
              <a:grpFill/>
              <a:ln w="60325">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sp>
          <p:nvSpPr>
            <p:cNvPr id="35882" name="テキスト ボックス 92"/>
            <p:cNvSpPr txBox="1">
              <a:spLocks noChangeArrowheads="1"/>
            </p:cNvSpPr>
            <p:nvPr/>
          </p:nvSpPr>
          <p:spPr bwMode="auto">
            <a:xfrm>
              <a:off x="3755247" y="4969017"/>
              <a:ext cx="971597" cy="195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000">
                  <a:latin typeface="Calibri" pitchFamily="34" charset="0"/>
                  <a:ea typeface="ＭＳ ゴシック" pitchFamily="49" charset="-128"/>
                </a:rPr>
                <a:t>Water &amp; Sewer Info. </a:t>
              </a:r>
              <a:endParaRPr lang="ja-JP" altLang="en-US" sz="1100">
                <a:latin typeface="Calibri" pitchFamily="34" charset="0"/>
                <a:ea typeface="ＭＳ ゴシック" pitchFamily="49" charset="-128"/>
              </a:endParaRPr>
            </a:p>
          </p:txBody>
        </p:sp>
        <p:sp>
          <p:nvSpPr>
            <p:cNvPr id="35883" name="テキスト ボックス 92"/>
            <p:cNvSpPr txBox="1">
              <a:spLocks noChangeArrowheads="1"/>
            </p:cNvSpPr>
            <p:nvPr/>
          </p:nvSpPr>
          <p:spPr bwMode="auto">
            <a:xfrm>
              <a:off x="3755247" y="5162506"/>
              <a:ext cx="971597" cy="207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a:latin typeface="Calibri" pitchFamily="34" charset="0"/>
                  <a:ea typeface="ＭＳ ゴシック" pitchFamily="49" charset="-128"/>
                </a:rPr>
                <a:t>Gas Info.</a:t>
              </a:r>
              <a:endParaRPr lang="ja-JP" altLang="en-US" sz="1100">
                <a:latin typeface="Calibri" pitchFamily="34" charset="0"/>
                <a:ea typeface="ＭＳ ゴシック" pitchFamily="49" charset="-128"/>
              </a:endParaRPr>
            </a:p>
          </p:txBody>
        </p:sp>
        <p:sp>
          <p:nvSpPr>
            <p:cNvPr id="35884" name="テキスト ボックス 92"/>
            <p:cNvSpPr txBox="1">
              <a:spLocks noChangeArrowheads="1"/>
            </p:cNvSpPr>
            <p:nvPr/>
          </p:nvSpPr>
          <p:spPr bwMode="auto">
            <a:xfrm>
              <a:off x="3755247" y="5355995"/>
              <a:ext cx="971597" cy="195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000">
                  <a:latin typeface="Calibri" pitchFamily="34" charset="0"/>
                  <a:ea typeface="ＭＳ ゴシック" pitchFamily="49" charset="-128"/>
                </a:rPr>
                <a:t>Electric Power Info.</a:t>
              </a:r>
              <a:endParaRPr lang="ja-JP" altLang="en-US" sz="1000">
                <a:latin typeface="Calibri" pitchFamily="34" charset="0"/>
                <a:ea typeface="ＭＳ ゴシック" pitchFamily="49" charset="-128"/>
              </a:endParaRPr>
            </a:p>
          </p:txBody>
        </p:sp>
        <p:sp>
          <p:nvSpPr>
            <p:cNvPr id="35885" name="テキスト ボックス 92"/>
            <p:cNvSpPr txBox="1">
              <a:spLocks noChangeArrowheads="1"/>
            </p:cNvSpPr>
            <p:nvPr/>
          </p:nvSpPr>
          <p:spPr bwMode="auto">
            <a:xfrm>
              <a:off x="3755247" y="5549484"/>
              <a:ext cx="971597" cy="207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a:latin typeface="Calibri" pitchFamily="34" charset="0"/>
                  <a:ea typeface="ＭＳ ゴシック" pitchFamily="49" charset="-128"/>
                </a:rPr>
                <a:t>Telecom. Info.</a:t>
              </a:r>
              <a:endParaRPr lang="ja-JP" altLang="en-US" sz="1100">
                <a:latin typeface="Calibri" pitchFamily="34" charset="0"/>
                <a:ea typeface="ＭＳ ゴシック" pitchFamily="49" charset="-128"/>
              </a:endParaRPr>
            </a:p>
          </p:txBody>
        </p:sp>
      </p:grpSp>
      <p:sp>
        <p:nvSpPr>
          <p:cNvPr id="35851" name="角丸四角形 93"/>
          <p:cNvSpPr>
            <a:spLocks noChangeArrowheads="1"/>
          </p:cNvSpPr>
          <p:nvPr/>
        </p:nvSpPr>
        <p:spPr bwMode="auto">
          <a:xfrm>
            <a:off x="6634163" y="3902075"/>
            <a:ext cx="2998787" cy="2389188"/>
          </a:xfrm>
          <a:prstGeom prst="roundRect">
            <a:avLst>
              <a:gd name="adj" fmla="val 7699"/>
            </a:avLst>
          </a:prstGeom>
          <a:solidFill>
            <a:srgbClr val="F2FAEA"/>
          </a:solidFill>
          <a:ln>
            <a:noFill/>
          </a:ln>
          <a:extLst>
            <a:ext uri="{91240B29-F687-4F45-9708-019B960494DF}">
              <a14:hiddenLine xmlns:a14="http://schemas.microsoft.com/office/drawing/2010/main" w="9525" algn="ctr">
                <a:solidFill>
                  <a:srgbClr val="000000"/>
                </a:solidFill>
                <a:round/>
                <a:headEnd/>
                <a:tailEnd type="triangle" w="med" len="me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2400">
              <a:solidFill>
                <a:srgbClr val="000066"/>
              </a:solidFill>
              <a:latin typeface="ＭＳ ゴシック" pitchFamily="49" charset="-128"/>
              <a:ea typeface="ＭＳ ゴシック" pitchFamily="49" charset="-128"/>
            </a:endParaRPr>
          </a:p>
        </p:txBody>
      </p:sp>
      <p:sp>
        <p:nvSpPr>
          <p:cNvPr id="35852" name="テキスト ボックス 18"/>
          <p:cNvSpPr txBox="1">
            <a:spLocks noChangeArrowheads="1"/>
          </p:cNvSpPr>
          <p:nvPr/>
        </p:nvSpPr>
        <p:spPr bwMode="auto">
          <a:xfrm>
            <a:off x="6634163" y="3917950"/>
            <a:ext cx="3071812" cy="23796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HG丸ｺﾞｼｯｸM-PRO" panose="020F0600000000000000"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 typeface="Wingdings" panose="05000000000000000000" pitchFamily="2" charset="2"/>
              <a:buNone/>
              <a:defRPr/>
            </a:pPr>
            <a:r>
              <a:rPr lang="ja-JP" altLang="en-US" sz="1600" dirty="0" smtClean="0">
                <a:latin typeface="ＭＳ ゴシック" panose="020B0609070205080204" pitchFamily="49" charset="-128"/>
                <a:ea typeface="ＭＳ ゴシック" panose="020B0609070205080204" pitchFamily="49" charset="-128"/>
              </a:rPr>
              <a:t>● </a:t>
            </a:r>
            <a:r>
              <a:rPr lang="en-US" altLang="ja-JP" sz="1200" dirty="0" smtClean="0">
                <a:latin typeface="Calibri" panose="020F0502020204030204" pitchFamily="34" charset="0"/>
                <a:ea typeface="ＭＳ ゴシック" panose="020B0609070205080204" pitchFamily="49" charset="-128"/>
              </a:rPr>
              <a:t>Public / Private Collaboration Model for  </a:t>
            </a:r>
          </a:p>
          <a:p>
            <a:pPr eaLnBrk="1" hangingPunct="1">
              <a:spcBef>
                <a:spcPct val="0"/>
              </a:spcBef>
              <a:buFontTx/>
              <a:buNone/>
              <a:defRPr/>
            </a:pPr>
            <a:r>
              <a:rPr lang="en-US" altLang="ja-JP" sz="1200" dirty="0" smtClean="0">
                <a:latin typeface="Calibri" panose="020F0502020204030204" pitchFamily="34" charset="0"/>
                <a:ea typeface="ＭＳ ゴシック" panose="020B0609070205080204" pitchFamily="49" charset="-128"/>
              </a:rPr>
              <a:t>         Local authorities’ Data Processing </a:t>
            </a:r>
          </a:p>
          <a:p>
            <a:pPr eaLnBrk="1" hangingPunct="1">
              <a:spcBef>
                <a:spcPct val="0"/>
              </a:spcBef>
              <a:buFontTx/>
              <a:buNone/>
              <a:defRPr/>
            </a:pPr>
            <a:r>
              <a:rPr lang="en-US" altLang="ja-JP" sz="1050" b="0" dirty="0" smtClean="0">
                <a:latin typeface="Calibri" panose="020F0502020204030204" pitchFamily="34" charset="0"/>
                <a:ea typeface="ＭＳ ゴシック" panose="020B0609070205080204" pitchFamily="49" charset="-128"/>
              </a:rPr>
              <a:t>Model for Processing Local Authorities’ Data into Machine-Readable Format, on their behalf, by Incorporated NPOs for Open Data.</a:t>
            </a:r>
            <a:endParaRPr lang="en-US" altLang="ja-JP" sz="1050" dirty="0" smtClean="0">
              <a:latin typeface="ＭＳ ゴシック" panose="020B0609070205080204" pitchFamily="49" charset="-128"/>
              <a:ea typeface="ＭＳ ゴシック" panose="020B0609070205080204" pitchFamily="49" charset="-128"/>
            </a:endParaRPr>
          </a:p>
        </p:txBody>
      </p:sp>
      <p:grpSp>
        <p:nvGrpSpPr>
          <p:cNvPr id="35853" name="グループ化 4"/>
          <p:cNvGrpSpPr>
            <a:grpSpLocks/>
          </p:cNvGrpSpPr>
          <p:nvPr/>
        </p:nvGrpSpPr>
        <p:grpSpPr bwMode="auto">
          <a:xfrm>
            <a:off x="6775450" y="5194300"/>
            <a:ext cx="2679700" cy="1182688"/>
            <a:chOff x="4634365" y="4866466"/>
            <a:chExt cx="2037898" cy="1126768"/>
          </a:xfrm>
        </p:grpSpPr>
        <p:sp>
          <p:nvSpPr>
            <p:cNvPr id="35863" name="下カーブ矢印 98"/>
            <p:cNvSpPr>
              <a:spLocks noChangeArrowheads="1"/>
            </p:cNvSpPr>
            <p:nvPr/>
          </p:nvSpPr>
          <p:spPr bwMode="auto">
            <a:xfrm rot="10800000">
              <a:off x="5204642" y="5584159"/>
              <a:ext cx="1065461" cy="192784"/>
            </a:xfrm>
            <a:prstGeom prst="curvedDownArrow">
              <a:avLst>
                <a:gd name="adj1" fmla="val 24921"/>
                <a:gd name="adj2" fmla="val 49843"/>
                <a:gd name="adj3" fmla="val 25000"/>
              </a:avLst>
            </a:prstGeom>
            <a:solidFill>
              <a:srgbClr val="FF0000"/>
            </a:solidFill>
            <a:ln w="9525" algn="ctr">
              <a:solidFill>
                <a:schemeClr val="tx1"/>
              </a:solidFill>
              <a:round/>
              <a:headEnd/>
              <a:tailEnd/>
            </a:ln>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600">
                <a:latin typeface="ＭＳ ゴシック" pitchFamily="49" charset="-128"/>
                <a:ea typeface="ＭＳ ゴシック" pitchFamily="49" charset="-128"/>
              </a:endParaRPr>
            </a:p>
          </p:txBody>
        </p:sp>
        <p:pic>
          <p:nvPicPr>
            <p:cNvPr id="3586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795838" y="5061759"/>
              <a:ext cx="776288" cy="522368"/>
            </a:xfrm>
            <a:prstGeom prst="rect">
              <a:avLst/>
            </a:prstGeom>
            <a:noFill/>
            <a:ln w="9525">
              <a:solidFill>
                <a:schemeClr val="tx1"/>
              </a:solidFill>
              <a:miter lim="800000"/>
              <a:headEnd/>
              <a:tailEnd/>
            </a:ln>
            <a:extLst>
              <a:ext uri="{909E8E84-426E-40DD-AFC4-6F175D3DCCD1}">
                <a14:hiddenFill xmlns:a14="http://schemas.microsoft.com/office/drawing/2010/main">
                  <a:solidFill>
                    <a:schemeClr val="accent1"/>
                  </a:solidFill>
                </a14:hiddenFill>
              </a:ext>
            </a:extLst>
          </p:spPr>
        </p:pic>
        <p:pic>
          <p:nvPicPr>
            <p:cNvPr id="35865" name="Picture 4" descr="http://www.matsukei.co.jp/service/image/img_manpower.gif"/>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48363" y="5106216"/>
              <a:ext cx="590550" cy="46044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66" name="下カーブ矢印 6"/>
            <p:cNvSpPr>
              <a:spLocks noChangeArrowheads="1"/>
            </p:cNvSpPr>
            <p:nvPr/>
          </p:nvSpPr>
          <p:spPr bwMode="auto">
            <a:xfrm>
              <a:off x="5235979" y="4866466"/>
              <a:ext cx="1150768" cy="240504"/>
            </a:xfrm>
            <a:prstGeom prst="curvedDownArrow">
              <a:avLst>
                <a:gd name="adj1" fmla="val 25010"/>
                <a:gd name="adj2" fmla="val 50041"/>
                <a:gd name="adj3" fmla="val 25000"/>
              </a:avLst>
            </a:prstGeom>
            <a:solidFill>
              <a:srgbClr val="FF0000"/>
            </a:solidFill>
            <a:ln w="9525" algn="ctr">
              <a:solidFill>
                <a:schemeClr val="tx1"/>
              </a:solidFill>
              <a:round/>
              <a:headEnd/>
              <a:tailEnd/>
            </a:ln>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1600">
                <a:latin typeface="ＭＳ ゴシック" pitchFamily="49" charset="-128"/>
                <a:ea typeface="ＭＳ ゴシック" pitchFamily="49" charset="-128"/>
              </a:endParaRPr>
            </a:p>
          </p:txBody>
        </p:sp>
        <p:sp>
          <p:nvSpPr>
            <p:cNvPr id="35867" name="テキスト ボックス 92"/>
            <p:cNvSpPr txBox="1">
              <a:spLocks noChangeArrowheads="1"/>
            </p:cNvSpPr>
            <p:nvPr/>
          </p:nvSpPr>
          <p:spPr bwMode="auto">
            <a:xfrm>
              <a:off x="4634365" y="5578826"/>
              <a:ext cx="665215" cy="39625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HG丸ｺﾞｼｯｸM-PRO" panose="020F0600000000000000"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algn="ctr" eaLnBrk="1" hangingPunct="1">
                <a:spcBef>
                  <a:spcPct val="0"/>
                </a:spcBef>
                <a:buFontTx/>
                <a:buNone/>
                <a:defRPr/>
              </a:pPr>
              <a:r>
                <a:rPr lang="en-US" altLang="ja-JP" sz="1050" dirty="0" smtClean="0">
                  <a:latin typeface="Calibri" panose="020F0502020204030204" pitchFamily="34" charset="0"/>
                  <a:ea typeface="ＭＳ ゴシック" panose="020B0609070205080204" pitchFamily="49" charset="-128"/>
                </a:rPr>
                <a:t>Local Authorities</a:t>
              </a:r>
              <a:endParaRPr lang="ja-JP" altLang="en-US" sz="1050" dirty="0" smtClean="0">
                <a:latin typeface="Calibri" panose="020F0502020204030204" pitchFamily="34" charset="0"/>
                <a:ea typeface="ＭＳ ゴシック" panose="020B0609070205080204" pitchFamily="49" charset="-128"/>
              </a:endParaRPr>
            </a:p>
          </p:txBody>
        </p:sp>
        <p:sp>
          <p:nvSpPr>
            <p:cNvPr id="35868" name="テキスト ボックス 92"/>
            <p:cNvSpPr txBox="1">
              <a:spLocks noChangeArrowheads="1"/>
            </p:cNvSpPr>
            <p:nvPr/>
          </p:nvSpPr>
          <p:spPr bwMode="auto">
            <a:xfrm>
              <a:off x="6186488" y="5560312"/>
              <a:ext cx="485775" cy="249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a:latin typeface="Calibri" pitchFamily="34" charset="0"/>
                  <a:ea typeface="ＭＳ ゴシック" pitchFamily="49" charset="-128"/>
                </a:rPr>
                <a:t>NPO</a:t>
              </a:r>
              <a:endParaRPr lang="ja-JP" altLang="en-US" sz="1100">
                <a:latin typeface="Calibri" pitchFamily="34" charset="0"/>
                <a:ea typeface="ＭＳ ゴシック" pitchFamily="49" charset="-128"/>
              </a:endParaRPr>
            </a:p>
          </p:txBody>
        </p:sp>
        <p:sp>
          <p:nvSpPr>
            <p:cNvPr id="35869" name="テキスト ボックス 92"/>
            <p:cNvSpPr txBox="1">
              <a:spLocks noChangeArrowheads="1"/>
            </p:cNvSpPr>
            <p:nvPr/>
          </p:nvSpPr>
          <p:spPr bwMode="auto">
            <a:xfrm>
              <a:off x="5365751" y="5582540"/>
              <a:ext cx="765175" cy="410694"/>
            </a:xfrm>
            <a:prstGeom prst="rect">
              <a:avLst/>
            </a:prstGeom>
            <a:solidFill>
              <a:srgbClr val="FFFF00"/>
            </a:solidFill>
            <a:ln w="9525">
              <a:solidFill>
                <a:srgbClr val="FFC000"/>
              </a:solidFill>
              <a:miter lim="800000"/>
              <a:headEnd/>
              <a:tailEnd/>
            </a:ln>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eaLnBrk="1" hangingPunct="1">
                <a:spcBef>
                  <a:spcPct val="0"/>
                </a:spcBef>
                <a:buFontTx/>
                <a:buNone/>
              </a:pPr>
              <a:r>
                <a:rPr lang="en-US" altLang="ja-JP" sz="1100">
                  <a:latin typeface="Calibri" pitchFamily="34" charset="0"/>
                  <a:ea typeface="ＭＳ ゴシック" pitchFamily="49" charset="-128"/>
                </a:rPr>
                <a:t>Processing &amp; Provision</a:t>
              </a:r>
              <a:endParaRPr lang="ja-JP" altLang="en-US" sz="1100">
                <a:latin typeface="Calibri" pitchFamily="34" charset="0"/>
                <a:ea typeface="ＭＳ ゴシック" pitchFamily="49" charset="-128"/>
              </a:endParaRPr>
            </a:p>
          </p:txBody>
        </p:sp>
      </p:grpSp>
      <p:grpSp>
        <p:nvGrpSpPr>
          <p:cNvPr id="35854" name="グループ化 7"/>
          <p:cNvGrpSpPr>
            <a:grpSpLocks/>
          </p:cNvGrpSpPr>
          <p:nvPr/>
        </p:nvGrpSpPr>
        <p:grpSpPr bwMode="auto">
          <a:xfrm>
            <a:off x="296863" y="3911600"/>
            <a:ext cx="3151187" cy="2406650"/>
            <a:chOff x="285750" y="3906838"/>
            <a:chExt cx="2184763" cy="1906950"/>
          </a:xfrm>
        </p:grpSpPr>
        <p:sp>
          <p:nvSpPr>
            <p:cNvPr id="35860" name="角丸四角形 6"/>
            <p:cNvSpPr>
              <a:spLocks noChangeArrowheads="1"/>
            </p:cNvSpPr>
            <p:nvPr/>
          </p:nvSpPr>
          <p:spPr bwMode="auto">
            <a:xfrm>
              <a:off x="285750" y="3906838"/>
              <a:ext cx="2124428" cy="1894248"/>
            </a:xfrm>
            <a:prstGeom prst="roundRect">
              <a:avLst>
                <a:gd name="adj" fmla="val 7699"/>
              </a:avLst>
            </a:prstGeom>
            <a:solidFill>
              <a:srgbClr val="F2FAEA"/>
            </a:solidFill>
            <a:ln>
              <a:noFill/>
            </a:ln>
            <a:extLst>
              <a:ext uri="{91240B29-F687-4F45-9708-019B960494DF}">
                <a14:hiddenLine xmlns:a14="http://schemas.microsoft.com/office/drawing/2010/main" w="9525" algn="ctr">
                  <a:solidFill>
                    <a:srgbClr val="000000"/>
                  </a:solidFill>
                  <a:round/>
                  <a:headEnd/>
                  <a:tailEnd type="triangle" w="med" len="me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endParaRPr lang="ja-JP" altLang="en-US" sz="2400">
                <a:solidFill>
                  <a:srgbClr val="000066"/>
                </a:solidFill>
                <a:latin typeface="ＭＳ ゴシック" pitchFamily="49" charset="-128"/>
                <a:ea typeface="ＭＳ ゴシック" pitchFamily="49" charset="-128"/>
              </a:endParaRPr>
            </a:p>
          </p:txBody>
        </p:sp>
        <p:sp>
          <p:nvSpPr>
            <p:cNvPr id="35861" name="テキスト ボックス 18"/>
            <p:cNvSpPr txBox="1">
              <a:spLocks noChangeArrowheads="1"/>
            </p:cNvSpPr>
            <p:nvPr/>
          </p:nvSpPr>
          <p:spPr bwMode="auto">
            <a:xfrm>
              <a:off x="298958" y="3929480"/>
              <a:ext cx="2171555" cy="188430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HG丸ｺﾞｼｯｸM-PRO" panose="020F0600000000000000"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HG丸ｺﾞｼｯｸM-PRO" panose="020F0600000000000000"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ja-JP" altLang="en-US" sz="1600" dirty="0" smtClean="0">
                  <a:latin typeface="ＭＳ ゴシック" panose="020B0609070205080204" pitchFamily="49" charset="-128"/>
                  <a:ea typeface="ＭＳ ゴシック" panose="020B0609070205080204" pitchFamily="49" charset="-128"/>
                </a:rPr>
                <a:t>● </a:t>
              </a:r>
              <a:r>
                <a:rPr lang="en-US" altLang="ja-JP" sz="1200" dirty="0" smtClean="0">
                  <a:latin typeface="Calibri" panose="020F0502020204030204" pitchFamily="34" charset="0"/>
                  <a:ea typeface="ＭＳ ゴシック" panose="020B0609070205080204" pitchFamily="49" charset="-128"/>
                </a:rPr>
                <a:t>Public / Private Collaboration Model for  </a:t>
              </a:r>
            </a:p>
            <a:p>
              <a:pPr eaLnBrk="1" hangingPunct="1">
                <a:spcBef>
                  <a:spcPct val="0"/>
                </a:spcBef>
                <a:buFontTx/>
                <a:buNone/>
                <a:defRPr/>
              </a:pPr>
              <a:r>
                <a:rPr lang="en-US" altLang="ja-JP" sz="1200" dirty="0" smtClean="0">
                  <a:latin typeface="Calibri" panose="020F0502020204030204" pitchFamily="34" charset="0"/>
                  <a:ea typeface="ＭＳ ゴシック" panose="020B0609070205080204" pitchFamily="49" charset="-128"/>
                </a:rPr>
                <a:t>         Products Information </a:t>
              </a:r>
            </a:p>
            <a:p>
              <a:pPr eaLnBrk="1" hangingPunct="1">
                <a:spcBef>
                  <a:spcPct val="0"/>
                </a:spcBef>
                <a:buFontTx/>
                <a:buNone/>
                <a:defRPr/>
              </a:pPr>
              <a:r>
                <a:rPr lang="en-US" altLang="ja-JP" sz="1050" b="0" dirty="0" smtClean="0">
                  <a:latin typeface="Calibri" panose="020F0502020204030204" pitchFamily="34" charset="0"/>
                  <a:ea typeface="ＭＳ ゴシック" panose="020B0609070205080204" pitchFamily="49" charset="-128"/>
                </a:rPr>
                <a:t>Public / Private Collaboration Model for Realization of Efficient Storage and Management of Supplies Making Use of Supply Chain Framework.</a:t>
              </a:r>
            </a:p>
          </p:txBody>
        </p:sp>
        <p:pic>
          <p:nvPicPr>
            <p:cNvPr id="35862" name="Picture 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95300" y="4773613"/>
              <a:ext cx="1670050" cy="9779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grpSp>
      <p:sp>
        <p:nvSpPr>
          <p:cNvPr id="35855" name="テキスト ボックス 92"/>
          <p:cNvSpPr txBox="1">
            <a:spLocks noChangeArrowheads="1"/>
          </p:cNvSpPr>
          <p:nvPr/>
        </p:nvSpPr>
        <p:spPr bwMode="auto">
          <a:xfrm>
            <a:off x="7713663" y="5167313"/>
            <a:ext cx="1103312" cy="261937"/>
          </a:xfrm>
          <a:prstGeom prst="rect">
            <a:avLst/>
          </a:prstGeom>
          <a:solidFill>
            <a:srgbClr val="FFFF00"/>
          </a:solidFill>
          <a:ln w="9525">
            <a:solidFill>
              <a:srgbClr val="FFC000"/>
            </a:solidFill>
            <a:miter lim="800000"/>
            <a:headEnd/>
            <a:tailEnd/>
          </a:ln>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lgn="ctr" eaLnBrk="1" hangingPunct="1">
              <a:spcBef>
                <a:spcPct val="0"/>
              </a:spcBef>
              <a:buFontTx/>
              <a:buNone/>
            </a:pPr>
            <a:r>
              <a:rPr lang="en-US" altLang="ja-JP" sz="1100">
                <a:latin typeface="Calibri" pitchFamily="34" charset="0"/>
                <a:ea typeface="ＭＳ ゴシック" pitchFamily="49" charset="-128"/>
              </a:rPr>
              <a:t>Data Reception</a:t>
            </a:r>
            <a:endParaRPr lang="ja-JP" altLang="en-US" sz="1100">
              <a:latin typeface="ＭＳ ゴシック" pitchFamily="49" charset="-128"/>
              <a:ea typeface="ＭＳ ゴシック" pitchFamily="49" charset="-128"/>
            </a:endParaRPr>
          </a:p>
        </p:txBody>
      </p:sp>
      <p:sp>
        <p:nvSpPr>
          <p:cNvPr id="135" name="禁止 134"/>
          <p:cNvSpPr/>
          <p:nvPr/>
        </p:nvSpPr>
        <p:spPr bwMode="auto">
          <a:xfrm>
            <a:off x="3971925" y="5073650"/>
            <a:ext cx="266700" cy="207963"/>
          </a:xfrm>
          <a:prstGeom prst="noSmoking">
            <a:avLst/>
          </a:prstGeom>
          <a:solidFill>
            <a:srgbClr val="FF0000"/>
          </a:solidFill>
          <a:ln w="9525" cap="flat" cmpd="sng" algn="ctr">
            <a:noFill/>
            <a:prstDash val="solid"/>
            <a:round/>
            <a:headEnd type="none" w="med" len="med"/>
            <a:tailEnd type="triangle" w="med" len="med"/>
          </a:ln>
          <a:effectLst/>
        </p:spPr>
        <p:txBody>
          <a:bodyPr/>
          <a:lstStyle/>
          <a:p>
            <a:pPr eaLnBrk="1" hangingPunct="1">
              <a:defRPr/>
            </a:pPr>
            <a:endParaRPr lang="ja-JP" altLang="en-US" sz="2000">
              <a:latin typeface="ＭＳ ゴシック" pitchFamily="49" charset="-128"/>
              <a:ea typeface="ＭＳ ゴシック" pitchFamily="49" charset="-128"/>
            </a:endParaRPr>
          </a:p>
        </p:txBody>
      </p:sp>
      <p:sp>
        <p:nvSpPr>
          <p:cNvPr id="35857" name="テキスト ボックス 5"/>
          <p:cNvSpPr txBox="1">
            <a:spLocks noChangeArrowheads="1"/>
          </p:cNvSpPr>
          <p:nvPr/>
        </p:nvSpPr>
        <p:spPr bwMode="auto">
          <a:xfrm>
            <a:off x="3644900" y="5211763"/>
            <a:ext cx="1535113"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ja-JP" altLang="en-US" sz="1100">
                <a:solidFill>
                  <a:srgbClr val="FF0000"/>
                </a:solidFill>
                <a:latin typeface="ＭＳ ゴシック" pitchFamily="49" charset="-128"/>
                <a:ea typeface="ＭＳ ゴシック" pitchFamily="49" charset="-128"/>
              </a:rPr>
              <a:t>通行止め</a:t>
            </a:r>
          </a:p>
        </p:txBody>
      </p:sp>
      <p:pic>
        <p:nvPicPr>
          <p:cNvPr id="35858" name="Picture 68" descr="C:\Users\1004\AppData\Local\Microsoft\Windows\Temporary Internet Files\Content.IE5\0DLJAVB2\MC900432556[1].png"/>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64025" y="6042025"/>
            <a:ext cx="269875" cy="219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5859" name="テキスト ボックス 166"/>
          <p:cNvSpPr txBox="1">
            <a:spLocks noChangeArrowheads="1"/>
          </p:cNvSpPr>
          <p:nvPr/>
        </p:nvSpPr>
        <p:spPr bwMode="auto">
          <a:xfrm>
            <a:off x="4378325" y="6005513"/>
            <a:ext cx="1533525" cy="26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HG丸ｺﾞｼｯｸM-PRO"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HG丸ｺﾞｼｯｸM-PRO"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ja-JP" altLang="en-US" sz="1100">
                <a:solidFill>
                  <a:srgbClr val="FF0000"/>
                </a:solidFill>
                <a:latin typeface="ＭＳ ゴシック" pitchFamily="49" charset="-128"/>
                <a:ea typeface="ＭＳ ゴシック" pitchFamily="49" charset="-128"/>
              </a:rPr>
              <a:t>工事中</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角丸四角形 20"/>
          <p:cNvSpPr/>
          <p:nvPr/>
        </p:nvSpPr>
        <p:spPr>
          <a:xfrm>
            <a:off x="363538" y="1195388"/>
            <a:ext cx="8982075" cy="2397125"/>
          </a:xfrm>
          <a:prstGeom prst="roundRect">
            <a:avLst>
              <a:gd name="adj" fmla="val 6456"/>
            </a:avLst>
          </a:prstGeom>
          <a:solidFill>
            <a:srgbClr val="F2FAEA"/>
          </a:solidFill>
          <a:ln w="76200" cap="flat" cmpd="dbl" algn="ctr">
            <a:noFill/>
            <a:prstDash val="solid"/>
          </a:ln>
          <a:effectLst/>
        </p:spPr>
        <p:txBody>
          <a:bodyPr anchor="ctr"/>
          <a:lstStyle/>
          <a:p>
            <a:pPr eaLnBrk="1" fontAlgn="auto" hangingPunct="1">
              <a:spcBef>
                <a:spcPts val="0"/>
              </a:spcBef>
              <a:spcAft>
                <a:spcPts val="0"/>
              </a:spcAft>
              <a:defRPr/>
            </a:pPr>
            <a:endParaRPr kumimoji="0" lang="ja-JP" altLang="en-US" sz="1800" kern="0" dirty="0">
              <a:solidFill>
                <a:prstClr val="white"/>
              </a:solidFill>
              <a:latin typeface="ＭＳ ゴシック" pitchFamily="49" charset="-128"/>
              <a:ea typeface="ＭＳ ゴシック" pitchFamily="49" charset="-128"/>
            </a:endParaRPr>
          </a:p>
        </p:txBody>
      </p:sp>
      <p:sp>
        <p:nvSpPr>
          <p:cNvPr id="36867" name="Text Box 5"/>
          <p:cNvSpPr txBox="1">
            <a:spLocks noChangeArrowheads="1"/>
          </p:cNvSpPr>
          <p:nvPr/>
        </p:nvSpPr>
        <p:spPr bwMode="auto">
          <a:xfrm>
            <a:off x="200025" y="115888"/>
            <a:ext cx="8915400" cy="404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defTabSz="1279525">
              <a:spcBef>
                <a:spcPct val="20000"/>
              </a:spcBef>
              <a:buFont typeface="Wingdings" pitchFamily="2" charset="2"/>
              <a:buChar char="n"/>
              <a:defRPr kumimoji="1" sz="2000">
                <a:solidFill>
                  <a:schemeClr val="tx1"/>
                </a:solidFill>
                <a:latin typeface="HG丸ｺﾞｼｯｸM-PRO" pitchFamily="50" charset="-128"/>
                <a:ea typeface="ＭＳ Ｐゴシック" pitchFamily="50" charset="-128"/>
              </a:defRPr>
            </a:lvl1pPr>
            <a:lvl2pPr marL="742950" indent="-285750" defTabSz="1279525">
              <a:spcBef>
                <a:spcPct val="20000"/>
              </a:spcBef>
              <a:buFont typeface="Wingdings" pitchFamily="2" charset="2"/>
              <a:buChar char="Ø"/>
              <a:defRPr kumimoji="1" sz="1600">
                <a:solidFill>
                  <a:schemeClr val="tx1"/>
                </a:solidFill>
                <a:latin typeface="HG丸ｺﾞｼｯｸM-PRO" pitchFamily="50" charset="-128"/>
                <a:ea typeface="ＭＳ Ｐゴシック" pitchFamily="50" charset="-128"/>
              </a:defRPr>
            </a:lvl2pPr>
            <a:lvl3pPr marL="1143000" indent="-228600" defTabSz="1279525">
              <a:spcBef>
                <a:spcPct val="20000"/>
              </a:spcBef>
              <a:buChar char="•"/>
              <a:defRPr kumimoji="1" sz="1400">
                <a:solidFill>
                  <a:schemeClr val="tx1"/>
                </a:solidFill>
                <a:latin typeface="Arial" pitchFamily="34" charset="0"/>
                <a:ea typeface="ＭＳ Ｐゴシック" pitchFamily="50" charset="-128"/>
              </a:defRPr>
            </a:lvl3pPr>
            <a:lvl4pPr marL="1600200" indent="-228600" defTabSz="1279525">
              <a:spcBef>
                <a:spcPct val="20000"/>
              </a:spcBef>
              <a:buChar char="–"/>
              <a:defRPr kumimoji="1" sz="1200">
                <a:solidFill>
                  <a:schemeClr val="tx1"/>
                </a:solidFill>
                <a:latin typeface="Arial" pitchFamily="34" charset="0"/>
                <a:ea typeface="ＭＳ Ｐゴシック" pitchFamily="50" charset="-128"/>
              </a:defRPr>
            </a:lvl4pPr>
            <a:lvl5pPr marL="2057400" indent="-228600" defTabSz="1279525">
              <a:spcBef>
                <a:spcPct val="20000"/>
              </a:spcBef>
              <a:buChar char="»"/>
              <a:defRPr kumimoji="1" sz="2000">
                <a:solidFill>
                  <a:schemeClr val="tx1"/>
                </a:solidFill>
                <a:latin typeface="Arial" pitchFamily="34" charset="0"/>
                <a:ea typeface="ＭＳ Ｐゴシック" pitchFamily="50" charset="-128"/>
              </a:defRPr>
            </a:lvl5pPr>
            <a:lvl6pPr marL="2514600" indent="-228600" defTabSz="1279525"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defTabSz="1279525"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defTabSz="1279525"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defTabSz="1279525"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a:solidFill>
                  <a:srgbClr val="0000FF"/>
                </a:solidFill>
                <a:latin typeface="Calibri" pitchFamily="34" charset="0"/>
                <a:ea typeface="ＭＳ ゴシック" pitchFamily="49" charset="-128"/>
              </a:rPr>
              <a:t>Utilization by Residents and Businesses</a:t>
            </a:r>
            <a:r>
              <a:rPr lang="ja-JP" altLang="en-US">
                <a:solidFill>
                  <a:srgbClr val="0000FF"/>
                </a:solidFill>
                <a:latin typeface="ＭＳ ゴシック" pitchFamily="49" charset="-128"/>
                <a:ea typeface="ＭＳ ゴシック" pitchFamily="49" charset="-128"/>
              </a:rPr>
              <a:t> </a:t>
            </a:r>
            <a:r>
              <a:rPr lang="en-US" altLang="ja-JP">
                <a:solidFill>
                  <a:srgbClr val="0000FF"/>
                </a:solidFill>
                <a:latin typeface="Calibri" pitchFamily="34" charset="0"/>
                <a:ea typeface="ＭＳ ゴシック" pitchFamily="49" charset="-128"/>
              </a:rPr>
              <a:t>(Social Issue Solution Type Contest)</a:t>
            </a:r>
            <a:endParaRPr lang="ja-JP" altLang="en-US" sz="1100">
              <a:solidFill>
                <a:srgbClr val="0000FF"/>
              </a:solidFill>
              <a:latin typeface="Calibri" pitchFamily="34" charset="0"/>
              <a:ea typeface="ＭＳ ゴシック" pitchFamily="49" charset="-128"/>
            </a:endParaRPr>
          </a:p>
        </p:txBody>
      </p:sp>
      <p:sp>
        <p:nvSpPr>
          <p:cNvPr id="36868" name="コンテンツ プレースホルダー 4"/>
          <p:cNvSpPr txBox="1">
            <a:spLocks/>
          </p:cNvSpPr>
          <p:nvPr/>
        </p:nvSpPr>
        <p:spPr bwMode="auto">
          <a:xfrm>
            <a:off x="344488" y="563563"/>
            <a:ext cx="9074150" cy="1223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380" tIns="45690" rIns="91380" bIns="45690"/>
          <a:lstStyle>
            <a:lvl1pPr marL="341313" indent="-341313">
              <a:spcBef>
                <a:spcPct val="20000"/>
              </a:spcBef>
              <a:buFont typeface="Wingdings" pitchFamily="2" charset="2"/>
              <a:buChar char="n"/>
              <a:defRPr kumimoji="1" sz="2000">
                <a:solidFill>
                  <a:schemeClr val="tx1"/>
                </a:solidFill>
                <a:latin typeface="HG丸ｺﾞｼｯｸM-PRO" pitchFamily="50" charset="-128"/>
                <a:ea typeface="ＭＳ Ｐゴシック"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ＭＳ Ｐゴシック"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r>
              <a:rPr lang="en-US" altLang="ja-JP" sz="1400">
                <a:solidFill>
                  <a:srgbClr val="000000"/>
                </a:solidFill>
                <a:latin typeface="Calibri" pitchFamily="34" charset="0"/>
                <a:ea typeface="ＭＳ ゴシック" pitchFamily="49" charset="-128"/>
              </a:rPr>
              <a:t>For the Promotion of Government and Public Open Data and for the Creation of New Cases of Open Data Use, a Contest in which  Making Use of Data and Tools being Developed in the Fiscal 2013 is Required.</a:t>
            </a:r>
          </a:p>
        </p:txBody>
      </p:sp>
      <p:pic>
        <p:nvPicPr>
          <p:cNvPr id="36869" name="Picture 37" descr="R:\【省内共有】職員共有ファイル限定（担当者・所属を記載のこと）\経済産業省ロゴマーク（安齋＠広報室）\jpgファイル\3欧文oubun_logo_jpg\(1)本省honsyo\oubun_b_logo_color_small.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08988" y="14288"/>
            <a:ext cx="1439862" cy="534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6870" name="スライド番号プレースホルダ 3"/>
          <p:cNvSpPr>
            <a:spLocks noGrp="1"/>
          </p:cNvSpPr>
          <p:nvPr>
            <p:ph type="sldNum" sz="quarter" idx="10"/>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itchFamily="2" charset="2"/>
              <a:buChar char="n"/>
              <a:defRPr kumimoji="1" sz="2000">
                <a:solidFill>
                  <a:schemeClr val="tx1"/>
                </a:solidFill>
                <a:latin typeface="HG丸ｺﾞｼｯｸM-PRO" pitchFamily="50" charset="-128"/>
                <a:ea typeface="ＭＳ Ｐゴシック"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ＭＳ Ｐゴシック"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a:spcBef>
                <a:spcPct val="0"/>
              </a:spcBef>
              <a:buFontTx/>
              <a:buNone/>
            </a:pPr>
            <a:fld id="{4509D8B5-647B-400D-8145-7D584FB7FE36}" type="slidenum">
              <a:rPr lang="en-US" altLang="ja-JP" sz="1400">
                <a:solidFill>
                  <a:srgbClr val="000000"/>
                </a:solidFill>
                <a:latin typeface="ＭＳ ゴシック" pitchFamily="49" charset="-128"/>
                <a:ea typeface="ＭＳ ゴシック" pitchFamily="49" charset="-128"/>
              </a:rPr>
              <a:pPr>
                <a:spcBef>
                  <a:spcPct val="0"/>
                </a:spcBef>
                <a:buFontTx/>
                <a:buNone/>
              </a:pPr>
              <a:t>8</a:t>
            </a:fld>
            <a:endParaRPr lang="en-US" altLang="ja-JP" sz="1400">
              <a:solidFill>
                <a:srgbClr val="000000"/>
              </a:solidFill>
              <a:latin typeface="ＭＳ ゴシック" pitchFamily="49" charset="-128"/>
              <a:ea typeface="ＭＳ ゴシック" pitchFamily="49" charset="-128"/>
            </a:endParaRPr>
          </a:p>
        </p:txBody>
      </p:sp>
      <p:grpSp>
        <p:nvGrpSpPr>
          <p:cNvPr id="36871" name="グループ化 1"/>
          <p:cNvGrpSpPr>
            <a:grpSpLocks/>
          </p:cNvGrpSpPr>
          <p:nvPr/>
        </p:nvGrpSpPr>
        <p:grpSpPr bwMode="auto">
          <a:xfrm>
            <a:off x="488950" y="1131888"/>
            <a:ext cx="8929688" cy="2460625"/>
            <a:chOff x="141288" y="2866649"/>
            <a:chExt cx="6851650" cy="2418942"/>
          </a:xfrm>
        </p:grpSpPr>
        <p:sp>
          <p:nvSpPr>
            <p:cNvPr id="11" name="Rectangle 4"/>
            <p:cNvSpPr>
              <a:spLocks noChangeArrowheads="1"/>
            </p:cNvSpPr>
            <p:nvPr/>
          </p:nvSpPr>
          <p:spPr bwMode="auto">
            <a:xfrm>
              <a:off x="4539743" y="3320785"/>
              <a:ext cx="2342350" cy="196480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54000" rIns="18000"/>
            <a:lstStyle/>
            <a:p>
              <a:pPr marL="171450" indent="-171450">
                <a:buFont typeface="Wingdings" pitchFamily="2" charset="2"/>
                <a:buChar char="ü"/>
                <a:defRPr/>
              </a:pPr>
              <a:r>
                <a:rPr lang="en-US" altLang="ja-JP" sz="1000" dirty="0">
                  <a:solidFill>
                    <a:srgbClr val="000000"/>
                  </a:solidFill>
                  <a:latin typeface="Calibri" panose="020F0502020204030204" pitchFamily="34" charset="0"/>
                  <a:ea typeface="ＭＳ ゴシック" pitchFamily="49" charset="-128"/>
                </a:rPr>
                <a:t>Realization of Purpose-Driven Data Use Cases through a Contest with Themes Set by the Organizer.  </a:t>
              </a:r>
              <a:endParaRPr lang="en-US" altLang="ja-JP" sz="800" dirty="0">
                <a:solidFill>
                  <a:srgbClr val="000000"/>
                </a:solidFill>
                <a:latin typeface="Calibri" panose="020F0502020204030204" pitchFamily="34" charset="0"/>
                <a:ea typeface="ＭＳ ゴシック" pitchFamily="49" charset="-128"/>
              </a:endParaRPr>
            </a:p>
            <a:p>
              <a:pPr>
                <a:defRPr/>
              </a:pPr>
              <a:endParaRPr lang="en-US" altLang="ja-JP" sz="1050" dirty="0">
                <a:solidFill>
                  <a:srgbClr val="000000"/>
                </a:solidFill>
                <a:latin typeface="Calibri" panose="020F0502020204030204" pitchFamily="34" charset="0"/>
                <a:ea typeface="ＭＳ ゴシック" pitchFamily="49" charset="-128"/>
              </a:endParaRPr>
            </a:p>
            <a:p>
              <a:pPr marL="171450" indent="-171450">
                <a:buFont typeface="Wingdings" pitchFamily="2" charset="2"/>
                <a:buChar char="ü"/>
                <a:defRPr/>
              </a:pPr>
              <a:r>
                <a:rPr lang="en-US" altLang="ja-JP" sz="1000" dirty="0">
                  <a:solidFill>
                    <a:srgbClr val="000000"/>
                  </a:solidFill>
                  <a:latin typeface="Calibri" panose="020F0502020204030204" pitchFamily="34" charset="0"/>
                  <a:ea typeface="ＭＳ ゴシック" pitchFamily="49" charset="-128"/>
                </a:rPr>
                <a:t>Social issues vary from place to place. Only local residents are well versed with the data required for the solution of local issues.  From this point of view, plural idea-thons will be organized in cities as well as rural areas. </a:t>
              </a:r>
            </a:p>
            <a:p>
              <a:pPr>
                <a:defRPr/>
              </a:pPr>
              <a:endParaRPr lang="en-US" altLang="ja-JP" sz="800" dirty="0">
                <a:solidFill>
                  <a:srgbClr val="000000"/>
                </a:solidFill>
                <a:latin typeface="Calibri" panose="020F0502020204030204" pitchFamily="34" charset="0"/>
                <a:ea typeface="ＭＳ ゴシック" pitchFamily="49" charset="-128"/>
              </a:endParaRPr>
            </a:p>
            <a:p>
              <a:pPr marL="171450" indent="-171450">
                <a:buFont typeface="Wingdings" pitchFamily="2" charset="2"/>
                <a:buChar char="ü"/>
                <a:defRPr/>
              </a:pPr>
              <a:r>
                <a:rPr lang="en-US" altLang="ja-JP" sz="1000" dirty="0">
                  <a:solidFill>
                    <a:srgbClr val="000000"/>
                  </a:solidFill>
                  <a:latin typeface="Calibri" panose="020F0502020204030204" pitchFamily="34" charset="0"/>
                  <a:ea typeface="ＭＳ ゴシック" pitchFamily="49" charset="-128"/>
                </a:rPr>
                <a:t>Participating local authorities are required to clearly notify the rules of open data. Thus it will contribute to the promotion of open data from ministries and local authorities. </a:t>
              </a:r>
              <a:endParaRPr lang="en-US" altLang="ja-JP" sz="900" dirty="0">
                <a:solidFill>
                  <a:srgbClr val="000000"/>
                </a:solidFill>
                <a:latin typeface="Calibri" panose="020F0502020204030204" pitchFamily="34" charset="0"/>
                <a:ea typeface="ＭＳ ゴシック" pitchFamily="49" charset="-128"/>
              </a:endParaRPr>
            </a:p>
          </p:txBody>
        </p:sp>
        <p:sp>
          <p:nvSpPr>
            <p:cNvPr id="36923" name="テキスト ボックス 11"/>
            <p:cNvSpPr txBox="1">
              <a:spLocks noChangeArrowheads="1"/>
            </p:cNvSpPr>
            <p:nvPr/>
          </p:nvSpPr>
          <p:spPr bwMode="auto">
            <a:xfrm>
              <a:off x="4419600" y="2866649"/>
              <a:ext cx="2573338" cy="4538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ＭＳ Ｐゴシック"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ＭＳ Ｐゴシック"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100">
                  <a:solidFill>
                    <a:srgbClr val="000000"/>
                  </a:solidFill>
                  <a:latin typeface="Calibri" pitchFamily="34" charset="0"/>
                  <a:ea typeface="ＭＳ ゴシック" pitchFamily="49" charset="-128"/>
                </a:rPr>
                <a:t>Characteristics</a:t>
              </a:r>
              <a:r>
                <a:rPr lang="ja-JP" altLang="en-US" sz="1400">
                  <a:solidFill>
                    <a:srgbClr val="000000"/>
                  </a:solidFill>
                  <a:latin typeface="ＭＳ ゴシック" pitchFamily="49" charset="-128"/>
                  <a:ea typeface="ＭＳ ゴシック" pitchFamily="49" charset="-128"/>
                </a:rPr>
                <a:t>：</a:t>
              </a:r>
              <a:r>
                <a:rPr lang="en-US" altLang="ja-JP" sz="1000" u="sng">
                  <a:solidFill>
                    <a:srgbClr val="000000"/>
                  </a:solidFill>
                  <a:latin typeface="Calibri" pitchFamily="34" charset="0"/>
                  <a:ea typeface="ＭＳ ゴシック" pitchFamily="49" charset="-128"/>
                </a:rPr>
                <a:t>Shift from Individual Optimum to Total Optimum</a:t>
              </a:r>
            </a:p>
          </p:txBody>
        </p:sp>
        <p:pic>
          <p:nvPicPr>
            <p:cNvPr id="36924" name="Picture 6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1288" y="2955925"/>
              <a:ext cx="4278312" cy="2087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graphicFrame>
        <p:nvGraphicFramePr>
          <p:cNvPr id="15" name="コンテンツ プレースホルダー 4"/>
          <p:cNvGraphicFramePr>
            <a:graphicFrameLocks noGrp="1"/>
          </p:cNvGraphicFramePr>
          <p:nvPr/>
        </p:nvGraphicFramePr>
        <p:xfrm>
          <a:off x="506413" y="4206875"/>
          <a:ext cx="8912226" cy="1020764"/>
        </p:xfrm>
        <a:graphic>
          <a:graphicData uri="http://schemas.openxmlformats.org/drawingml/2006/table">
            <a:tbl>
              <a:tblPr/>
              <a:tblGrid>
                <a:gridCol w="851485"/>
                <a:gridCol w="2995487"/>
                <a:gridCol w="2467130"/>
                <a:gridCol w="2598124"/>
              </a:tblGrid>
              <a:tr h="205136">
                <a:tc>
                  <a:txBody>
                    <a:bodyPr/>
                    <a:lstStyle>
                      <a:lvl1pPr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ＭＳ Ｐゴシック" charset="-128"/>
                          <a:ea typeface="ＭＳ Ｐゴシック" charset="-128"/>
                        </a:rPr>
                        <a:t> </a:t>
                      </a:r>
                      <a:endParaRPr kumimoji="1" lang="ja-JP" altLang="ja-JP" sz="1000" b="0" i="0" u="none" strike="noStrike" cap="none" normalizeH="0" baseline="0" dirty="0" smtClean="0">
                        <a:ln>
                          <a:noFill/>
                        </a:ln>
                        <a:solidFill>
                          <a:schemeClr val="tx1"/>
                        </a:solidFill>
                        <a:effectLst/>
                        <a:latin typeface="ＭＳ Ｐゴシック" charset="-128"/>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AE2CA"/>
                    </a:solidFill>
                  </a:tcPr>
                </a:tc>
                <a:tc>
                  <a:txBody>
                    <a:bodyPr/>
                    <a:lstStyle>
                      <a:lvl1pPr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Calibri" panose="020F0502020204030204" pitchFamily="34" charset="0"/>
                          <a:ea typeface="ＭＳ Ｐゴシック" charset="-128"/>
                        </a:rPr>
                        <a:t>Osaka</a:t>
                      </a:r>
                      <a:endParaRPr kumimoji="1" lang="ja-JP" altLang="ja-JP" sz="1000" b="1"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AE2CA"/>
                    </a:solidFill>
                  </a:tcPr>
                </a:tc>
                <a:tc>
                  <a:txBody>
                    <a:bodyPr/>
                    <a:lstStyle>
                      <a:lvl1pPr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Calibri" panose="020F0502020204030204" pitchFamily="34" charset="0"/>
                          <a:ea typeface="ＭＳ Ｐゴシック" charset="-128"/>
                        </a:rPr>
                        <a:t>Tokyo</a:t>
                      </a:r>
                      <a:endParaRPr kumimoji="1" lang="ja-JP" altLang="ja-JP" sz="1000" b="1"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AE2CA"/>
                    </a:solidFill>
                  </a:tcPr>
                </a:tc>
                <a:tc>
                  <a:txBody>
                    <a:bodyPr/>
                    <a:lstStyle>
                      <a:lvl1pPr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1" i="0" u="none" strike="noStrike" cap="none" normalizeH="0" baseline="0" dirty="0" smtClean="0">
                          <a:ln>
                            <a:noFill/>
                          </a:ln>
                          <a:solidFill>
                            <a:schemeClr val="tx1"/>
                          </a:solidFill>
                          <a:effectLst/>
                          <a:latin typeface="Calibri" panose="020F0502020204030204" pitchFamily="34" charset="0"/>
                          <a:ea typeface="ＭＳ Ｐゴシック" charset="-128"/>
                        </a:rPr>
                        <a:t>Matsue</a:t>
                      </a:r>
                      <a:endParaRPr kumimoji="1" lang="ja-JP" altLang="ja-JP" sz="1000" b="1"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AE2CA"/>
                    </a:solidFill>
                  </a:tcPr>
                </a:tc>
              </a:tr>
              <a:tr h="255414">
                <a:tc>
                  <a:txBody>
                    <a:bodyPr/>
                    <a:lstStyle>
                      <a:lvl1pPr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rPr>
                        <a:t>Sub Title</a:t>
                      </a:r>
                      <a:endParaRPr kumimoji="1" lang="ja-JP"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AE2CA"/>
                    </a:solidFill>
                  </a:tcPr>
                </a:tc>
                <a:tc>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Creation of New Business by </a:t>
                      </a:r>
                      <a:r>
                        <a:rPr kumimoji="1" lang="en-US" altLang="ja-JP" sz="9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Utilization of Open Data</a:t>
                      </a:r>
                      <a:endParaRPr kumimoji="1" lang="ja-JP" altLang="ja-JP" sz="9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9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Can Open Data Change the Rules and Regulations?</a:t>
                      </a:r>
                      <a:endParaRPr kumimoji="1" lang="ja-JP" altLang="ja-JP" sz="9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Open Data in the Local Perspective</a:t>
                      </a:r>
                      <a:endParaRPr kumimoji="1" lang="ja-JP"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55414">
                <a:tc>
                  <a:txBody>
                    <a:bodyPr/>
                    <a:lstStyle>
                      <a:lvl1pPr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rPr>
                        <a:t>Date</a:t>
                      </a:r>
                      <a:endParaRPr kumimoji="1" lang="ja-JP"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AE2CA"/>
                    </a:solidFill>
                  </a:tcPr>
                </a:tc>
                <a:tc>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rPr>
                        <a:t>Nov. 9 (Sat)</a:t>
                      </a: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rPr>
                        <a:t>Nov. 21 (Thu)</a:t>
                      </a:r>
                      <a:r>
                        <a:rPr kumimoji="1" lang="ja-JP"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　</a:t>
                      </a:r>
                      <a:endPar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rPr>
                        <a:t>Nov. 26 (Tue)</a:t>
                      </a:r>
                      <a:r>
                        <a:rPr kumimoji="1" lang="ja-JP" altLang="en-US" sz="1000" b="0" i="0" u="none" strike="noStrike" cap="none" normalizeH="0" baseline="0" dirty="0" smtClean="0">
                          <a:ln>
                            <a:noFill/>
                          </a:ln>
                          <a:solidFill>
                            <a:schemeClr val="tx1"/>
                          </a:solidFill>
                          <a:effectLst/>
                          <a:latin typeface="Calibri" panose="020F0502020204030204" pitchFamily="34" charset="0"/>
                          <a:ea typeface="ＭＳ Ｐゴシック" charset="-128"/>
                        </a:rPr>
                        <a:t>　</a:t>
                      </a:r>
                      <a:endPar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304800">
                <a:tc>
                  <a:txBody>
                    <a:bodyPr/>
                    <a:lstStyle>
                      <a:lvl1pPr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rPr>
                        <a:t>Venue</a:t>
                      </a:r>
                      <a:endParaRPr kumimoji="1" lang="ja-JP"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AAE2CA"/>
                    </a:solidFill>
                  </a:tcPr>
                </a:tc>
                <a:tc>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Grand Front Osaka</a:t>
                      </a: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Institute of Industrial Science,</a:t>
                      </a:r>
                      <a:r>
                        <a:rPr kumimoji="1" lang="ja-JP"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　</a:t>
                      </a:r>
                      <a:r>
                        <a:rPr kumimoji="1" lang="ja-JP"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rPr>
                        <a:t> </a:t>
                      </a:r>
                      <a:endPar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endParaRPr>
                    </a:p>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The University of Tokyo</a:t>
                      </a:r>
                      <a:endParaRPr kumimoji="1" lang="ja-JP"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lvl1pPr indent="20638"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pPr>
                      <a:r>
                        <a:rPr kumimoji="1" lang="en-US"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Matsue Open Source Laboratory </a:t>
                      </a:r>
                      <a:endParaRPr kumimoji="1" lang="ja-JP" altLang="ja-JP" sz="10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36899" name="Text Box 41"/>
          <p:cNvSpPr txBox="1">
            <a:spLocks noChangeArrowheads="1"/>
          </p:cNvSpPr>
          <p:nvPr/>
        </p:nvSpPr>
        <p:spPr bwMode="auto">
          <a:xfrm>
            <a:off x="344488" y="3590925"/>
            <a:ext cx="187166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ＭＳ Ｐゴシック"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ＭＳ Ｐゴシック"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u="sng">
                <a:solidFill>
                  <a:srgbClr val="000000"/>
                </a:solidFill>
                <a:latin typeface="Calibri" pitchFamily="34" charset="0"/>
                <a:ea typeface="ＭＳ ゴシック" pitchFamily="49" charset="-128"/>
              </a:rPr>
              <a:t>Organizing Idea-Thons</a:t>
            </a:r>
            <a:endParaRPr lang="ja-JP" altLang="en-US" sz="1400" u="sng">
              <a:solidFill>
                <a:srgbClr val="000000"/>
              </a:solidFill>
              <a:latin typeface="Calibri" pitchFamily="34" charset="0"/>
              <a:ea typeface="ＭＳ ゴシック" pitchFamily="49" charset="-128"/>
            </a:endParaRPr>
          </a:p>
        </p:txBody>
      </p:sp>
      <p:sp>
        <p:nvSpPr>
          <p:cNvPr id="36900" name="正方形/長方形 3"/>
          <p:cNvSpPr>
            <a:spLocks noChangeArrowheads="1"/>
          </p:cNvSpPr>
          <p:nvPr/>
        </p:nvSpPr>
        <p:spPr bwMode="auto">
          <a:xfrm>
            <a:off x="484188" y="3800475"/>
            <a:ext cx="893445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ＭＳ Ｐゴシック"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ＭＳ Ｐゴシック"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a:solidFill>
                  <a:srgbClr val="000066"/>
                </a:solidFill>
                <a:latin typeface="Calibri" pitchFamily="34" charset="0"/>
                <a:ea typeface="ＭＳ ゴシック" pitchFamily="49" charset="-128"/>
              </a:rPr>
              <a:t>Implementation of “Issue Solution Type Idea-Thons”, with the themes of local issues, to identify effective ways of usage of data owned by the government and local authorities. </a:t>
            </a:r>
            <a:endParaRPr lang="ja-JP" altLang="en-US" sz="1200">
              <a:solidFill>
                <a:srgbClr val="000066"/>
              </a:solidFill>
              <a:latin typeface="Calibri" pitchFamily="34" charset="0"/>
              <a:ea typeface="ＭＳ ゴシック" pitchFamily="49" charset="-128"/>
            </a:endParaRPr>
          </a:p>
        </p:txBody>
      </p:sp>
      <p:sp>
        <p:nvSpPr>
          <p:cNvPr id="36901" name="Text Box 41"/>
          <p:cNvSpPr txBox="1">
            <a:spLocks noChangeArrowheads="1"/>
          </p:cNvSpPr>
          <p:nvPr/>
        </p:nvSpPr>
        <p:spPr bwMode="auto">
          <a:xfrm>
            <a:off x="331788" y="5338763"/>
            <a:ext cx="3325812"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ＭＳ Ｐゴシック"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ＭＳ Ｐゴシック"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400" u="sng">
                <a:solidFill>
                  <a:srgbClr val="000000"/>
                </a:solidFill>
                <a:latin typeface="Calibri" pitchFamily="34" charset="0"/>
                <a:ea typeface="ＭＳ ゴシック" pitchFamily="49" charset="-128"/>
              </a:rPr>
              <a:t>Organizing Open Data Use Case Contests</a:t>
            </a:r>
            <a:endParaRPr lang="ja-JP" altLang="en-US" sz="1400" u="sng">
              <a:solidFill>
                <a:srgbClr val="000000"/>
              </a:solidFill>
              <a:latin typeface="Calibri" pitchFamily="34" charset="0"/>
              <a:ea typeface="ＭＳ ゴシック" pitchFamily="49" charset="-128"/>
            </a:endParaRPr>
          </a:p>
        </p:txBody>
      </p:sp>
      <p:sp>
        <p:nvSpPr>
          <p:cNvPr id="36902" name="正方形/長方形 4"/>
          <p:cNvSpPr>
            <a:spLocks noChangeArrowheads="1"/>
          </p:cNvSpPr>
          <p:nvPr/>
        </p:nvSpPr>
        <p:spPr bwMode="auto">
          <a:xfrm>
            <a:off x="484188" y="5605463"/>
            <a:ext cx="900588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itchFamily="2" charset="2"/>
              <a:buChar char="n"/>
              <a:defRPr kumimoji="1" sz="2000">
                <a:solidFill>
                  <a:schemeClr val="tx1"/>
                </a:solidFill>
                <a:latin typeface="HG丸ｺﾞｼｯｸM-PRO" pitchFamily="50" charset="-128"/>
                <a:ea typeface="ＭＳ Ｐゴシック" pitchFamily="50" charset="-128"/>
              </a:defRPr>
            </a:lvl1pPr>
            <a:lvl2pPr marL="742950" indent="-285750">
              <a:spcBef>
                <a:spcPct val="20000"/>
              </a:spcBef>
              <a:buFont typeface="Wingdings" pitchFamily="2" charset="2"/>
              <a:buChar char="Ø"/>
              <a:defRPr kumimoji="1" sz="1600">
                <a:solidFill>
                  <a:schemeClr val="tx1"/>
                </a:solidFill>
                <a:latin typeface="HG丸ｺﾞｼｯｸM-PRO" pitchFamily="50" charset="-128"/>
                <a:ea typeface="ＭＳ Ｐゴシック" pitchFamily="50" charset="-128"/>
              </a:defRPr>
            </a:lvl2pPr>
            <a:lvl3pPr marL="1143000" indent="-228600">
              <a:spcBef>
                <a:spcPct val="20000"/>
              </a:spcBef>
              <a:buChar char="•"/>
              <a:defRPr kumimoji="1" sz="1400">
                <a:solidFill>
                  <a:schemeClr val="tx1"/>
                </a:solidFill>
                <a:latin typeface="Arial" pitchFamily="34" charset="0"/>
                <a:ea typeface="ＭＳ Ｐゴシック" pitchFamily="50" charset="-128"/>
              </a:defRPr>
            </a:lvl3pPr>
            <a:lvl4pPr marL="1600200" indent="-228600">
              <a:spcBef>
                <a:spcPct val="20000"/>
              </a:spcBef>
              <a:buChar char="–"/>
              <a:defRPr kumimoji="1" sz="1200">
                <a:solidFill>
                  <a:schemeClr val="tx1"/>
                </a:solidFill>
                <a:latin typeface="Arial" pitchFamily="34" charset="0"/>
                <a:ea typeface="ＭＳ Ｐゴシック" pitchFamily="50" charset="-128"/>
              </a:defRPr>
            </a:lvl4pPr>
            <a:lvl5pPr marL="2057400" indent="-228600">
              <a:spcBef>
                <a:spcPct val="20000"/>
              </a:spcBef>
              <a:buChar char="»"/>
              <a:defRPr kumimoji="1" sz="2000">
                <a:solidFill>
                  <a:schemeClr val="tx1"/>
                </a:solidFill>
                <a:latin typeface="Arial" pitchFamily="34"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pitchFamily="34" charset="0"/>
                <a:ea typeface="ＭＳ Ｐゴシック" pitchFamily="50" charset="-128"/>
              </a:defRPr>
            </a:lvl9pPr>
          </a:lstStyle>
          <a:p>
            <a:pPr eaLnBrk="1" hangingPunct="1">
              <a:spcBef>
                <a:spcPct val="0"/>
              </a:spcBef>
              <a:buFontTx/>
              <a:buNone/>
            </a:pPr>
            <a:r>
              <a:rPr lang="en-US" altLang="ja-JP" sz="1200">
                <a:solidFill>
                  <a:srgbClr val="000066"/>
                </a:solidFill>
                <a:latin typeface="Calibri" pitchFamily="34" charset="0"/>
                <a:ea typeface="ＭＳ ゴシック" pitchFamily="49" charset="-128"/>
              </a:rPr>
              <a:t>Organizing contests to invite cases of utilization of open data of government and public sources which materialize the ideas and concepts proposed in idea-thons.  Cases may include applications and services, etc. </a:t>
            </a:r>
            <a:endParaRPr lang="ja-JP" altLang="en-US" sz="1200">
              <a:solidFill>
                <a:srgbClr val="000066"/>
              </a:solidFill>
              <a:latin typeface="Calibri" pitchFamily="34" charset="0"/>
              <a:ea typeface="ＭＳ ゴシック" pitchFamily="49" charset="-128"/>
            </a:endParaRPr>
          </a:p>
        </p:txBody>
      </p:sp>
      <p:graphicFrame>
        <p:nvGraphicFramePr>
          <p:cNvPr id="20" name="表 19"/>
          <p:cNvGraphicFramePr>
            <a:graphicFrameLocks noGrp="1"/>
          </p:cNvGraphicFramePr>
          <p:nvPr/>
        </p:nvGraphicFramePr>
        <p:xfrm>
          <a:off x="560388" y="6088063"/>
          <a:ext cx="5832475" cy="701676"/>
        </p:xfrm>
        <a:graphic>
          <a:graphicData uri="http://schemas.openxmlformats.org/drawingml/2006/table">
            <a:tbl>
              <a:tblPr/>
              <a:tblGrid>
                <a:gridCol w="1119773"/>
                <a:gridCol w="2356351"/>
                <a:gridCol w="2356351"/>
              </a:tblGrid>
              <a:tr h="221482">
                <a:tc>
                  <a:txBody>
                    <a:bodyPr/>
                    <a:lstStyle/>
                    <a:p>
                      <a:pPr marL="0" marR="0" lvl="0" indent="0" algn="ctr" defTabSz="914400" rtl="0" eaLnBrk="1" fontAlgn="base" latinLnBrk="0" hangingPunct="1">
                        <a:lnSpc>
                          <a:spcPct val="100000"/>
                        </a:lnSpc>
                        <a:spcBef>
                          <a:spcPct val="0"/>
                        </a:spcBef>
                        <a:spcAft>
                          <a:spcPct val="0"/>
                        </a:spcAft>
                        <a:buClrTx/>
                        <a:buSzTx/>
                        <a:buFontTx/>
                        <a:buNone/>
                        <a:tabLst/>
                      </a:pPr>
                      <a:endParaRPr kumimoji="1" lang="ja-JP" altLang="ja-JP" sz="1200" b="0" i="0" u="none" strike="noStrike" cap="none" normalizeH="0" baseline="0" dirty="0" smtClean="0">
                        <a:ln>
                          <a:noFill/>
                        </a:ln>
                        <a:solidFill>
                          <a:schemeClr val="tx1"/>
                        </a:solidFill>
                        <a:effectLst/>
                        <a:latin typeface="ＭＳ Ｐゴシック" charset="-128"/>
                        <a:ea typeface="ＭＳ Ｐゴシック" charset="-128"/>
                      </a:endParaRPr>
                    </a:p>
                  </a:txBody>
                  <a:tcPr marL="14316" marR="14316"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200" b="1" i="0" u="none" strike="noStrike" cap="none" normalizeH="0" baseline="0" dirty="0" smtClean="0">
                          <a:ln>
                            <a:noFill/>
                          </a:ln>
                          <a:solidFill>
                            <a:schemeClr val="tx1"/>
                          </a:solidFill>
                          <a:effectLst/>
                          <a:latin typeface="Calibri" panose="020F0502020204030204" pitchFamily="34" charset="0"/>
                          <a:ea typeface="ＭＳ Ｐゴシック" charset="-128"/>
                        </a:rPr>
                        <a:t>Tokyo</a:t>
                      </a:r>
                      <a:endParaRPr kumimoji="1" lang="ja-JP" altLang="ja-JP" sz="1200" b="1"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6" marR="14316"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200" b="1" i="0" u="none" strike="noStrike" cap="none" normalizeH="0" baseline="0" dirty="0" smtClean="0">
                          <a:ln>
                            <a:noFill/>
                          </a:ln>
                          <a:solidFill>
                            <a:schemeClr val="tx1"/>
                          </a:solidFill>
                          <a:effectLst/>
                          <a:latin typeface="Calibri" panose="020F0502020204030204" pitchFamily="34" charset="0"/>
                          <a:ea typeface="ＭＳ Ｐゴシック" charset="-128"/>
                        </a:rPr>
                        <a:t>Osaka</a:t>
                      </a:r>
                      <a:endParaRPr kumimoji="1" lang="ja-JP" altLang="ja-JP" sz="1200" b="1"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6" marR="14316"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r>
              <a:tr h="246031">
                <a:tc>
                  <a:txBody>
                    <a:bodyPr/>
                    <a:lstStyle>
                      <a:lvl1pPr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chemeClr val="tx1"/>
                          </a:solidFill>
                          <a:effectLst/>
                          <a:latin typeface="Calibri" panose="020F0502020204030204" pitchFamily="34" charset="0"/>
                          <a:ea typeface="ＭＳ Ｐゴシック" charset="-128"/>
                        </a:rPr>
                        <a:t>Date</a:t>
                      </a:r>
                      <a:endParaRPr kumimoji="1" lang="ja-JP" altLang="ja-JP" sz="1200" b="1"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6" marR="14316"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gridSpan="2">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200" b="0" i="0" u="none" strike="noStrike" cap="none" normalizeH="0" baseline="0" dirty="0" smtClean="0">
                          <a:ln>
                            <a:noFill/>
                          </a:ln>
                          <a:solidFill>
                            <a:schemeClr val="tx1"/>
                          </a:solidFill>
                          <a:effectLst/>
                          <a:latin typeface="Calibri" panose="020F0502020204030204" pitchFamily="34" charset="0"/>
                          <a:ea typeface="ＭＳ Ｐゴシック" charset="-128"/>
                        </a:rPr>
                        <a:t>February 7 (Fri)</a:t>
                      </a:r>
                      <a:r>
                        <a:rPr kumimoji="1" lang="ja-JP" altLang="en-US" sz="1200" b="0" i="0" u="none" strike="noStrike" cap="none" normalizeH="0" baseline="0" dirty="0" smtClean="0">
                          <a:ln>
                            <a:noFill/>
                          </a:ln>
                          <a:solidFill>
                            <a:schemeClr val="tx1"/>
                          </a:solidFill>
                          <a:effectLst/>
                          <a:latin typeface="Calibri" panose="020F0502020204030204" pitchFamily="34" charset="0"/>
                          <a:ea typeface="ＭＳ Ｐゴシック" charset="-128"/>
                        </a:rPr>
                        <a:t>　</a:t>
                      </a:r>
                      <a:r>
                        <a:rPr kumimoji="1" lang="en-US" altLang="ja-JP" sz="1200" b="0" i="0" u="none" strike="noStrike" cap="none" normalizeH="0" baseline="0" dirty="0" smtClean="0">
                          <a:ln>
                            <a:noFill/>
                          </a:ln>
                          <a:solidFill>
                            <a:schemeClr val="tx1"/>
                          </a:solidFill>
                          <a:effectLst/>
                          <a:latin typeface="Calibri" panose="020F0502020204030204" pitchFamily="34" charset="0"/>
                          <a:ea typeface="ＭＳ Ｐゴシック" charset="-128"/>
                        </a:rPr>
                        <a:t>Afternoon (TBD)</a:t>
                      </a:r>
                      <a:endParaRPr kumimoji="1" lang="ja-JP" altLang="ja-JP" sz="1200" b="0"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6" marR="14316"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hMerge="1">
                  <a:txBody>
                    <a:body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endParaRPr kumimoji="1" lang="ja-JP" altLang="ja-JP" sz="800" b="0" i="0" u="none" strike="noStrike" cap="none" normalizeH="0" baseline="0" dirty="0" smtClean="0">
                        <a:ln>
                          <a:noFill/>
                        </a:ln>
                        <a:solidFill>
                          <a:schemeClr val="tx1"/>
                        </a:solidFill>
                        <a:effectLst/>
                        <a:latin typeface="ＭＳ Ｐゴシック" charset="-128"/>
                        <a:ea typeface="ＭＳ Ｐゴシック" charset="-128"/>
                      </a:endParaRPr>
                    </a:p>
                  </a:txBody>
                  <a:tcPr marL="14313" marR="14313"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r h="234163">
                <a:tc>
                  <a:txBody>
                    <a:bodyPr/>
                    <a:lstStyle>
                      <a:lvl1pPr algn="l" eaLnBrk="0" hangingPunct="0">
                        <a:spcBef>
                          <a:spcPct val="20000"/>
                        </a:spcBef>
                        <a:buClr>
                          <a:srgbClr val="CC0000"/>
                        </a:buClr>
                        <a:buFont typeface="Wingdings" pitchFamily="2" charset="2"/>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defRPr sz="1200">
                          <a:solidFill>
                            <a:schemeClr val="tx1"/>
                          </a:solidFill>
                          <a:latin typeface="HGS明朝E" pitchFamily="18" charset="-128"/>
                          <a:ea typeface="HGS明朝E" pitchFamily="18" charset="-128"/>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en-US" altLang="ja-JP" sz="1200" b="1" i="0" u="none" strike="noStrike" cap="none" normalizeH="0" baseline="0" dirty="0" smtClean="0">
                          <a:ln>
                            <a:noFill/>
                          </a:ln>
                          <a:solidFill>
                            <a:schemeClr val="tx1"/>
                          </a:solidFill>
                          <a:effectLst/>
                          <a:latin typeface="Calibri" panose="020F0502020204030204" pitchFamily="34" charset="0"/>
                          <a:ea typeface="ＭＳ Ｐゴシック" charset="-128"/>
                        </a:rPr>
                        <a:t>Venue</a:t>
                      </a:r>
                      <a:endParaRPr kumimoji="1" lang="ja-JP" altLang="ja-JP" sz="1200" b="1" i="0" u="none" strike="noStrike" cap="none" normalizeH="0" baseline="0" dirty="0" smtClean="0">
                        <a:ln>
                          <a:noFill/>
                        </a:ln>
                        <a:solidFill>
                          <a:schemeClr val="tx1"/>
                        </a:solidFill>
                        <a:effectLst/>
                        <a:latin typeface="Calibri" panose="020F0502020204030204" pitchFamily="34" charset="0"/>
                        <a:ea typeface="ＭＳ Ｐゴシック" charset="-128"/>
                      </a:endParaRPr>
                    </a:p>
                  </a:txBody>
                  <a:tcPr marL="14316" marR="14316"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5"/>
                    </a:solidFill>
                  </a:tcPr>
                </a:tc>
                <a:tc>
                  <a:txBody>
                    <a:bodyPr/>
                    <a:lstStyle>
                      <a:lvl1pPr indent="20638" algn="l" eaLnBrk="0" hangingPunct="0">
                        <a:spcBef>
                          <a:spcPct val="20000"/>
                        </a:spcBef>
                        <a:buClr>
                          <a:srgbClr val="CC0000"/>
                        </a:buClr>
                        <a:buFont typeface="Wingdings" pitchFamily="2" charset="2"/>
                        <a:tabLst>
                          <a:tab pos="85725" algn="l"/>
                        </a:tabLst>
                        <a:defRPr sz="1200">
                          <a:solidFill>
                            <a:schemeClr val="tx1"/>
                          </a:solidFill>
                          <a:latin typeface="HGS明朝E" pitchFamily="18" charset="-128"/>
                          <a:ea typeface="HGS明朝E" pitchFamily="18" charset="-128"/>
                        </a:defRPr>
                      </a:lvl1pPr>
                      <a:lvl2pPr marL="742950" indent="-28575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2pPr>
                      <a:lvl3pPr marL="11430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3pPr>
                      <a:lvl4pPr marL="16002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4pPr>
                      <a:lvl5pPr marL="2057400" indent="-228600" algn="l" eaLnBrk="0" hangingPunct="0">
                        <a:spcBef>
                          <a:spcPct val="20000"/>
                        </a:spcBef>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5pPr>
                      <a:lvl6pPr marL="25146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6pPr>
                      <a:lvl7pPr marL="29718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7pPr>
                      <a:lvl8pPr marL="34290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8pPr>
                      <a:lvl9pPr marL="3886200" indent="-228600" eaLnBrk="0" fontAlgn="base" hangingPunct="0">
                        <a:spcBef>
                          <a:spcPct val="20000"/>
                        </a:spcBef>
                        <a:spcAft>
                          <a:spcPct val="0"/>
                        </a:spcAft>
                        <a:buClr>
                          <a:srgbClr val="000066"/>
                        </a:buClr>
                        <a:buFont typeface="Wingdings" pitchFamily="2" charset="2"/>
                        <a:tabLst>
                          <a:tab pos="85725" algn="l"/>
                        </a:tabLst>
                        <a:defRPr sz="1200">
                          <a:solidFill>
                            <a:schemeClr val="tx1"/>
                          </a:solidFill>
                          <a:latin typeface="HGS明朝E" pitchFamily="18" charset="-128"/>
                          <a:ea typeface="HGS明朝E" pitchFamily="18" charset="-128"/>
                        </a:defRPr>
                      </a:lvl9p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pPr>
                      <a:r>
                        <a:rPr kumimoji="1" lang="en-US" altLang="ja-JP" sz="12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Tokyo International Forum </a:t>
                      </a:r>
                    </a:p>
                  </a:txBody>
                  <a:tcPr marL="14316" marR="14316"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20638" algn="ctr" defTabSz="914400" rtl="0" eaLnBrk="1" fontAlgn="base" latinLnBrk="0" hangingPunct="1">
                        <a:lnSpc>
                          <a:spcPct val="100000"/>
                        </a:lnSpc>
                        <a:spcBef>
                          <a:spcPct val="0"/>
                        </a:spcBef>
                        <a:spcAft>
                          <a:spcPct val="0"/>
                        </a:spcAft>
                        <a:buClrTx/>
                        <a:buSzTx/>
                        <a:buFontTx/>
                        <a:buNone/>
                        <a:tabLst>
                          <a:tab pos="85725" algn="l"/>
                        </a:tabLst>
                        <a:defRPr/>
                      </a:pPr>
                      <a:r>
                        <a:rPr kumimoji="1" lang="en-US" altLang="ja-JP" sz="1200" b="0" i="0" u="none" strike="noStrike" cap="none" normalizeH="0" baseline="0" dirty="0" smtClean="0">
                          <a:ln>
                            <a:noFill/>
                          </a:ln>
                          <a:solidFill>
                            <a:schemeClr val="tx1"/>
                          </a:solidFill>
                          <a:effectLst/>
                          <a:latin typeface="Calibri" panose="020F0502020204030204" pitchFamily="34" charset="0"/>
                          <a:ea typeface="ＭＳ Ｐゴシック" charset="-128"/>
                          <a:cs typeface="Times New Roman" pitchFamily="18" charset="0"/>
                        </a:rPr>
                        <a:t>Grand Front Osaka</a:t>
                      </a:r>
                    </a:p>
                  </a:txBody>
                  <a:tcPr marL="14316" marR="14316" marT="0" marB="0"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1"/>
                    </a:solidFill>
                  </a:tcPr>
                </a:tc>
              </a:tr>
            </a:tbl>
          </a:graphicData>
        </a:graphic>
      </p:graphicFrame>
      <p:sp>
        <p:nvSpPr>
          <p:cNvPr id="36921" name="正方形/長方形 5"/>
          <p:cNvSpPr>
            <a:spLocks noChangeArrowheads="1"/>
          </p:cNvSpPr>
          <p:nvPr/>
        </p:nvSpPr>
        <p:spPr bwMode="auto">
          <a:xfrm>
            <a:off x="6421438" y="6165850"/>
            <a:ext cx="3068637" cy="577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n"/>
              <a:defRPr kumimoji="1" sz="2000">
                <a:solidFill>
                  <a:schemeClr val="tx1"/>
                </a:solidFill>
                <a:latin typeface="HG丸ｺﾞｼｯｸM-PRO" panose="020F0600000000000000" pitchFamily="50" charset="-128"/>
                <a:ea typeface="ＭＳ Ｐゴシック" panose="020B0600070205080204" pitchFamily="50" charset="-128"/>
              </a:defRPr>
            </a:lvl1pPr>
            <a:lvl2pPr marL="742950" indent="-285750">
              <a:spcBef>
                <a:spcPct val="20000"/>
              </a:spcBef>
              <a:buFont typeface="Wingdings" panose="05000000000000000000" pitchFamily="2" charset="2"/>
              <a:buChar char="Ø"/>
              <a:defRPr kumimoji="1" sz="1600">
                <a:solidFill>
                  <a:schemeClr val="tx1"/>
                </a:solidFill>
                <a:latin typeface="HG丸ｺﾞｼｯｸM-PRO" panose="020F0600000000000000" pitchFamily="50" charset="-128"/>
                <a:ea typeface="ＭＳ Ｐゴシック" panose="020B0600070205080204" pitchFamily="50" charset="-128"/>
              </a:defRPr>
            </a:lvl2pPr>
            <a:lvl3pPr marL="1143000" indent="-228600">
              <a:spcBef>
                <a:spcPct val="20000"/>
              </a:spcBef>
              <a:buChar char="•"/>
              <a:defRPr kumimoji="1" sz="1400">
                <a:solidFill>
                  <a:schemeClr val="tx1"/>
                </a:solidFill>
                <a:latin typeface="Arial" panose="020B0604020202020204" pitchFamily="34" charset="0"/>
                <a:ea typeface="ＭＳ Ｐゴシック" panose="020B0600070205080204" pitchFamily="50" charset="-128"/>
              </a:defRPr>
            </a:lvl3pPr>
            <a:lvl4pPr marL="1600200" indent="-228600">
              <a:spcBef>
                <a:spcPct val="20000"/>
              </a:spcBef>
              <a:buChar char="–"/>
              <a:defRPr kumimoji="1" sz="1200">
                <a:solidFill>
                  <a:schemeClr val="tx1"/>
                </a:solidFill>
                <a:latin typeface="Arial" panose="020B0604020202020204" pitchFamily="34" charset="0"/>
                <a:ea typeface="ＭＳ Ｐゴシック" panose="020B0600070205080204" pitchFamily="50" charset="-128"/>
              </a:defRPr>
            </a:lvl4pPr>
            <a:lvl5pPr marL="2057400" indent="-228600">
              <a:spcBef>
                <a:spcPct val="20000"/>
              </a:spcBef>
              <a:buChar char="»"/>
              <a:defRPr kumimoji="1" sz="2000">
                <a:solidFill>
                  <a:schemeClr val="tx1"/>
                </a:solidFill>
                <a:latin typeface="Arial" panose="020B0604020202020204" pitchFamily="34" charset="0"/>
                <a:ea typeface="ＭＳ Ｐゴシック" panose="020B0600070205080204" pitchFamily="50" charset="-128"/>
              </a:defRPr>
            </a:lvl5pPr>
            <a:lvl6pPr marL="25146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6pPr>
            <a:lvl7pPr marL="29718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7pPr>
            <a:lvl8pPr marL="34290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8pPr>
            <a:lvl9pPr marL="3886200" indent="-228600" eaLnBrk="0" fontAlgn="base" hangingPunct="0">
              <a:spcBef>
                <a:spcPct val="20000"/>
              </a:spcBef>
              <a:spcAft>
                <a:spcPct val="0"/>
              </a:spcAft>
              <a:buChar char="»"/>
              <a:defRPr kumimoji="1" sz="2000">
                <a:solidFill>
                  <a:schemeClr val="tx1"/>
                </a:solidFill>
                <a:latin typeface="Arial" panose="020B0604020202020204" pitchFamily="34" charset="0"/>
                <a:ea typeface="ＭＳ Ｐゴシック" panose="020B0600070205080204" pitchFamily="50" charset="-128"/>
              </a:defRPr>
            </a:lvl9pPr>
          </a:lstStyle>
          <a:p>
            <a:pPr eaLnBrk="1" hangingPunct="1">
              <a:spcBef>
                <a:spcPct val="0"/>
              </a:spcBef>
              <a:buFontTx/>
              <a:buNone/>
              <a:defRPr/>
            </a:pPr>
            <a:r>
              <a:rPr lang="en-US" altLang="ja-JP" sz="1000" dirty="0" smtClean="0">
                <a:solidFill>
                  <a:srgbClr val="000066"/>
                </a:solidFill>
                <a:latin typeface="ＭＳ ゴシック" panose="020B0609070205080204" pitchFamily="49" charset="-128"/>
                <a:ea typeface="ＭＳ ゴシック" panose="020B0609070205080204" pitchFamily="49" charset="-128"/>
              </a:rPr>
              <a:t>※</a:t>
            </a:r>
            <a:r>
              <a:rPr lang="en-US" altLang="ja-JP" sz="1050" dirty="0" smtClean="0">
                <a:solidFill>
                  <a:srgbClr val="000066"/>
                </a:solidFill>
                <a:latin typeface="ＭＳ ゴシック" panose="020B0609070205080204" pitchFamily="49" charset="-128"/>
                <a:ea typeface="ＭＳ ゴシック" panose="020B0609070205080204" pitchFamily="49" charset="-128"/>
              </a:rPr>
              <a:t> </a:t>
            </a:r>
            <a:r>
              <a:rPr lang="en-US" altLang="ja-JP" sz="1050" dirty="0" smtClean="0">
                <a:solidFill>
                  <a:srgbClr val="000066"/>
                </a:solidFill>
                <a:latin typeface="Calibri" panose="020F0502020204030204" pitchFamily="34" charset="0"/>
                <a:ea typeface="ＭＳ ゴシック" panose="020B0609070205080204" pitchFamily="49" charset="-128"/>
              </a:rPr>
              <a:t>Commendation of excellent products and presentations will be simultaneously held by webcast connecting the two venues. </a:t>
            </a:r>
            <a:endParaRPr lang="ja-JP" altLang="en-US" sz="800" dirty="0" smtClean="0">
              <a:solidFill>
                <a:srgbClr val="000066"/>
              </a:solidFill>
              <a:latin typeface="Calibri" panose="020F0502020204030204" pitchFamily="34" charset="0"/>
              <a:ea typeface="ＭＳ ゴシック" panose="020B0609070205080204" pitchFamily="49" charset="-128"/>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HG丸ｺﾞｼｯｸM-PRO"/>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3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HG丸ｺﾞｼｯｸM-PRO"/>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7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HG丸ｺﾞｼｯｸM-PRO"/>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1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HG丸ｺﾞｼｯｸM-PRO"/>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2_標準デザイン">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標準デザイン">
      <a:majorFont>
        <a:latin typeface="Arial"/>
        <a:ea typeface="ＭＳ Ｐゴシック"/>
        <a:cs typeface=""/>
      </a:majorFont>
      <a:minorFont>
        <a:latin typeface="HG丸ｺﾞｼｯｸM-PRO"/>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000" b="0" i="0" u="none" strike="noStrike" cap="none" normalizeH="0" baseline="0" smtClean="0">
            <a:ln>
              <a:noFill/>
            </a:ln>
            <a:solidFill>
              <a:schemeClr val="tx1"/>
            </a:solidFill>
            <a:effectLst/>
            <a:latin typeface="Arial" charset="0"/>
            <a:ea typeface="HG丸ｺﾞｼｯｸM-PRO" pitchFamily="49" charset="-128"/>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triangle" w="med" len="med"/>
        </a:ln>
        <a:effectLst/>
      </a:spPr>
      <a:bodyPr vert="horz" wrap="squar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1" lang="ja-JP" altLang="en-US" sz="1000" b="0" i="0" u="none" strike="noStrike" cap="none" normalizeH="0" baseline="0" smtClean="0">
            <a:ln>
              <a:noFill/>
            </a:ln>
            <a:solidFill>
              <a:schemeClr val="tx1"/>
            </a:solidFill>
            <a:effectLst/>
            <a:latin typeface="Arial" charset="0"/>
            <a:ea typeface="HG丸ｺﾞｼｯｸM-PRO" pitchFamily="49" charset="-128"/>
          </a:defRPr>
        </a:defPPr>
      </a:lstStyle>
    </a:lnDef>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8.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9.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HG丸ｺﾞｼｯｸM-PRO"/>
      <a:cs typeface=""/>
    </a:majorFont>
    <a:minorFont>
      <a:latin typeface="HG丸ｺﾞｼｯｸM-PRO"/>
      <a:ea typeface="HG丸ｺﾞｼｯｸM-PRO"/>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0</TotalTime>
  <Words>1793</Words>
  <Application>Microsoft Office PowerPoint</Application>
  <PresentationFormat>A4 210 x 297 mm</PresentationFormat>
  <Paragraphs>275</Paragraphs>
  <Slides>11</Slides>
  <Notes>2</Notes>
  <HiddenSlides>0</HiddenSlides>
  <MMClips>0</MMClips>
  <ScaleCrop>false</ScaleCrop>
  <HeadingPairs>
    <vt:vector size="6" baseType="variant">
      <vt:variant>
        <vt:lpstr>使用されているフォント</vt:lpstr>
      </vt:variant>
      <vt:variant>
        <vt:i4>10</vt:i4>
      </vt:variant>
      <vt:variant>
        <vt:lpstr>テーマ</vt:lpstr>
      </vt:variant>
      <vt:variant>
        <vt:i4>7</vt:i4>
      </vt:variant>
      <vt:variant>
        <vt:lpstr>スライド タイトル</vt:lpstr>
      </vt:variant>
      <vt:variant>
        <vt:i4>11</vt:i4>
      </vt:variant>
    </vt:vector>
  </HeadingPairs>
  <TitlesOfParts>
    <vt:vector size="28" baseType="lpstr">
      <vt:lpstr>Arial</vt:lpstr>
      <vt:lpstr>ＭＳ Ｐゴシック</vt:lpstr>
      <vt:lpstr>HG丸ｺﾞｼｯｸM-PRO</vt:lpstr>
      <vt:lpstr>Wingdings</vt:lpstr>
      <vt:lpstr>ＭＳ Ｐ明朝</vt:lpstr>
      <vt:lpstr>Calibri</vt:lpstr>
      <vt:lpstr>MS UI Gothic</vt:lpstr>
      <vt:lpstr>Arial Unicode MS</vt:lpstr>
      <vt:lpstr>ＭＳ ゴシック</vt:lpstr>
      <vt:lpstr>Times New Roman</vt:lpstr>
      <vt:lpstr>標準デザイン</vt:lpstr>
      <vt:lpstr>1_デザインの設定</vt:lpstr>
      <vt:lpstr>デザインの設定</vt:lpstr>
      <vt:lpstr>3_標準デザイン</vt:lpstr>
      <vt:lpstr>7_標準デザイン</vt:lpstr>
      <vt:lpstr>1_標準デザイン</vt:lpstr>
      <vt:lpstr>2_標準デザイン</vt:lpstr>
      <vt:lpstr>Open Data Activities of  the Ministry of Economy, Trade and Industry</vt:lpstr>
      <vt:lpstr>Chronology of Activities of METI </vt:lpstr>
      <vt:lpstr>Open DATA METI Concept </vt:lpstr>
      <vt:lpstr>Construction of Open DATA METI Site</vt:lpstr>
      <vt:lpstr>Release of Open DATA METI Application Profile </vt:lpstr>
      <vt:lpstr>Outline of Common Vocabulary Base （IMI：Infrastructure for Multi-Layer Interoperability)）</vt:lpstr>
      <vt:lpstr>PowerPoint プレゼンテーション</vt:lpstr>
      <vt:lpstr>PowerPoint プレゼンテーション</vt:lpstr>
      <vt:lpstr>PowerPoint プレゼンテーション</vt:lpstr>
      <vt:lpstr>METI’s Future Activities for Open Data</vt:lpstr>
      <vt:lpstr>PowerPoint プレゼンテーション</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福島　直央</dc:creator>
  <cp:lastModifiedBy/>
  <cp:revision>1</cp:revision>
  <dcterms:created xsi:type="dcterms:W3CDTF">2013-03-21T06:43:32Z</dcterms:created>
  <dcterms:modified xsi:type="dcterms:W3CDTF">2014-03-10T03:05:22Z</dcterms:modified>
</cp:coreProperties>
</file>