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2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3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4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7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8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19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0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1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2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23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24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25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26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27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28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957" r:id="rId1"/>
    <p:sldMasterId id="2147483974" r:id="rId2"/>
    <p:sldMasterId id="2147483993" r:id="rId3"/>
    <p:sldMasterId id="2147484030" r:id="rId4"/>
    <p:sldMasterId id="2147484078" r:id="rId5"/>
    <p:sldMasterId id="2147484084" r:id="rId6"/>
    <p:sldMasterId id="2147484090" r:id="rId7"/>
    <p:sldMasterId id="2147484096" r:id="rId8"/>
    <p:sldMasterId id="2147484102" r:id="rId9"/>
    <p:sldMasterId id="2147484108" r:id="rId10"/>
    <p:sldMasterId id="2147484114" r:id="rId11"/>
    <p:sldMasterId id="2147484134" r:id="rId12"/>
    <p:sldMasterId id="2147484266" r:id="rId13"/>
    <p:sldMasterId id="2147484285" r:id="rId14"/>
    <p:sldMasterId id="2147484304" r:id="rId15"/>
    <p:sldMasterId id="2147484323" r:id="rId16"/>
    <p:sldMasterId id="2147484342" r:id="rId17"/>
    <p:sldMasterId id="2147484375" r:id="rId18"/>
    <p:sldMasterId id="2147484394" r:id="rId19"/>
    <p:sldMasterId id="2147484413" r:id="rId20"/>
    <p:sldMasterId id="2147484432" r:id="rId21"/>
    <p:sldMasterId id="2147484451" r:id="rId22"/>
    <p:sldMasterId id="2147484470" r:id="rId23"/>
    <p:sldMasterId id="2147484489" r:id="rId24"/>
    <p:sldMasterId id="2147484508" r:id="rId25"/>
    <p:sldMasterId id="2147484624" r:id="rId26"/>
    <p:sldMasterId id="2147484645" r:id="rId27"/>
    <p:sldMasterId id="2147484664" r:id="rId28"/>
    <p:sldMasterId id="2147484768" r:id="rId29"/>
  </p:sldMasterIdLst>
  <p:notesMasterIdLst>
    <p:notesMasterId r:id="rId31"/>
  </p:notesMasterIdLst>
  <p:sldIdLst>
    <p:sldId id="1388" r:id="rId30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895">
          <p15:clr>
            <a:srgbClr val="A4A3A4"/>
          </p15:clr>
        </p15:guide>
        <p15:guide id="3" orient="horz" pos="4178">
          <p15:clr>
            <a:srgbClr val="A4A3A4"/>
          </p15:clr>
        </p15:guide>
        <p15:guide id="4" pos="6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C0C0C0"/>
    <a:srgbClr val="FFFFCC"/>
    <a:srgbClr val="FF9900"/>
    <a:srgbClr val="FF5050"/>
    <a:srgbClr val="0000FF"/>
    <a:srgbClr val="FF7C80"/>
    <a:srgbClr val="00FF00"/>
    <a:srgbClr val="33CC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45" autoAdjust="0"/>
    <p:restoredTop sz="95400" autoAdjust="0"/>
  </p:normalViewPr>
  <p:slideViewPr>
    <p:cSldViewPr>
      <p:cViewPr varScale="1">
        <p:scale>
          <a:sx n="83" d="100"/>
          <a:sy n="83" d="100"/>
        </p:scale>
        <p:origin x="154" y="72"/>
      </p:cViewPr>
      <p:guideLst>
        <p:guide orient="horz" pos="2160"/>
        <p:guide pos="1895"/>
        <p:guide orient="horz" pos="4178"/>
        <p:guide pos="62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604" y="-114"/>
      </p:cViewPr>
      <p:guideLst>
        <p:guide orient="horz" pos="3107"/>
        <p:guide pos="212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19302" cy="493237"/>
          </a:xfrm>
          <a:prstGeom prst="rect">
            <a:avLst/>
          </a:prstGeom>
        </p:spPr>
        <p:txBody>
          <a:bodyPr vert="horz" lIns="90566" tIns="45285" rIns="90566" bIns="4528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900" y="1"/>
            <a:ext cx="2919302" cy="493237"/>
          </a:xfrm>
          <a:prstGeom prst="rect">
            <a:avLst/>
          </a:prstGeom>
        </p:spPr>
        <p:txBody>
          <a:bodyPr vert="horz" lIns="90566" tIns="45285" rIns="90566" bIns="45285" rtlCol="0"/>
          <a:lstStyle>
            <a:lvl1pPr algn="r">
              <a:defRPr sz="1200"/>
            </a:lvl1pPr>
          </a:lstStyle>
          <a:p>
            <a:fld id="{6A953A7C-12A4-49CE-A74B-D43C2820363C}" type="datetimeFigureOut">
              <a:rPr kumimoji="1" lang="ja-JP" altLang="en-US" smtClean="0"/>
              <a:t>2019/6/5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741363"/>
            <a:ext cx="5340350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6" tIns="45285" rIns="90566" bIns="4528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059" y="4686541"/>
            <a:ext cx="5387666" cy="4439132"/>
          </a:xfrm>
          <a:prstGeom prst="rect">
            <a:avLst/>
          </a:prstGeom>
        </p:spPr>
        <p:txBody>
          <a:bodyPr vert="horz" lIns="90566" tIns="45285" rIns="90566" bIns="4528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1512"/>
            <a:ext cx="2919302" cy="493236"/>
          </a:xfrm>
          <a:prstGeom prst="rect">
            <a:avLst/>
          </a:prstGeom>
        </p:spPr>
        <p:txBody>
          <a:bodyPr vert="horz" lIns="90566" tIns="45285" rIns="90566" bIns="4528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900" y="9371512"/>
            <a:ext cx="2919302" cy="493236"/>
          </a:xfrm>
          <a:prstGeom prst="rect">
            <a:avLst/>
          </a:prstGeom>
        </p:spPr>
        <p:txBody>
          <a:bodyPr vert="horz" lIns="90566" tIns="45285" rIns="90566" bIns="45285" rtlCol="0" anchor="b"/>
          <a:lstStyle>
            <a:lvl1pPr algn="r">
              <a:defRPr sz="1200"/>
            </a:lvl1pPr>
          </a:lstStyle>
          <a:p>
            <a:fld id="{D3FCC5D4-BA34-4955-8B3F-94E282EB9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6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新篠津村（しんしのつむら）</a:t>
            </a:r>
            <a:endParaRPr kumimoji="1" lang="en-US" altLang="ja-JP" dirty="0" smtClean="0"/>
          </a:p>
          <a:p>
            <a:r>
              <a:rPr kumimoji="1" lang="ja-JP" altLang="en-US" smtClean="0"/>
              <a:t>喜茂別町（きもべつちょう）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330283-1BF3-43FC-816A-7A3E2B057054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0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5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90" y="2130626"/>
            <a:ext cx="84201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2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1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1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1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169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9" indent="0">
              <a:buNone/>
              <a:defRPr sz="2800"/>
            </a:lvl2pPr>
            <a:lvl3pPr marL="913479" indent="0">
              <a:buNone/>
              <a:defRPr sz="2400"/>
            </a:lvl3pPr>
            <a:lvl4pPr marL="1370215" indent="0">
              <a:buNone/>
              <a:defRPr sz="2000"/>
            </a:lvl4pPr>
            <a:lvl5pPr marL="1826956" indent="0">
              <a:buNone/>
              <a:defRPr sz="2000"/>
            </a:lvl5pPr>
            <a:lvl6pPr marL="2283691" indent="0">
              <a:buNone/>
              <a:defRPr sz="2000"/>
            </a:lvl6pPr>
            <a:lvl7pPr marL="2740430" indent="0">
              <a:buNone/>
              <a:defRPr sz="2000"/>
            </a:lvl7pPr>
            <a:lvl8pPr marL="3197168" indent="0">
              <a:buNone/>
              <a:defRPr sz="2000"/>
            </a:lvl8pPr>
            <a:lvl9pPr marL="365391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BBCFE-591B-4686-BB2D-9CD247977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47866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B18D0-9E43-41BA-ABD6-60089F13BC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65288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5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4" y="27475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E65325-B281-4BCB-956F-DF53713A6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36449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43990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79191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903373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2852"/>
            <a:ext cx="8915400" cy="633840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061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67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53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31" y="155579"/>
            <a:ext cx="8915400" cy="357190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10065568" y="512769"/>
            <a:ext cx="528663" cy="380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defRPr/>
            </a:pPr>
            <a:fld id="{48236ACB-74A0-4A36-A034-ABC20BAB5B0A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6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61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5" y="274761"/>
            <a:ext cx="65341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426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9" y="2130624"/>
            <a:ext cx="8420101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1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F91635-9588-49BE-AAA4-28C4730D5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83630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093AD-C687-4D7A-B9E0-8D2106E4FB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77437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2" y="4407087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2" y="2906770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47EB1-B0AF-4294-9CE6-9D381E622B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55710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6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D829A-A3B1-486A-98FB-17F0D15D43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97199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0" y="2174887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1E10B-2882-4CE7-8ADD-F8187B375C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53163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89055-9D4B-4FD9-A61E-BAC993726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86045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C3DFAD-F373-428E-BAB8-30DBDFDEED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8313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1" y="27317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29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3B02-55F7-4C1F-A1FB-5E3851CD90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56062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9" indent="0">
              <a:buNone/>
              <a:defRPr sz="2800"/>
            </a:lvl2pPr>
            <a:lvl3pPr marL="913479" indent="0">
              <a:buNone/>
              <a:defRPr sz="2400"/>
            </a:lvl3pPr>
            <a:lvl4pPr marL="1370215" indent="0">
              <a:buNone/>
              <a:defRPr sz="2000"/>
            </a:lvl4pPr>
            <a:lvl5pPr marL="1826956" indent="0">
              <a:buNone/>
              <a:defRPr sz="2000"/>
            </a:lvl5pPr>
            <a:lvl6pPr marL="2283691" indent="0">
              <a:buNone/>
              <a:defRPr sz="2000"/>
            </a:lvl6pPr>
            <a:lvl7pPr marL="2740430" indent="0">
              <a:buNone/>
              <a:defRPr sz="2000"/>
            </a:lvl7pPr>
            <a:lvl8pPr marL="3197168" indent="0">
              <a:buNone/>
              <a:defRPr sz="2000"/>
            </a:lvl8pPr>
            <a:lvl9pPr marL="365391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BBCFE-591B-4686-BB2D-9CD247977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03725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B18D0-9E43-41BA-ABD6-60089F13BC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855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215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3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5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4" y="27475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E65325-B281-4BCB-956F-DF53713A6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17699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06294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95088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924043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2852"/>
            <a:ext cx="8915400" cy="633840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462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19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49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9" y="2130624"/>
            <a:ext cx="8420101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1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F91635-9588-49BE-AAA4-28C4730D5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95667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093AD-C687-4D7A-B9E0-8D2106E4FB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95708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2" y="4407087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2" y="2906770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47EB1-B0AF-4294-9CE6-9D381E622B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8889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662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369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6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D829A-A3B1-486A-98FB-17F0D15D43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31664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0" y="2174887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1E10B-2882-4CE7-8ADD-F8187B375C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43606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89055-9D4B-4FD9-A61E-BAC993726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05653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C3DFAD-F373-428E-BAB8-30DBDFDEED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81732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1" y="27317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29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3B02-55F7-4C1F-A1FB-5E3851CD90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97536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9" indent="0">
              <a:buNone/>
              <a:defRPr sz="2800"/>
            </a:lvl2pPr>
            <a:lvl3pPr marL="913479" indent="0">
              <a:buNone/>
              <a:defRPr sz="2400"/>
            </a:lvl3pPr>
            <a:lvl4pPr marL="1370215" indent="0">
              <a:buNone/>
              <a:defRPr sz="2000"/>
            </a:lvl4pPr>
            <a:lvl5pPr marL="1826956" indent="0">
              <a:buNone/>
              <a:defRPr sz="2000"/>
            </a:lvl5pPr>
            <a:lvl6pPr marL="2283691" indent="0">
              <a:buNone/>
              <a:defRPr sz="2000"/>
            </a:lvl6pPr>
            <a:lvl7pPr marL="2740430" indent="0">
              <a:buNone/>
              <a:defRPr sz="2000"/>
            </a:lvl7pPr>
            <a:lvl8pPr marL="3197168" indent="0">
              <a:buNone/>
              <a:defRPr sz="2000"/>
            </a:lvl8pPr>
            <a:lvl9pPr marL="365391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BBCFE-591B-4686-BB2D-9CD247977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913365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B18D0-9E43-41BA-ABD6-60089F13BC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75647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5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4" y="27475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E65325-B281-4BCB-956F-DF53713A6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23233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2922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0204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9" y="2130624"/>
            <a:ext cx="8420101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1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F91635-9588-49BE-AAA4-28C4730D5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07215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715837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2852"/>
            <a:ext cx="8915400" cy="633840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490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13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3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9" y="2130624"/>
            <a:ext cx="8420101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1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F91635-9588-49BE-AAA4-28C4730D5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50694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093AD-C687-4D7A-B9E0-8D2106E4FB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16256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2" y="4407087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2" y="2906770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47EB1-B0AF-4294-9CE6-9D381E622B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89648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6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D829A-A3B1-486A-98FB-17F0D15D43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194769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0" y="2174887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1E10B-2882-4CE7-8ADD-F8187B375C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42446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89055-9D4B-4FD9-A61E-BAC993726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0460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093AD-C687-4D7A-B9E0-8D2106E4FB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06504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C3DFAD-F373-428E-BAB8-30DBDFDEED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08346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1" y="27317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29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3B02-55F7-4C1F-A1FB-5E3851CD90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2958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9" indent="0">
              <a:buNone/>
              <a:defRPr sz="2800"/>
            </a:lvl2pPr>
            <a:lvl3pPr marL="913479" indent="0">
              <a:buNone/>
              <a:defRPr sz="2400"/>
            </a:lvl3pPr>
            <a:lvl4pPr marL="1370215" indent="0">
              <a:buNone/>
              <a:defRPr sz="2000"/>
            </a:lvl4pPr>
            <a:lvl5pPr marL="1826956" indent="0">
              <a:buNone/>
              <a:defRPr sz="2000"/>
            </a:lvl5pPr>
            <a:lvl6pPr marL="2283691" indent="0">
              <a:buNone/>
              <a:defRPr sz="2000"/>
            </a:lvl6pPr>
            <a:lvl7pPr marL="2740430" indent="0">
              <a:buNone/>
              <a:defRPr sz="2000"/>
            </a:lvl7pPr>
            <a:lvl8pPr marL="3197168" indent="0">
              <a:buNone/>
              <a:defRPr sz="2000"/>
            </a:lvl8pPr>
            <a:lvl9pPr marL="365391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BBCFE-591B-4686-BB2D-9CD247977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34481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B18D0-9E43-41BA-ABD6-60089F13BC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17646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5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4" y="27475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E65325-B281-4BCB-956F-DF53713A6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46003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97538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1507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140814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2852"/>
            <a:ext cx="8915400" cy="633840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756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25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2" y="4407087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2" y="2906770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47EB1-B0AF-4294-9CE6-9D381E622B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76321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07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31" y="155579"/>
            <a:ext cx="8915400" cy="357190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10065568" y="512769"/>
            <a:ext cx="528663" cy="380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defRPr/>
            </a:pPr>
            <a:fld id="{48236ACB-74A0-4A36-A034-ABC20BAB5B0A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3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9" y="2130624"/>
            <a:ext cx="8420101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1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F91635-9588-49BE-AAA4-28C4730D5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659161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093AD-C687-4D7A-B9E0-8D2106E4FB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849127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2" y="4407087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2" y="2906770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47EB1-B0AF-4294-9CE6-9D381E622B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15641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6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D829A-A3B1-486A-98FB-17F0D15D43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42573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0" y="2174887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1E10B-2882-4CE7-8ADD-F8187B375C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67295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89055-9D4B-4FD9-A61E-BAC993726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4945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C3DFAD-F373-428E-BAB8-30DBDFDEED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938838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1" y="27317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29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3B02-55F7-4C1F-A1FB-5E3851CD90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429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6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D829A-A3B1-486A-98FB-17F0D15D43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60173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9" indent="0">
              <a:buNone/>
              <a:defRPr sz="2800"/>
            </a:lvl2pPr>
            <a:lvl3pPr marL="913479" indent="0">
              <a:buNone/>
              <a:defRPr sz="2400"/>
            </a:lvl3pPr>
            <a:lvl4pPr marL="1370215" indent="0">
              <a:buNone/>
              <a:defRPr sz="2000"/>
            </a:lvl4pPr>
            <a:lvl5pPr marL="1826956" indent="0">
              <a:buNone/>
              <a:defRPr sz="2000"/>
            </a:lvl5pPr>
            <a:lvl6pPr marL="2283691" indent="0">
              <a:buNone/>
              <a:defRPr sz="2000"/>
            </a:lvl6pPr>
            <a:lvl7pPr marL="2740430" indent="0">
              <a:buNone/>
              <a:defRPr sz="2000"/>
            </a:lvl7pPr>
            <a:lvl8pPr marL="3197168" indent="0">
              <a:buNone/>
              <a:defRPr sz="2000"/>
            </a:lvl8pPr>
            <a:lvl9pPr marL="365391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BBCFE-591B-4686-BB2D-9CD247977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415988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B18D0-9E43-41BA-ABD6-60089F13BC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2295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5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4" y="27475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E65325-B281-4BCB-956F-DF53713A6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27584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362676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652426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844859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2852"/>
            <a:ext cx="8915400" cy="633840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442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64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086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31" y="155579"/>
            <a:ext cx="8915400" cy="357190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10065568" y="512769"/>
            <a:ext cx="528663" cy="380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defRPr/>
            </a:pPr>
            <a:fld id="{48236ACB-74A0-4A36-A034-ABC20BAB5B0A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2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0" y="2174887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1E10B-2882-4CE7-8ADD-F8187B375C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705177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9" y="2130624"/>
            <a:ext cx="8420101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1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F91635-9588-49BE-AAA4-28C4730D5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467512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093AD-C687-4D7A-B9E0-8D2106E4FB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432375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2" y="4407087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2" y="2906770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47EB1-B0AF-4294-9CE6-9D381E622B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01922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6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D829A-A3B1-486A-98FB-17F0D15D43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832589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0" y="2174887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1E10B-2882-4CE7-8ADD-F8187B375C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3023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89055-9D4B-4FD9-A61E-BAC993726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50660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C3DFAD-F373-428E-BAB8-30DBDFDEED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33375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1" y="27317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29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3B02-55F7-4C1F-A1FB-5E3851CD90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788856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9" indent="0">
              <a:buNone/>
              <a:defRPr sz="2800"/>
            </a:lvl2pPr>
            <a:lvl3pPr marL="913479" indent="0">
              <a:buNone/>
              <a:defRPr sz="2400"/>
            </a:lvl3pPr>
            <a:lvl4pPr marL="1370215" indent="0">
              <a:buNone/>
              <a:defRPr sz="2000"/>
            </a:lvl4pPr>
            <a:lvl5pPr marL="1826956" indent="0">
              <a:buNone/>
              <a:defRPr sz="2000"/>
            </a:lvl5pPr>
            <a:lvl6pPr marL="2283691" indent="0">
              <a:buNone/>
              <a:defRPr sz="2000"/>
            </a:lvl6pPr>
            <a:lvl7pPr marL="2740430" indent="0">
              <a:buNone/>
              <a:defRPr sz="2000"/>
            </a:lvl7pPr>
            <a:lvl8pPr marL="3197168" indent="0">
              <a:buNone/>
              <a:defRPr sz="2000"/>
            </a:lvl8pPr>
            <a:lvl9pPr marL="365391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BBCFE-591B-4686-BB2D-9CD247977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717975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B18D0-9E43-41BA-ABD6-60089F13BC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0931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89055-9D4B-4FD9-A61E-BAC993726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931667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5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4" y="27475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E65325-B281-4BCB-956F-DF53713A6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416348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411830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309180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850646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2852"/>
            <a:ext cx="8915400" cy="633840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10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81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02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31" y="155579"/>
            <a:ext cx="8915400" cy="357190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10065568" y="512769"/>
            <a:ext cx="528663" cy="380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defRPr/>
            </a:pPr>
            <a:fld id="{48236ACB-74A0-4A36-A034-ABC20BAB5B0A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0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9" y="2130624"/>
            <a:ext cx="8420101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1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F91635-9588-49BE-AAA4-28C4730D5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569708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093AD-C687-4D7A-B9E0-8D2106E4FB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576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0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C3DFAD-F373-428E-BAB8-30DBDFDEED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726450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2" y="4407087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2" y="2906770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47EB1-B0AF-4294-9CE6-9D381E622B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179424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6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D829A-A3B1-486A-98FB-17F0D15D43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647071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0" y="2174887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1E10B-2882-4CE7-8ADD-F8187B375C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051876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89055-9D4B-4FD9-A61E-BAC993726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221755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C3DFAD-F373-428E-BAB8-30DBDFDEED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67824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1" y="27317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29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3B02-55F7-4C1F-A1FB-5E3851CD90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627477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9" indent="0">
              <a:buNone/>
              <a:defRPr sz="2800"/>
            </a:lvl2pPr>
            <a:lvl3pPr marL="913479" indent="0">
              <a:buNone/>
              <a:defRPr sz="2400"/>
            </a:lvl3pPr>
            <a:lvl4pPr marL="1370215" indent="0">
              <a:buNone/>
              <a:defRPr sz="2000"/>
            </a:lvl4pPr>
            <a:lvl5pPr marL="1826956" indent="0">
              <a:buNone/>
              <a:defRPr sz="2000"/>
            </a:lvl5pPr>
            <a:lvl6pPr marL="2283691" indent="0">
              <a:buNone/>
              <a:defRPr sz="2000"/>
            </a:lvl6pPr>
            <a:lvl7pPr marL="2740430" indent="0">
              <a:buNone/>
              <a:defRPr sz="2000"/>
            </a:lvl7pPr>
            <a:lvl8pPr marL="3197168" indent="0">
              <a:buNone/>
              <a:defRPr sz="2000"/>
            </a:lvl8pPr>
            <a:lvl9pPr marL="365391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BBCFE-591B-4686-BB2D-9CD247977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579013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B18D0-9E43-41BA-ABD6-60089F13BC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519619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5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4" y="27475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E65325-B281-4BCB-956F-DF53713A6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968612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9679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1" y="27317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29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3B02-55F7-4C1F-A1FB-5E3851CD90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618873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441803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472909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2852"/>
            <a:ext cx="8915400" cy="633840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426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04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13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31" y="155579"/>
            <a:ext cx="8915400" cy="357190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10065568" y="512769"/>
            <a:ext cx="528663" cy="380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defRPr/>
            </a:pPr>
            <a:fld id="{48236ACB-74A0-4A36-A034-ABC20BAB5B0A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2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9" y="2130624"/>
            <a:ext cx="8420101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1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F91635-9588-49BE-AAA4-28C4730D5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236427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093AD-C687-4D7A-B9E0-8D2106E4FB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219414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2" y="4407087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2" y="2906770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47EB1-B0AF-4294-9CE6-9D381E622B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337362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6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D829A-A3B1-486A-98FB-17F0D15D43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4586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9" indent="0">
              <a:buNone/>
              <a:defRPr sz="2800"/>
            </a:lvl2pPr>
            <a:lvl3pPr marL="913479" indent="0">
              <a:buNone/>
              <a:defRPr sz="2400"/>
            </a:lvl3pPr>
            <a:lvl4pPr marL="1370215" indent="0">
              <a:buNone/>
              <a:defRPr sz="2000"/>
            </a:lvl4pPr>
            <a:lvl5pPr marL="1826956" indent="0">
              <a:buNone/>
              <a:defRPr sz="2000"/>
            </a:lvl5pPr>
            <a:lvl6pPr marL="2283691" indent="0">
              <a:buNone/>
              <a:defRPr sz="2000"/>
            </a:lvl6pPr>
            <a:lvl7pPr marL="2740430" indent="0">
              <a:buNone/>
              <a:defRPr sz="2000"/>
            </a:lvl7pPr>
            <a:lvl8pPr marL="3197168" indent="0">
              <a:buNone/>
              <a:defRPr sz="2000"/>
            </a:lvl8pPr>
            <a:lvl9pPr marL="365391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BBCFE-591B-4686-BB2D-9CD247977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974834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0" y="2174887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1E10B-2882-4CE7-8ADD-F8187B375C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28060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89055-9D4B-4FD9-A61E-BAC993726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605160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C3DFAD-F373-428E-BAB8-30DBDFDEED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477147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1" y="27317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29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3B02-55F7-4C1F-A1FB-5E3851CD90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639141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9" indent="0">
              <a:buNone/>
              <a:defRPr sz="2800"/>
            </a:lvl2pPr>
            <a:lvl3pPr marL="913479" indent="0">
              <a:buNone/>
              <a:defRPr sz="2400"/>
            </a:lvl3pPr>
            <a:lvl4pPr marL="1370215" indent="0">
              <a:buNone/>
              <a:defRPr sz="2000"/>
            </a:lvl4pPr>
            <a:lvl5pPr marL="1826956" indent="0">
              <a:buNone/>
              <a:defRPr sz="2000"/>
            </a:lvl5pPr>
            <a:lvl6pPr marL="2283691" indent="0">
              <a:buNone/>
              <a:defRPr sz="2000"/>
            </a:lvl6pPr>
            <a:lvl7pPr marL="2740430" indent="0">
              <a:buNone/>
              <a:defRPr sz="2000"/>
            </a:lvl7pPr>
            <a:lvl8pPr marL="3197168" indent="0">
              <a:buNone/>
              <a:defRPr sz="2000"/>
            </a:lvl8pPr>
            <a:lvl9pPr marL="365391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BBCFE-591B-4686-BB2D-9CD247977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185497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B18D0-9E43-41BA-ABD6-60089F13BC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115086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5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4" y="27475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E65325-B281-4BCB-956F-DF53713A6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043317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624581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164802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03164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B18D0-9E43-41BA-ABD6-60089F13BC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894699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2852"/>
            <a:ext cx="8915400" cy="633840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2336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91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26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31" y="155579"/>
            <a:ext cx="8915400" cy="357190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10065568" y="512769"/>
            <a:ext cx="528663" cy="380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defRPr/>
            </a:pPr>
            <a:fld id="{48236ACB-74A0-4A36-A034-ABC20BAB5B0A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2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9" y="2130624"/>
            <a:ext cx="8420101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1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F91635-9588-49BE-AAA4-28C4730D5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963273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093AD-C687-4D7A-B9E0-8D2106E4FB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04712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2" y="4407087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2" y="2906770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47EB1-B0AF-4294-9CE6-9D381E622B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261962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6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D829A-A3B1-486A-98FB-17F0D15D43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694218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0" y="2174887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1E10B-2882-4CE7-8ADD-F8187B375C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354412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89055-9D4B-4FD9-A61E-BAC993726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889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5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4" y="27475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E65325-B281-4BCB-956F-DF53713A6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351164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C3DFAD-F373-428E-BAB8-30DBDFDEED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488989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1" y="27317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29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3B02-55F7-4C1F-A1FB-5E3851CD90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018315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9" indent="0">
              <a:buNone/>
              <a:defRPr sz="2800"/>
            </a:lvl2pPr>
            <a:lvl3pPr marL="913479" indent="0">
              <a:buNone/>
              <a:defRPr sz="2400"/>
            </a:lvl3pPr>
            <a:lvl4pPr marL="1370215" indent="0">
              <a:buNone/>
              <a:defRPr sz="2000"/>
            </a:lvl4pPr>
            <a:lvl5pPr marL="1826956" indent="0">
              <a:buNone/>
              <a:defRPr sz="2000"/>
            </a:lvl5pPr>
            <a:lvl6pPr marL="2283691" indent="0">
              <a:buNone/>
              <a:defRPr sz="2000"/>
            </a:lvl6pPr>
            <a:lvl7pPr marL="2740430" indent="0">
              <a:buNone/>
              <a:defRPr sz="2000"/>
            </a:lvl7pPr>
            <a:lvl8pPr marL="3197168" indent="0">
              <a:buNone/>
              <a:defRPr sz="2000"/>
            </a:lvl8pPr>
            <a:lvl9pPr marL="365391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BBCFE-591B-4686-BB2D-9CD247977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419907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B18D0-9E43-41BA-ABD6-60089F13BC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7142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5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4" y="27475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E65325-B281-4BCB-956F-DF53713A6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09308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458016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037457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999942"/>
      </p:ext>
    </p:extLst>
  </p:cSld>
  <p:clrMapOvr>
    <a:masterClrMapping/>
  </p:clrMapOvr>
  <p:transition spd="slow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2852"/>
            <a:ext cx="8915400" cy="633840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06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44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207776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15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31" y="155579"/>
            <a:ext cx="8915400" cy="357190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10065568" y="512769"/>
            <a:ext cx="528663" cy="380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defRPr/>
            </a:pPr>
            <a:fld id="{48236ACB-74A0-4A36-A034-ABC20BAB5B0A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4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9" y="2130624"/>
            <a:ext cx="8420101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1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F91635-9588-49BE-AAA4-28C4730D5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917341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093AD-C687-4D7A-B9E0-8D2106E4FB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549889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2" y="4407087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2" y="2906770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47EB1-B0AF-4294-9CE6-9D381E622B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639012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6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D829A-A3B1-486A-98FB-17F0D15D43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387772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0" y="2174887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1E10B-2882-4CE7-8ADD-F8187B375C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546257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89055-9D4B-4FD9-A61E-BAC993726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227012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C3DFAD-F373-428E-BAB8-30DBDFDEED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857244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1" y="27317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29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3B02-55F7-4C1F-A1FB-5E3851CD90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011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351965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9" indent="0">
              <a:buNone/>
              <a:defRPr sz="2800"/>
            </a:lvl2pPr>
            <a:lvl3pPr marL="913479" indent="0">
              <a:buNone/>
              <a:defRPr sz="2400"/>
            </a:lvl3pPr>
            <a:lvl4pPr marL="1370215" indent="0">
              <a:buNone/>
              <a:defRPr sz="2000"/>
            </a:lvl4pPr>
            <a:lvl5pPr marL="1826956" indent="0">
              <a:buNone/>
              <a:defRPr sz="2000"/>
            </a:lvl5pPr>
            <a:lvl6pPr marL="2283691" indent="0">
              <a:buNone/>
              <a:defRPr sz="2000"/>
            </a:lvl6pPr>
            <a:lvl7pPr marL="2740430" indent="0">
              <a:buNone/>
              <a:defRPr sz="2000"/>
            </a:lvl7pPr>
            <a:lvl8pPr marL="3197168" indent="0">
              <a:buNone/>
              <a:defRPr sz="2000"/>
            </a:lvl8pPr>
            <a:lvl9pPr marL="365391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BBCFE-591B-4686-BB2D-9CD247977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70773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B18D0-9E43-41BA-ABD6-60089F13BC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710273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5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4" y="27475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E65325-B281-4BCB-956F-DF53713A6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372985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60460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561265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355483"/>
      </p:ext>
    </p:extLst>
  </p:cSld>
  <p:clrMapOvr>
    <a:masterClrMapping/>
  </p:clrMapOvr>
  <p:transition spd="slow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2852"/>
            <a:ext cx="8915400" cy="633840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426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09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71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31" y="155579"/>
            <a:ext cx="8915400" cy="357190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10065568" y="512769"/>
            <a:ext cx="528663" cy="380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defRPr/>
            </a:pPr>
            <a:fld id="{48236ACB-74A0-4A36-A034-ABC20BAB5B0A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7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738823"/>
      </p:ext>
    </p:extLst>
  </p:cSld>
  <p:clrMapOvr>
    <a:masterClrMapping/>
  </p:clrMapOvr>
  <p:transition spd="slow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9" y="2130624"/>
            <a:ext cx="8420101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1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F91635-9588-49BE-AAA4-28C4730D5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038658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093AD-C687-4D7A-B9E0-8D2106E4FB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258594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2" y="4407087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2" y="2906770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47EB1-B0AF-4294-9CE6-9D381E622B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797628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6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D829A-A3B1-486A-98FB-17F0D15D43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18740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0" y="2174887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1E10B-2882-4CE7-8ADD-F8187B375C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424527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89055-9D4B-4FD9-A61E-BAC993726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788902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C3DFAD-F373-428E-BAB8-30DBDFDEED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813811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1" y="27317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29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3B02-55F7-4C1F-A1FB-5E3851CD90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058982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9" indent="0">
              <a:buNone/>
              <a:defRPr sz="2800"/>
            </a:lvl2pPr>
            <a:lvl3pPr marL="913479" indent="0">
              <a:buNone/>
              <a:defRPr sz="2400"/>
            </a:lvl3pPr>
            <a:lvl4pPr marL="1370215" indent="0">
              <a:buNone/>
              <a:defRPr sz="2000"/>
            </a:lvl4pPr>
            <a:lvl5pPr marL="1826956" indent="0">
              <a:buNone/>
              <a:defRPr sz="2000"/>
            </a:lvl5pPr>
            <a:lvl6pPr marL="2283691" indent="0">
              <a:buNone/>
              <a:defRPr sz="2000"/>
            </a:lvl6pPr>
            <a:lvl7pPr marL="2740430" indent="0">
              <a:buNone/>
              <a:defRPr sz="2000"/>
            </a:lvl7pPr>
            <a:lvl8pPr marL="3197168" indent="0">
              <a:buNone/>
              <a:defRPr sz="2000"/>
            </a:lvl8pPr>
            <a:lvl9pPr marL="365391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BBCFE-591B-4686-BB2D-9CD247977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113903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B18D0-9E43-41BA-ABD6-60089F13BC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0600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2852"/>
            <a:ext cx="8915400" cy="633840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47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5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4" y="27475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E65325-B281-4BCB-956F-DF53713A6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466095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31737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532230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124552"/>
      </p:ext>
    </p:extLst>
  </p:cSld>
  <p:clrMapOvr>
    <a:masterClrMapping/>
  </p:clrMapOvr>
  <p:transition spd="slow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2852"/>
            <a:ext cx="8915400" cy="633840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738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22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72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31" y="155579"/>
            <a:ext cx="8915400" cy="357190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10065568" y="512769"/>
            <a:ext cx="528663" cy="380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defRPr/>
            </a:pPr>
            <a:fld id="{48236ACB-74A0-4A36-A034-ABC20BAB5B0A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1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9" y="2130624"/>
            <a:ext cx="8420101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1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F91635-9588-49BE-AAA4-28C4730D5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669408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093AD-C687-4D7A-B9E0-8D2106E4FB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2733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92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2" y="4407087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2" y="2906770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47EB1-B0AF-4294-9CE6-9D381E622B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51977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6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D829A-A3B1-486A-98FB-17F0D15D43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265139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0" y="2174887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1E10B-2882-4CE7-8ADD-F8187B375C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62339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89055-9D4B-4FD9-A61E-BAC993726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878343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C3DFAD-F373-428E-BAB8-30DBDFDEED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964778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1" y="27317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29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3B02-55F7-4C1F-A1FB-5E3851CD90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892441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9" indent="0">
              <a:buNone/>
              <a:defRPr sz="2800"/>
            </a:lvl2pPr>
            <a:lvl3pPr marL="913479" indent="0">
              <a:buNone/>
              <a:defRPr sz="2400"/>
            </a:lvl3pPr>
            <a:lvl4pPr marL="1370215" indent="0">
              <a:buNone/>
              <a:defRPr sz="2000"/>
            </a:lvl4pPr>
            <a:lvl5pPr marL="1826956" indent="0">
              <a:buNone/>
              <a:defRPr sz="2000"/>
            </a:lvl5pPr>
            <a:lvl6pPr marL="2283691" indent="0">
              <a:buNone/>
              <a:defRPr sz="2000"/>
            </a:lvl6pPr>
            <a:lvl7pPr marL="2740430" indent="0">
              <a:buNone/>
              <a:defRPr sz="2000"/>
            </a:lvl7pPr>
            <a:lvl8pPr marL="3197168" indent="0">
              <a:buNone/>
              <a:defRPr sz="2000"/>
            </a:lvl8pPr>
            <a:lvl9pPr marL="365391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BBCFE-591B-4686-BB2D-9CD247977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698149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B18D0-9E43-41BA-ABD6-60089F13BC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19719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5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4" y="27475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E65325-B281-4BCB-956F-DF53713A6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185582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79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3" y="4407089"/>
            <a:ext cx="8420101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3" y="2906771"/>
            <a:ext cx="8420101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1616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323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484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6463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0807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2969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1306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292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92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3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029750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396016"/>
      </p:ext>
    </p:extLst>
  </p:cSld>
  <p:clrMapOvr>
    <a:masterClrMapping/>
  </p:clrMapOvr>
  <p:transition spd="slow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2852"/>
            <a:ext cx="8915400" cy="633840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923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44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79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9" y="2130624"/>
            <a:ext cx="8420101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1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F91635-9588-49BE-AAA4-28C4730D5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719183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093AD-C687-4D7A-B9E0-8D2106E4FB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847273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2" y="4407087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2" y="2906770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47EB1-B0AF-4294-9CE6-9D381E622B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509089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6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D829A-A3B1-486A-98FB-17F0D15D43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778320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0" y="2174887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1E10B-2882-4CE7-8ADD-F8187B375C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506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31" y="155579"/>
            <a:ext cx="8915400" cy="357190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10065568" y="512769"/>
            <a:ext cx="528663" cy="380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defRPr/>
            </a:pPr>
            <a:fld id="{48236ACB-74A0-4A36-A034-ABC20BAB5B0A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1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89055-9D4B-4FD9-A61E-BAC993726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239978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C3DFAD-F373-428E-BAB8-30DBDFDEED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327767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1" y="27317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29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3B02-55F7-4C1F-A1FB-5E3851CD90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190230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9" indent="0">
              <a:buNone/>
              <a:defRPr sz="2800"/>
            </a:lvl2pPr>
            <a:lvl3pPr marL="913479" indent="0">
              <a:buNone/>
              <a:defRPr sz="2400"/>
            </a:lvl3pPr>
            <a:lvl4pPr marL="1370215" indent="0">
              <a:buNone/>
              <a:defRPr sz="2000"/>
            </a:lvl4pPr>
            <a:lvl5pPr marL="1826956" indent="0">
              <a:buNone/>
              <a:defRPr sz="2000"/>
            </a:lvl5pPr>
            <a:lvl6pPr marL="2283691" indent="0">
              <a:buNone/>
              <a:defRPr sz="2000"/>
            </a:lvl6pPr>
            <a:lvl7pPr marL="2740430" indent="0">
              <a:buNone/>
              <a:defRPr sz="2000"/>
            </a:lvl7pPr>
            <a:lvl8pPr marL="3197168" indent="0">
              <a:buNone/>
              <a:defRPr sz="2000"/>
            </a:lvl8pPr>
            <a:lvl9pPr marL="365391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BBCFE-591B-4686-BB2D-9CD247977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028629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B18D0-9E43-41BA-ABD6-60089F13BC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800797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5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4" y="27475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E65325-B281-4BCB-956F-DF53713A6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854931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475214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640303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906860"/>
      </p:ext>
    </p:extLst>
  </p:cSld>
  <p:clrMapOvr>
    <a:masterClrMapping/>
  </p:clrMapOvr>
  <p:transition spd="slow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2852"/>
            <a:ext cx="8915400" cy="633840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645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9" y="2130624"/>
            <a:ext cx="8420101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1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F91635-9588-49BE-AAA4-28C4730D5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028669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06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04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31" y="155579"/>
            <a:ext cx="8915400" cy="357190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10065568" y="512769"/>
            <a:ext cx="528663" cy="380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defRPr/>
            </a:pPr>
            <a:fld id="{48236ACB-74A0-4A36-A034-ABC20BAB5B0A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9" y="2130624"/>
            <a:ext cx="8420101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1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F91635-9588-49BE-AAA4-28C4730D5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59581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093AD-C687-4D7A-B9E0-8D2106E4FB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427800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2" y="4407087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2" y="2906770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47EB1-B0AF-4294-9CE6-9D381E622B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623889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6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D829A-A3B1-486A-98FB-17F0D15D43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388837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0" y="2174887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1E10B-2882-4CE7-8ADD-F8187B375C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522463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89055-9D4B-4FD9-A61E-BAC993726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414325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C3DFAD-F373-428E-BAB8-30DBDFDEED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0152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093AD-C687-4D7A-B9E0-8D2106E4FB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799068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1" y="27317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29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3B02-55F7-4C1F-A1FB-5E3851CD90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446823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9" indent="0">
              <a:buNone/>
              <a:defRPr sz="2800"/>
            </a:lvl2pPr>
            <a:lvl3pPr marL="913479" indent="0">
              <a:buNone/>
              <a:defRPr sz="2400"/>
            </a:lvl3pPr>
            <a:lvl4pPr marL="1370215" indent="0">
              <a:buNone/>
              <a:defRPr sz="2000"/>
            </a:lvl4pPr>
            <a:lvl5pPr marL="1826956" indent="0">
              <a:buNone/>
              <a:defRPr sz="2000"/>
            </a:lvl5pPr>
            <a:lvl6pPr marL="2283691" indent="0">
              <a:buNone/>
              <a:defRPr sz="2000"/>
            </a:lvl6pPr>
            <a:lvl7pPr marL="2740430" indent="0">
              <a:buNone/>
              <a:defRPr sz="2000"/>
            </a:lvl7pPr>
            <a:lvl8pPr marL="3197168" indent="0">
              <a:buNone/>
              <a:defRPr sz="2000"/>
            </a:lvl8pPr>
            <a:lvl9pPr marL="365391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BBCFE-591B-4686-BB2D-9CD247977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35818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B18D0-9E43-41BA-ABD6-60089F13BC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033951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5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4" y="27475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E65325-B281-4BCB-956F-DF53713A6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060618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327379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629016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70329"/>
      </p:ext>
    </p:extLst>
  </p:cSld>
  <p:clrMapOvr>
    <a:masterClrMapping/>
  </p:clrMapOvr>
  <p:transition spd="slow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2852"/>
            <a:ext cx="8915400" cy="633840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311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92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59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2" y="4407087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2" y="2906770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47EB1-B0AF-4294-9CE6-9D381E622B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63189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31" y="155579"/>
            <a:ext cx="8915400" cy="357190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10065568" y="512769"/>
            <a:ext cx="528663" cy="380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defRPr/>
            </a:pPr>
            <a:fld id="{48236ACB-74A0-4A36-A034-ABC20BAB5B0A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2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90" y="2130626"/>
            <a:ext cx="84201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2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1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1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8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4663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3" y="4407089"/>
            <a:ext cx="8420101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3" y="2906771"/>
            <a:ext cx="8420101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1616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323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484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6463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0807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2969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1306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292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38933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7" y="1600229"/>
            <a:ext cx="4381501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9"/>
            <a:ext cx="4381501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8719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1616" indent="0">
              <a:buNone/>
              <a:defRPr sz="1846" b="1"/>
            </a:lvl2pPr>
            <a:lvl3pPr marL="843232" indent="0">
              <a:buNone/>
              <a:defRPr sz="1662" b="1"/>
            </a:lvl3pPr>
            <a:lvl4pPr marL="1264845" indent="0">
              <a:buNone/>
              <a:defRPr sz="1477" b="1"/>
            </a:lvl4pPr>
            <a:lvl5pPr marL="1686463" indent="0">
              <a:buNone/>
              <a:defRPr sz="1477" b="1"/>
            </a:lvl5pPr>
            <a:lvl6pPr marL="2108075" indent="0">
              <a:buNone/>
              <a:defRPr sz="1477" b="1"/>
            </a:lvl6pPr>
            <a:lvl7pPr marL="2529691" indent="0">
              <a:buNone/>
              <a:defRPr sz="1477" b="1"/>
            </a:lvl7pPr>
            <a:lvl8pPr marL="2951306" indent="0">
              <a:buNone/>
              <a:defRPr sz="1477" b="1"/>
            </a:lvl8pPr>
            <a:lvl9pPr marL="3372925" indent="0">
              <a:buNone/>
              <a:defRPr sz="1477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1" y="1535113"/>
            <a:ext cx="437832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1616" indent="0">
              <a:buNone/>
              <a:defRPr sz="1846" b="1"/>
            </a:lvl2pPr>
            <a:lvl3pPr marL="843232" indent="0">
              <a:buNone/>
              <a:defRPr sz="1662" b="1"/>
            </a:lvl3pPr>
            <a:lvl4pPr marL="1264845" indent="0">
              <a:buNone/>
              <a:defRPr sz="1477" b="1"/>
            </a:lvl4pPr>
            <a:lvl5pPr marL="1686463" indent="0">
              <a:buNone/>
              <a:defRPr sz="1477" b="1"/>
            </a:lvl5pPr>
            <a:lvl6pPr marL="2108075" indent="0">
              <a:buNone/>
              <a:defRPr sz="1477" b="1"/>
            </a:lvl6pPr>
            <a:lvl7pPr marL="2529691" indent="0">
              <a:buNone/>
              <a:defRPr sz="1477" b="1"/>
            </a:lvl7pPr>
            <a:lvl8pPr marL="2951306" indent="0">
              <a:buNone/>
              <a:defRPr sz="1477" b="1"/>
            </a:lvl8pPr>
            <a:lvl9pPr marL="3372925" indent="0">
              <a:buNone/>
              <a:defRPr sz="1477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1" y="2174887"/>
            <a:ext cx="437832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1542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6560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9795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2" y="273181"/>
            <a:ext cx="553720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31"/>
            <a:ext cx="3259138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616" indent="0">
              <a:buNone/>
              <a:defRPr sz="1108"/>
            </a:lvl2pPr>
            <a:lvl3pPr marL="843232" indent="0">
              <a:buNone/>
              <a:defRPr sz="923"/>
            </a:lvl3pPr>
            <a:lvl4pPr marL="1264845" indent="0">
              <a:buNone/>
              <a:defRPr sz="831"/>
            </a:lvl4pPr>
            <a:lvl5pPr marL="1686463" indent="0">
              <a:buNone/>
              <a:defRPr sz="831"/>
            </a:lvl5pPr>
            <a:lvl6pPr marL="2108075" indent="0">
              <a:buNone/>
              <a:defRPr sz="831"/>
            </a:lvl6pPr>
            <a:lvl7pPr marL="2529691" indent="0">
              <a:buNone/>
              <a:defRPr sz="831"/>
            </a:lvl7pPr>
            <a:lvl8pPr marL="2951306" indent="0">
              <a:buNone/>
              <a:defRPr sz="831"/>
            </a:lvl8pPr>
            <a:lvl9pPr marL="3372925" indent="0">
              <a:buNone/>
              <a:defRPr sz="83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6734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616" indent="0">
              <a:buNone/>
              <a:defRPr sz="2585"/>
            </a:lvl2pPr>
            <a:lvl3pPr marL="843232" indent="0">
              <a:buNone/>
              <a:defRPr sz="2215"/>
            </a:lvl3pPr>
            <a:lvl4pPr marL="1264845" indent="0">
              <a:buNone/>
              <a:defRPr sz="1846"/>
            </a:lvl4pPr>
            <a:lvl5pPr marL="1686463" indent="0">
              <a:buNone/>
              <a:defRPr sz="1846"/>
            </a:lvl5pPr>
            <a:lvl6pPr marL="2108075" indent="0">
              <a:buNone/>
              <a:defRPr sz="1846"/>
            </a:lvl6pPr>
            <a:lvl7pPr marL="2529691" indent="0">
              <a:buNone/>
              <a:defRPr sz="1846"/>
            </a:lvl7pPr>
            <a:lvl8pPr marL="2951306" indent="0">
              <a:buNone/>
              <a:defRPr sz="1846"/>
            </a:lvl8pPr>
            <a:lvl9pPr marL="3372925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1616" indent="0">
              <a:buNone/>
              <a:defRPr sz="1108"/>
            </a:lvl2pPr>
            <a:lvl3pPr marL="843232" indent="0">
              <a:buNone/>
              <a:defRPr sz="923"/>
            </a:lvl3pPr>
            <a:lvl4pPr marL="1264845" indent="0">
              <a:buNone/>
              <a:defRPr sz="831"/>
            </a:lvl4pPr>
            <a:lvl5pPr marL="1686463" indent="0">
              <a:buNone/>
              <a:defRPr sz="831"/>
            </a:lvl5pPr>
            <a:lvl6pPr marL="2108075" indent="0">
              <a:buNone/>
              <a:defRPr sz="831"/>
            </a:lvl6pPr>
            <a:lvl7pPr marL="2529691" indent="0">
              <a:buNone/>
              <a:defRPr sz="831"/>
            </a:lvl7pPr>
            <a:lvl8pPr marL="2951306" indent="0">
              <a:buNone/>
              <a:defRPr sz="831"/>
            </a:lvl8pPr>
            <a:lvl9pPr marL="3372925" indent="0">
              <a:buNone/>
              <a:defRPr sz="83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8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6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D829A-A3B1-486A-98FB-17F0D15D43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855399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7042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61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5" y="274761"/>
            <a:ext cx="65341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0738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215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3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662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731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4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4215" y="2133063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9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2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0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8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4215" y="2133063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9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0" y="2174887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1E10B-2882-4CE7-8ADD-F8187B375C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602963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5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A7AC0A-A293-4358-B3A5-5119B512D487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7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B384-F916-4BB8-B146-E0B783916C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EA25-49C7-49AB-B1FD-174A864A9B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6672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B384-F916-4BB8-B146-E0B783916C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EA25-49C7-49AB-B1FD-174A864A9B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1939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B384-F916-4BB8-B146-E0B783916C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EA25-49C7-49AB-B1FD-174A864A9B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9951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B384-F916-4BB8-B146-E0B783916C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EA25-49C7-49AB-B1FD-174A864A9B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1431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B384-F916-4BB8-B146-E0B783916C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EA25-49C7-49AB-B1FD-174A864A9B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42207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B384-F916-4BB8-B146-E0B783916C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EA25-49C7-49AB-B1FD-174A864A9B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8130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B384-F916-4BB8-B146-E0B783916C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EA25-49C7-49AB-B1FD-174A864A9B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86662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B384-F916-4BB8-B146-E0B783916C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EA25-49C7-49AB-B1FD-174A864A9B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25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89055-9D4B-4FD9-A61E-BAC993726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78746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B384-F916-4BB8-B146-E0B783916C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EA25-49C7-49AB-B1FD-174A864A9B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37850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B384-F916-4BB8-B146-E0B783916C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EA25-49C7-49AB-B1FD-174A864A9B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06017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B384-F916-4BB8-B146-E0B783916C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EA25-49C7-49AB-B1FD-174A864A9B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27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C3DFAD-F373-428E-BAB8-30DBDFDEED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8196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1" y="27317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29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3B02-55F7-4C1F-A1FB-5E3851CD90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347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7" y="1600229"/>
            <a:ext cx="4381501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9"/>
            <a:ext cx="4381501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4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9" indent="0">
              <a:buNone/>
              <a:defRPr sz="2800"/>
            </a:lvl2pPr>
            <a:lvl3pPr marL="913479" indent="0">
              <a:buNone/>
              <a:defRPr sz="2400"/>
            </a:lvl3pPr>
            <a:lvl4pPr marL="1370215" indent="0">
              <a:buNone/>
              <a:defRPr sz="2000"/>
            </a:lvl4pPr>
            <a:lvl5pPr marL="1826956" indent="0">
              <a:buNone/>
              <a:defRPr sz="2000"/>
            </a:lvl5pPr>
            <a:lvl6pPr marL="2283691" indent="0">
              <a:buNone/>
              <a:defRPr sz="2000"/>
            </a:lvl6pPr>
            <a:lvl7pPr marL="2740430" indent="0">
              <a:buNone/>
              <a:defRPr sz="2000"/>
            </a:lvl7pPr>
            <a:lvl8pPr marL="3197168" indent="0">
              <a:buNone/>
              <a:defRPr sz="2000"/>
            </a:lvl8pPr>
            <a:lvl9pPr marL="365391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BBCFE-591B-4686-BB2D-9CD247977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3222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B18D0-9E43-41BA-ABD6-60089F13BC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1316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5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4" y="27475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E65325-B281-4BCB-956F-DF53713A6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5638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7385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9107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197808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2852"/>
            <a:ext cx="8915400" cy="633840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825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18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18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31" y="155579"/>
            <a:ext cx="8915400" cy="357190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10065568" y="512769"/>
            <a:ext cx="528663" cy="380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defRPr/>
            </a:pPr>
            <a:fld id="{48236ACB-74A0-4A36-A034-ABC20BAB5B0A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6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1616" indent="0">
              <a:buNone/>
              <a:defRPr sz="1846" b="1"/>
            </a:lvl2pPr>
            <a:lvl3pPr marL="843232" indent="0">
              <a:buNone/>
              <a:defRPr sz="1662" b="1"/>
            </a:lvl3pPr>
            <a:lvl4pPr marL="1264845" indent="0">
              <a:buNone/>
              <a:defRPr sz="1477" b="1"/>
            </a:lvl4pPr>
            <a:lvl5pPr marL="1686463" indent="0">
              <a:buNone/>
              <a:defRPr sz="1477" b="1"/>
            </a:lvl5pPr>
            <a:lvl6pPr marL="2108075" indent="0">
              <a:buNone/>
              <a:defRPr sz="1477" b="1"/>
            </a:lvl6pPr>
            <a:lvl7pPr marL="2529691" indent="0">
              <a:buNone/>
              <a:defRPr sz="1477" b="1"/>
            </a:lvl7pPr>
            <a:lvl8pPr marL="2951306" indent="0">
              <a:buNone/>
              <a:defRPr sz="1477" b="1"/>
            </a:lvl8pPr>
            <a:lvl9pPr marL="3372925" indent="0">
              <a:buNone/>
              <a:defRPr sz="1477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1" y="1535113"/>
            <a:ext cx="437832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1616" indent="0">
              <a:buNone/>
              <a:defRPr sz="1846" b="1"/>
            </a:lvl2pPr>
            <a:lvl3pPr marL="843232" indent="0">
              <a:buNone/>
              <a:defRPr sz="1662" b="1"/>
            </a:lvl3pPr>
            <a:lvl4pPr marL="1264845" indent="0">
              <a:buNone/>
              <a:defRPr sz="1477" b="1"/>
            </a:lvl4pPr>
            <a:lvl5pPr marL="1686463" indent="0">
              <a:buNone/>
              <a:defRPr sz="1477" b="1"/>
            </a:lvl5pPr>
            <a:lvl6pPr marL="2108075" indent="0">
              <a:buNone/>
              <a:defRPr sz="1477" b="1"/>
            </a:lvl6pPr>
            <a:lvl7pPr marL="2529691" indent="0">
              <a:buNone/>
              <a:defRPr sz="1477" b="1"/>
            </a:lvl7pPr>
            <a:lvl8pPr marL="2951306" indent="0">
              <a:buNone/>
              <a:defRPr sz="1477" b="1"/>
            </a:lvl8pPr>
            <a:lvl9pPr marL="3372925" indent="0">
              <a:buNone/>
              <a:defRPr sz="1477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1" y="2174887"/>
            <a:ext cx="437832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08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ページ番号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スライド番号プレースホルダー 8"/>
          <p:cNvSpPr txBox="1">
            <a:spLocks/>
          </p:cNvSpPr>
          <p:nvPr userDrawn="1"/>
        </p:nvSpPr>
        <p:spPr>
          <a:xfrm>
            <a:off x="9273480" y="39539"/>
            <a:ext cx="558903" cy="36512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1FEFB0-3DAF-4218-88CC-DB4488EE1D3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7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6861C-7C86-4CF2-98E2-2E4C024ED3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6"/>
          <p:cNvCxnSpPr>
            <a:cxnSpLocks noChangeShapeType="1"/>
          </p:cNvCxnSpPr>
          <p:nvPr/>
        </p:nvCxnSpPr>
        <p:spPr bwMode="auto">
          <a:xfrm>
            <a:off x="0" y="3280641"/>
            <a:ext cx="9906000" cy="1588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470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853434" y="6487551"/>
            <a:ext cx="1019779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7AF958BC-15D6-46A0-A053-548AF8297FF2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7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8BC-15D6-46A0-A053-548AF8297F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940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9207918" y="44624"/>
            <a:ext cx="569626" cy="3897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DEC818-64E9-4DC2-8A6B-AC42F2DBDBA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8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27063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4792" y="-8649"/>
            <a:ext cx="8916469" cy="365816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 rIns="36000" bIns="36000" anchor="b"/>
          <a:lstStyle>
            <a:lvl1pPr>
              <a:defRPr sz="1100"/>
            </a:lvl1pPr>
          </a:lstStyle>
          <a:p>
            <a:pPr>
              <a:defRPr/>
            </a:pPr>
            <a:fld id="{0BF65BFD-F1AB-4785-83F3-14A6DE204A7C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475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9BFB-6F66-4440-AF0D-623DEBAEAFD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9207917" y="44624"/>
            <a:ext cx="569626" cy="3897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DEC818-64E9-4DC2-8A6B-AC42F2DBDBA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233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25408" y="499480"/>
            <a:ext cx="9864000" cy="7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9364306" y="120830"/>
            <a:ext cx="464347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40F853A-C3BB-4E44-91DF-427387352CA1}" type="slidenum">
              <a:rPr lang="en-US" altLang="ja-JP" sz="1400">
                <a:solidFill>
                  <a:prstClr val="black"/>
                </a:solidFill>
                <a:latin typeface="Arial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4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7791" y="-24"/>
            <a:ext cx="4110421" cy="523220"/>
          </a:xfrm>
        </p:spPr>
        <p:txBody>
          <a:bodyPr wrap="none">
            <a:spAutoFit/>
          </a:bodyPr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CFE6-E3C6-4D99-9593-DB4A67647AE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530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6"/>
          <p:cNvCxnSpPr>
            <a:cxnSpLocks noChangeShapeType="1"/>
          </p:cNvCxnSpPr>
          <p:nvPr/>
        </p:nvCxnSpPr>
        <p:spPr bwMode="auto">
          <a:xfrm>
            <a:off x="0" y="3280641"/>
            <a:ext cx="9906000" cy="1588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87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780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27065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4793" y="-8649"/>
            <a:ext cx="8916469" cy="365816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 rIns="36000" bIns="36000" anchor="b"/>
          <a:lstStyle>
            <a:lvl1pPr>
              <a:defRPr sz="1100"/>
            </a:lvl1pPr>
          </a:lstStyle>
          <a:p>
            <a:pPr>
              <a:defRPr/>
            </a:pPr>
            <a:fld id="{0BF65BFD-F1AB-4785-83F3-14A6DE204A7C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944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9207918" y="44624"/>
            <a:ext cx="569626" cy="3897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DEC818-64E9-4DC2-8A6B-AC42F2DBDBA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5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9BFB-6F66-4440-AF0D-623DEBAEAFD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9207917" y="44624"/>
            <a:ext cx="569626" cy="3897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DEC818-64E9-4DC2-8A6B-AC42F2DBDBA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72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25408" y="499480"/>
            <a:ext cx="9864000" cy="7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9364306" y="120830"/>
            <a:ext cx="464347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40F853A-C3BB-4E44-91DF-427387352CA1}" type="slidenum">
              <a:rPr lang="en-US" altLang="ja-JP" sz="1400">
                <a:solidFill>
                  <a:prstClr val="black"/>
                </a:solidFill>
                <a:latin typeface="Arial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4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7791" y="-24"/>
            <a:ext cx="4110421" cy="523220"/>
          </a:xfrm>
        </p:spPr>
        <p:txBody>
          <a:bodyPr wrap="none">
            <a:spAutoFit/>
          </a:bodyPr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CFE6-E3C6-4D99-9593-DB4A67647AE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34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6"/>
          <p:cNvCxnSpPr>
            <a:cxnSpLocks noChangeShapeType="1"/>
          </p:cNvCxnSpPr>
          <p:nvPr/>
        </p:nvCxnSpPr>
        <p:spPr bwMode="auto">
          <a:xfrm>
            <a:off x="0" y="3280641"/>
            <a:ext cx="9906000" cy="1588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337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27065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4793" y="-8649"/>
            <a:ext cx="8916469" cy="365816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 rIns="36000" bIns="36000" anchor="b"/>
          <a:lstStyle>
            <a:lvl1pPr>
              <a:defRPr sz="1100"/>
            </a:lvl1pPr>
          </a:lstStyle>
          <a:p>
            <a:pPr>
              <a:defRPr/>
            </a:pPr>
            <a:fld id="{0BF65BFD-F1AB-4785-83F3-14A6DE204A7C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961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9207918" y="44624"/>
            <a:ext cx="569626" cy="3897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DEC818-64E9-4DC2-8A6B-AC42F2DBDBA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1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9BFB-6F66-4440-AF0D-623DEBAEAFD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9207917" y="44624"/>
            <a:ext cx="569626" cy="3897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DEC818-64E9-4DC2-8A6B-AC42F2DBDBA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1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25408" y="499480"/>
            <a:ext cx="9864000" cy="7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9364306" y="120830"/>
            <a:ext cx="464347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40F853A-C3BB-4E44-91DF-427387352CA1}" type="slidenum">
              <a:rPr lang="en-US" altLang="ja-JP" sz="1400">
                <a:solidFill>
                  <a:prstClr val="black"/>
                </a:solidFill>
                <a:latin typeface="Arial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4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7791" y="-24"/>
            <a:ext cx="4110421" cy="523220"/>
          </a:xfrm>
        </p:spPr>
        <p:txBody>
          <a:bodyPr wrap="none">
            <a:spAutoFit/>
          </a:bodyPr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CFE6-E3C6-4D99-9593-DB4A67647AE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90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6"/>
          <p:cNvCxnSpPr>
            <a:cxnSpLocks noChangeShapeType="1"/>
          </p:cNvCxnSpPr>
          <p:nvPr/>
        </p:nvCxnSpPr>
        <p:spPr bwMode="auto">
          <a:xfrm>
            <a:off x="0" y="3280641"/>
            <a:ext cx="9906000" cy="1588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622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623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27065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4793" y="-8649"/>
            <a:ext cx="8916469" cy="365816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 rIns="36000" bIns="36000" anchor="b"/>
          <a:lstStyle>
            <a:lvl1pPr>
              <a:defRPr sz="1100"/>
            </a:lvl1pPr>
          </a:lstStyle>
          <a:p>
            <a:pPr>
              <a:defRPr/>
            </a:pPr>
            <a:fld id="{0BF65BFD-F1AB-4785-83F3-14A6DE204A7C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719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9207918" y="44624"/>
            <a:ext cx="569626" cy="3897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DEC818-64E9-4DC2-8A6B-AC42F2DBDBA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9BFB-6F66-4440-AF0D-623DEBAEAFD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9207917" y="44624"/>
            <a:ext cx="569626" cy="3897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DEC818-64E9-4DC2-8A6B-AC42F2DBDBA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58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25408" y="499480"/>
            <a:ext cx="9864000" cy="7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9364306" y="120830"/>
            <a:ext cx="464347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40F853A-C3BB-4E44-91DF-427387352CA1}" type="slidenum">
              <a:rPr lang="en-US" altLang="ja-JP" sz="1400">
                <a:solidFill>
                  <a:prstClr val="black"/>
                </a:solidFill>
                <a:latin typeface="Arial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4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7791" y="-24"/>
            <a:ext cx="4110421" cy="523220"/>
          </a:xfrm>
        </p:spPr>
        <p:txBody>
          <a:bodyPr wrap="none">
            <a:spAutoFit/>
          </a:bodyPr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CFE6-E3C6-4D99-9593-DB4A67647AE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74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6"/>
          <p:cNvCxnSpPr>
            <a:cxnSpLocks noChangeShapeType="1"/>
          </p:cNvCxnSpPr>
          <p:nvPr/>
        </p:nvCxnSpPr>
        <p:spPr bwMode="auto">
          <a:xfrm>
            <a:off x="0" y="3280641"/>
            <a:ext cx="9906000" cy="1588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78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27065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4793" y="-8649"/>
            <a:ext cx="8916469" cy="365816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 rIns="36000" bIns="36000" anchor="b"/>
          <a:lstStyle>
            <a:lvl1pPr>
              <a:defRPr sz="1100"/>
            </a:lvl1pPr>
          </a:lstStyle>
          <a:p>
            <a:pPr>
              <a:defRPr/>
            </a:pPr>
            <a:fld id="{0BF65BFD-F1AB-4785-83F3-14A6DE204A7C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476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9207918" y="44624"/>
            <a:ext cx="569626" cy="3897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DEC818-64E9-4DC2-8A6B-AC42F2DBDBA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64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9BFB-6F66-4440-AF0D-623DEBAEAFD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9207917" y="44624"/>
            <a:ext cx="569626" cy="3897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DEC818-64E9-4DC2-8A6B-AC42F2DBDBA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285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25408" y="499480"/>
            <a:ext cx="9864000" cy="7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9364306" y="120830"/>
            <a:ext cx="464347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40F853A-C3BB-4E44-91DF-427387352CA1}" type="slidenum">
              <a:rPr lang="en-US" altLang="ja-JP" sz="1400">
                <a:solidFill>
                  <a:prstClr val="black"/>
                </a:solidFill>
                <a:latin typeface="Arial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4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7791" y="-24"/>
            <a:ext cx="4110421" cy="523220"/>
          </a:xfrm>
        </p:spPr>
        <p:txBody>
          <a:bodyPr wrap="none">
            <a:spAutoFit/>
          </a:bodyPr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CFE6-E3C6-4D99-9593-DB4A67647AE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24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6"/>
          <p:cNvCxnSpPr>
            <a:cxnSpLocks noChangeShapeType="1"/>
          </p:cNvCxnSpPr>
          <p:nvPr/>
        </p:nvCxnSpPr>
        <p:spPr bwMode="auto">
          <a:xfrm>
            <a:off x="0" y="3280641"/>
            <a:ext cx="9906000" cy="1588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90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2" y="273181"/>
            <a:ext cx="553720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31"/>
            <a:ext cx="3259138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616" indent="0">
              <a:buNone/>
              <a:defRPr sz="1108"/>
            </a:lvl2pPr>
            <a:lvl3pPr marL="843232" indent="0">
              <a:buNone/>
              <a:defRPr sz="923"/>
            </a:lvl3pPr>
            <a:lvl4pPr marL="1264845" indent="0">
              <a:buNone/>
              <a:defRPr sz="831"/>
            </a:lvl4pPr>
            <a:lvl5pPr marL="1686463" indent="0">
              <a:buNone/>
              <a:defRPr sz="831"/>
            </a:lvl5pPr>
            <a:lvl6pPr marL="2108075" indent="0">
              <a:buNone/>
              <a:defRPr sz="831"/>
            </a:lvl6pPr>
            <a:lvl7pPr marL="2529691" indent="0">
              <a:buNone/>
              <a:defRPr sz="831"/>
            </a:lvl7pPr>
            <a:lvl8pPr marL="2951306" indent="0">
              <a:buNone/>
              <a:defRPr sz="831"/>
            </a:lvl8pPr>
            <a:lvl9pPr marL="3372925" indent="0">
              <a:buNone/>
              <a:defRPr sz="83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334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27065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4793" y="-8649"/>
            <a:ext cx="8916469" cy="365816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 rIns="36000" bIns="36000" anchor="b"/>
          <a:lstStyle>
            <a:lvl1pPr>
              <a:defRPr sz="1100"/>
            </a:lvl1pPr>
          </a:lstStyle>
          <a:p>
            <a:pPr>
              <a:defRPr/>
            </a:pPr>
            <a:fld id="{0BF65BFD-F1AB-4785-83F3-14A6DE204A7C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726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9207918" y="44624"/>
            <a:ext cx="569626" cy="3897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DEC818-64E9-4DC2-8A6B-AC42F2DBDBA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55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9BFB-6F66-4440-AF0D-623DEBAEAFD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9207917" y="44624"/>
            <a:ext cx="569626" cy="3897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DEC818-64E9-4DC2-8A6B-AC42F2DBDBA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25408" y="499480"/>
            <a:ext cx="9864000" cy="7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9364306" y="120830"/>
            <a:ext cx="464347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40F853A-C3BB-4E44-91DF-427387352CA1}" type="slidenum">
              <a:rPr lang="en-US" altLang="ja-JP" sz="1400">
                <a:solidFill>
                  <a:prstClr val="black"/>
                </a:solidFill>
                <a:latin typeface="Arial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4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7791" y="-24"/>
            <a:ext cx="4110421" cy="523220"/>
          </a:xfrm>
        </p:spPr>
        <p:txBody>
          <a:bodyPr wrap="none">
            <a:spAutoFit/>
          </a:bodyPr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CFE6-E3C6-4D99-9593-DB4A67647AE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804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6"/>
          <p:cNvCxnSpPr>
            <a:cxnSpLocks noChangeShapeType="1"/>
          </p:cNvCxnSpPr>
          <p:nvPr/>
        </p:nvCxnSpPr>
        <p:spPr bwMode="auto">
          <a:xfrm>
            <a:off x="0" y="3280641"/>
            <a:ext cx="9906000" cy="1588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429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27065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4793" y="-8649"/>
            <a:ext cx="8916469" cy="365816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 rIns="36000" bIns="36000" anchor="b"/>
          <a:lstStyle>
            <a:lvl1pPr>
              <a:defRPr sz="1100"/>
            </a:lvl1pPr>
          </a:lstStyle>
          <a:p>
            <a:pPr>
              <a:defRPr/>
            </a:pPr>
            <a:fld id="{0BF65BFD-F1AB-4785-83F3-14A6DE204A7C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756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9207918" y="44624"/>
            <a:ext cx="569626" cy="3897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DEC818-64E9-4DC2-8A6B-AC42F2DBDBA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7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9BFB-6F66-4440-AF0D-623DEBAEAFD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9207917" y="44624"/>
            <a:ext cx="569626" cy="3897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DEC818-64E9-4DC2-8A6B-AC42F2DBDBA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867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25408" y="499480"/>
            <a:ext cx="9864000" cy="7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9364306" y="120830"/>
            <a:ext cx="464347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40F853A-C3BB-4E44-91DF-427387352CA1}" type="slidenum">
              <a:rPr lang="en-US" altLang="ja-JP" sz="1400">
                <a:solidFill>
                  <a:prstClr val="black"/>
                </a:solidFill>
                <a:latin typeface="Arial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4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7791" y="-24"/>
            <a:ext cx="4110421" cy="523220"/>
          </a:xfrm>
        </p:spPr>
        <p:txBody>
          <a:bodyPr wrap="none">
            <a:spAutoFit/>
          </a:bodyPr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CFE6-E3C6-4D99-9593-DB4A67647AE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207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6"/>
          <p:cNvCxnSpPr>
            <a:cxnSpLocks noChangeShapeType="1"/>
          </p:cNvCxnSpPr>
          <p:nvPr/>
        </p:nvCxnSpPr>
        <p:spPr bwMode="auto">
          <a:xfrm>
            <a:off x="0" y="3280641"/>
            <a:ext cx="9906000" cy="1588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444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616" indent="0">
              <a:buNone/>
              <a:defRPr sz="2585"/>
            </a:lvl2pPr>
            <a:lvl3pPr marL="843232" indent="0">
              <a:buNone/>
              <a:defRPr sz="2215"/>
            </a:lvl3pPr>
            <a:lvl4pPr marL="1264845" indent="0">
              <a:buNone/>
              <a:defRPr sz="1846"/>
            </a:lvl4pPr>
            <a:lvl5pPr marL="1686463" indent="0">
              <a:buNone/>
              <a:defRPr sz="1846"/>
            </a:lvl5pPr>
            <a:lvl6pPr marL="2108075" indent="0">
              <a:buNone/>
              <a:defRPr sz="1846"/>
            </a:lvl6pPr>
            <a:lvl7pPr marL="2529691" indent="0">
              <a:buNone/>
              <a:defRPr sz="1846"/>
            </a:lvl7pPr>
            <a:lvl8pPr marL="2951306" indent="0">
              <a:buNone/>
              <a:defRPr sz="1846"/>
            </a:lvl8pPr>
            <a:lvl9pPr marL="3372925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1616" indent="0">
              <a:buNone/>
              <a:defRPr sz="1108"/>
            </a:lvl2pPr>
            <a:lvl3pPr marL="843232" indent="0">
              <a:buNone/>
              <a:defRPr sz="923"/>
            </a:lvl3pPr>
            <a:lvl4pPr marL="1264845" indent="0">
              <a:buNone/>
              <a:defRPr sz="831"/>
            </a:lvl4pPr>
            <a:lvl5pPr marL="1686463" indent="0">
              <a:buNone/>
              <a:defRPr sz="831"/>
            </a:lvl5pPr>
            <a:lvl6pPr marL="2108075" indent="0">
              <a:buNone/>
              <a:defRPr sz="831"/>
            </a:lvl6pPr>
            <a:lvl7pPr marL="2529691" indent="0">
              <a:buNone/>
              <a:defRPr sz="831"/>
            </a:lvl7pPr>
            <a:lvl8pPr marL="2951306" indent="0">
              <a:buNone/>
              <a:defRPr sz="831"/>
            </a:lvl8pPr>
            <a:lvl9pPr marL="3372925" indent="0">
              <a:buNone/>
              <a:defRPr sz="83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969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27065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4793" y="-8649"/>
            <a:ext cx="8916469" cy="365816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 rIns="36000" bIns="36000" anchor="b"/>
          <a:lstStyle>
            <a:lvl1pPr>
              <a:defRPr sz="1100"/>
            </a:lvl1pPr>
          </a:lstStyle>
          <a:p>
            <a:pPr>
              <a:defRPr/>
            </a:pPr>
            <a:fld id="{0BF65BFD-F1AB-4785-83F3-14A6DE204A7C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388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9207918" y="44624"/>
            <a:ext cx="569626" cy="3897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DEC818-64E9-4DC2-8A6B-AC42F2DBDBA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16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9" y="2130624"/>
            <a:ext cx="8420101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1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F91635-9588-49BE-AAA4-28C4730D5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29681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093AD-C687-4D7A-B9E0-8D2106E4FB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27360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2" y="4407087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2" y="2906770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47EB1-B0AF-4294-9CE6-9D381E622B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73266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6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D829A-A3B1-486A-98FB-17F0D15D43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47027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0" y="2174887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1E10B-2882-4CE7-8ADD-F8187B375C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628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89055-9D4B-4FD9-A61E-BAC993726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01820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C3DFAD-F373-428E-BAB8-30DBDFDEED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28090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1" y="27317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29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3B02-55F7-4C1F-A1FB-5E3851CD90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78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3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19" Type="http://schemas.openxmlformats.org/officeDocument/2006/relationships/theme" Target="../theme/theme16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89.xml"/><Relationship Id="rId19" Type="http://schemas.openxmlformats.org/officeDocument/2006/relationships/theme" Target="../theme/theme17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18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17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199.xml"/><Relationship Id="rId16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07.xml"/><Relationship Id="rId19" Type="http://schemas.openxmlformats.org/officeDocument/2006/relationships/theme" Target="../theme/theme18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18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17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17.xml"/><Relationship Id="rId16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25.xml"/><Relationship Id="rId19" Type="http://schemas.openxmlformats.org/officeDocument/2006/relationships/theme" Target="../theme/theme19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slideLayout" Target="../slideLayouts/slideLayout246.xml"/><Relationship Id="rId18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43.xml"/><Relationship Id="rId19" Type="http://schemas.openxmlformats.org/officeDocument/2006/relationships/theme" Target="../theme/theme20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slideLayout" Target="../slideLayouts/slideLayout264.xml"/><Relationship Id="rId18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17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53.xml"/><Relationship Id="rId16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61.xml"/><Relationship Id="rId19" Type="http://schemas.openxmlformats.org/officeDocument/2006/relationships/theme" Target="../theme/theme2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4" Type="http://schemas.openxmlformats.org/officeDocument/2006/relationships/slideLayout" Target="../slideLayouts/slideLayout26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slideLayout" Target="../slideLayouts/slideLayout282.xml"/><Relationship Id="rId18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17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71.xml"/><Relationship Id="rId16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79.xml"/><Relationship Id="rId19" Type="http://schemas.openxmlformats.org/officeDocument/2006/relationships/theme" Target="../theme/theme22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slideLayout" Target="../slideLayouts/slideLayout28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slideLayout" Target="../slideLayouts/slideLayout300.xml"/><Relationship Id="rId18" Type="http://schemas.openxmlformats.org/officeDocument/2006/relationships/theme" Target="../theme/theme23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13" Type="http://schemas.openxmlformats.org/officeDocument/2006/relationships/slideLayout" Target="../slideLayouts/slideLayout317.xml"/><Relationship Id="rId18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11.xml"/><Relationship Id="rId12" Type="http://schemas.openxmlformats.org/officeDocument/2006/relationships/slideLayout" Target="../slideLayouts/slideLayout316.xml"/><Relationship Id="rId17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06.xml"/><Relationship Id="rId16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09.xml"/><Relationship Id="rId1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14.xml"/><Relationship Id="rId19" Type="http://schemas.openxmlformats.org/officeDocument/2006/relationships/theme" Target="../theme/theme24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Relationship Id="rId14" Type="http://schemas.openxmlformats.org/officeDocument/2006/relationships/slideLayout" Target="../slideLayouts/slideLayout31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13" Type="http://schemas.openxmlformats.org/officeDocument/2006/relationships/slideLayout" Target="../slideLayouts/slideLayout335.xml"/><Relationship Id="rId18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slideLayout" Target="../slideLayouts/slideLayout334.xml"/><Relationship Id="rId17" Type="http://schemas.openxmlformats.org/officeDocument/2006/relationships/slideLayout" Target="../slideLayouts/slideLayout339.xml"/><Relationship Id="rId2" Type="http://schemas.openxmlformats.org/officeDocument/2006/relationships/slideLayout" Target="../slideLayouts/slideLayout324.xml"/><Relationship Id="rId16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32.xml"/><Relationship Id="rId19" Type="http://schemas.openxmlformats.org/officeDocument/2006/relationships/theme" Target="../theme/theme25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Relationship Id="rId14" Type="http://schemas.openxmlformats.org/officeDocument/2006/relationships/slideLayout" Target="../slideLayouts/slideLayout33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13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slideLayout" Target="../slideLayouts/slideLayout352.xml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5" Type="http://schemas.openxmlformats.org/officeDocument/2006/relationships/theme" Target="../theme/theme26.xml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Relationship Id="rId14" Type="http://schemas.openxmlformats.org/officeDocument/2006/relationships/slideLayout" Target="../slideLayouts/slideLayout354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5" Type="http://schemas.openxmlformats.org/officeDocument/2006/relationships/theme" Target="../theme/theme28.xml"/><Relationship Id="rId4" Type="http://schemas.openxmlformats.org/officeDocument/2006/relationships/slideLayout" Target="../slideLayouts/slideLayout36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12" y="274639"/>
            <a:ext cx="8915400" cy="1143000"/>
          </a:xfrm>
          <a:prstGeom prst="rect">
            <a:avLst/>
          </a:prstGeom>
        </p:spPr>
        <p:txBody>
          <a:bodyPr vert="horz" lIns="91346" tIns="45676" rIns="91346" bIns="45676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12" y="1600229"/>
            <a:ext cx="8915400" cy="4525963"/>
          </a:xfrm>
          <a:prstGeom prst="rect">
            <a:avLst/>
          </a:prstGeom>
        </p:spPr>
        <p:txBody>
          <a:bodyPr vert="horz" lIns="91346" tIns="45676" rIns="91346" bIns="45676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31" y="6356577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610" y="6356577"/>
            <a:ext cx="3136901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2" y="6356577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4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843232" rtl="0" eaLnBrk="1" latinLnBrk="0" hangingPunct="1"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209" indent="-316209" algn="l" defTabSz="843232" rtl="0" eaLnBrk="1" latinLnBrk="0" hangingPunct="1">
        <a:spcBef>
          <a:spcPct val="20000"/>
        </a:spcBef>
        <a:buFont typeface="Arial" pitchFamily="34" charset="0"/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125" indent="-263510" algn="l" defTabSz="843232" rtl="0" eaLnBrk="1" latinLnBrk="0" hangingPunct="1">
        <a:spcBef>
          <a:spcPct val="20000"/>
        </a:spcBef>
        <a:buFont typeface="Arial" pitchFamily="34" charset="0"/>
        <a:buChar char="–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4039" indent="-210807" algn="l" defTabSz="843232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5653" indent="-210807" algn="l" defTabSz="843232" rtl="0" eaLnBrk="1" latinLnBrk="0" hangingPunct="1">
        <a:spcBef>
          <a:spcPct val="20000"/>
        </a:spcBef>
        <a:buFont typeface="Arial" pitchFamily="34" charset="0"/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7268" indent="-210807" algn="l" defTabSz="843232" rtl="0" eaLnBrk="1" latinLnBrk="0" hangingPunct="1">
        <a:spcBef>
          <a:spcPct val="20000"/>
        </a:spcBef>
        <a:buFont typeface="Arial" pitchFamily="34" charset="0"/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18887" indent="-210807" algn="l" defTabSz="843232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0500" indent="-210807" algn="l" defTabSz="843232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2115" indent="-210807" algn="l" defTabSz="843232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3728" indent="-210807" algn="l" defTabSz="843232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616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232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4845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6463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8075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29691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1306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2925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8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8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8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6861C-7C86-4CF2-98E2-2E4C024ED32C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8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8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8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8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6861C-7C86-4CF2-98E2-2E4C024ED32C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0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9274175" y="0"/>
            <a:ext cx="625475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97ED7679-5968-4860-A5A3-ED6D058F82D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1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01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9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5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6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8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1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9274175" y="0"/>
            <a:ext cx="625475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97ED7679-5968-4860-A5A3-ED6D058F82D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0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  <p:sldLayoutId id="2147484279" r:id="rId13"/>
    <p:sldLayoutId id="2147484280" r:id="rId14"/>
    <p:sldLayoutId id="2147484281" r:id="rId15"/>
    <p:sldLayoutId id="2147484282" r:id="rId16"/>
    <p:sldLayoutId id="2147484283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01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9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5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6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8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1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9274175" y="0"/>
            <a:ext cx="625475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97ED7679-5968-4860-A5A3-ED6D058F82D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8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01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9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5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6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8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1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9274175" y="0"/>
            <a:ext cx="625475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97ED7679-5968-4860-A5A3-ED6D058F82D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4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  <p:sldLayoutId id="2147484317" r:id="rId13"/>
    <p:sldLayoutId id="2147484318" r:id="rId14"/>
    <p:sldLayoutId id="2147484319" r:id="rId15"/>
    <p:sldLayoutId id="2147484320" r:id="rId16"/>
    <p:sldLayoutId id="2147484321" r:id="rId17"/>
    <p:sldLayoutId id="2147484322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01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9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5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6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8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1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9274175" y="0"/>
            <a:ext cx="625475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97ED7679-5968-4860-A5A3-ED6D058F82D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  <p:sldLayoutId id="2147484336" r:id="rId13"/>
    <p:sldLayoutId id="2147484337" r:id="rId14"/>
    <p:sldLayoutId id="2147484338" r:id="rId15"/>
    <p:sldLayoutId id="2147484339" r:id="rId16"/>
    <p:sldLayoutId id="2147484340" r:id="rId17"/>
    <p:sldLayoutId id="2147484341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01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9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5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6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8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1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9274175" y="0"/>
            <a:ext cx="625475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97ED7679-5968-4860-A5A3-ED6D058F82D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9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01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9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5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6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8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1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9274175" y="0"/>
            <a:ext cx="625475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97ED7679-5968-4860-A5A3-ED6D058F82D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7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  <p:sldLayoutId id="2147484391" r:id="rId16"/>
    <p:sldLayoutId id="2147484392" r:id="rId17"/>
    <p:sldLayoutId id="2147484393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01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9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5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6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8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1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9274175" y="0"/>
            <a:ext cx="625475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97ED7679-5968-4860-A5A3-ED6D058F82D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9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8" r:id="rId14"/>
    <p:sldLayoutId id="2147484409" r:id="rId15"/>
    <p:sldLayoutId id="2147484410" r:id="rId16"/>
    <p:sldLayoutId id="2147484411" r:id="rId17"/>
    <p:sldLayoutId id="2147484412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01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9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5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6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8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1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9274175" y="0"/>
            <a:ext cx="625475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97ED7679-5968-4860-A5A3-ED6D058F82D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1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01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9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5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6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8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1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9274175" y="0"/>
            <a:ext cx="625475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97ED7679-5968-4860-A5A3-ED6D058F82D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4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  <p:sldLayoutId id="2147484425" r:id="rId12"/>
    <p:sldLayoutId id="2147484426" r:id="rId13"/>
    <p:sldLayoutId id="2147484427" r:id="rId14"/>
    <p:sldLayoutId id="2147484428" r:id="rId15"/>
    <p:sldLayoutId id="2147484429" r:id="rId16"/>
    <p:sldLayoutId id="2147484430" r:id="rId17"/>
    <p:sldLayoutId id="2147484431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01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9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5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6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8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1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9274175" y="0"/>
            <a:ext cx="625475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97ED7679-5968-4860-A5A3-ED6D058F82D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  <p:sldLayoutId id="2147484445" r:id="rId13"/>
    <p:sldLayoutId id="2147484446" r:id="rId14"/>
    <p:sldLayoutId id="2147484447" r:id="rId15"/>
    <p:sldLayoutId id="2147484448" r:id="rId16"/>
    <p:sldLayoutId id="2147484449" r:id="rId17"/>
    <p:sldLayoutId id="2147484450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01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9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5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6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8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1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9274175" y="0"/>
            <a:ext cx="625475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97ED7679-5968-4860-A5A3-ED6D058F82D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7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  <p:sldLayoutId id="2147484463" r:id="rId12"/>
    <p:sldLayoutId id="2147484464" r:id="rId13"/>
    <p:sldLayoutId id="2147484465" r:id="rId14"/>
    <p:sldLayoutId id="2147484466" r:id="rId15"/>
    <p:sldLayoutId id="2147484467" r:id="rId16"/>
    <p:sldLayoutId id="2147484468" r:id="rId17"/>
    <p:sldLayoutId id="214748446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01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9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5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6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8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1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9274175" y="0"/>
            <a:ext cx="625475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97ED7679-5968-4860-A5A3-ED6D058F82D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  <p:sldLayoutId id="2147484482" r:id="rId12"/>
    <p:sldLayoutId id="2147484483" r:id="rId13"/>
    <p:sldLayoutId id="2147484484" r:id="rId14"/>
    <p:sldLayoutId id="2147484485" r:id="rId15"/>
    <p:sldLayoutId id="2147484486" r:id="rId16"/>
    <p:sldLayoutId id="214748448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01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9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5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6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8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1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9274175" y="0"/>
            <a:ext cx="625475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97ED7679-5968-4860-A5A3-ED6D058F82D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2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  <p:sldLayoutId id="2147484501" r:id="rId12"/>
    <p:sldLayoutId id="2147484502" r:id="rId13"/>
    <p:sldLayoutId id="2147484503" r:id="rId14"/>
    <p:sldLayoutId id="2147484504" r:id="rId15"/>
    <p:sldLayoutId id="2147484505" r:id="rId16"/>
    <p:sldLayoutId id="2147484506" r:id="rId17"/>
    <p:sldLayoutId id="2147484507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01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9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5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6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8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1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9274175" y="0"/>
            <a:ext cx="625475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97ED7679-5968-4860-A5A3-ED6D058F82D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8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  <p:sldLayoutId id="2147484520" r:id="rId12"/>
    <p:sldLayoutId id="2147484521" r:id="rId13"/>
    <p:sldLayoutId id="2147484522" r:id="rId14"/>
    <p:sldLayoutId id="2147484523" r:id="rId15"/>
    <p:sldLayoutId id="2147484524" r:id="rId16"/>
    <p:sldLayoutId id="2147484525" r:id="rId17"/>
    <p:sldLayoutId id="2147484526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01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9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5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6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8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1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12" y="274639"/>
            <a:ext cx="8915400" cy="1143000"/>
          </a:xfrm>
          <a:prstGeom prst="rect">
            <a:avLst/>
          </a:prstGeom>
        </p:spPr>
        <p:txBody>
          <a:bodyPr vert="horz" lIns="91346" tIns="45676" rIns="91346" bIns="45676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12" y="1600229"/>
            <a:ext cx="8915400" cy="4525963"/>
          </a:xfrm>
          <a:prstGeom prst="rect">
            <a:avLst/>
          </a:prstGeom>
        </p:spPr>
        <p:txBody>
          <a:bodyPr vert="horz" lIns="91346" tIns="45676" rIns="91346" bIns="45676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31" y="6356577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610" y="6356577"/>
            <a:ext cx="3136901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2" y="6356577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D1E8BE-2227-49B1-8D14-4BC9216DB8BD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7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  <p:sldLayoutId id="2147484637" r:id="rId13"/>
    <p:sldLayoutId id="2147484638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843232" rtl="0" eaLnBrk="1" latinLnBrk="0" hangingPunct="1"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209" indent="-316209" algn="l" defTabSz="843232" rtl="0" eaLnBrk="1" latinLnBrk="0" hangingPunct="1">
        <a:spcBef>
          <a:spcPct val="20000"/>
        </a:spcBef>
        <a:buFont typeface="Arial" pitchFamily="34" charset="0"/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125" indent="-263510" algn="l" defTabSz="843232" rtl="0" eaLnBrk="1" latinLnBrk="0" hangingPunct="1">
        <a:spcBef>
          <a:spcPct val="20000"/>
        </a:spcBef>
        <a:buFont typeface="Arial" pitchFamily="34" charset="0"/>
        <a:buChar char="–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4039" indent="-210807" algn="l" defTabSz="843232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5653" indent="-210807" algn="l" defTabSz="843232" rtl="0" eaLnBrk="1" latinLnBrk="0" hangingPunct="1">
        <a:spcBef>
          <a:spcPct val="20000"/>
        </a:spcBef>
        <a:buFont typeface="Arial" pitchFamily="34" charset="0"/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7268" indent="-210807" algn="l" defTabSz="843232" rtl="0" eaLnBrk="1" latinLnBrk="0" hangingPunct="1">
        <a:spcBef>
          <a:spcPct val="20000"/>
        </a:spcBef>
        <a:buFont typeface="Arial" pitchFamily="34" charset="0"/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18887" indent="-210807" algn="l" defTabSz="843232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0500" indent="-210807" algn="l" defTabSz="843232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2115" indent="-210807" algn="l" defTabSz="843232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3728" indent="-210807" algn="l" defTabSz="843232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616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232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4845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6463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8075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29691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1306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2925" algn="l" defTabSz="84323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15" y="0"/>
            <a:ext cx="8915400" cy="442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15" y="797633"/>
            <a:ext cx="8915400" cy="578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33581" y="34889"/>
            <a:ext cx="554267" cy="32071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429">
                <a:solidFill>
                  <a:schemeClr val="tx1"/>
                </a:solidFill>
              </a:defRPr>
            </a:lvl1pPr>
          </a:lstStyle>
          <a:p>
            <a:pPr defTabSz="872812" fontAlgn="base">
              <a:spcBef>
                <a:spcPct val="0"/>
              </a:spcBef>
              <a:spcAft>
                <a:spcPct val="0"/>
              </a:spcAft>
            </a:pPr>
            <a:fld id="{0AD1E8BE-2227-49B1-8D14-4BC9216DB8BD}" type="slidenum">
              <a:rPr lang="ja-JP" altLang="en-US" smtClean="0">
                <a:solidFill>
                  <a:prstClr val="black"/>
                </a:solidFill>
                <a:latin typeface="Arial" charset="0"/>
              </a:rPr>
              <a:pPr defTabSz="87281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7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44229" rtl="0" eaLnBrk="1" latinLnBrk="0" hangingPunct="1">
        <a:spcBef>
          <a:spcPct val="0"/>
        </a:spcBef>
        <a:buNone/>
        <a:defRPr kumimoji="1" sz="2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86" indent="-316586" algn="l" defTabSz="844229" rtl="0" eaLnBrk="1" latinLnBrk="0" hangingPunct="1">
        <a:spcBef>
          <a:spcPct val="20000"/>
        </a:spcBef>
        <a:buFont typeface="Arial" pitchFamily="34" charset="0"/>
        <a:buChar char="•"/>
        <a:defRPr kumimoji="1"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63821" algn="l" defTabSz="844229" rtl="0" eaLnBrk="1" latinLnBrk="0" hangingPunct="1">
        <a:spcBef>
          <a:spcPct val="20000"/>
        </a:spcBef>
        <a:buFont typeface="Arial" pitchFamily="34" charset="0"/>
        <a:buChar char="–"/>
        <a:defRPr kumimoji="1" sz="2586" kern="1200">
          <a:solidFill>
            <a:schemeClr val="tx1"/>
          </a:solidFill>
          <a:latin typeface="+mn-lt"/>
          <a:ea typeface="+mn-ea"/>
          <a:cs typeface="+mn-cs"/>
        </a:defRPr>
      </a:lvl2pPr>
      <a:lvl3pPr marL="1055288" indent="-211058" algn="l" defTabSz="844229" rtl="0" eaLnBrk="1" latinLnBrk="0" hangingPunct="1">
        <a:spcBef>
          <a:spcPct val="20000"/>
        </a:spcBef>
        <a:buFont typeface="Arial" pitchFamily="34" charset="0"/>
        <a:buChar char="•"/>
        <a:defRPr kumimoji="1" sz="2216" kern="1200">
          <a:solidFill>
            <a:schemeClr val="tx1"/>
          </a:solidFill>
          <a:latin typeface="+mn-lt"/>
          <a:ea typeface="+mn-ea"/>
          <a:cs typeface="+mn-cs"/>
        </a:defRPr>
      </a:lvl3pPr>
      <a:lvl4pPr marL="1477402" indent="-211058" algn="l" defTabSz="844229" rtl="0" eaLnBrk="1" latinLnBrk="0" hangingPunct="1">
        <a:spcBef>
          <a:spcPct val="20000"/>
        </a:spcBef>
        <a:buFont typeface="Arial" pitchFamily="34" charset="0"/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517" indent="-211058" algn="l" defTabSz="844229" rtl="0" eaLnBrk="1" latinLnBrk="0" hangingPunct="1">
        <a:spcBef>
          <a:spcPct val="20000"/>
        </a:spcBef>
        <a:buFont typeface="Arial" pitchFamily="34" charset="0"/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632" indent="-211058" algn="l" defTabSz="844229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7" indent="-211058" algn="l" defTabSz="844229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862" indent="-211058" algn="l" defTabSz="844229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977" indent="-211058" algn="l" defTabSz="844229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2115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4229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6345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8460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10574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2689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4803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6919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15" y="0"/>
            <a:ext cx="8915400" cy="442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15" y="797633"/>
            <a:ext cx="8915400" cy="578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33581" y="34889"/>
            <a:ext cx="554267" cy="32071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429">
                <a:solidFill>
                  <a:schemeClr val="tx1"/>
                </a:solidFill>
              </a:defRPr>
            </a:lvl1pPr>
          </a:lstStyle>
          <a:p>
            <a:pPr defTabSz="872812" fontAlgn="base">
              <a:spcBef>
                <a:spcPct val="0"/>
              </a:spcBef>
              <a:spcAft>
                <a:spcPct val="0"/>
              </a:spcAft>
            </a:pPr>
            <a:fld id="{0AD1E8BE-2227-49B1-8D14-4BC9216DB8BD}" type="slidenum">
              <a:rPr lang="ja-JP" altLang="en-US" smtClean="0">
                <a:solidFill>
                  <a:prstClr val="black"/>
                </a:solidFill>
                <a:latin typeface="Arial" charset="0"/>
              </a:rPr>
              <a:pPr defTabSz="87281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8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44229" rtl="0" eaLnBrk="1" latinLnBrk="0" hangingPunct="1">
        <a:spcBef>
          <a:spcPct val="0"/>
        </a:spcBef>
        <a:buNone/>
        <a:defRPr kumimoji="1" sz="2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86" indent="-316586" algn="l" defTabSz="844229" rtl="0" eaLnBrk="1" latinLnBrk="0" hangingPunct="1">
        <a:spcBef>
          <a:spcPct val="20000"/>
        </a:spcBef>
        <a:buFont typeface="Arial" pitchFamily="34" charset="0"/>
        <a:buChar char="•"/>
        <a:defRPr kumimoji="1"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63821" algn="l" defTabSz="844229" rtl="0" eaLnBrk="1" latinLnBrk="0" hangingPunct="1">
        <a:spcBef>
          <a:spcPct val="20000"/>
        </a:spcBef>
        <a:buFont typeface="Arial" pitchFamily="34" charset="0"/>
        <a:buChar char="–"/>
        <a:defRPr kumimoji="1" sz="2586" kern="1200">
          <a:solidFill>
            <a:schemeClr val="tx1"/>
          </a:solidFill>
          <a:latin typeface="+mn-lt"/>
          <a:ea typeface="+mn-ea"/>
          <a:cs typeface="+mn-cs"/>
        </a:defRPr>
      </a:lvl2pPr>
      <a:lvl3pPr marL="1055288" indent="-211058" algn="l" defTabSz="844229" rtl="0" eaLnBrk="1" latinLnBrk="0" hangingPunct="1">
        <a:spcBef>
          <a:spcPct val="20000"/>
        </a:spcBef>
        <a:buFont typeface="Arial" pitchFamily="34" charset="0"/>
        <a:buChar char="•"/>
        <a:defRPr kumimoji="1" sz="2216" kern="1200">
          <a:solidFill>
            <a:schemeClr val="tx1"/>
          </a:solidFill>
          <a:latin typeface="+mn-lt"/>
          <a:ea typeface="+mn-ea"/>
          <a:cs typeface="+mn-cs"/>
        </a:defRPr>
      </a:lvl3pPr>
      <a:lvl4pPr marL="1477402" indent="-211058" algn="l" defTabSz="844229" rtl="0" eaLnBrk="1" latinLnBrk="0" hangingPunct="1">
        <a:spcBef>
          <a:spcPct val="20000"/>
        </a:spcBef>
        <a:buFont typeface="Arial" pitchFamily="34" charset="0"/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517" indent="-211058" algn="l" defTabSz="844229" rtl="0" eaLnBrk="1" latinLnBrk="0" hangingPunct="1">
        <a:spcBef>
          <a:spcPct val="20000"/>
        </a:spcBef>
        <a:buFont typeface="Arial" pitchFamily="34" charset="0"/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632" indent="-211058" algn="l" defTabSz="844229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7" indent="-211058" algn="l" defTabSz="844229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862" indent="-211058" algn="l" defTabSz="844229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977" indent="-211058" algn="l" defTabSz="844229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2115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4229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6345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8460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10574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2689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4803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6919" algn="l" defTabSz="844229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AB384-F916-4BB8-B146-E0B783916C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8EA25-49C7-49AB-B1FD-174A864A9B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7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9274175" y="0"/>
            <a:ext cx="625475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97ED7679-5968-4860-A5A3-ED6D058F82D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6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  <p:sldLayoutId id="2147484011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01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9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5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6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8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1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6861C-7C86-4CF2-98E2-2E4C024ED32C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1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8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8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8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6861C-7C86-4CF2-98E2-2E4C024ED32C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4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8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8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8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6861C-7C86-4CF2-98E2-2E4C024ED32C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8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8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8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6861C-7C86-4CF2-98E2-2E4C024ED32C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2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8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8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8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6861C-7C86-4CF2-98E2-2E4C024ED32C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3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8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8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8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6861C-7C86-4CF2-98E2-2E4C024ED32C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5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正方形/長方形 53"/>
          <p:cNvSpPr/>
          <p:nvPr/>
        </p:nvSpPr>
        <p:spPr>
          <a:xfrm>
            <a:off x="737442" y="-11330"/>
            <a:ext cx="8440370" cy="503037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26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オープンデータ利活用事例（富山県）</a:t>
            </a:r>
            <a:endParaRPr lang="ja-JP" altLang="en-US" sz="2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244" y="460757"/>
            <a:ext cx="9910765" cy="71325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46" tIns="45676" rIns="91346" bIns="45676" anchor="ctr"/>
          <a:lstStyle/>
          <a:p>
            <a:pPr algn="ctr" defTabSz="966002">
              <a:defRPr/>
            </a:pPr>
            <a:endParaRPr kumimoji="0" lang="ja-JP" altLang="en-US" sz="1900" kern="0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08901" y="584569"/>
            <a:ext cx="1263047" cy="288147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ja-JP" altLang="en-US" sz="1400" dirty="0" smtClean="0">
                <a:latin typeface="+mj-ea"/>
                <a:ea typeface="+mj-ea"/>
              </a:rPr>
              <a:t>～</a:t>
            </a:r>
            <a:r>
              <a:rPr lang="en-US" altLang="ja-JP" sz="1400" dirty="0" smtClean="0">
                <a:latin typeface="+mj-ea"/>
                <a:ea typeface="+mj-ea"/>
              </a:rPr>
              <a:t>2019</a:t>
            </a:r>
            <a:r>
              <a:rPr lang="ja-JP" altLang="en-US" sz="1400" dirty="0" smtClean="0">
                <a:latin typeface="+mj-ea"/>
                <a:ea typeface="+mj-ea"/>
              </a:rPr>
              <a:t>年２月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12540" y="3681028"/>
            <a:ext cx="4680520" cy="288147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+mj-ea"/>
                <a:ea typeface="+mj-ea"/>
              </a:rPr>
              <a:t>2019</a:t>
            </a:r>
            <a:r>
              <a:rPr kumimoji="1" lang="ja-JP" altLang="en-US" sz="1400" dirty="0" smtClean="0">
                <a:latin typeface="+mj-ea"/>
                <a:ea typeface="+mj-ea"/>
              </a:rPr>
              <a:t>年２月：</a:t>
            </a:r>
            <a:r>
              <a:rPr kumimoji="1" lang="ja-JP" altLang="en-US" sz="1400" dirty="0" smtClean="0">
                <a:latin typeface="+mj-ea"/>
                <a:ea typeface="+mj-ea"/>
              </a:rPr>
              <a:t>オープンデータ研修（リーダ研修、支援研修）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21" name="右矢印 20"/>
          <p:cNvSpPr/>
          <p:nvPr/>
        </p:nvSpPr>
        <p:spPr>
          <a:xfrm rot="5400000">
            <a:off x="3012620" y="3718966"/>
            <a:ext cx="288031" cy="165231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483208" y="4725144"/>
            <a:ext cx="1263047" cy="288147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2019</a:t>
            </a:r>
            <a:r>
              <a:rPr lang="ja-JP" altLang="en-US" sz="14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年３月</a:t>
            </a:r>
            <a:endParaRPr lang="ja-JP" altLang="en-US" sz="14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731107" y="61460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2083" r="6910" b="1836"/>
          <a:stretch/>
        </p:blipFill>
        <p:spPr>
          <a:xfrm>
            <a:off x="6551999" y="896294"/>
            <a:ext cx="3082129" cy="2605133"/>
          </a:xfrm>
          <a:prstGeom prst="rect">
            <a:avLst/>
          </a:prstGeom>
          <a:ln w="12700">
            <a:solidFill>
              <a:srgbClr val="C0C0C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l="6216" t="3209" r="9519" b="-20"/>
          <a:stretch/>
        </p:blipFill>
        <p:spPr>
          <a:xfrm>
            <a:off x="6548124" y="3636000"/>
            <a:ext cx="3096000" cy="2880000"/>
          </a:xfrm>
          <a:prstGeom prst="rect">
            <a:avLst/>
          </a:prstGeom>
          <a:ln>
            <a:solidFill>
              <a:srgbClr val="C0C0C0"/>
            </a:solidFill>
          </a:ln>
        </p:spPr>
      </p:pic>
      <p:sp>
        <p:nvSpPr>
          <p:cNvPr id="22" name="テキスト ボックス 17"/>
          <p:cNvSpPr txBox="1">
            <a:spLocks noChangeArrowheads="1"/>
          </p:cNvSpPr>
          <p:nvPr/>
        </p:nvSpPr>
        <p:spPr bwMode="auto">
          <a:xfrm>
            <a:off x="6768156" y="617247"/>
            <a:ext cx="28007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ja-JP" altLang="en-US" sz="12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富山県オープンデータポータルサイト</a:t>
            </a:r>
            <a:endParaRPr lang="en-US" altLang="ja-JP" sz="1200" dirty="0">
              <a:solidFill>
                <a:srgbClr val="000000"/>
              </a:solidFill>
              <a:latin typeface="ＭＳ Ｐゴシック" panose="020B060007020508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右矢印 24"/>
          <p:cNvSpPr/>
          <p:nvPr/>
        </p:nvSpPr>
        <p:spPr>
          <a:xfrm rot="5400000">
            <a:off x="3039101" y="2720378"/>
            <a:ext cx="235070" cy="165231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テキスト ボックス 17"/>
          <p:cNvSpPr txBox="1">
            <a:spLocks noChangeArrowheads="1"/>
          </p:cNvSpPr>
          <p:nvPr/>
        </p:nvSpPr>
        <p:spPr bwMode="auto">
          <a:xfrm>
            <a:off x="7329652" y="6533383"/>
            <a:ext cx="25362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ja-JP" altLang="en-US" sz="8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（出典）オープンデータ</a:t>
            </a:r>
            <a:r>
              <a:rPr lang="ja-JP" altLang="en-US" sz="800" dirty="0">
                <a:solidFill>
                  <a:srgbClr val="000000"/>
                </a:solidFill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研修ポータル</a:t>
            </a:r>
            <a:r>
              <a:rPr lang="ja-JP" altLang="en-US" sz="8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endParaRPr lang="en-US" altLang="ja-JP" sz="800" dirty="0">
              <a:solidFill>
                <a:srgbClr val="000000"/>
              </a:solidFill>
              <a:latin typeface="ＭＳ Ｐゴシック" panose="020B060007020508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800" dirty="0">
                <a:solidFill>
                  <a:srgbClr val="000000"/>
                </a:solidFill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800" dirty="0">
                <a:solidFill>
                  <a:srgbClr val="000000"/>
                </a:solidFill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https://www.opendata-training.org/leader/material/</a:t>
            </a:r>
            <a:endParaRPr lang="ja-JP" altLang="en-US" sz="800" dirty="0">
              <a:solidFill>
                <a:srgbClr val="000000"/>
              </a:solidFill>
              <a:latin typeface="ＭＳ Ｐゴシック" panose="020B060007020508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798" y="3973480"/>
            <a:ext cx="6228000" cy="342094"/>
          </a:xfrm>
          <a:prstGeom prst="rect">
            <a:avLst/>
          </a:prstGeom>
          <a:ln w="19050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7473" tIns="47473" rIns="47473" bIns="47473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ＭＳ Ｐゴシック" panose="020B0600070205080204" pitchFamily="50" charset="-128"/>
              </a:rPr>
              <a:t>研修を通じ、県内の市町村に、更なるオープンデータ推進を呼びかけ</a:t>
            </a:r>
            <a:endParaRPr lang="en-US" altLang="ja-JP" sz="160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ＭＳ Ｐゴシック" panose="020B060007020508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989" y="5013176"/>
            <a:ext cx="6228000" cy="1819422"/>
          </a:xfrm>
          <a:prstGeom prst="rect">
            <a:avLst/>
          </a:prstGeom>
          <a:ln w="19050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7473" tIns="47473" rIns="18000" bIns="47473" rtlCol="0">
            <a:spAutoFit/>
          </a:bodyPr>
          <a:lstStyle/>
          <a:p>
            <a:pPr marL="216000" indent="-216000"/>
            <a:r>
              <a:rPr lang="ja-JP" altLang="en-US" sz="1600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ＭＳ Ｐゴシック" panose="020B0600070205080204" pitchFamily="50" charset="-128"/>
              </a:rPr>
              <a:t>〇県内</a:t>
            </a:r>
            <a:r>
              <a:rPr lang="en-US" altLang="ja-JP" sz="16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ＭＳ Ｐゴシック" panose="020B0600070205080204" pitchFamily="50" charset="-128"/>
              </a:rPr>
              <a:t>13</a:t>
            </a:r>
            <a:r>
              <a:rPr lang="ja-JP" altLang="en-US" sz="16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ＭＳ Ｐゴシック" panose="020B0600070205080204" pitchFamily="50" charset="-128"/>
              </a:rPr>
              <a:t>市町村においてポータルサイト開設済み</a:t>
            </a:r>
            <a:endParaRPr lang="en-US" altLang="ja-JP" sz="1600" b="1" dirty="0" smtClean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ＭＳ Ｐゴシック" panose="020B0600070205080204" pitchFamily="50" charset="-128"/>
            </a:endParaRPr>
          </a:p>
          <a:p>
            <a:pPr marL="216000" indent="-216000"/>
            <a:r>
              <a:rPr lang="ja-JP" altLang="en-US" sz="1600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ＭＳ Ｐゴシック" panose="020B0600070205080204" pitchFamily="50" charset="-128"/>
              </a:rPr>
              <a:t>〇公営バス等がある</a:t>
            </a:r>
            <a:r>
              <a:rPr lang="en-US" altLang="ja-JP" sz="1600" u="sng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ＭＳ Ｐゴシック" panose="020B0600070205080204" pitchFamily="50" charset="-128"/>
              </a:rPr>
              <a:t>13</a:t>
            </a:r>
            <a:r>
              <a:rPr lang="ja-JP" altLang="en-US" sz="1600" u="sng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ＭＳ Ｐゴシック" panose="020B0600070205080204" pitchFamily="50" charset="-128"/>
              </a:rPr>
              <a:t>市町全てでバス情報</a:t>
            </a:r>
            <a:r>
              <a:rPr lang="ja-JP" altLang="en-US" sz="1600" u="sng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ＭＳ Ｐゴシック" panose="020B0600070205080204" pitchFamily="50" charset="-128"/>
              </a:rPr>
              <a:t>のオープンデータ化済</a:t>
            </a:r>
            <a:endParaRPr lang="en-US" altLang="ja-JP" sz="1600" dirty="0" smtClean="0">
              <a:solidFill>
                <a:prstClr val="black"/>
              </a:solidFill>
              <a:uFill>
                <a:solidFill>
                  <a:srgbClr val="FF0000"/>
                </a:solidFill>
              </a:uFill>
              <a:latin typeface="ＭＳ Ｐゴシック" panose="020B0600070205080204" pitchFamily="50" charset="-128"/>
            </a:endParaRPr>
          </a:p>
          <a:p>
            <a:pPr marL="432000" indent="-216000"/>
            <a:r>
              <a:rPr lang="ja-JP" altLang="en-US" sz="1600" spc="-60" dirty="0" smtClean="0"/>
              <a:t>⇒</a:t>
            </a:r>
            <a:r>
              <a:rPr lang="ja-JP" altLang="en-US" sz="1600" b="1" spc="-110" dirty="0" smtClean="0">
                <a:solidFill>
                  <a:srgbClr val="FF0000"/>
                </a:solidFill>
                <a:latin typeface="+mj-ea"/>
                <a:ea typeface="+mj-ea"/>
              </a:rPr>
              <a:t>多くの検索サイトやマップで</a:t>
            </a:r>
            <a:r>
              <a:rPr lang="ja-JP" altLang="en-US" sz="1600" b="1" spc="-110" dirty="0">
                <a:solidFill>
                  <a:srgbClr val="FF0000"/>
                </a:solidFill>
                <a:latin typeface="+mj-ea"/>
                <a:ea typeface="+mj-ea"/>
              </a:rPr>
              <a:t>富山県内の公営バス等のルート検索が</a:t>
            </a:r>
            <a:r>
              <a:rPr lang="ja-JP" altLang="en-US" sz="1600" b="1" spc="-110" dirty="0" smtClean="0">
                <a:solidFill>
                  <a:srgbClr val="FF0000"/>
                </a:solidFill>
                <a:latin typeface="+mj-ea"/>
                <a:ea typeface="+mj-ea"/>
              </a:rPr>
              <a:t>可能</a:t>
            </a:r>
            <a:r>
              <a:rPr lang="en-US" altLang="ja-JP" sz="1600" b="1" spc="-100" dirty="0" smtClean="0">
                <a:solidFill>
                  <a:srgbClr val="FF0000"/>
                </a:solidFill>
                <a:latin typeface="+mj-ea"/>
                <a:ea typeface="+mj-ea"/>
              </a:rPr>
              <a:t/>
            </a:r>
            <a:br>
              <a:rPr lang="en-US" altLang="ja-JP" sz="1600" b="1" spc="-100" dirty="0" smtClean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ja-JP" altLang="en-US" sz="1600" dirty="0" smtClean="0">
                <a:latin typeface="+mj-ea"/>
                <a:ea typeface="+mj-ea"/>
              </a:rPr>
              <a:t>と</a:t>
            </a:r>
            <a:r>
              <a:rPr lang="ja-JP" altLang="en-US" sz="1600" dirty="0">
                <a:latin typeface="+mj-ea"/>
                <a:ea typeface="+mj-ea"/>
              </a:rPr>
              <a:t>なり、県民や観光客の利便性が大きく向上</a:t>
            </a:r>
            <a:r>
              <a:rPr lang="ja-JP" altLang="en-US" sz="1600" dirty="0" smtClean="0">
                <a:latin typeface="+mj-ea"/>
                <a:ea typeface="+mj-ea"/>
              </a:rPr>
              <a:t>（</a:t>
            </a:r>
            <a:r>
              <a:rPr lang="ja-JP" altLang="en-US" sz="1600" dirty="0">
                <a:latin typeface="+mj-ea"/>
                <a:ea typeface="+mj-ea"/>
              </a:rPr>
              <a:t>下</a:t>
            </a:r>
            <a:r>
              <a:rPr lang="ja-JP" altLang="en-US" sz="1600" dirty="0" smtClean="0">
                <a:latin typeface="+mj-ea"/>
                <a:ea typeface="+mj-ea"/>
              </a:rPr>
              <a:t>のリンクは「</a:t>
            </a:r>
            <a:r>
              <a:rPr lang="ja-JP" altLang="en-US" sz="1600" dirty="0">
                <a:latin typeface="+mj-ea"/>
                <a:ea typeface="+mj-ea"/>
              </a:rPr>
              <a:t>あさひまちバス」の例）</a:t>
            </a:r>
            <a:endParaRPr lang="en-US" altLang="ja-JP" sz="1600" dirty="0">
              <a:latin typeface="+mj-ea"/>
              <a:ea typeface="+mj-ea"/>
            </a:endParaRPr>
          </a:p>
          <a:p>
            <a:pPr marL="324000" indent="-144000"/>
            <a:r>
              <a:rPr lang="ja-JP" altLang="en-US" sz="1600" dirty="0" smtClean="0">
                <a:latin typeface="+mj-ea"/>
                <a:ea typeface="+mj-ea"/>
              </a:rPr>
              <a:t>・</a:t>
            </a:r>
            <a:r>
              <a:rPr lang="ja-JP" altLang="en-US" sz="1600" dirty="0">
                <a:latin typeface="+mj-ea"/>
              </a:rPr>
              <a:t> 「</a:t>
            </a:r>
            <a:r>
              <a:rPr lang="en-US" altLang="ja-JP" sz="1600" dirty="0">
                <a:latin typeface="+mj-ea"/>
              </a:rPr>
              <a:t>Yahoo!</a:t>
            </a:r>
            <a:r>
              <a:rPr lang="ja-JP" altLang="en-US" sz="1600" dirty="0">
                <a:latin typeface="+mj-ea"/>
              </a:rPr>
              <a:t>路線情報」 </a:t>
            </a:r>
            <a:r>
              <a:rPr lang="en-US" altLang="ja-JP" sz="1600" dirty="0">
                <a:latin typeface="+mj-ea"/>
              </a:rPr>
              <a:t>https://</a:t>
            </a:r>
            <a:r>
              <a:rPr lang="en-US" altLang="ja-JP" sz="1600" dirty="0" smtClean="0">
                <a:latin typeface="+mj-ea"/>
              </a:rPr>
              <a:t>yahoo.jp/yGwTDD</a:t>
            </a:r>
            <a:endParaRPr lang="en-US" altLang="ja-JP" sz="1600" dirty="0">
              <a:latin typeface="+mj-ea"/>
              <a:ea typeface="+mj-ea"/>
            </a:endParaRPr>
          </a:p>
          <a:p>
            <a:pPr marL="324000" indent="-144000"/>
            <a:r>
              <a:rPr lang="ja-JP" altLang="en-US" sz="1600" dirty="0" smtClean="0">
                <a:latin typeface="+mj-ea"/>
                <a:ea typeface="+mj-ea"/>
              </a:rPr>
              <a:t>・</a:t>
            </a:r>
            <a:r>
              <a:rPr lang="ja-JP" altLang="en-US" sz="1600" dirty="0">
                <a:latin typeface="+mj-ea"/>
              </a:rPr>
              <a:t> 「</a:t>
            </a:r>
            <a:r>
              <a:rPr lang="en-US" altLang="ja-JP" sz="1600" dirty="0">
                <a:latin typeface="+mj-ea"/>
              </a:rPr>
              <a:t>google</a:t>
            </a:r>
            <a:r>
              <a:rPr lang="ja-JP" altLang="en-US" sz="1600" dirty="0">
                <a:latin typeface="+mj-ea"/>
              </a:rPr>
              <a:t>マップ」 </a:t>
            </a:r>
            <a:r>
              <a:rPr lang="en-US" altLang="ja-JP" sz="1600" dirty="0">
                <a:latin typeface="+mj-ea"/>
              </a:rPr>
              <a:t>https://goo.gl/maps/aVtm9bKZHfBPVntx8</a:t>
            </a:r>
            <a:endParaRPr lang="en-US" altLang="ja-JP" sz="1600" dirty="0">
              <a:latin typeface="+mj-ea"/>
              <a:ea typeface="+mj-ea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9778" y="879066"/>
            <a:ext cx="6228000" cy="2558086"/>
          </a:xfrm>
          <a:prstGeom prst="rect">
            <a:avLst/>
          </a:prstGeom>
          <a:ln w="19050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7473" tIns="47473" rIns="18000" bIns="47473" rtlCol="0">
            <a:spAutoFit/>
          </a:bodyPr>
          <a:lstStyle/>
          <a:p>
            <a:pPr marL="216000" indent="-2160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prstClr val="black"/>
                </a:solidFill>
                <a:latin typeface="+mj-ea"/>
                <a:ea typeface="+mj-ea"/>
              </a:rPr>
              <a:t>〇県内全</a:t>
            </a:r>
            <a:r>
              <a:rPr lang="en-US" altLang="ja-JP" sz="1600" dirty="0" smtClean="0">
                <a:solidFill>
                  <a:prstClr val="black"/>
                </a:solidFill>
                <a:latin typeface="+mj-ea"/>
                <a:ea typeface="+mj-ea"/>
              </a:rPr>
              <a:t>15</a:t>
            </a:r>
            <a:r>
              <a:rPr lang="ja-JP" altLang="en-US" sz="1600" dirty="0" smtClean="0">
                <a:solidFill>
                  <a:prstClr val="black"/>
                </a:solidFill>
                <a:latin typeface="+mj-ea"/>
                <a:ea typeface="+mj-ea"/>
              </a:rPr>
              <a:t>市町村で構成する「電子自治体整備に関する研究会」において、</a:t>
            </a:r>
            <a:r>
              <a:rPr lang="en-US" altLang="ja-JP" sz="1600" dirty="0" smtClean="0">
                <a:solidFill>
                  <a:prstClr val="black"/>
                </a:solidFill>
                <a:latin typeface="+mj-ea"/>
                <a:ea typeface="+mj-ea"/>
              </a:rPr>
              <a:t>2017</a:t>
            </a:r>
            <a:r>
              <a:rPr lang="ja-JP" altLang="en-US" sz="1600" dirty="0" smtClean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1600" dirty="0" smtClean="0">
                <a:solidFill>
                  <a:prstClr val="black"/>
                </a:solidFill>
                <a:latin typeface="+mj-ea"/>
                <a:ea typeface="+mj-ea"/>
              </a:rPr>
              <a:t>11</a:t>
            </a:r>
            <a:r>
              <a:rPr lang="ja-JP" altLang="en-US" sz="1600" dirty="0" smtClean="0">
                <a:solidFill>
                  <a:prstClr val="black"/>
                </a:solidFill>
                <a:latin typeface="+mj-ea"/>
                <a:ea typeface="+mj-ea"/>
              </a:rPr>
              <a:t>月からオープンデータ推進について検討開始</a:t>
            </a:r>
            <a:endParaRPr lang="en-US" altLang="ja-JP" sz="16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pPr marL="216000" indent="-2160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prstClr val="black"/>
                </a:solidFill>
                <a:latin typeface="+mj-ea"/>
                <a:ea typeface="+mj-ea"/>
              </a:rPr>
              <a:t>〇</a:t>
            </a:r>
            <a:r>
              <a:rPr lang="en-US" altLang="ja-JP" sz="1600" dirty="0" smtClean="0">
                <a:solidFill>
                  <a:prstClr val="black"/>
                </a:solidFill>
                <a:latin typeface="+mj-ea"/>
                <a:ea typeface="+mj-ea"/>
              </a:rPr>
              <a:t>2018</a:t>
            </a:r>
            <a:r>
              <a:rPr lang="ja-JP" altLang="en-US" sz="1600" dirty="0" smtClean="0">
                <a:solidFill>
                  <a:prstClr val="black"/>
                </a:solidFill>
                <a:latin typeface="+mj-ea"/>
                <a:ea typeface="+mj-ea"/>
              </a:rPr>
              <a:t>年８月に開催した研究会において</a:t>
            </a:r>
            <a:r>
              <a:rPr lang="ja-JP" altLang="en-US" sz="1600" u="sng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+mj-ea"/>
                <a:ea typeface="+mj-ea"/>
              </a:rPr>
              <a:t>、</a:t>
            </a:r>
            <a:r>
              <a:rPr lang="ja-JP" altLang="en-US" sz="1600" u="sng" dirty="0" smtClean="0">
                <a:uFill>
                  <a:solidFill>
                    <a:srgbClr val="FF0000"/>
                  </a:solidFill>
                </a:uFill>
                <a:latin typeface="+mj-ea"/>
                <a:ea typeface="+mj-ea"/>
              </a:rPr>
              <a:t>地域</a:t>
            </a:r>
            <a:r>
              <a:rPr lang="ja-JP" altLang="en-US" sz="1600" u="sng" dirty="0">
                <a:uFill>
                  <a:solidFill>
                    <a:srgbClr val="FF0000"/>
                  </a:solidFill>
                </a:uFill>
                <a:latin typeface="+mj-ea"/>
                <a:ea typeface="+mj-ea"/>
              </a:rPr>
              <a:t>・年齢別人口</a:t>
            </a:r>
            <a:r>
              <a:rPr lang="ja-JP" altLang="en-US" sz="1600" u="sng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+mj-ea"/>
                <a:ea typeface="+mj-ea"/>
              </a:rPr>
              <a:t>と</a:t>
            </a:r>
            <a:r>
              <a:rPr lang="ja-JP" altLang="en-US" sz="1600" u="sng" dirty="0">
                <a:uFill>
                  <a:solidFill>
                    <a:srgbClr val="FF0000"/>
                  </a:solidFill>
                </a:uFill>
                <a:latin typeface="+mj-ea"/>
                <a:ea typeface="+mj-ea"/>
              </a:rPr>
              <a:t>公衆無線ＬＡＮアクセスポイント</a:t>
            </a:r>
            <a:r>
              <a:rPr lang="ja-JP" altLang="en-US" sz="1600" u="sng" dirty="0" smtClean="0">
                <a:uFill>
                  <a:solidFill>
                    <a:srgbClr val="FF0000"/>
                  </a:solidFill>
                </a:uFill>
                <a:latin typeface="+mj-ea"/>
                <a:ea typeface="+mj-ea"/>
              </a:rPr>
              <a:t>一覧について、全ての市町村で年度内にポータルサイト</a:t>
            </a:r>
            <a:r>
              <a:rPr lang="ja-JP" altLang="en-US" sz="1600" u="sng" dirty="0">
                <a:uFill>
                  <a:solidFill>
                    <a:srgbClr val="FF0000"/>
                  </a:solidFill>
                </a:uFill>
                <a:latin typeface="+mj-ea"/>
                <a:ea typeface="+mj-ea"/>
              </a:rPr>
              <a:t>を</a:t>
            </a:r>
            <a:r>
              <a:rPr lang="ja-JP" altLang="en-US" sz="1600" u="sng" dirty="0" smtClean="0">
                <a:uFill>
                  <a:solidFill>
                    <a:srgbClr val="FF0000"/>
                  </a:solidFill>
                </a:uFill>
                <a:latin typeface="+mj-ea"/>
                <a:ea typeface="+mj-ea"/>
              </a:rPr>
              <a:t>開設し</a:t>
            </a:r>
            <a:r>
              <a:rPr lang="ja-JP" altLang="en-US" sz="1600" u="sng" dirty="0">
                <a:uFill>
                  <a:solidFill>
                    <a:srgbClr val="FF0000"/>
                  </a:solidFill>
                </a:uFill>
                <a:latin typeface="+mj-ea"/>
                <a:ea typeface="+mj-ea"/>
              </a:rPr>
              <a:t>、</a:t>
            </a:r>
            <a:r>
              <a:rPr lang="ja-JP" altLang="en-US" sz="1600" u="sng" dirty="0" smtClean="0">
                <a:uFill>
                  <a:solidFill>
                    <a:srgbClr val="FF0000"/>
                  </a:solidFill>
                </a:uFill>
                <a:latin typeface="+mj-ea"/>
                <a:ea typeface="+mj-ea"/>
              </a:rPr>
              <a:t>オープンデータ化</a:t>
            </a:r>
            <a:r>
              <a:rPr lang="ja-JP" altLang="en-US" sz="1600" dirty="0" smtClean="0">
                <a:latin typeface="+mj-ea"/>
                <a:ea typeface="+mj-ea"/>
              </a:rPr>
              <a:t>することを呼びかけ</a:t>
            </a:r>
            <a:endParaRPr lang="en-US" altLang="ja-JP" sz="1600" dirty="0" smtClean="0">
              <a:latin typeface="+mj-ea"/>
              <a:ea typeface="+mj-ea"/>
            </a:endParaRPr>
          </a:p>
          <a:p>
            <a:pPr marL="216000" indent="-2160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+mj-ea"/>
                <a:ea typeface="+mj-ea"/>
              </a:rPr>
              <a:t>〇</a:t>
            </a:r>
            <a:r>
              <a:rPr lang="ja-JP" altLang="en-US" sz="1600" dirty="0" smtClean="0">
                <a:latin typeface="+mj-ea"/>
                <a:ea typeface="+mj-ea"/>
              </a:rPr>
              <a:t>研修前までに</a:t>
            </a:r>
            <a:r>
              <a:rPr lang="ja-JP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９市町村でポータルサイト開設済</a:t>
            </a:r>
            <a:endParaRPr lang="en-US" altLang="ja-JP" sz="1600" dirty="0" smtClean="0">
              <a:latin typeface="+mj-ea"/>
              <a:ea typeface="+mj-ea"/>
            </a:endParaRPr>
          </a:p>
          <a:p>
            <a:pPr marL="216000" indent="-2160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prstClr val="black"/>
                </a:solidFill>
                <a:latin typeface="+mj-ea"/>
                <a:ea typeface="+mj-ea"/>
              </a:rPr>
              <a:t>○県内の</a:t>
            </a:r>
            <a:r>
              <a:rPr lang="ja-JP" altLang="en-US" sz="1600" u="sng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+mj-ea"/>
                <a:ea typeface="+mj-ea"/>
              </a:rPr>
              <a:t>バス情報（時刻、経路や乗継）</a:t>
            </a:r>
            <a:r>
              <a:rPr lang="ja-JP" altLang="en-US" sz="1600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+mj-ea"/>
                <a:ea typeface="+mj-ea"/>
              </a:rPr>
              <a:t>提供の充実を図るため</a:t>
            </a:r>
            <a:r>
              <a:rPr lang="ja-JP" altLang="en-US" sz="1600" dirty="0" smtClean="0">
                <a:solidFill>
                  <a:prstClr val="black"/>
                </a:solidFill>
                <a:latin typeface="+mj-ea"/>
                <a:ea typeface="+mj-ea"/>
              </a:rPr>
              <a:t>、富山県</a:t>
            </a:r>
            <a:r>
              <a:rPr lang="ja-JP" altLang="en-US" sz="1600" dirty="0">
                <a:solidFill>
                  <a:prstClr val="black"/>
                </a:solidFill>
                <a:latin typeface="+mj-ea"/>
                <a:ea typeface="+mj-ea"/>
              </a:rPr>
              <a:t>の交通政策</a:t>
            </a:r>
            <a:r>
              <a:rPr lang="ja-JP" altLang="en-US" sz="1600" dirty="0" smtClean="0">
                <a:solidFill>
                  <a:prstClr val="black"/>
                </a:solidFill>
                <a:latin typeface="+mj-ea"/>
                <a:ea typeface="+mj-ea"/>
              </a:rPr>
              <a:t>部門、大学及び民間</a:t>
            </a:r>
            <a:r>
              <a:rPr lang="ja-JP" altLang="en-US" sz="1600" dirty="0">
                <a:solidFill>
                  <a:prstClr val="black"/>
                </a:solidFill>
                <a:latin typeface="+mj-ea"/>
                <a:ea typeface="+mj-ea"/>
              </a:rPr>
              <a:t>団体</a:t>
            </a:r>
            <a:r>
              <a:rPr lang="en-US" altLang="ja-JP" sz="1600" dirty="0">
                <a:solidFill>
                  <a:prstClr val="black"/>
                </a:solidFill>
                <a:latin typeface="+mj-ea"/>
                <a:ea typeface="+mj-ea"/>
              </a:rPr>
              <a:t>[Code for]</a:t>
            </a:r>
            <a:r>
              <a:rPr lang="ja-JP" altLang="en-US" sz="1600" dirty="0">
                <a:solidFill>
                  <a:prstClr val="black"/>
                </a:solidFill>
                <a:latin typeface="+mj-ea"/>
                <a:ea typeface="+mj-ea"/>
              </a:rPr>
              <a:t>の</a:t>
            </a:r>
            <a:r>
              <a:rPr lang="ja-JP" altLang="en-US" sz="1600" dirty="0" smtClean="0">
                <a:solidFill>
                  <a:prstClr val="black"/>
                </a:solidFill>
                <a:latin typeface="+mj-ea"/>
                <a:ea typeface="+mj-ea"/>
              </a:rPr>
              <a:t>協力により、市町及びバス事業者の担当者が、それぞれ「標準的なバス情報フォーマット</a:t>
            </a:r>
            <a:r>
              <a:rPr lang="en-US" altLang="ja-JP" sz="1600" dirty="0" smtClean="0">
                <a:solidFill>
                  <a:prstClr val="black"/>
                </a:solidFill>
                <a:latin typeface="+mj-ea"/>
                <a:ea typeface="+mj-ea"/>
              </a:rPr>
              <a:t>(GTFS-JP</a:t>
            </a:r>
            <a:r>
              <a:rPr lang="ja-JP" altLang="en-US" sz="1600" dirty="0" smtClean="0">
                <a:solidFill>
                  <a:prstClr val="black"/>
                </a:solidFill>
                <a:latin typeface="+mj-ea"/>
                <a:ea typeface="+mj-ea"/>
              </a:rPr>
              <a:t>）」のデータ</a:t>
            </a:r>
            <a:r>
              <a:rPr lang="ja-JP" altLang="en-US" sz="1600" dirty="0">
                <a:solidFill>
                  <a:prstClr val="black"/>
                </a:solidFill>
                <a:latin typeface="+mj-ea"/>
                <a:ea typeface="+mj-ea"/>
              </a:rPr>
              <a:t>を</a:t>
            </a:r>
            <a:r>
              <a:rPr lang="ja-JP" altLang="en-US" sz="1600" dirty="0" smtClean="0">
                <a:solidFill>
                  <a:prstClr val="black"/>
                </a:solidFill>
                <a:latin typeface="+mj-ea"/>
                <a:ea typeface="+mj-ea"/>
              </a:rPr>
              <a:t>作成</a:t>
            </a:r>
            <a:endParaRPr lang="en-US" altLang="ja-JP" sz="1600" dirty="0" smtClean="0">
              <a:solidFill>
                <a:prstClr val="black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926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9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10.xml><?xml version="1.0" encoding="utf-8"?>
<a:theme xmlns:a="http://schemas.openxmlformats.org/drawingml/2006/main" name="18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9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13.xml><?xml version="1.0" encoding="utf-8"?>
<a:theme xmlns:a="http://schemas.openxmlformats.org/drawingml/2006/main" name="4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14.xml><?xml version="1.0" encoding="utf-8"?>
<a:theme xmlns:a="http://schemas.openxmlformats.org/drawingml/2006/main" name="4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15.xml><?xml version="1.0" encoding="utf-8"?>
<a:theme xmlns:a="http://schemas.openxmlformats.org/drawingml/2006/main" name="44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16.xml><?xml version="1.0" encoding="utf-8"?>
<a:theme xmlns:a="http://schemas.openxmlformats.org/drawingml/2006/main" name="4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17.xml><?xml version="1.0" encoding="utf-8"?>
<a:theme xmlns:a="http://schemas.openxmlformats.org/drawingml/2006/main" name="46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18.xml><?xml version="1.0" encoding="utf-8"?>
<a:theme xmlns:a="http://schemas.openxmlformats.org/drawingml/2006/main" name="47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19.xml><?xml version="1.0" encoding="utf-8"?>
<a:theme xmlns:a="http://schemas.openxmlformats.org/drawingml/2006/main" name="48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38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20.xml><?xml version="1.0" encoding="utf-8"?>
<a:theme xmlns:a="http://schemas.openxmlformats.org/drawingml/2006/main" name="49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21.xml><?xml version="1.0" encoding="utf-8"?>
<a:theme xmlns:a="http://schemas.openxmlformats.org/drawingml/2006/main" name="50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22.xml><?xml version="1.0" encoding="utf-8"?>
<a:theme xmlns:a="http://schemas.openxmlformats.org/drawingml/2006/main" name="5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23.xml><?xml version="1.0" encoding="utf-8"?>
<a:theme xmlns:a="http://schemas.openxmlformats.org/drawingml/2006/main" name="5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24.xml><?xml version="1.0" encoding="utf-8"?>
<a:theme xmlns:a="http://schemas.openxmlformats.org/drawingml/2006/main" name="5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25.xml><?xml version="1.0" encoding="utf-8"?>
<a:theme xmlns:a="http://schemas.openxmlformats.org/drawingml/2006/main" name="54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26.xml><?xml version="1.0" encoding="utf-8"?>
<a:theme xmlns:a="http://schemas.openxmlformats.org/drawingml/2006/main" name="5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27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28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29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0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3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4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6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41511</TotalTime>
  <Words>245</Words>
  <Application>Microsoft Office PowerPoint</Application>
  <PresentationFormat>A4 210 x 297 mm</PresentationFormat>
  <Paragraphs>20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29</vt:i4>
      </vt:variant>
      <vt:variant>
        <vt:lpstr>スライド タイトル</vt:lpstr>
      </vt:variant>
      <vt:variant>
        <vt:i4>1</vt:i4>
      </vt:variant>
    </vt:vector>
  </HeadingPairs>
  <TitlesOfParts>
    <vt:vector size="38" baseType="lpstr">
      <vt:lpstr>HGP創英角ｺﾞｼｯｸUB</vt:lpstr>
      <vt:lpstr>ＭＳ Ｐゴシック</vt:lpstr>
      <vt:lpstr>メイリオ</vt:lpstr>
      <vt:lpstr>Arial</vt:lpstr>
      <vt:lpstr>Calibri</vt:lpstr>
      <vt:lpstr>Calibri Light</vt:lpstr>
      <vt:lpstr>Candara</vt:lpstr>
      <vt:lpstr>Impact</vt:lpstr>
      <vt:lpstr>39_デザインの設定</vt:lpstr>
      <vt:lpstr>38_デザインの設定</vt:lpstr>
      <vt:lpstr>40_デザインの設定</vt:lpstr>
      <vt:lpstr>12_デザインの設定</vt:lpstr>
      <vt:lpstr>13_デザインの設定</vt:lpstr>
      <vt:lpstr>14_デザインの設定</vt:lpstr>
      <vt:lpstr>15_デザインの設定</vt:lpstr>
      <vt:lpstr>16_デザインの設定</vt:lpstr>
      <vt:lpstr>17_デザインの設定</vt:lpstr>
      <vt:lpstr>18_デザインの設定</vt:lpstr>
      <vt:lpstr>19_デザインの設定</vt:lpstr>
      <vt:lpstr>41_デザインの設定</vt:lpstr>
      <vt:lpstr>42_デザインの設定</vt:lpstr>
      <vt:lpstr>43_デザインの設定</vt:lpstr>
      <vt:lpstr>44_デザインの設定</vt:lpstr>
      <vt:lpstr>45_デザインの設定</vt:lpstr>
      <vt:lpstr>46_デザインの設定</vt:lpstr>
      <vt:lpstr>47_デザインの設定</vt:lpstr>
      <vt:lpstr>48_デザインの設定</vt:lpstr>
      <vt:lpstr>49_デザインの設定</vt:lpstr>
      <vt:lpstr>50_デザインの設定</vt:lpstr>
      <vt:lpstr>51_デザインの設定</vt:lpstr>
      <vt:lpstr>52_デザインの設定</vt:lpstr>
      <vt:lpstr>53_デザインの設定</vt:lpstr>
      <vt:lpstr>54_デザインの設定</vt:lpstr>
      <vt:lpstr>55_デザインの設定</vt:lpstr>
      <vt:lpstr>1_デザインの設定</vt:lpstr>
      <vt:lpstr>2_デザインの設定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根本　朋生(006835)</dc:creator>
  <cp:lastModifiedBy>user</cp:lastModifiedBy>
  <cp:revision>7627</cp:revision>
  <cp:lastPrinted>2019-06-04T05:35:44Z</cp:lastPrinted>
  <dcterms:created xsi:type="dcterms:W3CDTF">2012-02-06T11:13:33Z</dcterms:created>
  <dcterms:modified xsi:type="dcterms:W3CDTF">2019-06-05T10:11:12Z</dcterms:modified>
</cp:coreProperties>
</file>