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53" r:id="rId1"/>
  </p:sldMasterIdLst>
  <p:notesMasterIdLst>
    <p:notesMasterId r:id="rId8"/>
  </p:notesMasterIdLst>
  <p:handoutMasterIdLst>
    <p:handoutMasterId r:id="rId9"/>
  </p:handoutMasterIdLst>
  <p:sldIdLst>
    <p:sldId id="257" r:id="rId2"/>
    <p:sldId id="271" r:id="rId3"/>
    <p:sldId id="272" r:id="rId4"/>
    <p:sldId id="273" r:id="rId5"/>
    <p:sldId id="270" r:id="rId6"/>
    <p:sldId id="264" r:id="rId7"/>
  </p:sldIdLst>
  <p:sldSz cx="9906000" cy="6858000" type="A4"/>
  <p:notesSz cx="7099300" cy="10234613"/>
  <p:defaultTextStyle>
    <a:defPPr>
      <a:defRPr lang="ko-KR"/>
    </a:defPPr>
    <a:lvl1pPr algn="ctr" rtl="0" fontAlgn="base" latinLnBrk="1">
      <a:spcBef>
        <a:spcPct val="0"/>
      </a:spcBef>
      <a:spcAft>
        <a:spcPct val="0"/>
      </a:spcAft>
      <a:defRPr sz="1800" kern="1200">
        <a:solidFill>
          <a:schemeClr val="tx1"/>
        </a:solidFill>
        <a:latin typeface="ＤＦＧ華康ゴシック体W5" pitchFamily="50" charset="-128"/>
        <a:ea typeface="ＤＦＧ華康ゴシック体W5" pitchFamily="50" charset="-128"/>
        <a:cs typeface="+mn-cs"/>
      </a:defRPr>
    </a:lvl1pPr>
    <a:lvl2pPr marL="336271" algn="ctr" rtl="0" fontAlgn="base" latinLnBrk="1">
      <a:spcBef>
        <a:spcPct val="0"/>
      </a:spcBef>
      <a:spcAft>
        <a:spcPct val="0"/>
      </a:spcAft>
      <a:defRPr sz="1800" kern="1200">
        <a:solidFill>
          <a:schemeClr val="tx1"/>
        </a:solidFill>
        <a:latin typeface="ＤＦＧ華康ゴシック体W5" pitchFamily="50" charset="-128"/>
        <a:ea typeface="ＤＦＧ華康ゴシック体W5" pitchFamily="50" charset="-128"/>
        <a:cs typeface="+mn-cs"/>
      </a:defRPr>
    </a:lvl2pPr>
    <a:lvl3pPr marL="672541" algn="ctr" rtl="0" fontAlgn="base" latinLnBrk="1">
      <a:spcBef>
        <a:spcPct val="0"/>
      </a:spcBef>
      <a:spcAft>
        <a:spcPct val="0"/>
      </a:spcAft>
      <a:defRPr sz="1800" kern="1200">
        <a:solidFill>
          <a:schemeClr val="tx1"/>
        </a:solidFill>
        <a:latin typeface="ＤＦＧ華康ゴシック体W5" pitchFamily="50" charset="-128"/>
        <a:ea typeface="ＤＦＧ華康ゴシック体W5" pitchFamily="50" charset="-128"/>
        <a:cs typeface="+mn-cs"/>
      </a:defRPr>
    </a:lvl3pPr>
    <a:lvl4pPr marL="1008812" algn="ctr" rtl="0" fontAlgn="base" latinLnBrk="1">
      <a:spcBef>
        <a:spcPct val="0"/>
      </a:spcBef>
      <a:spcAft>
        <a:spcPct val="0"/>
      </a:spcAft>
      <a:defRPr sz="1800" kern="1200">
        <a:solidFill>
          <a:schemeClr val="tx1"/>
        </a:solidFill>
        <a:latin typeface="ＤＦＧ華康ゴシック体W5" pitchFamily="50" charset="-128"/>
        <a:ea typeface="ＤＦＧ華康ゴシック体W5" pitchFamily="50" charset="-128"/>
        <a:cs typeface="+mn-cs"/>
      </a:defRPr>
    </a:lvl4pPr>
    <a:lvl5pPr marL="1345082" algn="ctr" rtl="0" fontAlgn="base" latinLnBrk="1">
      <a:spcBef>
        <a:spcPct val="0"/>
      </a:spcBef>
      <a:spcAft>
        <a:spcPct val="0"/>
      </a:spcAft>
      <a:defRPr sz="1800" kern="1200">
        <a:solidFill>
          <a:schemeClr val="tx1"/>
        </a:solidFill>
        <a:latin typeface="ＤＦＧ華康ゴシック体W5" pitchFamily="50" charset="-128"/>
        <a:ea typeface="ＤＦＧ華康ゴシック体W5" pitchFamily="50" charset="-128"/>
        <a:cs typeface="+mn-cs"/>
      </a:defRPr>
    </a:lvl5pPr>
    <a:lvl6pPr marL="1681353" algn="l" defTabSz="672541" rtl="0" eaLnBrk="1" latinLnBrk="0" hangingPunct="1">
      <a:defRPr sz="1800" kern="1200">
        <a:solidFill>
          <a:schemeClr val="tx1"/>
        </a:solidFill>
        <a:latin typeface="ＤＦＧ華康ゴシック体W5" pitchFamily="50" charset="-128"/>
        <a:ea typeface="ＤＦＧ華康ゴシック体W5" pitchFamily="50" charset="-128"/>
        <a:cs typeface="+mn-cs"/>
      </a:defRPr>
    </a:lvl6pPr>
    <a:lvl7pPr marL="2017624" algn="l" defTabSz="672541" rtl="0" eaLnBrk="1" latinLnBrk="0" hangingPunct="1">
      <a:defRPr sz="1800" kern="1200">
        <a:solidFill>
          <a:schemeClr val="tx1"/>
        </a:solidFill>
        <a:latin typeface="ＤＦＧ華康ゴシック体W5" pitchFamily="50" charset="-128"/>
        <a:ea typeface="ＤＦＧ華康ゴシック体W5" pitchFamily="50" charset="-128"/>
        <a:cs typeface="+mn-cs"/>
      </a:defRPr>
    </a:lvl7pPr>
    <a:lvl8pPr marL="2353894" algn="l" defTabSz="672541" rtl="0" eaLnBrk="1" latinLnBrk="0" hangingPunct="1">
      <a:defRPr sz="1800" kern="1200">
        <a:solidFill>
          <a:schemeClr val="tx1"/>
        </a:solidFill>
        <a:latin typeface="ＤＦＧ華康ゴシック体W5" pitchFamily="50" charset="-128"/>
        <a:ea typeface="ＤＦＧ華康ゴシック体W5" pitchFamily="50" charset="-128"/>
        <a:cs typeface="+mn-cs"/>
      </a:defRPr>
    </a:lvl8pPr>
    <a:lvl9pPr marL="2690165" algn="l" defTabSz="672541" rtl="0" eaLnBrk="1" latinLnBrk="0" hangingPunct="1">
      <a:defRPr sz="1800" kern="1200">
        <a:solidFill>
          <a:schemeClr val="tx1"/>
        </a:solidFill>
        <a:latin typeface="ＤＦＧ華康ゴシック体W5" pitchFamily="50" charset="-128"/>
        <a:ea typeface="ＤＦＧ華康ゴシック体W5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4180">
          <p15:clr>
            <a:srgbClr val="A4A3A4"/>
          </p15:clr>
        </p15:guide>
        <p15:guide id="2" pos="5984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3225">
          <p15:clr>
            <a:srgbClr val="A4A3A4"/>
          </p15:clr>
        </p15:guide>
        <p15:guide id="2" pos="2234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作成者" initials="A" lastIdx="3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336699"/>
    <a:srgbClr val="E2D9B6"/>
    <a:srgbClr val="EAEAEA"/>
    <a:srgbClr val="003366"/>
    <a:srgbClr val="FF9933"/>
    <a:srgbClr val="DDDDDD"/>
    <a:srgbClr val="66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17292A2E-F333-43FB-9621-5CBBE7FDCDCB}" styleName="淡色 2 - アクセント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5A111915-BE36-4E01-A7E5-04B1672EAD32}" styleName="淡色 2 - アクセント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5C22544A-7EE6-4342-B048-85BDC9FD1C3A}" styleName="中間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EC20E35-A176-4012-BC5E-935CFFF8708E}" styleName="中間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73A0DAA-6AF3-43AB-8588-CEC1D06C72B9}" styleName="中間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202B0CA-FC54-4496-8BCA-5EF66A818D29}" styleName="濃色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7E9639D4-E3E2-4D34-9284-5A2195B3D0D7}" styleName="淡色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616DA210-FB5B-4158-B5E0-FEB733F419BA}" styleName="淡色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69012ECD-51FC-41F1-AA8D-1B2483CD663E}" styleName="淡色 2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C083E6E3-FA7D-4D7B-A595-EF9225AFEA82}" styleName="淡色 1 - アクセント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793D81CF-94F2-401A-BA57-92F5A7B2D0C5}" styleName="中間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9D7B26C5-4107-4FEC-AEDC-1716B250A1EF}" styleName="淡色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912C8C85-51F0-491E-9774-3900AFEF0FD7}" styleName="淡色スタイル 2 - アクセント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9DCAF9ED-07DC-4A11-8D7F-57B35C25682E}" styleName="中間 1 - アクセント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72833802-FEF1-4C79-8D5D-14CF1EAF98D9}" styleName="淡色 2 - アクセント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85BE263C-DBD7-4A20-BB59-AAB30ACAA65A}" styleName="中間 3 - アクセント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6E25E649-3F16-4E02-A733-19D2CDBF48F0}" styleName="中間 3 - アクセント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中間スタイル 2 - アクセント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6" autoAdjust="0"/>
    <p:restoredTop sz="99566" autoAdjust="0"/>
  </p:normalViewPr>
  <p:slideViewPr>
    <p:cSldViewPr>
      <p:cViewPr>
        <p:scale>
          <a:sx n="121" d="100"/>
          <a:sy n="121" d="100"/>
        </p:scale>
        <p:origin x="-108" y="-258"/>
      </p:cViewPr>
      <p:guideLst>
        <p:guide orient="horz" pos="4180"/>
        <p:guide pos="5984"/>
      </p:guideLst>
    </p:cSldViewPr>
  </p:slideViewPr>
  <p:outlineViewPr>
    <p:cViewPr>
      <p:scale>
        <a:sx n="33" d="100"/>
        <a:sy n="33" d="100"/>
      </p:scale>
      <p:origin x="0" y="43987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200" d="100"/>
        <a:sy n="200" d="100"/>
      </p:scale>
      <p:origin x="0" y="61400"/>
    </p:cViewPr>
  </p:sorterViewPr>
  <p:notesViewPr>
    <p:cSldViewPr>
      <p:cViewPr varScale="1">
        <p:scale>
          <a:sx n="91" d="100"/>
          <a:sy n="91" d="100"/>
        </p:scale>
        <p:origin x="-2772" y="-102"/>
      </p:cViewPr>
      <p:guideLst>
        <p:guide orient="horz" pos="3225"/>
        <p:guide pos="2234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5905" y="9726067"/>
            <a:ext cx="3073400" cy="5085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8848" tIns="49427" rIns="98848" bIns="49427" numCol="1" anchor="b" anchorCtr="0" compatLnSpc="1">
            <a:prstTxWarp prst="textNoShape">
              <a:avLst/>
            </a:prstTxWarp>
          </a:bodyPr>
          <a:lstStyle>
            <a:lvl1pPr algn="r" defTabSz="989047">
              <a:defRPr kumimoji="1" sz="1100" smtClean="0">
                <a:latin typeface="ＭＳ Ｐゴシック" pitchFamily="50" charset="-128"/>
                <a:ea typeface="ＭＳ Ｐゴシック" pitchFamily="50" charset="-128"/>
              </a:defRPr>
            </a:lvl1pPr>
          </a:lstStyle>
          <a:p>
            <a:pPr>
              <a:defRPr/>
            </a:pPr>
            <a:fld id="{434E4037-DC3D-481B-8B35-431345498003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73569616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3"/>
            <a:ext cx="3073400" cy="508552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none" lIns="98848" tIns="49427" rIns="98848" bIns="49427" numCol="1" anchor="ctr" anchorCtr="0" compatLnSpc="1">
            <a:prstTxWarp prst="textNoShape">
              <a:avLst/>
            </a:prstTxWarp>
          </a:bodyPr>
          <a:lstStyle>
            <a:lvl1pPr algn="l" defTabSz="989047">
              <a:defRPr kumimoji="1" sz="1100" smtClean="0">
                <a:latin typeface="ＭＳ Ｐ明朝" pitchFamily="18" charset="-128"/>
                <a:ea typeface="ＭＳ Ｐ明朝" pitchFamily="18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83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5905" y="3"/>
            <a:ext cx="3073400" cy="508552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none" lIns="98848" tIns="49427" rIns="98848" bIns="49427" numCol="1" anchor="ctr" anchorCtr="0" compatLnSpc="1">
            <a:prstTxWarp prst="textNoShape">
              <a:avLst/>
            </a:prstTxWarp>
          </a:bodyPr>
          <a:lstStyle>
            <a:lvl1pPr algn="r" defTabSz="989047">
              <a:defRPr kumimoji="1" sz="1100" smtClean="0">
                <a:latin typeface="ＭＳ Ｐ明朝" pitchFamily="18" charset="-128"/>
                <a:ea typeface="ＭＳ Ｐ明朝" pitchFamily="18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70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74700" y="766763"/>
            <a:ext cx="5549900" cy="38417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83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47739" y="4861448"/>
            <a:ext cx="5203825" cy="4607166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none" lIns="98848" tIns="49427" rIns="98848" bIns="49427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 smtClean="0"/>
              <a:t>マスター テキストの書式設定</a:t>
            </a:r>
          </a:p>
          <a:p>
            <a:pPr lvl="1"/>
            <a:r>
              <a:rPr lang="ja-JP" altLang="en-US" noProof="0" smtClean="0"/>
              <a:t>第 2 レベル</a:t>
            </a:r>
          </a:p>
          <a:p>
            <a:pPr lvl="2"/>
            <a:r>
              <a:rPr lang="ja-JP" altLang="en-US" noProof="0" smtClean="0"/>
              <a:t>第 3 レベル</a:t>
            </a:r>
          </a:p>
          <a:p>
            <a:pPr lvl="3"/>
            <a:r>
              <a:rPr lang="ja-JP" altLang="en-US" noProof="0" smtClean="0"/>
              <a:t>第 4 レベル</a:t>
            </a:r>
          </a:p>
          <a:p>
            <a:pPr lvl="4"/>
            <a:r>
              <a:rPr lang="ja-JP" altLang="en-US" noProof="0" smtClean="0"/>
              <a:t>第 5 レベル</a:t>
            </a:r>
          </a:p>
        </p:txBody>
      </p:sp>
      <p:sp>
        <p:nvSpPr>
          <p:cNvPr id="583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9726067"/>
            <a:ext cx="3073400" cy="508552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none" lIns="98848" tIns="49427" rIns="98848" bIns="49427" numCol="1" anchor="b" anchorCtr="0" compatLnSpc="1">
            <a:prstTxWarp prst="textNoShape">
              <a:avLst/>
            </a:prstTxWarp>
          </a:bodyPr>
          <a:lstStyle>
            <a:lvl1pPr algn="l" defTabSz="989047">
              <a:defRPr kumimoji="1" sz="1100" smtClean="0">
                <a:latin typeface="ＭＳ Ｐ明朝" pitchFamily="18" charset="-128"/>
                <a:ea typeface="ＭＳ Ｐ明朝" pitchFamily="18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83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5905" y="9726067"/>
            <a:ext cx="3073400" cy="508552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none" lIns="98848" tIns="49427" rIns="98848" bIns="49427" numCol="1" anchor="b" anchorCtr="0" compatLnSpc="1">
            <a:prstTxWarp prst="textNoShape">
              <a:avLst/>
            </a:prstTxWarp>
          </a:bodyPr>
          <a:lstStyle>
            <a:lvl1pPr algn="r" defTabSz="989047">
              <a:defRPr kumimoji="1" sz="1100" smtClean="0">
                <a:latin typeface="ＭＳ Ｐ明朝" pitchFamily="18" charset="-128"/>
                <a:ea typeface="ＭＳ Ｐ明朝" pitchFamily="18" charset="-128"/>
              </a:defRPr>
            </a:lvl1pPr>
          </a:lstStyle>
          <a:p>
            <a:pPr>
              <a:defRPr/>
            </a:pPr>
            <a:fld id="{7743D88F-1C60-4A18-8316-3E48C676585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42609636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latinLnBrk="1" hangingPunct="0">
      <a:spcBef>
        <a:spcPct val="30000"/>
      </a:spcBef>
      <a:spcAft>
        <a:spcPct val="0"/>
      </a:spcAft>
      <a:defRPr kumimoji="1" sz="900" kern="1200">
        <a:solidFill>
          <a:schemeClr val="tx1"/>
        </a:solidFill>
        <a:latin typeface="ＭＳ Ｐ明朝" pitchFamily="18" charset="-128"/>
        <a:ea typeface="ＭＳ Ｐ明朝" pitchFamily="18" charset="-128"/>
        <a:cs typeface="+mn-cs"/>
      </a:defRPr>
    </a:lvl1pPr>
    <a:lvl2pPr marL="336271" algn="l" rtl="0" eaLnBrk="0" fontAlgn="base" latinLnBrk="1" hangingPunct="0">
      <a:spcBef>
        <a:spcPct val="30000"/>
      </a:spcBef>
      <a:spcAft>
        <a:spcPct val="0"/>
      </a:spcAft>
      <a:defRPr kumimoji="1" sz="900" kern="1200">
        <a:solidFill>
          <a:schemeClr val="tx1"/>
        </a:solidFill>
        <a:latin typeface="ＭＳ Ｐ明朝" pitchFamily="18" charset="-128"/>
        <a:ea typeface="ＭＳ Ｐ明朝" pitchFamily="18" charset="-128"/>
        <a:cs typeface="+mn-cs"/>
      </a:defRPr>
    </a:lvl2pPr>
    <a:lvl3pPr marL="672541" algn="l" rtl="0" eaLnBrk="0" fontAlgn="base" latinLnBrk="1" hangingPunct="0">
      <a:spcBef>
        <a:spcPct val="30000"/>
      </a:spcBef>
      <a:spcAft>
        <a:spcPct val="0"/>
      </a:spcAft>
      <a:defRPr kumimoji="1" sz="900" kern="1200">
        <a:solidFill>
          <a:schemeClr val="tx1"/>
        </a:solidFill>
        <a:latin typeface="ＭＳ Ｐ明朝" pitchFamily="18" charset="-128"/>
        <a:ea typeface="ＭＳ Ｐ明朝" pitchFamily="18" charset="-128"/>
        <a:cs typeface="+mn-cs"/>
      </a:defRPr>
    </a:lvl3pPr>
    <a:lvl4pPr marL="1008812" algn="l" rtl="0" eaLnBrk="0" fontAlgn="base" latinLnBrk="1" hangingPunct="0">
      <a:spcBef>
        <a:spcPct val="30000"/>
      </a:spcBef>
      <a:spcAft>
        <a:spcPct val="0"/>
      </a:spcAft>
      <a:defRPr kumimoji="1" sz="900" kern="1200">
        <a:solidFill>
          <a:schemeClr val="tx1"/>
        </a:solidFill>
        <a:latin typeface="ＭＳ Ｐ明朝" pitchFamily="18" charset="-128"/>
        <a:ea typeface="ＭＳ Ｐ明朝" pitchFamily="18" charset="-128"/>
        <a:cs typeface="+mn-cs"/>
      </a:defRPr>
    </a:lvl4pPr>
    <a:lvl5pPr marL="1345082" algn="l" rtl="0" eaLnBrk="0" fontAlgn="base" latinLnBrk="1" hangingPunct="0">
      <a:spcBef>
        <a:spcPct val="30000"/>
      </a:spcBef>
      <a:spcAft>
        <a:spcPct val="0"/>
      </a:spcAft>
      <a:defRPr kumimoji="1" sz="900" kern="1200">
        <a:solidFill>
          <a:schemeClr val="tx1"/>
        </a:solidFill>
        <a:latin typeface="ＭＳ Ｐ明朝" pitchFamily="18" charset="-128"/>
        <a:ea typeface="ＭＳ Ｐ明朝" pitchFamily="18" charset="-128"/>
        <a:cs typeface="+mn-cs"/>
      </a:defRPr>
    </a:lvl5pPr>
    <a:lvl6pPr marL="1681353" algn="l" defTabSz="672541" rtl="0" eaLnBrk="1" latinLnBrk="0" hangingPunct="1">
      <a:defRPr kumimoji="1" sz="900" kern="1200">
        <a:solidFill>
          <a:schemeClr val="tx1"/>
        </a:solidFill>
        <a:latin typeface="+mn-lt"/>
        <a:ea typeface="+mn-ea"/>
        <a:cs typeface="+mn-cs"/>
      </a:defRPr>
    </a:lvl6pPr>
    <a:lvl7pPr marL="2017624" algn="l" defTabSz="672541" rtl="0" eaLnBrk="1" latinLnBrk="0" hangingPunct="1">
      <a:defRPr kumimoji="1" sz="900" kern="1200">
        <a:solidFill>
          <a:schemeClr val="tx1"/>
        </a:solidFill>
        <a:latin typeface="+mn-lt"/>
        <a:ea typeface="+mn-ea"/>
        <a:cs typeface="+mn-cs"/>
      </a:defRPr>
    </a:lvl7pPr>
    <a:lvl8pPr marL="2353894" algn="l" defTabSz="672541" rtl="0" eaLnBrk="1" latinLnBrk="0" hangingPunct="1">
      <a:defRPr kumimoji="1" sz="900" kern="1200">
        <a:solidFill>
          <a:schemeClr val="tx1"/>
        </a:solidFill>
        <a:latin typeface="+mn-lt"/>
        <a:ea typeface="+mn-ea"/>
        <a:cs typeface="+mn-cs"/>
      </a:defRPr>
    </a:lvl8pPr>
    <a:lvl9pPr marL="2690165" algn="l" defTabSz="672541" rtl="0" eaLnBrk="1" latinLnBrk="0" hangingPunct="1">
      <a:defRPr kumimoji="1" sz="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4886" name="Rectangle 6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2792760" y="5134039"/>
            <a:ext cx="6912767" cy="375677"/>
          </a:xfrm>
          <a:ln w="12700" cap="sq">
            <a:headEnd type="none" w="sm" len="sm"/>
            <a:tailEnd type="none" w="sm" len="sm"/>
          </a:ln>
        </p:spPr>
        <p:txBody>
          <a:bodyPr wrap="square" lIns="67245" rIns="67245" anchorCtr="0">
            <a:spAutoFit/>
          </a:bodyPr>
          <a:lstStyle>
            <a:lvl1pPr marL="0" indent="0" algn="l">
              <a:lnSpc>
                <a:spcPct val="100000"/>
              </a:lnSpc>
              <a:spcBef>
                <a:spcPct val="0"/>
              </a:spcBef>
              <a:buFont typeface="平成明朝" pitchFamily="17" charset="-128"/>
              <a:buNone/>
              <a:defRPr sz="2000">
                <a:solidFill>
                  <a:schemeClr val="bg2">
                    <a:lumMod val="50000"/>
                    <a:lumOff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1pPr>
          </a:lstStyle>
          <a:p>
            <a:r>
              <a:rPr lang="ja-JP" altLang="en-US" smtClean="0"/>
              <a:t>マスター サブタイトルの書式設定</a:t>
            </a:r>
            <a:endParaRPr lang="ja-JP" altLang="en-US" dirty="0"/>
          </a:p>
        </p:txBody>
      </p:sp>
      <p:sp>
        <p:nvSpPr>
          <p:cNvPr id="1914885" name="Rectangle 5"/>
          <p:cNvSpPr>
            <a:spLocks noGrp="1" noChangeArrowheads="1"/>
          </p:cNvSpPr>
          <p:nvPr>
            <p:ph type="ctrTitle" sz="quarter"/>
          </p:nvPr>
        </p:nvSpPr>
        <p:spPr>
          <a:xfrm>
            <a:off x="2792760" y="3084681"/>
            <a:ext cx="6912767" cy="560343"/>
          </a:xfrm>
          <a:ln w="12700" cap="sq">
            <a:headEnd type="none" w="sm" len="sm"/>
            <a:tailEnd type="none" w="sm" len="sm"/>
          </a:ln>
        </p:spPr>
        <p:txBody>
          <a:bodyPr wrap="square" lIns="67245" tIns="33622" rIns="67245" bIns="33622" anchor="b">
            <a:spAutoFit/>
          </a:bodyPr>
          <a:lstStyle>
            <a:lvl1pPr algn="l">
              <a:defRPr sz="3200" b="1" i="0">
                <a:solidFill>
                  <a:srgbClr val="404040"/>
                </a:solidFill>
                <a:latin typeface="メイリオ"/>
                <a:ea typeface="メイリオ"/>
                <a:cs typeface="メイリオ"/>
              </a:defRPr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 dirty="0"/>
          </a:p>
        </p:txBody>
      </p:sp>
      <p:sp>
        <p:nvSpPr>
          <p:cNvPr id="4" name="テキスト ボックス 3"/>
          <p:cNvSpPr txBox="1"/>
          <p:nvPr userDrawn="1"/>
        </p:nvSpPr>
        <p:spPr>
          <a:xfrm>
            <a:off x="2792760" y="2557264"/>
            <a:ext cx="7113240" cy="369332"/>
          </a:xfrm>
          <a:prstGeom prst="rect">
            <a:avLst/>
          </a:prstGeom>
          <a:solidFill>
            <a:schemeClr val="accent2"/>
          </a:solidFill>
          <a:ln>
            <a:solidFill>
              <a:srgbClr val="1F497D"/>
            </a:solidFill>
          </a:ln>
        </p:spPr>
        <p:txBody>
          <a:bodyPr wrap="square" rtlCol="0">
            <a:spAutoFit/>
          </a:bodyPr>
          <a:lstStyle/>
          <a:p>
            <a:pPr algn="l"/>
            <a:endParaRPr kumimoji="1" lang="ja-JP" altLang="en-US" dirty="0" smtClean="0">
              <a:latin typeface="ヒラギノ角ゴ ProN W6"/>
              <a:ea typeface="ヒラギノ角ゴ ProN W6"/>
              <a:cs typeface="ヒラギノ角ゴ ProN W6"/>
            </a:endParaRPr>
          </a:p>
        </p:txBody>
      </p:sp>
      <p:pic>
        <p:nvPicPr>
          <p:cNvPr id="5" name="Picture 2" descr="本法人の設立が承認されました。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985" y="1968470"/>
            <a:ext cx="2646293" cy="19442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テキスト プレースホルダー 6"/>
          <p:cNvSpPr>
            <a:spLocks noGrp="1"/>
          </p:cNvSpPr>
          <p:nvPr>
            <p:ph type="body" sz="quarter" idx="10"/>
          </p:nvPr>
        </p:nvSpPr>
        <p:spPr>
          <a:xfrm>
            <a:off x="2792760" y="2557264"/>
            <a:ext cx="7113240" cy="369332"/>
          </a:xfrm>
        </p:spPr>
        <p:txBody>
          <a:bodyPr anchor="ctr" anchorCtr="0"/>
          <a:lstStyle>
            <a:lvl1pPr marL="0" indent="0">
              <a:buNone/>
              <a:defRPr b="1">
                <a:solidFill>
                  <a:schemeClr val="tx1"/>
                </a:solidFill>
              </a:defRPr>
            </a:lvl1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10" name="Text Box 785"/>
          <p:cNvSpPr txBox="1">
            <a:spLocks noChangeArrowheads="1"/>
          </p:cNvSpPr>
          <p:nvPr userDrawn="1"/>
        </p:nvSpPr>
        <p:spPr bwMode="auto">
          <a:xfrm>
            <a:off x="8985448" y="195513"/>
            <a:ext cx="828675" cy="284163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defTabSz="957263" eaLnBrk="0" hangingPunct="0">
              <a:defRPr kumimoji="1" sz="1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defTabSz="957263" eaLnBrk="0" hangingPunct="0">
              <a:defRPr kumimoji="1" sz="1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defTabSz="957263" eaLnBrk="0" hangingPunct="0">
              <a:defRPr kumimoji="1" sz="1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defTabSz="957263" eaLnBrk="0" hangingPunct="0">
              <a:defRPr kumimoji="1" sz="1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defTabSz="957263" eaLnBrk="0" hangingPunct="0">
              <a:defRPr kumimoji="1" sz="1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altLang="ja-JP" dirty="0">
              <a:solidFill>
                <a:schemeClr val="bg2"/>
              </a:solidFill>
            </a:endParaRPr>
          </a:p>
        </p:txBody>
      </p:sp>
      <p:sp>
        <p:nvSpPr>
          <p:cNvPr id="9" name="テキスト プレースホルダー 8"/>
          <p:cNvSpPr>
            <a:spLocks noGrp="1"/>
          </p:cNvSpPr>
          <p:nvPr>
            <p:ph type="body" sz="quarter" idx="11"/>
          </p:nvPr>
        </p:nvSpPr>
        <p:spPr>
          <a:xfrm>
            <a:off x="8985448" y="188913"/>
            <a:ext cx="828873" cy="290763"/>
          </a:xfrm>
        </p:spPr>
        <p:txBody>
          <a:bodyPr>
            <a:normAutofit/>
          </a:bodyPr>
          <a:lstStyle>
            <a:lvl1pPr marL="0" indent="0" algn="ctr">
              <a:buNone/>
              <a:defRPr sz="1200"/>
            </a:lvl1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11" name="Rectangle 6"/>
          <p:cNvSpPr txBox="1">
            <a:spLocks noChangeArrowheads="1"/>
          </p:cNvSpPr>
          <p:nvPr userDrawn="1"/>
        </p:nvSpPr>
        <p:spPr bwMode="auto">
          <a:xfrm>
            <a:off x="2798084" y="5707166"/>
            <a:ext cx="6912767" cy="314122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vert="horz" wrap="square" lIns="67245" tIns="33622" rIns="67245" bIns="33622" numCol="1" anchor="t" anchorCtr="0" compatLnSpc="1">
            <a:prstTxWarp prst="textNoShape">
              <a:avLst/>
            </a:prstTxWarp>
            <a:spAutoFit/>
          </a:bodyPr>
          <a:lstStyle>
            <a:lvl1pPr marL="0" indent="0" algn="l" defTabSz="972616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accent2"/>
              </a:buClr>
              <a:buFont typeface="平成明朝" pitchFamily="17" charset="-128"/>
              <a:buNone/>
              <a:tabLst>
                <a:tab pos="775291" algn="l"/>
              </a:tabLst>
              <a:defRPr kumimoji="1" sz="2400" b="0" i="0" baseline="0">
                <a:solidFill>
                  <a:schemeClr val="bg2">
                    <a:lumMod val="50000"/>
                    <a:lumOff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itchFamily="50" charset="-128"/>
              </a:defRPr>
            </a:lvl1pPr>
            <a:lvl2pPr marL="533400" indent="-177800" algn="l" defTabSz="972616" rtl="0" eaLnBrk="1" fontAlgn="base" hangingPunct="1">
              <a:spcBef>
                <a:spcPct val="35000"/>
              </a:spcBef>
              <a:spcAft>
                <a:spcPct val="0"/>
              </a:spcAft>
              <a:buClr>
                <a:schemeClr val="bg1"/>
              </a:buClr>
              <a:buSzPct val="75000"/>
              <a:buFont typeface="ヒラギノ角ゴ ProN W3"/>
              <a:buChar char="▶"/>
              <a:tabLst>
                <a:tab pos="533400" algn="l"/>
              </a:tabLst>
              <a:defRPr kumimoji="1" sz="1800" baseline="0">
                <a:solidFill>
                  <a:srgbClr val="464646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2pPr>
            <a:lvl3pPr marL="622300" indent="-88900" algn="l" defTabSz="972616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charset="2"/>
              <a:buChar char=""/>
              <a:tabLst>
                <a:tab pos="622300" algn="l"/>
              </a:tabLst>
              <a:defRPr kumimoji="1" sz="1500" baseline="0">
                <a:solidFill>
                  <a:srgbClr val="464646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3pPr>
            <a:lvl4pPr marL="923925" indent="-200025" algn="l" defTabSz="972616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3"/>
              </a:buClr>
              <a:buFont typeface="Wingdings" charset="2"/>
              <a:buChar char="u"/>
              <a:tabLst>
                <a:tab pos="924744" algn="l"/>
              </a:tabLst>
              <a:defRPr kumimoji="1" sz="1300" baseline="0">
                <a:solidFill>
                  <a:srgbClr val="464646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4pPr>
            <a:lvl5pPr marL="990130" indent="0" algn="l" defTabSz="972616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tabLst>
                <a:tab pos="990130" algn="l"/>
              </a:tabLst>
              <a:defRPr kumimoji="1" sz="1200" baseline="0">
                <a:solidFill>
                  <a:srgbClr val="464646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5pPr>
            <a:lvl6pPr marL="2322369" indent="-242862" algn="l" defTabSz="972616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tabLst>
                <a:tab pos="775291" algn="l"/>
              </a:tabLst>
              <a:defRPr kumimoji="1">
                <a:solidFill>
                  <a:srgbClr val="336699"/>
                </a:solidFill>
                <a:latin typeface="+mn-lt"/>
                <a:ea typeface="ＤＦＧ平成ゴシック体W3" pitchFamily="50" charset="-128"/>
              </a:defRPr>
            </a:lvl6pPr>
            <a:lvl7pPr marL="2658640" indent="-242862" algn="l" defTabSz="972616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tabLst>
                <a:tab pos="775291" algn="l"/>
              </a:tabLst>
              <a:defRPr kumimoji="1">
                <a:solidFill>
                  <a:srgbClr val="336699"/>
                </a:solidFill>
                <a:latin typeface="+mn-lt"/>
                <a:ea typeface="ＤＦＧ平成ゴシック体W3" pitchFamily="50" charset="-128"/>
              </a:defRPr>
            </a:lvl7pPr>
            <a:lvl8pPr marL="2994910" indent="-242862" algn="l" defTabSz="972616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tabLst>
                <a:tab pos="775291" algn="l"/>
              </a:tabLst>
              <a:defRPr kumimoji="1">
                <a:solidFill>
                  <a:srgbClr val="336699"/>
                </a:solidFill>
                <a:latin typeface="+mn-lt"/>
                <a:ea typeface="ＤＦＧ平成ゴシック体W3" pitchFamily="50" charset="-128"/>
              </a:defRPr>
            </a:lvl8pPr>
            <a:lvl9pPr marL="3331181" indent="-242862" algn="l" defTabSz="972616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tabLst>
                <a:tab pos="775291" algn="l"/>
              </a:tabLst>
              <a:defRPr kumimoji="1">
                <a:solidFill>
                  <a:srgbClr val="336699"/>
                </a:solidFill>
                <a:latin typeface="+mn-lt"/>
                <a:ea typeface="ＤＦＧ平成ゴシック体W3" pitchFamily="50" charset="-128"/>
              </a:defRPr>
            </a:lvl9pPr>
          </a:lstStyle>
          <a:p>
            <a:pPr algn="r" latinLnBrk="0"/>
            <a:r>
              <a:rPr lang="ja-JP" altLang="en-US" sz="1600" kern="0" dirty="0" smtClean="0"/>
              <a:t>オープン＆ビッグデータ活用・地方創生推進機構</a:t>
            </a:r>
            <a:r>
              <a:rPr lang="ja-JP" altLang="en-US" sz="1600" kern="0" baseline="0" dirty="0" smtClean="0"/>
              <a:t> 事務局</a:t>
            </a:r>
            <a:endParaRPr lang="ja-JP" altLang="en-US" sz="1600" kern="0" dirty="0" smtClean="0"/>
          </a:p>
        </p:txBody>
      </p:sp>
      <p:sp>
        <p:nvSpPr>
          <p:cNvPr id="12" name="Rectangle 5"/>
          <p:cNvSpPr txBox="1">
            <a:spLocks noChangeArrowheads="1"/>
          </p:cNvSpPr>
          <p:nvPr userDrawn="1"/>
        </p:nvSpPr>
        <p:spPr bwMode="auto">
          <a:xfrm>
            <a:off x="2792759" y="1772816"/>
            <a:ext cx="6912767" cy="437233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vert="horz" wrap="square" lIns="67245" tIns="33622" rIns="67245" bIns="33622" numCol="1" anchor="b" anchorCtr="0" compatLnSpc="1">
            <a:prstTxWarp prst="textNoShape">
              <a:avLst/>
            </a:prstTxWarp>
            <a:spAutoFit/>
          </a:bodyPr>
          <a:lstStyle>
            <a:lvl1pPr algn="l" defTabSz="972616" rtl="0" eaLnBrk="1" fontAlgn="base" hangingPunct="1">
              <a:spcBef>
                <a:spcPct val="0"/>
              </a:spcBef>
              <a:spcAft>
                <a:spcPct val="0"/>
              </a:spcAft>
              <a:defRPr kumimoji="1" sz="3200" b="1" i="0" baseline="0">
                <a:solidFill>
                  <a:srgbClr val="404040"/>
                </a:solidFill>
                <a:latin typeface="メイリオ"/>
                <a:ea typeface="メイリオ"/>
                <a:cs typeface="メイリオ"/>
              </a:defRPr>
            </a:lvl1pPr>
            <a:lvl2pPr algn="l" defTabSz="972616" rtl="0" eaLnBrk="1" fontAlgn="base" hangingPunct="1">
              <a:spcBef>
                <a:spcPct val="0"/>
              </a:spcBef>
              <a:spcAft>
                <a:spcPct val="0"/>
              </a:spcAft>
              <a:defRPr kumimoji="1" sz="3500">
                <a:solidFill>
                  <a:schemeClr val="tx1"/>
                </a:solidFill>
                <a:latin typeface="Franklin Gothic Demi" pitchFamily="34" charset="0"/>
                <a:ea typeface="ＤＦＧ平成ゴシック体W7" pitchFamily="50" charset="-128"/>
              </a:defRPr>
            </a:lvl2pPr>
            <a:lvl3pPr algn="l" defTabSz="972616" rtl="0" eaLnBrk="1" fontAlgn="base" hangingPunct="1">
              <a:spcBef>
                <a:spcPct val="0"/>
              </a:spcBef>
              <a:spcAft>
                <a:spcPct val="0"/>
              </a:spcAft>
              <a:defRPr kumimoji="1" sz="3500">
                <a:solidFill>
                  <a:schemeClr val="tx1"/>
                </a:solidFill>
                <a:latin typeface="Franklin Gothic Demi" pitchFamily="34" charset="0"/>
                <a:ea typeface="ＤＦＧ平成ゴシック体W7" pitchFamily="50" charset="-128"/>
              </a:defRPr>
            </a:lvl3pPr>
            <a:lvl4pPr algn="l" defTabSz="972616" rtl="0" eaLnBrk="1" fontAlgn="base" hangingPunct="1">
              <a:spcBef>
                <a:spcPct val="0"/>
              </a:spcBef>
              <a:spcAft>
                <a:spcPct val="0"/>
              </a:spcAft>
              <a:defRPr kumimoji="1" sz="3500">
                <a:solidFill>
                  <a:schemeClr val="tx1"/>
                </a:solidFill>
                <a:latin typeface="Franklin Gothic Demi" pitchFamily="34" charset="0"/>
                <a:ea typeface="ＤＦＧ平成ゴシック体W7" pitchFamily="50" charset="-128"/>
              </a:defRPr>
            </a:lvl4pPr>
            <a:lvl5pPr algn="l" defTabSz="972616" rtl="0" eaLnBrk="1" fontAlgn="base" hangingPunct="1">
              <a:spcBef>
                <a:spcPct val="0"/>
              </a:spcBef>
              <a:spcAft>
                <a:spcPct val="0"/>
              </a:spcAft>
              <a:defRPr kumimoji="1" sz="3500">
                <a:solidFill>
                  <a:schemeClr val="tx1"/>
                </a:solidFill>
                <a:latin typeface="Franklin Gothic Demi" pitchFamily="34" charset="0"/>
                <a:ea typeface="ＤＦＧ平成ゴシック体W7" pitchFamily="50" charset="-128"/>
              </a:defRPr>
            </a:lvl5pPr>
            <a:lvl6pPr marL="336271" algn="l" defTabSz="972616" rtl="0" eaLnBrk="1" fontAlgn="base" hangingPunct="1">
              <a:spcBef>
                <a:spcPct val="0"/>
              </a:spcBef>
              <a:spcAft>
                <a:spcPct val="0"/>
              </a:spcAft>
              <a:defRPr kumimoji="1" sz="3500">
                <a:solidFill>
                  <a:schemeClr val="tx1"/>
                </a:solidFill>
                <a:latin typeface="ＤＦＧ平成ゴシック体W7" pitchFamily="50" charset="-128"/>
                <a:ea typeface="ＤＦＧ平成ゴシック体W7" pitchFamily="50" charset="-128"/>
              </a:defRPr>
            </a:lvl6pPr>
            <a:lvl7pPr marL="672541" algn="l" defTabSz="972616" rtl="0" eaLnBrk="1" fontAlgn="base" hangingPunct="1">
              <a:spcBef>
                <a:spcPct val="0"/>
              </a:spcBef>
              <a:spcAft>
                <a:spcPct val="0"/>
              </a:spcAft>
              <a:defRPr kumimoji="1" sz="3500">
                <a:solidFill>
                  <a:schemeClr val="tx1"/>
                </a:solidFill>
                <a:latin typeface="ＤＦＧ平成ゴシック体W7" pitchFamily="50" charset="-128"/>
                <a:ea typeface="ＤＦＧ平成ゴシック体W7" pitchFamily="50" charset="-128"/>
              </a:defRPr>
            </a:lvl7pPr>
            <a:lvl8pPr marL="1008812" algn="l" defTabSz="972616" rtl="0" eaLnBrk="1" fontAlgn="base" hangingPunct="1">
              <a:spcBef>
                <a:spcPct val="0"/>
              </a:spcBef>
              <a:spcAft>
                <a:spcPct val="0"/>
              </a:spcAft>
              <a:defRPr kumimoji="1" sz="3500">
                <a:solidFill>
                  <a:schemeClr val="tx1"/>
                </a:solidFill>
                <a:latin typeface="ＤＦＧ平成ゴシック体W7" pitchFamily="50" charset="-128"/>
                <a:ea typeface="ＤＦＧ平成ゴシック体W7" pitchFamily="50" charset="-128"/>
              </a:defRPr>
            </a:lvl8pPr>
            <a:lvl9pPr marL="1345082" algn="l" defTabSz="972616" rtl="0" eaLnBrk="1" fontAlgn="base" hangingPunct="1">
              <a:spcBef>
                <a:spcPct val="0"/>
              </a:spcBef>
              <a:spcAft>
                <a:spcPct val="0"/>
              </a:spcAft>
              <a:defRPr kumimoji="1" sz="3500">
                <a:solidFill>
                  <a:schemeClr val="tx1"/>
                </a:solidFill>
                <a:latin typeface="ＤＦＧ平成ゴシック体W7" pitchFamily="50" charset="-128"/>
                <a:ea typeface="ＤＦＧ平成ゴシック体W7" pitchFamily="50" charset="-128"/>
              </a:defRPr>
            </a:lvl9pPr>
          </a:lstStyle>
          <a:p>
            <a:pPr latinLnBrk="0"/>
            <a:r>
              <a:rPr lang="ja-JP" altLang="en-US" sz="2400" kern="0" dirty="0" smtClean="0"/>
              <a:t>オープン＆ビッグデータ活用・地方創生推進機構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aseline="0">
                <a:solidFill>
                  <a:schemeClr val="bg2">
                    <a:lumMod val="75000"/>
                    <a:lumOff val="25000"/>
                  </a:schemeClr>
                </a:solidFill>
                <a:latin typeface="Calibri" pitchFamily="34" charset="0"/>
              </a:defRPr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 anchor="t" anchorCtr="0"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00"/>
            </a:lvl4pPr>
            <a:lvl5pPr>
              <a:defRPr sz="1200"/>
            </a:lvl5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9168A96-8FC6-49A7-AAFF-8891F4FD4FE2}" type="slidenum">
              <a:rPr lang="ja-JP" altLang="en-US"/>
              <a:pPr/>
              <a:t>‹#›</a:t>
            </a:fld>
            <a:endParaRPr lang="en-US" altLang="ja-JP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112708" y="2225443"/>
            <a:ext cx="7090465" cy="1913424"/>
          </a:xfrm>
        </p:spPr>
        <p:txBody>
          <a:bodyPr/>
          <a:lstStyle>
            <a:lvl1pPr algn="l">
              <a:defRPr sz="4400" b="1" cap="none">
                <a:solidFill>
                  <a:schemeClr val="bg2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2112708" y="4431965"/>
            <a:ext cx="7090465" cy="1501093"/>
          </a:xfrm>
        </p:spPr>
        <p:txBody>
          <a:bodyPr/>
          <a:lstStyle>
            <a:lvl1pPr marL="0" indent="0" algn="l">
              <a:buNone/>
              <a:defRPr sz="2600">
                <a:solidFill>
                  <a:schemeClr val="bg2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1pPr>
            <a:lvl2pPr marL="336271" indent="0">
              <a:buNone/>
              <a:defRPr sz="1300"/>
            </a:lvl2pPr>
            <a:lvl3pPr marL="672541" indent="0">
              <a:buNone/>
              <a:defRPr sz="1200"/>
            </a:lvl3pPr>
            <a:lvl4pPr marL="1008812" indent="0">
              <a:buNone/>
              <a:defRPr sz="1000"/>
            </a:lvl4pPr>
            <a:lvl5pPr marL="1345082" indent="0">
              <a:buNone/>
              <a:defRPr sz="1000"/>
            </a:lvl5pPr>
            <a:lvl6pPr marL="1681353" indent="0">
              <a:buNone/>
              <a:defRPr sz="1000"/>
            </a:lvl6pPr>
            <a:lvl7pPr marL="2017624" indent="0">
              <a:buNone/>
              <a:defRPr sz="1000"/>
            </a:lvl7pPr>
            <a:lvl8pPr marL="2353894" indent="0">
              <a:buNone/>
              <a:defRPr sz="1000"/>
            </a:lvl8pPr>
            <a:lvl9pPr marL="2690165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2A7F7E3-2EA5-4E0E-99DF-9D27F789031C}" type="slidenum">
              <a:rPr lang="ja-JP" altLang="en-US"/>
              <a:pPr/>
              <a:t>‹#›</a:t>
            </a:fld>
            <a:endParaRPr lang="en-US" altLang="ja-JP"/>
          </a:p>
        </p:txBody>
      </p:sp>
      <p:sp>
        <p:nvSpPr>
          <p:cNvPr id="5" name="正方形/長方形 4"/>
          <p:cNvSpPr/>
          <p:nvPr userDrawn="1"/>
        </p:nvSpPr>
        <p:spPr bwMode="auto">
          <a:xfrm>
            <a:off x="0" y="0"/>
            <a:ext cx="9906000" cy="1128884"/>
          </a:xfrm>
          <a:prstGeom prst="rect">
            <a:avLst/>
          </a:prstGeom>
          <a:solidFill>
            <a:srgbClr val="FFFFFF"/>
          </a:solidFill>
          <a:ln w="38100" cap="sq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none" lIns="67254" tIns="33627" rIns="67254" bIns="33627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672541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ＤＦＧ華康ゴシック体W5" pitchFamily="50" charset="-128"/>
              <a:ea typeface="ＤＦＧ華康ゴシック体W5" pitchFamily="50" charset="-128"/>
            </a:endParaRPr>
          </a:p>
        </p:txBody>
      </p:sp>
      <p:sp>
        <p:nvSpPr>
          <p:cNvPr id="11" name="正方形/長方形 10"/>
          <p:cNvSpPr/>
          <p:nvPr userDrawn="1"/>
        </p:nvSpPr>
        <p:spPr bwMode="auto">
          <a:xfrm>
            <a:off x="1752600" y="2198705"/>
            <a:ext cx="154210" cy="3744895"/>
          </a:xfrm>
          <a:prstGeom prst="rect">
            <a:avLst/>
          </a:prstGeom>
          <a:solidFill>
            <a:schemeClr val="accent2"/>
          </a:solidFill>
          <a:ln w="38100" cap="sq" cmpd="sng" algn="ctr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none" lIns="67254" tIns="33627" rIns="67254" bIns="33627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672541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ＤＦＧ華康ゴシック体W5" pitchFamily="50" charset="-128"/>
              <a:ea typeface="ＤＦＧ華康ゴシック体W5" pitchFamily="50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_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351414" y="1322775"/>
            <a:ext cx="4515242" cy="5088353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 dirty="0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982586" y="1322775"/>
            <a:ext cx="4515243" cy="5088353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76C6A59-D97A-40CC-8D04-C7788F30EB56}" type="slidenum">
              <a:rPr lang="ja-JP" altLang="en-US"/>
              <a:pPr/>
              <a:t>‹#›</a:t>
            </a:fld>
            <a:endParaRPr lang="en-US" altLang="ja-JP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_縦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315789" y="1143000"/>
            <a:ext cx="9183247" cy="2514600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315789" y="3810001"/>
            <a:ext cx="9182040" cy="2601128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76C6A59-D97A-40CC-8D04-C7788F30EB56}" type="slidenum">
              <a:rPr lang="ja-JP" altLang="en-US"/>
              <a:pPr/>
              <a:t>‹#›</a:t>
            </a:fld>
            <a:endParaRPr lang="en-US" altLang="ja-JP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89EB0C9-E24B-463D-BB62-FF98DEA61778}" type="slidenum">
              <a:rPr lang="ja-JP" altLang="en-US"/>
              <a:pPr/>
              <a:t>‹#›</a:t>
            </a:fld>
            <a:endParaRPr lang="en-US" altLang="ja-JP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3D94DB2-09C9-4810-9F23-4FAAE8E978D7}" type="slidenum">
              <a:rPr lang="ja-JP" altLang="en-US"/>
              <a:pPr/>
              <a:t>‹#›</a:t>
            </a:fld>
            <a:endParaRPr lang="en-US" altLang="ja-JP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最後のペー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スライド番号プレースホルダー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B2DD74-10E0-4AB2-B6D0-27B412D7252C}" type="slidenum">
              <a:rPr lang="ja-JP" altLang="en-US" smtClean="0"/>
              <a:pPr/>
              <a:t>‹#›</a:t>
            </a:fld>
            <a:endParaRPr lang="en-US" altLang="ja-JP"/>
          </a:p>
        </p:txBody>
      </p:sp>
      <p:pic>
        <p:nvPicPr>
          <p:cNvPr id="4" name="Picture 2" descr="本法人の設立が承認されました。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49707" y="2492896"/>
            <a:ext cx="3332369" cy="24482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2794531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タイトル、コンテンツ、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64697" y="169366"/>
            <a:ext cx="9134339" cy="585081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351414" y="1272626"/>
            <a:ext cx="4515242" cy="5138501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quarter" idx="2"/>
          </p:nvPr>
        </p:nvSpPr>
        <p:spPr>
          <a:xfrm>
            <a:off x="4982586" y="1272626"/>
            <a:ext cx="4515243" cy="2457263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コンテンツ プレースホルダ 4"/>
          <p:cNvSpPr>
            <a:spLocks noGrp="1"/>
          </p:cNvSpPr>
          <p:nvPr>
            <p:ph sz="quarter" idx="3"/>
          </p:nvPr>
        </p:nvSpPr>
        <p:spPr>
          <a:xfrm>
            <a:off x="4982586" y="3930482"/>
            <a:ext cx="4515243" cy="2480645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6652962-3989-4FF4-990D-68B87D3CA273}" type="slidenum">
              <a:rPr lang="ja-JP" altLang="en-US"/>
              <a:pPr/>
              <a:t>‹#›</a:t>
            </a:fld>
            <a:endParaRPr lang="en-US" altLang="ja-JP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3871" name="Rectangle 15"/>
          <p:cNvSpPr>
            <a:spLocks noChangeArrowheads="1"/>
          </p:cNvSpPr>
          <p:nvPr/>
        </p:nvSpPr>
        <p:spPr bwMode="auto">
          <a:xfrm>
            <a:off x="0" y="1"/>
            <a:ext cx="9906000" cy="228599"/>
          </a:xfrm>
          <a:prstGeom prst="rect">
            <a:avLst/>
          </a:prstGeom>
          <a:solidFill>
            <a:schemeClr val="accent2"/>
          </a:solidFill>
          <a:ln>
            <a:solidFill>
              <a:schemeClr val="accent2"/>
            </a:solidFill>
            <a:headEnd type="none" w="sm" len="sm"/>
            <a:tailEnd type="none" w="sm" len="sm"/>
          </a:ln>
          <a:effectLst/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wrap="none" lIns="67254" tIns="33627" rIns="67254" bIns="33627" anchor="ctr"/>
          <a:lstStyle/>
          <a:p>
            <a:pPr algn="r">
              <a:defRPr/>
            </a:pPr>
            <a:r>
              <a:rPr lang="ja-JP" altLang="en-US" sz="1200" b="1" i="0" dirty="0" smtClean="0">
                <a:latin typeface="メイリオ"/>
                <a:ea typeface="メイリオ"/>
                <a:cs typeface="メイリオ"/>
              </a:rPr>
              <a:t>オープン＆ビッグデータ活用・地方創生推進機構</a:t>
            </a:r>
            <a:endParaRPr lang="en-US" altLang="ja-JP" sz="1200" b="1" i="0" dirty="0">
              <a:latin typeface="メイリオ"/>
              <a:ea typeface="メイリオ"/>
              <a:cs typeface="メイリオ"/>
            </a:endParaRPr>
          </a:p>
        </p:txBody>
      </p:sp>
      <p:sp>
        <p:nvSpPr>
          <p:cNvPr id="1913859" name="Line 3"/>
          <p:cNvSpPr>
            <a:spLocks noChangeShapeType="1"/>
          </p:cNvSpPr>
          <p:nvPr/>
        </p:nvSpPr>
        <p:spPr bwMode="auto">
          <a:xfrm>
            <a:off x="0" y="6576804"/>
            <a:ext cx="9906000" cy="0"/>
          </a:xfrm>
          <a:prstGeom prst="line">
            <a:avLst/>
          </a:prstGeom>
          <a:noFill/>
          <a:ln w="12700" cap="sq" cmpd="sng" algn="ctr">
            <a:solidFill>
              <a:srgbClr val="404040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wrap="none" lIns="67254" tIns="33627" rIns="67254" bIns="33627" anchor="ctr"/>
          <a:lstStyle/>
          <a:p>
            <a:pPr>
              <a:defRPr/>
            </a:pPr>
            <a:endParaRPr lang="ja-JP" altLang="en-US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351414" y="1143000"/>
            <a:ext cx="9146415" cy="52681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33622" rIns="0" bIns="33622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ja-JP" altLang="en-US" dirty="0" smtClean="0"/>
              <a:t>マスタ テキストの書式設定</a:t>
            </a:r>
          </a:p>
          <a:p>
            <a:pPr lvl="1"/>
            <a:r>
              <a:rPr lang="ja-JP" altLang="en-US" dirty="0" smtClean="0"/>
              <a:t>第 </a:t>
            </a:r>
            <a:r>
              <a:rPr lang="en-US" altLang="ja-JP" dirty="0" smtClean="0"/>
              <a:t>2 </a:t>
            </a:r>
            <a:r>
              <a:rPr lang="ja-JP" altLang="en-US" dirty="0" smtClean="0"/>
              <a:t>レベル</a:t>
            </a:r>
          </a:p>
          <a:p>
            <a:pPr lvl="2"/>
            <a:r>
              <a:rPr lang="ja-JP" altLang="en-US" dirty="0" smtClean="0"/>
              <a:t>第 </a:t>
            </a:r>
            <a:r>
              <a:rPr lang="en-US" altLang="ja-JP" dirty="0" smtClean="0"/>
              <a:t>3 </a:t>
            </a:r>
            <a:r>
              <a:rPr lang="ja-JP" altLang="en-US" dirty="0" smtClean="0"/>
              <a:t>レベル</a:t>
            </a:r>
          </a:p>
          <a:p>
            <a:pPr lvl="3"/>
            <a:r>
              <a:rPr lang="ja-JP" altLang="en-US" dirty="0" smtClean="0"/>
              <a:t>第 </a:t>
            </a:r>
            <a:r>
              <a:rPr lang="en-US" altLang="ja-JP" dirty="0" smtClean="0"/>
              <a:t>4 </a:t>
            </a:r>
            <a:r>
              <a:rPr lang="ja-JP" altLang="en-US" dirty="0" smtClean="0"/>
              <a:t>レベル</a:t>
            </a:r>
          </a:p>
          <a:p>
            <a:pPr lvl="4"/>
            <a:r>
              <a:rPr lang="ja-JP" altLang="en-US" dirty="0" smtClean="0"/>
              <a:t>第 </a:t>
            </a:r>
            <a:r>
              <a:rPr lang="en-US" altLang="ja-JP" dirty="0" smtClean="0"/>
              <a:t>5 </a:t>
            </a:r>
            <a:r>
              <a:rPr lang="ja-JP" altLang="en-US" dirty="0" smtClean="0"/>
              <a:t>レベル</a:t>
            </a:r>
          </a:p>
        </p:txBody>
      </p:sp>
      <p:sp>
        <p:nvSpPr>
          <p:cNvPr id="1913861" name="Rectangle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9499036" y="6602804"/>
            <a:ext cx="406964" cy="2551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67245" tIns="33622" rIns="67245" bIns="33622" numCol="1" anchor="b" anchorCtr="0" compatLnSpc="1">
            <a:prstTxWarp prst="textNoShape">
              <a:avLst/>
            </a:prstTxWarp>
          </a:bodyPr>
          <a:lstStyle>
            <a:lvl1pPr algn="r">
              <a:defRPr kumimoji="1" sz="1100">
                <a:solidFill>
                  <a:srgbClr val="336699"/>
                </a:solidFill>
                <a:latin typeface="Arial" charset="0"/>
                <a:ea typeface="굴림" pitchFamily="34" charset="-127"/>
              </a:defRPr>
            </a:lvl1pPr>
          </a:lstStyle>
          <a:p>
            <a:fld id="{4AB2DD74-10E0-4AB2-B6D0-27B412D7252C}" type="slidenum">
              <a:rPr lang="ja-JP" altLang="en-US" smtClean="0"/>
              <a:pPr/>
              <a:t>‹#›</a:t>
            </a:fld>
            <a:endParaRPr lang="en-US" altLang="ja-JP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387642" y="304800"/>
            <a:ext cx="9134339" cy="5817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ja-JP" altLang="en-US" dirty="0" smtClean="0"/>
              <a:t>マスタ タイトルの書式設定</a:t>
            </a:r>
          </a:p>
        </p:txBody>
      </p:sp>
      <p:sp>
        <p:nvSpPr>
          <p:cNvPr id="1913873" name="Text Box 17"/>
          <p:cNvSpPr txBox="1">
            <a:spLocks noChangeArrowheads="1"/>
          </p:cNvSpPr>
          <p:nvPr/>
        </p:nvSpPr>
        <p:spPr bwMode="auto">
          <a:xfrm>
            <a:off x="252420" y="6638448"/>
            <a:ext cx="5767171" cy="221799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 lIns="67254" tIns="33627" rIns="67254" bIns="33627">
            <a:spAutoFit/>
          </a:bodyPr>
          <a:lstStyle/>
          <a:p>
            <a:pPr algn="l">
              <a:defRPr/>
            </a:pPr>
            <a:r>
              <a:rPr lang="en-US" altLang="ja-JP" sz="1000" b="1" dirty="0" smtClean="0">
                <a:solidFill>
                  <a:srgbClr val="353535"/>
                </a:solidFill>
                <a:latin typeface="Arial" charset="0"/>
              </a:rPr>
              <a:t>© 2014 Vitalizing Local Economy Organization by Open data &amp; Big data</a:t>
            </a:r>
            <a:r>
              <a:rPr lang="en-US" altLang="ja-JP" sz="1000" b="1" baseline="0" dirty="0" smtClean="0">
                <a:solidFill>
                  <a:srgbClr val="353535"/>
                </a:solidFill>
                <a:latin typeface="Arial" charset="0"/>
              </a:rPr>
              <a:t>.</a:t>
            </a:r>
            <a:r>
              <a:rPr lang="en-US" altLang="ja-JP" sz="1000" b="1" dirty="0" smtClean="0">
                <a:solidFill>
                  <a:srgbClr val="353535"/>
                </a:solidFill>
                <a:latin typeface="Arial" charset="0"/>
              </a:rPr>
              <a:t> </a:t>
            </a:r>
            <a:r>
              <a:rPr lang="en-US" altLang="ja-JP" sz="1000" b="1" dirty="0">
                <a:solidFill>
                  <a:srgbClr val="353535"/>
                </a:solidFill>
                <a:latin typeface="Arial" charset="0"/>
              </a:rPr>
              <a:t>All Rights Reserved.</a:t>
            </a:r>
          </a:p>
        </p:txBody>
      </p:sp>
      <p:sp>
        <p:nvSpPr>
          <p:cNvPr id="9" name="Line 3"/>
          <p:cNvSpPr>
            <a:spLocks noChangeShapeType="1"/>
          </p:cNvSpPr>
          <p:nvPr/>
        </p:nvSpPr>
        <p:spPr bwMode="auto">
          <a:xfrm>
            <a:off x="0" y="990600"/>
            <a:ext cx="9906000" cy="0"/>
          </a:xfrm>
          <a:prstGeom prst="line">
            <a:avLst/>
          </a:prstGeom>
          <a:noFill/>
          <a:ln w="12700" cap="sq" cmpd="sng" algn="ctr">
            <a:solidFill>
              <a:schemeClr val="bg2">
                <a:lumMod val="75000"/>
                <a:lumOff val="25000"/>
              </a:schemeClr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wrap="none" lIns="67254" tIns="33627" rIns="67254" bIns="33627" anchor="ctr"/>
          <a:lstStyle/>
          <a:p>
            <a:pPr>
              <a:defRPr/>
            </a:pPr>
            <a:endParaRPr lang="ja-JP" alt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88" r:id="rId1"/>
    <p:sldLayoutId id="2147483672" r:id="rId2"/>
    <p:sldLayoutId id="2147483673" r:id="rId3"/>
    <p:sldLayoutId id="2147483674" r:id="rId4"/>
    <p:sldLayoutId id="2147483689" r:id="rId5"/>
    <p:sldLayoutId id="2147483676" r:id="rId6"/>
    <p:sldLayoutId id="2147483677" r:id="rId7"/>
    <p:sldLayoutId id="2147483706" r:id="rId8"/>
    <p:sldLayoutId id="2147483684" r:id="rId9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972616" rtl="0" eaLnBrk="1" fontAlgn="base" hangingPunct="1">
        <a:spcBef>
          <a:spcPct val="0"/>
        </a:spcBef>
        <a:spcAft>
          <a:spcPct val="0"/>
        </a:spcAft>
        <a:defRPr kumimoji="1" sz="2600" b="1" baseline="0">
          <a:solidFill>
            <a:schemeClr val="bg2">
              <a:lumMod val="75000"/>
              <a:lumOff val="25000"/>
            </a:schemeClr>
          </a:solidFill>
          <a:latin typeface="メイリオ" panose="020B0604030504040204" pitchFamily="50" charset="-128"/>
          <a:ea typeface="メイリオ" panose="020B0604030504040204" pitchFamily="50" charset="-128"/>
          <a:cs typeface="+mj-cs"/>
        </a:defRPr>
      </a:lvl1pPr>
      <a:lvl2pPr algn="l" defTabSz="972616" rtl="0" eaLnBrk="1" fontAlgn="base" hangingPunct="1">
        <a:spcBef>
          <a:spcPct val="0"/>
        </a:spcBef>
        <a:spcAft>
          <a:spcPct val="0"/>
        </a:spcAft>
        <a:defRPr kumimoji="1" sz="3500">
          <a:solidFill>
            <a:schemeClr val="tx1"/>
          </a:solidFill>
          <a:latin typeface="Franklin Gothic Demi" pitchFamily="34" charset="0"/>
          <a:ea typeface="ＤＦＧ平成ゴシック体W7" pitchFamily="50" charset="-128"/>
        </a:defRPr>
      </a:lvl2pPr>
      <a:lvl3pPr algn="l" defTabSz="972616" rtl="0" eaLnBrk="1" fontAlgn="base" hangingPunct="1">
        <a:spcBef>
          <a:spcPct val="0"/>
        </a:spcBef>
        <a:spcAft>
          <a:spcPct val="0"/>
        </a:spcAft>
        <a:defRPr kumimoji="1" sz="3500">
          <a:solidFill>
            <a:schemeClr val="tx1"/>
          </a:solidFill>
          <a:latin typeface="Franklin Gothic Demi" pitchFamily="34" charset="0"/>
          <a:ea typeface="ＤＦＧ平成ゴシック体W7" pitchFamily="50" charset="-128"/>
        </a:defRPr>
      </a:lvl3pPr>
      <a:lvl4pPr algn="l" defTabSz="972616" rtl="0" eaLnBrk="1" fontAlgn="base" hangingPunct="1">
        <a:spcBef>
          <a:spcPct val="0"/>
        </a:spcBef>
        <a:spcAft>
          <a:spcPct val="0"/>
        </a:spcAft>
        <a:defRPr kumimoji="1" sz="3500">
          <a:solidFill>
            <a:schemeClr val="tx1"/>
          </a:solidFill>
          <a:latin typeface="Franklin Gothic Demi" pitchFamily="34" charset="0"/>
          <a:ea typeface="ＤＦＧ平成ゴシック体W7" pitchFamily="50" charset="-128"/>
        </a:defRPr>
      </a:lvl4pPr>
      <a:lvl5pPr algn="l" defTabSz="972616" rtl="0" eaLnBrk="1" fontAlgn="base" hangingPunct="1">
        <a:spcBef>
          <a:spcPct val="0"/>
        </a:spcBef>
        <a:spcAft>
          <a:spcPct val="0"/>
        </a:spcAft>
        <a:defRPr kumimoji="1" sz="3500">
          <a:solidFill>
            <a:schemeClr val="tx1"/>
          </a:solidFill>
          <a:latin typeface="Franklin Gothic Demi" pitchFamily="34" charset="0"/>
          <a:ea typeface="ＤＦＧ平成ゴシック体W7" pitchFamily="50" charset="-128"/>
        </a:defRPr>
      </a:lvl5pPr>
      <a:lvl6pPr marL="336271" algn="l" defTabSz="972616" rtl="0" eaLnBrk="1" fontAlgn="base" hangingPunct="1">
        <a:spcBef>
          <a:spcPct val="0"/>
        </a:spcBef>
        <a:spcAft>
          <a:spcPct val="0"/>
        </a:spcAft>
        <a:defRPr kumimoji="1" sz="3500">
          <a:solidFill>
            <a:schemeClr val="tx1"/>
          </a:solidFill>
          <a:latin typeface="ＤＦＧ平成ゴシック体W7" pitchFamily="50" charset="-128"/>
          <a:ea typeface="ＤＦＧ平成ゴシック体W7" pitchFamily="50" charset="-128"/>
        </a:defRPr>
      </a:lvl6pPr>
      <a:lvl7pPr marL="672541" algn="l" defTabSz="972616" rtl="0" eaLnBrk="1" fontAlgn="base" hangingPunct="1">
        <a:spcBef>
          <a:spcPct val="0"/>
        </a:spcBef>
        <a:spcAft>
          <a:spcPct val="0"/>
        </a:spcAft>
        <a:defRPr kumimoji="1" sz="3500">
          <a:solidFill>
            <a:schemeClr val="tx1"/>
          </a:solidFill>
          <a:latin typeface="ＤＦＧ平成ゴシック体W7" pitchFamily="50" charset="-128"/>
          <a:ea typeface="ＤＦＧ平成ゴシック体W7" pitchFamily="50" charset="-128"/>
        </a:defRPr>
      </a:lvl7pPr>
      <a:lvl8pPr marL="1008812" algn="l" defTabSz="972616" rtl="0" eaLnBrk="1" fontAlgn="base" hangingPunct="1">
        <a:spcBef>
          <a:spcPct val="0"/>
        </a:spcBef>
        <a:spcAft>
          <a:spcPct val="0"/>
        </a:spcAft>
        <a:defRPr kumimoji="1" sz="3500">
          <a:solidFill>
            <a:schemeClr val="tx1"/>
          </a:solidFill>
          <a:latin typeface="ＤＦＧ平成ゴシック体W7" pitchFamily="50" charset="-128"/>
          <a:ea typeface="ＤＦＧ平成ゴシック体W7" pitchFamily="50" charset="-128"/>
        </a:defRPr>
      </a:lvl8pPr>
      <a:lvl9pPr marL="1345082" algn="l" defTabSz="972616" rtl="0" eaLnBrk="1" fontAlgn="base" hangingPunct="1">
        <a:spcBef>
          <a:spcPct val="0"/>
        </a:spcBef>
        <a:spcAft>
          <a:spcPct val="0"/>
        </a:spcAft>
        <a:defRPr kumimoji="1" sz="3500">
          <a:solidFill>
            <a:schemeClr val="tx1"/>
          </a:solidFill>
          <a:latin typeface="ＤＦＧ平成ゴシック体W7" pitchFamily="50" charset="-128"/>
          <a:ea typeface="ＤＦＧ平成ゴシック体W7" pitchFamily="50" charset="-128"/>
        </a:defRPr>
      </a:lvl9pPr>
    </p:titleStyle>
    <p:bodyStyle>
      <a:lvl1pPr marL="326930" indent="-326930" algn="l" defTabSz="972616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Font typeface="平成明朝" pitchFamily="17" charset="-128"/>
        <a:buChar char="■"/>
        <a:tabLst>
          <a:tab pos="775291" algn="l"/>
        </a:tabLst>
        <a:defRPr kumimoji="1" sz="2100" b="0" i="0" baseline="0">
          <a:solidFill>
            <a:srgbClr val="464646"/>
          </a:solidFill>
          <a:latin typeface="メイリオ" pitchFamily="50" charset="-128"/>
          <a:ea typeface="メイリオ" pitchFamily="50" charset="-128"/>
          <a:cs typeface="メイリオ" pitchFamily="50" charset="-128"/>
        </a:defRPr>
      </a:lvl1pPr>
      <a:lvl2pPr marL="533400" indent="-177800" algn="l" defTabSz="972616" rtl="0" eaLnBrk="1" fontAlgn="base" hangingPunct="1">
        <a:spcBef>
          <a:spcPct val="35000"/>
        </a:spcBef>
        <a:spcAft>
          <a:spcPct val="0"/>
        </a:spcAft>
        <a:buClr>
          <a:schemeClr val="bg1"/>
        </a:buClr>
        <a:buSzPct val="75000"/>
        <a:buFont typeface="ヒラギノ角ゴ ProN W3"/>
        <a:buChar char="▶"/>
        <a:tabLst>
          <a:tab pos="533400" algn="l"/>
        </a:tabLst>
        <a:defRPr kumimoji="1" sz="1800" baseline="0">
          <a:solidFill>
            <a:srgbClr val="464646"/>
          </a:solidFill>
          <a:latin typeface="メイリオ" pitchFamily="50" charset="-128"/>
          <a:ea typeface="メイリオ" pitchFamily="50" charset="-128"/>
          <a:cs typeface="メイリオ" pitchFamily="50" charset="-128"/>
        </a:defRPr>
      </a:lvl2pPr>
      <a:lvl3pPr marL="622300" indent="-88900" algn="l" defTabSz="972616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Font typeface="Wingdings" charset="2"/>
        <a:buChar char=""/>
        <a:tabLst>
          <a:tab pos="622300" algn="l"/>
        </a:tabLst>
        <a:defRPr kumimoji="1" sz="1500" baseline="0">
          <a:solidFill>
            <a:srgbClr val="464646"/>
          </a:solidFill>
          <a:latin typeface="メイリオ" pitchFamily="50" charset="-128"/>
          <a:ea typeface="メイリオ" pitchFamily="50" charset="-128"/>
          <a:cs typeface="メイリオ" pitchFamily="50" charset="-128"/>
        </a:defRPr>
      </a:lvl3pPr>
      <a:lvl4pPr marL="923925" indent="-200025" algn="l" defTabSz="972616" rtl="0" eaLnBrk="1" fontAlgn="base" hangingPunct="1">
        <a:spcBef>
          <a:spcPct val="20000"/>
        </a:spcBef>
        <a:spcAft>
          <a:spcPct val="0"/>
        </a:spcAft>
        <a:buClr>
          <a:schemeClr val="accent3"/>
        </a:buClr>
        <a:buFont typeface="Wingdings" charset="2"/>
        <a:buChar char="u"/>
        <a:tabLst>
          <a:tab pos="924744" algn="l"/>
        </a:tabLst>
        <a:defRPr kumimoji="1" sz="1300" baseline="0">
          <a:solidFill>
            <a:srgbClr val="464646"/>
          </a:solidFill>
          <a:latin typeface="メイリオ" pitchFamily="50" charset="-128"/>
          <a:ea typeface="メイリオ" pitchFamily="50" charset="-128"/>
          <a:cs typeface="メイリオ" pitchFamily="50" charset="-128"/>
        </a:defRPr>
      </a:lvl4pPr>
      <a:lvl5pPr marL="990130" indent="0" algn="l" defTabSz="972616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tabLst>
          <a:tab pos="990130" algn="l"/>
        </a:tabLst>
        <a:defRPr kumimoji="1" sz="1200" baseline="0">
          <a:solidFill>
            <a:srgbClr val="464646"/>
          </a:solidFill>
          <a:latin typeface="メイリオ" pitchFamily="50" charset="-128"/>
          <a:ea typeface="メイリオ" pitchFamily="50" charset="-128"/>
          <a:cs typeface="メイリオ" pitchFamily="50" charset="-128"/>
        </a:defRPr>
      </a:lvl5pPr>
      <a:lvl6pPr marL="2322369" indent="-242862" algn="l" defTabSz="972616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tabLst>
          <a:tab pos="775291" algn="l"/>
        </a:tabLst>
        <a:defRPr kumimoji="1">
          <a:solidFill>
            <a:srgbClr val="336699"/>
          </a:solidFill>
          <a:latin typeface="+mn-lt"/>
          <a:ea typeface="ＤＦＧ平成ゴシック体W3" pitchFamily="50" charset="-128"/>
        </a:defRPr>
      </a:lvl6pPr>
      <a:lvl7pPr marL="2658640" indent="-242862" algn="l" defTabSz="972616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tabLst>
          <a:tab pos="775291" algn="l"/>
        </a:tabLst>
        <a:defRPr kumimoji="1">
          <a:solidFill>
            <a:srgbClr val="336699"/>
          </a:solidFill>
          <a:latin typeface="+mn-lt"/>
          <a:ea typeface="ＤＦＧ平成ゴシック体W3" pitchFamily="50" charset="-128"/>
        </a:defRPr>
      </a:lvl7pPr>
      <a:lvl8pPr marL="2994910" indent="-242862" algn="l" defTabSz="972616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tabLst>
          <a:tab pos="775291" algn="l"/>
        </a:tabLst>
        <a:defRPr kumimoji="1">
          <a:solidFill>
            <a:srgbClr val="336699"/>
          </a:solidFill>
          <a:latin typeface="+mn-lt"/>
          <a:ea typeface="ＤＦＧ平成ゴシック体W3" pitchFamily="50" charset="-128"/>
        </a:defRPr>
      </a:lvl8pPr>
      <a:lvl9pPr marL="3331181" indent="-242862" algn="l" defTabSz="972616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tabLst>
          <a:tab pos="775291" algn="l"/>
        </a:tabLst>
        <a:defRPr kumimoji="1">
          <a:solidFill>
            <a:srgbClr val="336699"/>
          </a:solidFill>
          <a:latin typeface="+mn-lt"/>
          <a:ea typeface="ＤＦＧ平成ゴシック体W3" pitchFamily="50" charset="-128"/>
        </a:defRPr>
      </a:lvl9pPr>
    </p:bodyStyle>
    <p:otherStyle>
      <a:defPPr>
        <a:defRPr lang="ja-JP"/>
      </a:defPPr>
      <a:lvl1pPr marL="0" algn="l" defTabSz="672541" rtl="0" eaLnBrk="1" latinLnBrk="0" hangingPunct="1">
        <a:defRPr kumimoji="1" sz="1300" kern="1200">
          <a:solidFill>
            <a:schemeClr val="tx1"/>
          </a:solidFill>
          <a:latin typeface="+mn-lt"/>
          <a:ea typeface="+mn-ea"/>
          <a:cs typeface="+mn-cs"/>
        </a:defRPr>
      </a:lvl1pPr>
      <a:lvl2pPr marL="336271" algn="l" defTabSz="672541" rtl="0" eaLnBrk="1" latinLnBrk="0" hangingPunct="1">
        <a:defRPr kumimoji="1" sz="1300" kern="1200">
          <a:solidFill>
            <a:schemeClr val="tx1"/>
          </a:solidFill>
          <a:latin typeface="+mn-lt"/>
          <a:ea typeface="+mn-ea"/>
          <a:cs typeface="+mn-cs"/>
        </a:defRPr>
      </a:lvl2pPr>
      <a:lvl3pPr marL="672541" algn="l" defTabSz="672541" rtl="0" eaLnBrk="1" latinLnBrk="0" hangingPunct="1">
        <a:defRPr kumimoji="1" sz="1300" kern="1200">
          <a:solidFill>
            <a:schemeClr val="tx1"/>
          </a:solidFill>
          <a:latin typeface="+mn-lt"/>
          <a:ea typeface="+mn-ea"/>
          <a:cs typeface="+mn-cs"/>
        </a:defRPr>
      </a:lvl3pPr>
      <a:lvl4pPr marL="1008812" algn="l" defTabSz="672541" rtl="0" eaLnBrk="1" latinLnBrk="0" hangingPunct="1">
        <a:defRPr kumimoji="1" sz="1300" kern="1200">
          <a:solidFill>
            <a:schemeClr val="tx1"/>
          </a:solidFill>
          <a:latin typeface="+mn-lt"/>
          <a:ea typeface="+mn-ea"/>
          <a:cs typeface="+mn-cs"/>
        </a:defRPr>
      </a:lvl4pPr>
      <a:lvl5pPr marL="1345082" algn="l" defTabSz="672541" rtl="0" eaLnBrk="1" latinLnBrk="0" hangingPunct="1">
        <a:defRPr kumimoji="1" sz="1300" kern="1200">
          <a:solidFill>
            <a:schemeClr val="tx1"/>
          </a:solidFill>
          <a:latin typeface="+mn-lt"/>
          <a:ea typeface="+mn-ea"/>
          <a:cs typeface="+mn-cs"/>
        </a:defRPr>
      </a:lvl5pPr>
      <a:lvl6pPr marL="1681353" algn="l" defTabSz="672541" rtl="0" eaLnBrk="1" latinLnBrk="0" hangingPunct="1">
        <a:defRPr kumimoji="1"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2017624" algn="l" defTabSz="672541" rtl="0" eaLnBrk="1" latinLnBrk="0" hangingPunct="1">
        <a:defRPr kumimoji="1"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2353894" algn="l" defTabSz="672541" rtl="0" eaLnBrk="1" latinLnBrk="0" hangingPunct="1">
        <a:defRPr kumimoji="1"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2690165" algn="l" defTabSz="672541" rtl="0" eaLnBrk="1" latinLnBrk="0" hangingPunct="1">
        <a:defRPr kumimoji="1" sz="13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サブタイトル 1"/>
          <p:cNvSpPr>
            <a:spLocks noGrp="1"/>
          </p:cNvSpPr>
          <p:nvPr>
            <p:ph type="subTitle" sz="quarter" idx="1"/>
          </p:nvPr>
        </p:nvSpPr>
        <p:spPr>
          <a:xfrm>
            <a:off x="4442185" y="5373216"/>
            <a:ext cx="5256583" cy="375677"/>
          </a:xfrm>
        </p:spPr>
        <p:txBody>
          <a:bodyPr/>
          <a:lstStyle/>
          <a:p>
            <a:r>
              <a:rPr lang="en-US" altLang="ja-JP" sz="2000" dirty="0" smtClean="0"/>
              <a:t>2014.12.24</a:t>
            </a:r>
          </a:p>
        </p:txBody>
      </p:sp>
      <p:sp>
        <p:nvSpPr>
          <p:cNvPr id="3" name="タイトル 2"/>
          <p:cNvSpPr>
            <a:spLocks noGrp="1"/>
          </p:cNvSpPr>
          <p:nvPr>
            <p:ph type="ctrTitle" sz="quarter"/>
          </p:nvPr>
        </p:nvSpPr>
        <p:spPr>
          <a:xfrm>
            <a:off x="2792760" y="3012674"/>
            <a:ext cx="6912767" cy="560343"/>
          </a:xfrm>
        </p:spPr>
        <p:txBody>
          <a:bodyPr/>
          <a:lstStyle/>
          <a:p>
            <a:r>
              <a:rPr lang="ja-JP" altLang="en-US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平成</a:t>
            </a:r>
            <a:r>
              <a:rPr lang="en-US" altLang="ja-JP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26</a:t>
            </a:r>
            <a:r>
              <a:rPr lang="ja-JP" altLang="en-US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年度活動計画案</a:t>
            </a:r>
            <a:endParaRPr lang="ja-JP" altLang="en-US" dirty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 lnSpcReduction="10000"/>
          </a:bodyPr>
          <a:lstStyle/>
          <a:p>
            <a:r>
              <a:rPr lang="ja-JP" altLang="en-US" dirty="0"/>
              <a:t>平成</a:t>
            </a:r>
            <a:r>
              <a:rPr lang="en-US" altLang="ja-JP" dirty="0"/>
              <a:t>26</a:t>
            </a:r>
            <a:r>
              <a:rPr lang="ja-JP" altLang="en-US" dirty="0"/>
              <a:t>年度 第</a:t>
            </a:r>
            <a:r>
              <a:rPr lang="en-US" altLang="ja-JP" dirty="0"/>
              <a:t>1</a:t>
            </a:r>
            <a:r>
              <a:rPr lang="ja-JP" altLang="en-US" dirty="0"/>
              <a:t>回技術委員会</a:t>
            </a:r>
            <a:r>
              <a:rPr lang="ja-JP" altLang="en-US" dirty="0" smtClean="0"/>
              <a:t>資料</a:t>
            </a:r>
            <a:endParaRPr lang="ja-JP" altLang="en-US" dirty="0"/>
          </a:p>
        </p:txBody>
      </p:sp>
      <p:sp>
        <p:nvSpPr>
          <p:cNvPr id="8" name="テキスト プレースホルダー 7"/>
          <p:cNvSpPr>
            <a:spLocks noGrp="1"/>
          </p:cNvSpPr>
          <p:nvPr>
            <p:ph type="body" sz="quarter" idx="11"/>
          </p:nvPr>
        </p:nvSpPr>
        <p:spPr/>
        <p:txBody>
          <a:bodyPr anchor="ctr" anchorCtr="0"/>
          <a:lstStyle/>
          <a:p>
            <a:r>
              <a:rPr kumimoji="1" lang="ja-JP" altLang="en-US" dirty="0" smtClean="0"/>
              <a:t>資料</a:t>
            </a:r>
            <a:r>
              <a:rPr kumimoji="1" lang="en-US" altLang="ja-JP" dirty="0" smtClean="0"/>
              <a:t>1-5</a:t>
            </a:r>
            <a:endParaRPr kumimoji="1" lang="ja-JP" altLang="en-US" dirty="0"/>
          </a:p>
        </p:txBody>
      </p:sp>
      <p:pic>
        <p:nvPicPr>
          <p:cNvPr id="1026" name="Picture 2" descr="本法人の設立が承認されました。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985" y="1968470"/>
            <a:ext cx="2646293" cy="19442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169606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技術委員会 平成</a:t>
            </a:r>
            <a:r>
              <a:rPr kumimoji="1" lang="en-US" altLang="ja-JP" dirty="0" smtClean="0"/>
              <a:t>26</a:t>
            </a:r>
            <a:r>
              <a:rPr kumimoji="1" lang="ja-JP" altLang="en-US" dirty="0" smtClean="0"/>
              <a:t>年度活動指針案（概要）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kumimoji="1" lang="ja-JP" altLang="en-US" dirty="0" smtClean="0"/>
              <a:t>活動目標</a:t>
            </a:r>
          </a:p>
          <a:p>
            <a:pPr lvl="1"/>
            <a:r>
              <a:rPr kumimoji="1" lang="ja-JP" altLang="en-US" dirty="0" smtClean="0"/>
              <a:t>オープンデータの作成・公開・利用に関する技術的な情報提供や啓蒙活動を行い、オープンデータを扱う政府・自治体等の公共機関、および民間開発者に訴求することにより、</a:t>
            </a:r>
            <a:r>
              <a:rPr kumimoji="1" lang="en-US" altLang="ja-JP" dirty="0" smtClean="0"/>
              <a:t>VLED</a:t>
            </a:r>
            <a:r>
              <a:rPr kumimoji="1" lang="ja-JP" altLang="en-US" dirty="0" smtClean="0"/>
              <a:t>の求心力を強化する。</a:t>
            </a:r>
          </a:p>
          <a:p>
            <a:r>
              <a:rPr kumimoji="1" lang="ja-JP" altLang="en-US" dirty="0" smtClean="0"/>
              <a:t>活動項目案</a:t>
            </a:r>
          </a:p>
          <a:p>
            <a:pPr marL="698345" lvl="1" indent="-342900">
              <a:buFont typeface="+mj-lt"/>
              <a:buAutoNum type="arabicPeriod"/>
            </a:pPr>
            <a:r>
              <a:rPr lang="ja-JP" altLang="en-US" dirty="0"/>
              <a:t>支援ツールの整備</a:t>
            </a:r>
          </a:p>
          <a:p>
            <a:pPr marL="698345" lvl="1" indent="-342900">
              <a:buFont typeface="+mj-lt"/>
              <a:buAutoNum type="arabicPeriod"/>
            </a:pPr>
            <a:r>
              <a:rPr lang="ja-JP" altLang="en-US" dirty="0"/>
              <a:t>外部仕様書・オープンデータガイドの精査</a:t>
            </a:r>
          </a:p>
          <a:p>
            <a:pPr marL="698345" lvl="1" indent="-342900">
              <a:buFont typeface="+mj-lt"/>
              <a:buAutoNum type="arabicPeriod"/>
            </a:pPr>
            <a:r>
              <a:rPr lang="ja-JP" altLang="en-US" dirty="0"/>
              <a:t>オープンデータ指標に関する調査・検討</a:t>
            </a:r>
          </a:p>
          <a:p>
            <a:pPr marL="698345" lvl="1" indent="-342900">
              <a:buFont typeface="+mj-lt"/>
              <a:buAutoNum type="arabicPeriod"/>
            </a:pPr>
            <a:r>
              <a:rPr lang="ja-JP" altLang="en-US" dirty="0"/>
              <a:t>国際標準化に向けたロードマップの検討</a:t>
            </a:r>
          </a:p>
          <a:p>
            <a:pPr marL="698345" lvl="1" indent="-342900">
              <a:buFont typeface="+mj-lt"/>
              <a:buAutoNum type="arabicPeriod"/>
            </a:pPr>
            <a:r>
              <a:rPr lang="ja-JP" altLang="en-US" dirty="0"/>
              <a:t>オープンデータ講習会の</a:t>
            </a:r>
            <a:r>
              <a:rPr lang="ja-JP" altLang="en-US" dirty="0" smtClean="0"/>
              <a:t>実施（データガバナンス委員会等との連携）</a:t>
            </a:r>
            <a:endParaRPr lang="ja-JP" altLang="en-US" dirty="0"/>
          </a:p>
          <a:p>
            <a:pPr marL="698345" lvl="1" indent="-342900">
              <a:buFont typeface="+mj-lt"/>
              <a:buAutoNum type="arabicPeriod"/>
            </a:pPr>
            <a:r>
              <a:rPr lang="en-US" altLang="ja-JP" dirty="0" smtClean="0"/>
              <a:t>API</a:t>
            </a:r>
            <a:r>
              <a:rPr lang="ja-JP" altLang="en-US" dirty="0" smtClean="0"/>
              <a:t>ガイド（仮称）の執筆</a:t>
            </a:r>
          </a:p>
          <a:p>
            <a:pPr marL="698345" lvl="1" indent="-342900">
              <a:buFont typeface="+mj-lt"/>
              <a:buAutoNum type="arabicPeriod"/>
            </a:pPr>
            <a:r>
              <a:rPr lang="en-US" altLang="ja-JP" dirty="0" smtClean="0"/>
              <a:t>VLED</a:t>
            </a:r>
            <a:r>
              <a:rPr lang="ja-JP" altLang="en-US" dirty="0" smtClean="0"/>
              <a:t>によるパブリケーション手続きの確定</a:t>
            </a:r>
          </a:p>
          <a:p>
            <a:pPr lvl="1"/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40608F-B86E-B348-B2D5-58A4308397F8}" type="slidenum">
              <a:rPr lang="ja-JP" altLang="en-US" smtClean="0"/>
              <a:pPr/>
              <a:t>2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3278121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技術委員会 平成</a:t>
            </a:r>
            <a:r>
              <a:rPr kumimoji="1" lang="en-US" altLang="ja-JP" dirty="0" smtClean="0"/>
              <a:t>26</a:t>
            </a:r>
            <a:r>
              <a:rPr kumimoji="1" lang="ja-JP" altLang="en-US" dirty="0" smtClean="0"/>
              <a:t>年度活動項目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87642" y="1124744"/>
            <a:ext cx="9245878" cy="5328592"/>
          </a:xfrm>
        </p:spPr>
        <p:txBody>
          <a:bodyPr>
            <a:normAutofit fontScale="92500" lnSpcReduction="20000"/>
          </a:bodyPr>
          <a:lstStyle/>
          <a:p>
            <a:pPr marL="606265" indent="-457200">
              <a:buFont typeface="+mj-lt"/>
              <a:buAutoNum type="arabicPeriod"/>
            </a:pPr>
            <a:r>
              <a:rPr lang="ja-JP" altLang="en-US" dirty="0"/>
              <a:t>支援ツールの整備 </a:t>
            </a:r>
            <a:r>
              <a:rPr lang="en-US" altLang="ja-JP" dirty="0">
                <a:sym typeface="Wingdings" panose="05000000000000000000" pitchFamily="2" charset="2"/>
              </a:rPr>
              <a:t> </a:t>
            </a:r>
            <a:r>
              <a:rPr lang="ja-JP" altLang="en-US" dirty="0">
                <a:sym typeface="Wingdings" panose="05000000000000000000" pitchFamily="2" charset="2"/>
              </a:rPr>
              <a:t>資料</a:t>
            </a:r>
            <a:r>
              <a:rPr lang="en-US" altLang="ja-JP" dirty="0" smtClean="0">
                <a:sym typeface="Wingdings" panose="05000000000000000000" pitchFamily="2" charset="2"/>
              </a:rPr>
              <a:t>1-6</a:t>
            </a:r>
            <a:endParaRPr lang="ja-JP" altLang="en-US" dirty="0"/>
          </a:p>
          <a:p>
            <a:pPr lvl="1"/>
            <a:r>
              <a:rPr lang="ja-JP" altLang="en-US" dirty="0"/>
              <a:t>情報流通連携基盤システム 外部仕様書やオープンデータガイドに関連する</a:t>
            </a:r>
            <a:r>
              <a:rPr lang="en-US" altLang="ja-JP" dirty="0"/>
              <a:t/>
            </a:r>
            <a:br>
              <a:rPr lang="en-US" altLang="ja-JP" dirty="0"/>
            </a:br>
            <a:r>
              <a:rPr lang="ja-JP" altLang="en-US" dirty="0"/>
              <a:t>ツールを整備する。</a:t>
            </a:r>
          </a:p>
          <a:p>
            <a:pPr marL="822139" lvl="2" indent="-400050">
              <a:buFont typeface="+mj-lt"/>
              <a:buAutoNum type="romanLcPeriod"/>
            </a:pPr>
            <a:r>
              <a:rPr lang="ja-JP" altLang="en-US" dirty="0"/>
              <a:t>情報流通連携基盤システム 外部仕様書の参照実装パッケージ</a:t>
            </a:r>
            <a:endParaRPr lang="en-US" altLang="ja-JP" dirty="0"/>
          </a:p>
          <a:p>
            <a:pPr marL="822139" lvl="2" indent="-400050">
              <a:buFont typeface="+mj-lt"/>
              <a:buAutoNum type="romanLcPeriod"/>
            </a:pPr>
            <a:r>
              <a:rPr lang="ja-JP" altLang="en-US" dirty="0"/>
              <a:t>ボキャブラリ管理サイト</a:t>
            </a:r>
          </a:p>
          <a:p>
            <a:pPr marL="822139" lvl="2" indent="-400050">
              <a:buFont typeface="+mj-lt"/>
              <a:buAutoNum type="romanLcPeriod"/>
            </a:pPr>
            <a:r>
              <a:rPr lang="ja-JP" altLang="en-US" dirty="0"/>
              <a:t>「オープンデータガイド」</a:t>
            </a:r>
            <a:r>
              <a:rPr lang="en-US" altLang="ja-JP" dirty="0"/>
              <a:t>9.3</a:t>
            </a:r>
            <a:r>
              <a:rPr lang="ja-JP" altLang="en-US" dirty="0"/>
              <a:t>節の「技術的指針」に関する</a:t>
            </a:r>
            <a:r>
              <a:rPr lang="ja-JP" altLang="en-US" dirty="0" smtClean="0"/>
              <a:t>チェックツール</a:t>
            </a:r>
          </a:p>
          <a:p>
            <a:pPr marL="822139" lvl="2" indent="-400050">
              <a:buFont typeface="+mj-lt"/>
              <a:buAutoNum type="romanLcPeriod"/>
            </a:pPr>
            <a:r>
              <a:rPr lang="ja-JP" altLang="en-US" dirty="0" smtClean="0"/>
              <a:t>メタデータ抽出支援ツール</a:t>
            </a:r>
            <a:endParaRPr lang="ja-JP" altLang="en-US" dirty="0"/>
          </a:p>
          <a:p>
            <a:pPr marL="822139" lvl="2" indent="-400050"/>
            <a:r>
              <a:rPr lang="ja-JP" altLang="en-US" dirty="0"/>
              <a:t>上記以外に必要なものがあれば、技術委員会の中でリストアップする。</a:t>
            </a:r>
          </a:p>
          <a:p>
            <a:pPr marL="606265" indent="-457200">
              <a:buFont typeface="+mj-lt"/>
              <a:buAutoNum type="arabicPeriod"/>
            </a:pPr>
            <a:r>
              <a:rPr lang="ja-JP" altLang="en-US" dirty="0"/>
              <a:t>外部仕様書・オープンデータガイドの精査 </a:t>
            </a:r>
            <a:r>
              <a:rPr lang="en-US" altLang="ja-JP" dirty="0">
                <a:sym typeface="Wingdings" panose="05000000000000000000" pitchFamily="2" charset="2"/>
              </a:rPr>
              <a:t> </a:t>
            </a:r>
            <a:r>
              <a:rPr lang="ja-JP" altLang="en-US" dirty="0">
                <a:sym typeface="Wingdings" panose="05000000000000000000" pitchFamily="2" charset="2"/>
              </a:rPr>
              <a:t>資料</a:t>
            </a:r>
            <a:r>
              <a:rPr lang="en-US" altLang="ja-JP" dirty="0" smtClean="0">
                <a:sym typeface="Wingdings" panose="05000000000000000000" pitchFamily="2" charset="2"/>
              </a:rPr>
              <a:t>1-7</a:t>
            </a:r>
            <a:endParaRPr lang="ja-JP" altLang="en-US" dirty="0"/>
          </a:p>
          <a:p>
            <a:pPr lvl="1"/>
            <a:r>
              <a:rPr lang="en-US" altLang="ja-JP" dirty="0"/>
              <a:t>Call for Comment</a:t>
            </a:r>
            <a:r>
              <a:rPr lang="ja-JP" altLang="en-US" dirty="0"/>
              <a:t>により頂いたコメントを、現行の仕様書やガイドに反映させる。</a:t>
            </a:r>
          </a:p>
          <a:p>
            <a:pPr marL="606265" indent="-457200">
              <a:buFont typeface="+mj-lt"/>
              <a:buAutoNum type="arabicPeriod"/>
            </a:pPr>
            <a:r>
              <a:rPr lang="ja-JP" altLang="en-US" dirty="0"/>
              <a:t>オープンデータ指標に関する調査・検討</a:t>
            </a:r>
            <a:endParaRPr lang="en-US" altLang="ja-JP" dirty="0"/>
          </a:p>
          <a:p>
            <a:pPr marL="698435" lvl="1" indent="-342900"/>
            <a:r>
              <a:rPr lang="en-US" altLang="ja-JP" dirty="0"/>
              <a:t>Open  Data Certificate</a:t>
            </a:r>
            <a:r>
              <a:rPr lang="ja-JP" altLang="en-US" dirty="0"/>
              <a:t>をベースに、国内でのオープンデータに関する取組みを技術的に評価する指標を検討し、それに基づく評価を試みる</a:t>
            </a:r>
            <a:r>
              <a:rPr lang="ja-JP" altLang="en-US" dirty="0" smtClean="0"/>
              <a:t>。</a:t>
            </a:r>
          </a:p>
          <a:p>
            <a:pPr marL="698435" lvl="1" indent="-342900"/>
            <a:r>
              <a:rPr lang="ja-JP" altLang="en-US" dirty="0"/>
              <a:t>海外の活用事例と国内状況の比較を行い、評価の参考情報とする</a:t>
            </a:r>
            <a:r>
              <a:rPr lang="ja-JP" altLang="en-US" dirty="0" smtClean="0"/>
              <a:t>。</a:t>
            </a:r>
            <a:endParaRPr lang="ja-JP" altLang="en-US" dirty="0">
              <a:solidFill>
                <a:srgbClr val="FF0000"/>
              </a:solidFill>
            </a:endParaRPr>
          </a:p>
          <a:p>
            <a:pPr marL="606265" indent="-457200">
              <a:buFont typeface="+mj-lt"/>
              <a:buAutoNum type="arabicPeriod"/>
            </a:pPr>
            <a:r>
              <a:rPr lang="ja-JP" altLang="en-US" dirty="0" smtClean="0"/>
              <a:t>オープンデータ</a:t>
            </a:r>
            <a:r>
              <a:rPr lang="ja-JP" altLang="en-US" dirty="0"/>
              <a:t>講習会の実施</a:t>
            </a:r>
            <a:r>
              <a:rPr lang="ja-JP" altLang="en-US" dirty="0" smtClean="0"/>
              <a:t>（データガバナンス委員会等と連携）</a:t>
            </a:r>
          </a:p>
          <a:p>
            <a:pPr lvl="1"/>
            <a:r>
              <a:rPr lang="ja-JP" altLang="en-US" dirty="0" smtClean="0"/>
              <a:t>オープンデータガイドと講習会用資料（概要資料をベースとする）をテキストにして、データのオープン化を検討している人にレクチャーする。</a:t>
            </a:r>
          </a:p>
          <a:p>
            <a:pPr lvl="1"/>
            <a:r>
              <a:rPr lang="ja-JP" altLang="en-US" dirty="0" smtClean="0"/>
              <a:t>上記以外に必要な講習題材が</a:t>
            </a:r>
            <a:r>
              <a:rPr lang="ja-JP" altLang="en-US" dirty="0"/>
              <a:t>あれば、技術委員会の中でリストアップする</a:t>
            </a:r>
            <a:r>
              <a:rPr lang="ja-JP" altLang="en-US" dirty="0" smtClean="0"/>
              <a:t>。</a:t>
            </a:r>
            <a:endParaRPr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40608F-B86E-B348-B2D5-58A4308397F8}" type="slidenum">
              <a:rPr lang="ja-JP" altLang="en-US" smtClean="0"/>
              <a:pPr/>
              <a:t>3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6585357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技術委員会 平成</a:t>
            </a:r>
            <a:r>
              <a:rPr kumimoji="1" lang="en-US" altLang="ja-JP" dirty="0" smtClean="0"/>
              <a:t>26</a:t>
            </a:r>
            <a:r>
              <a:rPr kumimoji="1" lang="ja-JP" altLang="en-US" dirty="0" smtClean="0"/>
              <a:t>年度活動項目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606265" indent="-457200">
              <a:buFont typeface="+mj-lt"/>
              <a:buAutoNum type="arabicPeriod" startAt="5"/>
            </a:pPr>
            <a:r>
              <a:rPr lang="ja-JP" altLang="en-US" dirty="0" smtClean="0"/>
              <a:t>国際標準化に向けたロードマップの検討</a:t>
            </a:r>
          </a:p>
          <a:p>
            <a:pPr marL="698345" lvl="1" indent="-342900"/>
            <a:r>
              <a:rPr lang="ja-JP" altLang="en-US" dirty="0" smtClean="0"/>
              <a:t>オープンデータガイド精査や</a:t>
            </a:r>
            <a:r>
              <a:rPr lang="en-US" altLang="ja-JP" dirty="0" smtClean="0"/>
              <a:t>API</a:t>
            </a:r>
            <a:r>
              <a:rPr lang="ja-JP" altLang="en-US" dirty="0" smtClean="0"/>
              <a:t>ガイド執筆による知見は、国際標準化組織へのベストプラクティス提案につながると考える。</a:t>
            </a:r>
          </a:p>
          <a:p>
            <a:pPr marL="698345" lvl="1" indent="-342900"/>
            <a:r>
              <a:rPr lang="ja-JP" altLang="en-US" dirty="0" smtClean="0"/>
              <a:t>上記を中心に、提出先組織、実施体制やアクションアイテムをまとめ、国際標準化に向けたロードマップの作成を検討する。</a:t>
            </a:r>
            <a:endParaRPr lang="en-US" altLang="ja-JP" dirty="0" smtClean="0"/>
          </a:p>
          <a:p>
            <a:pPr marL="606265" indent="-457200">
              <a:buFont typeface="+mj-lt"/>
              <a:buAutoNum type="arabicPeriod" startAt="5"/>
            </a:pPr>
            <a:r>
              <a:rPr lang="en-US" altLang="ja-JP" dirty="0"/>
              <a:t>API</a:t>
            </a:r>
            <a:r>
              <a:rPr lang="ja-JP" altLang="en-US" dirty="0"/>
              <a:t>ガイド（仮称）の執筆</a:t>
            </a:r>
          </a:p>
          <a:p>
            <a:pPr lvl="1"/>
            <a:r>
              <a:rPr lang="ja-JP" altLang="en-US" dirty="0"/>
              <a:t>政府・自治体の中で、</a:t>
            </a:r>
            <a:r>
              <a:rPr lang="en-US" altLang="ja-JP" dirty="0"/>
              <a:t>API</a:t>
            </a:r>
            <a:r>
              <a:rPr lang="ja-JP" altLang="en-US" dirty="0"/>
              <a:t>を付与したデータを公開しようとする流れがある。</a:t>
            </a:r>
          </a:p>
          <a:p>
            <a:pPr lvl="1"/>
            <a:r>
              <a:rPr lang="ja-JP" altLang="en-US" dirty="0"/>
              <a:t>その際に課題となる下記項目について解説するガイドを作成し、公開する。 </a:t>
            </a:r>
          </a:p>
          <a:p>
            <a:pPr lvl="2"/>
            <a:r>
              <a:rPr lang="en-US" altLang="ja-JP" dirty="0"/>
              <a:t>API</a:t>
            </a:r>
            <a:r>
              <a:rPr lang="ja-JP" altLang="en-US" dirty="0"/>
              <a:t>付与に適する／適さないデータの判別方法</a:t>
            </a:r>
          </a:p>
          <a:p>
            <a:pPr lvl="2"/>
            <a:r>
              <a:rPr lang="en-US" altLang="ja-JP" dirty="0"/>
              <a:t>API</a:t>
            </a:r>
            <a:r>
              <a:rPr lang="ja-JP" altLang="en-US" dirty="0"/>
              <a:t>の付与方法（既存の事例を参考にする</a:t>
            </a:r>
            <a:r>
              <a:rPr lang="en-US" altLang="ja-JP" dirty="0"/>
              <a:t>: Twitter, Facebook, CKAN</a:t>
            </a:r>
            <a:r>
              <a:rPr lang="ja-JP" altLang="en-US" dirty="0"/>
              <a:t>など）</a:t>
            </a:r>
          </a:p>
          <a:p>
            <a:pPr lvl="3"/>
            <a:r>
              <a:rPr lang="ja-JP" altLang="en-US" dirty="0"/>
              <a:t>特に</a:t>
            </a:r>
            <a:r>
              <a:rPr lang="en-US" altLang="ja-JP" dirty="0"/>
              <a:t>push</a:t>
            </a:r>
            <a:r>
              <a:rPr lang="ja-JP" altLang="en-US" dirty="0"/>
              <a:t>型、アップロード、リアルタイム関連の</a:t>
            </a:r>
            <a:r>
              <a:rPr lang="en-US" altLang="ja-JP" dirty="0"/>
              <a:t>API</a:t>
            </a:r>
            <a:r>
              <a:rPr lang="ja-JP" altLang="en-US" dirty="0"/>
              <a:t>を中心に</a:t>
            </a:r>
            <a:endParaRPr lang="en-US" altLang="ja-JP" dirty="0"/>
          </a:p>
          <a:p>
            <a:pPr lvl="2"/>
            <a:r>
              <a:rPr lang="en-US" altLang="ja-JP" dirty="0"/>
              <a:t>API</a:t>
            </a:r>
            <a:r>
              <a:rPr lang="ja-JP" altLang="en-US" dirty="0"/>
              <a:t>提供時の留意事項（サーバの負荷に関する問題等）</a:t>
            </a:r>
          </a:p>
          <a:p>
            <a:pPr lvl="1"/>
            <a:r>
              <a:rPr lang="ja-JP" altLang="en-US" dirty="0"/>
              <a:t>本書を「オープンデータガイド」に含めるかどうかは、要検討。</a:t>
            </a:r>
          </a:p>
          <a:p>
            <a:pPr marL="606265" indent="-457200">
              <a:buFont typeface="+mj-lt"/>
              <a:buAutoNum type="arabicPeriod" startAt="5"/>
            </a:pPr>
            <a:r>
              <a:rPr lang="en-US" altLang="ja-JP" dirty="0" smtClean="0"/>
              <a:t>VLED</a:t>
            </a:r>
            <a:r>
              <a:rPr lang="ja-JP" altLang="en-US" dirty="0" smtClean="0"/>
              <a:t>によるパブリケーション手続きの確定</a:t>
            </a:r>
          </a:p>
          <a:p>
            <a:pPr marL="698345" lvl="1" indent="-342900"/>
            <a:r>
              <a:rPr lang="ja-JP" altLang="en-US" dirty="0" smtClean="0"/>
              <a:t>「オープンデータガイド」の検討・公開手続きをベースに、</a:t>
            </a:r>
            <a:r>
              <a:rPr lang="en-US" altLang="ja-JP" dirty="0" smtClean="0"/>
              <a:t>VLED</a:t>
            </a:r>
            <a:r>
              <a:rPr lang="ja-JP" altLang="en-US" dirty="0" smtClean="0"/>
              <a:t>による資料の公開手続きを文書化する。</a:t>
            </a:r>
          </a:p>
          <a:p>
            <a:pPr marL="149065" indent="0">
              <a:buNone/>
            </a:pPr>
            <a:endParaRPr lang="ja-JP" altLang="en-US" dirty="0" smtClean="0"/>
          </a:p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40608F-B86E-B348-B2D5-58A4308397F8}" type="slidenum">
              <a:rPr lang="ja-JP" altLang="en-US" smtClean="0"/>
              <a:pPr/>
              <a:t>4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2455152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各回の議事案</a:t>
            </a:r>
            <a:endParaRPr kumimoji="1" lang="ja-JP" altLang="en-US" dirty="0"/>
          </a:p>
        </p:txBody>
      </p:sp>
      <p:graphicFrame>
        <p:nvGraphicFramePr>
          <p:cNvPr id="6" name="コンテンツ プレースホルダー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22235852"/>
              </p:ext>
            </p:extLst>
          </p:nvPr>
        </p:nvGraphicFramePr>
        <p:xfrm>
          <a:off x="704850" y="1143000"/>
          <a:ext cx="8443914" cy="351028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578522"/>
                <a:gridCol w="6865392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 smtClean="0"/>
                        <a:t>回数</a:t>
                      </a:r>
                      <a:endParaRPr kumimoji="1" lang="ja-JP" altLang="en-US" sz="1400" dirty="0">
                        <a:latin typeface="+mn-ea"/>
                        <a:ea typeface="+mn-ea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 smtClean="0"/>
                        <a:t>議事案</a:t>
                      </a:r>
                      <a:endParaRPr kumimoji="1" lang="ja-JP" altLang="en-US" sz="1400" dirty="0">
                        <a:latin typeface="+mn-ea"/>
                        <a:ea typeface="+mn-ea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 smtClean="0"/>
                        <a:t>第</a:t>
                      </a:r>
                      <a:r>
                        <a:rPr kumimoji="1" lang="en-US" altLang="ja-JP" sz="1400" dirty="0" smtClean="0"/>
                        <a:t>1</a:t>
                      </a:r>
                      <a:r>
                        <a:rPr kumimoji="1" lang="ja-JP" altLang="en-US" sz="1400" dirty="0" smtClean="0"/>
                        <a:t>回（</a:t>
                      </a:r>
                      <a:r>
                        <a:rPr kumimoji="1" lang="en-US" altLang="ja-JP" sz="1400" dirty="0" smtClean="0"/>
                        <a:t>12</a:t>
                      </a:r>
                      <a:r>
                        <a:rPr kumimoji="1" lang="ja-JP" altLang="en-US" sz="1400" dirty="0" smtClean="0"/>
                        <a:t>月）</a:t>
                      </a:r>
                      <a:endParaRPr kumimoji="1" lang="ja-JP" altLang="en-US" sz="1400" dirty="0">
                        <a:latin typeface="+mn-ea"/>
                        <a:ea typeface="+mn-ea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kumimoji="1" lang="ja-JP" altLang="en-US" sz="1400" dirty="0" smtClean="0"/>
                        <a:t>基本方針の確認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kumimoji="1" lang="ja-JP" altLang="en-US" sz="1400" dirty="0" smtClean="0"/>
                        <a:t>支援ツールの紹介</a:t>
                      </a:r>
                      <a:endParaRPr kumimoji="1" lang="ja-JP" altLang="en-US" sz="1400" dirty="0">
                        <a:latin typeface="+mn-ea"/>
                        <a:ea typeface="+mn-ea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 smtClean="0"/>
                        <a:t>第</a:t>
                      </a:r>
                      <a:r>
                        <a:rPr kumimoji="1" lang="en-US" altLang="ja-JP" sz="1400" dirty="0" smtClean="0"/>
                        <a:t>2</a:t>
                      </a:r>
                      <a:r>
                        <a:rPr kumimoji="1" lang="ja-JP" altLang="en-US" sz="1400" dirty="0" smtClean="0"/>
                        <a:t>回（</a:t>
                      </a:r>
                      <a:r>
                        <a:rPr kumimoji="1" lang="en-US" altLang="ja-JP" sz="1400" dirty="0" smtClean="0"/>
                        <a:t>1</a:t>
                      </a:r>
                      <a:r>
                        <a:rPr kumimoji="1" lang="ja-JP" altLang="en-US" sz="1400" dirty="0" smtClean="0"/>
                        <a:t>月）</a:t>
                      </a:r>
                      <a:endParaRPr kumimoji="1" lang="ja-JP" altLang="en-US" sz="1400" dirty="0">
                        <a:latin typeface="+mn-ea"/>
                        <a:ea typeface="+mn-ea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kumimoji="1" lang="ja-JP" altLang="en-US" sz="1400" dirty="0" smtClean="0"/>
                        <a:t>オープンデータガイドの修正案検討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kumimoji="1" lang="en-US" altLang="ja-JP" sz="1400" dirty="0" smtClean="0"/>
                        <a:t>API</a:t>
                      </a:r>
                      <a:r>
                        <a:rPr kumimoji="1" lang="ja-JP" altLang="en-US" sz="1400" dirty="0" smtClean="0"/>
                        <a:t>ガイド案検討</a:t>
                      </a:r>
                      <a:endParaRPr kumimoji="1" lang="ja-JP" altLang="en-US" sz="1400" dirty="0">
                        <a:latin typeface="+mn-ea"/>
                        <a:ea typeface="+mn-ea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 smtClean="0"/>
                        <a:t>第</a:t>
                      </a:r>
                      <a:r>
                        <a:rPr kumimoji="1" lang="en-US" altLang="ja-JP" sz="1400" dirty="0" smtClean="0"/>
                        <a:t>3</a:t>
                      </a:r>
                      <a:r>
                        <a:rPr kumimoji="1" lang="ja-JP" altLang="en-US" sz="1400" dirty="0" smtClean="0"/>
                        <a:t>回（</a:t>
                      </a:r>
                      <a:r>
                        <a:rPr kumimoji="1" lang="en-US" altLang="ja-JP" sz="1400" dirty="0" smtClean="0"/>
                        <a:t>2</a:t>
                      </a:r>
                      <a:r>
                        <a:rPr kumimoji="1" lang="ja-JP" altLang="en-US" sz="1400" dirty="0" smtClean="0"/>
                        <a:t>月）</a:t>
                      </a:r>
                      <a:endParaRPr kumimoji="1" lang="ja-JP" altLang="en-US" sz="1400" dirty="0">
                        <a:latin typeface="+mn-ea"/>
                        <a:ea typeface="+mn-ea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kumimoji="1" lang="ja-JP" altLang="en-US" sz="1400" dirty="0" smtClean="0"/>
                        <a:t>情報流通連携基盤システム・外部仕様書の修正案検討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kumimoji="1" lang="ja-JP" altLang="en-US" sz="1400" dirty="0" smtClean="0"/>
                        <a:t>オープンデータ指標に関する検討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kumimoji="1" lang="ja-JP" altLang="en-US" sz="1400" dirty="0" smtClean="0"/>
                        <a:t>支援ツールの検討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ja-JP" altLang="en-US" sz="1400" dirty="0" smtClean="0"/>
                        <a:t>国際標準化に向けたロードマップの検討</a:t>
                      </a:r>
                      <a:endParaRPr kumimoji="1" lang="ja-JP" altLang="en-US" sz="1400" dirty="0">
                        <a:latin typeface="+mn-ea"/>
                        <a:ea typeface="+mn-ea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 smtClean="0"/>
                        <a:t>第</a:t>
                      </a:r>
                      <a:r>
                        <a:rPr kumimoji="1" lang="en-US" altLang="ja-JP" sz="1400" dirty="0" smtClean="0"/>
                        <a:t>4</a:t>
                      </a:r>
                      <a:r>
                        <a:rPr kumimoji="1" lang="ja-JP" altLang="en-US" sz="1400" dirty="0" smtClean="0"/>
                        <a:t>回（</a:t>
                      </a:r>
                      <a:r>
                        <a:rPr kumimoji="1" lang="en-US" altLang="ja-JP" sz="1400" dirty="0" smtClean="0"/>
                        <a:t>3</a:t>
                      </a:r>
                      <a:r>
                        <a:rPr kumimoji="1" lang="ja-JP" altLang="en-US" sz="1400" dirty="0" smtClean="0"/>
                        <a:t>月）</a:t>
                      </a:r>
                      <a:endParaRPr kumimoji="1" lang="ja-JP" altLang="en-US" sz="1400" dirty="0">
                        <a:latin typeface="+mn-ea"/>
                        <a:ea typeface="+mn-ea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kumimoji="1" lang="ja-JP" altLang="en-US" sz="1400" dirty="0" smtClean="0"/>
                        <a:t>アウトプットの統括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kumimoji="1" lang="ja-JP" altLang="en-US" sz="1400" dirty="0" smtClean="0"/>
                        <a:t>オープンデータガイド第</a:t>
                      </a:r>
                      <a:r>
                        <a:rPr kumimoji="1" lang="en-US" altLang="ja-JP" sz="1400" dirty="0" smtClean="0"/>
                        <a:t>2</a:t>
                      </a:r>
                      <a:r>
                        <a:rPr kumimoji="1" lang="ja-JP" altLang="en-US" sz="1400" dirty="0" smtClean="0"/>
                        <a:t>版のまとめ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kumimoji="1" lang="ja-JP" altLang="en-US" sz="1400" dirty="0" smtClean="0"/>
                        <a:t>情報流通連携基盤システム・外部仕様書</a:t>
                      </a:r>
                      <a:r>
                        <a:rPr kumimoji="1" lang="en-US" altLang="ja-JP" sz="1400" dirty="0" smtClean="0"/>
                        <a:t>version3.0</a:t>
                      </a:r>
                      <a:r>
                        <a:rPr kumimoji="1" lang="ja-JP" altLang="en-US" sz="1400" dirty="0" smtClean="0"/>
                        <a:t>のまとめ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kumimoji="1" lang="ja-JP" altLang="en-US" sz="1400" dirty="0" smtClean="0"/>
                        <a:t>支援ツールのまとめ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kumimoji="1" lang="en-US" altLang="ja-JP" sz="1400" dirty="0" smtClean="0"/>
                        <a:t>API</a:t>
                      </a:r>
                      <a:r>
                        <a:rPr kumimoji="1" lang="ja-JP" altLang="en-US" sz="1400" dirty="0" smtClean="0"/>
                        <a:t>ガイド案のまとめ</a:t>
                      </a:r>
                      <a:endParaRPr kumimoji="1" lang="ja-JP" altLang="en-US" sz="1400" dirty="0">
                        <a:latin typeface="+mn-ea"/>
                        <a:ea typeface="+mn-ea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40608F-B86E-B348-B2D5-58A4308397F8}" type="slidenum">
              <a:rPr lang="ja-JP" altLang="en-US" smtClean="0"/>
              <a:pPr/>
              <a:t>5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2703833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本法人の設立が承認されました。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49707" y="2492896"/>
            <a:ext cx="3332369" cy="24482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VLEDパワポ基本テンプレー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ユーザー定義 1">
      <a:majorFont>
        <a:latin typeface="Helvetica Neue Medium"/>
        <a:ea typeface="メイリオ"/>
        <a:cs typeface="ＤＦＧ平成ゴシック体W7"/>
      </a:majorFont>
      <a:minorFont>
        <a:latin typeface="Arial"/>
        <a:ea typeface="メイリオ"/>
        <a:cs typeface="ＤＦＧ平成ゴシック体W7"/>
      </a:minorFont>
    </a:fontScheme>
    <a:fmtScheme name="ビジネス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1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ko-KR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ＤＦＧ華康ゴシック体W5" pitchFamily="50" charset="-128"/>
            <a:ea typeface="ＤＦＧ華康ゴシック体W5" pitchFamily="50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1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ko-KR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ＤＦＧ華康ゴシック体W5" pitchFamily="50" charset="-128"/>
            <a:ea typeface="ＤＦＧ華康ゴシック体W5" pitchFamily="50" charset="-128"/>
          </a:defRPr>
        </a:defPPr>
      </a:lstStyle>
    </a:lnDef>
    <a:txDef>
      <a:spPr>
        <a:noFill/>
      </a:spPr>
      <a:bodyPr wrap="square" rtlCol="0">
        <a:spAutoFit/>
      </a:bodyPr>
      <a:lstStyle>
        <a:defPPr algn="l">
          <a:defRPr kumimoji="1" dirty="0" smtClean="0">
            <a:solidFill>
              <a:schemeClr val="bg2"/>
            </a:solidFill>
            <a:latin typeface="ヒラギノ角ゴ ProN W6"/>
            <a:ea typeface="ヒラギノ角ゴ ProN W6"/>
            <a:cs typeface="ヒラギノ角ゴ ProN W6"/>
          </a:defRPr>
        </a:defPPr>
      </a:lstStyle>
    </a:txDef>
  </a:objectDefaults>
  <a:extraClrSchemeLst>
    <a:extraClrScheme>
      <a:clrScheme name="SUPERP 1">
        <a:dk1>
          <a:srgbClr val="000000"/>
        </a:dk1>
        <a:lt1>
          <a:srgbClr val="FFFFFF"/>
        </a:lt1>
        <a:dk2>
          <a:srgbClr val="0066CC"/>
        </a:dk2>
        <a:lt2>
          <a:srgbClr val="CBCBCB"/>
        </a:lt2>
        <a:accent1>
          <a:srgbClr val="00CCFF"/>
        </a:accent1>
        <a:accent2>
          <a:srgbClr val="00FFCC"/>
        </a:accent2>
        <a:accent3>
          <a:srgbClr val="AAB8E2"/>
        </a:accent3>
        <a:accent4>
          <a:srgbClr val="DADADA"/>
        </a:accent4>
        <a:accent5>
          <a:srgbClr val="AAE2FF"/>
        </a:accent5>
        <a:accent6>
          <a:srgbClr val="00E7B9"/>
        </a:accent6>
        <a:hlink>
          <a:srgbClr val="FF3300"/>
        </a:hlink>
        <a:folHlink>
          <a:srgbClr val="FF7C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UPERP 2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3366FF"/>
        </a:accent1>
        <a:accent2>
          <a:srgbClr val="009900"/>
        </a:accent2>
        <a:accent3>
          <a:srgbClr val="FFFFFF"/>
        </a:accent3>
        <a:accent4>
          <a:srgbClr val="000000"/>
        </a:accent4>
        <a:accent5>
          <a:srgbClr val="ADB8FF"/>
        </a:accent5>
        <a:accent6>
          <a:srgbClr val="008A00"/>
        </a:accent6>
        <a:hlink>
          <a:srgbClr val="FF0033"/>
        </a:hlink>
        <a:folHlink>
          <a:srgbClr val="CCCC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UPERP 3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EAEAEA"/>
        </a:accent1>
        <a:accent2>
          <a:srgbClr val="5F5F5F"/>
        </a:accent2>
        <a:accent3>
          <a:srgbClr val="FFFFFF"/>
        </a:accent3>
        <a:accent4>
          <a:srgbClr val="000000"/>
        </a:accent4>
        <a:accent5>
          <a:srgbClr val="F3F3F3"/>
        </a:accent5>
        <a:accent6>
          <a:srgbClr val="555555"/>
        </a:accent6>
        <a:hlink>
          <a:srgbClr val="969696"/>
        </a:hlink>
        <a:folHlink>
          <a:srgbClr val="CBCBCB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xmlns="" name="VLEDパワポ基本スタイル.pptx" id="{1BE1CAAB-A093-40A6-8432-54C4289AC205}" vid="{727712D7-92D5-411E-B341-BDE4212BFD27}"/>
    </a:ext>
  </a:extLst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VLED</Template>
  <TotalTime>0</TotalTime>
  <Words>477</Words>
  <Application>Microsoft Office PowerPoint</Application>
  <PresentationFormat>A4 210 x 297 mm</PresentationFormat>
  <Paragraphs>69</Paragraphs>
  <Slides>6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6</vt:i4>
      </vt:variant>
    </vt:vector>
  </HeadingPairs>
  <TitlesOfParts>
    <vt:vector size="7" baseType="lpstr">
      <vt:lpstr>VLEDパワポ基本テンプレート</vt:lpstr>
      <vt:lpstr>平成26年度活動計画案</vt:lpstr>
      <vt:lpstr>技術委員会 平成26年度活動指針案（概要）</vt:lpstr>
      <vt:lpstr>技術委員会 平成26年度活動項目</vt:lpstr>
      <vt:lpstr>技術委員会 平成26年度活動項目</vt:lpstr>
      <vt:lpstr>各回の議事案</vt:lpstr>
      <vt:lpstr>PowerPoint プレゼンテーション</vt:lpstr>
    </vt:vector>
  </TitlesOfParts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2014-12-18T11:33:53Z</dcterms:created>
  <dcterms:modified xsi:type="dcterms:W3CDTF">2015-01-08T11:33:00Z</dcterms:modified>
</cp:coreProperties>
</file>