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3"/>
  </p:notesMasterIdLst>
  <p:handoutMasterIdLst>
    <p:handoutMasterId r:id="rId4"/>
  </p:handoutMasterIdLst>
  <p:sldIdLst>
    <p:sldId id="347" r:id="rId2"/>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64" autoAdjust="0"/>
    <p:restoredTop sz="99628" autoAdjust="0"/>
  </p:normalViewPr>
  <p:slideViewPr>
    <p:cSldViewPr>
      <p:cViewPr varScale="1">
        <p:scale>
          <a:sx n="88" d="100"/>
          <a:sy n="88" d="100"/>
        </p:scale>
        <p:origin x="912" y="72"/>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5678"/>
    </p:cViewPr>
  </p:sorterViewPr>
  <p:notesViewPr>
    <p:cSldViewPr>
      <p:cViewPr varScale="1">
        <p:scale>
          <a:sx n="91" d="100"/>
          <a:sy n="91" d="100"/>
        </p:scale>
        <p:origin x="-2772" y="-102"/>
      </p:cViewPr>
      <p:guideLst>
        <p:guide orient="horz" pos="3109"/>
        <p:guide pos="2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5" y="9376069"/>
            <a:ext cx="2916019" cy="490252"/>
          </a:xfrm>
          <a:prstGeom prst="rect">
            <a:avLst/>
          </a:prstGeom>
          <a:noFill/>
          <a:ln w="9525">
            <a:noFill/>
            <a:miter lim="800000"/>
            <a:headEnd/>
            <a:tailEnd/>
          </a:ln>
          <a:effectLst/>
        </p:spPr>
        <p:txBody>
          <a:bodyPr vert="horz" wrap="square" lIns="94585" tIns="47295" rIns="94585" bIns="47295" numCol="1" anchor="b" anchorCtr="0" compatLnSpc="1">
            <a:prstTxWarp prst="textNoShape">
              <a:avLst/>
            </a:prstTxWarp>
          </a:bodyPr>
          <a:lstStyle>
            <a:lvl1pPr algn="r" defTabSz="946390">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5325" y="739775"/>
            <a:ext cx="5345113" cy="37020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9"/>
            <a:ext cx="4937350" cy="4441374"/>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58374" name="Rectangle 6"/>
          <p:cNvSpPr>
            <a:spLocks noGrp="1" noChangeArrowheads="1"/>
          </p:cNvSpPr>
          <p:nvPr>
            <p:ph type="ftr" sz="quarter" idx="4"/>
          </p:nvPr>
        </p:nvSpPr>
        <p:spPr bwMode="auto">
          <a:xfrm>
            <a:off x="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a:t>マスター サブタイトルの書式設定</a:t>
            </a:r>
            <a:endParaRPr lang="ja-JP" altLang="en-US" dirty="0"/>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a:t>一般社団法人オープン＆ビッグデータ活用・地方創生推進機構</a:t>
            </a:r>
            <a:r>
              <a:rPr lang="ja-JP" altLang="en-US" sz="1600" kern="0" baseline="0" dirty="0"/>
              <a:t> 事務局</a:t>
            </a:r>
            <a:endParaRPr lang="ja-JP" altLang="en-US" sz="1600" kern="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a:solidFill>
                  <a:srgbClr val="353535"/>
                </a:solidFill>
                <a:latin typeface="Arial" charset="0"/>
              </a:rPr>
              <a:t>© 2018 Vitalizing Local Economy Organization by Open data &amp; Big data</a:t>
            </a:r>
            <a:r>
              <a:rPr lang="en-US" altLang="ja-JP" sz="1000" b="1" baseline="0" dirty="0">
                <a:solidFill>
                  <a:srgbClr val="353535"/>
                </a:solidFill>
                <a:latin typeface="Arial" charset="0"/>
              </a:rPr>
              <a:t>.</a:t>
            </a:r>
            <a:r>
              <a:rPr lang="en-US" altLang="ja-JP" sz="1000" b="1" dirty="0">
                <a:solidFill>
                  <a:srgbClr val="353535"/>
                </a:solidFill>
                <a:latin typeface="Arial" charset="0"/>
              </a:rPr>
              <a:t> 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mj-ea"/>
              </a:rPr>
              <a:t>給付金情報の</a:t>
            </a:r>
            <a:r>
              <a:rPr lang="ja-JP" altLang="en-US" sz="2800">
                <a:latin typeface="+mj-ea"/>
              </a:rPr>
              <a:t>前回振り返り</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a:t>
            </a:fld>
            <a:endParaRPr lang="en-US" altLang="ja-JP"/>
          </a:p>
        </p:txBody>
      </p:sp>
      <p:sp>
        <p:nvSpPr>
          <p:cNvPr id="6" name="正方形/長方形 5"/>
          <p:cNvSpPr/>
          <p:nvPr/>
        </p:nvSpPr>
        <p:spPr>
          <a:xfrm>
            <a:off x="243001" y="1124744"/>
            <a:ext cx="9395454" cy="5297958"/>
          </a:xfrm>
          <a:prstGeom prst="rect">
            <a:avLst/>
          </a:prstGeom>
        </p:spPr>
        <p:txBody>
          <a:bodyPr wrap="square">
            <a:noAutofit/>
          </a:bodyPr>
          <a:lstStyle/>
          <a:p>
            <a:pPr algn="l" fontAlgn="auto" latinLnBrk="0">
              <a:spcBef>
                <a:spcPts val="0"/>
              </a:spcBef>
              <a:spcAft>
                <a:spcPts val="0"/>
              </a:spcAft>
            </a:pPr>
            <a:r>
              <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１．オープンガバメント推進協議会・室蘭市フォーマットについて</a:t>
            </a:r>
            <a:endParaRPr kumimoji="1"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4500" indent="-82550"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・オープンガバメント推進協議会の室蘭市、日南市、浜松市は</a:t>
            </a:r>
            <a:r>
              <a:rPr kumimoji="1" lang="en-US" altLang="ja-JP"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Zaim</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と協議を行って共通フォーマットを作成し、給付金情報を公開している。今後、千葉市も共通フォーマットに対応する予定。</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4500" indent="-82550"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・共通フォーマットは、全庁の給付金情報を対象とし、個人向け給付金を扱っている。法人向けは含めていない。</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4500" indent="-82550"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・各部署でのデータ収集・整理などの負担を軽減するため、できる限りシンプルなフォーマットにしている。詳細は制度ごとの</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web</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ページを参照いただくことを想定。</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2000" b="1"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Zaim</a:t>
            </a:r>
            <a:r>
              <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の給付金情報の活用状況について</a:t>
            </a:r>
            <a:endParaRPr kumimoji="1"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4500" indent="-82550"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Zaim</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の家計簿アプリでは、「わたしの給付金」として、個人のプロフィールに応じて受けられる可能性がある給付金を示す機能を提供している。</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4500" indent="-82550"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・従来は</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HP</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などから人手で制度情報を収集していて、多大な負担がかかっていた。</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4500" indent="-82550"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室蘭市、日南市、浜松市では共通フォーマットで給付金情報を提供してもらい、それらを自動インポートする仕組みを取っている。データ収集作業の負担軽減を図っており、今後は他自治体にも共通フォーマットが普及することを期待している。</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61950" algn="l" fontAlgn="auto" latinLnBrk="0">
              <a:spcBef>
                <a:spcPts val="0"/>
              </a:spcBef>
              <a:spcAft>
                <a:spcPts val="0"/>
              </a:spcAft>
            </a:pP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61950" algn="l" fontAlgn="auto" latinLnBrk="0">
              <a:spcBef>
                <a:spcPts val="0"/>
              </a:spcBef>
              <a:spcAft>
                <a:spcPts val="0"/>
              </a:spcAft>
            </a:pP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D4864FA4-99DB-4975-82A5-1B61D8CC5C0A}"/>
              </a:ext>
            </a:extLst>
          </p:cNvPr>
          <p:cNvSpPr txBox="1"/>
          <p:nvPr/>
        </p:nvSpPr>
        <p:spPr>
          <a:xfrm>
            <a:off x="8335128" y="410991"/>
            <a:ext cx="1296144" cy="369332"/>
          </a:xfrm>
          <a:prstGeom prst="rect">
            <a:avLst/>
          </a:prstGeom>
          <a:noFill/>
          <a:ln>
            <a:solidFill>
              <a:schemeClr val="bg2"/>
            </a:solidFill>
          </a:ln>
        </p:spPr>
        <p:txBody>
          <a:bodyPr wrap="square" rtlCol="0">
            <a:spAutoFit/>
          </a:bodyPr>
          <a:lstStyle/>
          <a:p>
            <a:r>
              <a:rPr kumimoji="1" lang="ja-JP" altLang="en-US"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資料</a:t>
            </a:r>
            <a:r>
              <a:rPr kumimoji="1" lang="en-US" altLang="ja-JP">
                <a:solidFill>
                  <a:schemeClr val="bg2"/>
                </a:solidFill>
                <a:latin typeface="Meiryo UI" panose="020B0604030504040204" pitchFamily="50" charset="-128"/>
                <a:ea typeface="Meiryo UI" panose="020B0604030504040204" pitchFamily="50" charset="-128"/>
                <a:cs typeface="Meiryo UI" panose="020B0604030504040204" pitchFamily="50" charset="-128"/>
              </a:rPr>
              <a:t>3</a:t>
            </a:r>
            <a:endParaRPr kumimoji="1" lang="ja-JP" altLang="en-US"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87721677"/>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252</Words>
  <Application>Microsoft Office PowerPoint</Application>
  <PresentationFormat>A4 210 x 297 mm</PresentationFormat>
  <Paragraphs>17</Paragraphs>
  <Slides>1</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vt:i4>
      </vt:variant>
    </vt:vector>
  </HeadingPairs>
  <TitlesOfParts>
    <vt:vector size="16" baseType="lpstr">
      <vt:lpstr>ＤＦＧ華康ゴシック体W5</vt:lpstr>
      <vt:lpstr>ＤＦＧ平成ゴシック体W3</vt:lpstr>
      <vt:lpstr>ＤＦＧ平成ゴシック体W7</vt:lpstr>
      <vt:lpstr>굴림</vt:lpstr>
      <vt:lpstr>Meiryo UI</vt:lpstr>
      <vt:lpstr>ＭＳ Ｐゴシック</vt:lpstr>
      <vt:lpstr>ＭＳ Ｐ明朝</vt:lpstr>
      <vt:lpstr>ヒラギノ角ゴ ProN W3</vt:lpstr>
      <vt:lpstr>メイリオ</vt:lpstr>
      <vt:lpstr>平成明朝</vt:lpstr>
      <vt:lpstr>Arial</vt:lpstr>
      <vt:lpstr>Calibri</vt:lpstr>
      <vt:lpstr>Franklin Gothic Demi</vt:lpstr>
      <vt:lpstr>Wingdings</vt:lpstr>
      <vt:lpstr>VLEDパワポ基本テンプレート</vt:lpstr>
      <vt:lpstr>給付金情報の前回振り返り</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2015-02-01T00:57:09Z</dcterms:created>
  <dcterms:modified xsi:type="dcterms:W3CDTF">2018-01-29T09:00:09Z</dcterms:modified>
</cp:coreProperties>
</file>