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4"/>
  </p:notesMasterIdLst>
  <p:handoutMasterIdLst>
    <p:handoutMasterId r:id="rId5"/>
  </p:handoutMasterIdLst>
  <p:sldIdLst>
    <p:sldId id="347" r:id="rId2"/>
    <p:sldId id="348" r:id="rId3"/>
  </p:sldIdLst>
  <p:sldSz cx="9906000" cy="6858000" type="A4"/>
  <p:notesSz cx="6735763" cy="98663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4" autoAdjust="0"/>
    <p:restoredTop sz="99628" autoAdjust="0"/>
  </p:normalViewPr>
  <p:slideViewPr>
    <p:cSldViewPr>
      <p:cViewPr varScale="1">
        <p:scale>
          <a:sx n="70" d="100"/>
          <a:sy n="70" d="100"/>
        </p:scale>
        <p:origin x="43" y="106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678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09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75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9208" y="4686509"/>
            <a:ext cx="4937350" cy="444137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2 レベル</a:t>
            </a:r>
          </a:p>
          <a:p>
            <a:pPr lvl="2"/>
            <a:r>
              <a:rPr lang="ja-JP" altLang="en-US" noProof="0"/>
              <a:t>第 3 レベル</a:t>
            </a:r>
          </a:p>
          <a:p>
            <a:pPr lvl="3"/>
            <a:r>
              <a:rPr lang="ja-JP" altLang="en-US" noProof="0"/>
              <a:t>第 4 レベル</a:t>
            </a:r>
          </a:p>
          <a:p>
            <a:pPr lvl="4"/>
            <a:r>
              <a:rPr lang="ja-JP" altLang="en-US" noProof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/>
              <a:t>一般社団法人オープン＆ビッグデータ活用・地方創生推進機構</a:t>
            </a:r>
            <a:r>
              <a:rPr lang="ja-JP" altLang="en-US" sz="1600" kern="0" baseline="0" dirty="0"/>
              <a:t> 事務局</a:t>
            </a:r>
            <a:endParaRPr lang="ja-JP" altLang="en-US" sz="1600" kern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© 2018 Vitalizing Local Economy Organization by Open data &amp; Big data</a:t>
            </a:r>
            <a:r>
              <a:rPr lang="en-US" altLang="ja-JP" sz="1000" b="1" baseline="0" dirty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 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+mj-ea"/>
              </a:rPr>
              <a:t>行政イベント情報の前回振り返り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243000" y="1124744"/>
            <a:ext cx="9606543" cy="52979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１．共通語彙基盤などの取組み</a:t>
            </a:r>
            <a:endParaRPr kumimoji="1"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・イベント情報を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”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事象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”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と捉えて整理を行っており、「イベント実装モデル」として共通語彙基盤に対応したフォーマット（モデル）を作成中。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※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年度中に公開予定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・「イベント実装モデル」を用いた個別フォーマットとして、こども霞ヶ関見学デー等のデータを作成。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・データ項目と構造が揃っていても、表記ルールがバラバラだと連携できないため、「行政データ連携標準（仮称）」を作成しており標準を提示する予定。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※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年度中に公開予定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２．日本観光振興協会の取組み</a:t>
            </a:r>
            <a:endParaRPr kumimoji="1"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・全国の自治体より、イベント情報を含め観光情報を収集し統一フォーマットに整理、企業等に有償で提供している。約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14,000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件のイベント情報を扱っている。一部のデータは総務省公共クラウドにも提供中。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・桜名所や花火大会など季節イベント情報も、同様に収集・整理し提供している。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３．ジョルテ（カレンダーアプリ）の取組み</a:t>
            </a:r>
            <a:endParaRPr kumimoji="1"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・イベント情報活用コンソーアム（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月時点で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団体）を組成し、イベント情報の共通フォーマット及び実証実験の検討に着手している。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・カレンダーに自治体イベント情報を単純に表示させても、閲覧が伸びないことを紹介。興味に応じたイベント情報の提供（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AI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活用など）、民間など他イベント情報とセットでの提供が必要。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CalConnect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（＠東京）の主催を担うため、新たな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iCal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フォーマットの提示を検討中。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4864FA4-99DB-4975-82A5-1B61D8CC5C0A}"/>
              </a:ext>
            </a:extLst>
          </p:cNvPr>
          <p:cNvSpPr txBox="1"/>
          <p:nvPr/>
        </p:nvSpPr>
        <p:spPr>
          <a:xfrm>
            <a:off x="8335128" y="410991"/>
            <a:ext cx="1296144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kumimoji="1" lang="en-US" altLang="ja-JP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endParaRPr kumimoji="1" lang="ja-JP" altLang="en-US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772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+mj-ea"/>
              </a:rPr>
              <a:t>行政イベント情報の前回振り返り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243000" y="1124744"/>
            <a:ext cx="9606543" cy="52979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４．</a:t>
            </a:r>
            <a:r>
              <a:rPr kumimoji="1" lang="en-US" altLang="ja-JP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BODIK</a:t>
            </a: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の取組み</a:t>
            </a:r>
            <a:endParaRPr kumimoji="1"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・データプラットフォームとして、自治体のオープンデータに民間のデータを加え、データを標準化した上で相互に結合してネットワーク化し、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提供する仕組みの構築を行っている。災害被災者支援、不動産物件選択支援、行政イベント開催支援などの観点でまずは取り組んでいる。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44500" indent="-825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・イベントデータに関して、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LOD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を用いたネットワーク化を検討している。下記は自治体の持つイベントデータ、施設データ、団体データに対して民間団体等からのデータを紐付けるイメージ図。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D54217C-3DE5-49FB-9FE5-87E25C4E3539}"/>
              </a:ext>
            </a:extLst>
          </p:cNvPr>
          <p:cNvGrpSpPr/>
          <p:nvPr/>
        </p:nvGrpSpPr>
        <p:grpSpPr>
          <a:xfrm>
            <a:off x="2425755" y="2944496"/>
            <a:ext cx="5241032" cy="3568257"/>
            <a:chOff x="2425755" y="2944496"/>
            <a:chExt cx="5241032" cy="3568257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932DAE85-7C39-4A13-8745-15A1C1A59B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25755" y="2944496"/>
              <a:ext cx="5241032" cy="3568257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CD942945-82B0-44E6-8923-5E35F1A3A362}"/>
                </a:ext>
              </a:extLst>
            </p:cNvPr>
            <p:cNvSpPr txBox="1"/>
            <p:nvPr/>
          </p:nvSpPr>
          <p:spPr>
            <a:xfrm>
              <a:off x="7318858" y="6143421"/>
              <a:ext cx="319356" cy="3693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3463974"/>
      </p:ext>
    </p:extLst>
  </p:cSld>
  <p:clrMapOvr>
    <a:masterClrMapping/>
  </p:clrMapOvr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9B8CA500-AB32-4A3C-B93E-CD492E224271}" vid="{D4CAFFFE-67A0-4DF2-B2F2-6BD9ABF8F00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425</Words>
  <Application>Microsoft Office PowerPoint</Application>
  <PresentationFormat>A4 210 x 297 mm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ＤＦＧ華康ゴシック体W5</vt:lpstr>
      <vt:lpstr>ＤＦＧ平成ゴシック体W3</vt:lpstr>
      <vt:lpstr>ＤＦＧ平成ゴシック体W7</vt:lpstr>
      <vt:lpstr>굴림</vt:lpstr>
      <vt:lpstr>Meiryo UI</vt:lpstr>
      <vt:lpstr>ＭＳ Ｐゴシック</vt:lpstr>
      <vt:lpstr>ＭＳ Ｐ明朝</vt:lpstr>
      <vt:lpstr>ヒラギノ角ゴ ProN W3</vt:lpstr>
      <vt:lpstr>メイリオ</vt:lpstr>
      <vt:lpstr>平成明朝</vt:lpstr>
      <vt:lpstr>Arial</vt:lpstr>
      <vt:lpstr>Calibri</vt:lpstr>
      <vt:lpstr>Franklin Gothic Demi</vt:lpstr>
      <vt:lpstr>Wingdings</vt:lpstr>
      <vt:lpstr>VLEDパワポ基本テンプレート</vt:lpstr>
      <vt:lpstr>行政イベント情報の前回振り返り</vt:lpstr>
      <vt:lpstr>行政イベント情報の前回振り返り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2015-02-01T00:57:09Z</dcterms:created>
  <dcterms:modified xsi:type="dcterms:W3CDTF">2018-01-29T09:00:54Z</dcterms:modified>
</cp:coreProperties>
</file>