
<file path=[Content_Types].xml><?xml version="1.0" encoding="utf-8"?>
<Types xmlns="http://schemas.openxmlformats.org/package/2006/content-types">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 id="2147483673" r:id="rId2"/>
  </p:sldMasterIdLst>
  <p:notesMasterIdLst>
    <p:notesMasterId r:id="rId5"/>
  </p:notesMasterIdLst>
  <p:sldIdLst>
    <p:sldId id="597" r:id="rId3"/>
    <p:sldId id="598" r:id="rId4"/>
  </p:sldIdLst>
  <p:sldSz cx="9906000" cy="6858000" type="A4"/>
  <p:notesSz cx="6807200" cy="9939338"/>
  <p:custDataLst>
    <p:tags r:id="rId6"/>
  </p:custDataLst>
  <p:defaultTextStyle>
    <a:defPPr>
      <a:defRPr lang="ja-JP"/>
    </a:defPPr>
    <a:lvl1pPr algn="l" rtl="0" fontAlgn="base">
      <a:spcBef>
        <a:spcPct val="0"/>
      </a:spcBef>
      <a:spcAft>
        <a:spcPct val="0"/>
      </a:spcAft>
      <a:defRPr kumimoji="1" sz="1400"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sz="1400"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sz="1400"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sz="1400"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sz="1400" kern="1200">
        <a:solidFill>
          <a:schemeClr val="tx1"/>
        </a:solidFill>
        <a:latin typeface="Arial" charset="0"/>
        <a:ea typeface="ＭＳ Ｐゴシック" charset="-128"/>
        <a:cs typeface="+mn-cs"/>
      </a:defRPr>
    </a:lvl5pPr>
    <a:lvl6pPr marL="2286000" algn="l" defTabSz="914400" rtl="0" eaLnBrk="1" latinLnBrk="0" hangingPunct="1">
      <a:defRPr kumimoji="1" sz="1400" kern="1200">
        <a:solidFill>
          <a:schemeClr val="tx1"/>
        </a:solidFill>
        <a:latin typeface="Arial" charset="0"/>
        <a:ea typeface="ＭＳ Ｐゴシック" charset="-128"/>
        <a:cs typeface="+mn-cs"/>
      </a:defRPr>
    </a:lvl6pPr>
    <a:lvl7pPr marL="2743200" algn="l" defTabSz="914400" rtl="0" eaLnBrk="1" latinLnBrk="0" hangingPunct="1">
      <a:defRPr kumimoji="1" sz="1400" kern="1200">
        <a:solidFill>
          <a:schemeClr val="tx1"/>
        </a:solidFill>
        <a:latin typeface="Arial" charset="0"/>
        <a:ea typeface="ＭＳ Ｐゴシック" charset="-128"/>
        <a:cs typeface="+mn-cs"/>
      </a:defRPr>
    </a:lvl7pPr>
    <a:lvl8pPr marL="3200400" algn="l" defTabSz="914400" rtl="0" eaLnBrk="1" latinLnBrk="0" hangingPunct="1">
      <a:defRPr kumimoji="1" sz="1400" kern="1200">
        <a:solidFill>
          <a:schemeClr val="tx1"/>
        </a:solidFill>
        <a:latin typeface="Arial" charset="0"/>
        <a:ea typeface="ＭＳ Ｐゴシック" charset="-128"/>
        <a:cs typeface="+mn-cs"/>
      </a:defRPr>
    </a:lvl8pPr>
    <a:lvl9pPr marL="3657600" algn="l" defTabSz="914400" rtl="0" eaLnBrk="1" latinLnBrk="0" hangingPunct="1">
      <a:defRPr kumimoji="1" sz="1400"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3391">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FFFF"/>
    <a:srgbClr val="3381FF"/>
    <a:srgbClr val="F6F6F6"/>
    <a:srgbClr val="FFFFFF"/>
    <a:srgbClr val="FFFFCC"/>
    <a:srgbClr val="00CCFF"/>
    <a:srgbClr val="2031CE"/>
    <a:srgbClr val="669900"/>
    <a:srgbClr val="00FFFF"/>
    <a:srgbClr val="66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82" autoAdjust="0"/>
    <p:restoredTop sz="87205" autoAdjust="0"/>
  </p:normalViewPr>
  <p:slideViewPr>
    <p:cSldViewPr snapToGrid="0">
      <p:cViewPr varScale="1">
        <p:scale>
          <a:sx n="77" d="100"/>
          <a:sy n="77" d="100"/>
        </p:scale>
        <p:origin x="1690" y="34"/>
      </p:cViewPr>
      <p:guideLst>
        <p:guide orient="horz" pos="3391"/>
        <p:guide pos="3120"/>
      </p:guideLst>
    </p:cSldViewPr>
  </p:slideViewPr>
  <p:outlineViewPr>
    <p:cViewPr>
      <p:scale>
        <a:sx n="33" d="100"/>
        <a:sy n="33" d="100"/>
      </p:scale>
      <p:origin x="0" y="0"/>
    </p:cViewPr>
  </p:outlineViewPr>
  <p:notesTextViewPr>
    <p:cViewPr>
      <p:scale>
        <a:sx n="1" d="1"/>
        <a:sy n="1" d="1"/>
      </p:scale>
      <p:origin x="0" y="0"/>
    </p:cViewPr>
  </p:notesTextViewPr>
  <p:sorterViewPr>
    <p:cViewPr>
      <p:scale>
        <a:sx n="70" d="100"/>
        <a:sy n="70" d="100"/>
      </p:scale>
      <p:origin x="0" y="0"/>
    </p:cViewPr>
  </p:sorterViewPr>
  <p:gridSpacing cx="45005" cy="45005"/>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tags" Target="tags/tag1.xml"/><Relationship Id="rId11" Type="http://schemas.microsoft.com/office/2015/10/relationships/revisionInfo" Target="revisionInfo.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bwMode="auto">
          <a:xfrm>
            <a:off x="0" y="0"/>
            <a:ext cx="2949660" cy="496805"/>
          </a:xfrm>
          <a:prstGeom prst="rect">
            <a:avLst/>
          </a:prstGeom>
          <a:noFill/>
          <a:ln w="9525">
            <a:noFill/>
            <a:miter lim="800000"/>
            <a:headEnd/>
            <a:tailEnd/>
          </a:ln>
        </p:spPr>
        <p:txBody>
          <a:bodyPr vert="horz" wrap="square" lIns="91430" tIns="45715" rIns="91430" bIns="45715" numCol="1" anchor="t" anchorCtr="0" compatLnSpc="1">
            <a:prstTxWarp prst="textNoShape">
              <a:avLst/>
            </a:prstTxWarp>
          </a:bodyPr>
          <a:lstStyle>
            <a:lvl1pPr defTabSz="914413">
              <a:defRPr sz="1200">
                <a:latin typeface="Calibri" pitchFamily="34" charset="0"/>
              </a:defRPr>
            </a:lvl1pPr>
          </a:lstStyle>
          <a:p>
            <a:endParaRPr lang="ja-JP" altLang="en-US"/>
          </a:p>
        </p:txBody>
      </p:sp>
      <p:sp>
        <p:nvSpPr>
          <p:cNvPr id="3" name="日付プレースホルダー 2"/>
          <p:cNvSpPr>
            <a:spLocks noGrp="1"/>
          </p:cNvSpPr>
          <p:nvPr>
            <p:ph type="dt" idx="1"/>
          </p:nvPr>
        </p:nvSpPr>
        <p:spPr bwMode="auto">
          <a:xfrm>
            <a:off x="3856274" y="0"/>
            <a:ext cx="2949027" cy="496805"/>
          </a:xfrm>
          <a:prstGeom prst="rect">
            <a:avLst/>
          </a:prstGeom>
          <a:noFill/>
          <a:ln w="9525">
            <a:noFill/>
            <a:miter lim="800000"/>
            <a:headEnd/>
            <a:tailEnd/>
          </a:ln>
        </p:spPr>
        <p:txBody>
          <a:bodyPr vert="horz" wrap="square" lIns="91430" tIns="45715" rIns="91430" bIns="45715" numCol="1" anchor="t" anchorCtr="0" compatLnSpc="1">
            <a:prstTxWarp prst="textNoShape">
              <a:avLst/>
            </a:prstTxWarp>
          </a:bodyPr>
          <a:lstStyle>
            <a:lvl1pPr algn="r" defTabSz="914413">
              <a:defRPr sz="1200">
                <a:latin typeface="Calibri" pitchFamily="34" charset="0"/>
              </a:defRPr>
            </a:lvl1pPr>
          </a:lstStyle>
          <a:p>
            <a:fld id="{575F5346-B4D6-494C-B14E-9C65593D9087}" type="datetimeFigureOut">
              <a:rPr lang="ja-JP" altLang="en-US"/>
              <a:pPr/>
              <a:t>2017/12/15</a:t>
            </a:fld>
            <a:endParaRPr lang="en-US" altLang="ja-JP"/>
          </a:p>
        </p:txBody>
      </p:sp>
      <p:sp>
        <p:nvSpPr>
          <p:cNvPr id="4" name="スライド イメージ プレースホルダー 3"/>
          <p:cNvSpPr>
            <a:spLocks noGrp="1" noRot="1" noChangeAspect="1"/>
          </p:cNvSpPr>
          <p:nvPr>
            <p:ph type="sldImg" idx="2"/>
          </p:nvPr>
        </p:nvSpPr>
        <p:spPr>
          <a:xfrm>
            <a:off x="712788" y="746125"/>
            <a:ext cx="5381625" cy="3725863"/>
          </a:xfrm>
          <a:prstGeom prst="rect">
            <a:avLst/>
          </a:prstGeom>
          <a:noFill/>
          <a:ln w="12700">
            <a:solidFill>
              <a:prstClr val="black"/>
            </a:solidFill>
          </a:ln>
        </p:spPr>
        <p:txBody>
          <a:bodyPr vert="horz" lIns="36987" tIns="18494" rIns="36987" bIns="18494" rtlCol="0" anchor="ctr"/>
          <a:lstStyle/>
          <a:p>
            <a:pPr lvl="0"/>
            <a:endParaRPr lang="ja-JP" altLang="en-US" noProof="0"/>
          </a:p>
        </p:txBody>
      </p:sp>
      <p:sp>
        <p:nvSpPr>
          <p:cNvPr id="5" name="ノート プレースホルダー 4"/>
          <p:cNvSpPr>
            <a:spLocks noGrp="1"/>
          </p:cNvSpPr>
          <p:nvPr>
            <p:ph type="body" sz="quarter" idx="3"/>
          </p:nvPr>
        </p:nvSpPr>
        <p:spPr bwMode="auto">
          <a:xfrm>
            <a:off x="681227" y="4720942"/>
            <a:ext cx="5444747" cy="4472540"/>
          </a:xfrm>
          <a:prstGeom prst="rect">
            <a:avLst/>
          </a:prstGeom>
          <a:noFill/>
          <a:ln w="9525">
            <a:noFill/>
            <a:miter lim="800000"/>
            <a:headEnd/>
            <a:tailEnd/>
          </a:ln>
        </p:spPr>
        <p:txBody>
          <a:bodyPr vert="horz" wrap="square" lIns="91430" tIns="45715" rIns="91430" bIns="45715" numCol="1" anchor="t" anchorCtr="0" compatLnSpc="1">
            <a:prstTxWarp prst="textNoShape">
              <a:avLst/>
            </a:prstTxWarp>
          </a:bodyPr>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ー 5"/>
          <p:cNvSpPr>
            <a:spLocks noGrp="1"/>
          </p:cNvSpPr>
          <p:nvPr>
            <p:ph type="ftr" sz="quarter" idx="4"/>
          </p:nvPr>
        </p:nvSpPr>
        <p:spPr bwMode="auto">
          <a:xfrm>
            <a:off x="0" y="9440587"/>
            <a:ext cx="2949660" cy="497454"/>
          </a:xfrm>
          <a:prstGeom prst="rect">
            <a:avLst/>
          </a:prstGeom>
          <a:noFill/>
          <a:ln w="9525">
            <a:noFill/>
            <a:miter lim="800000"/>
            <a:headEnd/>
            <a:tailEnd/>
          </a:ln>
        </p:spPr>
        <p:txBody>
          <a:bodyPr vert="horz" wrap="square" lIns="91430" tIns="45715" rIns="91430" bIns="45715" numCol="1" anchor="b" anchorCtr="0" compatLnSpc="1">
            <a:prstTxWarp prst="textNoShape">
              <a:avLst/>
            </a:prstTxWarp>
          </a:bodyPr>
          <a:lstStyle>
            <a:lvl1pPr defTabSz="914413">
              <a:defRPr sz="1200">
                <a:latin typeface="Calibri" pitchFamily="34" charset="0"/>
              </a:defRPr>
            </a:lvl1pPr>
          </a:lstStyle>
          <a:p>
            <a:endParaRPr lang="ja-JP" altLang="en-US"/>
          </a:p>
        </p:txBody>
      </p:sp>
      <p:sp>
        <p:nvSpPr>
          <p:cNvPr id="7" name="スライド番号プレースホルダー 6"/>
          <p:cNvSpPr>
            <a:spLocks noGrp="1"/>
          </p:cNvSpPr>
          <p:nvPr>
            <p:ph type="sldNum" sz="quarter" idx="5"/>
          </p:nvPr>
        </p:nvSpPr>
        <p:spPr bwMode="auto">
          <a:xfrm>
            <a:off x="3856274" y="9440587"/>
            <a:ext cx="2949027" cy="497454"/>
          </a:xfrm>
          <a:prstGeom prst="rect">
            <a:avLst/>
          </a:prstGeom>
          <a:noFill/>
          <a:ln w="9525">
            <a:noFill/>
            <a:miter lim="800000"/>
            <a:headEnd/>
            <a:tailEnd/>
          </a:ln>
        </p:spPr>
        <p:txBody>
          <a:bodyPr vert="horz" wrap="square" lIns="91430" tIns="45715" rIns="91430" bIns="45715" numCol="1" anchor="b" anchorCtr="0" compatLnSpc="1">
            <a:prstTxWarp prst="textNoShape">
              <a:avLst/>
            </a:prstTxWarp>
          </a:bodyPr>
          <a:lstStyle>
            <a:lvl1pPr algn="r" defTabSz="914413">
              <a:defRPr sz="1200">
                <a:latin typeface="Calibri" pitchFamily="34" charset="0"/>
              </a:defRPr>
            </a:lvl1pPr>
          </a:lstStyle>
          <a:p>
            <a:fld id="{1BC50C21-8A22-4809-8687-84C7B417F414}" type="slidenum">
              <a:rPr lang="ja-JP" altLang="en-US"/>
              <a:pPr/>
              <a:t>‹#›</a:t>
            </a:fld>
            <a:endParaRPr lang="en-US" altLang="ja-JP"/>
          </a:p>
        </p:txBody>
      </p:sp>
    </p:spTree>
    <p:extLst>
      <p:ext uri="{BB962C8B-B14F-4D97-AF65-F5344CB8AC3E}">
        <p14:creationId xmlns:p14="http://schemas.microsoft.com/office/powerpoint/2010/main" val="2414635021"/>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mn-lt"/>
        <a:ea typeface="+mn-ea"/>
        <a:cs typeface="+mn-cs"/>
      </a:defRPr>
    </a:lvl1pPr>
    <a:lvl2pPr marL="457200" algn="l" rtl="0" fontAlgn="base">
      <a:spcBef>
        <a:spcPct val="30000"/>
      </a:spcBef>
      <a:spcAft>
        <a:spcPct val="0"/>
      </a:spcAft>
      <a:defRPr kumimoji="1" sz="1200" kern="1200">
        <a:solidFill>
          <a:schemeClr val="tx1"/>
        </a:solidFill>
        <a:latin typeface="+mn-lt"/>
        <a:ea typeface="+mn-ea"/>
        <a:cs typeface="+mn-cs"/>
      </a:defRPr>
    </a:lvl2pPr>
    <a:lvl3pPr marL="914400" algn="l" rtl="0" fontAlgn="base">
      <a:spcBef>
        <a:spcPct val="30000"/>
      </a:spcBef>
      <a:spcAft>
        <a:spcPct val="0"/>
      </a:spcAft>
      <a:defRPr kumimoji="1" sz="1200" kern="1200">
        <a:solidFill>
          <a:schemeClr val="tx1"/>
        </a:solidFill>
        <a:latin typeface="+mn-lt"/>
        <a:ea typeface="+mn-ea"/>
        <a:cs typeface="+mn-cs"/>
      </a:defRPr>
    </a:lvl3pPr>
    <a:lvl4pPr marL="1371600" algn="l" rtl="0" fontAlgn="base">
      <a:spcBef>
        <a:spcPct val="30000"/>
      </a:spcBef>
      <a:spcAft>
        <a:spcPct val="0"/>
      </a:spcAft>
      <a:defRPr kumimoji="1" sz="1200" kern="1200">
        <a:solidFill>
          <a:schemeClr val="tx1"/>
        </a:solidFill>
        <a:latin typeface="+mn-lt"/>
        <a:ea typeface="+mn-ea"/>
        <a:cs typeface="+mn-cs"/>
      </a:defRPr>
    </a:lvl4pPr>
    <a:lvl5pPr marL="1828800" algn="l" rtl="0" fontAlgn="base">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1BC50C21-8A22-4809-8687-84C7B417F414}" type="slidenum">
              <a:rPr lang="ja-JP" altLang="en-US" smtClean="0"/>
              <a:pPr/>
              <a:t>1</a:t>
            </a:fld>
            <a:endParaRPr lang="en-US" altLang="ja-JP"/>
          </a:p>
        </p:txBody>
      </p:sp>
    </p:spTree>
    <p:extLst>
      <p:ext uri="{BB962C8B-B14F-4D97-AF65-F5344CB8AC3E}">
        <p14:creationId xmlns:p14="http://schemas.microsoft.com/office/powerpoint/2010/main" val="9639486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1BC50C21-8A22-4809-8687-84C7B417F414}" type="slidenum">
              <a:rPr lang="ja-JP" altLang="en-US" smtClean="0"/>
              <a:pPr/>
              <a:t>2</a:t>
            </a:fld>
            <a:endParaRPr lang="en-US" altLang="ja-JP"/>
          </a:p>
        </p:txBody>
      </p:sp>
    </p:spTree>
    <p:extLst>
      <p:ext uri="{BB962C8B-B14F-4D97-AF65-F5344CB8AC3E}">
        <p14:creationId xmlns:p14="http://schemas.microsoft.com/office/powerpoint/2010/main" val="345271119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4" name="Line 174"/>
          <p:cNvSpPr>
            <a:spLocks noChangeShapeType="1"/>
          </p:cNvSpPr>
          <p:nvPr userDrawn="1"/>
        </p:nvSpPr>
        <p:spPr bwMode="gray">
          <a:xfrm>
            <a:off x="411163" y="3443288"/>
            <a:ext cx="9083675" cy="0"/>
          </a:xfrm>
          <a:prstGeom prst="line">
            <a:avLst/>
          </a:prstGeom>
          <a:noFill/>
          <a:ln w="38100">
            <a:solidFill>
              <a:srgbClr val="ACACAC"/>
            </a:solidFill>
            <a:round/>
            <a:headEnd/>
            <a:tailEnd/>
          </a:ln>
          <a:effectLst/>
          <a:extLst/>
        </p:spPr>
        <p:txBody>
          <a:bodyPr wrap="none" anchor="ctr"/>
          <a:lstStyle/>
          <a:p>
            <a:pPr fontAlgn="auto">
              <a:spcBef>
                <a:spcPts val="0"/>
              </a:spcBef>
              <a:spcAft>
                <a:spcPts val="0"/>
              </a:spcAft>
              <a:defRPr/>
            </a:pPr>
            <a:endParaRPr lang="ja-JP" altLang="en-US">
              <a:latin typeface="+mn-lt"/>
              <a:ea typeface="+mn-ea"/>
            </a:endParaRPr>
          </a:p>
        </p:txBody>
      </p:sp>
      <p:pic>
        <p:nvPicPr>
          <p:cNvPr id="5" name="Picture 4" descr="A4j_2"/>
          <p:cNvPicPr>
            <a:picLocks noChangeAspect="1" noChangeArrowheads="1"/>
          </p:cNvPicPr>
          <p:nvPr userDrawn="1"/>
        </p:nvPicPr>
        <p:blipFill>
          <a:blip r:embed="rId2"/>
          <a:srcRect/>
          <a:stretch>
            <a:fillRect/>
          </a:stretch>
        </p:blipFill>
        <p:spPr bwMode="auto">
          <a:xfrm>
            <a:off x="411163" y="187325"/>
            <a:ext cx="9086850" cy="190500"/>
          </a:xfrm>
          <a:prstGeom prst="rect">
            <a:avLst/>
          </a:prstGeom>
          <a:noFill/>
          <a:ln w="9525">
            <a:noFill/>
            <a:miter lim="800000"/>
            <a:headEnd/>
            <a:tailEnd/>
          </a:ln>
        </p:spPr>
      </p:pic>
      <p:pic>
        <p:nvPicPr>
          <p:cNvPr id="6" name="Picture 2" descr="名称未設定-1"/>
          <p:cNvPicPr>
            <a:picLocks noChangeArrowheads="1"/>
          </p:cNvPicPr>
          <p:nvPr userDrawn="1"/>
        </p:nvPicPr>
        <p:blipFill>
          <a:blip r:embed="rId3"/>
          <a:srcRect/>
          <a:stretch>
            <a:fillRect/>
          </a:stretch>
        </p:blipFill>
        <p:spPr bwMode="auto">
          <a:xfrm>
            <a:off x="411163" y="4603750"/>
            <a:ext cx="3328987" cy="338138"/>
          </a:xfrm>
          <a:prstGeom prst="rect">
            <a:avLst/>
          </a:prstGeom>
          <a:noFill/>
          <a:ln w="9525">
            <a:noFill/>
            <a:miter lim="800000"/>
            <a:headEnd/>
            <a:tailEnd/>
          </a:ln>
        </p:spPr>
      </p:pic>
      <p:sp>
        <p:nvSpPr>
          <p:cNvPr id="2" name="タイトル 1"/>
          <p:cNvSpPr>
            <a:spLocks noGrp="1"/>
          </p:cNvSpPr>
          <p:nvPr>
            <p:ph type="ctrTitle"/>
          </p:nvPr>
        </p:nvSpPr>
        <p:spPr>
          <a:xfrm>
            <a:off x="410400" y="2781300"/>
            <a:ext cx="9072000" cy="647700"/>
          </a:xfrm>
          <a:noFill/>
          <a:effectLst/>
        </p:spPr>
        <p:txBody>
          <a:bodyPr anchor="b">
            <a:normAutofit/>
          </a:bodyPr>
          <a:lstStyle>
            <a:lvl1pPr>
              <a:defRPr sz="2800"/>
            </a:lvl1pPr>
          </a:lstStyle>
          <a:p>
            <a:r>
              <a:rPr lang="ja-JP" altLang="en-US"/>
              <a:t>マスター タイトルの書式設定</a:t>
            </a:r>
            <a:endParaRPr lang="ja-JP" altLang="en-US" dirty="0"/>
          </a:p>
        </p:txBody>
      </p:sp>
      <p:sp>
        <p:nvSpPr>
          <p:cNvPr id="3" name="サブタイトル 2"/>
          <p:cNvSpPr>
            <a:spLocks noGrp="1"/>
          </p:cNvSpPr>
          <p:nvPr>
            <p:ph type="subTitle" idx="1"/>
          </p:nvPr>
        </p:nvSpPr>
        <p:spPr>
          <a:xfrm>
            <a:off x="410400" y="3481263"/>
            <a:ext cx="9072000" cy="307777"/>
          </a:xfrm>
          <a:noFill/>
          <a:ln>
            <a:noFill/>
          </a:ln>
          <a:effectLst/>
          <a:extLst/>
        </p:spPr>
        <p:txBody>
          <a:bodyPr/>
          <a:lstStyle>
            <a:lvl1pPr>
              <a:defRPr lang="ja-JP" altLang="en-US" sz="2000" dirty="0">
                <a:solidFill>
                  <a:srgbClr val="333333"/>
                </a:solidFill>
              </a:defRPr>
            </a:lvl1pPr>
          </a:lstStyle>
          <a:p>
            <a:pPr lvl="0"/>
            <a:r>
              <a:rPr lang="ja-JP" altLang="en-US" dirty="0"/>
              <a:t>マスタ サブタイトルの書式設定</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Page_num"/>
          <p:cNvSpPr txBox="1"/>
          <p:nvPr userDrawn="1"/>
        </p:nvSpPr>
        <p:spPr>
          <a:xfrm>
            <a:off x="4706938" y="6596063"/>
            <a:ext cx="468312" cy="258762"/>
          </a:xfrm>
          <a:prstGeom prst="rect">
            <a:avLst/>
          </a:prstGeom>
          <a:noFill/>
          <a:ln>
            <a:noFill/>
          </a:ln>
          <a:effectLst/>
          <a:extLst/>
        </p:spPr>
        <p:txBody>
          <a:bodyPr anchor="ctr"/>
          <a:lstStyle>
            <a:defPPr>
              <a:defRPr lang="ja-JP"/>
            </a:defPPr>
            <a:lvl1pPr lvl="0" algn="ctr" fontAlgn="base">
              <a:spcBef>
                <a:spcPct val="0"/>
              </a:spcBef>
              <a:spcAft>
                <a:spcPct val="0"/>
              </a:spcAft>
              <a:buFontTx/>
              <a:buNone/>
              <a:defRPr sz="1200" baseline="0"/>
            </a:lvl1pPr>
            <a:lvl2pPr algn="ctr" fontAlgn="b">
              <a:spcBef>
                <a:spcPct val="0"/>
              </a:spcBef>
              <a:spcAft>
                <a:spcPct val="0"/>
              </a:spcAft>
              <a:buFont typeface="Wingdings" pitchFamily="2" charset="2"/>
              <a:defRPr sz="1400">
                <a:latin typeface="ＭＳ Ｐゴシック" charset="-128"/>
                <a:ea typeface="ＭＳ Ｐゴシック" charset="-128"/>
              </a:defRPr>
            </a:lvl2pPr>
            <a:lvl3pPr algn="ctr" fontAlgn="b">
              <a:spcBef>
                <a:spcPct val="0"/>
              </a:spcBef>
              <a:spcAft>
                <a:spcPct val="0"/>
              </a:spcAft>
              <a:buFont typeface="Wingdings" pitchFamily="2" charset="2"/>
              <a:defRPr sz="1400">
                <a:latin typeface="ＭＳ Ｐゴシック" charset="-128"/>
                <a:ea typeface="ＭＳ Ｐゴシック" charset="-128"/>
              </a:defRPr>
            </a:lvl3pPr>
            <a:lvl4pPr algn="ctr" fontAlgn="b">
              <a:spcBef>
                <a:spcPct val="0"/>
              </a:spcBef>
              <a:spcAft>
                <a:spcPct val="0"/>
              </a:spcAft>
              <a:buFont typeface="Wingdings" pitchFamily="2" charset="2"/>
              <a:defRPr sz="1400">
                <a:latin typeface="ＭＳ Ｐゴシック" charset="-128"/>
                <a:ea typeface="ＭＳ Ｐゴシック" charset="-128"/>
              </a:defRPr>
            </a:lvl4pPr>
            <a:lvl5pPr algn="ctr" fontAlgn="b">
              <a:spcBef>
                <a:spcPct val="0"/>
              </a:spcBef>
              <a:spcAft>
                <a:spcPct val="0"/>
              </a:spcAft>
              <a:buFont typeface="Wingdings" pitchFamily="2" charset="2"/>
              <a:defRPr sz="1400">
                <a:latin typeface="ＭＳ Ｐゴシック" charset="-128"/>
                <a:ea typeface="ＭＳ Ｐゴシック" charset="-128"/>
              </a:defRPr>
            </a:lvl5pPr>
            <a:lvl6pPr>
              <a:defRPr sz="1400">
                <a:latin typeface="ＭＳ Ｐゴシック" charset="-128"/>
                <a:ea typeface="ＭＳ Ｐゴシック" charset="-128"/>
              </a:defRPr>
            </a:lvl6pPr>
            <a:lvl7pPr>
              <a:defRPr sz="1400">
                <a:latin typeface="ＭＳ Ｐゴシック" charset="-128"/>
                <a:ea typeface="ＭＳ Ｐゴシック" charset="-128"/>
              </a:defRPr>
            </a:lvl7pPr>
            <a:lvl8pPr>
              <a:defRPr sz="1400">
                <a:latin typeface="ＭＳ Ｐゴシック" charset="-128"/>
                <a:ea typeface="ＭＳ Ｐゴシック" charset="-128"/>
              </a:defRPr>
            </a:lvl8pPr>
            <a:lvl9pPr>
              <a:defRPr sz="1400">
                <a:latin typeface="ＭＳ Ｐゴシック" charset="-128"/>
                <a:ea typeface="ＭＳ Ｐゴシック" charset="-128"/>
              </a:defRPr>
            </a:lvl9pPr>
          </a:lstStyle>
          <a:p>
            <a:pPr>
              <a:defRPr/>
            </a:pPr>
            <a:fld id="{7755F009-FAD7-413C-B226-F3408A500054}" type="slidenum">
              <a:rPr lang="ja-JP" altLang="en-US" smtClean="0">
                <a:solidFill>
                  <a:srgbClr val="000000"/>
                </a:solidFill>
                <a:latin typeface="Arial"/>
                <a:ea typeface="ＭＳ Ｐゴシック"/>
                <a:sym typeface="Arial"/>
              </a:rPr>
              <a:pPr>
                <a:defRPr/>
              </a:pPr>
              <a:t>‹#›</a:t>
            </a:fld>
            <a:endParaRPr lang="ja-JP" altLang="en-US" dirty="0">
              <a:solidFill>
                <a:srgbClr val="000000"/>
              </a:solidFill>
              <a:latin typeface="Arial"/>
              <a:ea typeface="ＭＳ Ｐゴシック"/>
              <a:sym typeface="Arial"/>
            </a:endParaRPr>
          </a:p>
        </p:txBody>
      </p:sp>
      <p:pic>
        <p:nvPicPr>
          <p:cNvPr id="3" name="Picture 2" descr="A4j_1"/>
          <p:cNvPicPr>
            <a:picLocks noChangeAspect="1" noChangeArrowheads="1"/>
          </p:cNvPicPr>
          <p:nvPr userDrawn="1"/>
        </p:nvPicPr>
        <p:blipFill>
          <a:blip r:embed="rId2"/>
          <a:srcRect/>
          <a:stretch>
            <a:fillRect/>
          </a:stretch>
        </p:blipFill>
        <p:spPr bwMode="auto">
          <a:xfrm>
            <a:off x="411163" y="187325"/>
            <a:ext cx="9085262" cy="190500"/>
          </a:xfrm>
          <a:prstGeom prst="rect">
            <a:avLst/>
          </a:prstGeom>
          <a:noFill/>
          <a:ln w="9525">
            <a:noFill/>
            <a:miter lim="800000"/>
            <a:headEnd/>
            <a:tailEnd/>
          </a:ln>
        </p:spPr>
      </p:pic>
    </p:spTree>
    <p:extLst>
      <p:ext uri="{BB962C8B-B14F-4D97-AF65-F5344CB8AC3E}">
        <p14:creationId xmlns:p14="http://schemas.microsoft.com/office/powerpoint/2010/main" val="8548657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タイトルとテキスト">
    <p:spTree>
      <p:nvGrpSpPr>
        <p:cNvPr id="1" name=""/>
        <p:cNvGrpSpPr/>
        <p:nvPr/>
      </p:nvGrpSpPr>
      <p:grpSpPr>
        <a:xfrm>
          <a:off x="0" y="0"/>
          <a:ext cx="0" cy="0"/>
          <a:chOff x="0" y="0"/>
          <a:chExt cx="0" cy="0"/>
        </a:xfrm>
      </p:grpSpPr>
      <p:pic>
        <p:nvPicPr>
          <p:cNvPr id="4" name="Picture 2" descr="A4j_1"/>
          <p:cNvPicPr>
            <a:picLocks noChangeAspect="1" noChangeArrowheads="1"/>
          </p:cNvPicPr>
          <p:nvPr userDrawn="1"/>
        </p:nvPicPr>
        <p:blipFill>
          <a:blip r:embed="rId2"/>
          <a:srcRect/>
          <a:stretch>
            <a:fillRect/>
          </a:stretch>
        </p:blipFill>
        <p:spPr bwMode="auto">
          <a:xfrm>
            <a:off x="411163" y="187325"/>
            <a:ext cx="9085262" cy="190500"/>
          </a:xfrm>
          <a:prstGeom prst="rect">
            <a:avLst/>
          </a:prstGeom>
          <a:noFill/>
          <a:ln w="9525">
            <a:noFill/>
            <a:miter lim="800000"/>
            <a:headEnd/>
            <a:tailEnd/>
          </a:ln>
        </p:spPr>
      </p:pic>
      <p:sp>
        <p:nvSpPr>
          <p:cNvPr id="6" name="title_line"/>
          <p:cNvSpPr>
            <a:spLocks noChangeShapeType="1"/>
          </p:cNvSpPr>
          <p:nvPr userDrawn="1"/>
        </p:nvSpPr>
        <p:spPr bwMode="gray">
          <a:xfrm>
            <a:off x="411163" y="819150"/>
            <a:ext cx="9085262" cy="1588"/>
          </a:xfrm>
          <a:prstGeom prst="line">
            <a:avLst/>
          </a:prstGeom>
          <a:noFill/>
          <a:ln w="12700">
            <a:solidFill>
              <a:srgbClr val="ACACAC"/>
            </a:solidFill>
            <a:round/>
            <a:headEnd/>
            <a:tailEnd/>
          </a:ln>
          <a:effectLst/>
          <a:extLst/>
        </p:spPr>
        <p:txBody>
          <a:bodyPr lIns="0" tIns="0" rIns="0" bIns="0" anchor="ctr"/>
          <a:lstStyle/>
          <a:p>
            <a:pPr algn="ctr" fontAlgn="b">
              <a:buFont typeface="Wingdings" pitchFamily="2" charset="2"/>
              <a:buNone/>
              <a:defRPr/>
            </a:pPr>
            <a:endParaRPr lang="ja-JP" altLang="en-US" dirty="0">
              <a:latin typeface="ＭＳ Ｐゴシック" charset="-128"/>
            </a:endParaRPr>
          </a:p>
        </p:txBody>
      </p:sp>
      <p:sp>
        <p:nvSpPr>
          <p:cNvPr id="7" name="Page_num"/>
          <p:cNvSpPr txBox="1"/>
          <p:nvPr/>
        </p:nvSpPr>
        <p:spPr>
          <a:xfrm>
            <a:off x="4706938" y="6596063"/>
            <a:ext cx="468312" cy="258762"/>
          </a:xfrm>
          <a:prstGeom prst="rect">
            <a:avLst/>
          </a:prstGeom>
          <a:noFill/>
          <a:ln>
            <a:noFill/>
          </a:ln>
          <a:effectLst/>
          <a:extLst/>
        </p:spPr>
        <p:txBody>
          <a:bodyPr anchor="ctr"/>
          <a:lstStyle>
            <a:defPPr>
              <a:defRPr lang="ja-JP"/>
            </a:defPPr>
            <a:lvl1pPr algn="ctr" fontAlgn="base">
              <a:spcBef>
                <a:spcPct val="0"/>
              </a:spcBef>
              <a:spcAft>
                <a:spcPct val="0"/>
              </a:spcAft>
              <a:buFontTx/>
              <a:buNone/>
              <a:defRPr sz="1200">
                <a:latin typeface="Arial" charset="0"/>
                <a:ea typeface="ＭＳ Ｐゴシック" charset="-128"/>
              </a:defRPr>
            </a:lvl1pPr>
            <a:lvl2pPr algn="ctr" fontAlgn="b">
              <a:spcBef>
                <a:spcPct val="0"/>
              </a:spcBef>
              <a:spcAft>
                <a:spcPct val="0"/>
              </a:spcAft>
              <a:buFont typeface="Wingdings" pitchFamily="2" charset="2"/>
              <a:defRPr sz="1400">
                <a:latin typeface="ＭＳ Ｐゴシック" charset="-128"/>
                <a:ea typeface="ＭＳ Ｐゴシック" charset="-128"/>
              </a:defRPr>
            </a:lvl2pPr>
            <a:lvl3pPr algn="ctr" fontAlgn="b">
              <a:spcBef>
                <a:spcPct val="0"/>
              </a:spcBef>
              <a:spcAft>
                <a:spcPct val="0"/>
              </a:spcAft>
              <a:buFont typeface="Wingdings" pitchFamily="2" charset="2"/>
              <a:defRPr sz="1400">
                <a:latin typeface="ＭＳ Ｐゴシック" charset="-128"/>
                <a:ea typeface="ＭＳ Ｐゴシック" charset="-128"/>
              </a:defRPr>
            </a:lvl3pPr>
            <a:lvl4pPr algn="ctr" fontAlgn="b">
              <a:spcBef>
                <a:spcPct val="0"/>
              </a:spcBef>
              <a:spcAft>
                <a:spcPct val="0"/>
              </a:spcAft>
              <a:buFont typeface="Wingdings" pitchFamily="2" charset="2"/>
              <a:defRPr sz="1400">
                <a:latin typeface="ＭＳ Ｐゴシック" charset="-128"/>
                <a:ea typeface="ＭＳ Ｐゴシック" charset="-128"/>
              </a:defRPr>
            </a:lvl4pPr>
            <a:lvl5pPr algn="ctr" fontAlgn="b">
              <a:spcBef>
                <a:spcPct val="0"/>
              </a:spcBef>
              <a:spcAft>
                <a:spcPct val="0"/>
              </a:spcAft>
              <a:buFont typeface="Wingdings" pitchFamily="2" charset="2"/>
              <a:defRPr sz="1400">
                <a:latin typeface="ＭＳ Ｐゴシック" charset="-128"/>
                <a:ea typeface="ＭＳ Ｐゴシック" charset="-128"/>
              </a:defRPr>
            </a:lvl5pPr>
            <a:lvl6pPr>
              <a:defRPr sz="1400">
                <a:latin typeface="ＭＳ Ｐゴシック" charset="-128"/>
                <a:ea typeface="ＭＳ Ｐゴシック" charset="-128"/>
              </a:defRPr>
            </a:lvl6pPr>
            <a:lvl7pPr>
              <a:defRPr sz="1400">
                <a:latin typeface="ＭＳ Ｐゴシック" charset="-128"/>
                <a:ea typeface="ＭＳ Ｐゴシック" charset="-128"/>
              </a:defRPr>
            </a:lvl7pPr>
            <a:lvl8pPr>
              <a:defRPr sz="1400">
                <a:latin typeface="ＭＳ Ｐゴシック" charset="-128"/>
                <a:ea typeface="ＭＳ Ｐゴシック" charset="-128"/>
              </a:defRPr>
            </a:lvl8pPr>
            <a:lvl9pPr>
              <a:defRPr sz="1400">
                <a:latin typeface="ＭＳ Ｐゴシック" charset="-128"/>
                <a:ea typeface="ＭＳ Ｐゴシック" charset="-128"/>
              </a:defRPr>
            </a:lvl9pPr>
          </a:lstStyle>
          <a:p>
            <a:pPr>
              <a:defRPr/>
            </a:pPr>
            <a:fld id="{000545FF-8F7F-404A-BFAC-8B4BEEEEF85C}" type="slidenum">
              <a:rPr lang="ja-JP" altLang="en-US" smtClean="0">
                <a:latin typeface="+mn-lt"/>
                <a:ea typeface="+mn-ea"/>
                <a:sym typeface="Arial"/>
              </a:rPr>
              <a:pPr>
                <a:defRPr/>
              </a:pPr>
              <a:t>‹#›</a:t>
            </a:fld>
            <a:endParaRPr lang="ja-JP" altLang="en-US" dirty="0">
              <a:latin typeface="+mn-lt"/>
              <a:ea typeface="+mn-ea"/>
              <a:sym typeface="Arial"/>
            </a:endParaRPr>
          </a:p>
        </p:txBody>
      </p:sp>
      <p:sp>
        <p:nvSpPr>
          <p:cNvPr id="2" name="タイトル 1"/>
          <p:cNvSpPr>
            <a:spLocks noGrp="1"/>
          </p:cNvSpPr>
          <p:nvPr>
            <p:ph type="title"/>
          </p:nvPr>
        </p:nvSpPr>
        <p:spPr>
          <a:xfrm>
            <a:off x="410400" y="333375"/>
            <a:ext cx="9086400" cy="485775"/>
          </a:xfrm>
        </p:spPr>
        <p:txBody>
          <a:bodyPr>
            <a:normAutofit/>
          </a:bodyPr>
          <a:lstStyle>
            <a:lvl1pPr>
              <a:defRPr sz="2400" b="1"/>
            </a:lvl1pPr>
          </a:lstStyle>
          <a:p>
            <a:r>
              <a:rPr lang="ja-JP" altLang="en-US"/>
              <a:t>マスター タイトルの書式設定</a:t>
            </a:r>
            <a:endParaRPr lang="ja-JP" altLang="en-US" dirty="0"/>
          </a:p>
        </p:txBody>
      </p:sp>
      <p:sp>
        <p:nvSpPr>
          <p:cNvPr id="5" name="テキスト プレースホルダー 4"/>
          <p:cNvSpPr>
            <a:spLocks noGrp="1"/>
          </p:cNvSpPr>
          <p:nvPr>
            <p:ph type="body" sz="quarter" idx="10"/>
          </p:nvPr>
        </p:nvSpPr>
        <p:spPr>
          <a:xfrm>
            <a:off x="410400" y="982800"/>
            <a:ext cx="9086400" cy="1200329"/>
          </a:xfrm>
          <a:noFill/>
          <a:ln>
            <a:noFill/>
          </a:ln>
          <a:effectLst/>
          <a:extLst/>
        </p:spPr>
        <p:txBody>
          <a:bodyPr/>
          <a:lstStyle>
            <a:lvl1pPr>
              <a:defRPr lang="ja-JP" altLang="en-US" dirty="0" smtClean="0"/>
            </a:lvl1pPr>
            <a:lvl2pPr>
              <a:defRPr lang="ja-JP" altLang="en-US" dirty="0" smtClean="0"/>
            </a:lvl2pPr>
            <a:lvl3pPr>
              <a:defRPr lang="ja-JP" altLang="en-US" dirty="0" smtClean="0"/>
            </a:lvl3pPr>
            <a:lvl4pPr>
              <a:defRPr lang="ja-JP" altLang="en-US" dirty="0" smtClean="0"/>
            </a:lvl4pPr>
            <a:lvl5pPr>
              <a:defRPr lang="ja-JP" altLang="en-US" dirty="0"/>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ja-JP" alt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4" name="nakah_line"/>
          <p:cNvSpPr>
            <a:spLocks noChangeShapeType="1"/>
          </p:cNvSpPr>
          <p:nvPr userDrawn="1"/>
        </p:nvSpPr>
        <p:spPr bwMode="gray">
          <a:xfrm>
            <a:off x="411163" y="3429000"/>
            <a:ext cx="9085262" cy="1588"/>
          </a:xfrm>
          <a:prstGeom prst="line">
            <a:avLst/>
          </a:prstGeom>
          <a:noFill/>
          <a:ln w="12700">
            <a:solidFill>
              <a:srgbClr val="ACACAC"/>
            </a:solidFill>
            <a:round/>
            <a:headEnd/>
            <a:tailEnd/>
          </a:ln>
          <a:effectLst/>
          <a:extLst/>
        </p:spPr>
        <p:txBody>
          <a:bodyPr lIns="0" tIns="0" rIns="0" bIns="0" anchor="ctr"/>
          <a:lstStyle/>
          <a:p>
            <a:pPr fontAlgn="auto">
              <a:spcBef>
                <a:spcPts val="0"/>
              </a:spcBef>
              <a:spcAft>
                <a:spcPts val="0"/>
              </a:spcAft>
              <a:defRPr/>
            </a:pPr>
            <a:endParaRPr lang="ja-JP" altLang="en-US">
              <a:latin typeface="+mn-lt"/>
              <a:ea typeface="+mn-ea"/>
            </a:endParaRPr>
          </a:p>
        </p:txBody>
      </p:sp>
      <p:sp>
        <p:nvSpPr>
          <p:cNvPr id="5" name="nakah_lineup"/>
          <p:cNvSpPr>
            <a:spLocks noChangeShapeType="1"/>
          </p:cNvSpPr>
          <p:nvPr/>
        </p:nvSpPr>
        <p:spPr bwMode="gray">
          <a:xfrm>
            <a:off x="411163" y="2781300"/>
            <a:ext cx="9085262" cy="0"/>
          </a:xfrm>
          <a:prstGeom prst="line">
            <a:avLst/>
          </a:prstGeom>
          <a:noFill/>
          <a:ln w="12700">
            <a:solidFill>
              <a:srgbClr val="ACACAC"/>
            </a:solidFill>
            <a:round/>
            <a:headEnd/>
            <a:tailEnd/>
          </a:ln>
          <a:effectLst/>
          <a:extLst/>
        </p:spPr>
        <p:txBody>
          <a:bodyPr lIns="0" tIns="0" rIns="0" bIns="0" anchor="ctr"/>
          <a:lstStyle/>
          <a:p>
            <a:pPr fontAlgn="auto">
              <a:spcBef>
                <a:spcPts val="0"/>
              </a:spcBef>
              <a:spcAft>
                <a:spcPts val="0"/>
              </a:spcAft>
              <a:defRPr/>
            </a:pPr>
            <a:endParaRPr lang="ja-JP" altLang="en-US">
              <a:latin typeface="+mn-lt"/>
              <a:ea typeface="+mn-ea"/>
            </a:endParaRPr>
          </a:p>
        </p:txBody>
      </p:sp>
      <p:sp>
        <p:nvSpPr>
          <p:cNvPr id="6" name="Page_num"/>
          <p:cNvSpPr txBox="1"/>
          <p:nvPr/>
        </p:nvSpPr>
        <p:spPr>
          <a:xfrm>
            <a:off x="4706938" y="6596063"/>
            <a:ext cx="468312" cy="258762"/>
          </a:xfrm>
          <a:prstGeom prst="rect">
            <a:avLst/>
          </a:prstGeom>
          <a:noFill/>
          <a:ln>
            <a:noFill/>
          </a:ln>
          <a:effectLst/>
          <a:extLst/>
        </p:spPr>
        <p:txBody>
          <a:bodyPr anchor="ctr"/>
          <a:lstStyle>
            <a:defPPr>
              <a:defRPr lang="ja-JP"/>
            </a:defPPr>
            <a:lvl1pPr lvl="0" algn="ctr" fontAlgn="base">
              <a:spcBef>
                <a:spcPct val="0"/>
              </a:spcBef>
              <a:spcAft>
                <a:spcPct val="0"/>
              </a:spcAft>
              <a:buFontTx/>
              <a:buNone/>
              <a:defRPr sz="1200" baseline="0"/>
            </a:lvl1pPr>
            <a:lvl2pPr algn="ctr" fontAlgn="b">
              <a:spcBef>
                <a:spcPct val="0"/>
              </a:spcBef>
              <a:spcAft>
                <a:spcPct val="0"/>
              </a:spcAft>
              <a:buFont typeface="Wingdings" pitchFamily="2" charset="2"/>
              <a:defRPr sz="1400">
                <a:latin typeface="ＭＳ Ｐゴシック" charset="-128"/>
                <a:ea typeface="ＭＳ Ｐゴシック" charset="-128"/>
              </a:defRPr>
            </a:lvl2pPr>
            <a:lvl3pPr algn="ctr" fontAlgn="b">
              <a:spcBef>
                <a:spcPct val="0"/>
              </a:spcBef>
              <a:spcAft>
                <a:spcPct val="0"/>
              </a:spcAft>
              <a:buFont typeface="Wingdings" pitchFamily="2" charset="2"/>
              <a:defRPr sz="1400">
                <a:latin typeface="ＭＳ Ｐゴシック" charset="-128"/>
                <a:ea typeface="ＭＳ Ｐゴシック" charset="-128"/>
              </a:defRPr>
            </a:lvl3pPr>
            <a:lvl4pPr algn="ctr" fontAlgn="b">
              <a:spcBef>
                <a:spcPct val="0"/>
              </a:spcBef>
              <a:spcAft>
                <a:spcPct val="0"/>
              </a:spcAft>
              <a:buFont typeface="Wingdings" pitchFamily="2" charset="2"/>
              <a:defRPr sz="1400">
                <a:latin typeface="ＭＳ Ｐゴシック" charset="-128"/>
                <a:ea typeface="ＭＳ Ｐゴシック" charset="-128"/>
              </a:defRPr>
            </a:lvl4pPr>
            <a:lvl5pPr algn="ctr" fontAlgn="b">
              <a:spcBef>
                <a:spcPct val="0"/>
              </a:spcBef>
              <a:spcAft>
                <a:spcPct val="0"/>
              </a:spcAft>
              <a:buFont typeface="Wingdings" pitchFamily="2" charset="2"/>
              <a:defRPr sz="1400">
                <a:latin typeface="ＭＳ Ｐゴシック" charset="-128"/>
                <a:ea typeface="ＭＳ Ｐゴシック" charset="-128"/>
              </a:defRPr>
            </a:lvl5pPr>
            <a:lvl6pPr>
              <a:defRPr sz="1400">
                <a:latin typeface="ＭＳ Ｐゴシック" charset="-128"/>
                <a:ea typeface="ＭＳ Ｐゴシック" charset="-128"/>
              </a:defRPr>
            </a:lvl6pPr>
            <a:lvl7pPr>
              <a:defRPr sz="1400">
                <a:latin typeface="ＭＳ Ｐゴシック" charset="-128"/>
                <a:ea typeface="ＭＳ Ｐゴシック" charset="-128"/>
              </a:defRPr>
            </a:lvl7pPr>
            <a:lvl8pPr>
              <a:defRPr sz="1400">
                <a:latin typeface="ＭＳ Ｐゴシック" charset="-128"/>
                <a:ea typeface="ＭＳ Ｐゴシック" charset="-128"/>
              </a:defRPr>
            </a:lvl8pPr>
            <a:lvl9pPr>
              <a:defRPr sz="1400">
                <a:latin typeface="ＭＳ Ｐゴシック" charset="-128"/>
                <a:ea typeface="ＭＳ Ｐゴシック" charset="-128"/>
              </a:defRPr>
            </a:lvl9pPr>
          </a:lstStyle>
          <a:p>
            <a:pPr>
              <a:defRPr/>
            </a:pPr>
            <a:fld id="{86A8413E-A962-4478-8C28-7E666613BB53}" type="slidenum">
              <a:rPr lang="ja-JP" altLang="en-US" smtClean="0">
                <a:latin typeface="+mn-lt"/>
                <a:ea typeface="+mn-ea"/>
                <a:sym typeface="Arial"/>
              </a:rPr>
              <a:pPr>
                <a:defRPr/>
              </a:pPr>
              <a:t>‹#›</a:t>
            </a:fld>
            <a:endParaRPr lang="ja-JP" altLang="en-US" dirty="0">
              <a:latin typeface="+mn-lt"/>
              <a:ea typeface="+mn-ea"/>
              <a:sym typeface="Arial"/>
            </a:endParaRPr>
          </a:p>
        </p:txBody>
      </p:sp>
      <p:pic>
        <p:nvPicPr>
          <p:cNvPr id="7" name="Picture 2" descr="A4j_1"/>
          <p:cNvPicPr>
            <a:picLocks noChangeAspect="1" noChangeArrowheads="1"/>
          </p:cNvPicPr>
          <p:nvPr userDrawn="1"/>
        </p:nvPicPr>
        <p:blipFill>
          <a:blip r:embed="rId2"/>
          <a:srcRect/>
          <a:stretch>
            <a:fillRect/>
          </a:stretch>
        </p:blipFill>
        <p:spPr bwMode="auto">
          <a:xfrm>
            <a:off x="411163" y="187325"/>
            <a:ext cx="9085262" cy="190500"/>
          </a:xfrm>
          <a:prstGeom prst="rect">
            <a:avLst/>
          </a:prstGeom>
          <a:noFill/>
          <a:ln w="9525">
            <a:noFill/>
            <a:miter lim="800000"/>
            <a:headEnd/>
            <a:tailEnd/>
          </a:ln>
        </p:spPr>
      </p:pic>
      <p:sp>
        <p:nvSpPr>
          <p:cNvPr id="2" name="タイトル 1"/>
          <p:cNvSpPr>
            <a:spLocks noGrp="1"/>
          </p:cNvSpPr>
          <p:nvPr>
            <p:ph type="title"/>
          </p:nvPr>
        </p:nvSpPr>
        <p:spPr>
          <a:xfrm>
            <a:off x="410400" y="2782800"/>
            <a:ext cx="9086400" cy="648000"/>
          </a:xfrm>
        </p:spPr>
        <p:txBody>
          <a:bodyPr>
            <a:normAutofit/>
          </a:bodyPr>
          <a:lstStyle>
            <a:lvl1pPr algn="ctr">
              <a:defRPr sz="2400" b="1" cap="all" baseline="0"/>
            </a:lvl1pPr>
          </a:lstStyle>
          <a:p>
            <a:r>
              <a:rPr lang="ja-JP" altLang="en-US"/>
              <a:t>マスター タイトルの書式設定</a:t>
            </a:r>
            <a:endParaRPr lang="ja-JP" altLang="en-US" dirty="0"/>
          </a:p>
        </p:txBody>
      </p:sp>
      <p:sp>
        <p:nvSpPr>
          <p:cNvPr id="3" name="テキスト プレースホルダー 2"/>
          <p:cNvSpPr>
            <a:spLocks noGrp="1"/>
          </p:cNvSpPr>
          <p:nvPr>
            <p:ph type="body" idx="1"/>
          </p:nvPr>
        </p:nvSpPr>
        <p:spPr>
          <a:xfrm>
            <a:off x="1497600" y="4078800"/>
            <a:ext cx="6912000" cy="215444"/>
          </a:xfrm>
        </p:spPr>
        <p:txBody>
          <a:bodyPr/>
          <a:lstStyle>
            <a:lvl1pPr marL="0" indent="0">
              <a:buNone/>
              <a:defRPr sz="14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pic>
        <p:nvPicPr>
          <p:cNvPr id="3" name="Picture 2" descr="A4j_1"/>
          <p:cNvPicPr>
            <a:picLocks noChangeAspect="1" noChangeArrowheads="1"/>
          </p:cNvPicPr>
          <p:nvPr userDrawn="1"/>
        </p:nvPicPr>
        <p:blipFill>
          <a:blip r:embed="rId2"/>
          <a:srcRect/>
          <a:stretch>
            <a:fillRect/>
          </a:stretch>
        </p:blipFill>
        <p:spPr bwMode="auto">
          <a:xfrm>
            <a:off x="411163" y="187325"/>
            <a:ext cx="9085262" cy="190500"/>
          </a:xfrm>
          <a:prstGeom prst="rect">
            <a:avLst/>
          </a:prstGeom>
          <a:noFill/>
          <a:ln w="9525">
            <a:noFill/>
            <a:miter lim="800000"/>
            <a:headEnd/>
            <a:tailEnd/>
          </a:ln>
        </p:spPr>
      </p:pic>
      <p:sp>
        <p:nvSpPr>
          <p:cNvPr id="4" name="title_line"/>
          <p:cNvSpPr>
            <a:spLocks noChangeShapeType="1"/>
          </p:cNvSpPr>
          <p:nvPr/>
        </p:nvSpPr>
        <p:spPr bwMode="gray">
          <a:xfrm>
            <a:off x="406400" y="819150"/>
            <a:ext cx="9086850" cy="1588"/>
          </a:xfrm>
          <a:prstGeom prst="line">
            <a:avLst/>
          </a:prstGeom>
          <a:noFill/>
          <a:ln w="12700">
            <a:solidFill>
              <a:srgbClr val="ACACAC"/>
            </a:solidFill>
            <a:round/>
            <a:headEnd/>
            <a:tailEnd/>
          </a:ln>
          <a:effectLst/>
          <a:extLst/>
        </p:spPr>
        <p:txBody>
          <a:bodyPr lIns="0" tIns="0" rIns="0" bIns="0" anchor="ctr"/>
          <a:lstStyle/>
          <a:p>
            <a:pPr algn="ctr" fontAlgn="b">
              <a:buFont typeface="Wingdings" pitchFamily="2" charset="2"/>
              <a:buNone/>
              <a:defRPr/>
            </a:pPr>
            <a:endParaRPr lang="ja-JP" altLang="en-US">
              <a:latin typeface="ＭＳ Ｐゴシック" charset="-128"/>
            </a:endParaRPr>
          </a:p>
        </p:txBody>
      </p:sp>
      <p:sp>
        <p:nvSpPr>
          <p:cNvPr id="5" name="Page_num"/>
          <p:cNvSpPr txBox="1"/>
          <p:nvPr/>
        </p:nvSpPr>
        <p:spPr>
          <a:xfrm>
            <a:off x="4706938" y="6596063"/>
            <a:ext cx="468312" cy="258762"/>
          </a:xfrm>
          <a:prstGeom prst="rect">
            <a:avLst/>
          </a:prstGeom>
          <a:noFill/>
          <a:ln>
            <a:noFill/>
          </a:ln>
          <a:effectLst/>
          <a:extLst/>
        </p:spPr>
        <p:txBody>
          <a:bodyPr anchor="ctr"/>
          <a:lstStyle>
            <a:defPPr>
              <a:defRPr lang="ja-JP"/>
            </a:defPPr>
            <a:lvl1pPr lvl="0" algn="ctr" fontAlgn="base">
              <a:spcBef>
                <a:spcPct val="0"/>
              </a:spcBef>
              <a:spcAft>
                <a:spcPct val="0"/>
              </a:spcAft>
              <a:buFontTx/>
              <a:buNone/>
              <a:defRPr sz="1200" baseline="0"/>
            </a:lvl1pPr>
            <a:lvl2pPr algn="ctr" fontAlgn="b">
              <a:spcBef>
                <a:spcPct val="0"/>
              </a:spcBef>
              <a:spcAft>
                <a:spcPct val="0"/>
              </a:spcAft>
              <a:buFont typeface="Wingdings" pitchFamily="2" charset="2"/>
              <a:defRPr sz="1400">
                <a:latin typeface="ＭＳ Ｐゴシック" charset="-128"/>
                <a:ea typeface="ＭＳ Ｐゴシック" charset="-128"/>
              </a:defRPr>
            </a:lvl2pPr>
            <a:lvl3pPr algn="ctr" fontAlgn="b">
              <a:spcBef>
                <a:spcPct val="0"/>
              </a:spcBef>
              <a:spcAft>
                <a:spcPct val="0"/>
              </a:spcAft>
              <a:buFont typeface="Wingdings" pitchFamily="2" charset="2"/>
              <a:defRPr sz="1400">
                <a:latin typeface="ＭＳ Ｐゴシック" charset="-128"/>
                <a:ea typeface="ＭＳ Ｐゴシック" charset="-128"/>
              </a:defRPr>
            </a:lvl3pPr>
            <a:lvl4pPr algn="ctr" fontAlgn="b">
              <a:spcBef>
                <a:spcPct val="0"/>
              </a:spcBef>
              <a:spcAft>
                <a:spcPct val="0"/>
              </a:spcAft>
              <a:buFont typeface="Wingdings" pitchFamily="2" charset="2"/>
              <a:defRPr sz="1400">
                <a:latin typeface="ＭＳ Ｐゴシック" charset="-128"/>
                <a:ea typeface="ＭＳ Ｐゴシック" charset="-128"/>
              </a:defRPr>
            </a:lvl4pPr>
            <a:lvl5pPr algn="ctr" fontAlgn="b">
              <a:spcBef>
                <a:spcPct val="0"/>
              </a:spcBef>
              <a:spcAft>
                <a:spcPct val="0"/>
              </a:spcAft>
              <a:buFont typeface="Wingdings" pitchFamily="2" charset="2"/>
              <a:defRPr sz="1400">
                <a:latin typeface="ＭＳ Ｐゴシック" charset="-128"/>
                <a:ea typeface="ＭＳ Ｐゴシック" charset="-128"/>
              </a:defRPr>
            </a:lvl5pPr>
            <a:lvl6pPr>
              <a:defRPr sz="1400">
                <a:latin typeface="ＭＳ Ｐゴシック" charset="-128"/>
                <a:ea typeface="ＭＳ Ｐゴシック" charset="-128"/>
              </a:defRPr>
            </a:lvl6pPr>
            <a:lvl7pPr>
              <a:defRPr sz="1400">
                <a:latin typeface="ＭＳ Ｐゴシック" charset="-128"/>
                <a:ea typeface="ＭＳ Ｐゴシック" charset="-128"/>
              </a:defRPr>
            </a:lvl7pPr>
            <a:lvl8pPr>
              <a:defRPr sz="1400">
                <a:latin typeface="ＭＳ Ｐゴシック" charset="-128"/>
                <a:ea typeface="ＭＳ Ｐゴシック" charset="-128"/>
              </a:defRPr>
            </a:lvl8pPr>
            <a:lvl9pPr>
              <a:defRPr sz="1400">
                <a:latin typeface="ＭＳ Ｐゴシック" charset="-128"/>
                <a:ea typeface="ＭＳ Ｐゴシック" charset="-128"/>
              </a:defRPr>
            </a:lvl9pPr>
          </a:lstStyle>
          <a:p>
            <a:pPr>
              <a:defRPr/>
            </a:pPr>
            <a:fld id="{DE02BCA1-058A-43C7-8296-DD09D2112073}" type="slidenum">
              <a:rPr lang="ja-JP" altLang="en-US" smtClean="0">
                <a:latin typeface="+mn-lt"/>
                <a:ea typeface="+mn-ea"/>
                <a:sym typeface="Arial"/>
              </a:rPr>
              <a:pPr>
                <a:defRPr/>
              </a:pPr>
              <a:t>‹#›</a:t>
            </a:fld>
            <a:endParaRPr lang="ja-JP" altLang="en-US" dirty="0">
              <a:latin typeface="+mn-lt"/>
              <a:ea typeface="+mn-ea"/>
              <a:sym typeface="Arial"/>
            </a:endParaRPr>
          </a:p>
        </p:txBody>
      </p:sp>
      <p:sp>
        <p:nvSpPr>
          <p:cNvPr id="2" name="タイトル 1"/>
          <p:cNvSpPr>
            <a:spLocks noGrp="1"/>
          </p:cNvSpPr>
          <p:nvPr>
            <p:ph type="title"/>
          </p:nvPr>
        </p:nvSpPr>
        <p:spPr>
          <a:xfrm>
            <a:off x="406398" y="333375"/>
            <a:ext cx="9086400" cy="485775"/>
          </a:xfrm>
        </p:spPr>
        <p:txBody>
          <a:bodyPr>
            <a:normAutofit/>
          </a:bodyPr>
          <a:lstStyle>
            <a:lvl1pPr>
              <a:defRPr sz="2400" b="1"/>
            </a:lvl1pPr>
          </a:lstStyle>
          <a:p>
            <a:r>
              <a:rPr lang="ja-JP" altLang="en-US"/>
              <a:t>マスター タイトルの書式設定</a:t>
            </a:r>
            <a:endParaRPr lang="ja-JP" alt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Page_num"/>
          <p:cNvSpPr txBox="1"/>
          <p:nvPr userDrawn="1"/>
        </p:nvSpPr>
        <p:spPr>
          <a:xfrm>
            <a:off x="4706938" y="6596063"/>
            <a:ext cx="468312" cy="258762"/>
          </a:xfrm>
          <a:prstGeom prst="rect">
            <a:avLst/>
          </a:prstGeom>
          <a:noFill/>
          <a:ln>
            <a:noFill/>
          </a:ln>
          <a:effectLst/>
          <a:extLst/>
        </p:spPr>
        <p:txBody>
          <a:bodyPr anchor="ctr"/>
          <a:lstStyle>
            <a:defPPr>
              <a:defRPr lang="ja-JP"/>
            </a:defPPr>
            <a:lvl1pPr lvl="0" algn="ctr" fontAlgn="base">
              <a:spcBef>
                <a:spcPct val="0"/>
              </a:spcBef>
              <a:spcAft>
                <a:spcPct val="0"/>
              </a:spcAft>
              <a:buFontTx/>
              <a:buNone/>
              <a:defRPr sz="1200" baseline="0"/>
            </a:lvl1pPr>
            <a:lvl2pPr algn="ctr" fontAlgn="b">
              <a:spcBef>
                <a:spcPct val="0"/>
              </a:spcBef>
              <a:spcAft>
                <a:spcPct val="0"/>
              </a:spcAft>
              <a:buFont typeface="Wingdings" pitchFamily="2" charset="2"/>
              <a:defRPr sz="1400">
                <a:latin typeface="ＭＳ Ｐゴシック" charset="-128"/>
                <a:ea typeface="ＭＳ Ｐゴシック" charset="-128"/>
              </a:defRPr>
            </a:lvl2pPr>
            <a:lvl3pPr algn="ctr" fontAlgn="b">
              <a:spcBef>
                <a:spcPct val="0"/>
              </a:spcBef>
              <a:spcAft>
                <a:spcPct val="0"/>
              </a:spcAft>
              <a:buFont typeface="Wingdings" pitchFamily="2" charset="2"/>
              <a:defRPr sz="1400">
                <a:latin typeface="ＭＳ Ｐゴシック" charset="-128"/>
                <a:ea typeface="ＭＳ Ｐゴシック" charset="-128"/>
              </a:defRPr>
            </a:lvl3pPr>
            <a:lvl4pPr algn="ctr" fontAlgn="b">
              <a:spcBef>
                <a:spcPct val="0"/>
              </a:spcBef>
              <a:spcAft>
                <a:spcPct val="0"/>
              </a:spcAft>
              <a:buFont typeface="Wingdings" pitchFamily="2" charset="2"/>
              <a:defRPr sz="1400">
                <a:latin typeface="ＭＳ Ｐゴシック" charset="-128"/>
                <a:ea typeface="ＭＳ Ｐゴシック" charset="-128"/>
              </a:defRPr>
            </a:lvl4pPr>
            <a:lvl5pPr algn="ctr" fontAlgn="b">
              <a:spcBef>
                <a:spcPct val="0"/>
              </a:spcBef>
              <a:spcAft>
                <a:spcPct val="0"/>
              </a:spcAft>
              <a:buFont typeface="Wingdings" pitchFamily="2" charset="2"/>
              <a:defRPr sz="1400">
                <a:latin typeface="ＭＳ Ｐゴシック" charset="-128"/>
                <a:ea typeface="ＭＳ Ｐゴシック" charset="-128"/>
              </a:defRPr>
            </a:lvl5pPr>
            <a:lvl6pPr>
              <a:defRPr sz="1400">
                <a:latin typeface="ＭＳ Ｐゴシック" charset="-128"/>
                <a:ea typeface="ＭＳ Ｐゴシック" charset="-128"/>
              </a:defRPr>
            </a:lvl6pPr>
            <a:lvl7pPr>
              <a:defRPr sz="1400">
                <a:latin typeface="ＭＳ Ｐゴシック" charset="-128"/>
                <a:ea typeface="ＭＳ Ｐゴシック" charset="-128"/>
              </a:defRPr>
            </a:lvl7pPr>
            <a:lvl8pPr>
              <a:defRPr sz="1400">
                <a:latin typeface="ＭＳ Ｐゴシック" charset="-128"/>
                <a:ea typeface="ＭＳ Ｐゴシック" charset="-128"/>
              </a:defRPr>
            </a:lvl8pPr>
            <a:lvl9pPr>
              <a:defRPr sz="1400">
                <a:latin typeface="ＭＳ Ｐゴシック" charset="-128"/>
                <a:ea typeface="ＭＳ Ｐゴシック" charset="-128"/>
              </a:defRPr>
            </a:lvl9pPr>
          </a:lstStyle>
          <a:p>
            <a:pPr>
              <a:defRPr/>
            </a:pPr>
            <a:fld id="{7755F009-FAD7-413C-B226-F3408A500054}" type="slidenum">
              <a:rPr lang="ja-JP" altLang="en-US" smtClean="0">
                <a:latin typeface="+mn-lt"/>
                <a:ea typeface="+mn-ea"/>
                <a:sym typeface="Arial"/>
              </a:rPr>
              <a:pPr>
                <a:defRPr/>
              </a:pPr>
              <a:t>‹#›</a:t>
            </a:fld>
            <a:endParaRPr lang="ja-JP" altLang="en-US" dirty="0">
              <a:latin typeface="+mn-lt"/>
              <a:ea typeface="+mn-ea"/>
              <a:sym typeface="Arial"/>
            </a:endParaRPr>
          </a:p>
        </p:txBody>
      </p:sp>
      <p:pic>
        <p:nvPicPr>
          <p:cNvPr id="3" name="Picture 2" descr="A4j_1"/>
          <p:cNvPicPr>
            <a:picLocks noChangeAspect="1" noChangeArrowheads="1"/>
          </p:cNvPicPr>
          <p:nvPr userDrawn="1"/>
        </p:nvPicPr>
        <p:blipFill>
          <a:blip r:embed="rId2"/>
          <a:srcRect/>
          <a:stretch>
            <a:fillRect/>
          </a:stretch>
        </p:blipFill>
        <p:spPr bwMode="auto">
          <a:xfrm>
            <a:off x="411163" y="187325"/>
            <a:ext cx="9085262" cy="190500"/>
          </a:xfrm>
          <a:prstGeom prst="rect">
            <a:avLst/>
          </a:prstGeom>
          <a:noFill/>
          <a:ln w="9525">
            <a:noFill/>
            <a:miter lim="800000"/>
            <a:headEnd/>
            <a:tailEnd/>
          </a:ln>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Tree>
    <p:extLst>
      <p:ext uri="{BB962C8B-B14F-4D97-AF65-F5344CB8AC3E}">
        <p14:creationId xmlns:p14="http://schemas.microsoft.com/office/powerpoint/2010/main" val="29217742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タイトルとテキスト">
    <p:spTree>
      <p:nvGrpSpPr>
        <p:cNvPr id="1" name=""/>
        <p:cNvGrpSpPr/>
        <p:nvPr/>
      </p:nvGrpSpPr>
      <p:grpSpPr>
        <a:xfrm>
          <a:off x="0" y="0"/>
          <a:ext cx="0" cy="0"/>
          <a:chOff x="0" y="0"/>
          <a:chExt cx="0" cy="0"/>
        </a:xfrm>
      </p:grpSpPr>
      <p:sp>
        <p:nvSpPr>
          <p:cNvPr id="7" name="Page_num"/>
          <p:cNvSpPr txBox="1"/>
          <p:nvPr/>
        </p:nvSpPr>
        <p:spPr>
          <a:xfrm>
            <a:off x="4706938" y="6596063"/>
            <a:ext cx="468312" cy="258762"/>
          </a:xfrm>
          <a:prstGeom prst="rect">
            <a:avLst/>
          </a:prstGeom>
          <a:noFill/>
          <a:ln>
            <a:noFill/>
          </a:ln>
          <a:effectLst/>
          <a:extLst/>
        </p:spPr>
        <p:txBody>
          <a:bodyPr anchor="ctr"/>
          <a:lstStyle>
            <a:defPPr>
              <a:defRPr lang="ja-JP"/>
            </a:defPPr>
            <a:lvl1pPr algn="ctr" fontAlgn="base">
              <a:spcBef>
                <a:spcPct val="0"/>
              </a:spcBef>
              <a:spcAft>
                <a:spcPct val="0"/>
              </a:spcAft>
              <a:buFontTx/>
              <a:buNone/>
              <a:defRPr sz="1200">
                <a:latin typeface="Arial" charset="0"/>
                <a:ea typeface="ＭＳ Ｐゴシック" charset="-128"/>
              </a:defRPr>
            </a:lvl1pPr>
            <a:lvl2pPr algn="ctr" fontAlgn="b">
              <a:spcBef>
                <a:spcPct val="0"/>
              </a:spcBef>
              <a:spcAft>
                <a:spcPct val="0"/>
              </a:spcAft>
              <a:buFont typeface="Wingdings" pitchFamily="2" charset="2"/>
              <a:defRPr sz="1400">
                <a:latin typeface="ＭＳ Ｐゴシック" charset="-128"/>
                <a:ea typeface="ＭＳ Ｐゴシック" charset="-128"/>
              </a:defRPr>
            </a:lvl2pPr>
            <a:lvl3pPr algn="ctr" fontAlgn="b">
              <a:spcBef>
                <a:spcPct val="0"/>
              </a:spcBef>
              <a:spcAft>
                <a:spcPct val="0"/>
              </a:spcAft>
              <a:buFont typeface="Wingdings" pitchFamily="2" charset="2"/>
              <a:defRPr sz="1400">
                <a:latin typeface="ＭＳ Ｐゴシック" charset="-128"/>
                <a:ea typeface="ＭＳ Ｐゴシック" charset="-128"/>
              </a:defRPr>
            </a:lvl3pPr>
            <a:lvl4pPr algn="ctr" fontAlgn="b">
              <a:spcBef>
                <a:spcPct val="0"/>
              </a:spcBef>
              <a:spcAft>
                <a:spcPct val="0"/>
              </a:spcAft>
              <a:buFont typeface="Wingdings" pitchFamily="2" charset="2"/>
              <a:defRPr sz="1400">
                <a:latin typeface="ＭＳ Ｐゴシック" charset="-128"/>
                <a:ea typeface="ＭＳ Ｐゴシック" charset="-128"/>
              </a:defRPr>
            </a:lvl4pPr>
            <a:lvl5pPr algn="ctr" fontAlgn="b">
              <a:spcBef>
                <a:spcPct val="0"/>
              </a:spcBef>
              <a:spcAft>
                <a:spcPct val="0"/>
              </a:spcAft>
              <a:buFont typeface="Wingdings" pitchFamily="2" charset="2"/>
              <a:defRPr sz="1400">
                <a:latin typeface="ＭＳ Ｐゴシック" charset="-128"/>
                <a:ea typeface="ＭＳ Ｐゴシック" charset="-128"/>
              </a:defRPr>
            </a:lvl5pPr>
            <a:lvl6pPr>
              <a:defRPr sz="1400">
                <a:latin typeface="ＭＳ Ｐゴシック" charset="-128"/>
                <a:ea typeface="ＭＳ Ｐゴシック" charset="-128"/>
              </a:defRPr>
            </a:lvl6pPr>
            <a:lvl7pPr>
              <a:defRPr sz="1400">
                <a:latin typeface="ＭＳ Ｐゴシック" charset="-128"/>
                <a:ea typeface="ＭＳ Ｐゴシック" charset="-128"/>
              </a:defRPr>
            </a:lvl7pPr>
            <a:lvl8pPr>
              <a:defRPr sz="1400">
                <a:latin typeface="ＭＳ Ｐゴシック" charset="-128"/>
                <a:ea typeface="ＭＳ Ｐゴシック" charset="-128"/>
              </a:defRPr>
            </a:lvl8pPr>
            <a:lvl9pPr>
              <a:defRPr sz="1400">
                <a:latin typeface="ＭＳ Ｐゴシック" charset="-128"/>
                <a:ea typeface="ＭＳ Ｐゴシック" charset="-128"/>
              </a:defRPr>
            </a:lvl9pPr>
          </a:lstStyle>
          <a:p>
            <a:pPr>
              <a:defRPr/>
            </a:pPr>
            <a:fld id="{000545FF-8F7F-404A-BFAC-8B4BEEEEF85C}" type="slidenum">
              <a:rPr lang="ja-JP" altLang="en-US" smtClean="0">
                <a:solidFill>
                  <a:srgbClr val="000000"/>
                </a:solidFill>
                <a:latin typeface="Arial"/>
                <a:ea typeface="ＭＳ Ｐゴシック"/>
                <a:sym typeface="Arial"/>
              </a:rPr>
              <a:pPr>
                <a:defRPr/>
              </a:pPr>
              <a:t>‹#›</a:t>
            </a:fld>
            <a:endParaRPr lang="ja-JP" altLang="en-US" dirty="0">
              <a:solidFill>
                <a:srgbClr val="000000"/>
              </a:solidFill>
              <a:latin typeface="Arial"/>
              <a:ea typeface="ＭＳ Ｐゴシック"/>
              <a:sym typeface="Arial"/>
            </a:endParaRPr>
          </a:p>
        </p:txBody>
      </p:sp>
      <p:sp>
        <p:nvSpPr>
          <p:cNvPr id="2" name="タイトル 1"/>
          <p:cNvSpPr>
            <a:spLocks noGrp="1"/>
          </p:cNvSpPr>
          <p:nvPr>
            <p:ph type="title"/>
          </p:nvPr>
        </p:nvSpPr>
        <p:spPr>
          <a:xfrm>
            <a:off x="410400" y="333375"/>
            <a:ext cx="9086400" cy="485775"/>
          </a:xfrm>
        </p:spPr>
        <p:txBody>
          <a:bodyPr>
            <a:normAutofit/>
          </a:bodyPr>
          <a:lstStyle>
            <a:lvl1pPr>
              <a:defRPr sz="2400" b="1"/>
            </a:lvl1pPr>
          </a:lstStyle>
          <a:p>
            <a:r>
              <a:rPr lang="ja-JP" altLang="en-US"/>
              <a:t>マスター タイトルの書式設定</a:t>
            </a:r>
            <a:endParaRPr lang="ja-JP" altLang="en-US" dirty="0"/>
          </a:p>
        </p:txBody>
      </p:sp>
      <p:sp>
        <p:nvSpPr>
          <p:cNvPr id="5" name="テキスト プレースホルダー 4"/>
          <p:cNvSpPr>
            <a:spLocks noGrp="1"/>
          </p:cNvSpPr>
          <p:nvPr>
            <p:ph type="body" sz="quarter" idx="10"/>
          </p:nvPr>
        </p:nvSpPr>
        <p:spPr>
          <a:xfrm>
            <a:off x="410400" y="982800"/>
            <a:ext cx="9086400" cy="1200329"/>
          </a:xfrm>
          <a:noFill/>
          <a:ln>
            <a:noFill/>
          </a:ln>
          <a:effectLst/>
          <a:extLst/>
        </p:spPr>
        <p:txBody>
          <a:bodyPr/>
          <a:lstStyle>
            <a:lvl1pPr>
              <a:defRPr lang="ja-JP" altLang="en-US" dirty="0" smtClean="0"/>
            </a:lvl1pPr>
            <a:lvl2pPr>
              <a:defRPr lang="ja-JP" altLang="en-US" dirty="0" smtClean="0"/>
            </a:lvl2pPr>
            <a:lvl3pPr>
              <a:defRPr lang="ja-JP" altLang="en-US" dirty="0" smtClean="0"/>
            </a:lvl3pPr>
            <a:lvl4pPr>
              <a:defRPr lang="ja-JP" altLang="en-US" dirty="0" smtClean="0"/>
            </a:lvl4pPr>
            <a:lvl5pPr>
              <a:defRPr lang="ja-JP" altLang="en-US" dirty="0"/>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ja-JP" altLang="en-US" dirty="0"/>
          </a:p>
        </p:txBody>
      </p:sp>
    </p:spTree>
    <p:extLst>
      <p:ext uri="{BB962C8B-B14F-4D97-AF65-F5344CB8AC3E}">
        <p14:creationId xmlns:p14="http://schemas.microsoft.com/office/powerpoint/2010/main" val="28811308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4" name="nakah_line"/>
          <p:cNvSpPr>
            <a:spLocks noChangeShapeType="1"/>
          </p:cNvSpPr>
          <p:nvPr userDrawn="1"/>
        </p:nvSpPr>
        <p:spPr bwMode="gray">
          <a:xfrm>
            <a:off x="411163" y="3429000"/>
            <a:ext cx="9085262" cy="1588"/>
          </a:xfrm>
          <a:prstGeom prst="line">
            <a:avLst/>
          </a:prstGeom>
          <a:noFill/>
          <a:ln w="12700">
            <a:solidFill>
              <a:srgbClr val="ACACAC"/>
            </a:solidFill>
            <a:round/>
            <a:headEnd/>
            <a:tailEnd/>
          </a:ln>
          <a:effectLst/>
          <a:extLst/>
        </p:spPr>
        <p:txBody>
          <a:bodyPr lIns="0" tIns="0" rIns="0" bIns="0" anchor="ctr"/>
          <a:lstStyle/>
          <a:p>
            <a:pPr fontAlgn="auto">
              <a:spcBef>
                <a:spcPts val="0"/>
              </a:spcBef>
              <a:spcAft>
                <a:spcPts val="0"/>
              </a:spcAft>
              <a:defRPr/>
            </a:pPr>
            <a:endParaRPr lang="ja-JP" altLang="en-US">
              <a:solidFill>
                <a:srgbClr val="000000"/>
              </a:solidFill>
              <a:latin typeface="Arial"/>
              <a:ea typeface="ＭＳ Ｐゴシック"/>
            </a:endParaRPr>
          </a:p>
        </p:txBody>
      </p:sp>
      <p:sp>
        <p:nvSpPr>
          <p:cNvPr id="5" name="nakah_lineup"/>
          <p:cNvSpPr>
            <a:spLocks noChangeShapeType="1"/>
          </p:cNvSpPr>
          <p:nvPr/>
        </p:nvSpPr>
        <p:spPr bwMode="gray">
          <a:xfrm>
            <a:off x="411163" y="2781300"/>
            <a:ext cx="9085262" cy="0"/>
          </a:xfrm>
          <a:prstGeom prst="line">
            <a:avLst/>
          </a:prstGeom>
          <a:noFill/>
          <a:ln w="12700">
            <a:solidFill>
              <a:srgbClr val="ACACAC"/>
            </a:solidFill>
            <a:round/>
            <a:headEnd/>
            <a:tailEnd/>
          </a:ln>
          <a:effectLst/>
          <a:extLst/>
        </p:spPr>
        <p:txBody>
          <a:bodyPr lIns="0" tIns="0" rIns="0" bIns="0" anchor="ctr"/>
          <a:lstStyle/>
          <a:p>
            <a:pPr fontAlgn="auto">
              <a:spcBef>
                <a:spcPts val="0"/>
              </a:spcBef>
              <a:spcAft>
                <a:spcPts val="0"/>
              </a:spcAft>
              <a:defRPr/>
            </a:pPr>
            <a:endParaRPr lang="ja-JP" altLang="en-US">
              <a:solidFill>
                <a:srgbClr val="000000"/>
              </a:solidFill>
              <a:latin typeface="Arial"/>
              <a:ea typeface="ＭＳ Ｐゴシック"/>
            </a:endParaRPr>
          </a:p>
        </p:txBody>
      </p:sp>
      <p:sp>
        <p:nvSpPr>
          <p:cNvPr id="6" name="Page_num"/>
          <p:cNvSpPr txBox="1"/>
          <p:nvPr/>
        </p:nvSpPr>
        <p:spPr>
          <a:xfrm>
            <a:off x="4706938" y="6596063"/>
            <a:ext cx="468312" cy="258762"/>
          </a:xfrm>
          <a:prstGeom prst="rect">
            <a:avLst/>
          </a:prstGeom>
          <a:noFill/>
          <a:ln>
            <a:noFill/>
          </a:ln>
          <a:effectLst/>
          <a:extLst/>
        </p:spPr>
        <p:txBody>
          <a:bodyPr anchor="ctr"/>
          <a:lstStyle>
            <a:defPPr>
              <a:defRPr lang="ja-JP"/>
            </a:defPPr>
            <a:lvl1pPr lvl="0" algn="ctr" fontAlgn="base">
              <a:spcBef>
                <a:spcPct val="0"/>
              </a:spcBef>
              <a:spcAft>
                <a:spcPct val="0"/>
              </a:spcAft>
              <a:buFontTx/>
              <a:buNone/>
              <a:defRPr sz="1200" baseline="0"/>
            </a:lvl1pPr>
            <a:lvl2pPr algn="ctr" fontAlgn="b">
              <a:spcBef>
                <a:spcPct val="0"/>
              </a:spcBef>
              <a:spcAft>
                <a:spcPct val="0"/>
              </a:spcAft>
              <a:buFont typeface="Wingdings" pitchFamily="2" charset="2"/>
              <a:defRPr sz="1400">
                <a:latin typeface="ＭＳ Ｐゴシック" charset="-128"/>
                <a:ea typeface="ＭＳ Ｐゴシック" charset="-128"/>
              </a:defRPr>
            </a:lvl2pPr>
            <a:lvl3pPr algn="ctr" fontAlgn="b">
              <a:spcBef>
                <a:spcPct val="0"/>
              </a:spcBef>
              <a:spcAft>
                <a:spcPct val="0"/>
              </a:spcAft>
              <a:buFont typeface="Wingdings" pitchFamily="2" charset="2"/>
              <a:defRPr sz="1400">
                <a:latin typeface="ＭＳ Ｐゴシック" charset="-128"/>
                <a:ea typeface="ＭＳ Ｐゴシック" charset="-128"/>
              </a:defRPr>
            </a:lvl3pPr>
            <a:lvl4pPr algn="ctr" fontAlgn="b">
              <a:spcBef>
                <a:spcPct val="0"/>
              </a:spcBef>
              <a:spcAft>
                <a:spcPct val="0"/>
              </a:spcAft>
              <a:buFont typeface="Wingdings" pitchFamily="2" charset="2"/>
              <a:defRPr sz="1400">
                <a:latin typeface="ＭＳ Ｐゴシック" charset="-128"/>
                <a:ea typeface="ＭＳ Ｐゴシック" charset="-128"/>
              </a:defRPr>
            </a:lvl4pPr>
            <a:lvl5pPr algn="ctr" fontAlgn="b">
              <a:spcBef>
                <a:spcPct val="0"/>
              </a:spcBef>
              <a:spcAft>
                <a:spcPct val="0"/>
              </a:spcAft>
              <a:buFont typeface="Wingdings" pitchFamily="2" charset="2"/>
              <a:defRPr sz="1400">
                <a:latin typeface="ＭＳ Ｐゴシック" charset="-128"/>
                <a:ea typeface="ＭＳ Ｐゴシック" charset="-128"/>
              </a:defRPr>
            </a:lvl5pPr>
            <a:lvl6pPr>
              <a:defRPr sz="1400">
                <a:latin typeface="ＭＳ Ｐゴシック" charset="-128"/>
                <a:ea typeface="ＭＳ Ｐゴシック" charset="-128"/>
              </a:defRPr>
            </a:lvl6pPr>
            <a:lvl7pPr>
              <a:defRPr sz="1400">
                <a:latin typeface="ＭＳ Ｐゴシック" charset="-128"/>
                <a:ea typeface="ＭＳ Ｐゴシック" charset="-128"/>
              </a:defRPr>
            </a:lvl7pPr>
            <a:lvl8pPr>
              <a:defRPr sz="1400">
                <a:latin typeface="ＭＳ Ｐゴシック" charset="-128"/>
                <a:ea typeface="ＭＳ Ｐゴシック" charset="-128"/>
              </a:defRPr>
            </a:lvl8pPr>
            <a:lvl9pPr>
              <a:defRPr sz="1400">
                <a:latin typeface="ＭＳ Ｐゴシック" charset="-128"/>
                <a:ea typeface="ＭＳ Ｐゴシック" charset="-128"/>
              </a:defRPr>
            </a:lvl9pPr>
          </a:lstStyle>
          <a:p>
            <a:pPr>
              <a:defRPr/>
            </a:pPr>
            <a:fld id="{86A8413E-A962-4478-8C28-7E666613BB53}" type="slidenum">
              <a:rPr lang="ja-JP" altLang="en-US" smtClean="0">
                <a:solidFill>
                  <a:srgbClr val="000000"/>
                </a:solidFill>
                <a:latin typeface="Arial"/>
                <a:ea typeface="ＭＳ Ｐゴシック"/>
                <a:sym typeface="Arial"/>
              </a:rPr>
              <a:pPr>
                <a:defRPr/>
              </a:pPr>
              <a:t>‹#›</a:t>
            </a:fld>
            <a:endParaRPr lang="ja-JP" altLang="en-US" dirty="0">
              <a:solidFill>
                <a:srgbClr val="000000"/>
              </a:solidFill>
              <a:latin typeface="Arial"/>
              <a:ea typeface="ＭＳ Ｐゴシック"/>
              <a:sym typeface="Arial"/>
            </a:endParaRPr>
          </a:p>
        </p:txBody>
      </p:sp>
      <p:pic>
        <p:nvPicPr>
          <p:cNvPr id="7" name="Picture 2" descr="A4j_1"/>
          <p:cNvPicPr>
            <a:picLocks noChangeAspect="1" noChangeArrowheads="1"/>
          </p:cNvPicPr>
          <p:nvPr userDrawn="1"/>
        </p:nvPicPr>
        <p:blipFill>
          <a:blip r:embed="rId2"/>
          <a:srcRect/>
          <a:stretch>
            <a:fillRect/>
          </a:stretch>
        </p:blipFill>
        <p:spPr bwMode="auto">
          <a:xfrm>
            <a:off x="411163" y="187325"/>
            <a:ext cx="9085262" cy="190500"/>
          </a:xfrm>
          <a:prstGeom prst="rect">
            <a:avLst/>
          </a:prstGeom>
          <a:noFill/>
          <a:ln w="9525">
            <a:noFill/>
            <a:miter lim="800000"/>
            <a:headEnd/>
            <a:tailEnd/>
          </a:ln>
        </p:spPr>
      </p:pic>
      <p:sp>
        <p:nvSpPr>
          <p:cNvPr id="2" name="タイトル 1"/>
          <p:cNvSpPr>
            <a:spLocks noGrp="1"/>
          </p:cNvSpPr>
          <p:nvPr>
            <p:ph type="title"/>
          </p:nvPr>
        </p:nvSpPr>
        <p:spPr>
          <a:xfrm>
            <a:off x="410400" y="2782800"/>
            <a:ext cx="9086400" cy="648000"/>
          </a:xfrm>
        </p:spPr>
        <p:txBody>
          <a:bodyPr>
            <a:normAutofit/>
          </a:bodyPr>
          <a:lstStyle>
            <a:lvl1pPr algn="ctr">
              <a:defRPr sz="2400" b="1" cap="all" baseline="0"/>
            </a:lvl1pPr>
          </a:lstStyle>
          <a:p>
            <a:r>
              <a:rPr lang="ja-JP" altLang="en-US"/>
              <a:t>マスター タイトルの書式設定</a:t>
            </a:r>
            <a:endParaRPr lang="ja-JP" altLang="en-US" dirty="0"/>
          </a:p>
        </p:txBody>
      </p:sp>
      <p:sp>
        <p:nvSpPr>
          <p:cNvPr id="3" name="テキスト プレースホルダー 2"/>
          <p:cNvSpPr>
            <a:spLocks noGrp="1"/>
          </p:cNvSpPr>
          <p:nvPr>
            <p:ph type="body" idx="1"/>
          </p:nvPr>
        </p:nvSpPr>
        <p:spPr>
          <a:xfrm>
            <a:off x="1497600" y="4078800"/>
            <a:ext cx="6912000" cy="215444"/>
          </a:xfrm>
        </p:spPr>
        <p:txBody>
          <a:bodyPr/>
          <a:lstStyle>
            <a:lvl1pPr marL="0" indent="0">
              <a:buNone/>
              <a:defRPr sz="14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Tree>
    <p:extLst>
      <p:ext uri="{BB962C8B-B14F-4D97-AF65-F5344CB8AC3E}">
        <p14:creationId xmlns:p14="http://schemas.microsoft.com/office/powerpoint/2010/main" val="9157727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pic>
        <p:nvPicPr>
          <p:cNvPr id="3" name="Picture 2" descr="A4j_1"/>
          <p:cNvPicPr>
            <a:picLocks noChangeAspect="1" noChangeArrowheads="1"/>
          </p:cNvPicPr>
          <p:nvPr userDrawn="1"/>
        </p:nvPicPr>
        <p:blipFill>
          <a:blip r:embed="rId2"/>
          <a:srcRect/>
          <a:stretch>
            <a:fillRect/>
          </a:stretch>
        </p:blipFill>
        <p:spPr bwMode="auto">
          <a:xfrm>
            <a:off x="411163" y="187325"/>
            <a:ext cx="9085262" cy="190500"/>
          </a:xfrm>
          <a:prstGeom prst="rect">
            <a:avLst/>
          </a:prstGeom>
          <a:noFill/>
          <a:ln w="9525">
            <a:noFill/>
            <a:miter lim="800000"/>
            <a:headEnd/>
            <a:tailEnd/>
          </a:ln>
        </p:spPr>
      </p:pic>
      <p:sp>
        <p:nvSpPr>
          <p:cNvPr id="4" name="title_line"/>
          <p:cNvSpPr>
            <a:spLocks noChangeShapeType="1"/>
          </p:cNvSpPr>
          <p:nvPr/>
        </p:nvSpPr>
        <p:spPr bwMode="gray">
          <a:xfrm>
            <a:off x="406400" y="819150"/>
            <a:ext cx="9086850" cy="1588"/>
          </a:xfrm>
          <a:prstGeom prst="line">
            <a:avLst/>
          </a:prstGeom>
          <a:noFill/>
          <a:ln w="12700">
            <a:solidFill>
              <a:srgbClr val="ACACAC"/>
            </a:solidFill>
            <a:round/>
            <a:headEnd/>
            <a:tailEnd/>
          </a:ln>
          <a:effectLst/>
          <a:extLst/>
        </p:spPr>
        <p:txBody>
          <a:bodyPr lIns="0" tIns="0" rIns="0" bIns="0" anchor="ctr"/>
          <a:lstStyle/>
          <a:p>
            <a:pPr algn="ctr" fontAlgn="b">
              <a:buFont typeface="Wingdings" pitchFamily="2" charset="2"/>
              <a:buNone/>
              <a:defRPr/>
            </a:pPr>
            <a:endParaRPr lang="ja-JP" altLang="en-US">
              <a:solidFill>
                <a:srgbClr val="000000"/>
              </a:solidFill>
              <a:latin typeface="ＭＳ Ｐゴシック" charset="-128"/>
            </a:endParaRPr>
          </a:p>
        </p:txBody>
      </p:sp>
      <p:sp>
        <p:nvSpPr>
          <p:cNvPr id="5" name="Page_num"/>
          <p:cNvSpPr txBox="1"/>
          <p:nvPr/>
        </p:nvSpPr>
        <p:spPr>
          <a:xfrm>
            <a:off x="4706938" y="6596063"/>
            <a:ext cx="468312" cy="258762"/>
          </a:xfrm>
          <a:prstGeom prst="rect">
            <a:avLst/>
          </a:prstGeom>
          <a:noFill/>
          <a:ln>
            <a:noFill/>
          </a:ln>
          <a:effectLst/>
          <a:extLst/>
        </p:spPr>
        <p:txBody>
          <a:bodyPr anchor="ctr"/>
          <a:lstStyle>
            <a:defPPr>
              <a:defRPr lang="ja-JP"/>
            </a:defPPr>
            <a:lvl1pPr lvl="0" algn="ctr" fontAlgn="base">
              <a:spcBef>
                <a:spcPct val="0"/>
              </a:spcBef>
              <a:spcAft>
                <a:spcPct val="0"/>
              </a:spcAft>
              <a:buFontTx/>
              <a:buNone/>
              <a:defRPr sz="1200" baseline="0"/>
            </a:lvl1pPr>
            <a:lvl2pPr algn="ctr" fontAlgn="b">
              <a:spcBef>
                <a:spcPct val="0"/>
              </a:spcBef>
              <a:spcAft>
                <a:spcPct val="0"/>
              </a:spcAft>
              <a:buFont typeface="Wingdings" pitchFamily="2" charset="2"/>
              <a:defRPr sz="1400">
                <a:latin typeface="ＭＳ Ｐゴシック" charset="-128"/>
                <a:ea typeface="ＭＳ Ｐゴシック" charset="-128"/>
              </a:defRPr>
            </a:lvl2pPr>
            <a:lvl3pPr algn="ctr" fontAlgn="b">
              <a:spcBef>
                <a:spcPct val="0"/>
              </a:spcBef>
              <a:spcAft>
                <a:spcPct val="0"/>
              </a:spcAft>
              <a:buFont typeface="Wingdings" pitchFamily="2" charset="2"/>
              <a:defRPr sz="1400">
                <a:latin typeface="ＭＳ Ｐゴシック" charset="-128"/>
                <a:ea typeface="ＭＳ Ｐゴシック" charset="-128"/>
              </a:defRPr>
            </a:lvl3pPr>
            <a:lvl4pPr algn="ctr" fontAlgn="b">
              <a:spcBef>
                <a:spcPct val="0"/>
              </a:spcBef>
              <a:spcAft>
                <a:spcPct val="0"/>
              </a:spcAft>
              <a:buFont typeface="Wingdings" pitchFamily="2" charset="2"/>
              <a:defRPr sz="1400">
                <a:latin typeface="ＭＳ Ｐゴシック" charset="-128"/>
                <a:ea typeface="ＭＳ Ｐゴシック" charset="-128"/>
              </a:defRPr>
            </a:lvl4pPr>
            <a:lvl5pPr algn="ctr" fontAlgn="b">
              <a:spcBef>
                <a:spcPct val="0"/>
              </a:spcBef>
              <a:spcAft>
                <a:spcPct val="0"/>
              </a:spcAft>
              <a:buFont typeface="Wingdings" pitchFamily="2" charset="2"/>
              <a:defRPr sz="1400">
                <a:latin typeface="ＭＳ Ｐゴシック" charset="-128"/>
                <a:ea typeface="ＭＳ Ｐゴシック" charset="-128"/>
              </a:defRPr>
            </a:lvl5pPr>
            <a:lvl6pPr>
              <a:defRPr sz="1400">
                <a:latin typeface="ＭＳ Ｐゴシック" charset="-128"/>
                <a:ea typeface="ＭＳ Ｐゴシック" charset="-128"/>
              </a:defRPr>
            </a:lvl6pPr>
            <a:lvl7pPr>
              <a:defRPr sz="1400">
                <a:latin typeface="ＭＳ Ｐゴシック" charset="-128"/>
                <a:ea typeface="ＭＳ Ｐゴシック" charset="-128"/>
              </a:defRPr>
            </a:lvl7pPr>
            <a:lvl8pPr>
              <a:defRPr sz="1400">
                <a:latin typeface="ＭＳ Ｐゴシック" charset="-128"/>
                <a:ea typeface="ＭＳ Ｐゴシック" charset="-128"/>
              </a:defRPr>
            </a:lvl8pPr>
            <a:lvl9pPr>
              <a:defRPr sz="1400">
                <a:latin typeface="ＭＳ Ｐゴシック" charset="-128"/>
                <a:ea typeface="ＭＳ Ｐゴシック" charset="-128"/>
              </a:defRPr>
            </a:lvl9pPr>
          </a:lstStyle>
          <a:p>
            <a:pPr>
              <a:defRPr/>
            </a:pPr>
            <a:fld id="{DE02BCA1-058A-43C7-8296-DD09D2112073}" type="slidenum">
              <a:rPr lang="ja-JP" altLang="en-US" smtClean="0">
                <a:solidFill>
                  <a:srgbClr val="000000"/>
                </a:solidFill>
                <a:latin typeface="Arial"/>
                <a:ea typeface="ＭＳ Ｐゴシック"/>
                <a:sym typeface="Arial"/>
              </a:rPr>
              <a:pPr>
                <a:defRPr/>
              </a:pPr>
              <a:t>‹#›</a:t>
            </a:fld>
            <a:endParaRPr lang="ja-JP" altLang="en-US" dirty="0">
              <a:solidFill>
                <a:srgbClr val="000000"/>
              </a:solidFill>
              <a:latin typeface="Arial"/>
              <a:ea typeface="ＭＳ Ｐゴシック"/>
              <a:sym typeface="Arial"/>
            </a:endParaRPr>
          </a:p>
        </p:txBody>
      </p:sp>
      <p:sp>
        <p:nvSpPr>
          <p:cNvPr id="2" name="タイトル 1"/>
          <p:cNvSpPr>
            <a:spLocks noGrp="1"/>
          </p:cNvSpPr>
          <p:nvPr>
            <p:ph type="title"/>
          </p:nvPr>
        </p:nvSpPr>
        <p:spPr>
          <a:xfrm>
            <a:off x="406398" y="333375"/>
            <a:ext cx="9086400" cy="485775"/>
          </a:xfrm>
        </p:spPr>
        <p:txBody>
          <a:bodyPr>
            <a:normAutofit/>
          </a:bodyPr>
          <a:lstStyle>
            <a:lvl1pPr>
              <a:defRPr sz="2400" b="1"/>
            </a:lvl1pPr>
          </a:lstStyle>
          <a:p>
            <a:r>
              <a:rPr lang="ja-JP" altLang="en-US"/>
              <a:t>マスター タイトルの書式設定</a:t>
            </a:r>
            <a:endParaRPr lang="ja-JP" altLang="en-US" dirty="0"/>
          </a:p>
        </p:txBody>
      </p:sp>
    </p:spTree>
    <p:extLst>
      <p:ext uri="{BB962C8B-B14F-4D97-AF65-F5344CB8AC3E}">
        <p14:creationId xmlns:p14="http://schemas.microsoft.com/office/powerpoint/2010/main" val="218217541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8.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theme" Target="../theme/theme2.xml"/><Relationship Id="rId5" Type="http://schemas.openxmlformats.org/officeDocument/2006/relationships/slideLayout" Target="../slideLayouts/slideLayout10.xml"/><Relationship Id="rId4"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11" name="Line_futta"/>
          <p:cNvSpPr>
            <a:spLocks noChangeShapeType="1"/>
          </p:cNvSpPr>
          <p:nvPr/>
        </p:nvSpPr>
        <p:spPr bwMode="gray">
          <a:xfrm>
            <a:off x="411163" y="6591300"/>
            <a:ext cx="9085262" cy="0"/>
          </a:xfrm>
          <a:prstGeom prst="line">
            <a:avLst/>
          </a:prstGeom>
          <a:ln>
            <a:solidFill>
              <a:srgbClr val="ACACAC"/>
            </a:solidFill>
          </a:ln>
          <a:extLst/>
        </p:spPr>
        <p:txBody>
          <a:bodyPr wrap="none" anchor="ctr"/>
          <a:lstStyle/>
          <a:p>
            <a:pPr fontAlgn="auto">
              <a:spcBef>
                <a:spcPts val="0"/>
              </a:spcBef>
              <a:spcAft>
                <a:spcPts val="0"/>
              </a:spcAft>
              <a:defRPr/>
            </a:pPr>
            <a:endParaRPr lang="ja-JP" altLang="en-US">
              <a:latin typeface="+mn-lt"/>
              <a:ea typeface="+mn-ea"/>
            </a:endParaRPr>
          </a:p>
        </p:txBody>
      </p:sp>
      <p:sp>
        <p:nvSpPr>
          <p:cNvPr id="112" name="MRI_copyright"/>
          <p:cNvSpPr txBox="1">
            <a:spLocks noChangeArrowheads="1"/>
          </p:cNvSpPr>
          <p:nvPr/>
        </p:nvSpPr>
        <p:spPr bwMode="gray">
          <a:xfrm>
            <a:off x="411163" y="6650038"/>
            <a:ext cx="4572000" cy="153987"/>
          </a:xfrm>
          <a:prstGeom prst="rect">
            <a:avLst/>
          </a:prstGeom>
          <a:noFill/>
          <a:ln>
            <a:noFill/>
          </a:ln>
          <a:effectLst/>
          <a:extLst/>
        </p:spPr>
        <p:txBody>
          <a:bodyPr lIns="0" tIns="0" rIns="0" bIns="0" anchor="ctr">
            <a:spAutoFit/>
          </a:bodyPr>
          <a:lstStyle>
            <a:defPPr>
              <a:defRPr lang="ja-JP"/>
            </a:defPPr>
            <a:lvl1pPr marL="0" algn="l" defTabSz="914400" rtl="0" eaLnBrk="1" latinLnBrk="0" hangingPunct="1">
              <a:buFontTx/>
              <a:buNone/>
              <a:defRPr kumimoji="1" sz="1000" kern="1200">
                <a:solidFill>
                  <a:srgbClr val="ACACAC"/>
                </a:solidFill>
                <a:latin typeface="Arial" charset="0"/>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fontAlgn="auto">
              <a:spcBef>
                <a:spcPts val="0"/>
              </a:spcBef>
              <a:spcAft>
                <a:spcPts val="0"/>
              </a:spcAft>
              <a:defRPr/>
            </a:pPr>
            <a:r>
              <a:rPr lang="en-US" altLang="ja-JP" dirty="0">
                <a:latin typeface="+mn-lt"/>
                <a:sym typeface="Arial"/>
              </a:rPr>
              <a:t>Copyright (C) Mitsubishi Research Institute, Inc.</a:t>
            </a:r>
          </a:p>
        </p:txBody>
      </p:sp>
      <p:sp>
        <p:nvSpPr>
          <p:cNvPr id="1028" name="タイトル プレースホルダー 1"/>
          <p:cNvSpPr>
            <a:spLocks noGrp="1"/>
          </p:cNvSpPr>
          <p:nvPr>
            <p:ph type="title"/>
          </p:nvPr>
        </p:nvSpPr>
        <p:spPr bwMode="auto">
          <a:xfrm>
            <a:off x="411163" y="333375"/>
            <a:ext cx="9085262" cy="485775"/>
          </a:xfrm>
          <a:prstGeom prst="rect">
            <a:avLst/>
          </a:prstGeom>
          <a:noFill/>
          <a:ln w="9525">
            <a:noFill/>
            <a:miter lim="800000"/>
            <a:headEnd/>
            <a:tailEnd/>
          </a:ln>
        </p:spPr>
        <p:txBody>
          <a:bodyPr vert="horz" wrap="square" lIns="0" tIns="45720" rIns="91440" bIns="45720" numCol="1" anchor="ctr" anchorCtr="0" compatLnSpc="1">
            <a:prstTxWarp prst="textNoShape">
              <a:avLst/>
            </a:prstTxWarp>
          </a:bodyPr>
          <a:lstStyle/>
          <a:p>
            <a:pPr lvl="0"/>
            <a:r>
              <a:rPr lang="ja-JP" altLang="en-US"/>
              <a:t>マスター タイトルの書式設定</a:t>
            </a:r>
          </a:p>
        </p:txBody>
      </p:sp>
      <p:sp>
        <p:nvSpPr>
          <p:cNvPr id="1029" name="テキスト プレースホルダー 2"/>
          <p:cNvSpPr>
            <a:spLocks noGrp="1"/>
          </p:cNvSpPr>
          <p:nvPr>
            <p:ph type="body" idx="1"/>
          </p:nvPr>
        </p:nvSpPr>
        <p:spPr bwMode="auto">
          <a:xfrm>
            <a:off x="411163" y="982663"/>
            <a:ext cx="9085262" cy="1200150"/>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Lst>
  <p:txStyles>
    <p:titleStyle>
      <a:lvl1pPr algn="l" rtl="0" fontAlgn="base">
        <a:spcBef>
          <a:spcPct val="0"/>
        </a:spcBef>
        <a:spcAft>
          <a:spcPct val="0"/>
        </a:spcAft>
        <a:defRPr kumimoji="1" sz="2400" b="1" kern="1200">
          <a:solidFill>
            <a:schemeClr val="tx1"/>
          </a:solidFill>
          <a:latin typeface="+mj-lt"/>
          <a:ea typeface="+mj-ea"/>
          <a:cs typeface="+mj-cs"/>
        </a:defRPr>
      </a:lvl1pPr>
      <a:lvl2pPr algn="l" rtl="0" fontAlgn="base">
        <a:spcBef>
          <a:spcPct val="0"/>
        </a:spcBef>
        <a:spcAft>
          <a:spcPct val="0"/>
        </a:spcAft>
        <a:defRPr kumimoji="1" sz="2400" b="1">
          <a:solidFill>
            <a:schemeClr val="tx1"/>
          </a:solidFill>
          <a:latin typeface="Arial" charset="0"/>
          <a:ea typeface="ＭＳ Ｐゴシック" charset="-128"/>
        </a:defRPr>
      </a:lvl2pPr>
      <a:lvl3pPr algn="l" rtl="0" fontAlgn="base">
        <a:spcBef>
          <a:spcPct val="0"/>
        </a:spcBef>
        <a:spcAft>
          <a:spcPct val="0"/>
        </a:spcAft>
        <a:defRPr kumimoji="1" sz="2400" b="1">
          <a:solidFill>
            <a:schemeClr val="tx1"/>
          </a:solidFill>
          <a:latin typeface="Arial" charset="0"/>
          <a:ea typeface="ＭＳ Ｐゴシック" charset="-128"/>
        </a:defRPr>
      </a:lvl3pPr>
      <a:lvl4pPr algn="l" rtl="0" fontAlgn="base">
        <a:spcBef>
          <a:spcPct val="0"/>
        </a:spcBef>
        <a:spcAft>
          <a:spcPct val="0"/>
        </a:spcAft>
        <a:defRPr kumimoji="1" sz="2400" b="1">
          <a:solidFill>
            <a:schemeClr val="tx1"/>
          </a:solidFill>
          <a:latin typeface="Arial" charset="0"/>
          <a:ea typeface="ＭＳ Ｐゴシック" charset="-128"/>
        </a:defRPr>
      </a:lvl4pPr>
      <a:lvl5pPr algn="l" rtl="0" fontAlgn="base">
        <a:spcBef>
          <a:spcPct val="0"/>
        </a:spcBef>
        <a:spcAft>
          <a:spcPct val="0"/>
        </a:spcAft>
        <a:defRPr kumimoji="1" sz="2400" b="1">
          <a:solidFill>
            <a:schemeClr val="tx1"/>
          </a:solidFill>
          <a:latin typeface="Arial" charset="0"/>
          <a:ea typeface="ＭＳ Ｐゴシック" charset="-128"/>
        </a:defRPr>
      </a:lvl5pPr>
      <a:lvl6pPr marL="457200" algn="l" rtl="0" fontAlgn="base">
        <a:spcBef>
          <a:spcPct val="0"/>
        </a:spcBef>
        <a:spcAft>
          <a:spcPct val="0"/>
        </a:spcAft>
        <a:defRPr kumimoji="1" sz="2400" b="1">
          <a:solidFill>
            <a:schemeClr val="tx1"/>
          </a:solidFill>
          <a:latin typeface="Arial" charset="0"/>
          <a:ea typeface="ＭＳ Ｐゴシック" charset="-128"/>
        </a:defRPr>
      </a:lvl6pPr>
      <a:lvl7pPr marL="914400" algn="l" rtl="0" fontAlgn="base">
        <a:spcBef>
          <a:spcPct val="0"/>
        </a:spcBef>
        <a:spcAft>
          <a:spcPct val="0"/>
        </a:spcAft>
        <a:defRPr kumimoji="1" sz="2400" b="1">
          <a:solidFill>
            <a:schemeClr val="tx1"/>
          </a:solidFill>
          <a:latin typeface="Arial" charset="0"/>
          <a:ea typeface="ＭＳ Ｐゴシック" charset="-128"/>
        </a:defRPr>
      </a:lvl7pPr>
      <a:lvl8pPr marL="1371600" algn="l" rtl="0" fontAlgn="base">
        <a:spcBef>
          <a:spcPct val="0"/>
        </a:spcBef>
        <a:spcAft>
          <a:spcPct val="0"/>
        </a:spcAft>
        <a:defRPr kumimoji="1" sz="2400" b="1">
          <a:solidFill>
            <a:schemeClr val="tx1"/>
          </a:solidFill>
          <a:latin typeface="Arial" charset="0"/>
          <a:ea typeface="ＭＳ Ｐゴシック" charset="-128"/>
        </a:defRPr>
      </a:lvl8pPr>
      <a:lvl9pPr marL="1828800" algn="l" rtl="0" fontAlgn="base">
        <a:spcBef>
          <a:spcPct val="0"/>
        </a:spcBef>
        <a:spcAft>
          <a:spcPct val="0"/>
        </a:spcAft>
        <a:defRPr kumimoji="1" sz="2400" b="1">
          <a:solidFill>
            <a:schemeClr val="tx1"/>
          </a:solidFill>
          <a:latin typeface="Arial" charset="0"/>
          <a:ea typeface="ＭＳ Ｐゴシック" charset="-128"/>
        </a:defRPr>
      </a:lvl9pPr>
    </p:titleStyle>
    <p:bodyStyle>
      <a:lvl1pPr algn="l" rtl="0" fontAlgn="base">
        <a:spcBef>
          <a:spcPts val="438"/>
        </a:spcBef>
        <a:spcAft>
          <a:spcPct val="0"/>
        </a:spcAft>
        <a:buFont typeface="Arial" charset="0"/>
        <a:defRPr kumimoji="1" lang="ja-JP" altLang="en-US" kern="1200" dirty="0">
          <a:solidFill>
            <a:schemeClr val="tx1"/>
          </a:solidFill>
          <a:latin typeface="+mn-lt"/>
          <a:ea typeface="+mn-ea"/>
          <a:cs typeface="+mn-cs"/>
        </a:defRPr>
      </a:lvl1pPr>
      <a:lvl2pPr marL="203200" indent="-203200" algn="l" rtl="0" fontAlgn="base">
        <a:spcBef>
          <a:spcPts val="338"/>
        </a:spcBef>
        <a:spcAft>
          <a:spcPct val="0"/>
        </a:spcAft>
        <a:buClr>
          <a:srgbClr val="3E5E84"/>
        </a:buClr>
        <a:buFont typeface="Wingdings" pitchFamily="2" charset="2"/>
        <a:buChar char="n"/>
        <a:defRPr kumimoji="1" lang="ja-JP" altLang="en-US" sz="1400" kern="1200" dirty="0">
          <a:solidFill>
            <a:schemeClr val="tx1"/>
          </a:solidFill>
          <a:latin typeface="+mn-lt"/>
          <a:ea typeface="+mn-ea"/>
          <a:cs typeface="+mn-cs"/>
        </a:defRPr>
      </a:lvl2pPr>
      <a:lvl3pPr marL="571500" indent="-190500" algn="l" rtl="0" fontAlgn="base">
        <a:spcBef>
          <a:spcPts val="288"/>
        </a:spcBef>
        <a:spcAft>
          <a:spcPct val="0"/>
        </a:spcAft>
        <a:buClr>
          <a:srgbClr val="808080"/>
        </a:buClr>
        <a:buFont typeface="Wingdings" pitchFamily="2" charset="2"/>
        <a:buChar char="n"/>
        <a:defRPr kumimoji="1" lang="ja-JP" altLang="en-US" sz="1200" kern="1200" dirty="0">
          <a:solidFill>
            <a:schemeClr val="tx1"/>
          </a:solidFill>
          <a:latin typeface="+mn-lt"/>
          <a:ea typeface="+mn-ea"/>
          <a:cs typeface="+mn-cs"/>
        </a:defRPr>
      </a:lvl3pPr>
      <a:lvl4pPr marL="825500" indent="-190500" algn="l" rtl="0" fontAlgn="base">
        <a:spcBef>
          <a:spcPts val="288"/>
        </a:spcBef>
        <a:spcAft>
          <a:spcPct val="0"/>
        </a:spcAft>
        <a:buClr>
          <a:srgbClr val="558C99"/>
        </a:buClr>
        <a:buFont typeface="Wingdings" pitchFamily="2" charset="2"/>
        <a:buChar char="l"/>
        <a:defRPr kumimoji="1" lang="ja-JP" altLang="en-US" sz="1200" kern="1200" dirty="0">
          <a:solidFill>
            <a:schemeClr val="tx1"/>
          </a:solidFill>
          <a:latin typeface="+mn-lt"/>
          <a:ea typeface="+mn-ea"/>
          <a:cs typeface="+mn-cs"/>
        </a:defRPr>
      </a:lvl4pPr>
      <a:lvl5pPr marL="1079500" indent="-190500" algn="l" rtl="0" fontAlgn="base">
        <a:spcBef>
          <a:spcPts val="288"/>
        </a:spcBef>
        <a:spcAft>
          <a:spcPct val="0"/>
        </a:spcAft>
        <a:buClr>
          <a:srgbClr val="C0C0C0"/>
        </a:buClr>
        <a:buFont typeface="Wingdings" pitchFamily="2" charset="2"/>
        <a:buChar char="l"/>
        <a:defRPr kumimoji="1" lang="ja-JP" altLang="en-US" sz="1200" kern="1200" dirty="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11" name="Line_futta"/>
          <p:cNvSpPr>
            <a:spLocks noChangeShapeType="1"/>
          </p:cNvSpPr>
          <p:nvPr/>
        </p:nvSpPr>
        <p:spPr bwMode="gray">
          <a:xfrm>
            <a:off x="411163" y="6591300"/>
            <a:ext cx="9085262" cy="0"/>
          </a:xfrm>
          <a:prstGeom prst="line">
            <a:avLst/>
          </a:prstGeom>
          <a:ln>
            <a:solidFill>
              <a:srgbClr val="ACACAC"/>
            </a:solidFill>
          </a:ln>
          <a:extLst/>
        </p:spPr>
        <p:txBody>
          <a:bodyPr wrap="none" anchor="ctr"/>
          <a:lstStyle/>
          <a:p>
            <a:pPr fontAlgn="auto">
              <a:spcBef>
                <a:spcPts val="0"/>
              </a:spcBef>
              <a:spcAft>
                <a:spcPts val="0"/>
              </a:spcAft>
              <a:defRPr/>
            </a:pPr>
            <a:endParaRPr lang="ja-JP" altLang="en-US">
              <a:solidFill>
                <a:srgbClr val="000000"/>
              </a:solidFill>
              <a:latin typeface="Arial"/>
              <a:ea typeface="ＭＳ Ｐゴシック"/>
            </a:endParaRPr>
          </a:p>
        </p:txBody>
      </p:sp>
      <p:sp>
        <p:nvSpPr>
          <p:cNvPr id="112" name="MRI_copyright"/>
          <p:cNvSpPr txBox="1">
            <a:spLocks noChangeArrowheads="1"/>
          </p:cNvSpPr>
          <p:nvPr/>
        </p:nvSpPr>
        <p:spPr bwMode="gray">
          <a:xfrm>
            <a:off x="411163" y="6650038"/>
            <a:ext cx="4572000" cy="153987"/>
          </a:xfrm>
          <a:prstGeom prst="rect">
            <a:avLst/>
          </a:prstGeom>
          <a:noFill/>
          <a:ln>
            <a:noFill/>
          </a:ln>
          <a:effectLst/>
          <a:extLst/>
        </p:spPr>
        <p:txBody>
          <a:bodyPr lIns="0" tIns="0" rIns="0" bIns="0" anchor="ctr">
            <a:spAutoFit/>
          </a:bodyPr>
          <a:lstStyle>
            <a:defPPr>
              <a:defRPr lang="ja-JP"/>
            </a:defPPr>
            <a:lvl1pPr marL="0" algn="l" defTabSz="914400" rtl="0" eaLnBrk="1" latinLnBrk="0" hangingPunct="1">
              <a:buFontTx/>
              <a:buNone/>
              <a:defRPr kumimoji="1" sz="1000" kern="1200">
                <a:solidFill>
                  <a:srgbClr val="ACACAC"/>
                </a:solidFill>
                <a:latin typeface="Arial" charset="0"/>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fontAlgn="auto">
              <a:spcBef>
                <a:spcPts val="0"/>
              </a:spcBef>
              <a:spcAft>
                <a:spcPts val="0"/>
              </a:spcAft>
              <a:defRPr/>
            </a:pPr>
            <a:r>
              <a:rPr lang="en-US" altLang="ja-JP" dirty="0">
                <a:latin typeface="Arial"/>
                <a:sym typeface="Arial"/>
              </a:rPr>
              <a:t>Copyright (C) Mitsubishi Research Institute, Inc.</a:t>
            </a:r>
          </a:p>
        </p:txBody>
      </p:sp>
      <p:sp>
        <p:nvSpPr>
          <p:cNvPr id="1028" name="タイトル プレースホルダー 1"/>
          <p:cNvSpPr>
            <a:spLocks noGrp="1"/>
          </p:cNvSpPr>
          <p:nvPr>
            <p:ph type="title"/>
          </p:nvPr>
        </p:nvSpPr>
        <p:spPr bwMode="auto">
          <a:xfrm>
            <a:off x="411163" y="333375"/>
            <a:ext cx="9085262" cy="485775"/>
          </a:xfrm>
          <a:prstGeom prst="rect">
            <a:avLst/>
          </a:prstGeom>
          <a:noFill/>
          <a:ln w="9525">
            <a:noFill/>
            <a:miter lim="800000"/>
            <a:headEnd/>
            <a:tailEnd/>
          </a:ln>
        </p:spPr>
        <p:txBody>
          <a:bodyPr vert="horz" wrap="square" lIns="0" tIns="45720" rIns="91440" bIns="45720" numCol="1" anchor="ctr" anchorCtr="0" compatLnSpc="1">
            <a:prstTxWarp prst="textNoShape">
              <a:avLst/>
            </a:prstTxWarp>
          </a:bodyPr>
          <a:lstStyle/>
          <a:p>
            <a:pPr lvl="0"/>
            <a:r>
              <a:rPr lang="ja-JP" altLang="en-US"/>
              <a:t>マスター タイトルの書式設定</a:t>
            </a:r>
          </a:p>
        </p:txBody>
      </p:sp>
      <p:sp>
        <p:nvSpPr>
          <p:cNvPr id="1029" name="テキスト プレースホルダー 2"/>
          <p:cNvSpPr>
            <a:spLocks noGrp="1"/>
          </p:cNvSpPr>
          <p:nvPr>
            <p:ph type="body" idx="1"/>
          </p:nvPr>
        </p:nvSpPr>
        <p:spPr bwMode="auto">
          <a:xfrm>
            <a:off x="411163" y="982663"/>
            <a:ext cx="9085262" cy="1200150"/>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2521045675"/>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Lst>
  <p:txStyles>
    <p:titleStyle>
      <a:lvl1pPr algn="l" rtl="0" fontAlgn="base">
        <a:spcBef>
          <a:spcPct val="0"/>
        </a:spcBef>
        <a:spcAft>
          <a:spcPct val="0"/>
        </a:spcAft>
        <a:defRPr kumimoji="1" sz="2400" b="1" kern="1200">
          <a:solidFill>
            <a:schemeClr val="tx1"/>
          </a:solidFill>
          <a:latin typeface="+mj-lt"/>
          <a:ea typeface="+mj-ea"/>
          <a:cs typeface="+mj-cs"/>
        </a:defRPr>
      </a:lvl1pPr>
      <a:lvl2pPr algn="l" rtl="0" fontAlgn="base">
        <a:spcBef>
          <a:spcPct val="0"/>
        </a:spcBef>
        <a:spcAft>
          <a:spcPct val="0"/>
        </a:spcAft>
        <a:defRPr kumimoji="1" sz="2400" b="1">
          <a:solidFill>
            <a:schemeClr val="tx1"/>
          </a:solidFill>
          <a:latin typeface="Arial" charset="0"/>
          <a:ea typeface="ＭＳ Ｐゴシック" charset="-128"/>
        </a:defRPr>
      </a:lvl2pPr>
      <a:lvl3pPr algn="l" rtl="0" fontAlgn="base">
        <a:spcBef>
          <a:spcPct val="0"/>
        </a:spcBef>
        <a:spcAft>
          <a:spcPct val="0"/>
        </a:spcAft>
        <a:defRPr kumimoji="1" sz="2400" b="1">
          <a:solidFill>
            <a:schemeClr val="tx1"/>
          </a:solidFill>
          <a:latin typeface="Arial" charset="0"/>
          <a:ea typeface="ＭＳ Ｐゴシック" charset="-128"/>
        </a:defRPr>
      </a:lvl3pPr>
      <a:lvl4pPr algn="l" rtl="0" fontAlgn="base">
        <a:spcBef>
          <a:spcPct val="0"/>
        </a:spcBef>
        <a:spcAft>
          <a:spcPct val="0"/>
        </a:spcAft>
        <a:defRPr kumimoji="1" sz="2400" b="1">
          <a:solidFill>
            <a:schemeClr val="tx1"/>
          </a:solidFill>
          <a:latin typeface="Arial" charset="0"/>
          <a:ea typeface="ＭＳ Ｐゴシック" charset="-128"/>
        </a:defRPr>
      </a:lvl4pPr>
      <a:lvl5pPr algn="l" rtl="0" fontAlgn="base">
        <a:spcBef>
          <a:spcPct val="0"/>
        </a:spcBef>
        <a:spcAft>
          <a:spcPct val="0"/>
        </a:spcAft>
        <a:defRPr kumimoji="1" sz="2400" b="1">
          <a:solidFill>
            <a:schemeClr val="tx1"/>
          </a:solidFill>
          <a:latin typeface="Arial" charset="0"/>
          <a:ea typeface="ＭＳ Ｐゴシック" charset="-128"/>
        </a:defRPr>
      </a:lvl5pPr>
      <a:lvl6pPr marL="457200" algn="l" rtl="0" fontAlgn="base">
        <a:spcBef>
          <a:spcPct val="0"/>
        </a:spcBef>
        <a:spcAft>
          <a:spcPct val="0"/>
        </a:spcAft>
        <a:defRPr kumimoji="1" sz="2400" b="1">
          <a:solidFill>
            <a:schemeClr val="tx1"/>
          </a:solidFill>
          <a:latin typeface="Arial" charset="0"/>
          <a:ea typeface="ＭＳ Ｐゴシック" charset="-128"/>
        </a:defRPr>
      </a:lvl6pPr>
      <a:lvl7pPr marL="914400" algn="l" rtl="0" fontAlgn="base">
        <a:spcBef>
          <a:spcPct val="0"/>
        </a:spcBef>
        <a:spcAft>
          <a:spcPct val="0"/>
        </a:spcAft>
        <a:defRPr kumimoji="1" sz="2400" b="1">
          <a:solidFill>
            <a:schemeClr val="tx1"/>
          </a:solidFill>
          <a:latin typeface="Arial" charset="0"/>
          <a:ea typeface="ＭＳ Ｐゴシック" charset="-128"/>
        </a:defRPr>
      </a:lvl7pPr>
      <a:lvl8pPr marL="1371600" algn="l" rtl="0" fontAlgn="base">
        <a:spcBef>
          <a:spcPct val="0"/>
        </a:spcBef>
        <a:spcAft>
          <a:spcPct val="0"/>
        </a:spcAft>
        <a:defRPr kumimoji="1" sz="2400" b="1">
          <a:solidFill>
            <a:schemeClr val="tx1"/>
          </a:solidFill>
          <a:latin typeface="Arial" charset="0"/>
          <a:ea typeface="ＭＳ Ｐゴシック" charset="-128"/>
        </a:defRPr>
      </a:lvl8pPr>
      <a:lvl9pPr marL="1828800" algn="l" rtl="0" fontAlgn="base">
        <a:spcBef>
          <a:spcPct val="0"/>
        </a:spcBef>
        <a:spcAft>
          <a:spcPct val="0"/>
        </a:spcAft>
        <a:defRPr kumimoji="1" sz="2400" b="1">
          <a:solidFill>
            <a:schemeClr val="tx1"/>
          </a:solidFill>
          <a:latin typeface="Arial" charset="0"/>
          <a:ea typeface="ＭＳ Ｐゴシック" charset="-128"/>
        </a:defRPr>
      </a:lvl9pPr>
    </p:titleStyle>
    <p:bodyStyle>
      <a:lvl1pPr algn="l" rtl="0" fontAlgn="base">
        <a:spcBef>
          <a:spcPts val="438"/>
        </a:spcBef>
        <a:spcAft>
          <a:spcPct val="0"/>
        </a:spcAft>
        <a:buFont typeface="Arial" charset="0"/>
        <a:defRPr kumimoji="1" lang="ja-JP" altLang="en-US" kern="1200" dirty="0">
          <a:solidFill>
            <a:schemeClr val="tx1"/>
          </a:solidFill>
          <a:latin typeface="+mn-lt"/>
          <a:ea typeface="+mn-ea"/>
          <a:cs typeface="+mn-cs"/>
        </a:defRPr>
      </a:lvl1pPr>
      <a:lvl2pPr marL="203200" indent="-203200" algn="l" rtl="0" fontAlgn="base">
        <a:spcBef>
          <a:spcPts val="338"/>
        </a:spcBef>
        <a:spcAft>
          <a:spcPct val="0"/>
        </a:spcAft>
        <a:buClr>
          <a:srgbClr val="3E5E84"/>
        </a:buClr>
        <a:buFont typeface="Wingdings" pitchFamily="2" charset="2"/>
        <a:buChar char="n"/>
        <a:defRPr kumimoji="1" lang="ja-JP" altLang="en-US" sz="1400" kern="1200" dirty="0">
          <a:solidFill>
            <a:schemeClr val="tx1"/>
          </a:solidFill>
          <a:latin typeface="+mn-lt"/>
          <a:ea typeface="+mn-ea"/>
          <a:cs typeface="+mn-cs"/>
        </a:defRPr>
      </a:lvl2pPr>
      <a:lvl3pPr marL="571500" indent="-190500" algn="l" rtl="0" fontAlgn="base">
        <a:spcBef>
          <a:spcPts val="288"/>
        </a:spcBef>
        <a:spcAft>
          <a:spcPct val="0"/>
        </a:spcAft>
        <a:buClr>
          <a:srgbClr val="808080"/>
        </a:buClr>
        <a:buFont typeface="Wingdings" pitchFamily="2" charset="2"/>
        <a:buChar char="n"/>
        <a:defRPr kumimoji="1" lang="ja-JP" altLang="en-US" sz="1200" kern="1200" dirty="0">
          <a:solidFill>
            <a:schemeClr val="tx1"/>
          </a:solidFill>
          <a:latin typeface="+mn-lt"/>
          <a:ea typeface="+mn-ea"/>
          <a:cs typeface="+mn-cs"/>
        </a:defRPr>
      </a:lvl3pPr>
      <a:lvl4pPr marL="825500" indent="-190500" algn="l" rtl="0" fontAlgn="base">
        <a:spcBef>
          <a:spcPts val="288"/>
        </a:spcBef>
        <a:spcAft>
          <a:spcPct val="0"/>
        </a:spcAft>
        <a:buClr>
          <a:srgbClr val="558C99"/>
        </a:buClr>
        <a:buFont typeface="Wingdings" pitchFamily="2" charset="2"/>
        <a:buChar char="l"/>
        <a:defRPr kumimoji="1" lang="ja-JP" altLang="en-US" sz="1200" kern="1200" dirty="0">
          <a:solidFill>
            <a:schemeClr val="tx1"/>
          </a:solidFill>
          <a:latin typeface="+mn-lt"/>
          <a:ea typeface="+mn-ea"/>
          <a:cs typeface="+mn-cs"/>
        </a:defRPr>
      </a:lvl4pPr>
      <a:lvl5pPr marL="1079500" indent="-190500" algn="l" rtl="0" fontAlgn="base">
        <a:spcBef>
          <a:spcPts val="288"/>
        </a:spcBef>
        <a:spcAft>
          <a:spcPct val="0"/>
        </a:spcAft>
        <a:buClr>
          <a:srgbClr val="C0C0C0"/>
        </a:buClr>
        <a:buFont typeface="Wingdings" pitchFamily="2" charset="2"/>
        <a:buChar char="l"/>
        <a:defRPr kumimoji="1" lang="ja-JP" altLang="en-US" sz="1200" kern="1200" dirty="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1"/>
          <p:cNvSpPr txBox="1">
            <a:spLocks/>
          </p:cNvSpPr>
          <p:nvPr/>
        </p:nvSpPr>
        <p:spPr bwMode="auto">
          <a:xfrm>
            <a:off x="0" y="0"/>
            <a:ext cx="9906000" cy="622169"/>
          </a:xfrm>
          <a:prstGeom prst="rect">
            <a:avLst/>
          </a:prstGeom>
          <a:solidFill>
            <a:srgbClr val="0070C0"/>
          </a:solidFill>
          <a:ln w="9525">
            <a:noFill/>
            <a:miter lim="800000"/>
            <a:headEnd/>
            <a:tailEnd/>
          </a:ln>
        </p:spPr>
        <p:txBody>
          <a:bodyPr vert="horz" wrap="square" lIns="0" tIns="45720" rIns="91440" bIns="45720" numCol="1" anchor="ctr" anchorCtr="0" compatLnSpc="1">
            <a:prstTxWarp prst="textNoShape">
              <a:avLst/>
            </a:prstTxWarp>
            <a:noAutofit/>
          </a:bodyPr>
          <a:lstStyle>
            <a:lvl1pPr algn="l" rtl="0" fontAlgn="base">
              <a:spcBef>
                <a:spcPct val="0"/>
              </a:spcBef>
              <a:spcAft>
                <a:spcPct val="0"/>
              </a:spcAft>
              <a:defRPr kumimoji="1" sz="2400" b="1" kern="1200">
                <a:solidFill>
                  <a:schemeClr val="tx1"/>
                </a:solidFill>
                <a:latin typeface="+mj-lt"/>
                <a:ea typeface="+mj-ea"/>
                <a:cs typeface="+mj-cs"/>
              </a:defRPr>
            </a:lvl1pPr>
            <a:lvl2pPr algn="l" rtl="0" fontAlgn="base">
              <a:spcBef>
                <a:spcPct val="0"/>
              </a:spcBef>
              <a:spcAft>
                <a:spcPct val="0"/>
              </a:spcAft>
              <a:defRPr kumimoji="1" sz="2400" b="1">
                <a:solidFill>
                  <a:schemeClr val="tx1"/>
                </a:solidFill>
                <a:latin typeface="Arial" charset="0"/>
                <a:ea typeface="ＭＳ Ｐゴシック" charset="-128"/>
              </a:defRPr>
            </a:lvl2pPr>
            <a:lvl3pPr algn="l" rtl="0" fontAlgn="base">
              <a:spcBef>
                <a:spcPct val="0"/>
              </a:spcBef>
              <a:spcAft>
                <a:spcPct val="0"/>
              </a:spcAft>
              <a:defRPr kumimoji="1" sz="2400" b="1">
                <a:solidFill>
                  <a:schemeClr val="tx1"/>
                </a:solidFill>
                <a:latin typeface="Arial" charset="0"/>
                <a:ea typeface="ＭＳ Ｐゴシック" charset="-128"/>
              </a:defRPr>
            </a:lvl3pPr>
            <a:lvl4pPr algn="l" rtl="0" fontAlgn="base">
              <a:spcBef>
                <a:spcPct val="0"/>
              </a:spcBef>
              <a:spcAft>
                <a:spcPct val="0"/>
              </a:spcAft>
              <a:defRPr kumimoji="1" sz="2400" b="1">
                <a:solidFill>
                  <a:schemeClr val="tx1"/>
                </a:solidFill>
                <a:latin typeface="Arial" charset="0"/>
                <a:ea typeface="ＭＳ Ｐゴシック" charset="-128"/>
              </a:defRPr>
            </a:lvl4pPr>
            <a:lvl5pPr algn="l" rtl="0" fontAlgn="base">
              <a:spcBef>
                <a:spcPct val="0"/>
              </a:spcBef>
              <a:spcAft>
                <a:spcPct val="0"/>
              </a:spcAft>
              <a:defRPr kumimoji="1" sz="2400" b="1">
                <a:solidFill>
                  <a:schemeClr val="tx1"/>
                </a:solidFill>
                <a:latin typeface="Arial" charset="0"/>
                <a:ea typeface="ＭＳ Ｐゴシック" charset="-128"/>
              </a:defRPr>
            </a:lvl5pPr>
            <a:lvl6pPr marL="457200" algn="l" rtl="0" fontAlgn="base">
              <a:spcBef>
                <a:spcPct val="0"/>
              </a:spcBef>
              <a:spcAft>
                <a:spcPct val="0"/>
              </a:spcAft>
              <a:defRPr kumimoji="1" sz="2400" b="1">
                <a:solidFill>
                  <a:schemeClr val="tx1"/>
                </a:solidFill>
                <a:latin typeface="Arial" charset="0"/>
                <a:ea typeface="ＭＳ Ｐゴシック" charset="-128"/>
              </a:defRPr>
            </a:lvl6pPr>
            <a:lvl7pPr marL="914400" algn="l" rtl="0" fontAlgn="base">
              <a:spcBef>
                <a:spcPct val="0"/>
              </a:spcBef>
              <a:spcAft>
                <a:spcPct val="0"/>
              </a:spcAft>
              <a:defRPr kumimoji="1" sz="2400" b="1">
                <a:solidFill>
                  <a:schemeClr val="tx1"/>
                </a:solidFill>
                <a:latin typeface="Arial" charset="0"/>
                <a:ea typeface="ＭＳ Ｐゴシック" charset="-128"/>
              </a:defRPr>
            </a:lvl7pPr>
            <a:lvl8pPr marL="1371600" algn="l" rtl="0" fontAlgn="base">
              <a:spcBef>
                <a:spcPct val="0"/>
              </a:spcBef>
              <a:spcAft>
                <a:spcPct val="0"/>
              </a:spcAft>
              <a:defRPr kumimoji="1" sz="2400" b="1">
                <a:solidFill>
                  <a:schemeClr val="tx1"/>
                </a:solidFill>
                <a:latin typeface="Arial" charset="0"/>
                <a:ea typeface="ＭＳ Ｐゴシック" charset="-128"/>
              </a:defRPr>
            </a:lvl8pPr>
            <a:lvl9pPr marL="1828800" algn="l" rtl="0" fontAlgn="base">
              <a:spcBef>
                <a:spcPct val="0"/>
              </a:spcBef>
              <a:spcAft>
                <a:spcPct val="0"/>
              </a:spcAft>
              <a:defRPr kumimoji="1" sz="2400" b="1">
                <a:solidFill>
                  <a:schemeClr val="tx1"/>
                </a:solidFill>
                <a:latin typeface="Arial" charset="0"/>
                <a:ea typeface="ＭＳ Ｐゴシック" charset="-128"/>
              </a:defRPr>
            </a:lvl9pPr>
          </a:lstStyle>
          <a:p>
            <a:r>
              <a:rPr lang="ja-JP" altLang="en-US" sz="32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今年度の取組み方針（対象データ）</a:t>
            </a:r>
          </a:p>
        </p:txBody>
      </p:sp>
      <p:sp>
        <p:nvSpPr>
          <p:cNvPr id="10" name="正方形/長方形 9"/>
          <p:cNvSpPr/>
          <p:nvPr/>
        </p:nvSpPr>
        <p:spPr>
          <a:xfrm>
            <a:off x="534338" y="995581"/>
            <a:ext cx="8103824" cy="2204819"/>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marL="273050" indent="-273050">
              <a:spcBef>
                <a:spcPts val="600"/>
              </a:spcBef>
            </a:pPr>
            <a:endParaRPr lang="en-US" altLang="ja-JP" sz="28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正方形/長方形 4">
            <a:extLst>
              <a:ext uri="{FF2B5EF4-FFF2-40B4-BE49-F238E27FC236}">
                <a16:creationId xmlns:a16="http://schemas.microsoft.com/office/drawing/2014/main" id="{5684B9BF-40DA-4B79-8521-5800B7852BA3}"/>
              </a:ext>
            </a:extLst>
          </p:cNvPr>
          <p:cNvSpPr/>
          <p:nvPr/>
        </p:nvSpPr>
        <p:spPr>
          <a:xfrm>
            <a:off x="391100" y="834998"/>
            <a:ext cx="2490187" cy="470479"/>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gn="ctr">
              <a:spcBef>
                <a:spcPts val="600"/>
              </a:spcBef>
            </a:pPr>
            <a:r>
              <a:rPr lang="ja-JP" altLang="en-US" sz="2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給付金</a:t>
            </a:r>
            <a:endParaRPr lang="en-US" altLang="ja-JP" sz="2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514350" indent="-514350" algn="ctr">
              <a:spcBef>
                <a:spcPts val="600"/>
              </a:spcBef>
              <a:buFont typeface="+mj-ea"/>
              <a:buAutoNum type="circleNumDbPlain"/>
            </a:pPr>
            <a:endParaRPr lang="en-US" altLang="ja-JP" sz="2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6" name="正方形/長方形 5">
            <a:extLst>
              <a:ext uri="{FF2B5EF4-FFF2-40B4-BE49-F238E27FC236}">
                <a16:creationId xmlns:a16="http://schemas.microsoft.com/office/drawing/2014/main" id="{0B17218A-64DE-49C2-8D2B-B2BE69873E70}"/>
              </a:ext>
            </a:extLst>
          </p:cNvPr>
          <p:cNvSpPr/>
          <p:nvPr/>
        </p:nvSpPr>
        <p:spPr>
          <a:xfrm>
            <a:off x="391099" y="3183555"/>
            <a:ext cx="2490187" cy="470479"/>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gn="ctr">
              <a:spcBef>
                <a:spcPts val="600"/>
              </a:spcBef>
            </a:pPr>
            <a:r>
              <a:rPr lang="ja-JP" altLang="en-US" sz="2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行政イベント情報</a:t>
            </a:r>
            <a:endParaRPr lang="en-US" altLang="ja-JP" sz="2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514350" indent="-514350" algn="ctr">
              <a:spcBef>
                <a:spcPts val="600"/>
              </a:spcBef>
              <a:buFont typeface="+mj-ea"/>
              <a:buAutoNum type="circleNumDbPlain"/>
            </a:pPr>
            <a:endParaRPr lang="en-US" altLang="ja-JP" sz="2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7" name="タイトル 1">
            <a:extLst>
              <a:ext uri="{FF2B5EF4-FFF2-40B4-BE49-F238E27FC236}">
                <a16:creationId xmlns:a16="http://schemas.microsoft.com/office/drawing/2014/main" id="{63562F46-0D26-47BC-A205-8C215F16851D}"/>
              </a:ext>
            </a:extLst>
          </p:cNvPr>
          <p:cNvSpPr txBox="1">
            <a:spLocks/>
          </p:cNvSpPr>
          <p:nvPr/>
        </p:nvSpPr>
        <p:spPr>
          <a:xfrm>
            <a:off x="391100" y="1325454"/>
            <a:ext cx="9086400" cy="1294658"/>
          </a:xfrm>
          <a:prstGeom prst="rect">
            <a:avLst/>
          </a:prstGeom>
        </p:spPr>
        <p:txBody>
          <a:bodyPr vert="horz" lIns="0" tIns="45720" rIns="91440" bIns="45720" rtlCol="0" anchor="t">
            <a:noAutofit/>
          </a:bodyPr>
          <a:lstStyle>
            <a:lvl1pPr algn="l" defTabSz="914400" rtl="0" eaLnBrk="1" latinLnBrk="0" hangingPunct="1">
              <a:spcBef>
                <a:spcPct val="0"/>
              </a:spcBef>
              <a:buNone/>
              <a:defRPr kumimoji="1" sz="2400" b="1" kern="1200">
                <a:solidFill>
                  <a:schemeClr val="tx1"/>
                </a:solidFill>
                <a:latin typeface="+mj-lt"/>
                <a:ea typeface="+mj-ea"/>
                <a:cs typeface="+mj-cs"/>
              </a:defRPr>
            </a:lvl1pPr>
          </a:lstStyle>
          <a:p>
            <a:pPr marL="88900" indent="-88900"/>
            <a:r>
              <a:rPr lang="ja-JP" altLang="en-US" sz="1800" b="0" dirty="0">
                <a:latin typeface="Meiryo UI" panose="020B0604030504040204" pitchFamily="50" charset="-128"/>
                <a:ea typeface="Meiryo UI" panose="020B0604030504040204" pitchFamily="50" charset="-128"/>
                <a:cs typeface="Meiryo UI" panose="020B0604030504040204" pitchFamily="50" charset="-128"/>
              </a:rPr>
              <a:t>・会計簿アプリ</a:t>
            </a:r>
            <a:r>
              <a:rPr lang="en-US" altLang="ja-JP" sz="1800" b="0" dirty="0" err="1">
                <a:latin typeface="Meiryo UI" panose="020B0604030504040204" pitchFamily="50" charset="-128"/>
                <a:ea typeface="Meiryo UI" panose="020B0604030504040204" pitchFamily="50" charset="-128"/>
                <a:cs typeface="Meiryo UI" panose="020B0604030504040204" pitchFamily="50" charset="-128"/>
              </a:rPr>
              <a:t>Zaim</a:t>
            </a:r>
            <a:r>
              <a:rPr lang="ja-JP" altLang="en-US" sz="1800" b="0" dirty="0">
                <a:latin typeface="Meiryo UI" panose="020B0604030504040204" pitchFamily="50" charset="-128"/>
                <a:ea typeface="Meiryo UI" panose="020B0604030504040204" pitchFamily="50" charset="-128"/>
                <a:cs typeface="Meiryo UI" panose="020B0604030504040204" pitchFamily="50" charset="-128"/>
              </a:rPr>
              <a:t>は自前でデータ収集・提供しているが、</a:t>
            </a:r>
            <a:r>
              <a:rPr lang="ja-JP" altLang="en-US" sz="1800" dirty="0">
                <a:latin typeface="Meiryo UI" panose="020B0604030504040204" pitchFamily="50" charset="-128"/>
                <a:ea typeface="Meiryo UI" panose="020B0604030504040204" pitchFamily="50" charset="-128"/>
                <a:cs typeface="Meiryo UI" panose="020B0604030504040204" pitchFamily="50" charset="-128"/>
              </a:rPr>
              <a:t>オープンデータ化やフォーマットの共通化がなされていないため、多大な手間を要している。</a:t>
            </a:r>
          </a:p>
          <a:p>
            <a:pPr marL="88900" indent="-88900"/>
            <a:r>
              <a:rPr lang="ja-JP" altLang="en-US" sz="1800" b="0" dirty="0">
                <a:latin typeface="Meiryo UI" panose="020B0604030504040204" pitchFamily="50" charset="-128"/>
                <a:ea typeface="Meiryo UI" panose="020B0604030504040204" pitchFamily="50" charset="-128"/>
                <a:cs typeface="Meiryo UI" panose="020B0604030504040204" pitchFamily="50" charset="-128"/>
              </a:rPr>
              <a:t>・オープンガバメント推進協議会の事業にて、</a:t>
            </a:r>
            <a:r>
              <a:rPr lang="en-US" altLang="ja-JP" sz="1800" b="0" dirty="0" err="1">
                <a:latin typeface="Meiryo UI" panose="020B0604030504040204" pitchFamily="50" charset="-128"/>
                <a:ea typeface="Meiryo UI" panose="020B0604030504040204" pitchFamily="50" charset="-128"/>
                <a:cs typeface="Meiryo UI" panose="020B0604030504040204" pitchFamily="50" charset="-128"/>
              </a:rPr>
              <a:t>Zaim</a:t>
            </a:r>
            <a:r>
              <a:rPr lang="ja-JP" altLang="en-US" sz="1800" b="0" dirty="0">
                <a:latin typeface="Meiryo UI" panose="020B0604030504040204" pitchFamily="50" charset="-128"/>
                <a:ea typeface="Meiryo UI" panose="020B0604030504040204" pitchFamily="50" charset="-128"/>
                <a:cs typeface="Meiryo UI" panose="020B0604030504040204" pitchFamily="50" charset="-128"/>
              </a:rPr>
              <a:t>等の課題認識から、室蘭市を中心に給付金情報のフォーマット共通化案を作成・公開。</a:t>
            </a:r>
            <a:endParaRPr lang="en-US" altLang="ja-JP" sz="1800" b="0" dirty="0">
              <a:latin typeface="Meiryo UI" panose="020B0604030504040204" pitchFamily="50" charset="-128"/>
              <a:ea typeface="Meiryo UI" panose="020B0604030504040204" pitchFamily="50" charset="-128"/>
              <a:cs typeface="Meiryo UI" panose="020B0604030504040204" pitchFamily="50" charset="-128"/>
            </a:endParaRPr>
          </a:p>
          <a:p>
            <a:pPr marL="88900" indent="-88900"/>
            <a:r>
              <a:rPr lang="ja-JP" altLang="en-US" sz="1800" b="0" dirty="0">
                <a:latin typeface="Meiryo UI" panose="020B0604030504040204" pitchFamily="50" charset="-128"/>
                <a:ea typeface="Meiryo UI" panose="020B0604030504040204" pitchFamily="50" charset="-128"/>
                <a:cs typeface="Meiryo UI" panose="020B0604030504040204" pitchFamily="50" charset="-128"/>
              </a:rPr>
              <a:t>・</a:t>
            </a:r>
            <a:r>
              <a:rPr lang="en-US" altLang="ja-JP" sz="1800" b="0" dirty="0">
                <a:latin typeface="Meiryo UI" panose="020B0604030504040204" pitchFamily="50" charset="-128"/>
                <a:ea typeface="Meiryo UI" panose="020B0604030504040204" pitchFamily="50" charset="-128"/>
                <a:cs typeface="Meiryo UI" panose="020B0604030504040204" pitchFamily="50" charset="-128"/>
              </a:rPr>
              <a:t>VLED</a:t>
            </a:r>
            <a:r>
              <a:rPr lang="ja-JP" altLang="en-US" sz="1800" b="0" dirty="0">
                <a:latin typeface="Meiryo UI" panose="020B0604030504040204" pitchFamily="50" charset="-128"/>
                <a:ea typeface="Meiryo UI" panose="020B0604030504040204" pitchFamily="50" charset="-128"/>
                <a:cs typeface="Meiryo UI" panose="020B0604030504040204" pitchFamily="50" charset="-128"/>
              </a:rPr>
              <a:t>としてこの活動を取上げ、他団体へ普及・促進させていく意義・必要性が高い。</a:t>
            </a:r>
          </a:p>
        </p:txBody>
      </p:sp>
      <p:sp>
        <p:nvSpPr>
          <p:cNvPr id="8" name="タイトル 1">
            <a:extLst>
              <a:ext uri="{FF2B5EF4-FFF2-40B4-BE49-F238E27FC236}">
                <a16:creationId xmlns:a16="http://schemas.microsoft.com/office/drawing/2014/main" id="{89F1A369-F9B4-4907-9B97-A46A7EC94C9B}"/>
              </a:ext>
            </a:extLst>
          </p:cNvPr>
          <p:cNvSpPr txBox="1">
            <a:spLocks/>
          </p:cNvSpPr>
          <p:nvPr/>
        </p:nvSpPr>
        <p:spPr>
          <a:xfrm>
            <a:off x="409800" y="3763843"/>
            <a:ext cx="9086400" cy="1294658"/>
          </a:xfrm>
          <a:prstGeom prst="rect">
            <a:avLst/>
          </a:prstGeom>
        </p:spPr>
        <p:txBody>
          <a:bodyPr vert="horz" lIns="0" tIns="45720" rIns="91440" bIns="45720" rtlCol="0" anchor="t">
            <a:noAutofit/>
          </a:bodyPr>
          <a:lstStyle>
            <a:lvl1pPr algn="l" defTabSz="914400" rtl="0" eaLnBrk="1" latinLnBrk="0" hangingPunct="1">
              <a:spcBef>
                <a:spcPct val="0"/>
              </a:spcBef>
              <a:buNone/>
              <a:defRPr kumimoji="1" sz="2400" b="1" kern="1200">
                <a:solidFill>
                  <a:schemeClr val="tx1"/>
                </a:solidFill>
                <a:latin typeface="+mj-lt"/>
                <a:ea typeface="+mj-ea"/>
                <a:cs typeface="+mj-cs"/>
              </a:defRPr>
            </a:lvl1pPr>
          </a:lstStyle>
          <a:p>
            <a:pPr marL="88900" indent="-88900"/>
            <a:r>
              <a:rPr lang="ja-JP" altLang="en-US" sz="1800" b="0" dirty="0">
                <a:latin typeface="Meiryo UI" panose="020B0604030504040204" pitchFamily="50" charset="-128"/>
                <a:ea typeface="Meiryo UI" panose="020B0604030504040204" pitchFamily="50" charset="-128"/>
                <a:cs typeface="Meiryo UI" panose="020B0604030504040204" pitchFamily="50" charset="-128"/>
              </a:rPr>
              <a:t>・</a:t>
            </a:r>
            <a:r>
              <a:rPr lang="ja-JP" altLang="en-US" sz="1800" dirty="0">
                <a:latin typeface="Meiryo UI" panose="020B0604030504040204" pitchFamily="50" charset="-128"/>
                <a:ea typeface="Meiryo UI" panose="020B0604030504040204" pitchFamily="50" charset="-128"/>
                <a:cs typeface="Meiryo UI" panose="020B0604030504040204" pitchFamily="50" charset="-128"/>
              </a:rPr>
              <a:t>行政イベント情報は更新頻度が高く、活用ニーズが高い。一方で、組織</a:t>
            </a:r>
            <a:r>
              <a:rPr lang="en-US" altLang="ja-JP" sz="18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800" dirty="0">
                <a:latin typeface="Meiryo UI" panose="020B0604030504040204" pitchFamily="50" charset="-128"/>
                <a:ea typeface="Meiryo UI" panose="020B0604030504040204" pitchFamily="50" charset="-128"/>
                <a:cs typeface="Meiryo UI" panose="020B0604030504040204" pitchFamily="50" charset="-128"/>
              </a:rPr>
              <a:t>カテゴリによりデータ項目が異なるため、フォーマット共通化検討の必要性が高い。</a:t>
            </a:r>
            <a:endParaRPr lang="en-US" altLang="ja-JP" sz="1800" dirty="0">
              <a:latin typeface="Meiryo UI" panose="020B0604030504040204" pitchFamily="50" charset="-128"/>
              <a:ea typeface="Meiryo UI" panose="020B0604030504040204" pitchFamily="50" charset="-128"/>
              <a:cs typeface="Meiryo UI" panose="020B0604030504040204" pitchFamily="50" charset="-128"/>
            </a:endParaRPr>
          </a:p>
          <a:p>
            <a:pPr marL="88900" indent="-88900"/>
            <a:r>
              <a:rPr lang="ja-JP" altLang="en-US" sz="1800" b="0" dirty="0">
                <a:latin typeface="Meiryo UI" panose="020B0604030504040204" pitchFamily="50" charset="-128"/>
                <a:ea typeface="Meiryo UI" panose="020B0604030504040204" pitchFamily="50" charset="-128"/>
                <a:cs typeface="Meiryo UI" panose="020B0604030504040204" pitchFamily="50" charset="-128"/>
              </a:rPr>
              <a:t>・日本観光振興協会が観光情報とイベント情報を全国自治体から収集し、旅行関連事業者などへ提供中。各自治体のデータ項目がバラバラで、データ変換に労力を要しており、またご提供フォーマットの整理も必要と認識されている。</a:t>
            </a:r>
            <a:endParaRPr lang="en-US" altLang="ja-JP" sz="1800" b="0" dirty="0">
              <a:latin typeface="Meiryo UI" panose="020B0604030504040204" pitchFamily="50" charset="-128"/>
              <a:ea typeface="Meiryo UI" panose="020B0604030504040204" pitchFamily="50" charset="-128"/>
              <a:cs typeface="Meiryo UI" panose="020B0604030504040204" pitchFamily="50" charset="-128"/>
            </a:endParaRPr>
          </a:p>
          <a:p>
            <a:pPr marL="88900" indent="-88900"/>
            <a:r>
              <a:rPr lang="ja-JP" altLang="en-US" sz="1800" b="0" dirty="0">
                <a:latin typeface="Meiryo UI" panose="020B0604030504040204" pitchFamily="50" charset="-128"/>
                <a:ea typeface="Meiryo UI" panose="020B0604030504040204" pitchFamily="50" charset="-128"/>
                <a:cs typeface="Meiryo UI" panose="020B0604030504040204" pitchFamily="50" charset="-128"/>
              </a:rPr>
              <a:t>・</a:t>
            </a:r>
            <a:r>
              <a:rPr lang="en-US" altLang="ja-JP" sz="1800" b="0" dirty="0">
                <a:latin typeface="Meiryo UI" panose="020B0604030504040204" pitchFamily="50" charset="-128"/>
                <a:ea typeface="Meiryo UI" panose="020B0604030504040204" pitchFamily="50" charset="-128"/>
                <a:cs typeface="Meiryo UI" panose="020B0604030504040204" pitchFamily="50" charset="-128"/>
              </a:rPr>
              <a:t>IT</a:t>
            </a:r>
            <a:r>
              <a:rPr lang="ja-JP" altLang="en-US" sz="1800" b="0" dirty="0">
                <a:latin typeface="Meiryo UI" panose="020B0604030504040204" pitchFamily="50" charset="-128"/>
                <a:ea typeface="Meiryo UI" panose="020B0604030504040204" pitchFamily="50" charset="-128"/>
                <a:cs typeface="Meiryo UI" panose="020B0604030504040204" pitchFamily="50" charset="-128"/>
              </a:rPr>
              <a:t>総合戦略室オープンデータ</a:t>
            </a:r>
            <a:r>
              <a:rPr lang="en-US" altLang="ja-JP" sz="1800" b="0" dirty="0">
                <a:latin typeface="Meiryo UI" panose="020B0604030504040204" pitchFamily="50" charset="-128"/>
                <a:ea typeface="Meiryo UI" panose="020B0604030504040204" pitchFamily="50" charset="-128"/>
                <a:cs typeface="Meiryo UI" panose="020B0604030504040204" pitchFamily="50" charset="-128"/>
              </a:rPr>
              <a:t>WG</a:t>
            </a:r>
            <a:r>
              <a:rPr lang="ja-JP" altLang="en-US" sz="1800" b="0" dirty="0">
                <a:latin typeface="Meiryo UI" panose="020B0604030504040204" pitchFamily="50" charset="-128"/>
                <a:ea typeface="Meiryo UI" panose="020B0604030504040204" pitchFamily="50" charset="-128"/>
                <a:cs typeface="Meiryo UI" panose="020B0604030504040204" pitchFamily="50" charset="-128"/>
              </a:rPr>
              <a:t>自治体</a:t>
            </a:r>
            <a:r>
              <a:rPr lang="en-US" altLang="ja-JP" sz="1800" b="0" dirty="0">
                <a:latin typeface="Meiryo UI" panose="020B0604030504040204" pitchFamily="50" charset="-128"/>
                <a:ea typeface="Meiryo UI" panose="020B0604030504040204" pitchFamily="50" charset="-128"/>
                <a:cs typeface="Meiryo UI" panose="020B0604030504040204" pitchFamily="50" charset="-128"/>
              </a:rPr>
              <a:t>SWG</a:t>
            </a:r>
            <a:r>
              <a:rPr lang="ja-JP" altLang="en-US" sz="1800" b="0" dirty="0">
                <a:latin typeface="Meiryo UI" panose="020B0604030504040204" pitchFamily="50" charset="-128"/>
                <a:ea typeface="Meiryo UI" panose="020B0604030504040204" pitchFamily="50" charset="-128"/>
                <a:cs typeface="Meiryo UI" panose="020B0604030504040204" pitchFamily="50" charset="-128"/>
              </a:rPr>
              <a:t>にて、自治体がオープンデータとして公開する際に参考となる推奨データセットとして、イベント情報のフォーマット標準例を検討している。また、</a:t>
            </a:r>
            <a:r>
              <a:rPr lang="en-US" altLang="ja-JP" sz="1800" b="0" dirty="0">
                <a:latin typeface="Meiryo UI" panose="020B0604030504040204" pitchFamily="50" charset="-128"/>
                <a:ea typeface="Meiryo UI" panose="020B0604030504040204" pitchFamily="50" charset="-128"/>
                <a:cs typeface="Meiryo UI" panose="020B0604030504040204" pitchFamily="50" charset="-128"/>
              </a:rPr>
              <a:t>VLED</a:t>
            </a:r>
            <a:r>
              <a:rPr lang="ja-JP" altLang="en-US" sz="1800" b="0" dirty="0">
                <a:latin typeface="Meiryo UI" panose="020B0604030504040204" pitchFamily="50" charset="-128"/>
                <a:ea typeface="Meiryo UI" panose="020B0604030504040204" pitchFamily="50" charset="-128"/>
                <a:cs typeface="Meiryo UI" panose="020B0604030504040204" pitchFamily="50" charset="-128"/>
              </a:rPr>
              <a:t>賛助会員であるジョルテがイベント情報活用コンソーシアムを立上げ共通化に着手しているなど、様々な共通化の動きがある。</a:t>
            </a:r>
          </a:p>
          <a:p>
            <a:pPr marL="88900" indent="-88900"/>
            <a:endParaRPr lang="ja-JP" altLang="en-US" sz="1800" b="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9" name="テキスト ボックス 8">
            <a:extLst>
              <a:ext uri="{FF2B5EF4-FFF2-40B4-BE49-F238E27FC236}">
                <a16:creationId xmlns:a16="http://schemas.microsoft.com/office/drawing/2014/main" id="{C1885A1E-FA13-4553-9DA5-A1AB9ACE21C0}"/>
              </a:ext>
            </a:extLst>
          </p:cNvPr>
          <p:cNvSpPr txBox="1"/>
          <p:nvPr/>
        </p:nvSpPr>
        <p:spPr>
          <a:xfrm>
            <a:off x="8573841" y="172584"/>
            <a:ext cx="1053547" cy="276999"/>
          </a:xfrm>
          <a:prstGeom prst="rect">
            <a:avLst/>
          </a:prstGeom>
          <a:solidFill>
            <a:schemeClr val="bg1"/>
          </a:solidFill>
          <a:ln>
            <a:solidFill>
              <a:schemeClr val="tx1"/>
            </a:solidFill>
          </a:ln>
        </p:spPr>
        <p:txBody>
          <a:bodyPr wrap="square" lIns="0" tIns="0" rIns="0" bIns="0" rtlCol="0">
            <a:spAutoFit/>
          </a:bodyPr>
          <a:lstStyle/>
          <a:p>
            <a:pPr algn="ctr"/>
            <a:r>
              <a:rPr kumimoji="1" lang="ja-JP" altLang="en-US" sz="1800" dirty="0">
                <a:latin typeface="Meiryo UI" panose="020B0604030504040204" pitchFamily="50" charset="-128"/>
                <a:ea typeface="Meiryo UI" panose="020B0604030504040204" pitchFamily="50" charset="-128"/>
                <a:cs typeface="Meiryo UI" panose="020B0604030504040204" pitchFamily="50" charset="-128"/>
              </a:rPr>
              <a:t>資料</a:t>
            </a:r>
            <a:r>
              <a:rPr lang="en-US" altLang="ja-JP" sz="1800" dirty="0">
                <a:latin typeface="Meiryo UI" panose="020B0604030504040204" pitchFamily="50" charset="-128"/>
                <a:ea typeface="Meiryo UI" panose="020B0604030504040204" pitchFamily="50" charset="-128"/>
                <a:cs typeface="Meiryo UI" panose="020B0604030504040204" pitchFamily="50" charset="-128"/>
              </a:rPr>
              <a:t>3</a:t>
            </a:r>
            <a:endParaRPr kumimoji="1" lang="ja-JP" altLang="en-US" sz="1800"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21130292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1"/>
          <p:cNvSpPr txBox="1">
            <a:spLocks/>
          </p:cNvSpPr>
          <p:nvPr/>
        </p:nvSpPr>
        <p:spPr bwMode="auto">
          <a:xfrm>
            <a:off x="0" y="0"/>
            <a:ext cx="9906000" cy="622169"/>
          </a:xfrm>
          <a:prstGeom prst="rect">
            <a:avLst/>
          </a:prstGeom>
          <a:solidFill>
            <a:srgbClr val="0070C0"/>
          </a:solidFill>
          <a:ln w="9525">
            <a:noFill/>
            <a:miter lim="800000"/>
            <a:headEnd/>
            <a:tailEnd/>
          </a:ln>
        </p:spPr>
        <p:txBody>
          <a:bodyPr vert="horz" wrap="square" lIns="0" tIns="45720" rIns="91440" bIns="45720" numCol="1" anchor="ctr" anchorCtr="0" compatLnSpc="1">
            <a:prstTxWarp prst="textNoShape">
              <a:avLst/>
            </a:prstTxWarp>
            <a:noAutofit/>
          </a:bodyPr>
          <a:lstStyle>
            <a:lvl1pPr algn="l" rtl="0" fontAlgn="base">
              <a:spcBef>
                <a:spcPct val="0"/>
              </a:spcBef>
              <a:spcAft>
                <a:spcPct val="0"/>
              </a:spcAft>
              <a:defRPr kumimoji="1" sz="2400" b="1" kern="1200">
                <a:solidFill>
                  <a:schemeClr val="tx1"/>
                </a:solidFill>
                <a:latin typeface="+mj-lt"/>
                <a:ea typeface="+mj-ea"/>
                <a:cs typeface="+mj-cs"/>
              </a:defRPr>
            </a:lvl1pPr>
            <a:lvl2pPr algn="l" rtl="0" fontAlgn="base">
              <a:spcBef>
                <a:spcPct val="0"/>
              </a:spcBef>
              <a:spcAft>
                <a:spcPct val="0"/>
              </a:spcAft>
              <a:defRPr kumimoji="1" sz="2400" b="1">
                <a:solidFill>
                  <a:schemeClr val="tx1"/>
                </a:solidFill>
                <a:latin typeface="Arial" charset="0"/>
                <a:ea typeface="ＭＳ Ｐゴシック" charset="-128"/>
              </a:defRPr>
            </a:lvl2pPr>
            <a:lvl3pPr algn="l" rtl="0" fontAlgn="base">
              <a:spcBef>
                <a:spcPct val="0"/>
              </a:spcBef>
              <a:spcAft>
                <a:spcPct val="0"/>
              </a:spcAft>
              <a:defRPr kumimoji="1" sz="2400" b="1">
                <a:solidFill>
                  <a:schemeClr val="tx1"/>
                </a:solidFill>
                <a:latin typeface="Arial" charset="0"/>
                <a:ea typeface="ＭＳ Ｐゴシック" charset="-128"/>
              </a:defRPr>
            </a:lvl3pPr>
            <a:lvl4pPr algn="l" rtl="0" fontAlgn="base">
              <a:spcBef>
                <a:spcPct val="0"/>
              </a:spcBef>
              <a:spcAft>
                <a:spcPct val="0"/>
              </a:spcAft>
              <a:defRPr kumimoji="1" sz="2400" b="1">
                <a:solidFill>
                  <a:schemeClr val="tx1"/>
                </a:solidFill>
                <a:latin typeface="Arial" charset="0"/>
                <a:ea typeface="ＭＳ Ｐゴシック" charset="-128"/>
              </a:defRPr>
            </a:lvl4pPr>
            <a:lvl5pPr algn="l" rtl="0" fontAlgn="base">
              <a:spcBef>
                <a:spcPct val="0"/>
              </a:spcBef>
              <a:spcAft>
                <a:spcPct val="0"/>
              </a:spcAft>
              <a:defRPr kumimoji="1" sz="2400" b="1">
                <a:solidFill>
                  <a:schemeClr val="tx1"/>
                </a:solidFill>
                <a:latin typeface="Arial" charset="0"/>
                <a:ea typeface="ＭＳ Ｐゴシック" charset="-128"/>
              </a:defRPr>
            </a:lvl5pPr>
            <a:lvl6pPr marL="457200" algn="l" rtl="0" fontAlgn="base">
              <a:spcBef>
                <a:spcPct val="0"/>
              </a:spcBef>
              <a:spcAft>
                <a:spcPct val="0"/>
              </a:spcAft>
              <a:defRPr kumimoji="1" sz="2400" b="1">
                <a:solidFill>
                  <a:schemeClr val="tx1"/>
                </a:solidFill>
                <a:latin typeface="Arial" charset="0"/>
                <a:ea typeface="ＭＳ Ｐゴシック" charset="-128"/>
              </a:defRPr>
            </a:lvl6pPr>
            <a:lvl7pPr marL="914400" algn="l" rtl="0" fontAlgn="base">
              <a:spcBef>
                <a:spcPct val="0"/>
              </a:spcBef>
              <a:spcAft>
                <a:spcPct val="0"/>
              </a:spcAft>
              <a:defRPr kumimoji="1" sz="2400" b="1">
                <a:solidFill>
                  <a:schemeClr val="tx1"/>
                </a:solidFill>
                <a:latin typeface="Arial" charset="0"/>
                <a:ea typeface="ＭＳ Ｐゴシック" charset="-128"/>
              </a:defRPr>
            </a:lvl7pPr>
            <a:lvl8pPr marL="1371600" algn="l" rtl="0" fontAlgn="base">
              <a:spcBef>
                <a:spcPct val="0"/>
              </a:spcBef>
              <a:spcAft>
                <a:spcPct val="0"/>
              </a:spcAft>
              <a:defRPr kumimoji="1" sz="2400" b="1">
                <a:solidFill>
                  <a:schemeClr val="tx1"/>
                </a:solidFill>
                <a:latin typeface="Arial" charset="0"/>
                <a:ea typeface="ＭＳ Ｐゴシック" charset="-128"/>
              </a:defRPr>
            </a:lvl8pPr>
            <a:lvl9pPr marL="1828800" algn="l" rtl="0" fontAlgn="base">
              <a:spcBef>
                <a:spcPct val="0"/>
              </a:spcBef>
              <a:spcAft>
                <a:spcPct val="0"/>
              </a:spcAft>
              <a:defRPr kumimoji="1" sz="2400" b="1">
                <a:solidFill>
                  <a:schemeClr val="tx1"/>
                </a:solidFill>
                <a:latin typeface="Arial" charset="0"/>
                <a:ea typeface="ＭＳ Ｐゴシック" charset="-128"/>
              </a:defRPr>
            </a:lvl9pPr>
          </a:lstStyle>
          <a:p>
            <a:r>
              <a:rPr lang="ja-JP" altLang="en-US" sz="32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今年度の取組み方針（スケジュール）</a:t>
            </a:r>
          </a:p>
        </p:txBody>
      </p:sp>
      <p:sp>
        <p:nvSpPr>
          <p:cNvPr id="10" name="正方形/長方形 9"/>
          <p:cNvSpPr/>
          <p:nvPr/>
        </p:nvSpPr>
        <p:spPr>
          <a:xfrm>
            <a:off x="534338" y="995581"/>
            <a:ext cx="8103824" cy="2204819"/>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marL="273050" indent="-273050">
              <a:spcBef>
                <a:spcPts val="600"/>
              </a:spcBef>
            </a:pPr>
            <a:endParaRPr lang="en-US" altLang="ja-JP" sz="28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正方形/長方形 3">
            <a:extLst>
              <a:ext uri="{FF2B5EF4-FFF2-40B4-BE49-F238E27FC236}">
                <a16:creationId xmlns:a16="http://schemas.microsoft.com/office/drawing/2014/main" id="{EC1AFA39-36E0-4B43-8B1E-6D7121E769EC}"/>
              </a:ext>
            </a:extLst>
          </p:cNvPr>
          <p:cNvSpPr/>
          <p:nvPr/>
        </p:nvSpPr>
        <p:spPr>
          <a:xfrm>
            <a:off x="534337" y="731421"/>
            <a:ext cx="8985583" cy="2204819"/>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marL="273050" indent="-273050">
              <a:spcBef>
                <a:spcPts val="600"/>
              </a:spcBef>
            </a:pPr>
            <a:r>
              <a:rPr lang="ja-JP" altLang="en-US" sz="2400" b="1" dirty="0">
                <a:solidFill>
                  <a:srgbClr val="CC9900"/>
                </a:solidFill>
                <a:latin typeface="Meiryo UI" panose="020B0604030504040204" pitchFamily="50" charset="-128"/>
                <a:ea typeface="Meiryo UI" panose="020B0604030504040204" pitchFamily="50" charset="-128"/>
                <a:cs typeface="Meiryo UI" panose="020B0604030504040204" pitchFamily="50" charset="-128"/>
              </a:rPr>
              <a:t>第</a:t>
            </a:r>
            <a:r>
              <a:rPr lang="en-US" altLang="ja-JP" sz="2400" b="1" dirty="0">
                <a:solidFill>
                  <a:srgbClr val="CC9900"/>
                </a:solidFill>
                <a:latin typeface="Meiryo UI" panose="020B0604030504040204" pitchFamily="50" charset="-128"/>
                <a:ea typeface="Meiryo UI" panose="020B0604030504040204" pitchFamily="50" charset="-128"/>
                <a:cs typeface="Meiryo UI" panose="020B0604030504040204" pitchFamily="50" charset="-128"/>
              </a:rPr>
              <a:t>1</a:t>
            </a:r>
            <a:r>
              <a:rPr lang="ja-JP" altLang="en-US" sz="2400" b="1" dirty="0">
                <a:solidFill>
                  <a:srgbClr val="CC9900"/>
                </a:solidFill>
                <a:latin typeface="Meiryo UI" panose="020B0604030504040204" pitchFamily="50" charset="-128"/>
                <a:ea typeface="Meiryo UI" panose="020B0604030504040204" pitchFamily="50" charset="-128"/>
                <a:cs typeface="Meiryo UI" panose="020B0604030504040204" pitchFamily="50" charset="-128"/>
              </a:rPr>
              <a:t>回検討会（</a:t>
            </a:r>
            <a:r>
              <a:rPr lang="en-US" altLang="ja-JP" sz="2400" b="1" dirty="0">
                <a:solidFill>
                  <a:srgbClr val="CC9900"/>
                </a:solidFill>
                <a:latin typeface="Meiryo UI" panose="020B0604030504040204" pitchFamily="50" charset="-128"/>
                <a:ea typeface="Meiryo UI" panose="020B0604030504040204" pitchFamily="50" charset="-128"/>
                <a:cs typeface="Meiryo UI" panose="020B0604030504040204" pitchFamily="50" charset="-128"/>
              </a:rPr>
              <a:t>12</a:t>
            </a:r>
            <a:r>
              <a:rPr lang="ja-JP" altLang="en-US" sz="2400" b="1" dirty="0">
                <a:solidFill>
                  <a:srgbClr val="CC9900"/>
                </a:solidFill>
                <a:latin typeface="Meiryo UI" panose="020B0604030504040204" pitchFamily="50" charset="-128"/>
                <a:ea typeface="Meiryo UI" panose="020B0604030504040204" pitchFamily="50" charset="-128"/>
                <a:cs typeface="Meiryo UI" panose="020B0604030504040204" pitchFamily="50" charset="-128"/>
              </a:rPr>
              <a:t>月下旬）</a:t>
            </a:r>
            <a:endParaRPr lang="en-US" altLang="ja-JP" sz="2400" b="1" dirty="0">
              <a:solidFill>
                <a:srgbClr val="CC9900"/>
              </a:solidFill>
              <a:latin typeface="Meiryo UI" panose="020B0604030504040204" pitchFamily="50" charset="-128"/>
              <a:ea typeface="Meiryo UI" panose="020B0604030504040204" pitchFamily="50" charset="-128"/>
              <a:cs typeface="Meiryo UI" panose="020B0604030504040204" pitchFamily="50" charset="-128"/>
            </a:endParaRPr>
          </a:p>
          <a:p>
            <a:pPr marL="273050" indent="-273050">
              <a:spcBef>
                <a:spcPts val="600"/>
              </a:spcBef>
            </a:pPr>
            <a:r>
              <a:rPr lang="en-US" altLang="ja-JP" sz="2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2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昨年度の振り返り、今年度の取組み概要</a:t>
            </a:r>
            <a:endParaRPr lang="en-US" altLang="ja-JP" sz="24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273050" indent="-273050">
              <a:spcBef>
                <a:spcPts val="600"/>
              </a:spcBef>
            </a:pPr>
            <a:r>
              <a:rPr lang="en-US" altLang="ja-JP" sz="2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2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給付金情報・行政イベント情報の取組み</a:t>
            </a:r>
            <a:endParaRPr lang="en-US" altLang="ja-JP" sz="24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273050" indent="-273050">
              <a:spcBef>
                <a:spcPts val="600"/>
              </a:spcBef>
            </a:pPr>
            <a:endPar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273050" indent="-273050">
              <a:spcBef>
                <a:spcPts val="600"/>
              </a:spcBef>
            </a:pPr>
            <a:r>
              <a:rPr lang="ja-JP" altLang="en-US" sz="2400" b="1" dirty="0">
                <a:solidFill>
                  <a:srgbClr val="CC9900"/>
                </a:solidFill>
                <a:latin typeface="Meiryo UI" panose="020B0604030504040204" pitchFamily="50" charset="-128"/>
                <a:ea typeface="Meiryo UI" panose="020B0604030504040204" pitchFamily="50" charset="-128"/>
                <a:cs typeface="Meiryo UI" panose="020B0604030504040204" pitchFamily="50" charset="-128"/>
              </a:rPr>
              <a:t>第</a:t>
            </a:r>
            <a:r>
              <a:rPr lang="en-US" altLang="ja-JP" sz="2400" b="1" dirty="0">
                <a:solidFill>
                  <a:srgbClr val="CC9900"/>
                </a:solidFill>
                <a:latin typeface="Meiryo UI" panose="020B0604030504040204" pitchFamily="50" charset="-128"/>
                <a:ea typeface="Meiryo UI" panose="020B0604030504040204" pitchFamily="50" charset="-128"/>
                <a:cs typeface="Meiryo UI" panose="020B0604030504040204" pitchFamily="50" charset="-128"/>
              </a:rPr>
              <a:t>2</a:t>
            </a:r>
            <a:r>
              <a:rPr lang="ja-JP" altLang="en-US" sz="2400" b="1" dirty="0">
                <a:solidFill>
                  <a:srgbClr val="CC9900"/>
                </a:solidFill>
                <a:latin typeface="Meiryo UI" panose="020B0604030504040204" pitchFamily="50" charset="-128"/>
                <a:ea typeface="Meiryo UI" panose="020B0604030504040204" pitchFamily="50" charset="-128"/>
                <a:cs typeface="Meiryo UI" panose="020B0604030504040204" pitchFamily="50" charset="-128"/>
              </a:rPr>
              <a:t>回検討会（</a:t>
            </a:r>
            <a:r>
              <a:rPr lang="en-US" altLang="ja-JP" sz="2400" b="1" dirty="0">
                <a:solidFill>
                  <a:srgbClr val="CC9900"/>
                </a:solidFill>
                <a:latin typeface="Meiryo UI" panose="020B0604030504040204" pitchFamily="50" charset="-128"/>
                <a:ea typeface="Meiryo UI" panose="020B0604030504040204" pitchFamily="50" charset="-128"/>
                <a:cs typeface="Meiryo UI" panose="020B0604030504040204" pitchFamily="50" charset="-128"/>
              </a:rPr>
              <a:t>1</a:t>
            </a:r>
            <a:r>
              <a:rPr lang="ja-JP" altLang="en-US" sz="2400" b="1" dirty="0">
                <a:solidFill>
                  <a:srgbClr val="CC9900"/>
                </a:solidFill>
                <a:latin typeface="Meiryo UI" panose="020B0604030504040204" pitchFamily="50" charset="-128"/>
                <a:ea typeface="Meiryo UI" panose="020B0604030504040204" pitchFamily="50" charset="-128"/>
                <a:cs typeface="Meiryo UI" panose="020B0604030504040204" pitchFamily="50" charset="-128"/>
              </a:rPr>
              <a:t>月下旬）</a:t>
            </a:r>
            <a:endParaRPr lang="en-US" altLang="ja-JP" sz="2400" b="1" dirty="0">
              <a:solidFill>
                <a:srgbClr val="CC9900"/>
              </a:solidFill>
              <a:latin typeface="Meiryo UI" panose="020B0604030504040204" pitchFamily="50" charset="-128"/>
              <a:ea typeface="Meiryo UI" panose="020B0604030504040204" pitchFamily="50" charset="-128"/>
              <a:cs typeface="Meiryo UI" panose="020B0604030504040204" pitchFamily="50" charset="-128"/>
            </a:endParaRPr>
          </a:p>
          <a:p>
            <a:pPr marL="273050" indent="-273050">
              <a:spcBef>
                <a:spcPts val="600"/>
              </a:spcBef>
            </a:pPr>
            <a:r>
              <a:rPr lang="en-US" altLang="ja-JP" sz="2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2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給付金情報・行政イベント情報の公開及び共通化の調査結果</a:t>
            </a:r>
            <a:endParaRPr lang="en-US" altLang="ja-JP" sz="24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273050" indent="-273050">
              <a:spcBef>
                <a:spcPts val="600"/>
              </a:spcBef>
            </a:pPr>
            <a:r>
              <a:rPr lang="en-US" altLang="ja-JP" sz="2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2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給付金情報・行政イベント情報の取組み</a:t>
            </a:r>
            <a:endParaRPr lang="en-US" altLang="ja-JP" sz="24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273050" indent="-273050">
              <a:spcBef>
                <a:spcPts val="600"/>
              </a:spcBef>
            </a:pPr>
            <a:r>
              <a:rPr lang="en-US" altLang="ja-JP" sz="2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2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フォーマット共通化に関する議論</a:t>
            </a:r>
            <a:endParaRPr lang="en-US" altLang="ja-JP" sz="24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273050" indent="-273050">
              <a:spcBef>
                <a:spcPts val="600"/>
              </a:spcBef>
            </a:pPr>
            <a:endPar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273050" indent="-273050">
              <a:spcBef>
                <a:spcPts val="600"/>
              </a:spcBef>
            </a:pPr>
            <a:r>
              <a:rPr lang="en-US" altLang="ja-JP" sz="2400" b="1" dirty="0">
                <a:solidFill>
                  <a:srgbClr val="CC9900"/>
                </a:solidFill>
                <a:latin typeface="Meiryo UI" panose="020B0604030504040204" pitchFamily="50" charset="-128"/>
                <a:ea typeface="Meiryo UI" panose="020B0604030504040204" pitchFamily="50" charset="-128"/>
                <a:cs typeface="Meiryo UI" panose="020B0604030504040204" pitchFamily="50" charset="-128"/>
              </a:rPr>
              <a:t>VLED</a:t>
            </a:r>
            <a:r>
              <a:rPr lang="ja-JP" altLang="en-US" sz="2400" b="1" dirty="0">
                <a:solidFill>
                  <a:srgbClr val="CC9900"/>
                </a:solidFill>
                <a:latin typeface="Meiryo UI" panose="020B0604030504040204" pitchFamily="50" charset="-128"/>
                <a:ea typeface="Meiryo UI" panose="020B0604030504040204" pitchFamily="50" charset="-128"/>
                <a:cs typeface="Meiryo UI" panose="020B0604030504040204" pitchFamily="50" charset="-128"/>
              </a:rPr>
              <a:t>会員アンケート（</a:t>
            </a:r>
            <a:r>
              <a:rPr lang="en-US" altLang="ja-JP" sz="2400" b="1" dirty="0">
                <a:solidFill>
                  <a:srgbClr val="CC9900"/>
                </a:solidFill>
                <a:latin typeface="Meiryo UI" panose="020B0604030504040204" pitchFamily="50" charset="-128"/>
                <a:ea typeface="Meiryo UI" panose="020B0604030504040204" pitchFamily="50" charset="-128"/>
                <a:cs typeface="Meiryo UI" panose="020B0604030504040204" pitchFamily="50" charset="-128"/>
              </a:rPr>
              <a:t>1</a:t>
            </a:r>
            <a:r>
              <a:rPr lang="ja-JP" altLang="en-US" sz="2400" b="1" dirty="0">
                <a:solidFill>
                  <a:srgbClr val="CC9900"/>
                </a:solidFill>
                <a:latin typeface="Meiryo UI" panose="020B0604030504040204" pitchFamily="50" charset="-128"/>
                <a:ea typeface="Meiryo UI" panose="020B0604030504040204" pitchFamily="50" charset="-128"/>
                <a:cs typeface="Meiryo UI" panose="020B0604030504040204" pitchFamily="50" charset="-128"/>
              </a:rPr>
              <a:t>月下旬～</a:t>
            </a:r>
            <a:r>
              <a:rPr lang="en-US" altLang="ja-JP" sz="2400" b="1" dirty="0">
                <a:solidFill>
                  <a:srgbClr val="CC9900"/>
                </a:solidFill>
                <a:latin typeface="Meiryo UI" panose="020B0604030504040204" pitchFamily="50" charset="-128"/>
                <a:ea typeface="Meiryo UI" panose="020B0604030504040204" pitchFamily="50" charset="-128"/>
                <a:cs typeface="Meiryo UI" panose="020B0604030504040204" pitchFamily="50" charset="-128"/>
              </a:rPr>
              <a:t>2</a:t>
            </a:r>
            <a:r>
              <a:rPr lang="ja-JP" altLang="en-US" sz="2400" b="1" dirty="0">
                <a:solidFill>
                  <a:srgbClr val="CC9900"/>
                </a:solidFill>
                <a:latin typeface="Meiryo UI" panose="020B0604030504040204" pitchFamily="50" charset="-128"/>
                <a:ea typeface="Meiryo UI" panose="020B0604030504040204" pitchFamily="50" charset="-128"/>
                <a:cs typeface="Meiryo UI" panose="020B0604030504040204" pitchFamily="50" charset="-128"/>
              </a:rPr>
              <a:t>月中旬）</a:t>
            </a:r>
            <a:endParaRPr lang="en-US" altLang="ja-JP" sz="2400" b="1" dirty="0">
              <a:solidFill>
                <a:srgbClr val="CC9900"/>
              </a:solidFill>
              <a:latin typeface="Meiryo UI" panose="020B0604030504040204" pitchFamily="50" charset="-128"/>
              <a:ea typeface="Meiryo UI" panose="020B0604030504040204" pitchFamily="50" charset="-128"/>
              <a:cs typeface="Meiryo UI" panose="020B0604030504040204" pitchFamily="50" charset="-128"/>
            </a:endParaRPr>
          </a:p>
          <a:p>
            <a:pPr marL="273050" indent="-273050">
              <a:spcBef>
                <a:spcPts val="600"/>
              </a:spcBef>
            </a:pPr>
            <a:r>
              <a:rPr lang="en-US" altLang="ja-JP" sz="2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2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公開取組み状況、フォーマット案への意見など</a:t>
            </a:r>
            <a:endParaRPr lang="en-US" altLang="ja-JP" sz="24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273050" indent="-273050">
              <a:spcBef>
                <a:spcPts val="600"/>
              </a:spcBef>
            </a:pPr>
            <a:endPar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273050" indent="-273050">
              <a:spcBef>
                <a:spcPts val="600"/>
              </a:spcBef>
            </a:pPr>
            <a:r>
              <a:rPr lang="ja-JP" altLang="en-US" sz="2400" b="1" dirty="0">
                <a:solidFill>
                  <a:srgbClr val="CC9900"/>
                </a:solidFill>
                <a:latin typeface="Meiryo UI" panose="020B0604030504040204" pitchFamily="50" charset="-128"/>
                <a:ea typeface="Meiryo UI" panose="020B0604030504040204" pitchFamily="50" charset="-128"/>
                <a:cs typeface="Meiryo UI" panose="020B0604030504040204" pitchFamily="50" charset="-128"/>
              </a:rPr>
              <a:t>第</a:t>
            </a:r>
            <a:r>
              <a:rPr lang="en-US" altLang="ja-JP" sz="2400" b="1" dirty="0">
                <a:solidFill>
                  <a:srgbClr val="CC9900"/>
                </a:solidFill>
                <a:latin typeface="Meiryo UI" panose="020B0604030504040204" pitchFamily="50" charset="-128"/>
                <a:ea typeface="Meiryo UI" panose="020B0604030504040204" pitchFamily="50" charset="-128"/>
                <a:cs typeface="Meiryo UI" panose="020B0604030504040204" pitchFamily="50" charset="-128"/>
              </a:rPr>
              <a:t>3</a:t>
            </a:r>
            <a:r>
              <a:rPr lang="ja-JP" altLang="en-US" sz="2400" b="1" dirty="0">
                <a:solidFill>
                  <a:srgbClr val="CC9900"/>
                </a:solidFill>
                <a:latin typeface="Meiryo UI" panose="020B0604030504040204" pitchFamily="50" charset="-128"/>
                <a:ea typeface="Meiryo UI" panose="020B0604030504040204" pitchFamily="50" charset="-128"/>
                <a:cs typeface="Meiryo UI" panose="020B0604030504040204" pitchFamily="50" charset="-128"/>
              </a:rPr>
              <a:t>回検討会（</a:t>
            </a:r>
            <a:r>
              <a:rPr lang="en-US" altLang="ja-JP" sz="2400" b="1" dirty="0">
                <a:solidFill>
                  <a:srgbClr val="CC9900"/>
                </a:solidFill>
                <a:latin typeface="Meiryo UI" panose="020B0604030504040204" pitchFamily="50" charset="-128"/>
                <a:ea typeface="Meiryo UI" panose="020B0604030504040204" pitchFamily="50" charset="-128"/>
                <a:cs typeface="Meiryo UI" panose="020B0604030504040204" pitchFamily="50" charset="-128"/>
              </a:rPr>
              <a:t>2</a:t>
            </a:r>
            <a:r>
              <a:rPr lang="ja-JP" altLang="en-US" sz="2400" b="1" dirty="0">
                <a:solidFill>
                  <a:srgbClr val="CC9900"/>
                </a:solidFill>
                <a:latin typeface="Meiryo UI" panose="020B0604030504040204" pitchFamily="50" charset="-128"/>
                <a:ea typeface="Meiryo UI" panose="020B0604030504040204" pitchFamily="50" charset="-128"/>
                <a:cs typeface="Meiryo UI" panose="020B0604030504040204" pitchFamily="50" charset="-128"/>
              </a:rPr>
              <a:t>月下旬）</a:t>
            </a:r>
            <a:endParaRPr lang="en-US" altLang="ja-JP" sz="2400" b="1" dirty="0">
              <a:solidFill>
                <a:srgbClr val="CC9900"/>
              </a:solidFill>
              <a:latin typeface="Meiryo UI" panose="020B0604030504040204" pitchFamily="50" charset="-128"/>
              <a:ea typeface="Meiryo UI" panose="020B0604030504040204" pitchFamily="50" charset="-128"/>
              <a:cs typeface="Meiryo UI" panose="020B0604030504040204" pitchFamily="50" charset="-128"/>
            </a:endParaRPr>
          </a:p>
          <a:p>
            <a:pPr marL="273050" indent="-273050">
              <a:spcBef>
                <a:spcPts val="600"/>
              </a:spcBef>
            </a:pPr>
            <a:r>
              <a:rPr lang="en-US" altLang="ja-JP" sz="2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2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アンケート結果、共通化方向性の取りまとめ案について</a:t>
            </a:r>
            <a:endParaRPr lang="en-US" altLang="ja-JP" sz="24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273050" indent="-273050">
              <a:spcBef>
                <a:spcPts val="600"/>
              </a:spcBef>
            </a:pPr>
            <a:endParaRPr lang="en-US" altLang="ja-JP" sz="24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28214143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RELEASENO" val="2011.08"/>
</p:tagLst>
</file>

<file path=ppt/theme/theme1.xml><?xml version="1.0" encoding="utf-8"?>
<a:theme xmlns:a="http://schemas.openxmlformats.org/drawingml/2006/main" name="標準テンプレート_報告書_日本語版">
  <a:themeElements>
    <a:clrScheme name="newMRI">
      <a:dk1>
        <a:srgbClr val="000000"/>
      </a:dk1>
      <a:lt1>
        <a:srgbClr val="FFFFFF"/>
      </a:lt1>
      <a:dk2>
        <a:srgbClr val="3E5E84"/>
      </a:dk2>
      <a:lt2>
        <a:srgbClr val="E9EDF3"/>
      </a:lt2>
      <a:accent1>
        <a:srgbClr val="96A8C0"/>
      </a:accent1>
      <a:accent2>
        <a:srgbClr val="8AB6C1"/>
      </a:accent2>
      <a:accent3>
        <a:srgbClr val="89B8AA"/>
      </a:accent3>
      <a:accent4>
        <a:srgbClr val="A89FBC"/>
      </a:accent4>
      <a:accent5>
        <a:srgbClr val="C89E28"/>
      </a:accent5>
      <a:accent6>
        <a:srgbClr val="A92C1D"/>
      </a:accent6>
      <a:hlink>
        <a:srgbClr val="3E5E84"/>
      </a:hlink>
      <a:folHlink>
        <a:srgbClr val="D2E8BD"/>
      </a:folHlink>
    </a:clrScheme>
    <a:fontScheme name="MRI_Font">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2">
            <a:lumMod val="40000"/>
            <a:lumOff val="60000"/>
          </a:schemeClr>
        </a:solidFill>
        <a:ln w="9525">
          <a:solidFill>
            <a:schemeClr val="tx1"/>
          </a:solidFill>
        </a:ln>
      </a:spPr>
      <a:bodyPr rot="0" spcFirstLastPara="0" vertOverflow="overflow" horzOverflow="overflow" vert="horz" wrap="square" lIns="0" tIns="0" rIns="0" bIns="0" numCol="1" spcCol="0" rtlCol="0" fromWordArt="0" anchor="t" anchorCtr="0" forceAA="0" compatLnSpc="1">
        <a:prstTxWarp prst="textNoShape">
          <a:avLst/>
        </a:prstTxWarp>
        <a:noAutofit/>
      </a:bodyPr>
      <a:lstStyle>
        <a:defPPr algn="ctr">
          <a:defRPr kumimoji="1"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defRPr>
        </a:defPPr>
      </a:lstStyle>
      <a:style>
        <a:lnRef idx="2">
          <a:schemeClr val="accent1">
            <a:shade val="50000"/>
          </a:schemeClr>
        </a:lnRef>
        <a:fillRef idx="1">
          <a:schemeClr val="accent1"/>
        </a:fillRef>
        <a:effectRef idx="0">
          <a:schemeClr val="accent1"/>
        </a:effectRef>
        <a:fontRef idx="minor">
          <a:schemeClr val="lt1"/>
        </a:fontRef>
      </a:style>
    </a:spDef>
    <a:txDef>
      <a:spPr>
        <a:noFill/>
        <a:ln>
          <a:noFill/>
        </a:ln>
      </a:spPr>
      <a:bodyPr wrap="square" lIns="0" tIns="0" rIns="0" bIns="0" rtlCol="0">
        <a:spAutoFit/>
      </a:bodyPr>
      <a:lstStyle>
        <a:defPPr>
          <a:defRPr kumimoji="1" sz="1200" dirty="0" smtClean="0"/>
        </a:defPPr>
      </a:lstStyle>
    </a:txDef>
  </a:objectDefaults>
  <a:extraClrSchemeLst/>
</a:theme>
</file>

<file path=ppt/theme/theme2.xml><?xml version="1.0" encoding="utf-8"?>
<a:theme xmlns:a="http://schemas.openxmlformats.org/drawingml/2006/main" name="1_標準テンプレート_報告書_日本語版">
  <a:themeElements>
    <a:clrScheme name="newMRI">
      <a:dk1>
        <a:srgbClr val="000000"/>
      </a:dk1>
      <a:lt1>
        <a:srgbClr val="FFFFFF"/>
      </a:lt1>
      <a:dk2>
        <a:srgbClr val="3E5E84"/>
      </a:dk2>
      <a:lt2>
        <a:srgbClr val="E9EDF3"/>
      </a:lt2>
      <a:accent1>
        <a:srgbClr val="96A8C0"/>
      </a:accent1>
      <a:accent2>
        <a:srgbClr val="8AB6C1"/>
      </a:accent2>
      <a:accent3>
        <a:srgbClr val="89B8AA"/>
      </a:accent3>
      <a:accent4>
        <a:srgbClr val="A89FBC"/>
      </a:accent4>
      <a:accent5>
        <a:srgbClr val="C89E28"/>
      </a:accent5>
      <a:accent6>
        <a:srgbClr val="A92C1D"/>
      </a:accent6>
      <a:hlink>
        <a:srgbClr val="3E5E84"/>
      </a:hlink>
      <a:folHlink>
        <a:srgbClr val="D2E8BD"/>
      </a:folHlink>
    </a:clrScheme>
    <a:fontScheme name="MRI_Font">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2">
            <a:lumMod val="40000"/>
            <a:lumOff val="60000"/>
          </a:schemeClr>
        </a:solidFill>
        <a:ln w="9525">
          <a:solidFill>
            <a:schemeClr val="tx1"/>
          </a:solidFill>
        </a:ln>
      </a:spPr>
      <a:bodyPr rot="0" spcFirstLastPara="0" vertOverflow="overflow" horzOverflow="overflow" vert="horz" wrap="square" lIns="0" tIns="0" rIns="0" bIns="0" numCol="1" spcCol="0" rtlCol="0" fromWordArt="0" anchor="ctr" anchorCtr="0" forceAA="0" compatLnSpc="1">
        <a:prstTxWarp prst="textNoShape">
          <a:avLst/>
        </a:prstTxWarp>
        <a:noAutofit/>
      </a:bodyPr>
      <a:lstStyle>
        <a:defPPr algn="ctr">
          <a:defRPr kumimoji="1" sz="1400"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txDef>
      <a:spPr>
        <a:noFill/>
        <a:ln>
          <a:noFill/>
        </a:ln>
      </a:spPr>
      <a:bodyPr wrap="square" lIns="0" tIns="0" rIns="0" bIns="0" rtlCol="0">
        <a:spAutoFit/>
      </a:bodyPr>
      <a:lstStyle>
        <a:defPPr>
          <a:defRPr kumimoji="1" sz="1200" dirty="0" smtClean="0"/>
        </a:defPPr>
      </a:lstStyle>
    </a:txDef>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標準テンプレート_報告書_日本語版</Template>
  <TotalTime>25424</TotalTime>
  <Words>260</Words>
  <Application>Microsoft Office PowerPoint</Application>
  <PresentationFormat>A4 210 x 297 mm</PresentationFormat>
  <Paragraphs>27</Paragraphs>
  <Slides>2</Slides>
  <Notes>2</Notes>
  <HiddenSlides>0</HiddenSlides>
  <MMClips>0</MMClips>
  <ScaleCrop>false</ScaleCrop>
  <HeadingPairs>
    <vt:vector size="6" baseType="variant">
      <vt:variant>
        <vt:lpstr>使用されているフォント</vt:lpstr>
      </vt:variant>
      <vt:variant>
        <vt:i4>5</vt:i4>
      </vt:variant>
      <vt:variant>
        <vt:lpstr>テーマ</vt:lpstr>
      </vt:variant>
      <vt:variant>
        <vt:i4>2</vt:i4>
      </vt:variant>
      <vt:variant>
        <vt:lpstr>スライド タイトル</vt:lpstr>
      </vt:variant>
      <vt:variant>
        <vt:i4>2</vt:i4>
      </vt:variant>
    </vt:vector>
  </HeadingPairs>
  <TitlesOfParts>
    <vt:vector size="9" baseType="lpstr">
      <vt:lpstr>Meiryo UI</vt:lpstr>
      <vt:lpstr>ＭＳ Ｐゴシック</vt:lpstr>
      <vt:lpstr>Arial</vt:lpstr>
      <vt:lpstr>Calibri</vt:lpstr>
      <vt:lpstr>Wingdings</vt:lpstr>
      <vt:lpstr>標準テンプレート_報告書_日本語版</vt:lpstr>
      <vt:lpstr>1_標準テンプレート_報告書_日本語版</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セッション１ ： □□□□□□□□□■□□□□□</dc:title>
  <dc:creator>hiya</dc:creator>
  <dc:description>2012年12月版</dc:description>
  <cp:lastModifiedBy>SIU 富永 順也</cp:lastModifiedBy>
  <cp:revision>2043</cp:revision>
  <cp:lastPrinted>2017-05-17T12:51:02Z</cp:lastPrinted>
  <dcterms:created xsi:type="dcterms:W3CDTF">2013-03-05T05:24:36Z</dcterms:created>
  <dcterms:modified xsi:type="dcterms:W3CDTF">2017-12-15T06:55:58Z</dcterms:modified>
</cp:coreProperties>
</file>