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53" r:id="rId1"/>
  </p:sldMasterIdLst>
  <p:notesMasterIdLst>
    <p:notesMasterId r:id="rId5"/>
  </p:notesMasterIdLst>
  <p:handoutMasterIdLst>
    <p:handoutMasterId r:id="rId6"/>
  </p:handoutMasterIdLst>
  <p:sldIdLst>
    <p:sldId id="300" r:id="rId2"/>
    <p:sldId id="302" r:id="rId3"/>
    <p:sldId id="301" r:id="rId4"/>
  </p:sldIdLst>
  <p:sldSz cx="9906000" cy="6858000" type="A4"/>
  <p:notesSz cx="6807200" cy="9939338"/>
  <p:defaultTextStyle>
    <a:defPPr>
      <a:defRPr lang="ko-KR"/>
    </a:defPPr>
    <a:lvl1pPr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1pPr>
    <a:lvl2pPr marL="336271"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2pPr>
    <a:lvl3pPr marL="672541"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3pPr>
    <a:lvl4pPr marL="1008812"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4pPr>
    <a:lvl5pPr marL="1345082"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5pPr>
    <a:lvl6pPr marL="1681353"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6pPr>
    <a:lvl7pPr marL="2017624"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7pPr>
    <a:lvl8pPr marL="2353894"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8pPr>
    <a:lvl9pPr marL="2690165"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9pPr>
  </p:defaultTextStyle>
  <p:extLst>
    <p:ext uri="{EFAFB233-063F-42B5-8137-9DF3F51BA10A}">
      <p15:sldGuideLst xmlns="" xmlns:p15="http://schemas.microsoft.com/office/powerpoint/2012/main">
        <p15:guide id="1" orient="horz" pos="4180">
          <p15:clr>
            <a:srgbClr val="A4A3A4"/>
          </p15:clr>
        </p15:guide>
        <p15:guide id="2" pos="5984">
          <p15:clr>
            <a:srgbClr val="A4A3A4"/>
          </p15:clr>
        </p15:guide>
      </p15:sldGuideLst>
    </p:ext>
    <p:ext uri="{2D200454-40CA-4A62-9FC3-DE9A4176ACB9}">
      <p15:notesGuideLst xmlns="" xmlns:p15="http://schemas.microsoft.com/office/powerpoint/2012/main">
        <p15:guide id="1" orient="horz" pos="3225">
          <p15:clr>
            <a:srgbClr val="A4A3A4"/>
          </p15:clr>
        </p15:guide>
        <p15:guide id="2" pos="2234">
          <p15:clr>
            <a:srgbClr val="A4A3A4"/>
          </p15:clr>
        </p15:guide>
        <p15:guide id="3" orient="horz" pos="3132">
          <p15:clr>
            <a:srgbClr val="A4A3A4"/>
          </p15:clr>
        </p15:guide>
        <p15:guide id="4" pos="214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336699"/>
    <a:srgbClr val="E2D9B6"/>
    <a:srgbClr val="EAEAEA"/>
    <a:srgbClr val="003366"/>
    <a:srgbClr val="FF9933"/>
    <a:srgbClr val="DDDDDD"/>
    <a:srgbClr val="66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17292A2E-F333-43FB-9621-5CBBE7FDCDCB}" styleName="淡色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淡色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5C22544A-7EE6-4342-B048-85BDC9FD1C3A}" styleName="中間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073A0DAA-6AF3-43AB-8588-CEC1D06C72B9}" styleName="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202B0CA-FC54-4496-8BCA-5EF66A818D29}" styleName="濃色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7E9639D4-E3E2-4D34-9284-5A2195B3D0D7}" styleName="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16DA210-FB5B-4158-B5E0-FEB733F419BA}" styleName="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69012ECD-51FC-41F1-AA8D-1B2483CD663E}" styleName="淡色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C083E6E3-FA7D-4D7B-A595-EF9225AFEA82}" styleName="淡色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793D81CF-94F2-401A-BA57-92F5A7B2D0C5}" styleName="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9D7B26C5-4107-4FEC-AEDC-1716B250A1EF}" styleName="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9DCAF9ED-07DC-4A11-8D7F-57B35C25682E}" styleName="中間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72833802-FEF1-4C79-8D5D-14CF1EAF98D9}" styleName="淡色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85BE263C-DBD7-4A20-BB59-AAB30ACAA65A}" styleName="中間 3 - アクセント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6E25E649-3F16-4E02-A733-19D2CDBF48F0}" styleName="中間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086" autoAdjust="0"/>
    <p:restoredTop sz="99566" autoAdjust="0"/>
  </p:normalViewPr>
  <p:slideViewPr>
    <p:cSldViewPr>
      <p:cViewPr varScale="1">
        <p:scale>
          <a:sx n="86" d="100"/>
          <a:sy n="86" d="100"/>
        </p:scale>
        <p:origin x="-900" y="-78"/>
      </p:cViewPr>
      <p:guideLst>
        <p:guide orient="horz" pos="4201"/>
        <p:guide pos="5984"/>
      </p:guideLst>
    </p:cSldViewPr>
  </p:slideViewPr>
  <p:outlineViewPr>
    <p:cViewPr>
      <p:scale>
        <a:sx n="33" d="100"/>
        <a:sy n="33" d="100"/>
      </p:scale>
      <p:origin x="0" y="43987"/>
    </p:cViewPr>
  </p:outlineViewPr>
  <p:notesTextViewPr>
    <p:cViewPr>
      <p:scale>
        <a:sx n="100" d="100"/>
        <a:sy n="100" d="100"/>
      </p:scale>
      <p:origin x="0" y="0"/>
    </p:cViewPr>
  </p:notesTextViewPr>
  <p:sorterViewPr>
    <p:cViewPr>
      <p:scale>
        <a:sx n="200" d="100"/>
        <a:sy n="200" d="100"/>
      </p:scale>
      <p:origin x="0" y="61400"/>
    </p:cViewPr>
  </p:sorterViewPr>
  <p:notesViewPr>
    <p:cSldViewPr>
      <p:cViewPr varScale="1">
        <p:scale>
          <a:sx n="91" d="100"/>
          <a:sy n="91" d="100"/>
        </p:scale>
        <p:origin x="-2772" y="-102"/>
      </p:cViewPr>
      <p:guideLst>
        <p:guide orient="horz" pos="3225"/>
        <p:guide orient="horz" pos="3132"/>
        <p:guide pos="2234"/>
        <p:guide pos="214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21" name="Rectangle 5"/>
          <p:cNvSpPr>
            <a:spLocks noGrp="1" noChangeArrowheads="1"/>
          </p:cNvSpPr>
          <p:nvPr>
            <p:ph type="sldNum" sz="quarter" idx="3"/>
          </p:nvPr>
        </p:nvSpPr>
        <p:spPr bwMode="auto">
          <a:xfrm>
            <a:off x="3860260" y="9445464"/>
            <a:ext cx="2946945" cy="493880"/>
          </a:xfrm>
          <a:prstGeom prst="rect">
            <a:avLst/>
          </a:prstGeom>
          <a:noFill/>
          <a:ln w="9525">
            <a:noFill/>
            <a:miter lim="800000"/>
            <a:headEnd/>
            <a:tailEnd/>
          </a:ln>
          <a:effectLst/>
        </p:spPr>
        <p:txBody>
          <a:bodyPr vert="horz" wrap="square" lIns="95497" tIns="47751" rIns="95497" bIns="47751" numCol="1" anchor="b" anchorCtr="0" compatLnSpc="1">
            <a:prstTxWarp prst="textNoShape">
              <a:avLst/>
            </a:prstTxWarp>
          </a:bodyPr>
          <a:lstStyle>
            <a:lvl1pPr algn="r" defTabSz="955518">
              <a:defRPr kumimoji="1" sz="1100" smtClean="0">
                <a:latin typeface="ＭＳ Ｐゴシック" pitchFamily="50" charset="-128"/>
                <a:ea typeface="ＭＳ Ｐゴシック" pitchFamily="50" charset="-128"/>
              </a:defRPr>
            </a:lvl1pPr>
          </a:lstStyle>
          <a:p>
            <a:pPr>
              <a:defRPr/>
            </a:pPr>
            <a:fld id="{434E4037-DC3D-481B-8B35-431345498003}" type="slidenum">
              <a:rPr lang="en-US" altLang="ko-KR"/>
              <a:pPr>
                <a:defRPr/>
              </a:pPr>
              <a:t>‹#›</a:t>
            </a:fld>
            <a:endParaRPr lang="en-US" altLang="ko-KR"/>
          </a:p>
        </p:txBody>
      </p:sp>
    </p:spTree>
    <p:extLst>
      <p:ext uri="{BB962C8B-B14F-4D97-AF65-F5344CB8AC3E}">
        <p14:creationId xmlns:p14="http://schemas.microsoft.com/office/powerpoint/2010/main" val="273569616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8370" name="Rectangle 2"/>
          <p:cNvSpPr>
            <a:spLocks noGrp="1" noChangeArrowheads="1"/>
          </p:cNvSpPr>
          <p:nvPr>
            <p:ph type="hdr" sz="quarter"/>
          </p:nvPr>
        </p:nvSpPr>
        <p:spPr bwMode="auto">
          <a:xfrm>
            <a:off x="1" y="3"/>
            <a:ext cx="2946945" cy="493880"/>
          </a:xfrm>
          <a:prstGeom prst="rect">
            <a:avLst/>
          </a:prstGeom>
          <a:noFill/>
          <a:ln w="12700" cap="sq">
            <a:noFill/>
            <a:miter lim="800000"/>
            <a:headEnd type="none" w="sm" len="sm"/>
            <a:tailEnd type="none" w="sm" len="sm"/>
          </a:ln>
          <a:effectLst/>
        </p:spPr>
        <p:txBody>
          <a:bodyPr vert="horz" wrap="none" lIns="95497" tIns="47751" rIns="95497" bIns="47751" numCol="1" anchor="ctr" anchorCtr="0" compatLnSpc="1">
            <a:prstTxWarp prst="textNoShape">
              <a:avLst/>
            </a:prstTxWarp>
          </a:bodyPr>
          <a:lstStyle>
            <a:lvl1pPr algn="l" defTabSz="955518">
              <a:defRPr kumimoji="1" sz="1100" smtClean="0">
                <a:latin typeface="ＭＳ Ｐ明朝" pitchFamily="18" charset="-128"/>
                <a:ea typeface="ＭＳ Ｐ明朝" pitchFamily="18" charset="-128"/>
              </a:defRPr>
            </a:lvl1pPr>
          </a:lstStyle>
          <a:p>
            <a:pPr>
              <a:defRPr/>
            </a:pPr>
            <a:endParaRPr lang="ja-JP" altLang="en-US"/>
          </a:p>
        </p:txBody>
      </p:sp>
      <p:sp>
        <p:nvSpPr>
          <p:cNvPr id="58371" name="Rectangle 3"/>
          <p:cNvSpPr>
            <a:spLocks noGrp="1" noChangeArrowheads="1"/>
          </p:cNvSpPr>
          <p:nvPr>
            <p:ph type="dt" idx="1"/>
          </p:nvPr>
        </p:nvSpPr>
        <p:spPr bwMode="auto">
          <a:xfrm>
            <a:off x="3860260" y="3"/>
            <a:ext cx="2946945" cy="493880"/>
          </a:xfrm>
          <a:prstGeom prst="rect">
            <a:avLst/>
          </a:prstGeom>
          <a:noFill/>
          <a:ln w="12700" cap="sq">
            <a:noFill/>
            <a:miter lim="800000"/>
            <a:headEnd type="none" w="sm" len="sm"/>
            <a:tailEnd type="none" w="sm" len="sm"/>
          </a:ln>
          <a:effectLst/>
        </p:spPr>
        <p:txBody>
          <a:bodyPr vert="horz" wrap="none" lIns="95497" tIns="47751" rIns="95497" bIns="47751" numCol="1" anchor="ctr" anchorCtr="0" compatLnSpc="1">
            <a:prstTxWarp prst="textNoShape">
              <a:avLst/>
            </a:prstTxWarp>
          </a:bodyPr>
          <a:lstStyle>
            <a:lvl1pPr algn="r" defTabSz="955518">
              <a:defRPr kumimoji="1" sz="1100" smtClean="0">
                <a:latin typeface="ＭＳ Ｐ明朝" pitchFamily="18" charset="-128"/>
                <a:ea typeface="ＭＳ Ｐ明朝" pitchFamily="18" charset="-128"/>
              </a:defRPr>
            </a:lvl1pPr>
          </a:lstStyle>
          <a:p>
            <a:pPr>
              <a:defRPr/>
            </a:pPr>
            <a:endParaRPr lang="en-US" altLang="ja-JP"/>
          </a:p>
        </p:txBody>
      </p:sp>
      <p:sp>
        <p:nvSpPr>
          <p:cNvPr id="87044" name="Rectangle 4"/>
          <p:cNvSpPr>
            <a:spLocks noGrp="1" noRot="1" noChangeAspect="1" noChangeArrowheads="1" noTextEdit="1"/>
          </p:cNvSpPr>
          <p:nvPr>
            <p:ph type="sldImg" idx="2"/>
          </p:nvPr>
        </p:nvSpPr>
        <p:spPr bwMode="auto">
          <a:xfrm>
            <a:off x="709613" y="744538"/>
            <a:ext cx="5387975" cy="3730625"/>
          </a:xfrm>
          <a:prstGeom prst="rect">
            <a:avLst/>
          </a:prstGeom>
          <a:noFill/>
          <a:ln w="9525">
            <a:solidFill>
              <a:srgbClr val="000000"/>
            </a:solidFill>
            <a:miter lim="800000"/>
            <a:headEnd/>
            <a:tailEnd/>
          </a:ln>
        </p:spPr>
      </p:sp>
      <p:sp>
        <p:nvSpPr>
          <p:cNvPr id="58373" name="Rectangle 5"/>
          <p:cNvSpPr>
            <a:spLocks noGrp="1" noChangeArrowheads="1"/>
          </p:cNvSpPr>
          <p:nvPr>
            <p:ph type="body" sz="quarter" idx="3"/>
          </p:nvPr>
        </p:nvSpPr>
        <p:spPr bwMode="auto">
          <a:xfrm>
            <a:off x="908745" y="4721192"/>
            <a:ext cx="4989714" cy="4474246"/>
          </a:xfrm>
          <a:prstGeom prst="rect">
            <a:avLst/>
          </a:prstGeom>
          <a:noFill/>
          <a:ln w="12700" cap="sq">
            <a:noFill/>
            <a:miter lim="800000"/>
            <a:headEnd type="none" w="sm" len="sm"/>
            <a:tailEnd type="none" w="sm" len="sm"/>
          </a:ln>
          <a:effectLst/>
        </p:spPr>
        <p:txBody>
          <a:bodyPr vert="horz" wrap="none" lIns="95497" tIns="47751" rIns="95497" bIns="47751" numCol="1" anchor="ctr" anchorCtr="0" compatLnSpc="1">
            <a:prstTxWarp prst="textNoShape">
              <a:avLst/>
            </a:prstTxWarp>
          </a:bodyPr>
          <a:lstStyle/>
          <a:p>
            <a:pPr lvl="0"/>
            <a:r>
              <a:rPr lang="ja-JP" altLang="en-US" noProof="0" smtClean="0"/>
              <a:t>マスター テキストの書式設定</a:t>
            </a:r>
          </a:p>
          <a:p>
            <a:pPr lvl="1"/>
            <a:r>
              <a:rPr lang="ja-JP" altLang="en-US" noProof="0" smtClean="0"/>
              <a:t>第 2 レベル</a:t>
            </a:r>
          </a:p>
          <a:p>
            <a:pPr lvl="2"/>
            <a:r>
              <a:rPr lang="ja-JP" altLang="en-US" noProof="0" smtClean="0"/>
              <a:t>第 3 レベル</a:t>
            </a:r>
          </a:p>
          <a:p>
            <a:pPr lvl="3"/>
            <a:r>
              <a:rPr lang="ja-JP" altLang="en-US" noProof="0" smtClean="0"/>
              <a:t>第 4 レベル</a:t>
            </a:r>
          </a:p>
          <a:p>
            <a:pPr lvl="4"/>
            <a:r>
              <a:rPr lang="ja-JP" altLang="en-US" noProof="0" smtClean="0"/>
              <a:t>第 5 レベル</a:t>
            </a:r>
          </a:p>
        </p:txBody>
      </p:sp>
      <p:sp>
        <p:nvSpPr>
          <p:cNvPr id="58374" name="Rectangle 6"/>
          <p:cNvSpPr>
            <a:spLocks noGrp="1" noChangeArrowheads="1"/>
          </p:cNvSpPr>
          <p:nvPr>
            <p:ph type="ftr" sz="quarter" idx="4"/>
          </p:nvPr>
        </p:nvSpPr>
        <p:spPr bwMode="auto">
          <a:xfrm>
            <a:off x="1" y="9445464"/>
            <a:ext cx="2946945" cy="493880"/>
          </a:xfrm>
          <a:prstGeom prst="rect">
            <a:avLst/>
          </a:prstGeom>
          <a:noFill/>
          <a:ln w="12700" cap="sq">
            <a:noFill/>
            <a:miter lim="800000"/>
            <a:headEnd type="none" w="sm" len="sm"/>
            <a:tailEnd type="none" w="sm" len="sm"/>
          </a:ln>
          <a:effectLst/>
        </p:spPr>
        <p:txBody>
          <a:bodyPr vert="horz" wrap="none" lIns="95497" tIns="47751" rIns="95497" bIns="47751" numCol="1" anchor="b" anchorCtr="0" compatLnSpc="1">
            <a:prstTxWarp prst="textNoShape">
              <a:avLst/>
            </a:prstTxWarp>
          </a:bodyPr>
          <a:lstStyle>
            <a:lvl1pPr algn="l" defTabSz="955518">
              <a:defRPr kumimoji="1" sz="1100" smtClean="0">
                <a:latin typeface="ＭＳ Ｐ明朝" pitchFamily="18" charset="-128"/>
                <a:ea typeface="ＭＳ Ｐ明朝" pitchFamily="18" charset="-128"/>
              </a:defRPr>
            </a:lvl1pPr>
          </a:lstStyle>
          <a:p>
            <a:pPr>
              <a:defRPr/>
            </a:pPr>
            <a:endParaRPr lang="ja-JP" altLang="en-US"/>
          </a:p>
        </p:txBody>
      </p:sp>
      <p:sp>
        <p:nvSpPr>
          <p:cNvPr id="58375" name="Rectangle 7"/>
          <p:cNvSpPr>
            <a:spLocks noGrp="1" noChangeArrowheads="1"/>
          </p:cNvSpPr>
          <p:nvPr>
            <p:ph type="sldNum" sz="quarter" idx="5"/>
          </p:nvPr>
        </p:nvSpPr>
        <p:spPr bwMode="auto">
          <a:xfrm>
            <a:off x="3860260" y="9445464"/>
            <a:ext cx="2946945" cy="493880"/>
          </a:xfrm>
          <a:prstGeom prst="rect">
            <a:avLst/>
          </a:prstGeom>
          <a:noFill/>
          <a:ln w="12700" cap="sq">
            <a:noFill/>
            <a:miter lim="800000"/>
            <a:headEnd type="none" w="sm" len="sm"/>
            <a:tailEnd type="none" w="sm" len="sm"/>
          </a:ln>
          <a:effectLst/>
        </p:spPr>
        <p:txBody>
          <a:bodyPr vert="horz" wrap="none" lIns="95497" tIns="47751" rIns="95497" bIns="47751" numCol="1" anchor="b" anchorCtr="0" compatLnSpc="1">
            <a:prstTxWarp prst="textNoShape">
              <a:avLst/>
            </a:prstTxWarp>
          </a:bodyPr>
          <a:lstStyle>
            <a:lvl1pPr algn="r" defTabSz="955518">
              <a:defRPr kumimoji="1" sz="1100" smtClean="0">
                <a:latin typeface="ＭＳ Ｐ明朝" pitchFamily="18" charset="-128"/>
                <a:ea typeface="ＭＳ Ｐ明朝" pitchFamily="18" charset="-128"/>
              </a:defRPr>
            </a:lvl1pPr>
          </a:lstStyle>
          <a:p>
            <a:pPr>
              <a:defRPr/>
            </a:pPr>
            <a:fld id="{7743D88F-1C60-4A18-8316-3E48C6765859}" type="slidenum">
              <a:rPr lang="en-US" altLang="ja-JP"/>
              <a:pPr>
                <a:defRPr/>
              </a:pPr>
              <a:t>‹#›</a:t>
            </a:fld>
            <a:endParaRPr lang="en-US" altLang="ja-JP"/>
          </a:p>
        </p:txBody>
      </p:sp>
    </p:spTree>
    <p:extLst>
      <p:ext uri="{BB962C8B-B14F-4D97-AF65-F5344CB8AC3E}">
        <p14:creationId xmlns:p14="http://schemas.microsoft.com/office/powerpoint/2010/main" val="442609636"/>
      </p:ext>
    </p:extLst>
  </p:cSld>
  <p:clrMap bg1="lt1" tx1="dk1" bg2="lt2" tx2="dk2" accent1="accent1" accent2="accent2" accent3="accent3" accent4="accent4" accent5="accent5" accent6="accent6" hlink="hlink" folHlink="folHlink"/>
  <p:hf hdr="0" ftr="0" dt="0"/>
  <p:notesStyle>
    <a:lvl1pPr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1pPr>
    <a:lvl2pPr marL="336271"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2pPr>
    <a:lvl3pPr marL="672541"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3pPr>
    <a:lvl4pPr marL="1008812"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4pPr>
    <a:lvl5pPr marL="1345082"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5pPr>
    <a:lvl6pPr marL="1681353" algn="l" defTabSz="672541" rtl="0" eaLnBrk="1" latinLnBrk="0" hangingPunct="1">
      <a:defRPr kumimoji="1" sz="900" kern="1200">
        <a:solidFill>
          <a:schemeClr val="tx1"/>
        </a:solidFill>
        <a:latin typeface="+mn-lt"/>
        <a:ea typeface="+mn-ea"/>
        <a:cs typeface="+mn-cs"/>
      </a:defRPr>
    </a:lvl6pPr>
    <a:lvl7pPr marL="2017624" algn="l" defTabSz="672541" rtl="0" eaLnBrk="1" latinLnBrk="0" hangingPunct="1">
      <a:defRPr kumimoji="1" sz="900" kern="1200">
        <a:solidFill>
          <a:schemeClr val="tx1"/>
        </a:solidFill>
        <a:latin typeface="+mn-lt"/>
        <a:ea typeface="+mn-ea"/>
        <a:cs typeface="+mn-cs"/>
      </a:defRPr>
    </a:lvl7pPr>
    <a:lvl8pPr marL="2353894" algn="l" defTabSz="672541" rtl="0" eaLnBrk="1" latinLnBrk="0" hangingPunct="1">
      <a:defRPr kumimoji="1" sz="900" kern="1200">
        <a:solidFill>
          <a:schemeClr val="tx1"/>
        </a:solidFill>
        <a:latin typeface="+mn-lt"/>
        <a:ea typeface="+mn-ea"/>
        <a:cs typeface="+mn-cs"/>
      </a:defRPr>
    </a:lvl8pPr>
    <a:lvl9pPr marL="2690165" algn="l" defTabSz="672541" rtl="0" eaLnBrk="1" latinLnBrk="0" hangingPunct="1">
      <a:defRPr kumimoji="1" sz="9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タイトル スライド">
    <p:spTree>
      <p:nvGrpSpPr>
        <p:cNvPr id="1" name=""/>
        <p:cNvGrpSpPr/>
        <p:nvPr/>
      </p:nvGrpSpPr>
      <p:grpSpPr>
        <a:xfrm>
          <a:off x="0" y="0"/>
          <a:ext cx="0" cy="0"/>
          <a:chOff x="0" y="0"/>
          <a:chExt cx="0" cy="0"/>
        </a:xfrm>
      </p:grpSpPr>
      <p:sp>
        <p:nvSpPr>
          <p:cNvPr id="1914886" name="Rectangle 6"/>
          <p:cNvSpPr>
            <a:spLocks noGrp="1" noChangeArrowheads="1"/>
          </p:cNvSpPr>
          <p:nvPr>
            <p:ph type="subTitle" sz="quarter" idx="1"/>
          </p:nvPr>
        </p:nvSpPr>
        <p:spPr>
          <a:xfrm>
            <a:off x="2792760" y="5134039"/>
            <a:ext cx="6912767" cy="375677"/>
          </a:xfrm>
          <a:ln w="12700" cap="sq">
            <a:headEnd type="none" w="sm" len="sm"/>
            <a:tailEnd type="none" w="sm" len="sm"/>
          </a:ln>
        </p:spPr>
        <p:txBody>
          <a:bodyPr wrap="square" lIns="67245" rIns="67245" anchorCtr="0">
            <a:noAutofit/>
          </a:bodyPr>
          <a:lstStyle>
            <a:lvl1pPr marL="0" indent="0" algn="l">
              <a:lnSpc>
                <a:spcPct val="100000"/>
              </a:lnSpc>
              <a:spcBef>
                <a:spcPct val="0"/>
              </a:spcBef>
              <a:buFont typeface="平成明朝" pitchFamily="17" charset="-128"/>
              <a:buNone/>
              <a:defRPr sz="2000">
                <a:solidFill>
                  <a:schemeClr val="bg2">
                    <a:lumMod val="50000"/>
                    <a:lumOff val="50000"/>
                  </a:schemeClr>
                </a:solidFill>
                <a:latin typeface="Meiryo UI" panose="020B0604030504040204" pitchFamily="50" charset="-128"/>
                <a:ea typeface="Meiryo UI" panose="020B0604030504040204" pitchFamily="50" charset="-128"/>
                <a:cs typeface="Meiryo UI" panose="020B0604030504040204" pitchFamily="50" charset="-128"/>
              </a:defRPr>
            </a:lvl1pPr>
          </a:lstStyle>
          <a:p>
            <a:r>
              <a:rPr lang="ja-JP" altLang="en-US" smtClean="0"/>
              <a:t>マスター サブタイトルの書式設定</a:t>
            </a:r>
            <a:endParaRPr lang="ja-JP" altLang="en-US" dirty="0"/>
          </a:p>
        </p:txBody>
      </p:sp>
      <p:sp>
        <p:nvSpPr>
          <p:cNvPr id="1914885" name="Rectangle 5"/>
          <p:cNvSpPr>
            <a:spLocks noGrp="1" noChangeArrowheads="1"/>
          </p:cNvSpPr>
          <p:nvPr>
            <p:ph type="ctrTitle" sz="quarter"/>
          </p:nvPr>
        </p:nvSpPr>
        <p:spPr>
          <a:xfrm>
            <a:off x="2792760" y="3084681"/>
            <a:ext cx="6912767" cy="560343"/>
          </a:xfrm>
          <a:ln w="12700" cap="sq">
            <a:headEnd type="none" w="sm" len="sm"/>
            <a:tailEnd type="none" w="sm" len="sm"/>
          </a:ln>
        </p:spPr>
        <p:txBody>
          <a:bodyPr wrap="square" lIns="67245" tIns="33622" rIns="67245" bIns="33622" anchor="b">
            <a:noAutofit/>
          </a:bodyPr>
          <a:lstStyle>
            <a:lvl1pPr algn="l">
              <a:defRPr sz="3200" b="1" i="0">
                <a:solidFill>
                  <a:srgbClr val="404040"/>
                </a:solidFill>
                <a:latin typeface="Meiryo UI" panose="020B0604030504040204" pitchFamily="50" charset="-128"/>
                <a:ea typeface="Meiryo UI" panose="020B0604030504040204" pitchFamily="50" charset="-128"/>
                <a:cs typeface="Meiryo UI" panose="020B0604030504040204" pitchFamily="50" charset="-128"/>
              </a:defRPr>
            </a:lvl1pPr>
          </a:lstStyle>
          <a:p>
            <a:r>
              <a:rPr lang="ja-JP" altLang="en-US" smtClean="0"/>
              <a:t>マスター タイトルの書式設定</a:t>
            </a:r>
            <a:endParaRPr lang="ja-JP" altLang="en-US" dirty="0"/>
          </a:p>
        </p:txBody>
      </p:sp>
      <p:sp>
        <p:nvSpPr>
          <p:cNvPr id="4" name="テキスト ボックス 3"/>
          <p:cNvSpPr txBox="1"/>
          <p:nvPr userDrawn="1"/>
        </p:nvSpPr>
        <p:spPr>
          <a:xfrm>
            <a:off x="2792760" y="2557264"/>
            <a:ext cx="7113240" cy="307777"/>
          </a:xfrm>
          <a:prstGeom prst="rect">
            <a:avLst/>
          </a:prstGeom>
          <a:solidFill>
            <a:schemeClr val="accent2"/>
          </a:solidFill>
          <a:ln>
            <a:solidFill>
              <a:srgbClr val="1F497D"/>
            </a:solidFill>
          </a:ln>
        </p:spPr>
        <p:txBody>
          <a:bodyPr wrap="square" rtlCol="0">
            <a:spAutoFit/>
          </a:bodyPr>
          <a:lstStyle/>
          <a:p>
            <a:pPr algn="l"/>
            <a:endParaRPr kumimoji="1" lang="ja-JP" altLang="en-US" sz="1400" dirty="0" smtClean="0">
              <a:latin typeface="Meiryo UI" panose="020B0604030504040204" pitchFamily="50" charset="-128"/>
              <a:ea typeface="Meiryo UI" panose="020B0604030504040204" pitchFamily="50" charset="-128"/>
              <a:cs typeface="Meiryo UI" panose="020B0604030504040204" pitchFamily="50" charset="-128"/>
            </a:endParaRPr>
          </a:p>
        </p:txBody>
      </p:sp>
      <p:pic>
        <p:nvPicPr>
          <p:cNvPr id="5" name="Picture 2" descr="本法人の設立が承認されました。"/>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0985" y="1968470"/>
            <a:ext cx="2646293" cy="1944216"/>
          </a:xfrm>
          <a:prstGeom prst="rect">
            <a:avLst/>
          </a:prstGeom>
          <a:noFill/>
          <a:extLst>
            <a:ext uri="{909E8E84-426E-40DD-AFC4-6F175D3DCCD1}">
              <a14:hiddenFill xmlns:a14="http://schemas.microsoft.com/office/drawing/2010/main">
                <a:solidFill>
                  <a:srgbClr val="FFFFFF"/>
                </a:solidFill>
              </a14:hiddenFill>
            </a:ext>
          </a:extLst>
        </p:spPr>
      </p:pic>
      <p:sp>
        <p:nvSpPr>
          <p:cNvPr id="7" name="テキスト プレースホルダー 6"/>
          <p:cNvSpPr>
            <a:spLocks noGrp="1"/>
          </p:cNvSpPr>
          <p:nvPr>
            <p:ph type="body" sz="quarter" idx="10"/>
          </p:nvPr>
        </p:nvSpPr>
        <p:spPr>
          <a:xfrm>
            <a:off x="2792760" y="2557264"/>
            <a:ext cx="7113240" cy="383314"/>
          </a:xfrm>
        </p:spPr>
        <p:txBody>
          <a:bodyPr anchor="ctr" anchorCtr="0">
            <a:noAutofit/>
          </a:bodyPr>
          <a:lstStyle>
            <a:lvl1pPr marL="0" indent="0">
              <a:buNone/>
              <a:defRPr b="1">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dirty="0" smtClean="0"/>
              <a:t>マスター テキストの書式設定</a:t>
            </a:r>
          </a:p>
        </p:txBody>
      </p:sp>
      <p:sp>
        <p:nvSpPr>
          <p:cNvPr id="11" name="Rectangle 6"/>
          <p:cNvSpPr txBox="1">
            <a:spLocks noChangeArrowheads="1"/>
          </p:cNvSpPr>
          <p:nvPr userDrawn="1"/>
        </p:nvSpPr>
        <p:spPr bwMode="auto">
          <a:xfrm>
            <a:off x="2798084" y="5707166"/>
            <a:ext cx="6912767" cy="314122"/>
          </a:xfrm>
          <a:prstGeom prst="rect">
            <a:avLst/>
          </a:prstGeom>
          <a:noFill/>
          <a:ln w="12700" cap="sq">
            <a:noFill/>
            <a:miter lim="800000"/>
            <a:headEnd type="none" w="sm" len="sm"/>
            <a:tailEnd type="none" w="sm" len="sm"/>
          </a:ln>
        </p:spPr>
        <p:txBody>
          <a:bodyPr vert="horz" wrap="square" lIns="67245" tIns="33622" rIns="67245" bIns="33622" numCol="1" anchor="t" anchorCtr="0" compatLnSpc="1">
            <a:prstTxWarp prst="textNoShape">
              <a:avLst/>
            </a:prstTxWarp>
            <a:noAutofit/>
          </a:bodyPr>
          <a:lstStyle>
            <a:lvl1pPr marL="0" indent="0" algn="l" defTabSz="972616" rtl="0" eaLnBrk="1" fontAlgn="base" hangingPunct="1">
              <a:lnSpc>
                <a:spcPct val="100000"/>
              </a:lnSpc>
              <a:spcBef>
                <a:spcPct val="0"/>
              </a:spcBef>
              <a:spcAft>
                <a:spcPct val="0"/>
              </a:spcAft>
              <a:buClr>
                <a:schemeClr val="accent2"/>
              </a:buClr>
              <a:buFont typeface="平成明朝" pitchFamily="17" charset="-128"/>
              <a:buNone/>
              <a:tabLst>
                <a:tab pos="775291" algn="l"/>
              </a:tabLst>
              <a:defRPr kumimoji="1" sz="2400" b="0" i="0" baseline="0">
                <a:solidFill>
                  <a:schemeClr val="bg2">
                    <a:lumMod val="50000"/>
                    <a:lumOff val="50000"/>
                  </a:schemeClr>
                </a:solidFill>
                <a:latin typeface="メイリオ" panose="020B0604030504040204" pitchFamily="50" charset="-128"/>
                <a:ea typeface="メイリオ" panose="020B0604030504040204" pitchFamily="50" charset="-128"/>
                <a:cs typeface="メイリオ" pitchFamily="50" charset="-128"/>
              </a:defRPr>
            </a:lvl1pPr>
            <a:lvl2pPr marL="533400" indent="-177800" algn="l" defTabSz="972616" rtl="0" eaLnBrk="1" fontAlgn="base" hangingPunct="1">
              <a:spcBef>
                <a:spcPct val="35000"/>
              </a:spcBef>
              <a:spcAft>
                <a:spcPct val="0"/>
              </a:spcAft>
              <a:buClr>
                <a:schemeClr val="bg1"/>
              </a:buClr>
              <a:buSzPct val="75000"/>
              <a:buFont typeface="ヒラギノ角ゴ ProN W3"/>
              <a:buChar char="▶"/>
              <a:tabLst>
                <a:tab pos="533400" algn="l"/>
              </a:tabLst>
              <a:defRPr kumimoji="1" sz="1800" baseline="0">
                <a:solidFill>
                  <a:srgbClr val="464646"/>
                </a:solidFill>
                <a:latin typeface="メイリオ" pitchFamily="50" charset="-128"/>
                <a:ea typeface="メイリオ" pitchFamily="50" charset="-128"/>
                <a:cs typeface="メイリオ" pitchFamily="50" charset="-128"/>
              </a:defRPr>
            </a:lvl2pPr>
            <a:lvl3pPr marL="622300" indent="-88900" algn="l" defTabSz="972616" rtl="0" eaLnBrk="1" fontAlgn="base" hangingPunct="1">
              <a:spcBef>
                <a:spcPct val="20000"/>
              </a:spcBef>
              <a:spcAft>
                <a:spcPct val="0"/>
              </a:spcAft>
              <a:buClr>
                <a:schemeClr val="bg2"/>
              </a:buClr>
              <a:buFont typeface="Wingdings" charset="2"/>
              <a:buChar char=""/>
              <a:tabLst>
                <a:tab pos="622300" algn="l"/>
              </a:tabLst>
              <a:defRPr kumimoji="1" sz="1500" baseline="0">
                <a:solidFill>
                  <a:srgbClr val="464646"/>
                </a:solidFill>
                <a:latin typeface="メイリオ" pitchFamily="50" charset="-128"/>
                <a:ea typeface="メイリオ" pitchFamily="50" charset="-128"/>
                <a:cs typeface="メイリオ" pitchFamily="50" charset="-128"/>
              </a:defRPr>
            </a:lvl3pPr>
            <a:lvl4pPr marL="923925" indent="-200025" algn="l" defTabSz="972616" rtl="0" eaLnBrk="1" fontAlgn="base" hangingPunct="1">
              <a:spcBef>
                <a:spcPct val="20000"/>
              </a:spcBef>
              <a:spcAft>
                <a:spcPct val="0"/>
              </a:spcAft>
              <a:buClr>
                <a:schemeClr val="accent3"/>
              </a:buClr>
              <a:buFont typeface="Wingdings" charset="2"/>
              <a:buChar char="u"/>
              <a:tabLst>
                <a:tab pos="924744" algn="l"/>
              </a:tabLst>
              <a:defRPr kumimoji="1" sz="1300" baseline="0">
                <a:solidFill>
                  <a:srgbClr val="464646"/>
                </a:solidFill>
                <a:latin typeface="メイリオ" pitchFamily="50" charset="-128"/>
                <a:ea typeface="メイリオ" pitchFamily="50" charset="-128"/>
                <a:cs typeface="メイリオ" pitchFamily="50" charset="-128"/>
              </a:defRPr>
            </a:lvl4pPr>
            <a:lvl5pPr marL="990130" indent="0" algn="l" defTabSz="972616" rtl="0" eaLnBrk="1" fontAlgn="base" hangingPunct="1">
              <a:spcBef>
                <a:spcPct val="20000"/>
              </a:spcBef>
              <a:spcAft>
                <a:spcPct val="0"/>
              </a:spcAft>
              <a:buClr>
                <a:schemeClr val="tx1"/>
              </a:buClr>
              <a:tabLst>
                <a:tab pos="990130" algn="l"/>
              </a:tabLst>
              <a:defRPr kumimoji="1" sz="1200" baseline="0">
                <a:solidFill>
                  <a:srgbClr val="464646"/>
                </a:solidFill>
                <a:latin typeface="メイリオ" pitchFamily="50" charset="-128"/>
                <a:ea typeface="メイリオ" pitchFamily="50" charset="-128"/>
                <a:cs typeface="メイリオ" pitchFamily="50" charset="-128"/>
              </a:defRPr>
            </a:lvl5pPr>
            <a:lvl6pPr marL="2322369"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6pPr>
            <a:lvl7pPr marL="265864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7pPr>
            <a:lvl8pPr marL="299491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8pPr>
            <a:lvl9pPr marL="3331181"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9pPr>
          </a:lstStyle>
          <a:p>
            <a:pPr algn="r" latinLnBrk="0"/>
            <a:r>
              <a:rPr lang="ja-JP" altLang="en-US" sz="1600" kern="0" dirty="0" smtClean="0">
                <a:latin typeface="Meiryo UI" panose="020B0604030504040204" pitchFamily="50" charset="-128"/>
                <a:ea typeface="Meiryo UI" panose="020B0604030504040204" pitchFamily="50" charset="-128"/>
                <a:cs typeface="Meiryo UI" panose="020B0604030504040204" pitchFamily="50" charset="-128"/>
              </a:rPr>
              <a:t>一般社団法人オープン＆ビッグデータ活用・地方創生推進機構</a:t>
            </a:r>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87642" y="304801"/>
            <a:ext cx="9134339" cy="459903"/>
          </a:xfrm>
        </p:spPr>
        <p:txBody>
          <a:bodyPr/>
          <a:lstStyle>
            <a:lvl1pPr>
              <a:defRPr baseline="0">
                <a:solidFill>
                  <a:schemeClr val="bg2">
                    <a:lumMod val="75000"/>
                    <a:lumOff val="25000"/>
                  </a:schemeClr>
                </a:solidFill>
                <a:latin typeface="Calibri" pitchFamily="34" charset="0"/>
              </a:defRPr>
            </a:lvl1pPr>
          </a:lstStyle>
          <a:p>
            <a:r>
              <a:rPr lang="ja-JP" altLang="en-US" smtClean="0"/>
              <a:t>マスター タイトルの書式設定</a:t>
            </a:r>
            <a:endParaRPr lang="ja-JP" altLang="en-US" dirty="0"/>
          </a:p>
        </p:txBody>
      </p:sp>
      <p:sp>
        <p:nvSpPr>
          <p:cNvPr id="3" name="コンテンツ プレースホルダ 2"/>
          <p:cNvSpPr>
            <a:spLocks noGrp="1"/>
          </p:cNvSpPr>
          <p:nvPr>
            <p:ph idx="1"/>
          </p:nvPr>
        </p:nvSpPr>
        <p:spPr/>
        <p:txBody>
          <a:bodyPr anchor="t" anchorCtr="0"/>
          <a:lstStyle>
            <a:lvl1pPr>
              <a:defRPr sz="1600" b="1"/>
            </a:lvl1pPr>
            <a:lvl2pPr>
              <a:defRPr sz="1400"/>
            </a:lvl2pPr>
            <a:lvl3pPr>
              <a:defRPr sz="1200"/>
            </a:lvl3pPr>
            <a:lvl4pPr>
              <a:defRPr sz="1200"/>
            </a:lvl4pPr>
            <a:lvl5pPr>
              <a:defRPr sz="1200"/>
            </a:lvl5pPr>
          </a:lstStyle>
          <a:p>
            <a:pPr lvl="0"/>
            <a:r>
              <a:rPr lang="ja-JP" altLang="en-US" dirty="0" smtClean="0"/>
              <a:t>マスター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ja-JP" altLang="en-US" dirty="0"/>
          </a:p>
        </p:txBody>
      </p:sp>
      <p:sp>
        <p:nvSpPr>
          <p:cNvPr id="4" name="Rectangle 5"/>
          <p:cNvSpPr>
            <a:spLocks noGrp="1" noChangeArrowheads="1"/>
          </p:cNvSpPr>
          <p:nvPr>
            <p:ph type="sldNum" sz="quarter" idx="10"/>
          </p:nvPr>
        </p:nvSpPr>
        <p:spPr>
          <a:ln/>
        </p:spPr>
        <p:txBody>
          <a:bodyPr/>
          <a:lstStyle>
            <a:lvl1pPr>
              <a:defRPr/>
            </a:lvl1pPr>
          </a:lstStyle>
          <a:p>
            <a:fld id="{19168A96-8FC6-49A7-AAFF-8891F4FD4FE2}"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2112708" y="2225443"/>
            <a:ext cx="7090465" cy="1913424"/>
          </a:xfrm>
        </p:spPr>
        <p:txBody>
          <a:bodyPr>
            <a:normAutofit/>
          </a:bodyPr>
          <a:lstStyle>
            <a:lvl1pPr algn="l">
              <a:defRPr sz="3200" b="1" cap="none">
                <a:solidFill>
                  <a:schemeClr val="bg2">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defRPr>
            </a:lvl1pPr>
          </a:lstStyle>
          <a:p>
            <a:r>
              <a:rPr lang="ja-JP" altLang="en-US" smtClean="0"/>
              <a:t>マスター タイトルの書式設定</a:t>
            </a:r>
            <a:endParaRPr lang="ja-JP" altLang="en-US" dirty="0"/>
          </a:p>
        </p:txBody>
      </p:sp>
      <p:sp>
        <p:nvSpPr>
          <p:cNvPr id="4" name="Rectangle 5"/>
          <p:cNvSpPr>
            <a:spLocks noGrp="1" noChangeArrowheads="1"/>
          </p:cNvSpPr>
          <p:nvPr>
            <p:ph type="sldNum" sz="quarter" idx="10"/>
          </p:nvPr>
        </p:nvSpPr>
        <p:spPr>
          <a:ln/>
        </p:spPr>
        <p:txBody>
          <a:bodyPr/>
          <a:lstStyle>
            <a:lvl1pPr>
              <a:defRPr/>
            </a:lvl1pPr>
          </a:lstStyle>
          <a:p>
            <a:fld id="{32A7F7E3-2EA5-4E0E-99DF-9D27F789031C}" type="slidenum">
              <a:rPr lang="ja-JP" altLang="en-US"/>
              <a:pPr/>
              <a:t>‹#›</a:t>
            </a:fld>
            <a:endParaRPr lang="en-US" altLang="ja-JP"/>
          </a:p>
        </p:txBody>
      </p:sp>
      <p:sp>
        <p:nvSpPr>
          <p:cNvPr id="5" name="正方形/長方形 4"/>
          <p:cNvSpPr/>
          <p:nvPr userDrawn="1"/>
        </p:nvSpPr>
        <p:spPr bwMode="auto">
          <a:xfrm>
            <a:off x="0" y="0"/>
            <a:ext cx="9906000" cy="1128884"/>
          </a:xfrm>
          <a:prstGeom prst="rect">
            <a:avLst/>
          </a:prstGeom>
          <a:solidFill>
            <a:srgbClr val="FFFFFF"/>
          </a:solidFill>
          <a:ln w="38100" cap="sq" cmpd="sng" algn="ctr">
            <a:solidFill>
              <a:schemeClr val="tx1"/>
            </a:solidFill>
            <a:prstDash val="solid"/>
            <a:round/>
            <a:headEnd type="none" w="sm" len="sm"/>
            <a:tailEnd type="none" w="sm" len="sm"/>
          </a:ln>
          <a:effectLst/>
        </p:spPr>
        <p:txBody>
          <a:bodyPr vert="horz" wrap="none" lIns="67254" tIns="33627" rIns="67254" bIns="33627" numCol="1" rtlCol="0" anchor="ctr" anchorCtr="0" compatLnSpc="1">
            <a:prstTxWarp prst="textNoShape">
              <a:avLst/>
            </a:prstTxWarp>
          </a:bodyPr>
          <a:lstStyle/>
          <a:p>
            <a:pPr marL="0" marR="0" indent="0" algn="ctr" defTabSz="672541" rtl="0" eaLnBrk="1" fontAlgn="base" latinLnBrk="1" hangingPunct="1">
              <a:lnSpc>
                <a:spcPct val="100000"/>
              </a:lnSpc>
              <a:spcBef>
                <a:spcPct val="0"/>
              </a:spcBef>
              <a:spcAft>
                <a:spcPct val="0"/>
              </a:spcAft>
              <a:buClrTx/>
              <a:buSzTx/>
              <a:buFontTx/>
              <a:buNone/>
              <a:tabLst/>
            </a:pPr>
            <a:endParaRPr kumimoji="0" lang="ja-JP" altLang="en-US" sz="18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11" name="正方形/長方形 10"/>
          <p:cNvSpPr/>
          <p:nvPr userDrawn="1"/>
        </p:nvSpPr>
        <p:spPr bwMode="auto">
          <a:xfrm>
            <a:off x="1752600" y="2198705"/>
            <a:ext cx="154210" cy="3744895"/>
          </a:xfrm>
          <a:prstGeom prst="rect">
            <a:avLst/>
          </a:prstGeom>
          <a:solidFill>
            <a:schemeClr val="accent2"/>
          </a:solidFill>
          <a:ln w="38100" cap="sq" cmpd="sng" algn="ctr">
            <a:solidFill>
              <a:schemeClr val="accent2"/>
            </a:solidFill>
            <a:prstDash val="solid"/>
            <a:round/>
            <a:headEnd type="none" w="sm" len="sm"/>
            <a:tailEnd type="none" w="sm" len="sm"/>
          </a:ln>
          <a:effectLst/>
        </p:spPr>
        <p:txBody>
          <a:bodyPr vert="horz" wrap="none" lIns="67254" tIns="33627" rIns="67254" bIns="33627" numCol="1" rtlCol="0" anchor="ctr" anchorCtr="0" compatLnSpc="1">
            <a:prstTxWarp prst="textNoShape">
              <a:avLst/>
            </a:prstTxWarp>
          </a:bodyPr>
          <a:lstStyle/>
          <a:p>
            <a:pPr marL="0" marR="0" indent="0" algn="ctr" defTabSz="672541" rtl="0" eaLnBrk="1" fontAlgn="base" latinLnBrk="1" hangingPunct="1">
              <a:lnSpc>
                <a:spcPct val="100000"/>
              </a:lnSpc>
              <a:spcBef>
                <a:spcPct val="0"/>
              </a:spcBef>
              <a:spcAft>
                <a:spcPct val="0"/>
              </a:spcAft>
              <a:buClrTx/>
              <a:buSzTx/>
              <a:buFontTx/>
              <a:buNone/>
              <a:tabLst/>
            </a:pPr>
            <a:endParaRPr kumimoji="0" lang="ja-JP" altLang="en-US" sz="18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_横">
    <p:spTree>
      <p:nvGrpSpPr>
        <p:cNvPr id="1" name=""/>
        <p:cNvGrpSpPr/>
        <p:nvPr/>
      </p:nvGrpSpPr>
      <p:grpSpPr>
        <a:xfrm>
          <a:off x="0" y="0"/>
          <a:ext cx="0" cy="0"/>
          <a:chOff x="0" y="0"/>
          <a:chExt cx="0" cy="0"/>
        </a:xfrm>
      </p:grpSpPr>
      <p:sp>
        <p:nvSpPr>
          <p:cNvPr id="2" name="タイトル 1"/>
          <p:cNvSpPr>
            <a:spLocks noGrp="1"/>
          </p:cNvSpPr>
          <p:nvPr>
            <p:ph type="title"/>
          </p:nvPr>
        </p:nvSpPr>
        <p:spPr>
          <a:xfrm>
            <a:off x="387642" y="304801"/>
            <a:ext cx="9134339" cy="459903"/>
          </a:xfrm>
        </p:spPr>
        <p:txBody>
          <a:bodyPr/>
          <a:lstStyle/>
          <a:p>
            <a:r>
              <a:rPr lang="ja-JP" altLang="en-US" smtClean="0"/>
              <a:t>マスター タイトルの書式設定</a:t>
            </a:r>
            <a:endParaRPr lang="ja-JP" altLang="en-US" dirty="0"/>
          </a:p>
        </p:txBody>
      </p:sp>
      <p:sp>
        <p:nvSpPr>
          <p:cNvPr id="3" name="コンテンツ プレースホルダ 2"/>
          <p:cNvSpPr>
            <a:spLocks noGrp="1"/>
          </p:cNvSpPr>
          <p:nvPr>
            <p:ph sz="half" idx="1"/>
          </p:nvPr>
        </p:nvSpPr>
        <p:spPr>
          <a:xfrm>
            <a:off x="351414" y="1052736"/>
            <a:ext cx="4515242" cy="5358393"/>
          </a:xfrm>
        </p:spPr>
        <p:txBody>
          <a:bodyPr/>
          <a:lstStyle>
            <a:lvl1pPr>
              <a:defRPr sz="1600" b="1">
                <a:latin typeface="Meiryo UI" panose="020B0604030504040204" pitchFamily="50" charset="-128"/>
                <a:ea typeface="Meiryo UI" panose="020B0604030504040204" pitchFamily="50" charset="-128"/>
                <a:cs typeface="Meiryo UI" panose="020B0604030504040204" pitchFamily="50" charset="-128"/>
              </a:defRPr>
            </a:lvl1pPr>
            <a:lvl2pPr>
              <a:defRPr sz="1400">
                <a:latin typeface="Meiryo UI" panose="020B0604030504040204" pitchFamily="50" charset="-128"/>
                <a:ea typeface="Meiryo UI" panose="020B0604030504040204" pitchFamily="50" charset="-128"/>
                <a:cs typeface="Meiryo UI" panose="020B0604030504040204" pitchFamily="50" charset="-128"/>
              </a:defRPr>
            </a:lvl2pPr>
            <a:lvl3pPr>
              <a:defRPr sz="1200"/>
            </a:lvl3pPr>
            <a:lvl4pPr>
              <a:defRPr sz="1200"/>
            </a:lvl4pPr>
            <a:lvl5pPr>
              <a:defRPr sz="1200"/>
            </a:lvl5pPr>
            <a:lvl6pPr>
              <a:defRPr sz="1300"/>
            </a:lvl6pPr>
            <a:lvl7pPr>
              <a:defRPr sz="1300"/>
            </a:lvl7pPr>
            <a:lvl8pPr>
              <a:defRPr sz="1300"/>
            </a:lvl8pPr>
            <a:lvl9pPr>
              <a:defRPr sz="1300"/>
            </a:lvl9pPr>
          </a:lstStyle>
          <a:p>
            <a:pPr lvl="0"/>
            <a:r>
              <a:rPr lang="ja-JP" altLang="en-US" dirty="0" smtClean="0"/>
              <a:t>マスター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ja-JP" altLang="en-US" dirty="0"/>
          </a:p>
        </p:txBody>
      </p:sp>
      <p:sp>
        <p:nvSpPr>
          <p:cNvPr id="4" name="コンテンツ プレースホルダ 3"/>
          <p:cNvSpPr>
            <a:spLocks noGrp="1"/>
          </p:cNvSpPr>
          <p:nvPr>
            <p:ph sz="half" idx="2"/>
          </p:nvPr>
        </p:nvSpPr>
        <p:spPr>
          <a:xfrm>
            <a:off x="4982586" y="1052736"/>
            <a:ext cx="4515243" cy="5358393"/>
          </a:xfrm>
        </p:spPr>
        <p:txBody>
          <a:bodyPr/>
          <a:lstStyle>
            <a:lvl1pPr>
              <a:defRPr sz="1600" b="1"/>
            </a:lvl1pPr>
            <a:lvl2pPr>
              <a:defRPr sz="1400"/>
            </a:lvl2pPr>
            <a:lvl3pPr>
              <a:defRPr sz="1200"/>
            </a:lvl3pPr>
            <a:lvl4pPr>
              <a:defRPr sz="1200"/>
            </a:lvl4pPr>
            <a:lvl5pPr>
              <a:defRPr sz="1200"/>
            </a:lvl5pPr>
            <a:lvl6pPr>
              <a:defRPr sz="1300"/>
            </a:lvl6pPr>
            <a:lvl7pPr>
              <a:defRPr sz="1300"/>
            </a:lvl7pPr>
            <a:lvl8pPr>
              <a:defRPr sz="1300"/>
            </a:lvl8pPr>
            <a:lvl9pPr>
              <a:defRPr sz="1300"/>
            </a:lvl9pPr>
          </a:lstStyle>
          <a:p>
            <a:pPr lvl="0"/>
            <a:r>
              <a:rPr lang="ja-JP" altLang="en-US" dirty="0" smtClean="0"/>
              <a:t>マスター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ja-JP" altLang="en-US" dirty="0"/>
          </a:p>
        </p:txBody>
      </p:sp>
      <p:sp>
        <p:nvSpPr>
          <p:cNvPr id="5" name="Rectangle 5"/>
          <p:cNvSpPr>
            <a:spLocks noGrp="1" noChangeArrowheads="1"/>
          </p:cNvSpPr>
          <p:nvPr>
            <p:ph type="sldNum" sz="quarter" idx="10"/>
          </p:nvPr>
        </p:nvSpPr>
        <p:spPr>
          <a:ln/>
        </p:spPr>
        <p:txBody>
          <a:bodyPr/>
          <a:lstStyle>
            <a:lvl1pPr>
              <a:defRPr/>
            </a:lvl1pPr>
          </a:lstStyle>
          <a:p>
            <a:fld id="{276C6A59-D97A-40CC-8D04-C7788F30EB56}"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2 つのコンテンツ_縦">
    <p:spTree>
      <p:nvGrpSpPr>
        <p:cNvPr id="1" name=""/>
        <p:cNvGrpSpPr/>
        <p:nvPr/>
      </p:nvGrpSpPr>
      <p:grpSpPr>
        <a:xfrm>
          <a:off x="0" y="0"/>
          <a:ext cx="0" cy="0"/>
          <a:chOff x="0" y="0"/>
          <a:chExt cx="0" cy="0"/>
        </a:xfrm>
      </p:grpSpPr>
      <p:sp>
        <p:nvSpPr>
          <p:cNvPr id="2" name="タイトル 1"/>
          <p:cNvSpPr>
            <a:spLocks noGrp="1"/>
          </p:cNvSpPr>
          <p:nvPr>
            <p:ph type="title"/>
          </p:nvPr>
        </p:nvSpPr>
        <p:spPr>
          <a:xfrm>
            <a:off x="387642" y="304801"/>
            <a:ext cx="9134339" cy="459903"/>
          </a:xfrm>
        </p:spPr>
        <p:txBody>
          <a:bodyPr/>
          <a:lstStyle/>
          <a:p>
            <a:r>
              <a:rPr lang="ja-JP" altLang="en-US" dirty="0" smtClean="0"/>
              <a:t>マスター タイトルの書式設定</a:t>
            </a:r>
            <a:endParaRPr lang="ja-JP" altLang="en-US" dirty="0"/>
          </a:p>
        </p:txBody>
      </p:sp>
      <p:sp>
        <p:nvSpPr>
          <p:cNvPr id="3" name="コンテンツ プレースホルダ 2"/>
          <p:cNvSpPr>
            <a:spLocks noGrp="1"/>
          </p:cNvSpPr>
          <p:nvPr>
            <p:ph sz="half" idx="1"/>
          </p:nvPr>
        </p:nvSpPr>
        <p:spPr>
          <a:xfrm>
            <a:off x="315789" y="980728"/>
            <a:ext cx="9183247" cy="2676872"/>
          </a:xfrm>
        </p:spPr>
        <p:txBody>
          <a:bodyPr/>
          <a:lstStyle>
            <a:lvl1pPr>
              <a:defRPr sz="1600" b="1"/>
            </a:lvl1pPr>
            <a:lvl2pPr>
              <a:defRPr sz="1400"/>
            </a:lvl2pPr>
            <a:lvl3pPr>
              <a:defRPr sz="1200"/>
            </a:lvl3pPr>
            <a:lvl4pPr>
              <a:defRPr sz="1200"/>
            </a:lvl4pPr>
            <a:lvl5pPr>
              <a:defRPr sz="1200"/>
            </a:lvl5pPr>
            <a:lvl6pPr>
              <a:defRPr sz="1300"/>
            </a:lvl6pPr>
            <a:lvl7pPr>
              <a:defRPr sz="1300"/>
            </a:lvl7pPr>
            <a:lvl8pPr>
              <a:defRPr sz="1300"/>
            </a:lvl8pPr>
            <a:lvl9pPr>
              <a:defRPr sz="1300"/>
            </a:lvl9pPr>
          </a:lstStyle>
          <a:p>
            <a:pPr lvl="0"/>
            <a:r>
              <a:rPr lang="ja-JP" altLang="en-US" dirty="0" smtClean="0"/>
              <a:t>マスター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ja-JP" altLang="en-US" dirty="0"/>
          </a:p>
        </p:txBody>
      </p:sp>
      <p:sp>
        <p:nvSpPr>
          <p:cNvPr id="4" name="コンテンツ プレースホルダ 3"/>
          <p:cNvSpPr>
            <a:spLocks noGrp="1"/>
          </p:cNvSpPr>
          <p:nvPr>
            <p:ph sz="half" idx="2"/>
          </p:nvPr>
        </p:nvSpPr>
        <p:spPr>
          <a:xfrm>
            <a:off x="315789" y="3810001"/>
            <a:ext cx="9182040" cy="2601128"/>
          </a:xfrm>
        </p:spPr>
        <p:txBody>
          <a:bodyPr/>
          <a:lstStyle>
            <a:lvl1pPr>
              <a:defRPr sz="1600" b="1"/>
            </a:lvl1pPr>
            <a:lvl2pPr>
              <a:defRPr sz="1400"/>
            </a:lvl2pPr>
            <a:lvl3pPr>
              <a:defRPr sz="1200"/>
            </a:lvl3pPr>
            <a:lvl4pPr>
              <a:defRPr sz="1200"/>
            </a:lvl4pPr>
            <a:lvl5pPr>
              <a:defRPr sz="1200"/>
            </a:lvl5pPr>
            <a:lvl6pPr>
              <a:defRPr sz="1300"/>
            </a:lvl6pPr>
            <a:lvl7pPr>
              <a:defRPr sz="1300"/>
            </a:lvl7pPr>
            <a:lvl8pPr>
              <a:defRPr sz="1300"/>
            </a:lvl8pPr>
            <a:lvl9pPr>
              <a:defRPr sz="1300"/>
            </a:lvl9pPr>
          </a:lstStyle>
          <a:p>
            <a:pPr lvl="0"/>
            <a:r>
              <a:rPr lang="ja-JP" altLang="en-US" dirty="0" smtClean="0"/>
              <a:t>マスター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ja-JP" altLang="en-US" dirty="0"/>
          </a:p>
        </p:txBody>
      </p:sp>
      <p:sp>
        <p:nvSpPr>
          <p:cNvPr id="5" name="Rectangle 5"/>
          <p:cNvSpPr>
            <a:spLocks noGrp="1" noChangeArrowheads="1"/>
          </p:cNvSpPr>
          <p:nvPr>
            <p:ph type="sldNum" sz="quarter" idx="10"/>
          </p:nvPr>
        </p:nvSpPr>
        <p:spPr>
          <a:ln/>
        </p:spPr>
        <p:txBody>
          <a:bodyPr/>
          <a:lstStyle>
            <a:lvl1pPr>
              <a:defRPr/>
            </a:lvl1pPr>
          </a:lstStyle>
          <a:p>
            <a:fld id="{276C6A59-D97A-40CC-8D04-C7788F30EB56}"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Rectangle 5"/>
          <p:cNvSpPr>
            <a:spLocks noGrp="1" noChangeArrowheads="1"/>
          </p:cNvSpPr>
          <p:nvPr>
            <p:ph type="sldNum" sz="quarter" idx="10"/>
          </p:nvPr>
        </p:nvSpPr>
        <p:spPr>
          <a:ln/>
        </p:spPr>
        <p:txBody>
          <a:bodyPr/>
          <a:lstStyle>
            <a:lvl1pPr>
              <a:defRPr/>
            </a:lvl1pPr>
          </a:lstStyle>
          <a:p>
            <a:fld id="{889EB0C9-E24B-463D-BB62-FF98DEA61778}"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5"/>
          <p:cNvSpPr>
            <a:spLocks noGrp="1" noChangeArrowheads="1"/>
          </p:cNvSpPr>
          <p:nvPr>
            <p:ph type="sldNum" sz="quarter" idx="10"/>
          </p:nvPr>
        </p:nvSpPr>
        <p:spPr>
          <a:ln/>
        </p:spPr>
        <p:txBody>
          <a:bodyPr/>
          <a:lstStyle>
            <a:lvl1pPr>
              <a:defRPr/>
            </a:lvl1pPr>
          </a:lstStyle>
          <a:p>
            <a:fld id="{93D94DB2-09C9-4810-9F23-4FAAE8E978D7}"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最後のページ">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0"/>
          </p:nvPr>
        </p:nvSpPr>
        <p:spPr/>
        <p:txBody>
          <a:bodyPr/>
          <a:lstStyle/>
          <a:p>
            <a:fld id="{4AB2DD74-10E0-4AB2-B6D0-27B412D7252C}" type="slidenum">
              <a:rPr lang="ja-JP" altLang="en-US" smtClean="0"/>
              <a:pPr/>
              <a:t>‹#›</a:t>
            </a:fld>
            <a:endParaRPr lang="en-US" altLang="ja-JP"/>
          </a:p>
        </p:txBody>
      </p:sp>
      <p:pic>
        <p:nvPicPr>
          <p:cNvPr id="4" name="Picture 2" descr="本法人の設立が承認されました。"/>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449707" y="2492896"/>
            <a:ext cx="3332369" cy="24482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27945316"/>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AndTwoObj" preserve="1">
  <p:cSld name="タイトル、コンテンツ、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64697" y="169366"/>
            <a:ext cx="9134339" cy="585081"/>
          </a:xfrm>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351414" y="1272626"/>
            <a:ext cx="4515242" cy="5138501"/>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quarter" idx="2"/>
          </p:nvPr>
        </p:nvSpPr>
        <p:spPr>
          <a:xfrm>
            <a:off x="4982586" y="1272626"/>
            <a:ext cx="4515243" cy="245726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コンテンツ プレースホルダ 4"/>
          <p:cNvSpPr>
            <a:spLocks noGrp="1"/>
          </p:cNvSpPr>
          <p:nvPr>
            <p:ph sz="quarter" idx="3"/>
          </p:nvPr>
        </p:nvSpPr>
        <p:spPr>
          <a:xfrm>
            <a:off x="4982586" y="3930482"/>
            <a:ext cx="4515243" cy="2480645"/>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6" name="Rectangle 5"/>
          <p:cNvSpPr>
            <a:spLocks noGrp="1" noChangeArrowheads="1"/>
          </p:cNvSpPr>
          <p:nvPr>
            <p:ph type="sldNum" sz="quarter" idx="10"/>
          </p:nvPr>
        </p:nvSpPr>
        <p:spPr>
          <a:ln/>
        </p:spPr>
        <p:txBody>
          <a:bodyPr/>
          <a:lstStyle>
            <a:lvl1pPr>
              <a:defRPr/>
            </a:lvl1pPr>
          </a:lstStyle>
          <a:p>
            <a:fld id="{A6652962-3989-4FF4-990D-68B87D3CA273}"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emf"/><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913871" name="Rectangle 15"/>
          <p:cNvSpPr>
            <a:spLocks noChangeArrowheads="1"/>
          </p:cNvSpPr>
          <p:nvPr/>
        </p:nvSpPr>
        <p:spPr bwMode="auto">
          <a:xfrm>
            <a:off x="0" y="1"/>
            <a:ext cx="9906000" cy="228599"/>
          </a:xfrm>
          <a:prstGeom prst="rect">
            <a:avLst/>
          </a:prstGeom>
          <a:solidFill>
            <a:schemeClr val="accent2"/>
          </a:solidFill>
          <a:ln>
            <a:solidFill>
              <a:schemeClr val="accent2"/>
            </a:solidFill>
            <a:headEnd type="none" w="sm" len="sm"/>
            <a:tailEnd type="none" w="sm" len="sm"/>
          </a:ln>
          <a:effectLst/>
        </p:spPr>
        <p:style>
          <a:lnRef idx="1">
            <a:schemeClr val="accent3"/>
          </a:lnRef>
          <a:fillRef idx="3">
            <a:schemeClr val="accent3"/>
          </a:fillRef>
          <a:effectRef idx="2">
            <a:schemeClr val="accent3"/>
          </a:effectRef>
          <a:fontRef idx="minor">
            <a:schemeClr val="lt1"/>
          </a:fontRef>
        </p:style>
        <p:txBody>
          <a:bodyPr wrap="none" lIns="67254" tIns="33627" rIns="67254" bIns="33627" anchor="ctr"/>
          <a:lstStyle/>
          <a:p>
            <a:pPr algn="r">
              <a:defRPr/>
            </a:pPr>
            <a:r>
              <a:rPr lang="ja-JP" altLang="en-US" sz="1200" b="1" i="0" dirty="0" smtClean="0">
                <a:latin typeface="Meiryo UI" panose="020B0604030504040204" pitchFamily="50" charset="-128"/>
                <a:ea typeface="Meiryo UI" panose="020B0604030504040204" pitchFamily="50" charset="-128"/>
                <a:cs typeface="Meiryo UI" panose="020B0604030504040204" pitchFamily="50" charset="-128"/>
              </a:rPr>
              <a:t>オープン＆ビッグデータ活用・地方創生推進機構（</a:t>
            </a:r>
            <a:r>
              <a:rPr lang="en-US" altLang="ja-JP" sz="1200" b="1" i="0" dirty="0" smtClean="0">
                <a:latin typeface="Meiryo UI" panose="020B0604030504040204" pitchFamily="50" charset="-128"/>
                <a:ea typeface="Meiryo UI" panose="020B0604030504040204" pitchFamily="50" charset="-128"/>
                <a:cs typeface="Meiryo UI" panose="020B0604030504040204" pitchFamily="50" charset="-128"/>
              </a:rPr>
              <a:t>VLED</a:t>
            </a:r>
            <a:r>
              <a:rPr lang="ja-JP" altLang="en-US" sz="1200" b="1" i="0"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1200" b="1" i="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913859" name="Line 3"/>
          <p:cNvSpPr>
            <a:spLocks noChangeShapeType="1"/>
          </p:cNvSpPr>
          <p:nvPr/>
        </p:nvSpPr>
        <p:spPr bwMode="auto">
          <a:xfrm>
            <a:off x="0" y="6597352"/>
            <a:ext cx="9906000" cy="0"/>
          </a:xfrm>
          <a:prstGeom prst="line">
            <a:avLst/>
          </a:prstGeom>
          <a:noFill/>
          <a:ln w="12700" cap="sq" cmpd="sng" algn="ctr">
            <a:solidFill>
              <a:srgbClr val="404040"/>
            </a:solidFill>
            <a:prstDash val="solid"/>
            <a:round/>
            <a:headEnd type="none" w="sm" len="sm"/>
            <a:tailEnd type="none" w="sm" len="sm"/>
          </a:ln>
          <a:effectLst/>
        </p:spPr>
        <p:txBody>
          <a:bodyPr wrap="none" lIns="67254" tIns="33627" rIns="67254" bIns="33627" anchor="ctr"/>
          <a:lstStyle/>
          <a:p>
            <a:pPr>
              <a:defRPr/>
            </a:pPr>
            <a:endParaRPr lang="ja-JP" altLang="en-US"/>
          </a:p>
        </p:txBody>
      </p:sp>
      <p:sp>
        <p:nvSpPr>
          <p:cNvPr id="1028" name="Rectangle 4"/>
          <p:cNvSpPr>
            <a:spLocks noGrp="1" noChangeArrowheads="1"/>
          </p:cNvSpPr>
          <p:nvPr>
            <p:ph type="body" idx="1"/>
          </p:nvPr>
        </p:nvSpPr>
        <p:spPr bwMode="auto">
          <a:xfrm>
            <a:off x="351414" y="980728"/>
            <a:ext cx="9146415" cy="5430399"/>
          </a:xfrm>
          <a:prstGeom prst="rect">
            <a:avLst/>
          </a:prstGeom>
          <a:noFill/>
          <a:ln w="9525">
            <a:noFill/>
            <a:miter lim="800000"/>
            <a:headEnd/>
            <a:tailEnd/>
          </a:ln>
        </p:spPr>
        <p:txBody>
          <a:bodyPr vert="horz" wrap="square" lIns="0" tIns="33622" rIns="0" bIns="33622" numCol="1" anchor="t" anchorCtr="0" compatLnSpc="1">
            <a:prstTxWarp prst="textNoShape">
              <a:avLst/>
            </a:prstTxWarp>
            <a:normAutofit/>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1913861" name="Rectangle 5"/>
          <p:cNvSpPr>
            <a:spLocks noGrp="1" noChangeArrowheads="1"/>
          </p:cNvSpPr>
          <p:nvPr>
            <p:ph type="sldNum" sz="quarter" idx="4"/>
          </p:nvPr>
        </p:nvSpPr>
        <p:spPr bwMode="auto">
          <a:xfrm>
            <a:off x="9499036" y="6602804"/>
            <a:ext cx="406964" cy="255197"/>
          </a:xfrm>
          <a:prstGeom prst="rect">
            <a:avLst/>
          </a:prstGeom>
          <a:noFill/>
          <a:ln w="9525">
            <a:noFill/>
            <a:miter lim="800000"/>
            <a:headEnd/>
            <a:tailEnd/>
          </a:ln>
          <a:effectLst/>
        </p:spPr>
        <p:txBody>
          <a:bodyPr vert="horz" wrap="square" lIns="67245" tIns="33622" rIns="67245" bIns="33622" numCol="1" anchor="b" anchorCtr="0" compatLnSpc="1">
            <a:prstTxWarp prst="textNoShape">
              <a:avLst/>
            </a:prstTxWarp>
          </a:bodyPr>
          <a:lstStyle>
            <a:lvl1pPr algn="r">
              <a:defRPr kumimoji="1" sz="1100">
                <a:solidFill>
                  <a:srgbClr val="336699"/>
                </a:solidFill>
                <a:latin typeface="Arial" charset="0"/>
                <a:ea typeface="굴림" pitchFamily="34" charset="-127"/>
              </a:defRPr>
            </a:lvl1pPr>
          </a:lstStyle>
          <a:p>
            <a:fld id="{4AB2DD74-10E0-4AB2-B6D0-27B412D7252C}" type="slidenum">
              <a:rPr lang="ja-JP" altLang="en-US" smtClean="0"/>
              <a:pPr/>
              <a:t>‹#›</a:t>
            </a:fld>
            <a:endParaRPr lang="en-US" altLang="ja-JP"/>
          </a:p>
        </p:txBody>
      </p:sp>
      <p:sp>
        <p:nvSpPr>
          <p:cNvPr id="1030" name="Rectangle 6"/>
          <p:cNvSpPr>
            <a:spLocks noGrp="1" noChangeArrowheads="1"/>
          </p:cNvSpPr>
          <p:nvPr>
            <p:ph type="title"/>
          </p:nvPr>
        </p:nvSpPr>
        <p:spPr bwMode="auto">
          <a:xfrm>
            <a:off x="387642" y="304801"/>
            <a:ext cx="9134339" cy="531912"/>
          </a:xfrm>
          <a:prstGeom prst="rect">
            <a:avLst/>
          </a:prstGeom>
          <a:noFill/>
          <a:ln w="9525">
            <a:noFill/>
            <a:miter lim="800000"/>
            <a:headEnd/>
            <a:tailEnd/>
          </a:ln>
        </p:spPr>
        <p:txBody>
          <a:bodyPr vert="horz" wrap="square" lIns="0" tIns="0" rIns="0" bIns="0" numCol="1" anchor="ctr" anchorCtr="0" compatLnSpc="1">
            <a:prstTxWarp prst="textNoShape">
              <a:avLst/>
            </a:prstTxWarp>
            <a:noAutofit/>
          </a:bodyPr>
          <a:lstStyle/>
          <a:p>
            <a:pPr lvl="0"/>
            <a:r>
              <a:rPr lang="ja-JP" altLang="en-US" dirty="0" smtClean="0"/>
              <a:t>マスタ タイトルの書式設定</a:t>
            </a:r>
          </a:p>
        </p:txBody>
      </p:sp>
      <p:sp>
        <p:nvSpPr>
          <p:cNvPr id="9" name="Line 3"/>
          <p:cNvSpPr>
            <a:spLocks noChangeShapeType="1"/>
          </p:cNvSpPr>
          <p:nvPr/>
        </p:nvSpPr>
        <p:spPr bwMode="auto">
          <a:xfrm>
            <a:off x="0" y="836712"/>
            <a:ext cx="9906000" cy="0"/>
          </a:xfrm>
          <a:prstGeom prst="line">
            <a:avLst/>
          </a:prstGeom>
          <a:noFill/>
          <a:ln w="12700" cap="sq" cmpd="sng" algn="ctr">
            <a:solidFill>
              <a:schemeClr val="bg2">
                <a:lumMod val="75000"/>
                <a:lumOff val="25000"/>
              </a:schemeClr>
            </a:solidFill>
            <a:prstDash val="solid"/>
            <a:round/>
            <a:headEnd type="none" w="sm" len="sm"/>
            <a:tailEnd type="none" w="sm" len="sm"/>
          </a:ln>
          <a:effectLst/>
        </p:spPr>
        <p:txBody>
          <a:bodyPr wrap="none" lIns="67254" tIns="33627" rIns="67254" bIns="33627" anchor="ctr"/>
          <a:lstStyle/>
          <a:p>
            <a:pPr>
              <a:defRPr/>
            </a:pPr>
            <a:endParaRPr lang="ja-JP" altLang="en-US"/>
          </a:p>
        </p:txBody>
      </p:sp>
      <p:pic>
        <p:nvPicPr>
          <p:cNvPr id="1027" name="Picture 3"/>
          <p:cNvPicPr>
            <a:picLocks noChangeAspect="1" noChangeArrowheads="1"/>
          </p:cNvPicPr>
          <p:nvPr userDrawn="1"/>
        </p:nvPicPr>
        <p:blipFill>
          <a:blip r:embed="rId11" cstate="print">
            <a:extLst>
              <a:ext uri="{28A0092B-C50C-407E-A947-70E740481C1C}">
                <a14:useLocalDpi xmlns:a14="http://schemas.microsoft.com/office/drawing/2010/main" val="0"/>
              </a:ext>
            </a:extLst>
          </a:blip>
          <a:srcRect/>
          <a:stretch>
            <a:fillRect/>
          </a:stretch>
        </p:blipFill>
        <p:spPr bwMode="auto">
          <a:xfrm>
            <a:off x="-15552" y="6453336"/>
            <a:ext cx="462293" cy="4320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 bg1="dk2" tx1="lt1" bg2="dk1" tx2="lt2" accent1="accent1" accent2="accent2" accent3="accent3" accent4="accent4" accent5="accent5" accent6="accent6" hlink="hlink" folHlink="folHlink"/>
  <p:sldLayoutIdLst>
    <p:sldLayoutId id="2147483688" r:id="rId1"/>
    <p:sldLayoutId id="2147483672" r:id="rId2"/>
    <p:sldLayoutId id="2147483673" r:id="rId3"/>
    <p:sldLayoutId id="2147483674" r:id="rId4"/>
    <p:sldLayoutId id="2147483689" r:id="rId5"/>
    <p:sldLayoutId id="2147483676" r:id="rId6"/>
    <p:sldLayoutId id="2147483677" r:id="rId7"/>
    <p:sldLayoutId id="2147483706" r:id="rId8"/>
    <p:sldLayoutId id="2147483684" r:id="rId9"/>
  </p:sldLayoutIdLst>
  <p:timing>
    <p:tnLst>
      <p:par>
        <p:cTn id="1" dur="indefinite" restart="never" nodeType="tmRoot"/>
      </p:par>
    </p:tnLst>
  </p:timing>
  <p:hf hdr="0" ftr="0" dt="0"/>
  <p:txStyles>
    <p:titleStyle>
      <a:lvl1pPr algn="l" defTabSz="972616" rtl="0" eaLnBrk="1" fontAlgn="base" hangingPunct="1">
        <a:spcBef>
          <a:spcPct val="0"/>
        </a:spcBef>
        <a:spcAft>
          <a:spcPct val="0"/>
        </a:spcAft>
        <a:defRPr kumimoji="1" sz="2600" b="1" baseline="0">
          <a:solidFill>
            <a:schemeClr val="bg2">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defRPr>
      </a:lvl1pPr>
      <a:lvl2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2pPr>
      <a:lvl3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3pPr>
      <a:lvl4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4pPr>
      <a:lvl5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5pPr>
      <a:lvl6pPr marL="33627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6pPr>
      <a:lvl7pPr marL="67254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7pPr>
      <a:lvl8pPr marL="100881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8pPr>
      <a:lvl9pPr marL="134508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9pPr>
    </p:titleStyle>
    <p:bodyStyle>
      <a:lvl1pPr marL="326930" indent="-326930" algn="l" defTabSz="972616" rtl="0" eaLnBrk="1" fontAlgn="base" hangingPunct="1">
        <a:spcBef>
          <a:spcPct val="50000"/>
        </a:spcBef>
        <a:spcAft>
          <a:spcPct val="0"/>
        </a:spcAft>
        <a:buClr>
          <a:schemeClr val="accent2"/>
        </a:buClr>
        <a:buFont typeface="平成明朝" pitchFamily="17" charset="-128"/>
        <a:buChar char="■"/>
        <a:tabLst>
          <a:tab pos="775291" algn="l"/>
        </a:tabLst>
        <a:defRPr kumimoji="1" sz="1400" b="0" i="0" baseline="0">
          <a:solidFill>
            <a:srgbClr val="464646"/>
          </a:solidFill>
          <a:latin typeface="メイリオ" pitchFamily="50" charset="-128"/>
          <a:ea typeface="メイリオ" pitchFamily="50" charset="-128"/>
          <a:cs typeface="メイリオ" pitchFamily="50" charset="-128"/>
        </a:defRPr>
      </a:lvl1pPr>
      <a:lvl2pPr marL="533400" indent="-177800" algn="l" defTabSz="972616" rtl="0" eaLnBrk="1" fontAlgn="base" hangingPunct="1">
        <a:spcBef>
          <a:spcPct val="35000"/>
        </a:spcBef>
        <a:spcAft>
          <a:spcPct val="0"/>
        </a:spcAft>
        <a:buClr>
          <a:schemeClr val="bg1"/>
        </a:buClr>
        <a:buSzPct val="75000"/>
        <a:buFont typeface="ヒラギノ角ゴ ProN W3"/>
        <a:buChar char="▶"/>
        <a:tabLst>
          <a:tab pos="533400" algn="l"/>
        </a:tabLst>
        <a:defRPr kumimoji="1" sz="1400" baseline="0">
          <a:solidFill>
            <a:srgbClr val="464646"/>
          </a:solidFill>
          <a:latin typeface="メイリオ" pitchFamily="50" charset="-128"/>
          <a:ea typeface="メイリオ" pitchFamily="50" charset="-128"/>
          <a:cs typeface="メイリオ" pitchFamily="50" charset="-128"/>
        </a:defRPr>
      </a:lvl2pPr>
      <a:lvl3pPr marL="622300" indent="-88900" algn="l" defTabSz="972616" rtl="0" eaLnBrk="1" fontAlgn="base" hangingPunct="1">
        <a:spcBef>
          <a:spcPct val="20000"/>
        </a:spcBef>
        <a:spcAft>
          <a:spcPct val="0"/>
        </a:spcAft>
        <a:buClr>
          <a:schemeClr val="bg2"/>
        </a:buClr>
        <a:buFont typeface="Wingdings" charset="2"/>
        <a:buChar char=""/>
        <a:tabLst>
          <a:tab pos="622300" algn="l"/>
        </a:tabLst>
        <a:defRPr kumimoji="1" sz="1200" baseline="0">
          <a:solidFill>
            <a:srgbClr val="464646"/>
          </a:solidFill>
          <a:latin typeface="メイリオ" pitchFamily="50" charset="-128"/>
          <a:ea typeface="メイリオ" pitchFamily="50" charset="-128"/>
          <a:cs typeface="メイリオ" pitchFamily="50" charset="-128"/>
        </a:defRPr>
      </a:lvl3pPr>
      <a:lvl4pPr marL="923925" indent="-200025" algn="l" defTabSz="972616" rtl="0" eaLnBrk="1" fontAlgn="base" hangingPunct="1">
        <a:spcBef>
          <a:spcPct val="20000"/>
        </a:spcBef>
        <a:spcAft>
          <a:spcPct val="0"/>
        </a:spcAft>
        <a:buClr>
          <a:schemeClr val="accent3"/>
        </a:buClr>
        <a:buFont typeface="Wingdings" charset="2"/>
        <a:buChar char="u"/>
        <a:tabLst>
          <a:tab pos="924744" algn="l"/>
        </a:tabLst>
        <a:defRPr kumimoji="1" sz="1200" baseline="0">
          <a:solidFill>
            <a:srgbClr val="464646"/>
          </a:solidFill>
          <a:latin typeface="メイリオ" pitchFamily="50" charset="-128"/>
          <a:ea typeface="メイリオ" pitchFamily="50" charset="-128"/>
          <a:cs typeface="メイリオ" pitchFamily="50" charset="-128"/>
        </a:defRPr>
      </a:lvl4pPr>
      <a:lvl5pPr marL="990130" indent="0" algn="l" defTabSz="972616" rtl="0" eaLnBrk="1" fontAlgn="base" hangingPunct="1">
        <a:spcBef>
          <a:spcPct val="20000"/>
        </a:spcBef>
        <a:spcAft>
          <a:spcPct val="0"/>
        </a:spcAft>
        <a:buClr>
          <a:schemeClr val="tx1"/>
        </a:buClr>
        <a:tabLst>
          <a:tab pos="990130" algn="l"/>
        </a:tabLst>
        <a:defRPr kumimoji="1" sz="1200" baseline="0">
          <a:solidFill>
            <a:srgbClr val="464646"/>
          </a:solidFill>
          <a:latin typeface="メイリオ" pitchFamily="50" charset="-128"/>
          <a:ea typeface="メイリオ" pitchFamily="50" charset="-128"/>
          <a:cs typeface="メイリオ" pitchFamily="50" charset="-128"/>
        </a:defRPr>
      </a:lvl5pPr>
      <a:lvl6pPr marL="2322369"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6pPr>
      <a:lvl7pPr marL="265864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7pPr>
      <a:lvl8pPr marL="299491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8pPr>
      <a:lvl9pPr marL="3331181"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9pPr>
    </p:bodyStyle>
    <p:otherStyle>
      <a:defPPr>
        <a:defRPr lang="ja-JP"/>
      </a:defPPr>
      <a:lvl1pPr marL="0" algn="l" defTabSz="672541" rtl="0" eaLnBrk="1" latinLnBrk="0" hangingPunct="1">
        <a:defRPr kumimoji="1" sz="1300" kern="1200">
          <a:solidFill>
            <a:schemeClr val="tx1"/>
          </a:solidFill>
          <a:latin typeface="+mn-lt"/>
          <a:ea typeface="+mn-ea"/>
          <a:cs typeface="+mn-cs"/>
        </a:defRPr>
      </a:lvl1pPr>
      <a:lvl2pPr marL="336271" algn="l" defTabSz="672541" rtl="0" eaLnBrk="1" latinLnBrk="0" hangingPunct="1">
        <a:defRPr kumimoji="1" sz="1300" kern="1200">
          <a:solidFill>
            <a:schemeClr val="tx1"/>
          </a:solidFill>
          <a:latin typeface="+mn-lt"/>
          <a:ea typeface="+mn-ea"/>
          <a:cs typeface="+mn-cs"/>
        </a:defRPr>
      </a:lvl2pPr>
      <a:lvl3pPr marL="672541" algn="l" defTabSz="672541" rtl="0" eaLnBrk="1" latinLnBrk="0" hangingPunct="1">
        <a:defRPr kumimoji="1" sz="1300" kern="1200">
          <a:solidFill>
            <a:schemeClr val="tx1"/>
          </a:solidFill>
          <a:latin typeface="+mn-lt"/>
          <a:ea typeface="+mn-ea"/>
          <a:cs typeface="+mn-cs"/>
        </a:defRPr>
      </a:lvl3pPr>
      <a:lvl4pPr marL="1008812" algn="l" defTabSz="672541" rtl="0" eaLnBrk="1" latinLnBrk="0" hangingPunct="1">
        <a:defRPr kumimoji="1" sz="1300" kern="1200">
          <a:solidFill>
            <a:schemeClr val="tx1"/>
          </a:solidFill>
          <a:latin typeface="+mn-lt"/>
          <a:ea typeface="+mn-ea"/>
          <a:cs typeface="+mn-cs"/>
        </a:defRPr>
      </a:lvl4pPr>
      <a:lvl5pPr marL="1345082" algn="l" defTabSz="672541" rtl="0" eaLnBrk="1" latinLnBrk="0" hangingPunct="1">
        <a:defRPr kumimoji="1" sz="1300" kern="1200">
          <a:solidFill>
            <a:schemeClr val="tx1"/>
          </a:solidFill>
          <a:latin typeface="+mn-lt"/>
          <a:ea typeface="+mn-ea"/>
          <a:cs typeface="+mn-cs"/>
        </a:defRPr>
      </a:lvl5pPr>
      <a:lvl6pPr marL="1681353" algn="l" defTabSz="672541" rtl="0" eaLnBrk="1" latinLnBrk="0" hangingPunct="1">
        <a:defRPr kumimoji="1" sz="1300" kern="1200">
          <a:solidFill>
            <a:schemeClr val="tx1"/>
          </a:solidFill>
          <a:latin typeface="+mn-lt"/>
          <a:ea typeface="+mn-ea"/>
          <a:cs typeface="+mn-cs"/>
        </a:defRPr>
      </a:lvl6pPr>
      <a:lvl7pPr marL="2017624" algn="l" defTabSz="672541" rtl="0" eaLnBrk="1" latinLnBrk="0" hangingPunct="1">
        <a:defRPr kumimoji="1" sz="1300" kern="1200">
          <a:solidFill>
            <a:schemeClr val="tx1"/>
          </a:solidFill>
          <a:latin typeface="+mn-lt"/>
          <a:ea typeface="+mn-ea"/>
          <a:cs typeface="+mn-cs"/>
        </a:defRPr>
      </a:lvl7pPr>
      <a:lvl8pPr marL="2353894" algn="l" defTabSz="672541" rtl="0" eaLnBrk="1" latinLnBrk="0" hangingPunct="1">
        <a:defRPr kumimoji="1" sz="1300" kern="1200">
          <a:solidFill>
            <a:schemeClr val="tx1"/>
          </a:solidFill>
          <a:latin typeface="+mn-lt"/>
          <a:ea typeface="+mn-ea"/>
          <a:cs typeface="+mn-cs"/>
        </a:defRPr>
      </a:lvl8pPr>
      <a:lvl9pPr marL="2690165" algn="l" defTabSz="672541" rtl="0" eaLnBrk="1" latinLnBrk="0" hangingPunct="1">
        <a:defRPr kumimoji="1" sz="1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vled.or.jp/committee/utilization/documents.php"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00472" y="332656"/>
            <a:ext cx="9134339" cy="459903"/>
          </a:xfrm>
        </p:spPr>
        <p:txBody>
          <a:bodyPr>
            <a:normAutofit/>
          </a:bodyPr>
          <a:lstStyle/>
          <a:p>
            <a:r>
              <a:rPr kumimoji="1" lang="ja-JP" altLang="en-US" sz="2400" dirty="0" smtClean="0"/>
              <a:t>データ活用人材育成</a:t>
            </a:r>
            <a:r>
              <a:rPr kumimoji="1" lang="ja-JP" altLang="en-US" sz="2400" dirty="0" smtClean="0"/>
              <a:t>研修について</a:t>
            </a:r>
            <a:endParaRPr kumimoji="1" lang="ja-JP" altLang="en-US" sz="2400"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1</a:t>
            </a:fld>
            <a:endParaRPr lang="en-US" altLang="ja-JP"/>
          </a:p>
        </p:txBody>
      </p:sp>
      <p:sp>
        <p:nvSpPr>
          <p:cNvPr id="5" name="テキスト プレースホルダー 7"/>
          <p:cNvSpPr txBox="1">
            <a:spLocks/>
          </p:cNvSpPr>
          <p:nvPr/>
        </p:nvSpPr>
        <p:spPr bwMode="auto">
          <a:xfrm>
            <a:off x="8660631" y="332656"/>
            <a:ext cx="1116905" cy="360040"/>
          </a:xfrm>
          <a:prstGeom prst="rect">
            <a:avLst/>
          </a:prstGeom>
          <a:noFill/>
          <a:ln w="9525">
            <a:solidFill>
              <a:schemeClr val="bg2"/>
            </a:solidFill>
            <a:miter lim="800000"/>
            <a:headEnd/>
            <a:tailEnd/>
          </a:ln>
        </p:spPr>
        <p:txBody>
          <a:bodyPr vert="horz" wrap="square" lIns="0" tIns="33622" rIns="0" bIns="33622" numCol="1" anchor="t" anchorCtr="0" compatLnSpc="1">
            <a:prstTxWarp prst="textNoShape">
              <a:avLst/>
            </a:prstTxWarp>
            <a:noAutofit/>
          </a:bodyPr>
          <a:lstStyle>
            <a:lvl1pPr marL="326930" indent="-326930" algn="l" defTabSz="972616" rtl="0" eaLnBrk="1" fontAlgn="base" hangingPunct="1">
              <a:spcBef>
                <a:spcPct val="50000"/>
              </a:spcBef>
              <a:spcAft>
                <a:spcPct val="0"/>
              </a:spcAft>
              <a:buClr>
                <a:schemeClr val="accent2"/>
              </a:buClr>
              <a:buFont typeface="平成明朝" pitchFamily="17" charset="-128"/>
              <a:buChar char="■"/>
              <a:tabLst>
                <a:tab pos="775291" algn="l"/>
              </a:tabLst>
              <a:defRPr kumimoji="1" sz="1400" b="0" i="0" baseline="0">
                <a:solidFill>
                  <a:srgbClr val="464646"/>
                </a:solidFill>
                <a:latin typeface="メイリオ" pitchFamily="50" charset="-128"/>
                <a:ea typeface="メイリオ" pitchFamily="50" charset="-128"/>
                <a:cs typeface="メイリオ" pitchFamily="50" charset="-128"/>
              </a:defRPr>
            </a:lvl1pPr>
            <a:lvl2pPr marL="533400" indent="-177800" algn="l" defTabSz="972616" rtl="0" eaLnBrk="1" fontAlgn="base" hangingPunct="1">
              <a:spcBef>
                <a:spcPct val="35000"/>
              </a:spcBef>
              <a:spcAft>
                <a:spcPct val="0"/>
              </a:spcAft>
              <a:buClr>
                <a:schemeClr val="bg1"/>
              </a:buClr>
              <a:buSzPct val="75000"/>
              <a:buFont typeface="ヒラギノ角ゴ ProN W3"/>
              <a:buChar char="▶"/>
              <a:tabLst>
                <a:tab pos="533400" algn="l"/>
              </a:tabLst>
              <a:defRPr kumimoji="1" sz="1400" baseline="0">
                <a:solidFill>
                  <a:srgbClr val="464646"/>
                </a:solidFill>
                <a:latin typeface="メイリオ" pitchFamily="50" charset="-128"/>
                <a:ea typeface="メイリオ" pitchFamily="50" charset="-128"/>
                <a:cs typeface="メイリオ" pitchFamily="50" charset="-128"/>
              </a:defRPr>
            </a:lvl2pPr>
            <a:lvl3pPr marL="622300" indent="-88900" algn="l" defTabSz="972616" rtl="0" eaLnBrk="1" fontAlgn="base" hangingPunct="1">
              <a:spcBef>
                <a:spcPct val="20000"/>
              </a:spcBef>
              <a:spcAft>
                <a:spcPct val="0"/>
              </a:spcAft>
              <a:buClr>
                <a:schemeClr val="bg2"/>
              </a:buClr>
              <a:buFont typeface="Wingdings" charset="2"/>
              <a:buChar char=""/>
              <a:tabLst>
                <a:tab pos="622300" algn="l"/>
              </a:tabLst>
              <a:defRPr kumimoji="1" sz="1200" baseline="0">
                <a:solidFill>
                  <a:srgbClr val="464646"/>
                </a:solidFill>
                <a:latin typeface="メイリオ" pitchFamily="50" charset="-128"/>
                <a:ea typeface="メイリオ" pitchFamily="50" charset="-128"/>
                <a:cs typeface="メイリオ" pitchFamily="50" charset="-128"/>
              </a:defRPr>
            </a:lvl3pPr>
            <a:lvl4pPr marL="923925" indent="-200025" algn="l" defTabSz="972616" rtl="0" eaLnBrk="1" fontAlgn="base" hangingPunct="1">
              <a:spcBef>
                <a:spcPct val="20000"/>
              </a:spcBef>
              <a:spcAft>
                <a:spcPct val="0"/>
              </a:spcAft>
              <a:buClr>
                <a:schemeClr val="accent3"/>
              </a:buClr>
              <a:buFont typeface="Wingdings" charset="2"/>
              <a:buChar char="u"/>
              <a:tabLst>
                <a:tab pos="924744" algn="l"/>
              </a:tabLst>
              <a:defRPr kumimoji="1" sz="1200" baseline="0">
                <a:solidFill>
                  <a:srgbClr val="464646"/>
                </a:solidFill>
                <a:latin typeface="メイリオ" pitchFamily="50" charset="-128"/>
                <a:ea typeface="メイリオ" pitchFamily="50" charset="-128"/>
                <a:cs typeface="メイリオ" pitchFamily="50" charset="-128"/>
              </a:defRPr>
            </a:lvl4pPr>
            <a:lvl5pPr marL="990130" indent="0" algn="l" defTabSz="972616" rtl="0" eaLnBrk="1" fontAlgn="base" hangingPunct="1">
              <a:spcBef>
                <a:spcPct val="20000"/>
              </a:spcBef>
              <a:spcAft>
                <a:spcPct val="0"/>
              </a:spcAft>
              <a:buClr>
                <a:schemeClr val="tx1"/>
              </a:buClr>
              <a:tabLst>
                <a:tab pos="990130" algn="l"/>
              </a:tabLst>
              <a:defRPr kumimoji="1" sz="1200" baseline="0">
                <a:solidFill>
                  <a:srgbClr val="464646"/>
                </a:solidFill>
                <a:latin typeface="メイリオ" pitchFamily="50" charset="-128"/>
                <a:ea typeface="メイリオ" pitchFamily="50" charset="-128"/>
                <a:cs typeface="メイリオ" pitchFamily="50" charset="-128"/>
              </a:defRPr>
            </a:lvl5pPr>
            <a:lvl6pPr marL="2322369"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6pPr>
            <a:lvl7pPr marL="265864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7pPr>
            <a:lvl8pPr marL="299491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8pPr>
            <a:lvl9pPr marL="3331181"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9pPr>
          </a:lstStyle>
          <a:p>
            <a:pPr marL="0" indent="0" algn="ctr" latinLnBrk="0">
              <a:buFont typeface="平成明朝" pitchFamily="17" charset="-128"/>
              <a:buNone/>
            </a:pPr>
            <a:r>
              <a:rPr lang="ja-JP" altLang="en-US" sz="2000" kern="0" dirty="0" smtClean="0"/>
              <a:t>資料</a:t>
            </a:r>
            <a:r>
              <a:rPr lang="en-US" altLang="ja-JP" sz="2000" kern="0" dirty="0"/>
              <a:t>5</a:t>
            </a:r>
            <a:r>
              <a:rPr lang="en-US" altLang="ja-JP" sz="2000" kern="0" dirty="0" smtClean="0"/>
              <a:t>-2</a:t>
            </a:r>
            <a:endParaRPr lang="ja-JP" altLang="en-US" sz="2000" kern="0" dirty="0"/>
          </a:p>
        </p:txBody>
      </p:sp>
      <p:sp>
        <p:nvSpPr>
          <p:cNvPr id="6" name="テキスト ボックス 5"/>
          <p:cNvSpPr txBox="1"/>
          <p:nvPr/>
        </p:nvSpPr>
        <p:spPr>
          <a:xfrm>
            <a:off x="488504" y="1139476"/>
            <a:ext cx="8928992" cy="2865588"/>
          </a:xfrm>
          <a:prstGeom prst="rect">
            <a:avLst/>
          </a:prstGeom>
          <a:noFill/>
        </p:spPr>
        <p:txBody>
          <a:bodyPr wrap="square" rtlCol="0">
            <a:noAutofit/>
          </a:bodyPr>
          <a:lstStyle/>
          <a:p>
            <a:pPr marL="92075" indent="-92075" algn="l"/>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・自治体職員のデータ活用については、１）日常的にデータを活用する習慣がない、２）手軽にデータを活用できる環境が整っていない、などの課題があります。</a:t>
            </a:r>
            <a:endPar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lgn="l"/>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VLED</a:t>
            </a: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では、自治体職員向け研修を検討するにあたり、データの活用技術の習得以前に、データ活用の重要性に気付く必要があると考え、くまもと</a:t>
            </a:r>
            <a:r>
              <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SMILE</a:t>
            </a: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ネット、福岡市の協力を得て、</a:t>
            </a:r>
            <a:r>
              <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2015</a:t>
            </a: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年</a:t>
            </a:r>
            <a:r>
              <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11</a:t>
            </a: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月</a:t>
            </a:r>
            <a:r>
              <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23</a:t>
            </a: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日に、「</a:t>
            </a:r>
            <a:r>
              <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SIM</a:t>
            </a: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熊本</a:t>
            </a:r>
            <a:r>
              <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2030</a:t>
            </a: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体験会</a:t>
            </a:r>
            <a:r>
              <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in</a:t>
            </a: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福岡」を開催しました。</a:t>
            </a: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体験会には、</a:t>
            </a:r>
            <a:r>
              <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VLED</a:t>
            </a: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自治体会員など</a:t>
            </a:r>
            <a:r>
              <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42</a:t>
            </a: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名が参加し、参加者か</a:t>
            </a:r>
            <a:r>
              <a:rPr kumimoji="1" lang="ja-JP" altLang="en-US" sz="12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ら</a:t>
            </a: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は好評を得ました。（研修の詳細は、第２回利活用・普及委員会</a:t>
            </a:r>
            <a:r>
              <a:rPr kumimoji="1" lang="ja-JP" altLang="en-US" sz="12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の「自治体職員向け研修実施</a:t>
            </a: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報告」をご参照ください。</a:t>
            </a:r>
            <a:r>
              <a:rPr kumimoji="1" lang="en-US" altLang="ja-JP" sz="1200" dirty="0">
                <a:solidFill>
                  <a:schemeClr val="bg2"/>
                </a:solidFill>
                <a:latin typeface="Meiryo UI" panose="020B0604030504040204" pitchFamily="50" charset="-128"/>
                <a:ea typeface="Meiryo UI" panose="020B0604030504040204" pitchFamily="50" charset="-128"/>
                <a:cs typeface="Meiryo UI" panose="020B0604030504040204" pitchFamily="50" charset="-128"/>
                <a:hlinkClick r:id="rId2"/>
              </a:rPr>
              <a:t>http://</a:t>
            </a:r>
            <a:r>
              <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hlinkClick r:id="rId2"/>
              </a:rPr>
              <a:t>www.vled.or.jp/committee/utilization/documents.php</a:t>
            </a: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lgn="l"/>
            <a:endParaRPr kumimoji="1" lang="en-US" altLang="ja-JP" sz="1200" dirty="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lgn="l"/>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・また、第２回利活用・普及委員会で、「</a:t>
            </a:r>
            <a:r>
              <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VLED</a:t>
            </a: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の目指すべき方向性」の提案を会員等に求めたところ、</a:t>
            </a:r>
            <a:r>
              <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VLED</a:t>
            </a: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自治体会員メーリングリストに、自治体職員のデータ活用能力向上の必要性を指摘し、</a:t>
            </a:r>
            <a:r>
              <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VLED</a:t>
            </a: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による自治体職員向けデータ活用研修支援を求める意見が多数寄せられました。（意見の詳細は次頁に掲載）</a:t>
            </a:r>
            <a:endPar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lgn="l"/>
            <a:endPar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lgn="l"/>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データ活用に関する研修については、「データの重要性に気付く」「データを活用する（現状を知る、施策を考える、実行する、効果を確認し施策を見直す）」「オープンにする」の各段階ごとに、様々な内容のものが行われていますが、まずは最初の「データの重要性に気づく」から取り組む必要があると考えられます。また、自治体が自ら行うものと、企業等が行う研修に参加する方法があります。</a:t>
            </a:r>
            <a:endPar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lgn="l"/>
            <a:r>
              <a:rPr kumimoji="1" lang="ja-JP" altLang="en-US" sz="12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P.3</a:t>
            </a: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に主な研修を整理しました。今後、社員企業や自治体会員、賛助会員などから情報を収集し、この資料をより充実していく予定です。</a:t>
            </a:r>
            <a:endPar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31682526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00472" y="332656"/>
            <a:ext cx="9134339" cy="459903"/>
          </a:xfrm>
        </p:spPr>
        <p:txBody>
          <a:bodyPr>
            <a:normAutofit/>
          </a:bodyPr>
          <a:lstStyle/>
          <a:p>
            <a:r>
              <a:rPr kumimoji="1" lang="en-US" altLang="ja-JP" sz="2400" dirty="0" smtClean="0"/>
              <a:t>VLED</a:t>
            </a:r>
            <a:r>
              <a:rPr kumimoji="1" lang="ja-JP" altLang="en-US" sz="2400" dirty="0" smtClean="0"/>
              <a:t>自治体会員メーリングリストに寄せられ</a:t>
            </a:r>
            <a:r>
              <a:rPr lang="ja-JP" altLang="en-US" sz="2400" dirty="0" smtClean="0"/>
              <a:t>た主な意見（要点抜粋）</a:t>
            </a:r>
            <a:endParaRPr kumimoji="1" lang="ja-JP" altLang="en-US" sz="2400"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2</a:t>
            </a:fld>
            <a:endParaRPr lang="en-US" altLang="ja-JP"/>
          </a:p>
        </p:txBody>
      </p:sp>
      <p:sp>
        <p:nvSpPr>
          <p:cNvPr id="8" name="正方形/長方形 7"/>
          <p:cNvSpPr/>
          <p:nvPr/>
        </p:nvSpPr>
        <p:spPr bwMode="auto">
          <a:xfrm>
            <a:off x="560512" y="1052736"/>
            <a:ext cx="8856984" cy="5256584"/>
          </a:xfrm>
          <a:prstGeom prst="rect">
            <a:avLst/>
          </a:prstGeom>
          <a:noFill/>
          <a:ln w="12700" cap="sq" cmpd="sng" algn="ctr">
            <a:solidFill>
              <a:schemeClr val="bg1">
                <a:lumMod val="50000"/>
              </a:schemeClr>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92075" indent="-92075" algn="l"/>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・自治体</a:t>
            </a:r>
            <a:r>
              <a:rPr kumimoji="1" lang="ja-JP" altLang="en-US" sz="12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では、政策判断や各種事業判断に際して、必ずしもデータ等の定量的要素をエビデンスとし、分析して事業決定をしているとは言い難い状況です</a:t>
            </a: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。また</a:t>
            </a:r>
            <a:r>
              <a:rPr kumimoji="1" lang="ja-JP" altLang="en-US" sz="12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、オープンデータの取組自治体数を見ても全自治体</a:t>
            </a: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の</a:t>
            </a:r>
            <a:r>
              <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10</a:t>
            </a: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とまだまだ取組が進んでいない現状があります</a:t>
            </a: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。双方</a:t>
            </a:r>
            <a:r>
              <a:rPr kumimoji="1" lang="ja-JP" altLang="en-US" sz="12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を考えると、自治体が「データ活用」の重要性を認識</a:t>
            </a: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して</a:t>
            </a:r>
            <a:r>
              <a:rPr kumimoji="1" lang="ja-JP" altLang="en-US" sz="12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おらず</a:t>
            </a: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また実際に取り組めていないため、「オープンデータ」の必要性や重要性に対する認識が至らないのではないかと考えます</a:t>
            </a: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。そこ</a:t>
            </a:r>
            <a:r>
              <a:rPr kumimoji="1" lang="ja-JP" altLang="en-US" sz="12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で、自治体のオープンデータの取組を推進させるためにも、「自治体自身がデータを活用・分析して事業決定する取組」を醸成する必要が</a:t>
            </a: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あると思います。その</a:t>
            </a:r>
            <a:r>
              <a:rPr kumimoji="1" lang="ja-JP" altLang="en-US" sz="12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ための</a:t>
            </a:r>
            <a:r>
              <a:rPr kumimoji="1" lang="en-US" altLang="ja-JP" sz="12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VLED</a:t>
            </a:r>
            <a:r>
              <a:rPr kumimoji="1" lang="ja-JP" altLang="en-US" sz="12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の具体事業として</a:t>
            </a: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1" u="sng"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自治体</a:t>
            </a:r>
            <a:r>
              <a:rPr kumimoji="1" lang="ja-JP" altLang="en-US" sz="1200" b="1" u="sng"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のデータ活用に対する派遣研修</a:t>
            </a:r>
            <a:r>
              <a:rPr kumimoji="1" lang="ja-JP" altLang="en-US" sz="1200" b="1" u="sng"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事業</a:t>
            </a: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」を</a:t>
            </a:r>
            <a:r>
              <a:rPr kumimoji="1" lang="ja-JP" altLang="en-US" sz="12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提案します。</a:t>
            </a:r>
          </a:p>
          <a:p>
            <a:pPr marL="92075" indent="-92075" algn="l"/>
            <a:endParaRPr kumimoji="1" lang="en-US" altLang="ja-JP" sz="1200" dirty="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lgn="l"/>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・私</a:t>
            </a:r>
            <a:r>
              <a:rPr kumimoji="1" lang="ja-JP" altLang="en-US" sz="12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も、自治体内部でのデータ活用とデータ共有が進んでおらず</a:t>
            </a: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、その</a:t>
            </a:r>
            <a:r>
              <a:rPr kumimoji="1" lang="ja-JP" altLang="en-US" sz="12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部分が進めば、大きく変革すると感じています</a:t>
            </a: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。当市</a:t>
            </a:r>
            <a:r>
              <a:rPr kumimoji="1" lang="ja-JP" altLang="en-US" sz="12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のような人口の少ない市ですと、データを活用して説明できて</a:t>
            </a: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いないため</a:t>
            </a:r>
            <a:r>
              <a:rPr kumimoji="1" lang="ja-JP" altLang="en-US" sz="12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に、声の大きい地域へ予算を投入することになりがち</a:t>
            </a: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で、結果的</a:t>
            </a:r>
            <a:r>
              <a:rPr kumimoji="1" lang="ja-JP" altLang="en-US" sz="12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に効率的な行政運営ができていないと感じています</a:t>
            </a: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。また</a:t>
            </a:r>
            <a:r>
              <a:rPr kumimoji="1" lang="ja-JP" altLang="en-US" sz="12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、職員がデータ活用するようになれば、それぞれ抱えている課題</a:t>
            </a: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が鮮明</a:t>
            </a:r>
            <a:r>
              <a:rPr kumimoji="1" lang="ja-JP" altLang="en-US" sz="12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になり、主体的に業務が進むようになると思います</a:t>
            </a: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。そう</a:t>
            </a:r>
            <a:r>
              <a:rPr kumimoji="1" lang="ja-JP" altLang="en-US" sz="12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すれば、データの重要性に気がつき、自然とオープンデータ</a:t>
            </a: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が進むのではないかと</a:t>
            </a:r>
            <a:r>
              <a:rPr kumimoji="1" lang="ja-JP" altLang="en-US" sz="12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思います。</a:t>
            </a:r>
            <a:endPar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lgn="l"/>
            <a:endPar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lgn="l"/>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・様々</a:t>
            </a:r>
            <a:r>
              <a:rPr kumimoji="1" lang="ja-JP" altLang="en-US" sz="12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な公共データの保有</a:t>
            </a: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主体</a:t>
            </a:r>
            <a:r>
              <a:rPr kumimoji="1" lang="ja-JP" altLang="en-US" sz="12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がオープンデータ推進に取り組もうとしたときに、そもそも自分達がデータ活用</a:t>
            </a: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の恩恵</a:t>
            </a:r>
            <a:r>
              <a:rPr kumimoji="1" lang="ja-JP" altLang="en-US" sz="12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を受けていない状況で、各データ保有所管課に「さあ外部に積極的にデータを</a:t>
            </a: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提供</a:t>
            </a:r>
            <a:r>
              <a:rPr kumimoji="1" lang="ja-JP" altLang="en-US" sz="12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しよう！」というモチベーションが湧くかというと、なかなかそういう話には</a:t>
            </a: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ならない</a:t>
            </a:r>
            <a:r>
              <a:rPr kumimoji="1" lang="ja-JP" altLang="en-US" sz="12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のではないかと考えます。逆に、「オープンデータを進めてもどのような意味</a:t>
            </a: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がある</a:t>
            </a:r>
            <a:r>
              <a:rPr kumimoji="1" lang="ja-JP" altLang="en-US" sz="12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のか？」という、シニカルな考え方を持つ人が現状では少なからずいるように</a:t>
            </a: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も思います。第</a:t>
            </a:r>
            <a:r>
              <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2</a:t>
            </a:r>
            <a:r>
              <a:rPr kumimoji="1" lang="ja-JP" altLang="en-US" sz="12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回利活用・普及委員会の場でも委員の方から「オープンデータ提供自治体が</a:t>
            </a: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最大の</a:t>
            </a:r>
            <a:r>
              <a:rPr kumimoji="1" lang="ja-JP" altLang="en-US" sz="12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受益者にならなければならない」という話が出ておりましたが、そのためにも</a:t>
            </a: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、自治体</a:t>
            </a:r>
            <a:r>
              <a:rPr kumimoji="1" lang="ja-JP" altLang="en-US" sz="12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自身にデータ活用のスキルやノウハウが蓄積されていくことが非常に重要と</a:t>
            </a: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思います</a:t>
            </a:r>
            <a:r>
              <a:rPr kumimoji="1" lang="ja-JP" altLang="en-US" sz="12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ので、</a:t>
            </a:r>
            <a:r>
              <a:rPr kumimoji="1" lang="en-US" altLang="ja-JP" sz="12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VLED</a:t>
            </a:r>
            <a:r>
              <a:rPr kumimoji="1" lang="ja-JP" altLang="en-US" sz="12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の事業として</a:t>
            </a: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自治体向け（オープン</a:t>
            </a: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）データ</a:t>
            </a:r>
            <a:r>
              <a:rPr kumimoji="1" lang="ja-JP" altLang="en-US" sz="12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活用支援事業」をご検討いただければ幸いです</a:t>
            </a: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lgn="l"/>
            <a:endParaRPr kumimoji="1" lang="en-US" altLang="ja-JP" sz="1200" dirty="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lgn="l"/>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・当市でも</a:t>
            </a:r>
            <a:r>
              <a:rPr kumimoji="1" lang="ja-JP" altLang="en-US" sz="12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政策判断や各種事業判断に際して、データ等の定量的要素をエビデンスとし、分析して事業決定をしていくよう、地方版総合戦略の策定含め、努めていますが、必ずしも効果的に行えていないと考えています</a:t>
            </a: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。オープンデータ</a:t>
            </a:r>
            <a:r>
              <a:rPr kumimoji="1" lang="ja-JP" altLang="en-US" sz="12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の取組も、利用した結果、どのような効果が得られるかが、重要なため、本市では、</a:t>
            </a:r>
            <a:r>
              <a:rPr kumimoji="1" lang="en-US" altLang="ja-JP" sz="12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SIM</a:t>
            </a:r>
            <a:r>
              <a:rPr kumimoji="1" lang="ja-JP" altLang="en-US" sz="12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熊本</a:t>
            </a:r>
            <a:r>
              <a:rPr kumimoji="1" lang="en-US" altLang="ja-JP" sz="12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2030</a:t>
            </a:r>
            <a:r>
              <a:rPr kumimoji="1" lang="ja-JP" altLang="en-US" sz="12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体験会を本市でも実施し、財政課、人事課や特別職などにも体験してもらい、データ分析技術や判断について、見直すきっかけにしたいと思っています</a:t>
            </a: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。しかし</a:t>
            </a:r>
            <a:r>
              <a:rPr kumimoji="1" lang="ja-JP" altLang="en-US" sz="12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、こういったきっかけの取組でも、ノウハウが無い職員のみでは、難しいというのが実感です</a:t>
            </a: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。実際</a:t>
            </a:r>
            <a:r>
              <a:rPr kumimoji="1" lang="ja-JP" altLang="en-US" sz="12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、類似した取組と思う総務省の地域情報化アドバイザー制度は、総合窓口導入のための原案策定に際し、今年度も活用しているので</a:t>
            </a: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データ</a:t>
            </a: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活用研修の事業</a:t>
            </a:r>
            <a:r>
              <a:rPr kumimoji="1" lang="ja-JP" altLang="en-US" sz="12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があれば、是非活用したいと思います</a:t>
            </a: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lgn="l"/>
            <a:endParaRPr kumimoji="1" lang="en-US" altLang="ja-JP" sz="1200" dirty="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lgn="l"/>
            <a:r>
              <a:rPr kumimoji="1" lang="ja-JP" altLang="en-US" sz="12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・先日の</a:t>
            </a:r>
            <a:r>
              <a:rPr kumimoji="1" lang="en-US" altLang="ja-JP" sz="12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SIM</a:t>
            </a:r>
            <a:r>
              <a:rPr kumimoji="1" lang="ja-JP" altLang="en-US" sz="12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熊本</a:t>
            </a:r>
            <a:r>
              <a:rPr kumimoji="1" lang="en-US" altLang="ja-JP" sz="12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2030</a:t>
            </a:r>
            <a:r>
              <a:rPr kumimoji="1" lang="ja-JP" altLang="en-US" sz="12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に参加し、自治体職員にはデータの選択能力、分析力、それに基づく政策立案力が、今後ますます重要になってくるという思いを強くしました。</a:t>
            </a:r>
            <a:r>
              <a:rPr kumimoji="1" lang="en-US" altLang="ja-JP" sz="12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RESAS</a:t>
            </a:r>
            <a:r>
              <a:rPr kumimoji="1" lang="ja-JP" altLang="en-US" sz="12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のデータも活用しきれていないのが現状です。自治体職員のデータ活用に関する研修事業、</a:t>
            </a:r>
            <a:r>
              <a:rPr kumimoji="1" lang="en-US" altLang="ja-JP" sz="12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VLED</a:t>
            </a:r>
            <a:r>
              <a:rPr kumimoji="1" lang="ja-JP" altLang="en-US" sz="12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でぜひ実施していただきたいと思います</a:t>
            </a: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200" dirty="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63349906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00472" y="332656"/>
            <a:ext cx="9134339" cy="459903"/>
          </a:xfrm>
        </p:spPr>
        <p:txBody>
          <a:bodyPr>
            <a:normAutofit/>
          </a:bodyPr>
          <a:lstStyle/>
          <a:p>
            <a:r>
              <a:rPr kumimoji="1" lang="ja-JP" altLang="en-US" sz="2400" dirty="0" smtClean="0"/>
              <a:t>データ活用人材育成研修の</a:t>
            </a:r>
            <a:r>
              <a:rPr kumimoji="1" lang="ja-JP" altLang="en-US" sz="2400" dirty="0" smtClean="0"/>
              <a:t>整理</a:t>
            </a:r>
            <a:r>
              <a:rPr lang="ja-JP" altLang="en-US" sz="2400" dirty="0" smtClean="0"/>
              <a:t>（自治体職員向け）</a:t>
            </a:r>
            <a:endParaRPr kumimoji="1" lang="ja-JP" altLang="en-US" sz="2400"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3</a:t>
            </a:fld>
            <a:endParaRPr lang="en-US" altLang="ja-JP"/>
          </a:p>
        </p:txBody>
      </p:sp>
      <p:graphicFrame>
        <p:nvGraphicFramePr>
          <p:cNvPr id="3" name="表 2"/>
          <p:cNvGraphicFramePr>
            <a:graphicFrameLocks noGrp="1"/>
          </p:cNvGraphicFramePr>
          <p:nvPr>
            <p:extLst>
              <p:ext uri="{D42A27DB-BD31-4B8C-83A1-F6EECF244321}">
                <p14:modId xmlns:p14="http://schemas.microsoft.com/office/powerpoint/2010/main" val="3190232364"/>
              </p:ext>
            </p:extLst>
          </p:nvPr>
        </p:nvGraphicFramePr>
        <p:xfrm>
          <a:off x="344488" y="1070915"/>
          <a:ext cx="9289032" cy="5166397"/>
        </p:xfrm>
        <a:graphic>
          <a:graphicData uri="http://schemas.openxmlformats.org/drawingml/2006/table">
            <a:tbl>
              <a:tblPr firstRow="1" bandRow="1">
                <a:tableStyleId>{5C22544A-7EE6-4342-B048-85BDC9FD1C3A}</a:tableStyleId>
              </a:tblPr>
              <a:tblGrid>
                <a:gridCol w="1080120"/>
                <a:gridCol w="2232248"/>
                <a:gridCol w="2952328"/>
                <a:gridCol w="3024336"/>
              </a:tblGrid>
              <a:tr h="350304">
                <a:tc gridSpan="2">
                  <a:txBody>
                    <a:bodyPr/>
                    <a:lstStyle/>
                    <a:p>
                      <a:pPr algn="ctr"/>
                      <a:r>
                        <a:rPr kumimoji="1" lang="ja-JP" altLang="en-US" sz="1200" dirty="0" smtClean="0"/>
                        <a:t>課題解決のプロセス</a:t>
                      </a:r>
                      <a:endParaRPr kumimoji="1" lang="en-US" altLang="ja-JP" sz="1200" dirty="0" smtClean="0"/>
                    </a:p>
                  </a:txBody>
                  <a:tcPr anchor="ctr"/>
                </a:tc>
                <a:tc hMerge="1">
                  <a:txBody>
                    <a:bodyPr/>
                    <a:lstStyle/>
                    <a:p>
                      <a:pPr algn="ctr"/>
                      <a:endParaRPr kumimoji="1" lang="ja-JP" altLang="en-US" dirty="0"/>
                    </a:p>
                  </a:txBody>
                  <a:tcPr/>
                </a:tc>
                <a:tc>
                  <a:txBody>
                    <a:bodyPr/>
                    <a:lstStyle/>
                    <a:p>
                      <a:pPr algn="ctr"/>
                      <a:r>
                        <a:rPr kumimoji="1" lang="ja-JP" altLang="en-US" sz="1200" dirty="0" smtClean="0"/>
                        <a:t>自治体での研修</a:t>
                      </a:r>
                      <a:endParaRPr kumimoji="1" lang="ja-JP" altLang="en-US" sz="1200" dirty="0"/>
                    </a:p>
                  </a:txBody>
                  <a:tcPr anchor="ctr"/>
                </a:tc>
                <a:tc>
                  <a:txBody>
                    <a:bodyPr/>
                    <a:lstStyle/>
                    <a:p>
                      <a:pPr algn="ctr"/>
                      <a:r>
                        <a:rPr kumimoji="1" lang="ja-JP" altLang="en-US" sz="1200" dirty="0" smtClean="0"/>
                        <a:t>民間企業での研修</a:t>
                      </a:r>
                      <a:endParaRPr kumimoji="1" lang="ja-JP" altLang="en-US" sz="1200" dirty="0"/>
                    </a:p>
                  </a:txBody>
                  <a:tcPr anchor="ctr"/>
                </a:tc>
              </a:tr>
              <a:tr h="297768">
                <a:tc gridSpan="2">
                  <a:txBody>
                    <a:bodyPr/>
                    <a:lstStyle/>
                    <a:p>
                      <a:r>
                        <a:rPr kumimoji="1"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データの必要性に</a:t>
                      </a:r>
                      <a:r>
                        <a:rPr kumimoji="1"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気づく</a:t>
                      </a:r>
                      <a:endParaRPr kumimoji="1" lang="ja-JP" altLang="en-US" sz="1200" b="1" dirty="0">
                        <a:latin typeface="Meiryo UI" panose="020B0604030504040204" pitchFamily="50" charset="-128"/>
                        <a:ea typeface="Meiryo UI" panose="020B0604030504040204" pitchFamily="50" charset="-128"/>
                        <a:cs typeface="Meiryo UI" panose="020B0604030504040204" pitchFamily="50" charset="-128"/>
                      </a:endParaRPr>
                    </a:p>
                  </a:txBody>
                  <a:tcPr anchor="ctr"/>
                </a:tc>
                <a:tc hMerge="1">
                  <a:txBody>
                    <a:bodyPr/>
                    <a:lstStyle/>
                    <a:p>
                      <a:endParaRPr kumimoji="1" lang="ja-JP" altLang="en-US" dirty="0"/>
                    </a:p>
                  </a:txBody>
                  <a:tcPr/>
                </a:tc>
                <a:tc>
                  <a:txBody>
                    <a:bodyPr/>
                    <a:lstStyle/>
                    <a:p>
                      <a:pPr marL="92075" indent="-92075"/>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・シミュレーションゲーム（</a:t>
                      </a:r>
                      <a:r>
                        <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rPr>
                        <a:t>SIM</a:t>
                      </a: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熊本</a:t>
                      </a:r>
                      <a:r>
                        <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rPr>
                        <a:t>2030</a:t>
                      </a: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anchor="ctr"/>
                </a:tc>
                <a:tc>
                  <a:txBody>
                    <a:bodyPr/>
                    <a:lstStyle/>
                    <a:p>
                      <a:r>
                        <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anchor="ctr"/>
                </a:tc>
              </a:tr>
              <a:tr h="1277965">
                <a:tc rowSpan="4">
                  <a:txBody>
                    <a:bodyPr/>
                    <a:lstStyle/>
                    <a:p>
                      <a:pPr marL="0" indent="0">
                        <a:buFont typeface="Arial" panose="020B0604020202020204" pitchFamily="34" charset="0"/>
                        <a:buNone/>
                      </a:pPr>
                      <a:r>
                        <a:rPr kumimoji="1"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データ</a:t>
                      </a:r>
                      <a:r>
                        <a:rPr kumimoji="1"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を活用する</a:t>
                      </a:r>
                      <a:endParaRPr kumimoji="1" lang="ja-JP" altLang="en-US" sz="1200" b="1" dirty="0">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r>
                        <a:rPr kumimoji="1"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現状を知る</a:t>
                      </a:r>
                      <a:endParaRPr kumimoji="1" lang="en-US" altLang="ja-JP" sz="1200" b="1" dirty="0" smtClean="0">
                        <a:latin typeface="Meiryo UI" panose="020B0604030504040204" pitchFamily="50" charset="-128"/>
                        <a:ea typeface="Meiryo UI" panose="020B0604030504040204" pitchFamily="50" charset="-128"/>
                        <a:cs typeface="Meiryo UI" panose="020B0604030504040204" pitchFamily="50" charset="-128"/>
                      </a:endParaRPr>
                    </a:p>
                    <a:p>
                      <a:pPr marL="92075" indent="-92075">
                        <a:buFont typeface="Arial" panose="020B0604020202020204" pitchFamily="34" charset="0"/>
                        <a:buNone/>
                      </a:pP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・データを正しく理解する</a:t>
                      </a:r>
                      <a:endPar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pPr marL="92075" indent="-92075">
                        <a:buFont typeface="Arial" panose="020B0604020202020204" pitchFamily="34" charset="0"/>
                        <a:buNone/>
                      </a:pP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・データを分かりやすくビジュアル化する</a:t>
                      </a:r>
                      <a:endPar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pPr marL="92075" indent="-92075">
                        <a:buFont typeface="Arial" panose="020B0604020202020204" pitchFamily="34" charset="0"/>
                        <a:buNone/>
                      </a:pP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・データを重ね合わせて分析する</a:t>
                      </a:r>
                      <a:endPar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pPr marL="285750" indent="-285750">
                        <a:buFont typeface="Arial" panose="020B0604020202020204" pitchFamily="34" charset="0"/>
                        <a:buChar char="•"/>
                      </a:pPr>
                      <a:endPar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pPr marL="0" marR="0" indent="0" algn="l" defTabSz="672541" rtl="0" eaLnBrk="1" fontAlgn="auto" latinLnBrk="0" hangingPunct="1">
                        <a:lnSpc>
                          <a:spcPct val="100000"/>
                        </a:lnSpc>
                        <a:spcBef>
                          <a:spcPts val="0"/>
                        </a:spcBef>
                        <a:spcAft>
                          <a:spcPts val="0"/>
                        </a:spcAft>
                        <a:buClrTx/>
                        <a:buSzTx/>
                        <a:buFontTx/>
                        <a:buNone/>
                        <a:tabLst/>
                        <a:defRPr/>
                      </a:pP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rPr>
                        <a:t>GIS</a:t>
                      </a: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研修（浦安市など）</a:t>
                      </a:r>
                      <a:endPar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672541" rtl="0" eaLnBrk="1" fontAlgn="auto" latinLnBrk="0" hangingPunct="1">
                        <a:lnSpc>
                          <a:spcPct val="100000"/>
                        </a:lnSpc>
                        <a:spcBef>
                          <a:spcPts val="0"/>
                        </a:spcBef>
                        <a:spcAft>
                          <a:spcPts val="0"/>
                        </a:spcAft>
                        <a:buClrTx/>
                        <a:buSzTx/>
                        <a:buFontTx/>
                        <a:buNone/>
                        <a:tabLst/>
                        <a:defRPr/>
                      </a:pP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・分析手法研修（</a:t>
                      </a:r>
                      <a:r>
                        <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rPr>
                        <a:t>KJ</a:t>
                      </a: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法、</a:t>
                      </a:r>
                      <a:r>
                        <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rPr>
                        <a:t>SWOT</a:t>
                      </a: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分析など）</a:t>
                      </a:r>
                      <a:endPar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672541" rtl="0" eaLnBrk="1" fontAlgn="auto" latinLnBrk="0" hangingPunct="1">
                        <a:lnSpc>
                          <a:spcPct val="100000"/>
                        </a:lnSpc>
                        <a:spcBef>
                          <a:spcPts val="0"/>
                        </a:spcBef>
                        <a:spcAft>
                          <a:spcPts val="0"/>
                        </a:spcAft>
                        <a:buClrTx/>
                        <a:buSzTx/>
                        <a:buFontTx/>
                        <a:buNone/>
                        <a:tabLst/>
                        <a:defRPr/>
                      </a:pP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・データサイエンス研修（横浜市）</a:t>
                      </a:r>
                      <a:endPar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672541" rtl="0" eaLnBrk="1" fontAlgn="auto" latinLnBrk="0" hangingPunct="1">
                        <a:lnSpc>
                          <a:spcPct val="100000"/>
                        </a:lnSpc>
                        <a:spcBef>
                          <a:spcPts val="0"/>
                        </a:spcBef>
                        <a:spcAft>
                          <a:spcPts val="0"/>
                        </a:spcAft>
                        <a:buClrTx/>
                        <a:buSzTx/>
                        <a:buFontTx/>
                        <a:buNone/>
                        <a:tabLst/>
                        <a:defRPr/>
                      </a:pP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・財政出前講座（福岡市）</a:t>
                      </a:r>
                      <a:endPar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672541" rtl="0" eaLnBrk="1" fontAlgn="auto" latinLnBrk="0" hangingPunct="1">
                        <a:lnSpc>
                          <a:spcPct val="100000"/>
                        </a:lnSpc>
                        <a:spcBef>
                          <a:spcPts val="0"/>
                        </a:spcBef>
                        <a:spcAft>
                          <a:spcPts val="0"/>
                        </a:spcAft>
                        <a:buClrTx/>
                        <a:buSzTx/>
                        <a:buFontTx/>
                        <a:buNone/>
                        <a:tabLst/>
                        <a:defRPr/>
                      </a:pP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・統計研修</a:t>
                      </a:r>
                      <a:endPar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672541" rtl="0" eaLnBrk="1" fontAlgn="auto" latinLnBrk="0" hangingPunct="1">
                        <a:lnSpc>
                          <a:spcPct val="100000"/>
                        </a:lnSpc>
                        <a:spcBef>
                          <a:spcPts val="0"/>
                        </a:spcBef>
                        <a:spcAft>
                          <a:spcPts val="0"/>
                        </a:spcAft>
                        <a:buClrTx/>
                        <a:buSzTx/>
                        <a:buFontTx/>
                        <a:buNone/>
                        <a:tabLst/>
                        <a:defRPr/>
                      </a:pP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・フィールドワーク</a:t>
                      </a:r>
                      <a:endPar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pPr marL="92075" indent="-92075"/>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rPr>
                        <a:t>GIS</a:t>
                      </a: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研修（</a:t>
                      </a:r>
                      <a:r>
                        <a:rPr kumimoji="1" lang="en-US" altLang="ja-JP" sz="1200" dirty="0" err="1" smtClean="0">
                          <a:latin typeface="Meiryo UI" panose="020B0604030504040204" pitchFamily="50" charset="-128"/>
                          <a:ea typeface="Meiryo UI" panose="020B0604030504040204" pitchFamily="50" charset="-128"/>
                          <a:cs typeface="Meiryo UI" panose="020B0604030504040204" pitchFamily="50" charset="-128"/>
                        </a:rPr>
                        <a:t>Esri</a:t>
                      </a: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など）</a:t>
                      </a:r>
                      <a:endPar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pPr marL="92075" indent="-92075"/>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・分析手法・ツール活用研修（</a:t>
                      </a:r>
                      <a:r>
                        <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rPr>
                        <a:t>SPSS</a:t>
                      </a:r>
                      <a:r>
                        <a:rPr kumimoji="1" lang="ja-JP" altLang="en-US" sz="1200" dirty="0" err="1" smtClean="0">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rPr>
                        <a:t>SAS</a:t>
                      </a: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など）</a:t>
                      </a:r>
                      <a:endPar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pPr marL="92075" indent="-92075"/>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・データ活用研修（産業能率大学など）</a:t>
                      </a:r>
                      <a:endPar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pPr marL="92075" indent="-92075"/>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・統計研修（</a:t>
                      </a:r>
                      <a:r>
                        <a:rPr kumimoji="1" lang="en-US" altLang="ja-JP" sz="1200" dirty="0" err="1" smtClean="0">
                          <a:latin typeface="Meiryo UI" panose="020B0604030504040204" pitchFamily="50" charset="-128"/>
                          <a:ea typeface="Meiryo UI" panose="020B0604030504040204" pitchFamily="50" charset="-128"/>
                          <a:cs typeface="Meiryo UI" panose="020B0604030504040204" pitchFamily="50" charset="-128"/>
                        </a:rPr>
                        <a:t>gacco</a:t>
                      </a: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の</a:t>
                      </a:r>
                      <a:r>
                        <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rPr>
                        <a:t>e-learning</a:t>
                      </a: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など）</a:t>
                      </a:r>
                      <a:endPar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pPr marL="92075" indent="-92075"/>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・データベース活用研修</a:t>
                      </a:r>
                      <a:endPar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txBody>
                  <a:tcPr/>
                </a:tc>
              </a:tr>
              <a:tr h="1021157">
                <a:tc vMerge="1">
                  <a:txBody>
                    <a:bodyPr/>
                    <a:lstStyle/>
                    <a:p>
                      <a:pPr marL="0" indent="0">
                        <a:buFont typeface="Arial" panose="020B0604020202020204" pitchFamily="34" charset="0"/>
                        <a:buNone/>
                      </a:pPr>
                      <a:endParaRPr kumimoji="1" lang="ja-JP" altLang="en-US" dirty="0"/>
                    </a:p>
                  </a:txBody>
                  <a:tcPr/>
                </a:tc>
                <a:tc>
                  <a:txBody>
                    <a:bodyPr/>
                    <a:lstStyle/>
                    <a:p>
                      <a:r>
                        <a:rPr kumimoji="1"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施策を考える</a:t>
                      </a:r>
                      <a:endParaRPr kumimoji="1" lang="en-US" altLang="ja-JP" sz="12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Font typeface="Arial" panose="020B0604020202020204" pitchFamily="34" charset="0"/>
                        <a:buNone/>
                      </a:pP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・施策案を作る</a:t>
                      </a:r>
                      <a:endPar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Font typeface="Arial" panose="020B0604020202020204" pitchFamily="34" charset="0"/>
                        <a:buNone/>
                      </a:pP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・費用と効果を試算する</a:t>
                      </a:r>
                      <a:endPar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Font typeface="Arial" panose="020B0604020202020204" pitchFamily="34" charset="0"/>
                        <a:buNone/>
                      </a:pP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・優先順位を付ける</a:t>
                      </a:r>
                      <a:endPar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Font typeface="Arial" panose="020B0604020202020204" pitchFamily="34" charset="0"/>
                        <a:buNone/>
                      </a:pP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rPr>
                        <a:t>KPI</a:t>
                      </a: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を設定する</a:t>
                      </a:r>
                      <a:endPar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pPr marL="92075" indent="-92075"/>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・分析手法研修（</a:t>
                      </a:r>
                      <a:r>
                        <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rPr>
                        <a:t>KJ</a:t>
                      </a: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法、</a:t>
                      </a:r>
                      <a:r>
                        <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rPr>
                        <a:t>SWOT</a:t>
                      </a: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分析、ロジックモデルなど）</a:t>
                      </a:r>
                      <a:endPar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pPr marL="92075" indent="-92075"/>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・グループワーク（地方創生実践塾、全国地域づくり人材塾など）</a:t>
                      </a:r>
                      <a:endPar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pPr marL="92075" indent="-92075"/>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・事業計画立案研修</a:t>
                      </a:r>
                      <a:endPar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pPr marL="92075" indent="-92075"/>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・ロールプレイング・シミュレーション（よのなか科など）</a:t>
                      </a:r>
                      <a:endPar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txBody>
                  <a:tcPr/>
                </a:tc>
              </a:tr>
              <a:tr h="563019">
                <a:tc vMerge="1">
                  <a:txBody>
                    <a:bodyPr/>
                    <a:lstStyle/>
                    <a:p>
                      <a:pPr marL="0" indent="0">
                        <a:buFont typeface="Arial" panose="020B0604020202020204" pitchFamily="34" charset="0"/>
                        <a:buNone/>
                      </a:pPr>
                      <a:endParaRPr kumimoji="1" lang="ja-JP" altLang="en-US" dirty="0"/>
                    </a:p>
                  </a:txBody>
                  <a:tcPr/>
                </a:tc>
                <a:tc>
                  <a:txBody>
                    <a:bodyPr/>
                    <a:lstStyle/>
                    <a:p>
                      <a:r>
                        <a:rPr kumimoji="1"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実行する</a:t>
                      </a:r>
                      <a:endParaRPr kumimoji="1" lang="en-US" altLang="ja-JP" sz="12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Font typeface="Arial" panose="020B0604020202020204" pitchFamily="34" charset="0"/>
                        <a:buNone/>
                      </a:pP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・プロジェクトマネジメント</a:t>
                      </a:r>
                      <a:endPar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r>
                        <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pPr marL="92075" indent="-92075"/>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・プロジェクトマネジメント研修（</a:t>
                      </a:r>
                      <a:r>
                        <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rPr>
                        <a:t>PMBOK</a:t>
                      </a: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など）</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a:tc>
              </a:tr>
              <a:tr h="936104">
                <a:tc vMerge="1">
                  <a:txBody>
                    <a:bodyPr/>
                    <a:lstStyle/>
                    <a:p>
                      <a:endParaRPr kumimoji="1" lang="ja-JP" altLang="en-US" dirty="0"/>
                    </a:p>
                  </a:txBody>
                  <a:tcPr/>
                </a:tc>
                <a:tc>
                  <a:txBody>
                    <a:bodyPr/>
                    <a:lstStyle/>
                    <a:p>
                      <a:r>
                        <a:rPr kumimoji="1"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効果を確認し施策を見直す</a:t>
                      </a:r>
                      <a:endParaRPr kumimoji="1" lang="en-US" altLang="ja-JP" sz="12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Font typeface="Arial" panose="020B0604020202020204" pitchFamily="34" charset="0"/>
                        <a:buNone/>
                      </a:pP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・データで効果を検証する</a:t>
                      </a:r>
                      <a:endPar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Font typeface="Arial" panose="020B0604020202020204" pitchFamily="34" charset="0"/>
                        <a:buNone/>
                      </a:pP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・効果に基づき施策を修正する</a:t>
                      </a:r>
                      <a:endPar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Font typeface="Arial" panose="020B0604020202020204" pitchFamily="34" charset="0"/>
                        <a:buNone/>
                      </a:pP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rPr>
                        <a:t>KPI</a:t>
                      </a: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を見直す</a:t>
                      </a:r>
                    </a:p>
                  </a:txBody>
                  <a:tcPr/>
                </a:tc>
                <a:tc>
                  <a:txBody>
                    <a:bodyPr/>
                    <a:lstStyle/>
                    <a:p>
                      <a:pPr marL="92075" indent="-92075"/>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・事務事業評価研修（藤沢市、逗子市、茅ヶ崎市など）</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r>
                        <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a:tc>
              </a:tr>
              <a:tr h="720080">
                <a:tc gridSpan="2">
                  <a:txBody>
                    <a:bodyPr/>
                    <a:lstStyle/>
                    <a:p>
                      <a:r>
                        <a:rPr kumimoji="1"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オープンにする</a:t>
                      </a:r>
                      <a:endParaRPr kumimoji="1" lang="ja-JP" altLang="en-US" sz="1200" b="1" dirty="0">
                        <a:latin typeface="Meiryo UI" panose="020B0604030504040204" pitchFamily="50" charset="-128"/>
                        <a:ea typeface="Meiryo UI" panose="020B0604030504040204" pitchFamily="50" charset="-128"/>
                        <a:cs typeface="Meiryo UI" panose="020B0604030504040204" pitchFamily="50" charset="-128"/>
                      </a:endParaRPr>
                    </a:p>
                  </a:txBody>
                  <a:tcPr/>
                </a:tc>
                <a:tc hMerge="1">
                  <a:txBody>
                    <a:bodyPr/>
                    <a:lstStyle/>
                    <a:p>
                      <a:endParaRPr kumimoji="1" lang="ja-JP" altLang="en-US" dirty="0"/>
                    </a:p>
                  </a:txBody>
                  <a:tcPr/>
                </a:tc>
                <a:tc>
                  <a:txBody>
                    <a:bodyPr/>
                    <a:lstStyle/>
                    <a:p>
                      <a:pPr marL="92075" marR="0" indent="-92075" algn="l" defTabSz="672541" rtl="0" eaLnBrk="1" fontAlgn="auto" latinLnBrk="0" hangingPunct="1">
                        <a:lnSpc>
                          <a:spcPct val="100000"/>
                        </a:lnSpc>
                        <a:spcBef>
                          <a:spcPts val="0"/>
                        </a:spcBef>
                        <a:spcAft>
                          <a:spcPts val="0"/>
                        </a:spcAft>
                        <a:buClrTx/>
                        <a:buSzTx/>
                        <a:buFontTx/>
                        <a:buNone/>
                        <a:tabLst/>
                        <a:defRPr/>
                      </a:pP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rPr>
                        <a:t>GIS</a:t>
                      </a: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研修（さいたま市など）</a:t>
                      </a:r>
                      <a:endPar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pPr marL="92075" marR="0" indent="-92075" algn="l" defTabSz="672541" rtl="0" eaLnBrk="1" fontAlgn="auto" latinLnBrk="0" hangingPunct="1">
                        <a:lnSpc>
                          <a:spcPct val="100000"/>
                        </a:lnSpc>
                        <a:spcBef>
                          <a:spcPts val="0"/>
                        </a:spcBef>
                        <a:spcAft>
                          <a:spcPts val="0"/>
                        </a:spcAft>
                        <a:buClrTx/>
                        <a:buSzTx/>
                        <a:buFontTx/>
                        <a:buNone/>
                        <a:tabLst/>
                        <a:defRPr/>
                      </a:pP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・オープンデータ研修（静岡市、世田谷区など）</a:t>
                      </a:r>
                      <a:endPar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pPr marL="0" marR="0" indent="0" algn="l" defTabSz="672541" rtl="0" eaLnBrk="1" fontAlgn="auto" latinLnBrk="0" hangingPunct="1">
                        <a:lnSpc>
                          <a:spcPct val="100000"/>
                        </a:lnSpc>
                        <a:spcBef>
                          <a:spcPts val="0"/>
                        </a:spcBef>
                        <a:spcAft>
                          <a:spcPts val="0"/>
                        </a:spcAft>
                        <a:buClrTx/>
                        <a:buSzTx/>
                        <a:buFontTx/>
                        <a:buNone/>
                        <a:tabLst/>
                        <a:defRPr/>
                      </a:pPr>
                      <a:r>
                        <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rPr>
                        <a:t>-</a:t>
                      </a:r>
                    </a:p>
                  </a:txBody>
                  <a:tcPr/>
                </a:tc>
              </a:tr>
            </a:tbl>
          </a:graphicData>
        </a:graphic>
      </p:graphicFrame>
    </p:spTree>
    <p:extLst>
      <p:ext uri="{BB962C8B-B14F-4D97-AF65-F5344CB8AC3E}">
        <p14:creationId xmlns:p14="http://schemas.microsoft.com/office/powerpoint/2010/main" val="1156329056"/>
      </p:ext>
    </p:extLst>
  </p:cSld>
  <p:clrMapOvr>
    <a:masterClrMapping/>
  </p:clrMapOvr>
  <p:timing>
    <p:tnLst>
      <p:par>
        <p:cTn id="1" dur="indefinite" restart="never" nodeType="tmRoot"/>
      </p:par>
    </p:tnLst>
  </p:timing>
</p:sld>
</file>

<file path=ppt/theme/theme1.xml><?xml version="1.0" encoding="utf-8"?>
<a:theme xmlns:a="http://schemas.openxmlformats.org/drawingml/2006/main" name="VLEDパワポ基本テンプレー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ユーザー定義 1">
      <a:majorFont>
        <a:latin typeface="Helvetica Neue Medium"/>
        <a:ea typeface="メイリオ"/>
        <a:cs typeface="ＤＦＧ平成ゴシック体W7"/>
      </a:majorFont>
      <a:minorFont>
        <a:latin typeface="Arial"/>
        <a:ea typeface="メイリオ"/>
        <a:cs typeface="ＤＦＧ平成ゴシック体W7"/>
      </a:minorFont>
    </a:fontScheme>
    <a:fmtScheme name="ビジネス">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1" hangingPunct="1">
          <a:lnSpc>
            <a:spcPct val="100000"/>
          </a:lnSpc>
          <a:spcBef>
            <a:spcPct val="0"/>
          </a:spcBef>
          <a:spcAft>
            <a:spcPct val="0"/>
          </a:spcAft>
          <a:buClrTx/>
          <a:buSzTx/>
          <a:buFontTx/>
          <a:buNone/>
          <a:tabLst/>
          <a:defRPr kumimoji="0" lang="ko-KR"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1" hangingPunct="1">
          <a:lnSpc>
            <a:spcPct val="100000"/>
          </a:lnSpc>
          <a:spcBef>
            <a:spcPct val="0"/>
          </a:spcBef>
          <a:spcAft>
            <a:spcPct val="0"/>
          </a:spcAft>
          <a:buClrTx/>
          <a:buSzTx/>
          <a:buFontTx/>
          <a:buNone/>
          <a:tabLst/>
          <a:defRPr kumimoji="0" lang="ko-KR"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defRPr>
        </a:defPPr>
      </a:lstStyle>
    </a:lnDef>
    <a:txDef>
      <a:spPr>
        <a:noFill/>
      </a:spPr>
      <a:bodyPr wrap="square" rtlCol="0">
        <a:spAutoFit/>
      </a:bodyPr>
      <a:lstStyle>
        <a:defPPr algn="l">
          <a:defRPr kumimoji="1" dirty="0" smtClean="0">
            <a:solidFill>
              <a:schemeClr val="bg2"/>
            </a:solidFill>
            <a:latin typeface="ヒラギノ角ゴ ProN W6"/>
            <a:ea typeface="ヒラギノ角ゴ ProN W6"/>
            <a:cs typeface="ヒラギノ角ゴ ProN W6"/>
          </a:defRPr>
        </a:defPPr>
      </a:lstStyle>
    </a:txDef>
  </a:objectDefaults>
  <a:extraClrSchemeLst>
    <a:extraClrScheme>
      <a:clrScheme name="SUPERP 1">
        <a:dk1>
          <a:srgbClr val="000000"/>
        </a:dk1>
        <a:lt1>
          <a:srgbClr val="FFFFFF"/>
        </a:lt1>
        <a:dk2>
          <a:srgbClr val="0066CC"/>
        </a:dk2>
        <a:lt2>
          <a:srgbClr val="CBCBCB"/>
        </a:lt2>
        <a:accent1>
          <a:srgbClr val="00CCFF"/>
        </a:accent1>
        <a:accent2>
          <a:srgbClr val="00FFCC"/>
        </a:accent2>
        <a:accent3>
          <a:srgbClr val="AAB8E2"/>
        </a:accent3>
        <a:accent4>
          <a:srgbClr val="DADADA"/>
        </a:accent4>
        <a:accent5>
          <a:srgbClr val="AAE2FF"/>
        </a:accent5>
        <a:accent6>
          <a:srgbClr val="00E7B9"/>
        </a:accent6>
        <a:hlink>
          <a:srgbClr val="FF3300"/>
        </a:hlink>
        <a:folHlink>
          <a:srgbClr val="FF7C80"/>
        </a:folHlink>
      </a:clrScheme>
      <a:clrMap bg1="dk2" tx1="lt1" bg2="dk1" tx2="lt2" accent1="accent1" accent2="accent2" accent3="accent3" accent4="accent4" accent5="accent5" accent6="accent6" hlink="hlink" folHlink="folHlink"/>
    </a:extraClrScheme>
    <a:extraClrScheme>
      <a:clrScheme name="SUPERP 2">
        <a:dk1>
          <a:srgbClr val="000000"/>
        </a:dk1>
        <a:lt1>
          <a:srgbClr val="FFFFFF"/>
        </a:lt1>
        <a:dk2>
          <a:srgbClr val="000000"/>
        </a:dk2>
        <a:lt2>
          <a:srgbClr val="868686"/>
        </a:lt2>
        <a:accent1>
          <a:srgbClr val="3366FF"/>
        </a:accent1>
        <a:accent2>
          <a:srgbClr val="009900"/>
        </a:accent2>
        <a:accent3>
          <a:srgbClr val="FFFFFF"/>
        </a:accent3>
        <a:accent4>
          <a:srgbClr val="000000"/>
        </a:accent4>
        <a:accent5>
          <a:srgbClr val="ADB8FF"/>
        </a:accent5>
        <a:accent6>
          <a:srgbClr val="008A00"/>
        </a:accent6>
        <a:hlink>
          <a:srgbClr val="FF0033"/>
        </a:hlink>
        <a:folHlink>
          <a:srgbClr val="CCCCCC"/>
        </a:folHlink>
      </a:clrScheme>
      <a:clrMap bg1="lt1" tx1="dk1" bg2="lt2" tx2="dk2" accent1="accent1" accent2="accent2" accent3="accent3" accent4="accent4" accent5="accent5" accent6="accent6" hlink="hlink" folHlink="folHlink"/>
    </a:extraClrScheme>
    <a:extraClrScheme>
      <a:clrScheme name="SUPERP 3">
        <a:dk1>
          <a:srgbClr val="000000"/>
        </a:dk1>
        <a:lt1>
          <a:srgbClr val="FFFFFF"/>
        </a:lt1>
        <a:dk2>
          <a:srgbClr val="000000"/>
        </a:dk2>
        <a:lt2>
          <a:srgbClr val="868686"/>
        </a:lt2>
        <a:accent1>
          <a:srgbClr val="EAEAEA"/>
        </a:accent1>
        <a:accent2>
          <a:srgbClr val="5F5F5F"/>
        </a:accent2>
        <a:accent3>
          <a:srgbClr val="FFFFFF"/>
        </a:accent3>
        <a:accent4>
          <a:srgbClr val="000000"/>
        </a:accent4>
        <a:accent5>
          <a:srgbClr val="F3F3F3"/>
        </a:accent5>
        <a:accent6>
          <a:srgbClr val="555555"/>
        </a:accent6>
        <a:hlink>
          <a:srgbClr val="969696"/>
        </a:hlink>
        <a:folHlink>
          <a:srgbClr val="CBCBCB"/>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 xmlns:thm15="http://schemas.microsoft.com/office/thememl/2012/main" name="プレゼンテーション1" id="{DE00921D-40F7-43B6-BD6D-305108E5D07E}" vid="{133BE196-5EE9-4F4C-B01D-66311A1AA8D5}"/>
    </a:ext>
  </a:ext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VLEDパワポ基本テンプレート</Template>
  <TotalTime>0</TotalTime>
  <Words>1431</Words>
  <Application>Microsoft Office PowerPoint</Application>
  <PresentationFormat>A4 210 x 297 mm</PresentationFormat>
  <Paragraphs>68</Paragraphs>
  <Slides>3</Slides>
  <Notes>0</Notes>
  <HiddenSlides>0</HiddenSlides>
  <MMClips>0</MMClips>
  <ScaleCrop>false</ScaleCrop>
  <HeadingPairs>
    <vt:vector size="4" baseType="variant">
      <vt:variant>
        <vt:lpstr>テーマ</vt:lpstr>
      </vt:variant>
      <vt:variant>
        <vt:i4>1</vt:i4>
      </vt:variant>
      <vt:variant>
        <vt:lpstr>スライド タイトル</vt:lpstr>
      </vt:variant>
      <vt:variant>
        <vt:i4>3</vt:i4>
      </vt:variant>
    </vt:vector>
  </HeadingPairs>
  <TitlesOfParts>
    <vt:vector size="4" baseType="lpstr">
      <vt:lpstr>VLEDパワポ基本テンプレート</vt:lpstr>
      <vt:lpstr>データ活用人材育成研修について</vt:lpstr>
      <vt:lpstr>VLED自治体会員メーリングリストに寄せられた主な意見（要点抜粋）</vt:lpstr>
      <vt:lpstr>データ活用人材育成研修の整理（自治体職員向け）</vt:lpstr>
    </vt:vector>
  </TitlesOfParts>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2014-12-17T06:37:59Z</dcterms:created>
  <dcterms:modified xsi:type="dcterms:W3CDTF">2016-01-16T17:03:50Z</dcterms:modified>
</cp:coreProperties>
</file>