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4217" r:id="rId1"/>
    <p:sldMasterId id="2147484887" r:id="rId2"/>
    <p:sldMasterId id="2147485110" r:id="rId3"/>
  </p:sldMasterIdLst>
  <p:notesMasterIdLst>
    <p:notesMasterId r:id="rId5"/>
  </p:notesMasterIdLst>
  <p:handoutMasterIdLst>
    <p:handoutMasterId r:id="rId6"/>
  </p:handoutMasterIdLst>
  <p:sldIdLst>
    <p:sldId id="2403" r:id="rId4"/>
  </p:sldIdLst>
  <p:sldSz cx="9906000" cy="6858000" type="A4"/>
  <p:notesSz cx="6807200" cy="9939338"/>
  <p:defaultTextStyle>
    <a:defPPr>
      <a:defRPr lang="ja-JP"/>
    </a:defPPr>
    <a:lvl1pPr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0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0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0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000"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F66CC"/>
    <a:srgbClr val="FFCCFF"/>
    <a:srgbClr val="9A57CD"/>
    <a:srgbClr val="FFFFFF"/>
    <a:srgbClr val="FF99FF"/>
    <a:srgbClr val="CAFED5"/>
    <a:srgbClr val="97E1F3"/>
    <a:srgbClr val="75D4E1"/>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5" autoAdjust="0"/>
    <p:restoredTop sz="97516" autoAdjust="0"/>
  </p:normalViewPr>
  <p:slideViewPr>
    <p:cSldViewPr>
      <p:cViewPr>
        <p:scale>
          <a:sx n="60" d="100"/>
          <a:sy n="60" d="100"/>
        </p:scale>
        <p:origin x="-2892" y="-1152"/>
      </p:cViewPr>
      <p:guideLst>
        <p:guide orient="horz" pos="2160"/>
        <p:guide pos="3120"/>
      </p:guideLst>
    </p:cSldViewPr>
  </p:slideViewPr>
  <p:outlineViewPr>
    <p:cViewPr>
      <p:scale>
        <a:sx n="33" d="100"/>
        <a:sy n="33" d="100"/>
      </p:scale>
      <p:origin x="259"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74" y="2102"/>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3" y="3"/>
            <a:ext cx="2950375" cy="497367"/>
          </a:xfrm>
          <a:prstGeom prst="rect">
            <a:avLst/>
          </a:prstGeom>
          <a:noFill/>
          <a:ln w="9525">
            <a:noFill/>
            <a:miter lim="800000"/>
            <a:headEnd/>
            <a:tailEnd/>
          </a:ln>
          <a:effectLst/>
        </p:spPr>
        <p:txBody>
          <a:bodyPr vert="horz" wrap="square" lIns="92141" tIns="46070" rIns="92141" bIns="46070"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39939" name="Rectangle 3"/>
          <p:cNvSpPr>
            <a:spLocks noGrp="1" noChangeArrowheads="1"/>
          </p:cNvSpPr>
          <p:nvPr>
            <p:ph type="dt" sz="quarter" idx="1"/>
          </p:nvPr>
        </p:nvSpPr>
        <p:spPr bwMode="auto">
          <a:xfrm>
            <a:off x="3855221" y="3"/>
            <a:ext cx="2950374" cy="497367"/>
          </a:xfrm>
          <a:prstGeom prst="rect">
            <a:avLst/>
          </a:prstGeom>
          <a:noFill/>
          <a:ln w="9525">
            <a:noFill/>
            <a:miter lim="800000"/>
            <a:headEnd/>
            <a:tailEnd/>
          </a:ln>
          <a:effectLst/>
        </p:spPr>
        <p:txBody>
          <a:bodyPr vert="horz" wrap="square" lIns="92141" tIns="46070" rIns="92141" bIns="46070"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39940" name="Rectangle 4"/>
          <p:cNvSpPr>
            <a:spLocks noGrp="1" noChangeArrowheads="1"/>
          </p:cNvSpPr>
          <p:nvPr>
            <p:ph type="ftr" sz="quarter" idx="2"/>
          </p:nvPr>
        </p:nvSpPr>
        <p:spPr bwMode="auto">
          <a:xfrm>
            <a:off x="3" y="9440372"/>
            <a:ext cx="2950375" cy="497366"/>
          </a:xfrm>
          <a:prstGeom prst="rect">
            <a:avLst/>
          </a:prstGeom>
          <a:noFill/>
          <a:ln w="9525">
            <a:noFill/>
            <a:miter lim="800000"/>
            <a:headEnd/>
            <a:tailEnd/>
          </a:ln>
          <a:effectLst/>
        </p:spPr>
        <p:txBody>
          <a:bodyPr vert="horz" wrap="square" lIns="92141" tIns="46070" rIns="92141" bIns="46070"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39941" name="Rectangle 5"/>
          <p:cNvSpPr>
            <a:spLocks noGrp="1" noChangeArrowheads="1"/>
          </p:cNvSpPr>
          <p:nvPr>
            <p:ph type="sldNum" sz="quarter" idx="3"/>
          </p:nvPr>
        </p:nvSpPr>
        <p:spPr bwMode="auto">
          <a:xfrm>
            <a:off x="3855221" y="9440372"/>
            <a:ext cx="2950374" cy="497366"/>
          </a:xfrm>
          <a:prstGeom prst="rect">
            <a:avLst/>
          </a:prstGeom>
          <a:noFill/>
          <a:ln w="9525">
            <a:noFill/>
            <a:miter lim="800000"/>
            <a:headEnd/>
            <a:tailEnd/>
          </a:ln>
          <a:effectLst/>
        </p:spPr>
        <p:txBody>
          <a:bodyPr vert="horz" wrap="square" lIns="92141" tIns="46070" rIns="92141" bIns="46070"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70E2BD61-DDD7-4277-940A-D53337B860F0}" type="slidenum">
              <a:rPr lang="en-US" altLang="ja-JP"/>
              <a:pPr>
                <a:defRPr/>
              </a:pPr>
              <a:t>‹#›</a:t>
            </a:fld>
            <a:endParaRPr lang="en-US" altLang="ja-JP"/>
          </a:p>
        </p:txBody>
      </p:sp>
    </p:spTree>
    <p:extLst>
      <p:ext uri="{BB962C8B-B14F-4D97-AF65-F5344CB8AC3E}">
        <p14:creationId xmlns:p14="http://schemas.microsoft.com/office/powerpoint/2010/main" val="216487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3"/>
            <a:ext cx="2950375" cy="497367"/>
          </a:xfrm>
          <a:prstGeom prst="rect">
            <a:avLst/>
          </a:prstGeom>
          <a:noFill/>
          <a:ln w="9525">
            <a:noFill/>
            <a:miter lim="800000"/>
            <a:headEnd/>
            <a:tailEnd/>
          </a:ln>
          <a:effectLst/>
        </p:spPr>
        <p:txBody>
          <a:bodyPr vert="horz" wrap="square" lIns="92141" tIns="46070" rIns="92141" bIns="46070"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4099" name="Rectangle 3"/>
          <p:cNvSpPr>
            <a:spLocks noGrp="1" noChangeArrowheads="1"/>
          </p:cNvSpPr>
          <p:nvPr>
            <p:ph type="dt" idx="1"/>
          </p:nvPr>
        </p:nvSpPr>
        <p:spPr bwMode="auto">
          <a:xfrm>
            <a:off x="3855221" y="3"/>
            <a:ext cx="2950374" cy="497367"/>
          </a:xfrm>
          <a:prstGeom prst="rect">
            <a:avLst/>
          </a:prstGeom>
          <a:noFill/>
          <a:ln w="9525">
            <a:noFill/>
            <a:miter lim="800000"/>
            <a:headEnd/>
            <a:tailEnd/>
          </a:ln>
          <a:effectLst/>
        </p:spPr>
        <p:txBody>
          <a:bodyPr vert="horz" wrap="square" lIns="92141" tIns="46070" rIns="92141" bIns="46070"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36868" name="Rectangle 4"/>
          <p:cNvSpPr>
            <a:spLocks noGrp="1" noRot="1" noChangeAspect="1" noChangeArrowheads="1" noTextEdit="1"/>
          </p:cNvSpPr>
          <p:nvPr>
            <p:ph type="sldImg" idx="2"/>
          </p:nvPr>
        </p:nvSpPr>
        <p:spPr bwMode="auto">
          <a:xfrm>
            <a:off x="711200" y="744538"/>
            <a:ext cx="5384800" cy="372903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0241" y="4720985"/>
            <a:ext cx="5446723" cy="4473102"/>
          </a:xfrm>
          <a:prstGeom prst="rect">
            <a:avLst/>
          </a:prstGeom>
          <a:noFill/>
          <a:ln w="9525">
            <a:noFill/>
            <a:miter lim="800000"/>
            <a:headEnd/>
            <a:tailEnd/>
          </a:ln>
          <a:effectLst/>
        </p:spPr>
        <p:txBody>
          <a:bodyPr vert="horz" wrap="square" lIns="92141" tIns="46070" rIns="92141" bIns="4607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3" y="9440372"/>
            <a:ext cx="2950375" cy="497366"/>
          </a:xfrm>
          <a:prstGeom prst="rect">
            <a:avLst/>
          </a:prstGeom>
          <a:noFill/>
          <a:ln w="9525">
            <a:noFill/>
            <a:miter lim="800000"/>
            <a:headEnd/>
            <a:tailEnd/>
          </a:ln>
          <a:effectLst/>
        </p:spPr>
        <p:txBody>
          <a:bodyPr vert="horz" wrap="square" lIns="92141" tIns="46070" rIns="92141" bIns="46070"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3855221" y="9440372"/>
            <a:ext cx="2950374" cy="497366"/>
          </a:xfrm>
          <a:prstGeom prst="rect">
            <a:avLst/>
          </a:prstGeom>
          <a:noFill/>
          <a:ln w="9525">
            <a:noFill/>
            <a:miter lim="800000"/>
            <a:headEnd/>
            <a:tailEnd/>
          </a:ln>
          <a:effectLst/>
        </p:spPr>
        <p:txBody>
          <a:bodyPr vert="horz" wrap="square" lIns="92141" tIns="46070" rIns="92141" bIns="46070"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78330283-1BF3-43FC-816A-7A3E2B057054}" type="slidenum">
              <a:rPr lang="en-US" altLang="ja-JP"/>
              <a:pPr>
                <a:defRPr/>
              </a:pPr>
              <a:t>‹#›</a:t>
            </a:fld>
            <a:endParaRPr lang="en-US" altLang="ja-JP"/>
          </a:p>
        </p:txBody>
      </p:sp>
    </p:spTree>
    <p:extLst>
      <p:ext uri="{BB962C8B-B14F-4D97-AF65-F5344CB8AC3E}">
        <p14:creationId xmlns:p14="http://schemas.microsoft.com/office/powerpoint/2010/main" val="703096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なし</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8330283-1BF3-43FC-816A-7A3E2B057054}" type="slidenum">
              <a:rPr lang="en-US" altLang="ja-JP" smtClean="0"/>
              <a:pPr>
                <a:defRPr/>
              </a:pPr>
              <a:t>0</a:t>
            </a:fld>
            <a:endParaRPr lang="en-US" altLang="ja-JP"/>
          </a:p>
        </p:txBody>
      </p:sp>
    </p:spTree>
    <p:extLst>
      <p:ext uri="{BB962C8B-B14F-4D97-AF65-F5344CB8AC3E}">
        <p14:creationId xmlns:p14="http://schemas.microsoft.com/office/powerpoint/2010/main" val="1446669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1" y="2130793"/>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8" y="3886200"/>
            <a:ext cx="6934200" cy="1752600"/>
          </a:xfrm>
        </p:spPr>
        <p:txBody>
          <a:bodyPr/>
          <a:lstStyle>
            <a:lvl1pPr marL="0" indent="0" algn="ctr">
              <a:buNone/>
              <a:defRPr>
                <a:solidFill>
                  <a:schemeClr val="tx1">
                    <a:tint val="75000"/>
                  </a:schemeClr>
                </a:solidFill>
              </a:defRPr>
            </a:lvl1pPr>
            <a:lvl2pPr marL="452427" indent="0" algn="ctr">
              <a:buNone/>
              <a:defRPr>
                <a:solidFill>
                  <a:schemeClr val="tx1">
                    <a:tint val="75000"/>
                  </a:schemeClr>
                </a:solidFill>
              </a:defRPr>
            </a:lvl2pPr>
            <a:lvl3pPr marL="904855" indent="0" algn="ctr">
              <a:buNone/>
              <a:defRPr>
                <a:solidFill>
                  <a:schemeClr val="tx1">
                    <a:tint val="75000"/>
                  </a:schemeClr>
                </a:solidFill>
              </a:defRPr>
            </a:lvl3pPr>
            <a:lvl4pPr marL="1357282" indent="0" algn="ctr">
              <a:buNone/>
              <a:defRPr>
                <a:solidFill>
                  <a:schemeClr val="tx1">
                    <a:tint val="75000"/>
                  </a:schemeClr>
                </a:solidFill>
              </a:defRPr>
            </a:lvl4pPr>
            <a:lvl5pPr marL="1809710" indent="0" algn="ctr">
              <a:buNone/>
              <a:defRPr>
                <a:solidFill>
                  <a:schemeClr val="tx1">
                    <a:tint val="75000"/>
                  </a:schemeClr>
                </a:solidFill>
              </a:defRPr>
            </a:lvl5pPr>
            <a:lvl6pPr marL="2262136" indent="0" algn="ctr">
              <a:buNone/>
              <a:defRPr>
                <a:solidFill>
                  <a:schemeClr val="tx1">
                    <a:tint val="75000"/>
                  </a:schemeClr>
                </a:solidFill>
              </a:defRPr>
            </a:lvl6pPr>
            <a:lvl7pPr marL="2714564" indent="0" algn="ctr">
              <a:buNone/>
              <a:defRPr>
                <a:solidFill>
                  <a:schemeClr val="tx1">
                    <a:tint val="75000"/>
                  </a:schemeClr>
                </a:solidFill>
              </a:defRPr>
            </a:lvl7pPr>
            <a:lvl8pPr marL="3166991" indent="0" algn="ctr">
              <a:buNone/>
              <a:defRPr>
                <a:solidFill>
                  <a:schemeClr val="tx1">
                    <a:tint val="75000"/>
                  </a:schemeClr>
                </a:solidFill>
              </a:defRPr>
            </a:lvl8pPr>
            <a:lvl9pPr marL="3619419"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927014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93951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61" y="274860"/>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86" y="274860"/>
            <a:ext cx="65341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16581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17" descr="PPT_7th_0707_high_タイトル_001_200"/>
          <p:cNvPicPr>
            <a:picLocks noChangeAspect="1" noChangeArrowheads="1"/>
          </p:cNvPicPr>
          <p:nvPr/>
        </p:nvPicPr>
        <p:blipFill>
          <a:blip r:embed="rId2"/>
          <a:srcRect/>
          <a:stretch>
            <a:fillRect/>
          </a:stretch>
        </p:blipFill>
        <p:spPr bwMode="auto">
          <a:xfrm>
            <a:off x="0" y="3"/>
            <a:ext cx="9906000" cy="3127375"/>
          </a:xfrm>
          <a:prstGeom prst="rect">
            <a:avLst/>
          </a:prstGeom>
          <a:noFill/>
          <a:ln w="9525">
            <a:noFill/>
            <a:miter lim="800000"/>
            <a:headEnd/>
            <a:tailEnd/>
          </a:ln>
        </p:spPr>
      </p:pic>
      <p:sp>
        <p:nvSpPr>
          <p:cNvPr id="6162" name="Rectangle 18"/>
          <p:cNvSpPr>
            <a:spLocks noGrp="1" noChangeArrowheads="1"/>
          </p:cNvSpPr>
          <p:nvPr>
            <p:ph type="ctrTitle"/>
          </p:nvPr>
        </p:nvSpPr>
        <p:spPr>
          <a:xfrm>
            <a:off x="271727" y="2276475"/>
            <a:ext cx="9362546" cy="1873250"/>
          </a:xfrm>
        </p:spPr>
        <p:txBody>
          <a:bodyPr lIns="91440" rIns="91440"/>
          <a:lstStyle>
            <a:lvl1pPr algn="ctr">
              <a:defRPr sz="3600"/>
            </a:lvl1pPr>
          </a:lstStyle>
          <a:p>
            <a:pPr lvl="0"/>
            <a:r>
              <a:rPr lang="ja-JP" altLang="en-US" noProof="0" smtClean="0"/>
              <a:t>マスター タイトルの書式設定</a:t>
            </a:r>
          </a:p>
        </p:txBody>
      </p:sp>
      <p:sp>
        <p:nvSpPr>
          <p:cNvPr id="6163" name="Rectangle 19"/>
          <p:cNvSpPr>
            <a:spLocks noGrp="1" noChangeArrowheads="1"/>
          </p:cNvSpPr>
          <p:nvPr>
            <p:ph type="subTitle" idx="1"/>
          </p:nvPr>
        </p:nvSpPr>
        <p:spPr>
          <a:xfrm>
            <a:off x="271727" y="4292600"/>
            <a:ext cx="9362546" cy="1752600"/>
          </a:xfrm>
          <a:extLst/>
        </p:spPr>
        <p:txBody>
          <a:bodyPr anchor="ctr"/>
          <a:lstStyle>
            <a:lvl1pPr marL="0" indent="0" algn="ctr">
              <a:buFont typeface="Arial" charset="0"/>
              <a:buNone/>
              <a:defRPr sz="2000"/>
            </a:lvl1pPr>
          </a:lstStyle>
          <a:p>
            <a:pPr lvl="0"/>
            <a:r>
              <a:rPr lang="ja-JP" altLang="en-US" noProof="0" smtClean="0"/>
              <a:t>マスター サブタイトルの書式設定</a:t>
            </a:r>
          </a:p>
        </p:txBody>
      </p:sp>
      <p:sp>
        <p:nvSpPr>
          <p:cNvPr id="6" name="Rectangle 21"/>
          <p:cNvSpPr>
            <a:spLocks noGrp="1" noChangeArrowheads="1"/>
          </p:cNvSpPr>
          <p:nvPr>
            <p:ph type="sldNum" sz="quarter" idx="11"/>
          </p:nvPr>
        </p:nvSpPr>
        <p:spPr/>
        <p:txBody>
          <a:bodyPr/>
          <a:lstStyle>
            <a:lvl1pPr>
              <a:defRPr/>
            </a:lvl1pPr>
          </a:lstStyle>
          <a:p>
            <a:pPr>
              <a:defRPr/>
            </a:pPr>
            <a:fld id="{BB472B48-B07A-4990-9FA9-4ABD40A1B7E8}" type="slidenum">
              <a:rPr lang="ja-JP" altLang="en-US">
                <a:solidFill>
                  <a:srgbClr val="000000"/>
                </a:solidFill>
              </a:rPr>
              <a:pPr>
                <a:defRPr/>
              </a:pPr>
              <a:t>‹#›</a:t>
            </a:fld>
            <a:endParaRPr lang="ja-JP" altLang="en-US">
              <a:solidFill>
                <a:srgbClr val="000000"/>
              </a:solidFill>
            </a:endParaRPr>
          </a:p>
        </p:txBody>
      </p:sp>
      <p:sp>
        <p:nvSpPr>
          <p:cNvPr id="2" name="正方形/長方形 1"/>
          <p:cNvSpPr/>
          <p:nvPr userDrawn="1"/>
        </p:nvSpPr>
        <p:spPr bwMode="auto">
          <a:xfrm>
            <a:off x="5811095" y="72010"/>
            <a:ext cx="3900433" cy="764702"/>
          </a:xfrm>
          <a:prstGeom prst="rect">
            <a:avLst/>
          </a:prstGeom>
          <a:solidFill>
            <a:schemeClr val="bg1"/>
          </a:solidFill>
          <a:ln w="38100" cap="flat" cmpd="sng" algn="ctr">
            <a:solidFill>
              <a:schemeClr val="bg1"/>
            </a:solidFill>
            <a:prstDash val="solid"/>
            <a:round/>
            <a:headEnd type="none" w="med" len="med"/>
            <a:tailEnd type="none" w="med" len="med"/>
          </a:ln>
          <a:effectLst/>
          <a:extLst/>
        </p:spPr>
        <p:txBody>
          <a:bodyPr vert="horz" wrap="none" lIns="288000" tIns="90000" rIns="288000" bIns="90000" numCol="1" rtlCol="0" anchor="ctr" anchorCtr="0" compatLnSpc="1">
            <a:prstTxWarp prst="textNoShape">
              <a:avLst/>
            </a:prstTxWarp>
          </a:bodyPr>
          <a:lstStyle/>
          <a:p>
            <a:pPr algn="ctr"/>
            <a:endParaRPr lang="ja-JP" altLang="en-US" sz="1800" smtClean="0">
              <a:solidFill>
                <a:srgbClr val="000000"/>
              </a:solidFill>
              <a:latin typeface="Arial" charset="0"/>
              <a:ea typeface="HGP創英角ｺﾞｼｯｸUB" pitchFamily="50" charset="-128"/>
            </a:endParaRPr>
          </a:p>
        </p:txBody>
      </p:sp>
    </p:spTree>
    <p:extLst>
      <p:ext uri="{BB962C8B-B14F-4D97-AF65-F5344CB8AC3E}">
        <p14:creationId xmlns:p14="http://schemas.microsoft.com/office/powerpoint/2010/main" val="2549228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bg>
      <p:bgPr>
        <a:solidFill>
          <a:schemeClr val="bg1"/>
        </a:solid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3"/>
          <p:cNvSpPr>
            <a:spLocks noGrp="1" noChangeArrowheads="1"/>
          </p:cNvSpPr>
          <p:nvPr>
            <p:ph type="sldNum" sz="quarter" idx="11"/>
          </p:nvPr>
        </p:nvSpPr>
        <p:spPr>
          <a:ln/>
        </p:spPr>
        <p:txBody>
          <a:bodyPr/>
          <a:lstStyle>
            <a:lvl1pPr>
              <a:defRPr/>
            </a:lvl1pPr>
          </a:lstStyle>
          <a:p>
            <a:pPr>
              <a:defRPr/>
            </a:pPr>
            <a:fld id="{E9F047BD-AB8B-4F7E-B345-50A5ACFE50C4}" type="slidenum">
              <a:rPr lang="ja-JP" altLang="en-US">
                <a:solidFill>
                  <a:srgbClr val="000000"/>
                </a:solidFill>
              </a:rPr>
              <a:pPr>
                <a:defRPr/>
              </a:pPr>
              <a:t>‹#›</a:t>
            </a:fld>
            <a:endParaRPr lang="ja-JP" altLang="en-US">
              <a:solidFill>
                <a:srgbClr val="000000"/>
              </a:solidFill>
            </a:endParaRPr>
          </a:p>
        </p:txBody>
      </p:sp>
      <p:sp>
        <p:nvSpPr>
          <p:cNvPr id="6" name="タイトル 5"/>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857140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3"/>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5" name="Rectangle 13"/>
          <p:cNvSpPr>
            <a:spLocks noGrp="1" noChangeArrowheads="1"/>
          </p:cNvSpPr>
          <p:nvPr>
            <p:ph type="sldNum" sz="quarter" idx="11"/>
          </p:nvPr>
        </p:nvSpPr>
        <p:spPr>
          <a:ln/>
        </p:spPr>
        <p:txBody>
          <a:bodyPr/>
          <a:lstStyle>
            <a:lvl1pPr>
              <a:defRPr/>
            </a:lvl1pPr>
          </a:lstStyle>
          <a:p>
            <a:pPr>
              <a:defRPr/>
            </a:pPr>
            <a:fld id="{743B28CD-2504-4A17-8B13-59D627BC1783}" type="slidenum">
              <a:rPr lang="ja-JP" altLang="en-US">
                <a:solidFill>
                  <a:srgbClr val="000000"/>
                </a:solidFill>
              </a:rPr>
              <a:pPr>
                <a:defRPr/>
              </a:pPr>
              <a:t>‹#›</a:t>
            </a:fld>
            <a:endParaRPr lang="ja-JP" altLang="en-US">
              <a:solidFill>
                <a:srgbClr val="000000"/>
              </a:solidFill>
            </a:endParaRPr>
          </a:p>
        </p:txBody>
      </p:sp>
    </p:spTree>
    <p:extLst>
      <p:ext uri="{BB962C8B-B14F-4D97-AF65-F5344CB8AC3E}">
        <p14:creationId xmlns:p14="http://schemas.microsoft.com/office/powerpoint/2010/main" val="864740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65100" y="981076"/>
            <a:ext cx="470535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981076"/>
            <a:ext cx="470535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13"/>
          <p:cNvSpPr>
            <a:spLocks noGrp="1" noChangeArrowheads="1"/>
          </p:cNvSpPr>
          <p:nvPr>
            <p:ph type="sldNum" sz="quarter" idx="11"/>
          </p:nvPr>
        </p:nvSpPr>
        <p:spPr>
          <a:ln/>
        </p:spPr>
        <p:txBody>
          <a:bodyPr/>
          <a:lstStyle>
            <a:lvl1pPr>
              <a:defRPr/>
            </a:lvl1pPr>
          </a:lstStyle>
          <a:p>
            <a:pPr>
              <a:defRPr/>
            </a:pPr>
            <a:fld id="{0A9CC868-924B-460F-BFAC-0ECD0F5C21B1}" type="slidenum">
              <a:rPr lang="ja-JP" altLang="en-US">
                <a:solidFill>
                  <a:srgbClr val="000000"/>
                </a:solidFill>
              </a:rPr>
              <a:pPr>
                <a:defRPr/>
              </a:pPr>
              <a:t>‹#›</a:t>
            </a:fld>
            <a:endParaRPr lang="ja-JP" altLang="en-US">
              <a:solidFill>
                <a:srgbClr val="000000"/>
              </a:solidFill>
            </a:endParaRPr>
          </a:p>
        </p:txBody>
      </p:sp>
    </p:spTree>
    <p:extLst>
      <p:ext uri="{BB962C8B-B14F-4D97-AF65-F5344CB8AC3E}">
        <p14:creationId xmlns:p14="http://schemas.microsoft.com/office/powerpoint/2010/main" val="3339334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8" name="Rectangle 13"/>
          <p:cNvSpPr>
            <a:spLocks noGrp="1" noChangeArrowheads="1"/>
          </p:cNvSpPr>
          <p:nvPr>
            <p:ph type="sldNum" sz="quarter" idx="11"/>
          </p:nvPr>
        </p:nvSpPr>
        <p:spPr>
          <a:ln/>
        </p:spPr>
        <p:txBody>
          <a:bodyPr/>
          <a:lstStyle>
            <a:lvl1pPr>
              <a:defRPr/>
            </a:lvl1pPr>
          </a:lstStyle>
          <a:p>
            <a:pPr>
              <a:defRPr/>
            </a:pPr>
            <a:fld id="{931E47DD-672D-4748-B7D5-EB03F7FB958F}" type="slidenum">
              <a:rPr lang="ja-JP" altLang="en-US">
                <a:solidFill>
                  <a:srgbClr val="000000"/>
                </a:solidFill>
              </a:rPr>
              <a:pPr>
                <a:defRPr/>
              </a:pPr>
              <a:t>‹#›</a:t>
            </a:fld>
            <a:endParaRPr lang="ja-JP" altLang="en-US">
              <a:solidFill>
                <a:srgbClr val="000000"/>
              </a:solidFill>
            </a:endParaRPr>
          </a:p>
        </p:txBody>
      </p:sp>
    </p:spTree>
    <p:extLst>
      <p:ext uri="{BB962C8B-B14F-4D97-AF65-F5344CB8AC3E}">
        <p14:creationId xmlns:p14="http://schemas.microsoft.com/office/powerpoint/2010/main" val="3088045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4" name="Rectangle 13"/>
          <p:cNvSpPr>
            <a:spLocks noGrp="1" noChangeArrowheads="1"/>
          </p:cNvSpPr>
          <p:nvPr>
            <p:ph type="sldNum" sz="quarter" idx="11"/>
          </p:nvPr>
        </p:nvSpPr>
        <p:spPr>
          <a:ln/>
        </p:spPr>
        <p:txBody>
          <a:bodyPr/>
          <a:lstStyle>
            <a:lvl1pPr>
              <a:defRPr/>
            </a:lvl1pPr>
          </a:lstStyle>
          <a:p>
            <a:pPr>
              <a:defRPr/>
            </a:pPr>
            <a:fld id="{D1C5F4FC-C612-43AC-A592-D32DB3088B37}" type="slidenum">
              <a:rPr lang="ja-JP" altLang="en-US">
                <a:solidFill>
                  <a:srgbClr val="000000"/>
                </a:solidFill>
              </a:rPr>
              <a:pPr>
                <a:defRPr/>
              </a:pPr>
              <a:t>‹#›</a:t>
            </a:fld>
            <a:endParaRPr lang="ja-JP" altLang="en-US">
              <a:solidFill>
                <a:srgbClr val="000000"/>
              </a:solidFill>
            </a:endParaRPr>
          </a:p>
        </p:txBody>
      </p:sp>
    </p:spTree>
    <p:extLst>
      <p:ext uri="{BB962C8B-B14F-4D97-AF65-F5344CB8AC3E}">
        <p14:creationId xmlns:p14="http://schemas.microsoft.com/office/powerpoint/2010/main" val="3216710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Rectangle 13"/>
          <p:cNvSpPr>
            <a:spLocks noGrp="1" noChangeArrowheads="1"/>
          </p:cNvSpPr>
          <p:nvPr>
            <p:ph type="sldNum" sz="quarter" idx="11"/>
          </p:nvPr>
        </p:nvSpPr>
        <p:spPr>
          <a:ln/>
        </p:spPr>
        <p:txBody>
          <a:bodyPr/>
          <a:lstStyle>
            <a:lvl1pPr>
              <a:defRPr/>
            </a:lvl1pPr>
          </a:lstStyle>
          <a:p>
            <a:pPr>
              <a:defRPr/>
            </a:pPr>
            <a:fld id="{A11275E6-E041-45B6-BF66-63D946B79C63}" type="slidenum">
              <a:rPr lang="ja-JP" altLang="en-US">
                <a:solidFill>
                  <a:srgbClr val="000000"/>
                </a:solidFill>
              </a:rPr>
              <a:pPr>
                <a:defRPr/>
              </a:pPr>
              <a:t>‹#›</a:t>
            </a:fld>
            <a:endParaRPr lang="ja-JP" altLang="en-US">
              <a:solidFill>
                <a:srgbClr val="000000"/>
              </a:solidFill>
            </a:endParaRPr>
          </a:p>
        </p:txBody>
      </p:sp>
    </p:spTree>
    <p:extLst>
      <p:ext uri="{BB962C8B-B14F-4D97-AF65-F5344CB8AC3E}">
        <p14:creationId xmlns:p14="http://schemas.microsoft.com/office/powerpoint/2010/main" val="174039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6" name="Rectangle 13"/>
          <p:cNvSpPr>
            <a:spLocks noGrp="1" noChangeArrowheads="1"/>
          </p:cNvSpPr>
          <p:nvPr>
            <p:ph type="sldNum" sz="quarter" idx="11"/>
          </p:nvPr>
        </p:nvSpPr>
        <p:spPr>
          <a:ln/>
        </p:spPr>
        <p:txBody>
          <a:bodyPr/>
          <a:lstStyle>
            <a:lvl1pPr>
              <a:defRPr/>
            </a:lvl1pPr>
          </a:lstStyle>
          <a:p>
            <a:pPr>
              <a:defRPr/>
            </a:pPr>
            <a:fld id="{6F477333-C2D3-4A30-A5F1-508C79C53012}" type="slidenum">
              <a:rPr lang="ja-JP" altLang="en-US">
                <a:solidFill>
                  <a:srgbClr val="000000"/>
                </a:solidFill>
              </a:rPr>
              <a:pPr>
                <a:defRPr/>
              </a:pPr>
              <a:t>‹#›</a:t>
            </a:fld>
            <a:endParaRPr lang="ja-JP" altLang="en-US">
              <a:solidFill>
                <a:srgbClr val="000000"/>
              </a:solidFill>
            </a:endParaRPr>
          </a:p>
        </p:txBody>
      </p:sp>
    </p:spTree>
    <p:extLst>
      <p:ext uri="{BB962C8B-B14F-4D97-AF65-F5344CB8AC3E}">
        <p14:creationId xmlns:p14="http://schemas.microsoft.com/office/powerpoint/2010/main" val="3153707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35828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6" name="Rectangle 13"/>
          <p:cNvSpPr>
            <a:spLocks noGrp="1" noChangeArrowheads="1"/>
          </p:cNvSpPr>
          <p:nvPr>
            <p:ph type="sldNum" sz="quarter" idx="11"/>
          </p:nvPr>
        </p:nvSpPr>
        <p:spPr>
          <a:ln/>
        </p:spPr>
        <p:txBody>
          <a:bodyPr/>
          <a:lstStyle>
            <a:lvl1pPr>
              <a:defRPr/>
            </a:lvl1pPr>
          </a:lstStyle>
          <a:p>
            <a:pPr>
              <a:defRPr/>
            </a:pPr>
            <a:fld id="{2B317AEA-6455-499D-932C-BAA65C9EF0DA}" type="slidenum">
              <a:rPr lang="ja-JP" altLang="en-US">
                <a:solidFill>
                  <a:srgbClr val="000000"/>
                </a:solidFill>
              </a:rPr>
              <a:pPr>
                <a:defRPr/>
              </a:pPr>
              <a:t>‹#›</a:t>
            </a:fld>
            <a:endParaRPr lang="ja-JP" altLang="en-US">
              <a:solidFill>
                <a:srgbClr val="000000"/>
              </a:solidFill>
            </a:endParaRPr>
          </a:p>
        </p:txBody>
      </p:sp>
    </p:spTree>
    <p:extLst>
      <p:ext uri="{BB962C8B-B14F-4D97-AF65-F5344CB8AC3E}">
        <p14:creationId xmlns:p14="http://schemas.microsoft.com/office/powerpoint/2010/main" val="3835364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3"/>
          <p:cNvSpPr>
            <a:spLocks noGrp="1" noChangeArrowheads="1"/>
          </p:cNvSpPr>
          <p:nvPr>
            <p:ph type="sldNum" sz="quarter" idx="11"/>
          </p:nvPr>
        </p:nvSpPr>
        <p:spPr>
          <a:ln/>
        </p:spPr>
        <p:txBody>
          <a:bodyPr/>
          <a:lstStyle>
            <a:lvl1pPr>
              <a:defRPr/>
            </a:lvl1pPr>
          </a:lstStyle>
          <a:p>
            <a:pPr>
              <a:defRPr/>
            </a:pPr>
            <a:fld id="{FB249E47-213B-4370-A9FF-A86AA939C4FF}" type="slidenum">
              <a:rPr lang="ja-JP" altLang="en-US">
                <a:solidFill>
                  <a:srgbClr val="000000"/>
                </a:solidFill>
              </a:rPr>
              <a:pPr>
                <a:defRPr/>
              </a:pPr>
              <a:t>‹#›</a:t>
            </a:fld>
            <a:endParaRPr lang="ja-JP" altLang="en-US">
              <a:solidFill>
                <a:srgbClr val="000000"/>
              </a:solidFill>
            </a:endParaRPr>
          </a:p>
        </p:txBody>
      </p:sp>
    </p:spTree>
    <p:extLst>
      <p:ext uri="{BB962C8B-B14F-4D97-AF65-F5344CB8AC3E}">
        <p14:creationId xmlns:p14="http://schemas.microsoft.com/office/powerpoint/2010/main" val="2293735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46950" y="115888"/>
            <a:ext cx="2393950" cy="6121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65100" y="115888"/>
            <a:ext cx="7016750" cy="6121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3"/>
          <p:cNvSpPr>
            <a:spLocks noGrp="1" noChangeArrowheads="1"/>
          </p:cNvSpPr>
          <p:nvPr>
            <p:ph type="sldNum" sz="quarter" idx="11"/>
          </p:nvPr>
        </p:nvSpPr>
        <p:spPr>
          <a:ln/>
        </p:spPr>
        <p:txBody>
          <a:bodyPr/>
          <a:lstStyle>
            <a:lvl1pPr>
              <a:defRPr/>
            </a:lvl1pPr>
          </a:lstStyle>
          <a:p>
            <a:pPr>
              <a:defRPr/>
            </a:pPr>
            <a:fld id="{1C5A6A9A-0C8C-4410-9933-86EF70B0485C}" type="slidenum">
              <a:rPr lang="ja-JP" altLang="en-US">
                <a:solidFill>
                  <a:srgbClr val="000000"/>
                </a:solidFill>
              </a:rPr>
              <a:pPr>
                <a:defRPr/>
              </a:pPr>
              <a:t>‹#›</a:t>
            </a:fld>
            <a:endParaRPr lang="ja-JP" altLang="en-US">
              <a:solidFill>
                <a:srgbClr val="000000"/>
              </a:solidFill>
            </a:endParaRPr>
          </a:p>
        </p:txBody>
      </p:sp>
    </p:spTree>
    <p:extLst>
      <p:ext uri="{BB962C8B-B14F-4D97-AF65-F5344CB8AC3E}">
        <p14:creationId xmlns:p14="http://schemas.microsoft.com/office/powerpoint/2010/main" val="3296293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165100" y="115888"/>
            <a:ext cx="9575800" cy="539750"/>
          </a:xfrm>
        </p:spPr>
        <p:txBody>
          <a:bodyPr/>
          <a:lstStyle/>
          <a:p>
            <a:r>
              <a:rPr lang="ja-JP" altLang="en-US" smtClean="0"/>
              <a:t>マスター タイトルの書式設定</a:t>
            </a:r>
            <a:endParaRPr lang="ja-JP" altLang="en-US"/>
          </a:p>
        </p:txBody>
      </p:sp>
      <p:sp>
        <p:nvSpPr>
          <p:cNvPr id="3" name="グラフ プレースホルダー 2"/>
          <p:cNvSpPr>
            <a:spLocks noGrp="1"/>
          </p:cNvSpPr>
          <p:nvPr>
            <p:ph type="chart" idx="1"/>
          </p:nvPr>
        </p:nvSpPr>
        <p:spPr>
          <a:xfrm>
            <a:off x="165100" y="981076"/>
            <a:ext cx="9575800" cy="5256213"/>
          </a:xfrm>
        </p:spPr>
        <p:txBody>
          <a:bodyPr/>
          <a:lstStyle/>
          <a:p>
            <a:pPr lvl="0"/>
            <a:r>
              <a:rPr lang="ja-JP" altLang="en-US" noProof="0" smtClean="0"/>
              <a:t>アイコンをクリックしてグラフを追加</a:t>
            </a:r>
            <a:endParaRPr lang="ja-JP" altLang="en-US" noProof="0"/>
          </a:p>
        </p:txBody>
      </p:sp>
      <p:sp>
        <p:nvSpPr>
          <p:cNvPr id="5" name="Rectangle 13"/>
          <p:cNvSpPr>
            <a:spLocks noGrp="1" noChangeArrowheads="1"/>
          </p:cNvSpPr>
          <p:nvPr>
            <p:ph type="sldNum" sz="quarter" idx="11"/>
          </p:nvPr>
        </p:nvSpPr>
        <p:spPr>
          <a:ln/>
        </p:spPr>
        <p:txBody>
          <a:bodyPr/>
          <a:lstStyle>
            <a:lvl1pPr>
              <a:defRPr/>
            </a:lvl1pPr>
          </a:lstStyle>
          <a:p>
            <a:pPr>
              <a:defRPr/>
            </a:pPr>
            <a:fld id="{6915B0CE-6C47-4EAF-A894-283DB09A5385}" type="slidenum">
              <a:rPr lang="ja-JP" altLang="en-US">
                <a:solidFill>
                  <a:srgbClr val="000000"/>
                </a:solidFill>
              </a:rPr>
              <a:pPr>
                <a:defRPr/>
              </a:pPr>
              <a:t>‹#›</a:t>
            </a:fld>
            <a:endParaRPr lang="ja-JP" altLang="en-US">
              <a:solidFill>
                <a:srgbClr val="000000"/>
              </a:solidFill>
            </a:endParaRPr>
          </a:p>
        </p:txBody>
      </p:sp>
    </p:spTree>
    <p:extLst>
      <p:ext uri="{BB962C8B-B14F-4D97-AF65-F5344CB8AC3E}">
        <p14:creationId xmlns:p14="http://schemas.microsoft.com/office/powerpoint/2010/main" val="248575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65100" y="115888"/>
            <a:ext cx="9575800" cy="53975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165100" y="981076"/>
            <a:ext cx="9575800" cy="5256213"/>
          </a:xfrm>
        </p:spPr>
        <p:txBody>
          <a:bodyPr/>
          <a:lstStyle/>
          <a:p>
            <a:pPr lvl="0"/>
            <a:r>
              <a:rPr lang="ja-JP" altLang="en-US" noProof="0" smtClean="0"/>
              <a:t>アイコンをクリックして表を追加</a:t>
            </a:r>
            <a:endParaRPr lang="ja-JP" altLang="en-US" noProof="0"/>
          </a:p>
        </p:txBody>
      </p:sp>
      <p:sp>
        <p:nvSpPr>
          <p:cNvPr id="5" name="Rectangle 13"/>
          <p:cNvSpPr>
            <a:spLocks noGrp="1" noChangeArrowheads="1"/>
          </p:cNvSpPr>
          <p:nvPr>
            <p:ph type="sldNum" sz="quarter" idx="11"/>
          </p:nvPr>
        </p:nvSpPr>
        <p:spPr>
          <a:ln/>
        </p:spPr>
        <p:txBody>
          <a:bodyPr/>
          <a:lstStyle>
            <a:lvl1pPr>
              <a:defRPr/>
            </a:lvl1pPr>
          </a:lstStyle>
          <a:p>
            <a:pPr>
              <a:defRPr/>
            </a:pPr>
            <a:fld id="{8234A4AD-62FD-47EC-8D51-2F0C79A7751A}" type="slidenum">
              <a:rPr lang="ja-JP" altLang="en-US">
                <a:solidFill>
                  <a:srgbClr val="000000"/>
                </a:solidFill>
              </a:rPr>
              <a:pPr>
                <a:defRPr/>
              </a:pPr>
              <a:t>‹#›</a:t>
            </a:fld>
            <a:endParaRPr lang="ja-JP" altLang="en-US">
              <a:solidFill>
                <a:srgbClr val="000000"/>
              </a:solidFill>
            </a:endParaRPr>
          </a:p>
        </p:txBody>
      </p:sp>
    </p:spTree>
    <p:extLst>
      <p:ext uri="{BB962C8B-B14F-4D97-AF65-F5344CB8AC3E}">
        <p14:creationId xmlns:p14="http://schemas.microsoft.com/office/powerpoint/2010/main" val="3061957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2DA5A5D-8F56-4B6B-B131-1688829637EF}" type="datetime1">
              <a:rPr lang="ja-JP" altLang="en-US" smtClean="0">
                <a:solidFill>
                  <a:prstClr val="black">
                    <a:tint val="75000"/>
                  </a:prstClr>
                </a:solidFill>
              </a:rPr>
              <a:pPr/>
              <a:t>2016/2/4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112356-BA70-4D6D-A1AF-2D0102E4127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847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FB688EB-3EF1-4F89-8E77-3A0C1CDC800A}" type="datetime1">
              <a:rPr lang="ja-JP" altLang="en-US" smtClean="0">
                <a:solidFill>
                  <a:prstClr val="black">
                    <a:tint val="75000"/>
                  </a:prstClr>
                </a:solidFill>
              </a:rPr>
              <a:pPr/>
              <a:t>2016/2/4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112356-BA70-4D6D-A1AF-2D0102E4127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523830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18828A2-B9E4-402A-A0F3-DC5E62C0968B}" type="datetime1">
              <a:rPr lang="ja-JP" altLang="en-US" smtClean="0">
                <a:solidFill>
                  <a:prstClr val="black">
                    <a:tint val="75000"/>
                  </a:prstClr>
                </a:solidFill>
              </a:rPr>
              <a:pPr/>
              <a:t>2016/2/4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112356-BA70-4D6D-A1AF-2D0102E4127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49688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83BD9A1-D248-4B26-B302-CD9241EE8F3F}" type="datetime1">
              <a:rPr lang="ja-JP" altLang="en-US" smtClean="0">
                <a:solidFill>
                  <a:prstClr val="black">
                    <a:tint val="75000"/>
                  </a:prstClr>
                </a:solidFill>
              </a:rPr>
              <a:pPr/>
              <a:t>2016/2/4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2112356-BA70-4D6D-A1AF-2D0102E4127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65965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99F81A5-EA0D-4D35-BB0F-0ACF174825F6}" type="datetime1">
              <a:rPr lang="ja-JP" altLang="en-US" smtClean="0">
                <a:solidFill>
                  <a:prstClr val="black">
                    <a:tint val="75000"/>
                  </a:prstClr>
                </a:solidFill>
              </a:rPr>
              <a:pPr/>
              <a:t>2016/2/4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2112356-BA70-4D6D-A1AF-2D0102E4127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44533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64" y="4407256"/>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664" y="2906741"/>
            <a:ext cx="8420100" cy="1500187"/>
          </a:xfrm>
        </p:spPr>
        <p:txBody>
          <a:bodyPr anchor="b"/>
          <a:lstStyle>
            <a:lvl1pPr marL="0" indent="0">
              <a:buNone/>
              <a:defRPr sz="2000">
                <a:solidFill>
                  <a:schemeClr val="tx1">
                    <a:tint val="75000"/>
                  </a:schemeClr>
                </a:solidFill>
              </a:defRPr>
            </a:lvl1pPr>
            <a:lvl2pPr marL="452427" indent="0">
              <a:buNone/>
              <a:defRPr sz="1800">
                <a:solidFill>
                  <a:schemeClr val="tx1">
                    <a:tint val="75000"/>
                  </a:schemeClr>
                </a:solidFill>
              </a:defRPr>
            </a:lvl2pPr>
            <a:lvl3pPr marL="904855" indent="0">
              <a:buNone/>
              <a:defRPr sz="1500">
                <a:solidFill>
                  <a:schemeClr val="tx1">
                    <a:tint val="75000"/>
                  </a:schemeClr>
                </a:solidFill>
              </a:defRPr>
            </a:lvl3pPr>
            <a:lvl4pPr marL="1357282" indent="0">
              <a:buNone/>
              <a:defRPr sz="1400">
                <a:solidFill>
                  <a:schemeClr val="tx1">
                    <a:tint val="75000"/>
                  </a:schemeClr>
                </a:solidFill>
              </a:defRPr>
            </a:lvl4pPr>
            <a:lvl5pPr marL="1809710" indent="0">
              <a:buNone/>
              <a:defRPr sz="1400">
                <a:solidFill>
                  <a:schemeClr val="tx1">
                    <a:tint val="75000"/>
                  </a:schemeClr>
                </a:solidFill>
              </a:defRPr>
            </a:lvl5pPr>
            <a:lvl6pPr marL="2262136" indent="0">
              <a:buNone/>
              <a:defRPr sz="1400">
                <a:solidFill>
                  <a:schemeClr val="tx1">
                    <a:tint val="75000"/>
                  </a:schemeClr>
                </a:solidFill>
              </a:defRPr>
            </a:lvl6pPr>
            <a:lvl7pPr marL="2714564" indent="0">
              <a:buNone/>
              <a:defRPr sz="1400">
                <a:solidFill>
                  <a:schemeClr val="tx1">
                    <a:tint val="75000"/>
                  </a:schemeClr>
                </a:solidFill>
              </a:defRPr>
            </a:lvl7pPr>
            <a:lvl8pPr marL="3166991" indent="0">
              <a:buNone/>
              <a:defRPr sz="1400">
                <a:solidFill>
                  <a:schemeClr val="tx1">
                    <a:tint val="75000"/>
                  </a:schemeClr>
                </a:solidFill>
              </a:defRPr>
            </a:lvl8pPr>
            <a:lvl9pPr marL="3619419"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81374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4320AA1-1E8F-4614-9768-17DF208F315F}" type="datetime1">
              <a:rPr lang="ja-JP" altLang="en-US" smtClean="0">
                <a:solidFill>
                  <a:prstClr val="black">
                    <a:tint val="75000"/>
                  </a:prstClr>
                </a:solidFill>
              </a:rPr>
              <a:pPr/>
              <a:t>2016/2/4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2112356-BA70-4D6D-A1AF-2D0102E4127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955897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EF6D717-81F6-43A5-B023-061ACB8A7511}" type="datetime1">
              <a:rPr lang="ja-JP" altLang="en-US" smtClean="0">
                <a:solidFill>
                  <a:prstClr val="black">
                    <a:tint val="75000"/>
                  </a:prstClr>
                </a:solidFill>
              </a:rPr>
              <a:pPr/>
              <a:t>2016/2/4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7610152" y="6525344"/>
            <a:ext cx="2311400" cy="365125"/>
          </a:xfrm>
        </p:spPr>
        <p:txBody>
          <a:bodyPr/>
          <a:lstStyle>
            <a:lvl1pPr>
              <a:defRPr sz="1800">
                <a:solidFill>
                  <a:schemeClr val="tx1"/>
                </a:solidFill>
              </a:defRPr>
            </a:lvl1pPr>
          </a:lstStyle>
          <a:p>
            <a:fld id="{D2112356-BA70-4D6D-A1AF-2D0102E41272}"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61208210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F9B8820-A266-4B37-81C2-CE3758FA12E8}" type="datetime1">
              <a:rPr lang="ja-JP" altLang="en-US" smtClean="0">
                <a:solidFill>
                  <a:prstClr val="black">
                    <a:tint val="75000"/>
                  </a:prstClr>
                </a:solidFill>
              </a:rPr>
              <a:pPr/>
              <a:t>2016/2/4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2112356-BA70-4D6D-A1AF-2D0102E4127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947725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CB9E434-A547-4E7B-8613-4FA719C4B738}" type="datetime1">
              <a:rPr lang="ja-JP" altLang="en-US" smtClean="0">
                <a:solidFill>
                  <a:prstClr val="black">
                    <a:tint val="75000"/>
                  </a:prstClr>
                </a:solidFill>
              </a:rPr>
              <a:pPr/>
              <a:t>2016/2/4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2112356-BA70-4D6D-A1AF-2D0102E4127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54048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5017DE9-63AB-431E-BD41-492FBC2C32CB}" type="datetime1">
              <a:rPr lang="ja-JP" altLang="en-US" smtClean="0">
                <a:solidFill>
                  <a:prstClr val="black">
                    <a:tint val="75000"/>
                  </a:prstClr>
                </a:solidFill>
              </a:rPr>
              <a:pPr/>
              <a:t>2016/2/4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112356-BA70-4D6D-A1AF-2D0102E4127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839390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005F06F-8779-43A7-B245-06A56C3B6B42}" type="datetime1">
              <a:rPr lang="ja-JP" altLang="en-US" smtClean="0">
                <a:solidFill>
                  <a:prstClr val="black">
                    <a:tint val="75000"/>
                  </a:prstClr>
                </a:solidFill>
              </a:rPr>
              <a:pPr/>
              <a:t>2016/2/4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112356-BA70-4D6D-A1AF-2D0102E4127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35270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55" y="1600225"/>
            <a:ext cx="4381501"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53" y="1600225"/>
            <a:ext cx="4381501"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6640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7" y="1535117"/>
            <a:ext cx="4376738" cy="639763"/>
          </a:xfrm>
        </p:spPr>
        <p:txBody>
          <a:bodyPr anchor="b"/>
          <a:lstStyle>
            <a:lvl1pPr marL="0" indent="0">
              <a:buNone/>
              <a:defRPr sz="2300" b="1"/>
            </a:lvl1pPr>
            <a:lvl2pPr marL="452427" indent="0">
              <a:buNone/>
              <a:defRPr sz="2000" b="1"/>
            </a:lvl2pPr>
            <a:lvl3pPr marL="904855" indent="0">
              <a:buNone/>
              <a:defRPr sz="1800" b="1"/>
            </a:lvl3pPr>
            <a:lvl4pPr marL="1357282" indent="0">
              <a:buNone/>
              <a:defRPr sz="1500" b="1"/>
            </a:lvl4pPr>
            <a:lvl5pPr marL="1809710" indent="0">
              <a:buNone/>
              <a:defRPr sz="1500" b="1"/>
            </a:lvl5pPr>
            <a:lvl6pPr marL="2262136" indent="0">
              <a:buNone/>
              <a:defRPr sz="1500" b="1"/>
            </a:lvl6pPr>
            <a:lvl7pPr marL="2714564" indent="0">
              <a:buNone/>
              <a:defRPr sz="1500" b="1"/>
            </a:lvl7pPr>
            <a:lvl8pPr marL="3166991" indent="0">
              <a:buNone/>
              <a:defRPr sz="1500" b="1"/>
            </a:lvl8pPr>
            <a:lvl9pPr marL="3619419" indent="0">
              <a:buNone/>
              <a:defRPr sz="15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7" y="2174887"/>
            <a:ext cx="4376738" cy="3951288"/>
          </a:xfrm>
        </p:spPr>
        <p:txBody>
          <a:bodyPr/>
          <a:lstStyle>
            <a:lvl1pPr>
              <a:defRPr sz="23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542" y="1535117"/>
            <a:ext cx="4378325" cy="639763"/>
          </a:xfrm>
        </p:spPr>
        <p:txBody>
          <a:bodyPr anchor="b"/>
          <a:lstStyle>
            <a:lvl1pPr marL="0" indent="0">
              <a:buNone/>
              <a:defRPr sz="2300" b="1"/>
            </a:lvl1pPr>
            <a:lvl2pPr marL="452427" indent="0">
              <a:buNone/>
              <a:defRPr sz="2000" b="1"/>
            </a:lvl2pPr>
            <a:lvl3pPr marL="904855" indent="0">
              <a:buNone/>
              <a:defRPr sz="1800" b="1"/>
            </a:lvl3pPr>
            <a:lvl4pPr marL="1357282" indent="0">
              <a:buNone/>
              <a:defRPr sz="1500" b="1"/>
            </a:lvl4pPr>
            <a:lvl5pPr marL="1809710" indent="0">
              <a:buNone/>
              <a:defRPr sz="1500" b="1"/>
            </a:lvl5pPr>
            <a:lvl6pPr marL="2262136" indent="0">
              <a:buNone/>
              <a:defRPr sz="1500" b="1"/>
            </a:lvl6pPr>
            <a:lvl7pPr marL="2714564" indent="0">
              <a:buNone/>
              <a:defRPr sz="1500" b="1"/>
            </a:lvl7pPr>
            <a:lvl8pPr marL="3166991" indent="0">
              <a:buNone/>
              <a:defRPr sz="1500" b="1"/>
            </a:lvl8pPr>
            <a:lvl9pPr marL="3619419" indent="0">
              <a:buNone/>
              <a:defRPr sz="15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542" y="2174887"/>
            <a:ext cx="4378325" cy="3951288"/>
          </a:xfrm>
        </p:spPr>
        <p:txBody>
          <a:bodyPr/>
          <a:lstStyle>
            <a:lvl1pPr>
              <a:defRPr sz="23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0706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06566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3962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2" y="273232"/>
            <a:ext cx="3259138" cy="116205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3529" y="273280"/>
            <a:ext cx="5537202" cy="5853113"/>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22" y="1435123"/>
            <a:ext cx="3259138" cy="4691063"/>
          </a:xfrm>
        </p:spPr>
        <p:txBody>
          <a:bodyPr/>
          <a:lstStyle>
            <a:lvl1pPr marL="0" indent="0">
              <a:buNone/>
              <a:defRPr sz="1400"/>
            </a:lvl1pPr>
            <a:lvl2pPr marL="452427" indent="0">
              <a:buNone/>
              <a:defRPr sz="1200"/>
            </a:lvl2pPr>
            <a:lvl3pPr marL="904855" indent="0">
              <a:buNone/>
              <a:defRPr sz="900"/>
            </a:lvl3pPr>
            <a:lvl4pPr marL="1357282" indent="0">
              <a:buNone/>
              <a:defRPr sz="900"/>
            </a:lvl4pPr>
            <a:lvl5pPr marL="1809710" indent="0">
              <a:buNone/>
              <a:defRPr sz="900"/>
            </a:lvl5pPr>
            <a:lvl6pPr marL="2262136" indent="0">
              <a:buNone/>
              <a:defRPr sz="900"/>
            </a:lvl6pPr>
            <a:lvl7pPr marL="2714564" indent="0">
              <a:buNone/>
              <a:defRPr sz="900"/>
            </a:lvl7pPr>
            <a:lvl8pPr marL="3166991" indent="0">
              <a:buNone/>
              <a:defRPr sz="900"/>
            </a:lvl8pPr>
            <a:lvl9pPr marL="3619419"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82992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36" y="4800856"/>
            <a:ext cx="5943600" cy="566739"/>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536" y="612787"/>
            <a:ext cx="5943600" cy="4114800"/>
          </a:xfrm>
        </p:spPr>
        <p:txBody>
          <a:bodyPr/>
          <a:lstStyle>
            <a:lvl1pPr marL="0" indent="0">
              <a:buNone/>
              <a:defRPr sz="3200"/>
            </a:lvl1pPr>
            <a:lvl2pPr marL="452427" indent="0">
              <a:buNone/>
              <a:defRPr sz="2800"/>
            </a:lvl2pPr>
            <a:lvl3pPr marL="904855" indent="0">
              <a:buNone/>
              <a:defRPr sz="2300"/>
            </a:lvl3pPr>
            <a:lvl4pPr marL="1357282" indent="0">
              <a:buNone/>
              <a:defRPr sz="2000"/>
            </a:lvl4pPr>
            <a:lvl5pPr marL="1809710" indent="0">
              <a:buNone/>
              <a:defRPr sz="2000"/>
            </a:lvl5pPr>
            <a:lvl6pPr marL="2262136" indent="0">
              <a:buNone/>
              <a:defRPr sz="2000"/>
            </a:lvl6pPr>
            <a:lvl7pPr marL="2714564" indent="0">
              <a:buNone/>
              <a:defRPr sz="2000"/>
            </a:lvl7pPr>
            <a:lvl8pPr marL="3166991" indent="0">
              <a:buNone/>
              <a:defRPr sz="2000"/>
            </a:lvl8pPr>
            <a:lvl9pPr marL="3619419"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536" y="5367582"/>
            <a:ext cx="5943600" cy="804863"/>
          </a:xfrm>
        </p:spPr>
        <p:txBody>
          <a:bodyPr/>
          <a:lstStyle>
            <a:lvl1pPr marL="0" indent="0">
              <a:buNone/>
              <a:defRPr sz="1400"/>
            </a:lvl1pPr>
            <a:lvl2pPr marL="452427" indent="0">
              <a:buNone/>
              <a:defRPr sz="1200"/>
            </a:lvl2pPr>
            <a:lvl3pPr marL="904855" indent="0">
              <a:buNone/>
              <a:defRPr sz="900"/>
            </a:lvl3pPr>
            <a:lvl4pPr marL="1357282" indent="0">
              <a:buNone/>
              <a:defRPr sz="900"/>
            </a:lvl4pPr>
            <a:lvl5pPr marL="1809710" indent="0">
              <a:buNone/>
              <a:defRPr sz="900"/>
            </a:lvl5pPr>
            <a:lvl6pPr marL="2262136" indent="0">
              <a:buNone/>
              <a:defRPr sz="900"/>
            </a:lvl6pPr>
            <a:lvl7pPr marL="2714564" indent="0">
              <a:buNone/>
              <a:defRPr sz="900"/>
            </a:lvl7pPr>
            <a:lvl8pPr marL="3166991" indent="0">
              <a:buNone/>
              <a:defRPr sz="900"/>
            </a:lvl8pPr>
            <a:lvl9pPr marL="3619419"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3866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11" y="274637"/>
            <a:ext cx="8915400" cy="1143000"/>
          </a:xfrm>
          <a:prstGeom prst="rect">
            <a:avLst/>
          </a:prstGeom>
        </p:spPr>
        <p:txBody>
          <a:bodyPr vert="horz" lIns="90485" tIns="45242" rIns="90485" bIns="45242"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11" y="1600225"/>
            <a:ext cx="8915400" cy="4525963"/>
          </a:xfrm>
          <a:prstGeom prst="rect">
            <a:avLst/>
          </a:prstGeom>
        </p:spPr>
        <p:txBody>
          <a:bodyPr vert="horz" lIns="90485" tIns="45242" rIns="90485" bIns="45242"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20" y="6356706"/>
            <a:ext cx="2311400" cy="365125"/>
          </a:xfrm>
          <a:prstGeom prst="rect">
            <a:avLst/>
          </a:prstGeom>
        </p:spPr>
        <p:txBody>
          <a:bodyPr vert="horz" lIns="90485" tIns="45242" rIns="90485" bIns="45242" rtlCol="0" anchor="ctr"/>
          <a:lstStyle>
            <a:lvl1pPr algn="l">
              <a:defRPr sz="1200">
                <a:solidFill>
                  <a:schemeClr val="tx1">
                    <a:tint val="75000"/>
                  </a:schemeClr>
                </a:solidFill>
              </a:defRPr>
            </a:lvl1pPr>
          </a:lstStyle>
          <a:p>
            <a:endParaRPr lang="ja-JP" altLang="en-US">
              <a:solidFill>
                <a:prstClr val="black">
                  <a:tint val="75000"/>
                </a:prstClr>
              </a:solidFill>
              <a:latin typeface="Arial" charset="0"/>
              <a:ea typeface="ＭＳ Ｐゴシック"/>
            </a:endParaRPr>
          </a:p>
        </p:txBody>
      </p:sp>
      <p:sp>
        <p:nvSpPr>
          <p:cNvPr id="5" name="フッター プレースホルダー 4"/>
          <p:cNvSpPr>
            <a:spLocks noGrp="1"/>
          </p:cNvSpPr>
          <p:nvPr>
            <p:ph type="ftr" sz="quarter" idx="3"/>
          </p:nvPr>
        </p:nvSpPr>
        <p:spPr>
          <a:xfrm>
            <a:off x="3384558" y="6356706"/>
            <a:ext cx="3136900" cy="365125"/>
          </a:xfrm>
          <a:prstGeom prst="rect">
            <a:avLst/>
          </a:prstGeom>
        </p:spPr>
        <p:txBody>
          <a:bodyPr vert="horz" lIns="90485" tIns="45242" rIns="90485" bIns="45242" rtlCol="0" anchor="ctr"/>
          <a:lstStyle>
            <a:lvl1pPr algn="ctr">
              <a:defRPr sz="1200">
                <a:solidFill>
                  <a:schemeClr val="tx1">
                    <a:tint val="75000"/>
                  </a:schemeClr>
                </a:solidFill>
              </a:defRPr>
            </a:lvl1pPr>
          </a:lstStyle>
          <a:p>
            <a:endParaRPr lang="ja-JP" altLang="en-US">
              <a:solidFill>
                <a:prstClr val="black">
                  <a:tint val="75000"/>
                </a:prstClr>
              </a:solidFill>
              <a:latin typeface="Arial" charset="0"/>
              <a:ea typeface="ＭＳ Ｐゴシック"/>
            </a:endParaRPr>
          </a:p>
        </p:txBody>
      </p:sp>
      <p:sp>
        <p:nvSpPr>
          <p:cNvPr id="6" name="スライド番号プレースホルダー 5"/>
          <p:cNvSpPr>
            <a:spLocks noGrp="1"/>
          </p:cNvSpPr>
          <p:nvPr>
            <p:ph type="sldNum" sz="quarter" idx="4"/>
          </p:nvPr>
        </p:nvSpPr>
        <p:spPr>
          <a:xfrm>
            <a:off x="7099301" y="6356706"/>
            <a:ext cx="2311400" cy="365125"/>
          </a:xfrm>
          <a:prstGeom prst="rect">
            <a:avLst/>
          </a:prstGeom>
        </p:spPr>
        <p:txBody>
          <a:bodyPr vert="horz" lIns="90485" tIns="45242" rIns="90485" bIns="45242" rtlCol="0" anchor="ctr"/>
          <a:lstStyle>
            <a:lvl1pPr algn="r">
              <a:defRPr sz="1200">
                <a:solidFill>
                  <a:schemeClr val="tx1">
                    <a:tint val="75000"/>
                  </a:schemeClr>
                </a:solidFill>
              </a:defRPr>
            </a:lvl1pPr>
          </a:lstStyle>
          <a:p>
            <a:fld id="{0AD1E8BE-2227-49B1-8D14-4BC9216DB8BD}" type="slidenum">
              <a:rPr lang="ja-JP" altLang="en-US" smtClean="0">
                <a:solidFill>
                  <a:prstClr val="black">
                    <a:tint val="75000"/>
                  </a:prstClr>
                </a:solidFill>
                <a:latin typeface="Arial" charset="0"/>
                <a:ea typeface="ＭＳ Ｐゴシック"/>
              </a:rPr>
              <a:pPr/>
              <a:t>‹#›</a:t>
            </a:fld>
            <a:endParaRPr lang="ja-JP" altLang="en-US">
              <a:solidFill>
                <a:prstClr val="black">
                  <a:tint val="75000"/>
                </a:prstClr>
              </a:solidFill>
              <a:latin typeface="Arial" charset="0"/>
              <a:ea typeface="ＭＳ Ｐゴシック"/>
            </a:endParaRPr>
          </a:p>
        </p:txBody>
      </p:sp>
    </p:spTree>
    <p:extLst>
      <p:ext uri="{BB962C8B-B14F-4D97-AF65-F5344CB8AC3E}">
        <p14:creationId xmlns:p14="http://schemas.microsoft.com/office/powerpoint/2010/main" val="135781295"/>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Lst>
  <p:timing>
    <p:tnLst>
      <p:par>
        <p:cTn id="1" dur="indefinite" restart="never" nodeType="tmRoot"/>
      </p:par>
    </p:tnLst>
  </p:timing>
  <p:hf hdr="0" ftr="0" dt="0"/>
  <p:txStyles>
    <p:titleStyle>
      <a:lvl1pPr algn="ctr" defTabSz="904855" rtl="0" eaLnBrk="1" latinLnBrk="0" hangingPunct="1">
        <a:spcBef>
          <a:spcPct val="0"/>
        </a:spcBef>
        <a:buNone/>
        <a:defRPr kumimoji="1" sz="4300" kern="1200">
          <a:solidFill>
            <a:schemeClr val="tx1"/>
          </a:solidFill>
          <a:latin typeface="+mj-lt"/>
          <a:ea typeface="+mj-ea"/>
          <a:cs typeface="+mj-cs"/>
        </a:defRPr>
      </a:lvl1pPr>
    </p:titleStyle>
    <p:bodyStyle>
      <a:lvl1pPr marL="339321" indent="-339321" algn="l" defTabSz="90485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35194" indent="-282768" algn="l" defTabSz="90485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31068" indent="-226213" algn="l" defTabSz="904855" rtl="0" eaLnBrk="1" latinLnBrk="0" hangingPunct="1">
        <a:spcBef>
          <a:spcPct val="20000"/>
        </a:spcBef>
        <a:buFont typeface="Arial" pitchFamily="34" charset="0"/>
        <a:buChar char="•"/>
        <a:defRPr kumimoji="1" sz="2300" kern="1200">
          <a:solidFill>
            <a:schemeClr val="tx1"/>
          </a:solidFill>
          <a:latin typeface="+mn-lt"/>
          <a:ea typeface="+mn-ea"/>
          <a:cs typeface="+mn-cs"/>
        </a:defRPr>
      </a:lvl3pPr>
      <a:lvl4pPr marL="1583496" indent="-226213" algn="l" defTabSz="90485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35923" indent="-226213" algn="l" defTabSz="90485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488351" indent="-226213" algn="l" defTabSz="90485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40778" indent="-226213" algn="l" defTabSz="90485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393206" indent="-226213" algn="l" defTabSz="90485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45633" indent="-226213" algn="l" defTabSz="90485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04855" rtl="0" eaLnBrk="1" latinLnBrk="0" hangingPunct="1">
        <a:defRPr kumimoji="1" sz="1800" kern="1200">
          <a:solidFill>
            <a:schemeClr val="tx1"/>
          </a:solidFill>
          <a:latin typeface="+mn-lt"/>
          <a:ea typeface="+mn-ea"/>
          <a:cs typeface="+mn-cs"/>
        </a:defRPr>
      </a:lvl1pPr>
      <a:lvl2pPr marL="452427" algn="l" defTabSz="904855" rtl="0" eaLnBrk="1" latinLnBrk="0" hangingPunct="1">
        <a:defRPr kumimoji="1" sz="1800" kern="1200">
          <a:solidFill>
            <a:schemeClr val="tx1"/>
          </a:solidFill>
          <a:latin typeface="+mn-lt"/>
          <a:ea typeface="+mn-ea"/>
          <a:cs typeface="+mn-cs"/>
        </a:defRPr>
      </a:lvl2pPr>
      <a:lvl3pPr marL="904855" algn="l" defTabSz="904855" rtl="0" eaLnBrk="1" latinLnBrk="0" hangingPunct="1">
        <a:defRPr kumimoji="1" sz="1800" kern="1200">
          <a:solidFill>
            <a:schemeClr val="tx1"/>
          </a:solidFill>
          <a:latin typeface="+mn-lt"/>
          <a:ea typeface="+mn-ea"/>
          <a:cs typeface="+mn-cs"/>
        </a:defRPr>
      </a:lvl3pPr>
      <a:lvl4pPr marL="1357282" algn="l" defTabSz="904855" rtl="0" eaLnBrk="1" latinLnBrk="0" hangingPunct="1">
        <a:defRPr kumimoji="1" sz="1800" kern="1200">
          <a:solidFill>
            <a:schemeClr val="tx1"/>
          </a:solidFill>
          <a:latin typeface="+mn-lt"/>
          <a:ea typeface="+mn-ea"/>
          <a:cs typeface="+mn-cs"/>
        </a:defRPr>
      </a:lvl4pPr>
      <a:lvl5pPr marL="1809710" algn="l" defTabSz="904855" rtl="0" eaLnBrk="1" latinLnBrk="0" hangingPunct="1">
        <a:defRPr kumimoji="1" sz="1800" kern="1200">
          <a:solidFill>
            <a:schemeClr val="tx1"/>
          </a:solidFill>
          <a:latin typeface="+mn-lt"/>
          <a:ea typeface="+mn-ea"/>
          <a:cs typeface="+mn-cs"/>
        </a:defRPr>
      </a:lvl5pPr>
      <a:lvl6pPr marL="2262136" algn="l" defTabSz="904855" rtl="0" eaLnBrk="1" latinLnBrk="0" hangingPunct="1">
        <a:defRPr kumimoji="1" sz="1800" kern="1200">
          <a:solidFill>
            <a:schemeClr val="tx1"/>
          </a:solidFill>
          <a:latin typeface="+mn-lt"/>
          <a:ea typeface="+mn-ea"/>
          <a:cs typeface="+mn-cs"/>
        </a:defRPr>
      </a:lvl6pPr>
      <a:lvl7pPr marL="2714564" algn="l" defTabSz="904855" rtl="0" eaLnBrk="1" latinLnBrk="0" hangingPunct="1">
        <a:defRPr kumimoji="1" sz="1800" kern="1200">
          <a:solidFill>
            <a:schemeClr val="tx1"/>
          </a:solidFill>
          <a:latin typeface="+mn-lt"/>
          <a:ea typeface="+mn-ea"/>
          <a:cs typeface="+mn-cs"/>
        </a:defRPr>
      </a:lvl7pPr>
      <a:lvl8pPr marL="3166991" algn="l" defTabSz="904855" rtl="0" eaLnBrk="1" latinLnBrk="0" hangingPunct="1">
        <a:defRPr kumimoji="1" sz="1800" kern="1200">
          <a:solidFill>
            <a:schemeClr val="tx1"/>
          </a:solidFill>
          <a:latin typeface="+mn-lt"/>
          <a:ea typeface="+mn-ea"/>
          <a:cs typeface="+mn-cs"/>
        </a:defRPr>
      </a:lvl8pPr>
      <a:lvl9pPr marL="3619419" algn="l" defTabSz="904855"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3" name="Picture 10" descr="PPT_7th_0707_スライド_01"/>
          <p:cNvPicPr>
            <a:picLocks noChangeAspect="1" noChangeArrowheads="1"/>
          </p:cNvPicPr>
          <p:nvPr/>
        </p:nvPicPr>
        <p:blipFill>
          <a:blip r:embed="rId15"/>
          <a:srcRect t="79562"/>
          <a:stretch>
            <a:fillRect/>
          </a:stretch>
        </p:blipFill>
        <p:spPr bwMode="auto">
          <a:xfrm>
            <a:off x="0" y="620713"/>
            <a:ext cx="9906000" cy="177800"/>
          </a:xfrm>
          <a:prstGeom prst="rect">
            <a:avLst/>
          </a:prstGeom>
          <a:noFill/>
          <a:ln w="9525">
            <a:noFill/>
            <a:miter lim="800000"/>
            <a:headEnd/>
            <a:tailEnd/>
          </a:ln>
        </p:spPr>
      </p:pic>
      <p:sp>
        <p:nvSpPr>
          <p:cNvPr id="15364" name="Rectangle 11"/>
          <p:cNvSpPr>
            <a:spLocks noGrp="1" noChangeArrowheads="1"/>
          </p:cNvSpPr>
          <p:nvPr>
            <p:ph type="title"/>
          </p:nvPr>
        </p:nvSpPr>
        <p:spPr bwMode="auto">
          <a:xfrm>
            <a:off x="165100" y="115888"/>
            <a:ext cx="9575800" cy="53975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ja-JP" altLang="en-US" smtClean="0"/>
              <a:t>マスタ タイトルの書式設定</a:t>
            </a:r>
          </a:p>
        </p:txBody>
      </p:sp>
      <p:sp>
        <p:nvSpPr>
          <p:cNvPr id="5133" name="Rectangle 13"/>
          <p:cNvSpPr>
            <a:spLocks noGrp="1" noChangeArrowheads="1"/>
          </p:cNvSpPr>
          <p:nvPr>
            <p:ph type="sldNum" sz="quarter" idx="4"/>
          </p:nvPr>
        </p:nvSpPr>
        <p:spPr bwMode="auto">
          <a:xfrm>
            <a:off x="330202" y="6524628"/>
            <a:ext cx="878814" cy="333375"/>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l" fontAlgn="auto">
              <a:spcBef>
                <a:spcPts val="0"/>
              </a:spcBef>
              <a:spcAft>
                <a:spcPts val="0"/>
              </a:spcAft>
              <a:defRPr sz="1000" b="1">
                <a:latin typeface="+mn-lt"/>
                <a:ea typeface="+mn-ea"/>
              </a:defRPr>
            </a:lvl1pPr>
          </a:lstStyle>
          <a:p>
            <a:pPr>
              <a:defRPr/>
            </a:pPr>
            <a:fld id="{F5ADE456-39DC-4458-9D8C-14C56A6EDE4E}" type="slidenum">
              <a:rPr lang="ja-JP" altLang="en-US">
                <a:solidFill>
                  <a:srgbClr val="000000"/>
                </a:solidFill>
              </a:rPr>
              <a:pPr>
                <a:defRPr/>
              </a:pPr>
              <a:t>‹#›</a:t>
            </a:fld>
            <a:endParaRPr lang="ja-JP" altLang="en-US">
              <a:solidFill>
                <a:srgbClr val="000000"/>
              </a:solidFill>
            </a:endParaRPr>
          </a:p>
        </p:txBody>
      </p:sp>
      <p:sp>
        <p:nvSpPr>
          <p:cNvPr id="15368" name="Rectangle 15"/>
          <p:cNvSpPr>
            <a:spLocks noGrp="1" noChangeArrowheads="1"/>
          </p:cNvSpPr>
          <p:nvPr>
            <p:ph type="body" idx="1"/>
          </p:nvPr>
        </p:nvSpPr>
        <p:spPr bwMode="auto">
          <a:xfrm>
            <a:off x="165100" y="981076"/>
            <a:ext cx="9575800" cy="5256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Tree>
    <p:extLst>
      <p:ext uri="{BB962C8B-B14F-4D97-AF65-F5344CB8AC3E}">
        <p14:creationId xmlns:p14="http://schemas.microsoft.com/office/powerpoint/2010/main" val="757497796"/>
      </p:ext>
    </p:extLst>
  </p:cSld>
  <p:clrMap bg1="lt1" tx1="dk1" bg2="lt2" tx2="dk2" accent1="accent1" accent2="accent2" accent3="accent3" accent4="accent4" accent5="accent5" accent6="accent6" hlink="hlink" folHlink="folHlink"/>
  <p:sldLayoutIdLst>
    <p:sldLayoutId id="2147484888" r:id="rId1"/>
    <p:sldLayoutId id="2147484889" r:id="rId2"/>
    <p:sldLayoutId id="2147484890" r:id="rId3"/>
    <p:sldLayoutId id="2147484891" r:id="rId4"/>
    <p:sldLayoutId id="2147484892" r:id="rId5"/>
    <p:sldLayoutId id="2147484893" r:id="rId6"/>
    <p:sldLayoutId id="2147484894" r:id="rId7"/>
    <p:sldLayoutId id="2147484895" r:id="rId8"/>
    <p:sldLayoutId id="2147484896" r:id="rId9"/>
    <p:sldLayoutId id="2147484897" r:id="rId10"/>
    <p:sldLayoutId id="2147484898" r:id="rId11"/>
    <p:sldLayoutId id="2147484899" r:id="rId12"/>
    <p:sldLayoutId id="2147484900" r:id="rId13"/>
  </p:sldLayoutIdLst>
  <p:hf hdr="0" dt="0"/>
  <p:txStyles>
    <p:titleStyle>
      <a:lvl1pPr algn="l" rtl="0" eaLnBrk="0" fontAlgn="base" hangingPunct="0">
        <a:spcBef>
          <a:spcPct val="0"/>
        </a:spcBef>
        <a:spcAft>
          <a:spcPct val="0"/>
        </a:spcAft>
        <a:defRPr kumimoji="1" sz="2800">
          <a:solidFill>
            <a:schemeClr val="tx1"/>
          </a:solidFill>
          <a:latin typeface="+mj-lt"/>
          <a:ea typeface="+mj-ea"/>
          <a:cs typeface="+mj-cs"/>
        </a:defRPr>
      </a:lvl1pPr>
      <a:lvl2pPr algn="l" rtl="0" eaLnBrk="0" fontAlgn="base" hangingPunct="0">
        <a:spcBef>
          <a:spcPct val="0"/>
        </a:spcBef>
        <a:spcAft>
          <a:spcPct val="0"/>
        </a:spcAft>
        <a:defRPr kumimoji="1" sz="2800">
          <a:solidFill>
            <a:schemeClr val="tx1"/>
          </a:solidFill>
          <a:latin typeface="Arial" charset="0"/>
          <a:ea typeface="HGP創英角ｺﾞｼｯｸUB" pitchFamily="50" charset="-128"/>
        </a:defRPr>
      </a:lvl2pPr>
      <a:lvl3pPr algn="l" rtl="0" eaLnBrk="0" fontAlgn="base" hangingPunct="0">
        <a:spcBef>
          <a:spcPct val="0"/>
        </a:spcBef>
        <a:spcAft>
          <a:spcPct val="0"/>
        </a:spcAft>
        <a:defRPr kumimoji="1" sz="2800">
          <a:solidFill>
            <a:schemeClr val="tx1"/>
          </a:solidFill>
          <a:latin typeface="Arial" charset="0"/>
          <a:ea typeface="HGP創英角ｺﾞｼｯｸUB" pitchFamily="50" charset="-128"/>
        </a:defRPr>
      </a:lvl3pPr>
      <a:lvl4pPr algn="l" rtl="0" eaLnBrk="0" fontAlgn="base" hangingPunct="0">
        <a:spcBef>
          <a:spcPct val="0"/>
        </a:spcBef>
        <a:spcAft>
          <a:spcPct val="0"/>
        </a:spcAft>
        <a:defRPr kumimoji="1" sz="2800">
          <a:solidFill>
            <a:schemeClr val="tx1"/>
          </a:solidFill>
          <a:latin typeface="Arial" charset="0"/>
          <a:ea typeface="HGP創英角ｺﾞｼｯｸUB" pitchFamily="50" charset="-128"/>
        </a:defRPr>
      </a:lvl4pPr>
      <a:lvl5pPr algn="l" rtl="0" eaLnBrk="0" fontAlgn="base" hangingPunct="0">
        <a:spcBef>
          <a:spcPct val="0"/>
        </a:spcBef>
        <a:spcAft>
          <a:spcPct val="0"/>
        </a:spcAft>
        <a:defRPr kumimoji="1" sz="2800">
          <a:solidFill>
            <a:schemeClr val="tx1"/>
          </a:solidFill>
          <a:latin typeface="Arial" charset="0"/>
          <a:ea typeface="HGP創英角ｺﾞｼｯｸUB" pitchFamily="50" charset="-128"/>
        </a:defRPr>
      </a:lvl5pPr>
      <a:lvl6pPr marL="457200" algn="l" rtl="0" eaLnBrk="1" fontAlgn="base" hangingPunct="1">
        <a:spcBef>
          <a:spcPct val="0"/>
        </a:spcBef>
        <a:spcAft>
          <a:spcPct val="0"/>
        </a:spcAft>
        <a:defRPr kumimoji="1" sz="2800">
          <a:solidFill>
            <a:schemeClr val="tx1"/>
          </a:solidFill>
          <a:latin typeface="Arial" charset="0"/>
          <a:ea typeface="HGP創英角ｺﾞｼｯｸUB" pitchFamily="50" charset="-128"/>
        </a:defRPr>
      </a:lvl6pPr>
      <a:lvl7pPr marL="914400" algn="l" rtl="0" eaLnBrk="1" fontAlgn="base" hangingPunct="1">
        <a:spcBef>
          <a:spcPct val="0"/>
        </a:spcBef>
        <a:spcAft>
          <a:spcPct val="0"/>
        </a:spcAft>
        <a:defRPr kumimoji="1" sz="2800">
          <a:solidFill>
            <a:schemeClr val="tx1"/>
          </a:solidFill>
          <a:latin typeface="Arial" charset="0"/>
          <a:ea typeface="HGP創英角ｺﾞｼｯｸUB" pitchFamily="50" charset="-128"/>
        </a:defRPr>
      </a:lvl7pPr>
      <a:lvl8pPr marL="1371600" algn="l" rtl="0" eaLnBrk="1" fontAlgn="base" hangingPunct="1">
        <a:spcBef>
          <a:spcPct val="0"/>
        </a:spcBef>
        <a:spcAft>
          <a:spcPct val="0"/>
        </a:spcAft>
        <a:defRPr kumimoji="1" sz="2800">
          <a:solidFill>
            <a:schemeClr val="tx1"/>
          </a:solidFill>
          <a:latin typeface="Arial" charset="0"/>
          <a:ea typeface="HGP創英角ｺﾞｼｯｸUB" pitchFamily="50" charset="-128"/>
        </a:defRPr>
      </a:lvl8pPr>
      <a:lvl9pPr marL="1828800" algn="l" rtl="0" eaLnBrk="1" fontAlgn="base" hangingPunct="1">
        <a:spcBef>
          <a:spcPct val="0"/>
        </a:spcBef>
        <a:spcAft>
          <a:spcPct val="0"/>
        </a:spcAft>
        <a:defRPr kumimoji="1" sz="2800">
          <a:solidFill>
            <a:schemeClr val="tx1"/>
          </a:solidFill>
          <a:latin typeface="Arial" charset="0"/>
          <a:ea typeface="HGP創英角ｺﾞｼｯｸUB" pitchFamily="50" charset="-128"/>
        </a:defRPr>
      </a:lvl9pPr>
    </p:titleStyle>
    <p:bodyStyle>
      <a:lvl1pPr marL="342900" indent="-342900" algn="l" rtl="0" eaLnBrk="0" fontAlgn="base" hangingPunct="0">
        <a:spcBef>
          <a:spcPct val="20000"/>
        </a:spcBef>
        <a:spcAft>
          <a:spcPct val="0"/>
        </a:spcAft>
        <a:buClr>
          <a:schemeClr val="hlink"/>
        </a:buClr>
        <a:buFont typeface="Arial" charset="0"/>
        <a:buChar char="▐"/>
        <a:defRPr kumimoji="1" sz="2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Wingdings"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chemeClr val="hlink"/>
        </a:buClr>
        <a:buFont typeface="Arial" charset="0"/>
        <a:buChar char="•"/>
        <a:defRPr kumimoji="1">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Arial" charset="0"/>
        <a:buChar char="–"/>
        <a:defRPr kumimoji="1" sz="16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kumimoji="1"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kumimoji="1"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kumimoji="1"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kumimoji="1" sz="2000">
          <a:solidFill>
            <a:schemeClr val="tx1"/>
          </a:solidFill>
          <a:latin typeface="+mn-lt"/>
          <a:ea typeface="ＭＳ Ｐゴシック"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3D1C227-0468-4C66-9FC1-2CF26AE72668}" type="datetime1">
              <a:rPr lang="ja-JP" altLang="en-US" smtClean="0">
                <a:solidFill>
                  <a:prstClr val="black">
                    <a:tint val="75000"/>
                  </a:prstClr>
                </a:solidFill>
                <a:latin typeface="Calibri"/>
                <a:ea typeface="ＭＳ Ｐゴシック"/>
              </a:rPr>
              <a:pPr fontAlgn="auto">
                <a:spcBef>
                  <a:spcPts val="0"/>
                </a:spcBef>
                <a:spcAft>
                  <a:spcPts val="0"/>
                </a:spcAft>
              </a:pPr>
              <a:t>2016/2/4</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2112356-BA70-4D6D-A1AF-2D0102E41272}"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561847363"/>
      </p:ext>
    </p:extLst>
  </p:cSld>
  <p:clrMap bg1="lt1" tx1="dk1" bg2="lt2" tx2="dk2" accent1="accent1" accent2="accent2" accent3="accent3" accent4="accent4" accent5="accent5" accent6="accent6" hlink="hlink" folHlink="folHlink"/>
  <p:sldLayoutIdLst>
    <p:sldLayoutId id="2147485111" r:id="rId1"/>
    <p:sldLayoutId id="2147485112" r:id="rId2"/>
    <p:sldLayoutId id="2147485113" r:id="rId3"/>
    <p:sldLayoutId id="2147485114" r:id="rId4"/>
    <p:sldLayoutId id="2147485115" r:id="rId5"/>
    <p:sldLayoutId id="2147485116" r:id="rId6"/>
    <p:sldLayoutId id="2147485117" r:id="rId7"/>
    <p:sldLayoutId id="2147485118" r:id="rId8"/>
    <p:sldLayoutId id="2147485119" r:id="rId9"/>
    <p:sldLayoutId id="2147485120" r:id="rId10"/>
    <p:sldLayoutId id="214748512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p:cNvSpPr txBox="1"/>
          <p:nvPr/>
        </p:nvSpPr>
        <p:spPr>
          <a:xfrm>
            <a:off x="-15551" y="4571"/>
            <a:ext cx="8863496" cy="400093"/>
          </a:xfrm>
          <a:prstGeom prst="rect">
            <a:avLst/>
          </a:prstGeom>
          <a:noFill/>
        </p:spPr>
        <p:txBody>
          <a:bodyPr wrap="square" lIns="91424" tIns="45712" rIns="91424" bIns="45712" rtlCol="0">
            <a:spAutoFit/>
          </a:bodyPr>
          <a:lstStyle/>
          <a:p>
            <a:pPr algn="ctr"/>
            <a:r>
              <a:rPr lang="ja-JP" altLang="en-US" dirty="0" smtClean="0">
                <a:latin typeface="HGP創英角ｺﾞｼｯｸUB" panose="020B0900000000000000" pitchFamily="50" charset="-128"/>
                <a:ea typeface="HGP創英角ｺﾞｼｯｸUB" panose="020B0900000000000000" pitchFamily="50" charset="-128"/>
              </a:rPr>
              <a:t>平成２７年度　ＶＬＥＤ「地方創生に資するデータ活用プラン」の概要</a:t>
            </a:r>
            <a:endParaRPr lang="en-US" altLang="ja-JP" dirty="0" smtClean="0">
              <a:latin typeface="HGP創英角ｺﾞｼｯｸUB" panose="020B0900000000000000" pitchFamily="50" charset="-128"/>
              <a:ea typeface="HGP創英角ｺﾞｼｯｸUB" panose="020B0900000000000000" pitchFamily="50" charset="-128"/>
            </a:endParaRPr>
          </a:p>
        </p:txBody>
      </p:sp>
      <p:sp>
        <p:nvSpPr>
          <p:cNvPr id="19" name="正方形/長方形 18"/>
          <p:cNvSpPr/>
          <p:nvPr/>
        </p:nvSpPr>
        <p:spPr>
          <a:xfrm>
            <a:off x="-114300" y="426855"/>
            <a:ext cx="10096500" cy="49817"/>
          </a:xfrm>
          <a:prstGeom prst="rect">
            <a:avLst/>
          </a:prstGeom>
          <a:solidFill>
            <a:srgbClr val="FF99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dirty="0">
              <a:solidFill>
                <a:srgbClr val="FFFFFF"/>
              </a:solidFill>
            </a:endParaRPr>
          </a:p>
        </p:txBody>
      </p:sp>
      <p:cxnSp>
        <p:nvCxnSpPr>
          <p:cNvPr id="3" name="直線コネクタ 2"/>
          <p:cNvCxnSpPr/>
          <p:nvPr/>
        </p:nvCxnSpPr>
        <p:spPr>
          <a:xfrm flipH="1">
            <a:off x="4880992" y="1434123"/>
            <a:ext cx="11430" cy="55015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flipV="1">
            <a:off x="-15551" y="3993632"/>
            <a:ext cx="9849308" cy="2"/>
          </a:xfrm>
          <a:prstGeom prst="line">
            <a:avLst/>
          </a:prstGeom>
          <a:ln w="12700">
            <a:solidFill>
              <a:schemeClr val="tx1"/>
            </a:solidFill>
            <a:prstDash val="dash"/>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74" name="Rectangle 4"/>
          <p:cNvSpPr>
            <a:spLocks noChangeArrowheads="1"/>
          </p:cNvSpPr>
          <p:nvPr/>
        </p:nvSpPr>
        <p:spPr bwMode="auto">
          <a:xfrm>
            <a:off x="-15552" y="1521279"/>
            <a:ext cx="48809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kumimoji="1" sz="900" b="1">
                <a:solidFill>
                  <a:schemeClr val="tx1"/>
                </a:solidFill>
                <a:latin typeface="Times New Roman" panose="02020603050405020304" pitchFamily="18" charset="0"/>
                <a:ea typeface="ＭＳ Ｐゴシック" panose="020B0600070205080204" pitchFamily="50" charset="-128"/>
              </a:defRPr>
            </a:lvl1pPr>
            <a:lvl2pPr marL="742950" indent="-285750" algn="ctr">
              <a:defRPr kumimoji="1" sz="900" b="1">
                <a:solidFill>
                  <a:schemeClr val="tx1"/>
                </a:solidFill>
                <a:latin typeface="Times New Roman" panose="02020603050405020304" pitchFamily="18" charset="0"/>
                <a:ea typeface="ＭＳ Ｐゴシック" panose="020B0600070205080204" pitchFamily="50" charset="-128"/>
              </a:defRPr>
            </a:lvl2pPr>
            <a:lvl3pPr marL="1143000" indent="-228600" algn="ctr">
              <a:defRPr kumimoji="1" sz="900" b="1">
                <a:solidFill>
                  <a:schemeClr val="tx1"/>
                </a:solidFill>
                <a:latin typeface="Times New Roman" panose="02020603050405020304" pitchFamily="18" charset="0"/>
                <a:ea typeface="ＭＳ Ｐゴシック" panose="020B0600070205080204" pitchFamily="50" charset="-128"/>
              </a:defRPr>
            </a:lvl3pPr>
            <a:lvl4pPr marL="1600200" indent="-228600" algn="ctr">
              <a:defRPr kumimoji="1" sz="900" b="1">
                <a:solidFill>
                  <a:schemeClr val="tx1"/>
                </a:solidFill>
                <a:latin typeface="Times New Roman" panose="02020603050405020304" pitchFamily="18" charset="0"/>
                <a:ea typeface="ＭＳ Ｐゴシック" panose="020B0600070205080204" pitchFamily="50" charset="-128"/>
              </a:defRPr>
            </a:lvl4pPr>
            <a:lvl5pPr marL="2057400" indent="-228600" algn="ctr">
              <a:defRPr kumimoji="1" sz="900" b="1">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sz="900" b="1">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sz="900" b="1">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sz="900" b="1">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sz="900" b="1">
                <a:solidFill>
                  <a:schemeClr val="tx1"/>
                </a:solidFill>
                <a:latin typeface="Times New Roman" panose="02020603050405020304" pitchFamily="18" charset="0"/>
                <a:ea typeface="ＭＳ Ｐゴシック" panose="020B0600070205080204" pitchFamily="50" charset="-128"/>
              </a:defRPr>
            </a:lvl9pPr>
          </a:lstStyle>
          <a:p>
            <a:pPr algn="l"/>
            <a:r>
              <a:rPr kumimoji="0" lang="ja-JP" altLang="en-US" sz="1200" kern="0" dirty="0" smtClean="0">
                <a:latin typeface="ＭＳ Ｐゴシック"/>
                <a:ea typeface="ＭＳ Ｐゴシック"/>
                <a:cs typeface="Meiryo UI" panose="020B0604030504040204" pitchFamily="50" charset="-128"/>
              </a:rPr>
              <a:t>地方金融機関（信用金庫など）が地方自治体と利用者とをつなぎ、オープンデータの利活用を推進。</a:t>
            </a:r>
            <a:endParaRPr lang="ja-JP" altLang="en-US" sz="1200" b="0" dirty="0">
              <a:solidFill>
                <a:prstClr val="black"/>
              </a:solidFill>
              <a:latin typeface="ＭＳ Ｐゴシック"/>
              <a:ea typeface="ＭＳ Ｐゴシック"/>
              <a:cs typeface="Meiryo UI" panose="020B0604030504040204" pitchFamily="50" charset="-128"/>
            </a:endParaRPr>
          </a:p>
        </p:txBody>
      </p:sp>
      <p:sp>
        <p:nvSpPr>
          <p:cNvPr id="75" name="Rectangle 4"/>
          <p:cNvSpPr>
            <a:spLocks noChangeArrowheads="1"/>
          </p:cNvSpPr>
          <p:nvPr/>
        </p:nvSpPr>
        <p:spPr bwMode="auto">
          <a:xfrm>
            <a:off x="-15552" y="1205260"/>
            <a:ext cx="48809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kumimoji="1" sz="900" b="1">
                <a:solidFill>
                  <a:schemeClr val="tx1"/>
                </a:solidFill>
                <a:latin typeface="Times New Roman" panose="02020603050405020304" pitchFamily="18" charset="0"/>
                <a:ea typeface="ＭＳ Ｐゴシック" panose="020B0600070205080204" pitchFamily="50" charset="-128"/>
              </a:defRPr>
            </a:lvl1pPr>
            <a:lvl2pPr marL="742950" indent="-285750" algn="ctr">
              <a:defRPr kumimoji="1" sz="900" b="1">
                <a:solidFill>
                  <a:schemeClr val="tx1"/>
                </a:solidFill>
                <a:latin typeface="Times New Roman" panose="02020603050405020304" pitchFamily="18" charset="0"/>
                <a:ea typeface="ＭＳ Ｐゴシック" panose="020B0600070205080204" pitchFamily="50" charset="-128"/>
              </a:defRPr>
            </a:lvl2pPr>
            <a:lvl3pPr marL="1143000" indent="-228600" algn="ctr">
              <a:defRPr kumimoji="1" sz="900" b="1">
                <a:solidFill>
                  <a:schemeClr val="tx1"/>
                </a:solidFill>
                <a:latin typeface="Times New Roman" panose="02020603050405020304" pitchFamily="18" charset="0"/>
                <a:ea typeface="ＭＳ Ｐゴシック" panose="020B0600070205080204" pitchFamily="50" charset="-128"/>
              </a:defRPr>
            </a:lvl3pPr>
            <a:lvl4pPr marL="1600200" indent="-228600" algn="ctr">
              <a:defRPr kumimoji="1" sz="900" b="1">
                <a:solidFill>
                  <a:schemeClr val="tx1"/>
                </a:solidFill>
                <a:latin typeface="Times New Roman" panose="02020603050405020304" pitchFamily="18" charset="0"/>
                <a:ea typeface="ＭＳ Ｐゴシック" panose="020B0600070205080204" pitchFamily="50" charset="-128"/>
              </a:defRPr>
            </a:lvl4pPr>
            <a:lvl5pPr marL="2057400" indent="-228600" algn="ctr">
              <a:defRPr kumimoji="1" sz="900" b="1">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sz="900" b="1">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sz="900" b="1">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sz="900" b="1">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sz="900" b="1">
                <a:solidFill>
                  <a:schemeClr val="tx1"/>
                </a:solidFill>
                <a:latin typeface="Times New Roman" panose="02020603050405020304" pitchFamily="18" charset="0"/>
                <a:ea typeface="ＭＳ Ｐゴシック" panose="020B0600070205080204" pitchFamily="50" charset="-128"/>
              </a:defRPr>
            </a:lvl9pPr>
          </a:lstStyle>
          <a:p>
            <a:r>
              <a:rPr lang="en-US" altLang="ja-JP" sz="1600" b="0" dirty="0" smtClean="0">
                <a:solidFill>
                  <a:prstClr val="black"/>
                </a:solidFill>
                <a:latin typeface="ＭＳ Ｐゴシック"/>
                <a:ea typeface="ＭＳ Ｐゴシック"/>
                <a:cs typeface="Meiryo UI" panose="020B0604030504040204" pitchFamily="50" charset="-128"/>
              </a:rPr>
              <a:t>【</a:t>
            </a:r>
            <a:r>
              <a:rPr lang="ja-JP" altLang="en-US" sz="1600" b="0" dirty="0" smtClean="0">
                <a:solidFill>
                  <a:prstClr val="black"/>
                </a:solidFill>
                <a:latin typeface="ＭＳ Ｐゴシック"/>
                <a:ea typeface="ＭＳ Ｐゴシック"/>
                <a:cs typeface="Meiryo UI" panose="020B0604030504040204" pitchFamily="50" charset="-128"/>
              </a:rPr>
              <a:t>神奈川県横浜市</a:t>
            </a:r>
            <a:r>
              <a:rPr lang="en-US" altLang="ja-JP" sz="1600" b="0" dirty="0" smtClean="0">
                <a:solidFill>
                  <a:prstClr val="black"/>
                </a:solidFill>
                <a:latin typeface="ＭＳ Ｐゴシック"/>
                <a:ea typeface="ＭＳ Ｐゴシック"/>
                <a:cs typeface="Meiryo UI" panose="020B0604030504040204" pitchFamily="50" charset="-128"/>
              </a:rPr>
              <a:t>】</a:t>
            </a:r>
            <a:endParaRPr lang="ja-JP" altLang="en-US" sz="1600" b="0" dirty="0">
              <a:solidFill>
                <a:prstClr val="black"/>
              </a:solidFill>
              <a:latin typeface="ＭＳ Ｐゴシック"/>
              <a:ea typeface="ＭＳ Ｐゴシック"/>
              <a:cs typeface="Meiryo UI" panose="020B0604030504040204" pitchFamily="50" charset="-128"/>
            </a:endParaRPr>
          </a:p>
        </p:txBody>
      </p:sp>
      <p:sp>
        <p:nvSpPr>
          <p:cNvPr id="76" name="Rectangle 4"/>
          <p:cNvSpPr>
            <a:spLocks noChangeArrowheads="1"/>
          </p:cNvSpPr>
          <p:nvPr/>
        </p:nvSpPr>
        <p:spPr bwMode="auto">
          <a:xfrm>
            <a:off x="4892422" y="1192838"/>
            <a:ext cx="48809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kumimoji="1" sz="900" b="1">
                <a:solidFill>
                  <a:schemeClr val="tx1"/>
                </a:solidFill>
                <a:latin typeface="Times New Roman" panose="02020603050405020304" pitchFamily="18" charset="0"/>
                <a:ea typeface="ＭＳ Ｐゴシック" panose="020B0600070205080204" pitchFamily="50" charset="-128"/>
              </a:defRPr>
            </a:lvl1pPr>
            <a:lvl2pPr marL="742950" indent="-285750" algn="ctr">
              <a:defRPr kumimoji="1" sz="900" b="1">
                <a:solidFill>
                  <a:schemeClr val="tx1"/>
                </a:solidFill>
                <a:latin typeface="Times New Roman" panose="02020603050405020304" pitchFamily="18" charset="0"/>
                <a:ea typeface="ＭＳ Ｐゴシック" panose="020B0600070205080204" pitchFamily="50" charset="-128"/>
              </a:defRPr>
            </a:lvl2pPr>
            <a:lvl3pPr marL="1143000" indent="-228600" algn="ctr">
              <a:defRPr kumimoji="1" sz="900" b="1">
                <a:solidFill>
                  <a:schemeClr val="tx1"/>
                </a:solidFill>
                <a:latin typeface="Times New Roman" panose="02020603050405020304" pitchFamily="18" charset="0"/>
                <a:ea typeface="ＭＳ Ｐゴシック" panose="020B0600070205080204" pitchFamily="50" charset="-128"/>
              </a:defRPr>
            </a:lvl3pPr>
            <a:lvl4pPr marL="1600200" indent="-228600" algn="ctr">
              <a:defRPr kumimoji="1" sz="900" b="1">
                <a:solidFill>
                  <a:schemeClr val="tx1"/>
                </a:solidFill>
                <a:latin typeface="Times New Roman" panose="02020603050405020304" pitchFamily="18" charset="0"/>
                <a:ea typeface="ＭＳ Ｐゴシック" panose="020B0600070205080204" pitchFamily="50" charset="-128"/>
              </a:defRPr>
            </a:lvl4pPr>
            <a:lvl5pPr marL="2057400" indent="-228600" algn="ctr">
              <a:defRPr kumimoji="1" sz="900" b="1">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sz="900" b="1">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sz="900" b="1">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sz="900" b="1">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sz="900" b="1">
                <a:solidFill>
                  <a:schemeClr val="tx1"/>
                </a:solidFill>
                <a:latin typeface="Times New Roman" panose="02020603050405020304" pitchFamily="18" charset="0"/>
                <a:ea typeface="ＭＳ Ｐゴシック" panose="020B0600070205080204" pitchFamily="50" charset="-128"/>
              </a:defRPr>
            </a:lvl9pPr>
          </a:lstStyle>
          <a:p>
            <a:r>
              <a:rPr lang="en-US" altLang="ja-JP" sz="1600" b="0" dirty="0" smtClean="0">
                <a:solidFill>
                  <a:prstClr val="black"/>
                </a:solidFill>
                <a:latin typeface="ＭＳ Ｐゴシック"/>
                <a:ea typeface="ＭＳ Ｐゴシック"/>
                <a:cs typeface="Meiryo UI" panose="020B0604030504040204" pitchFamily="50" charset="-128"/>
              </a:rPr>
              <a:t>【</a:t>
            </a:r>
            <a:r>
              <a:rPr lang="ja-JP" altLang="en-US" sz="1600" b="0" dirty="0" smtClean="0">
                <a:solidFill>
                  <a:prstClr val="black"/>
                </a:solidFill>
                <a:latin typeface="ＭＳ Ｐゴシック"/>
                <a:ea typeface="ＭＳ Ｐゴシック"/>
                <a:cs typeface="Meiryo UI" panose="020B0604030504040204" pitchFamily="50" charset="-128"/>
              </a:rPr>
              <a:t>長野県塩尻市</a:t>
            </a:r>
            <a:r>
              <a:rPr lang="en-US" altLang="ja-JP" sz="1600" b="0" dirty="0" smtClean="0">
                <a:solidFill>
                  <a:prstClr val="black"/>
                </a:solidFill>
                <a:latin typeface="ＭＳ Ｐゴシック"/>
                <a:ea typeface="ＭＳ Ｐゴシック"/>
                <a:cs typeface="Meiryo UI" panose="020B0604030504040204" pitchFamily="50" charset="-128"/>
              </a:rPr>
              <a:t>】</a:t>
            </a:r>
            <a:endParaRPr lang="ja-JP" altLang="en-US" sz="1600" b="0" dirty="0">
              <a:solidFill>
                <a:prstClr val="black"/>
              </a:solidFill>
              <a:latin typeface="ＭＳ Ｐゴシック"/>
              <a:ea typeface="ＭＳ Ｐゴシック"/>
              <a:cs typeface="Meiryo UI" panose="020B0604030504040204" pitchFamily="50" charset="-128"/>
            </a:endParaRPr>
          </a:p>
        </p:txBody>
      </p:sp>
      <p:sp>
        <p:nvSpPr>
          <p:cNvPr id="111" name="Rectangle 4"/>
          <p:cNvSpPr>
            <a:spLocks noChangeArrowheads="1"/>
          </p:cNvSpPr>
          <p:nvPr/>
        </p:nvSpPr>
        <p:spPr bwMode="auto">
          <a:xfrm>
            <a:off x="4909102" y="1466597"/>
            <a:ext cx="49857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kumimoji="1" sz="900" b="1">
                <a:solidFill>
                  <a:schemeClr val="tx1"/>
                </a:solidFill>
                <a:latin typeface="Times New Roman" panose="02020603050405020304" pitchFamily="18" charset="0"/>
                <a:ea typeface="ＭＳ Ｐゴシック" panose="020B0600070205080204" pitchFamily="50" charset="-128"/>
              </a:defRPr>
            </a:lvl1pPr>
            <a:lvl2pPr marL="742950" indent="-285750" algn="ctr">
              <a:defRPr kumimoji="1" sz="900" b="1">
                <a:solidFill>
                  <a:schemeClr val="tx1"/>
                </a:solidFill>
                <a:latin typeface="Times New Roman" panose="02020603050405020304" pitchFamily="18" charset="0"/>
                <a:ea typeface="ＭＳ Ｐゴシック" panose="020B0600070205080204" pitchFamily="50" charset="-128"/>
              </a:defRPr>
            </a:lvl2pPr>
            <a:lvl3pPr marL="1143000" indent="-228600" algn="ctr">
              <a:defRPr kumimoji="1" sz="900" b="1">
                <a:solidFill>
                  <a:schemeClr val="tx1"/>
                </a:solidFill>
                <a:latin typeface="Times New Roman" panose="02020603050405020304" pitchFamily="18" charset="0"/>
                <a:ea typeface="ＭＳ Ｐゴシック" panose="020B0600070205080204" pitchFamily="50" charset="-128"/>
              </a:defRPr>
            </a:lvl3pPr>
            <a:lvl4pPr marL="1600200" indent="-228600" algn="ctr">
              <a:defRPr kumimoji="1" sz="900" b="1">
                <a:solidFill>
                  <a:schemeClr val="tx1"/>
                </a:solidFill>
                <a:latin typeface="Times New Roman" panose="02020603050405020304" pitchFamily="18" charset="0"/>
                <a:ea typeface="ＭＳ Ｐゴシック" panose="020B0600070205080204" pitchFamily="50" charset="-128"/>
              </a:defRPr>
            </a:lvl4pPr>
            <a:lvl5pPr marL="2057400" indent="-228600" algn="ctr">
              <a:defRPr kumimoji="1" sz="900" b="1">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sz="900" b="1">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sz="900" b="1">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sz="900" b="1">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sz="900" b="1">
                <a:solidFill>
                  <a:schemeClr val="tx1"/>
                </a:solidFill>
                <a:latin typeface="Times New Roman" panose="02020603050405020304" pitchFamily="18" charset="0"/>
                <a:ea typeface="ＭＳ Ｐゴシック" panose="020B0600070205080204" pitchFamily="50" charset="-128"/>
              </a:defRPr>
            </a:lvl9pPr>
          </a:lstStyle>
          <a:p>
            <a:pPr algn="l"/>
            <a:r>
              <a:rPr kumimoji="0" lang="ja-JP" altLang="en-US" sz="1200" kern="0" dirty="0">
                <a:solidFill>
                  <a:prstClr val="black"/>
                </a:solidFill>
                <a:latin typeface="ＭＳ Ｐゴシック"/>
                <a:ea typeface="ＭＳ Ｐゴシック"/>
                <a:cs typeface="Meiryo UI" panose="020B0604030504040204" pitchFamily="50" charset="-128"/>
              </a:rPr>
              <a:t>センサーデータやオープンデータを使う最先端の研究成果を活用し</a:t>
            </a:r>
            <a:r>
              <a:rPr kumimoji="0" lang="ja-JP" altLang="en-US" sz="1200" kern="0" dirty="0" smtClean="0">
                <a:solidFill>
                  <a:prstClr val="black"/>
                </a:solidFill>
                <a:latin typeface="ＭＳ Ｐゴシック"/>
                <a:ea typeface="ＭＳ Ｐゴシック"/>
                <a:cs typeface="Meiryo UI" panose="020B0604030504040204" pitchFamily="50" charset="-128"/>
              </a:rPr>
              <a:t>、土砂</a:t>
            </a:r>
            <a:r>
              <a:rPr kumimoji="0" lang="ja-JP" altLang="en-US" sz="1200" kern="0" dirty="0">
                <a:solidFill>
                  <a:prstClr val="black"/>
                </a:solidFill>
                <a:latin typeface="ＭＳ Ｐゴシック"/>
                <a:ea typeface="ＭＳ Ｐゴシック"/>
                <a:cs typeface="Meiryo UI" panose="020B0604030504040204" pitchFamily="50" charset="-128"/>
              </a:rPr>
              <a:t>災害予測分析システムを開発し市民生活の安心安全に貢献する</a:t>
            </a:r>
            <a:r>
              <a:rPr kumimoji="0" lang="ja-JP" altLang="en-US" sz="1200" kern="0" dirty="0" smtClean="0">
                <a:solidFill>
                  <a:prstClr val="black"/>
                </a:solidFill>
                <a:latin typeface="ＭＳ Ｐゴシック"/>
                <a:ea typeface="ＭＳ Ｐゴシック"/>
                <a:cs typeface="Meiryo UI" panose="020B0604030504040204" pitchFamily="50" charset="-128"/>
              </a:rPr>
              <a:t>。</a:t>
            </a:r>
            <a:endParaRPr kumimoji="0" lang="ja-JP" altLang="en-US" sz="1200" kern="0" dirty="0">
              <a:solidFill>
                <a:prstClr val="black"/>
              </a:solidFill>
              <a:latin typeface="ＭＳ Ｐゴシック"/>
              <a:ea typeface="ＭＳ Ｐゴシック"/>
              <a:cs typeface="Meiryo UI" panose="020B0604030504040204" pitchFamily="50" charset="-128"/>
            </a:endParaRPr>
          </a:p>
        </p:txBody>
      </p:sp>
      <p:sp>
        <p:nvSpPr>
          <p:cNvPr id="112" name="Rectangle 4"/>
          <p:cNvSpPr>
            <a:spLocks noChangeArrowheads="1"/>
          </p:cNvSpPr>
          <p:nvPr/>
        </p:nvSpPr>
        <p:spPr bwMode="auto">
          <a:xfrm>
            <a:off x="-15552" y="3933056"/>
            <a:ext cx="48809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kumimoji="1" sz="900" b="1">
                <a:solidFill>
                  <a:schemeClr val="tx1"/>
                </a:solidFill>
                <a:latin typeface="Times New Roman" panose="02020603050405020304" pitchFamily="18" charset="0"/>
                <a:ea typeface="ＭＳ Ｐゴシック" panose="020B0600070205080204" pitchFamily="50" charset="-128"/>
              </a:defRPr>
            </a:lvl1pPr>
            <a:lvl2pPr marL="742950" indent="-285750" algn="ctr">
              <a:defRPr kumimoji="1" sz="900" b="1">
                <a:solidFill>
                  <a:schemeClr val="tx1"/>
                </a:solidFill>
                <a:latin typeface="Times New Roman" panose="02020603050405020304" pitchFamily="18" charset="0"/>
                <a:ea typeface="ＭＳ Ｐゴシック" panose="020B0600070205080204" pitchFamily="50" charset="-128"/>
              </a:defRPr>
            </a:lvl2pPr>
            <a:lvl3pPr marL="1143000" indent="-228600" algn="ctr">
              <a:defRPr kumimoji="1" sz="900" b="1">
                <a:solidFill>
                  <a:schemeClr val="tx1"/>
                </a:solidFill>
                <a:latin typeface="Times New Roman" panose="02020603050405020304" pitchFamily="18" charset="0"/>
                <a:ea typeface="ＭＳ Ｐゴシック" panose="020B0600070205080204" pitchFamily="50" charset="-128"/>
              </a:defRPr>
            </a:lvl3pPr>
            <a:lvl4pPr marL="1600200" indent="-228600" algn="ctr">
              <a:defRPr kumimoji="1" sz="900" b="1">
                <a:solidFill>
                  <a:schemeClr val="tx1"/>
                </a:solidFill>
                <a:latin typeface="Times New Roman" panose="02020603050405020304" pitchFamily="18" charset="0"/>
                <a:ea typeface="ＭＳ Ｐゴシック" panose="020B0600070205080204" pitchFamily="50" charset="-128"/>
              </a:defRPr>
            </a:lvl4pPr>
            <a:lvl5pPr marL="2057400" indent="-228600" algn="ctr">
              <a:defRPr kumimoji="1" sz="900" b="1">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sz="900" b="1">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sz="900" b="1">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sz="900" b="1">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sz="900" b="1">
                <a:solidFill>
                  <a:schemeClr val="tx1"/>
                </a:solidFill>
                <a:latin typeface="Times New Roman" panose="02020603050405020304" pitchFamily="18" charset="0"/>
                <a:ea typeface="ＭＳ Ｐゴシック" panose="020B0600070205080204" pitchFamily="50" charset="-128"/>
              </a:defRPr>
            </a:lvl9pPr>
          </a:lstStyle>
          <a:p>
            <a:r>
              <a:rPr lang="en-US" altLang="ja-JP" sz="1600" b="0" dirty="0" smtClean="0">
                <a:solidFill>
                  <a:prstClr val="black"/>
                </a:solidFill>
                <a:latin typeface="ＭＳ Ｐゴシック"/>
                <a:ea typeface="ＭＳ Ｐゴシック"/>
                <a:cs typeface="Meiryo UI" panose="020B0604030504040204" pitchFamily="50" charset="-128"/>
              </a:rPr>
              <a:t>【</a:t>
            </a:r>
            <a:r>
              <a:rPr lang="ja-JP" altLang="en-US" sz="1600" b="0" dirty="0" smtClean="0">
                <a:solidFill>
                  <a:prstClr val="black"/>
                </a:solidFill>
                <a:latin typeface="ＭＳ Ｐゴシック"/>
                <a:ea typeface="ＭＳ Ｐゴシック"/>
                <a:cs typeface="Meiryo UI" panose="020B0604030504040204" pitchFamily="50" charset="-128"/>
              </a:rPr>
              <a:t>埼玉県川越市</a:t>
            </a:r>
            <a:r>
              <a:rPr lang="en-US" altLang="ja-JP" sz="1600" b="0" dirty="0" smtClean="0">
                <a:solidFill>
                  <a:prstClr val="black"/>
                </a:solidFill>
                <a:latin typeface="ＭＳ Ｐゴシック"/>
                <a:ea typeface="ＭＳ Ｐゴシック"/>
                <a:cs typeface="Meiryo UI" panose="020B0604030504040204" pitchFamily="50" charset="-128"/>
              </a:rPr>
              <a:t>】</a:t>
            </a:r>
            <a:endParaRPr lang="ja-JP" altLang="en-US" sz="1600" b="0" dirty="0">
              <a:solidFill>
                <a:prstClr val="black"/>
              </a:solidFill>
              <a:latin typeface="ＭＳ Ｐゴシック"/>
              <a:ea typeface="ＭＳ Ｐゴシック"/>
              <a:cs typeface="Meiryo UI" panose="020B0604030504040204" pitchFamily="50" charset="-128"/>
            </a:endParaRPr>
          </a:p>
        </p:txBody>
      </p:sp>
      <p:sp>
        <p:nvSpPr>
          <p:cNvPr id="10" name="正方形/長方形 9"/>
          <p:cNvSpPr/>
          <p:nvPr/>
        </p:nvSpPr>
        <p:spPr>
          <a:xfrm>
            <a:off x="15262" y="4169985"/>
            <a:ext cx="4953000" cy="461665"/>
          </a:xfrm>
          <a:prstGeom prst="rect">
            <a:avLst/>
          </a:prstGeom>
        </p:spPr>
        <p:txBody>
          <a:bodyPr>
            <a:spAutoFit/>
          </a:bodyPr>
          <a:lstStyle/>
          <a:p>
            <a:r>
              <a:rPr lang="ja-JP" altLang="en-US" sz="1200" b="1" dirty="0"/>
              <a:t>利用者の動線情報と施設に関する満足度の相関等を分析することで、</a:t>
            </a:r>
            <a:r>
              <a:rPr lang="ja-JP" altLang="en-US" sz="1200" b="1" dirty="0" smtClean="0"/>
              <a:t>コミュニティバスや公共</a:t>
            </a:r>
            <a:r>
              <a:rPr lang="ja-JP" altLang="en-US" sz="1200" b="1" dirty="0"/>
              <a:t>施設</a:t>
            </a:r>
            <a:r>
              <a:rPr lang="ja-JP" altLang="en-US" sz="1200" b="1" dirty="0" smtClean="0"/>
              <a:t>集約化について検証。</a:t>
            </a:r>
            <a:endParaRPr lang="ja-JP" altLang="en-US" dirty="0"/>
          </a:p>
        </p:txBody>
      </p:sp>
      <p:sp>
        <p:nvSpPr>
          <p:cNvPr id="17" name="Rectangle 4"/>
          <p:cNvSpPr>
            <a:spLocks noChangeArrowheads="1"/>
          </p:cNvSpPr>
          <p:nvPr/>
        </p:nvSpPr>
        <p:spPr bwMode="auto">
          <a:xfrm>
            <a:off x="4968552" y="4026550"/>
            <a:ext cx="48809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kumimoji="1" sz="900" b="1">
                <a:solidFill>
                  <a:schemeClr val="tx1"/>
                </a:solidFill>
                <a:latin typeface="Times New Roman" panose="02020603050405020304" pitchFamily="18" charset="0"/>
                <a:ea typeface="ＭＳ Ｐゴシック" panose="020B0600070205080204" pitchFamily="50" charset="-128"/>
              </a:defRPr>
            </a:lvl1pPr>
            <a:lvl2pPr marL="742950" indent="-285750" algn="ctr">
              <a:defRPr kumimoji="1" sz="900" b="1">
                <a:solidFill>
                  <a:schemeClr val="tx1"/>
                </a:solidFill>
                <a:latin typeface="Times New Roman" panose="02020603050405020304" pitchFamily="18" charset="0"/>
                <a:ea typeface="ＭＳ Ｐゴシック" panose="020B0600070205080204" pitchFamily="50" charset="-128"/>
              </a:defRPr>
            </a:lvl2pPr>
            <a:lvl3pPr marL="1143000" indent="-228600" algn="ctr">
              <a:defRPr kumimoji="1" sz="900" b="1">
                <a:solidFill>
                  <a:schemeClr val="tx1"/>
                </a:solidFill>
                <a:latin typeface="Times New Roman" panose="02020603050405020304" pitchFamily="18" charset="0"/>
                <a:ea typeface="ＭＳ Ｐゴシック" panose="020B0600070205080204" pitchFamily="50" charset="-128"/>
              </a:defRPr>
            </a:lvl3pPr>
            <a:lvl4pPr marL="1600200" indent="-228600" algn="ctr">
              <a:defRPr kumimoji="1" sz="900" b="1">
                <a:solidFill>
                  <a:schemeClr val="tx1"/>
                </a:solidFill>
                <a:latin typeface="Times New Roman" panose="02020603050405020304" pitchFamily="18" charset="0"/>
                <a:ea typeface="ＭＳ Ｐゴシック" panose="020B0600070205080204" pitchFamily="50" charset="-128"/>
              </a:defRPr>
            </a:lvl4pPr>
            <a:lvl5pPr marL="2057400" indent="-228600" algn="ctr">
              <a:defRPr kumimoji="1" sz="900" b="1">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sz="900" b="1">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sz="900" b="1">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sz="900" b="1">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sz="900" b="1">
                <a:solidFill>
                  <a:schemeClr val="tx1"/>
                </a:solidFill>
                <a:latin typeface="Times New Roman" panose="02020603050405020304" pitchFamily="18" charset="0"/>
                <a:ea typeface="ＭＳ Ｐゴシック" panose="020B0600070205080204" pitchFamily="50" charset="-128"/>
              </a:defRPr>
            </a:lvl9pPr>
          </a:lstStyle>
          <a:p>
            <a:r>
              <a:rPr lang="en-US" altLang="ja-JP" sz="1600" b="0" dirty="0" smtClean="0">
                <a:solidFill>
                  <a:prstClr val="black"/>
                </a:solidFill>
                <a:latin typeface="ＭＳ Ｐゴシック"/>
                <a:ea typeface="ＭＳ Ｐゴシック"/>
                <a:cs typeface="Meiryo UI" panose="020B0604030504040204" pitchFamily="50" charset="-128"/>
              </a:rPr>
              <a:t>【</a:t>
            </a:r>
            <a:r>
              <a:rPr lang="ja-JP" altLang="en-US" sz="1600" b="0" dirty="0" smtClean="0">
                <a:solidFill>
                  <a:prstClr val="black"/>
                </a:solidFill>
                <a:latin typeface="ＭＳ Ｐゴシック"/>
                <a:ea typeface="ＭＳ Ｐゴシック"/>
                <a:cs typeface="Meiryo UI" panose="020B0604030504040204" pitchFamily="50" charset="-128"/>
              </a:rPr>
              <a:t>福井県</a:t>
            </a:r>
            <a:r>
              <a:rPr lang="en-US" altLang="ja-JP" sz="1600" b="0" dirty="0" smtClean="0">
                <a:solidFill>
                  <a:prstClr val="black"/>
                </a:solidFill>
                <a:latin typeface="ＭＳ Ｐゴシック"/>
                <a:ea typeface="ＭＳ Ｐゴシック"/>
                <a:cs typeface="Meiryo UI" panose="020B0604030504040204" pitchFamily="50" charset="-128"/>
              </a:rPr>
              <a:t>】</a:t>
            </a:r>
            <a:endParaRPr lang="ja-JP" altLang="en-US" sz="1600" b="0" dirty="0">
              <a:solidFill>
                <a:prstClr val="black"/>
              </a:solidFill>
              <a:latin typeface="ＭＳ Ｐゴシック"/>
              <a:ea typeface="ＭＳ Ｐゴシック"/>
              <a:cs typeface="Meiryo UI" panose="020B0604030504040204" pitchFamily="50" charset="-128"/>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7122" y="4941168"/>
            <a:ext cx="4892422" cy="1970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正方形/長方形 47"/>
          <p:cNvSpPr/>
          <p:nvPr/>
        </p:nvSpPr>
        <p:spPr>
          <a:xfrm>
            <a:off x="4968552" y="4294837"/>
            <a:ext cx="4953000" cy="646331"/>
          </a:xfrm>
          <a:prstGeom prst="rect">
            <a:avLst/>
          </a:prstGeom>
        </p:spPr>
        <p:txBody>
          <a:bodyPr>
            <a:spAutoFit/>
          </a:bodyPr>
          <a:lstStyle/>
          <a:p>
            <a:r>
              <a:rPr lang="ja-JP" altLang="en-US" sz="1200" b="1" dirty="0"/>
              <a:t>国際観光をテーマに行政（福井県）と民間（福井県情報システム工業会）が連携し</a:t>
            </a:r>
            <a:r>
              <a:rPr lang="ja-JP" altLang="en-US" sz="1200" b="1" dirty="0" smtClean="0"/>
              <a:t>、企業</a:t>
            </a:r>
            <a:r>
              <a:rPr lang="ja-JP" altLang="en-US" sz="1200" b="1" dirty="0"/>
              <a:t>技術者、デザイナー、こども、シニアなど多様な</a:t>
            </a:r>
            <a:r>
              <a:rPr lang="ja-JP" altLang="en-US" sz="1200" b="1" dirty="0" smtClean="0"/>
              <a:t>人材</a:t>
            </a:r>
            <a:r>
              <a:rPr lang="ja-JP" altLang="en-US" sz="1200" b="1" dirty="0"/>
              <a:t>に</a:t>
            </a:r>
            <a:r>
              <a:rPr lang="ja-JP" altLang="en-US" sz="1200" b="1" dirty="0" smtClean="0"/>
              <a:t>よってオープンデータを活用したアプリが創造</a:t>
            </a:r>
            <a:r>
              <a:rPr lang="ja-JP" altLang="en-US" sz="1200" b="1" dirty="0"/>
              <a:t>されるエコシステムを</a:t>
            </a:r>
            <a:r>
              <a:rPr lang="ja-JP" altLang="en-US" sz="1200" b="1" dirty="0" smtClean="0"/>
              <a:t>構築。</a:t>
            </a:r>
            <a:endParaRPr lang="ja-JP" altLang="en-US" sz="1200" b="1" dirty="0"/>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57" y="4581128"/>
            <a:ext cx="4680520" cy="2284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52" y="2034607"/>
            <a:ext cx="4984278" cy="182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71521" y="1878790"/>
            <a:ext cx="4806015" cy="215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6" name="正方形/長方形 195"/>
          <p:cNvSpPr/>
          <p:nvPr/>
        </p:nvSpPr>
        <p:spPr>
          <a:xfrm>
            <a:off x="106145" y="548680"/>
            <a:ext cx="9671391" cy="6857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noAutofit/>
          </a:bodyPr>
          <a:lstStyle/>
          <a:p>
            <a:pPr marL="177800" indent="-177800">
              <a:spcAft>
                <a:spcPts val="0"/>
              </a:spcAft>
            </a:pPr>
            <a:r>
              <a:rPr lang="ja-JP" altLang="en-US" sz="1400" dirty="0">
                <a:solidFill>
                  <a:prstClr val="black"/>
                </a:solidFill>
                <a:latin typeface="+mn-ea"/>
                <a:cs typeface="Meiryo UI" panose="020B0604030504040204" pitchFamily="50" charset="-128"/>
              </a:rPr>
              <a:t>○　</a:t>
            </a:r>
            <a:r>
              <a:rPr lang="en-US" altLang="ja-JP" sz="1400" dirty="0">
                <a:solidFill>
                  <a:prstClr val="black"/>
                </a:solidFill>
                <a:latin typeface="+mn-ea"/>
                <a:cs typeface="Meiryo UI" panose="020B0604030504040204" pitchFamily="50" charset="-128"/>
              </a:rPr>
              <a:t>VLED</a:t>
            </a:r>
            <a:r>
              <a:rPr lang="ja-JP" altLang="en-US" sz="1400" dirty="0">
                <a:solidFill>
                  <a:prstClr val="black"/>
                </a:solidFill>
                <a:latin typeface="+mn-ea"/>
                <a:cs typeface="Meiryo UI" panose="020B0604030504040204" pitchFamily="50" charset="-128"/>
              </a:rPr>
              <a:t>では、オープンデータやビッグデータを活用</a:t>
            </a:r>
            <a:r>
              <a:rPr lang="ja-JP" altLang="en-US" sz="1400" dirty="0" smtClean="0">
                <a:solidFill>
                  <a:prstClr val="black"/>
                </a:solidFill>
                <a:latin typeface="+mn-ea"/>
                <a:cs typeface="Meiryo UI" panose="020B0604030504040204" pitchFamily="50" charset="-128"/>
              </a:rPr>
              <a:t>した新た</a:t>
            </a:r>
            <a:r>
              <a:rPr lang="ja-JP" altLang="en-US" sz="1400" dirty="0">
                <a:solidFill>
                  <a:prstClr val="black"/>
                </a:solidFill>
                <a:latin typeface="+mn-ea"/>
                <a:cs typeface="Meiryo UI" panose="020B0604030504040204" pitchFamily="50" charset="-128"/>
              </a:rPr>
              <a:t>なサービスやアプリケーション、事業モデル等の効果</a:t>
            </a:r>
            <a:r>
              <a:rPr lang="ja-JP" altLang="en-US" sz="1400" dirty="0" smtClean="0">
                <a:solidFill>
                  <a:prstClr val="black"/>
                </a:solidFill>
                <a:latin typeface="+mn-ea"/>
                <a:cs typeface="Meiryo UI" panose="020B0604030504040204" pitchFamily="50" charset="-128"/>
              </a:rPr>
              <a:t>や課題を　　　明らか</a:t>
            </a:r>
            <a:r>
              <a:rPr lang="ja-JP" altLang="en-US" sz="1400" dirty="0">
                <a:solidFill>
                  <a:prstClr val="black"/>
                </a:solidFill>
                <a:latin typeface="+mn-ea"/>
                <a:cs typeface="Meiryo UI" panose="020B0604030504040204" pitchFamily="50" charset="-128"/>
              </a:rPr>
              <a:t>にするとともに、成果を広く社会全体で</a:t>
            </a:r>
            <a:r>
              <a:rPr lang="ja-JP" altLang="en-US" sz="1400" dirty="0" smtClean="0">
                <a:solidFill>
                  <a:prstClr val="black"/>
                </a:solidFill>
                <a:latin typeface="+mn-ea"/>
                <a:cs typeface="Meiryo UI" panose="020B0604030504040204" pitchFamily="50" charset="-128"/>
              </a:rPr>
              <a:t>共有する</a:t>
            </a:r>
            <a:r>
              <a:rPr lang="ja-JP" altLang="en-US" sz="1400" dirty="0">
                <a:solidFill>
                  <a:prstClr val="black"/>
                </a:solidFill>
                <a:latin typeface="+mn-ea"/>
                <a:cs typeface="Meiryo UI" panose="020B0604030504040204" pitchFamily="50" charset="-128"/>
              </a:rPr>
              <a:t>ことを目的に、地方公共団体を対象とした公募型実証</a:t>
            </a:r>
            <a:r>
              <a:rPr lang="ja-JP" altLang="en-US" sz="1400" dirty="0" smtClean="0">
                <a:solidFill>
                  <a:prstClr val="black"/>
                </a:solidFill>
                <a:latin typeface="+mn-ea"/>
                <a:cs typeface="Meiryo UI" panose="020B0604030504040204" pitchFamily="50" charset="-128"/>
              </a:rPr>
              <a:t>を実施。</a:t>
            </a:r>
            <a:endParaRPr lang="en-US" altLang="ja-JP" sz="1400" dirty="0" smtClean="0">
              <a:solidFill>
                <a:prstClr val="black"/>
              </a:solidFill>
              <a:latin typeface="+mn-ea"/>
              <a:cs typeface="Meiryo UI" panose="020B0604030504040204" pitchFamily="50" charset="-128"/>
            </a:endParaRPr>
          </a:p>
          <a:p>
            <a:pPr marL="177800" indent="-177800">
              <a:spcAft>
                <a:spcPts val="0"/>
              </a:spcAft>
            </a:pPr>
            <a:r>
              <a:rPr lang="ja-JP" altLang="en-US" sz="1400" dirty="0" smtClean="0">
                <a:solidFill>
                  <a:prstClr val="black"/>
                </a:solidFill>
                <a:latin typeface="+mn-ea"/>
                <a:cs typeface="Meiryo UI" panose="020B0604030504040204" pitchFamily="50" charset="-128"/>
              </a:rPr>
              <a:t>○</a:t>
            </a:r>
            <a:r>
              <a:rPr lang="ja-JP" altLang="en-US" sz="1400" dirty="0">
                <a:solidFill>
                  <a:prstClr val="black"/>
                </a:solidFill>
                <a:latin typeface="+mn-ea"/>
                <a:cs typeface="Meiryo UI" panose="020B0604030504040204" pitchFamily="50" charset="-128"/>
              </a:rPr>
              <a:t>　</a:t>
            </a:r>
            <a:r>
              <a:rPr lang="ja-JP" altLang="en-US" sz="1400" dirty="0" smtClean="0">
                <a:solidFill>
                  <a:prstClr val="black"/>
                </a:solidFill>
                <a:latin typeface="+mn-ea"/>
                <a:cs typeface="Meiryo UI" panose="020B0604030504040204" pitchFamily="50" charset="-128"/>
              </a:rPr>
              <a:t>「地方</a:t>
            </a:r>
            <a:r>
              <a:rPr lang="ja-JP" altLang="en-US" sz="1400" dirty="0">
                <a:solidFill>
                  <a:prstClr val="black"/>
                </a:solidFill>
                <a:latin typeface="+mn-ea"/>
                <a:cs typeface="Meiryo UI" panose="020B0604030504040204" pitchFamily="50" charset="-128"/>
              </a:rPr>
              <a:t>創生に資するデータ活用</a:t>
            </a:r>
            <a:r>
              <a:rPr lang="ja-JP" altLang="en-US" sz="1400" dirty="0" smtClean="0">
                <a:solidFill>
                  <a:prstClr val="black"/>
                </a:solidFill>
                <a:latin typeface="+mn-ea"/>
                <a:cs typeface="Meiryo UI" panose="020B0604030504040204" pitchFamily="50" charset="-128"/>
              </a:rPr>
              <a:t>プラン」として、</a:t>
            </a:r>
            <a:r>
              <a:rPr lang="en-US" altLang="ja-JP" sz="1400" dirty="0" smtClean="0">
                <a:solidFill>
                  <a:prstClr val="black"/>
                </a:solidFill>
                <a:latin typeface="+mn-ea"/>
                <a:cs typeface="Meiryo UI" panose="020B0604030504040204" pitchFamily="50" charset="-128"/>
              </a:rPr>
              <a:t>20</a:t>
            </a:r>
            <a:r>
              <a:rPr lang="ja-JP" altLang="en-US" sz="1400" dirty="0">
                <a:solidFill>
                  <a:prstClr val="black"/>
                </a:solidFill>
                <a:latin typeface="+mn-ea"/>
                <a:cs typeface="Meiryo UI" panose="020B0604030504040204" pitchFamily="50" charset="-128"/>
              </a:rPr>
              <a:t>件の</a:t>
            </a:r>
            <a:r>
              <a:rPr lang="ja-JP" altLang="en-US" sz="1400" dirty="0" smtClean="0">
                <a:solidFill>
                  <a:prstClr val="black"/>
                </a:solidFill>
                <a:latin typeface="+mn-ea"/>
                <a:cs typeface="Meiryo UI" panose="020B0604030504040204" pitchFamily="50" charset="-128"/>
              </a:rPr>
              <a:t>応募から以下の</a:t>
            </a:r>
            <a:r>
              <a:rPr lang="en-US" altLang="ja-JP" sz="1400" dirty="0" smtClean="0">
                <a:solidFill>
                  <a:prstClr val="black"/>
                </a:solidFill>
                <a:latin typeface="+mn-ea"/>
                <a:cs typeface="Meiryo UI" panose="020B0604030504040204" pitchFamily="50" charset="-128"/>
              </a:rPr>
              <a:t>4</a:t>
            </a:r>
            <a:r>
              <a:rPr lang="ja-JP" altLang="en-US" sz="1400" dirty="0" smtClean="0">
                <a:solidFill>
                  <a:prstClr val="black"/>
                </a:solidFill>
                <a:latin typeface="+mn-ea"/>
                <a:cs typeface="Meiryo UI" panose="020B0604030504040204" pitchFamily="50" charset="-128"/>
              </a:rPr>
              <a:t>件のプロジェクトを選定し、実施中。</a:t>
            </a:r>
            <a:endParaRPr lang="ja-JP" altLang="en-US" sz="1400" dirty="0">
              <a:solidFill>
                <a:prstClr val="black"/>
              </a:solidFill>
              <a:latin typeface="+mn-ea"/>
              <a:cs typeface="Meiryo UI" panose="020B0604030504040204" pitchFamily="50" charset="-128"/>
            </a:endParaRPr>
          </a:p>
        </p:txBody>
      </p:sp>
      <p:sp>
        <p:nvSpPr>
          <p:cNvPr id="20" name="テキスト ボックス 19"/>
          <p:cNvSpPr txBox="1"/>
          <p:nvPr/>
        </p:nvSpPr>
        <p:spPr>
          <a:xfrm>
            <a:off x="8660431" y="0"/>
            <a:ext cx="1219520" cy="307760"/>
          </a:xfrm>
          <a:prstGeom prst="rect">
            <a:avLst/>
          </a:prstGeom>
          <a:noFill/>
          <a:ln w="9525">
            <a:solidFill>
              <a:schemeClr val="tx1"/>
            </a:solidFill>
          </a:ln>
        </p:spPr>
        <p:txBody>
          <a:bodyPr wrap="square" lIns="91424" tIns="45712" rIns="91424" bIns="45712" rtlCol="0">
            <a:spAutoFit/>
          </a:bodyPr>
          <a:lstStyle/>
          <a:p>
            <a:pPr algn="ctr"/>
            <a:r>
              <a:rPr lang="ja-JP" altLang="en-US" sz="1400" dirty="0" smtClean="0">
                <a:latin typeface="HGP創英角ｺﾞｼｯｸUB" panose="020B0900000000000000" pitchFamily="50" charset="-128"/>
                <a:ea typeface="HGP創英角ｺﾞｼｯｸUB" panose="020B0900000000000000" pitchFamily="50" charset="-128"/>
              </a:rPr>
              <a:t>資料</a:t>
            </a:r>
            <a:r>
              <a:rPr lang="en-US" altLang="ja-JP" sz="1400" dirty="0" smtClean="0">
                <a:latin typeface="HGP創英角ｺﾞｼｯｸUB" panose="020B0900000000000000" pitchFamily="50" charset="-128"/>
                <a:ea typeface="HGP創英角ｺﾞｼｯｸUB" panose="020B0900000000000000" pitchFamily="50" charset="-128"/>
              </a:rPr>
              <a:t>3-1</a:t>
            </a:r>
          </a:p>
        </p:txBody>
      </p:sp>
    </p:spTree>
    <p:extLst>
      <p:ext uri="{BB962C8B-B14F-4D97-AF65-F5344CB8AC3E}">
        <p14:creationId xmlns:p14="http://schemas.microsoft.com/office/powerpoint/2010/main" val="3767986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chemeClr val="tx1"/>
          </a:solidFill>
          <a:round/>
          <a:headEnd/>
          <a:tailEnd/>
        </a:ln>
      </a:spPr>
      <a:bodyPr tIns="0" bIns="0" anchor="ctr"/>
      <a:lstStyle>
        <a:defPPr fontAlgn="auto">
          <a:spcBef>
            <a:spcPts val="0"/>
          </a:spcBef>
          <a:spcAft>
            <a:spcPts val="0"/>
          </a:spcAft>
          <a:defRPr sz="1100" dirty="0" smtClean="0">
            <a:solidFill>
              <a:prstClr val="black"/>
            </a:solidFill>
            <a:latin typeface="ＭＳ Ｐゴシック"/>
            <a:ea typeface="ＭＳ Ｐゴシック"/>
          </a:defRPr>
        </a:defPPr>
      </a:lstStyle>
    </a:spDef>
  </a:objectDefaults>
  <a:extraClrSchemeLst/>
</a:theme>
</file>

<file path=ppt/theme/theme2.xml><?xml version="1.0" encoding="utf-8"?>
<a:theme xmlns:a="http://schemas.openxmlformats.org/drawingml/2006/main" name="3_標準デザイン">
  <a:themeElements>
    <a:clrScheme name="1_標準デザイン 13">
      <a:dk1>
        <a:srgbClr val="000000"/>
      </a:dk1>
      <a:lt1>
        <a:srgbClr val="FFFFFF"/>
      </a:lt1>
      <a:dk2>
        <a:srgbClr val="000000"/>
      </a:dk2>
      <a:lt2>
        <a:srgbClr val="808080"/>
      </a:lt2>
      <a:accent1>
        <a:srgbClr val="FFD200"/>
      </a:accent1>
      <a:accent2>
        <a:srgbClr val="E62D00"/>
      </a:accent2>
      <a:accent3>
        <a:srgbClr val="FFFFFF"/>
      </a:accent3>
      <a:accent4>
        <a:srgbClr val="000000"/>
      </a:accent4>
      <a:accent5>
        <a:srgbClr val="FFE5AA"/>
      </a:accent5>
      <a:accent6>
        <a:srgbClr val="D02800"/>
      </a:accent6>
      <a:hlink>
        <a:srgbClr val="00B4A0"/>
      </a:hlink>
      <a:folHlink>
        <a:srgbClr val="69B43C"/>
      </a:folHlink>
    </a:clrScheme>
    <a:fontScheme name="1_標準デザイン">
      <a:majorFont>
        <a:latin typeface="Arial"/>
        <a:ea typeface="HGP創英角ｺﾞｼｯｸUB"/>
        <a:cs typeface=""/>
      </a:majorFont>
      <a:minorFont>
        <a:latin typeface="Arial"/>
        <a:ea typeface="HGP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8100" cap="flat" cmpd="sng" algn="ctr">
          <a:solidFill>
            <a:srgbClr val="00B4A0"/>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chemeClr val="bg2">
                    <a:alpha val="50000"/>
                  </a:schemeClr>
                </a:outerShdw>
              </a:effectLst>
            </a14:hiddenEffects>
          </a:ext>
        </a:extLst>
      </a:spPr>
      <a:bodyPr vert="horz" wrap="none" lIns="288000" tIns="90000" rIns="288000" bIns="900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HGP創英角ｺﾞｼｯｸUB" pitchFamily="50" charset="-128"/>
          </a:defRPr>
        </a:defPPr>
      </a:lstStyle>
    </a:spDef>
    <a:lnDef>
      <a:spPr bwMode="auto">
        <a:xfrm>
          <a:off x="0" y="0"/>
          <a:ext cx="1" cy="1"/>
        </a:xfrm>
        <a:custGeom>
          <a:avLst/>
          <a:gdLst/>
          <a:ahLst/>
          <a:cxnLst/>
          <a:rect l="0" t="0" r="0" b="0"/>
          <a:pathLst/>
        </a:custGeom>
        <a:solidFill>
          <a:schemeClr val="bg1"/>
        </a:solidFill>
        <a:ln w="38100" cap="flat" cmpd="sng" algn="ctr">
          <a:solidFill>
            <a:srgbClr val="00B4A0"/>
          </a:solidFill>
          <a:prstDash val="solid"/>
          <a:round/>
          <a:headEnd type="none" w="med" len="med"/>
          <a:tailEnd type="none" w="med" len="med"/>
        </a:ln>
        <a:effectLst/>
        <a:extLst>
          <a:ext uri="{AF507438-7753-43E0-B8FC-AC1667EBCBE1}">
            <a14:hiddenEffects xmlns:a14="http://schemas.microsoft.com/office/drawing/2010/main">
              <a:effectLst>
                <a:outerShdw dist="17961" dir="2700000" algn="ctr" rotWithShape="0">
                  <a:schemeClr val="bg2">
                    <a:alpha val="50000"/>
                  </a:schemeClr>
                </a:outerShdw>
              </a:effectLst>
            </a14:hiddenEffects>
          </a:ext>
        </a:extLst>
      </a:spPr>
      <a:bodyPr vert="horz" wrap="none" lIns="288000" tIns="90000" rIns="288000" bIns="900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HGP創英角ｺﾞｼｯｸUB" pitchFamily="50" charset="-128"/>
          </a:defRPr>
        </a:defPPr>
      </a:lstStyle>
    </a:lnDef>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標準デザイン 13">
        <a:dk1>
          <a:srgbClr val="000000"/>
        </a:dk1>
        <a:lt1>
          <a:srgbClr val="FFFFFF"/>
        </a:lt1>
        <a:dk2>
          <a:srgbClr val="000000"/>
        </a:dk2>
        <a:lt2>
          <a:srgbClr val="808080"/>
        </a:lt2>
        <a:accent1>
          <a:srgbClr val="FFD200"/>
        </a:accent1>
        <a:accent2>
          <a:srgbClr val="E62D00"/>
        </a:accent2>
        <a:accent3>
          <a:srgbClr val="FFFFFF"/>
        </a:accent3>
        <a:accent4>
          <a:srgbClr val="000000"/>
        </a:accent4>
        <a:accent5>
          <a:srgbClr val="FFE5AA"/>
        </a:accent5>
        <a:accent6>
          <a:srgbClr val="D02800"/>
        </a:accent6>
        <a:hlink>
          <a:srgbClr val="00B4A0"/>
        </a:hlink>
        <a:folHlink>
          <a:srgbClr val="69B43C"/>
        </a:folHlink>
      </a:clrScheme>
      <a:clrMap bg1="lt1" tx1="dk1" bg2="lt2" tx2="dk2" accent1="accent1" accent2="accent2" accent3="accent3" accent4="accent4" accent5="accent5" accent6="accent6" hlink="hlink" folHlink="folHlink"/>
    </a:extraClrScheme>
    <a:extraClrScheme>
      <a:clrScheme name="1_標準デザイン 14">
        <a:dk1>
          <a:srgbClr val="000000"/>
        </a:dk1>
        <a:lt1>
          <a:srgbClr val="FFFFFF"/>
        </a:lt1>
        <a:dk2>
          <a:srgbClr val="000066"/>
        </a:dk2>
        <a:lt2>
          <a:srgbClr val="808080"/>
        </a:lt2>
        <a:accent1>
          <a:srgbClr val="FFD200"/>
        </a:accent1>
        <a:accent2>
          <a:srgbClr val="E62D00"/>
        </a:accent2>
        <a:accent3>
          <a:srgbClr val="FFFFFF"/>
        </a:accent3>
        <a:accent4>
          <a:srgbClr val="000000"/>
        </a:accent4>
        <a:accent5>
          <a:srgbClr val="FFE5AA"/>
        </a:accent5>
        <a:accent6>
          <a:srgbClr val="D02800"/>
        </a:accent6>
        <a:hlink>
          <a:srgbClr val="00B4A0"/>
        </a:hlink>
        <a:folHlink>
          <a:srgbClr val="69B43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19050">
          <a:noFill/>
          <a:miter lim="800000"/>
          <a:headEnd/>
          <a:tailEnd/>
        </a:ln>
        <a:effectLst/>
      </a:spPr>
      <a:bodyPr lIns="36000" tIns="0" rIns="36000" bIns="0" anchor="t" anchorCtr="0"/>
      <a:lstStyle>
        <a:defPPr>
          <a:defRPr sz="2000" dirty="0" smtClean="0">
            <a:latin typeface="+mj-ea"/>
            <a:ea typeface="+mj-ea"/>
          </a:defRPr>
        </a:defPPr>
      </a:lstStyle>
    </a:txDef>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Words>
  <Application>Microsoft Office PowerPoint</Application>
  <PresentationFormat>A4 210 x 297 mm</PresentationFormat>
  <Paragraphs>14</Paragraphs>
  <Slides>1</Slides>
  <Notes>1</Notes>
  <HiddenSlides>0</HiddenSlides>
  <MMClips>0</MMClips>
  <ScaleCrop>false</ScaleCrop>
  <HeadingPairs>
    <vt:vector size="4" baseType="variant">
      <vt:variant>
        <vt:lpstr>テーマ</vt:lpstr>
      </vt:variant>
      <vt:variant>
        <vt:i4>3</vt:i4>
      </vt:variant>
      <vt:variant>
        <vt:lpstr>スライド タイトル</vt:lpstr>
      </vt:variant>
      <vt:variant>
        <vt:i4>1</vt:i4>
      </vt:variant>
    </vt:vector>
  </HeadingPairs>
  <TitlesOfParts>
    <vt:vector size="4" baseType="lpstr">
      <vt:lpstr>2_デザインの設定</vt:lpstr>
      <vt:lpstr>3_標準デザイン</vt:lpstr>
      <vt:lpstr>4_Office ​​テーマ</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2012-07-26T12:48:06Z</dcterms:created>
  <dcterms:modified xsi:type="dcterms:W3CDTF">2016-02-04T02:04:17Z</dcterms:modified>
</cp:coreProperties>
</file>