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1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9B0A-0269-4C58-9900-4DEF05657F15}" type="datetimeFigureOut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48094-DABB-4A31-B2CC-4FDABF0F59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2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5E7F-3508-42AB-9FF1-313F5DF3EC3E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251757" y="8748464"/>
            <a:ext cx="1600200" cy="486833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E7D59C9-5FE2-409F-BECA-E49DC5A927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639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E91-C5F3-4A24-8815-A60CDB0B1E7B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45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98BE-38F4-40AC-B918-B847AECBD76B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69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DA1-8582-4282-BBE3-F9E02F7C8EE9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58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197-5C97-4EA1-BDB8-84A8E820D8EE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69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92EF-A52D-4CD8-B47F-BD2E49A0352F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21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779C-D55A-4AFB-9B34-0CFFF8CED351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5526-B624-40B8-A238-B8AEFFB22F1E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81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598E-D3D9-4EAA-A2A3-DD119F0564B4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0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3398-715D-4213-91BA-5D66CCFEF2D7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76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F9A8-095A-4708-AEA5-23B3CD0E2FE7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15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3ABB-935E-4CA3-B60A-46EE08AF645B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59C9-5FE2-409F-BECA-E49DC5A92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8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6" y="4620146"/>
            <a:ext cx="5717160" cy="40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8293" y="71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資料７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72065" y="4154404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外国人旅行者受入環境整備</a:t>
            </a:r>
            <a:endParaRPr lang="zh-TW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72065" y="8676456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障がい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者への理解・環境整備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-16272" y="15479"/>
            <a:ext cx="387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実証テーマ案イメージスケッチ（ラフ）</a:t>
            </a:r>
            <a:endParaRPr lang="zh-TW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4" y="413535"/>
            <a:ext cx="5897556" cy="37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29444"/>
            <a:ext cx="5290227" cy="36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489400"/>
            <a:ext cx="5331330" cy="409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727258" y="392604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海外への和食や食文化の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23309" y="859202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都市イメージ向上・転入促進</a:t>
            </a:r>
          </a:p>
        </p:txBody>
      </p:sp>
    </p:spTree>
    <p:extLst>
      <p:ext uri="{BB962C8B-B14F-4D97-AF65-F5344CB8AC3E}">
        <p14:creationId xmlns:p14="http://schemas.microsoft.com/office/powerpoint/2010/main" val="11915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21827"/>
            <a:ext cx="5832648" cy="39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597909" y="869362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産業・技術開発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566032" y="400672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ヘルスケア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4" y="4483464"/>
            <a:ext cx="5253449" cy="421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59C9-5FE2-409F-BECA-E49DC5A927FE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208484"/>
            <a:ext cx="5904656" cy="379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553332" y="41046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教育・人材育成</a:t>
            </a:r>
          </a:p>
        </p:txBody>
      </p:sp>
    </p:spTree>
    <p:extLst>
      <p:ext uri="{BB962C8B-B14F-4D97-AF65-F5344CB8AC3E}">
        <p14:creationId xmlns:p14="http://schemas.microsoft.com/office/powerpoint/2010/main" val="22368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</Words>
  <Application>Microsoft Office PowerPoint</Application>
  <PresentationFormat>画面に合わせる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文洋</dc:creator>
  <cp:lastModifiedBy>村上　文洋</cp:lastModifiedBy>
  <cp:revision>10</cp:revision>
  <dcterms:created xsi:type="dcterms:W3CDTF">2015-03-11T06:24:30Z</dcterms:created>
  <dcterms:modified xsi:type="dcterms:W3CDTF">2015-03-12T08:01:13Z</dcterms:modified>
</cp:coreProperties>
</file>