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53" r:id="rId1"/>
  </p:sldMasterIdLst>
  <p:notesMasterIdLst>
    <p:notesMasterId r:id="rId6"/>
  </p:notesMasterIdLst>
  <p:handoutMasterIdLst>
    <p:handoutMasterId r:id="rId7"/>
  </p:handoutMasterIdLst>
  <p:sldIdLst>
    <p:sldId id="266" r:id="rId2"/>
    <p:sldId id="265" r:id="rId3"/>
    <p:sldId id="268" r:id="rId4"/>
    <p:sldId id="267" r:id="rId5"/>
  </p:sldIdLst>
  <p:sldSz cx="9906000" cy="6858000" type="A4"/>
  <p:notesSz cx="7099300" cy="10234613"/>
  <p:defaultTextStyle>
    <a:defPPr>
      <a:defRPr lang="ko-KR"/>
    </a:defPPr>
    <a:lvl1pPr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1pPr>
    <a:lvl2pPr marL="336271"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2pPr>
    <a:lvl3pPr marL="672541"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3pPr>
    <a:lvl4pPr marL="1008812"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4pPr>
    <a:lvl5pPr marL="1345082"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5pPr>
    <a:lvl6pPr marL="1681353"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6pPr>
    <a:lvl7pPr marL="2017624"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7pPr>
    <a:lvl8pPr marL="2353894"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8pPr>
    <a:lvl9pPr marL="2690165"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9pPr>
  </p:defaultTextStyle>
  <p:extLst>
    <p:ext uri="{EFAFB233-063F-42B5-8137-9DF3F51BA10A}">
      <p15:sldGuideLst xmlns="" xmlns:p15="http://schemas.microsoft.com/office/powerpoint/2012/main">
        <p15:guide id="1" orient="horz" pos="4180">
          <p15:clr>
            <a:srgbClr val="A4A3A4"/>
          </p15:clr>
        </p15:guide>
        <p15:guide id="2" pos="5984">
          <p15:clr>
            <a:srgbClr val="A4A3A4"/>
          </p15:clr>
        </p15:guide>
      </p15:sldGuideLst>
    </p:ext>
    <p:ext uri="{2D200454-40CA-4A62-9FC3-DE9A4176ACB9}">
      <p15:notesGuideLst xmlns="" xmlns:p15="http://schemas.microsoft.com/office/powerpoint/2012/main">
        <p15:guide id="1" orient="horz" pos="3225">
          <p15:clr>
            <a:srgbClr val="A4A3A4"/>
          </p15:clr>
        </p15:guide>
        <p15:guide id="2" pos="223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FFFFFF"/>
    <a:srgbClr val="336699"/>
    <a:srgbClr val="E2D9B6"/>
    <a:srgbClr val="EAEAEA"/>
    <a:srgbClr val="003366"/>
    <a:srgbClr val="FF9933"/>
    <a:srgbClr val="DDDDDD"/>
    <a:srgbClr val="66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17292A2E-F333-43FB-9621-5CBBE7FDCDCB}" styleName="淡色 2 - アクセント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A111915-BE36-4E01-A7E5-04B1672EAD32}" styleName="淡色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5C22544A-7EE6-4342-B048-85BDC9FD1C3A}" styleName="中間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中間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073A0DAA-6AF3-43AB-8588-CEC1D06C72B9}" styleName="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202B0CA-FC54-4496-8BCA-5EF66A818D29}" styleName="濃色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7E9639D4-E3E2-4D34-9284-5A2195B3D0D7}" styleName="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16DA210-FB5B-4158-B5E0-FEB733F419BA}" styleName="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69012ECD-51FC-41F1-AA8D-1B2483CD663E}" styleName="淡色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C083E6E3-FA7D-4D7B-A595-EF9225AFEA82}" styleName="淡色 1 - アクセント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793D81CF-94F2-401A-BA57-92F5A7B2D0C5}" styleName="中間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9D7B26C5-4107-4FEC-AEDC-1716B250A1EF}" styleName="淡色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9DCAF9ED-07DC-4A11-8D7F-57B35C25682E}" styleName="中間 1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72833802-FEF1-4C79-8D5D-14CF1EAF98D9}" styleName="淡色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85BE263C-DBD7-4A20-BB59-AAB30ACAA65A}" styleName="中間 3 - アクセント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6E25E649-3F16-4E02-A733-19D2CDBF48F0}" styleName="中間 3 - アクセント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6" autoAdjust="0"/>
    <p:restoredTop sz="99566" autoAdjust="0"/>
  </p:normalViewPr>
  <p:slideViewPr>
    <p:cSldViewPr>
      <p:cViewPr varScale="1">
        <p:scale>
          <a:sx n="82" d="100"/>
          <a:sy n="82" d="100"/>
        </p:scale>
        <p:origin x="-84" y="-324"/>
      </p:cViewPr>
      <p:guideLst>
        <p:guide orient="horz" pos="4180"/>
        <p:guide pos="5984"/>
      </p:guideLst>
    </p:cSldViewPr>
  </p:slideViewPr>
  <p:outlineViewPr>
    <p:cViewPr>
      <p:scale>
        <a:sx n="33" d="100"/>
        <a:sy n="33" d="100"/>
      </p:scale>
      <p:origin x="0" y="43987"/>
    </p:cViewPr>
  </p:outlineViewPr>
  <p:notesTextViewPr>
    <p:cViewPr>
      <p:scale>
        <a:sx n="100" d="100"/>
        <a:sy n="100" d="100"/>
      </p:scale>
      <p:origin x="0" y="0"/>
    </p:cViewPr>
  </p:notesTextViewPr>
  <p:sorterViewPr>
    <p:cViewPr>
      <p:scale>
        <a:sx n="200" d="100"/>
        <a:sy n="200" d="100"/>
      </p:scale>
      <p:origin x="0" y="61400"/>
    </p:cViewPr>
  </p:sorterViewPr>
  <p:notesViewPr>
    <p:cSldViewPr>
      <p:cViewPr varScale="1">
        <p:scale>
          <a:sx n="91" d="100"/>
          <a:sy n="91" d="100"/>
        </p:scale>
        <p:origin x="-2772" y="-102"/>
      </p:cViewPr>
      <p:guideLst>
        <p:guide orient="horz" pos="3225"/>
        <p:guide pos="223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21" name="Rectangle 5"/>
          <p:cNvSpPr>
            <a:spLocks noGrp="1" noChangeArrowheads="1"/>
          </p:cNvSpPr>
          <p:nvPr>
            <p:ph type="sldNum" sz="quarter" idx="3"/>
          </p:nvPr>
        </p:nvSpPr>
        <p:spPr bwMode="auto">
          <a:xfrm>
            <a:off x="4025905" y="9726067"/>
            <a:ext cx="3073400" cy="508552"/>
          </a:xfrm>
          <a:prstGeom prst="rect">
            <a:avLst/>
          </a:prstGeom>
          <a:noFill/>
          <a:ln w="9525">
            <a:noFill/>
            <a:miter lim="800000"/>
            <a:headEnd/>
            <a:tailEnd/>
          </a:ln>
          <a:effectLst/>
        </p:spPr>
        <p:txBody>
          <a:bodyPr vert="horz" wrap="square" lIns="98848" tIns="49427" rIns="98848" bIns="49427" numCol="1" anchor="b" anchorCtr="0" compatLnSpc="1">
            <a:prstTxWarp prst="textNoShape">
              <a:avLst/>
            </a:prstTxWarp>
          </a:bodyPr>
          <a:lstStyle>
            <a:lvl1pPr algn="r" defTabSz="989047">
              <a:defRPr kumimoji="1" sz="1100" smtClean="0">
                <a:latin typeface="ＭＳ Ｐゴシック" pitchFamily="50" charset="-128"/>
                <a:ea typeface="ＭＳ Ｐゴシック" pitchFamily="50" charset="-128"/>
              </a:defRPr>
            </a:lvl1pPr>
          </a:lstStyle>
          <a:p>
            <a:pPr>
              <a:defRPr/>
            </a:pPr>
            <a:fld id="{434E4037-DC3D-481B-8B35-431345498003}" type="slidenum">
              <a:rPr lang="en-US" altLang="ko-KR"/>
              <a:pPr>
                <a:defRPr/>
              </a:pPr>
              <a:t>‹#›</a:t>
            </a:fld>
            <a:endParaRPr lang="en-US" altLang="ko-KR"/>
          </a:p>
        </p:txBody>
      </p:sp>
    </p:spTree>
    <p:extLst>
      <p:ext uri="{BB962C8B-B14F-4D97-AF65-F5344CB8AC3E}">
        <p14:creationId xmlns:p14="http://schemas.microsoft.com/office/powerpoint/2010/main" val="273569616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8370" name="Rectangle 2"/>
          <p:cNvSpPr>
            <a:spLocks noGrp="1" noChangeArrowheads="1"/>
          </p:cNvSpPr>
          <p:nvPr>
            <p:ph type="hdr" sz="quarter"/>
          </p:nvPr>
        </p:nvSpPr>
        <p:spPr bwMode="auto">
          <a:xfrm>
            <a:off x="1" y="3"/>
            <a:ext cx="3073400" cy="508552"/>
          </a:xfrm>
          <a:prstGeom prst="rect">
            <a:avLst/>
          </a:prstGeom>
          <a:noFill/>
          <a:ln w="12700" cap="sq">
            <a:noFill/>
            <a:miter lim="800000"/>
            <a:headEnd type="none" w="sm" len="sm"/>
            <a:tailEnd type="none" w="sm" len="sm"/>
          </a:ln>
          <a:effectLst/>
        </p:spPr>
        <p:txBody>
          <a:bodyPr vert="horz" wrap="none" lIns="98848" tIns="49427" rIns="98848" bIns="49427" numCol="1" anchor="ctr" anchorCtr="0" compatLnSpc="1">
            <a:prstTxWarp prst="textNoShape">
              <a:avLst/>
            </a:prstTxWarp>
          </a:bodyPr>
          <a:lstStyle>
            <a:lvl1pPr algn="l" defTabSz="989047">
              <a:defRPr kumimoji="1" sz="1100" smtClean="0">
                <a:latin typeface="ＭＳ Ｐ明朝" pitchFamily="18" charset="-128"/>
                <a:ea typeface="ＭＳ Ｐ明朝" pitchFamily="18" charset="-128"/>
              </a:defRPr>
            </a:lvl1pPr>
          </a:lstStyle>
          <a:p>
            <a:pPr>
              <a:defRPr/>
            </a:pPr>
            <a:endParaRPr lang="ja-JP" altLang="en-US"/>
          </a:p>
        </p:txBody>
      </p:sp>
      <p:sp>
        <p:nvSpPr>
          <p:cNvPr id="58371" name="Rectangle 3"/>
          <p:cNvSpPr>
            <a:spLocks noGrp="1" noChangeArrowheads="1"/>
          </p:cNvSpPr>
          <p:nvPr>
            <p:ph type="dt" idx="1"/>
          </p:nvPr>
        </p:nvSpPr>
        <p:spPr bwMode="auto">
          <a:xfrm>
            <a:off x="4025905" y="3"/>
            <a:ext cx="3073400" cy="508552"/>
          </a:xfrm>
          <a:prstGeom prst="rect">
            <a:avLst/>
          </a:prstGeom>
          <a:noFill/>
          <a:ln w="12700" cap="sq">
            <a:noFill/>
            <a:miter lim="800000"/>
            <a:headEnd type="none" w="sm" len="sm"/>
            <a:tailEnd type="none" w="sm" len="sm"/>
          </a:ln>
          <a:effectLst/>
        </p:spPr>
        <p:txBody>
          <a:bodyPr vert="horz" wrap="none" lIns="98848" tIns="49427" rIns="98848" bIns="49427" numCol="1" anchor="ctr" anchorCtr="0" compatLnSpc="1">
            <a:prstTxWarp prst="textNoShape">
              <a:avLst/>
            </a:prstTxWarp>
          </a:bodyPr>
          <a:lstStyle>
            <a:lvl1pPr algn="r" defTabSz="989047">
              <a:defRPr kumimoji="1" sz="1100" smtClean="0">
                <a:latin typeface="ＭＳ Ｐ明朝" pitchFamily="18" charset="-128"/>
                <a:ea typeface="ＭＳ Ｐ明朝" pitchFamily="18" charset="-128"/>
              </a:defRPr>
            </a:lvl1pPr>
          </a:lstStyle>
          <a:p>
            <a:pPr>
              <a:defRPr/>
            </a:pPr>
            <a:endParaRPr lang="en-US" altLang="ja-JP"/>
          </a:p>
        </p:txBody>
      </p:sp>
      <p:sp>
        <p:nvSpPr>
          <p:cNvPr id="87044" name="Rectangle 4"/>
          <p:cNvSpPr>
            <a:spLocks noGrp="1" noRot="1" noChangeAspect="1" noChangeArrowheads="1" noTextEdit="1"/>
          </p:cNvSpPr>
          <p:nvPr>
            <p:ph type="sldImg" idx="2"/>
          </p:nvPr>
        </p:nvSpPr>
        <p:spPr bwMode="auto">
          <a:xfrm>
            <a:off x="774700" y="766763"/>
            <a:ext cx="5549900" cy="3841750"/>
          </a:xfrm>
          <a:prstGeom prst="rect">
            <a:avLst/>
          </a:prstGeom>
          <a:noFill/>
          <a:ln w="9525">
            <a:solidFill>
              <a:srgbClr val="000000"/>
            </a:solidFill>
            <a:miter lim="800000"/>
            <a:headEnd/>
            <a:tailEnd/>
          </a:ln>
        </p:spPr>
      </p:sp>
      <p:sp>
        <p:nvSpPr>
          <p:cNvPr id="58373" name="Rectangle 5"/>
          <p:cNvSpPr>
            <a:spLocks noGrp="1" noChangeArrowheads="1"/>
          </p:cNvSpPr>
          <p:nvPr>
            <p:ph type="body" sz="quarter" idx="3"/>
          </p:nvPr>
        </p:nvSpPr>
        <p:spPr bwMode="auto">
          <a:xfrm>
            <a:off x="947739" y="4861448"/>
            <a:ext cx="5203825" cy="4607166"/>
          </a:xfrm>
          <a:prstGeom prst="rect">
            <a:avLst/>
          </a:prstGeom>
          <a:noFill/>
          <a:ln w="12700" cap="sq">
            <a:noFill/>
            <a:miter lim="800000"/>
            <a:headEnd type="none" w="sm" len="sm"/>
            <a:tailEnd type="none" w="sm" len="sm"/>
          </a:ln>
          <a:effectLst/>
        </p:spPr>
        <p:txBody>
          <a:bodyPr vert="horz" wrap="none" lIns="98848" tIns="49427" rIns="98848" bIns="49427" numCol="1" anchor="ctr" anchorCtr="0" compatLnSpc="1">
            <a:prstTxWarp prst="textNoShape">
              <a:avLst/>
            </a:prstTxWarp>
          </a:bodyPr>
          <a:lstStyle/>
          <a:p>
            <a:pPr lvl="0"/>
            <a:r>
              <a:rPr lang="ja-JP" altLang="en-US" noProof="0" smtClean="0"/>
              <a:t>マスター テキストの書式設定</a:t>
            </a:r>
          </a:p>
          <a:p>
            <a:pPr lvl="1"/>
            <a:r>
              <a:rPr lang="ja-JP" altLang="en-US" noProof="0" smtClean="0"/>
              <a:t>第 2 レベル</a:t>
            </a:r>
          </a:p>
          <a:p>
            <a:pPr lvl="2"/>
            <a:r>
              <a:rPr lang="ja-JP" altLang="en-US" noProof="0" smtClean="0"/>
              <a:t>第 3 レベル</a:t>
            </a:r>
          </a:p>
          <a:p>
            <a:pPr lvl="3"/>
            <a:r>
              <a:rPr lang="ja-JP" altLang="en-US" noProof="0" smtClean="0"/>
              <a:t>第 4 レベル</a:t>
            </a:r>
          </a:p>
          <a:p>
            <a:pPr lvl="4"/>
            <a:r>
              <a:rPr lang="ja-JP" altLang="en-US" noProof="0" smtClean="0"/>
              <a:t>第 5 レベル</a:t>
            </a:r>
          </a:p>
        </p:txBody>
      </p:sp>
      <p:sp>
        <p:nvSpPr>
          <p:cNvPr id="58374" name="Rectangle 6"/>
          <p:cNvSpPr>
            <a:spLocks noGrp="1" noChangeArrowheads="1"/>
          </p:cNvSpPr>
          <p:nvPr>
            <p:ph type="ftr" sz="quarter" idx="4"/>
          </p:nvPr>
        </p:nvSpPr>
        <p:spPr bwMode="auto">
          <a:xfrm>
            <a:off x="1" y="9726067"/>
            <a:ext cx="3073400" cy="508552"/>
          </a:xfrm>
          <a:prstGeom prst="rect">
            <a:avLst/>
          </a:prstGeom>
          <a:noFill/>
          <a:ln w="12700" cap="sq">
            <a:noFill/>
            <a:miter lim="800000"/>
            <a:headEnd type="none" w="sm" len="sm"/>
            <a:tailEnd type="none" w="sm" len="sm"/>
          </a:ln>
          <a:effectLst/>
        </p:spPr>
        <p:txBody>
          <a:bodyPr vert="horz" wrap="none" lIns="98848" tIns="49427" rIns="98848" bIns="49427" numCol="1" anchor="b" anchorCtr="0" compatLnSpc="1">
            <a:prstTxWarp prst="textNoShape">
              <a:avLst/>
            </a:prstTxWarp>
          </a:bodyPr>
          <a:lstStyle>
            <a:lvl1pPr algn="l" defTabSz="989047">
              <a:defRPr kumimoji="1" sz="1100" smtClean="0">
                <a:latin typeface="ＭＳ Ｐ明朝" pitchFamily="18" charset="-128"/>
                <a:ea typeface="ＭＳ Ｐ明朝" pitchFamily="18" charset="-128"/>
              </a:defRPr>
            </a:lvl1pPr>
          </a:lstStyle>
          <a:p>
            <a:pPr>
              <a:defRPr/>
            </a:pPr>
            <a:endParaRPr lang="ja-JP" altLang="en-US"/>
          </a:p>
        </p:txBody>
      </p:sp>
      <p:sp>
        <p:nvSpPr>
          <p:cNvPr id="58375" name="Rectangle 7"/>
          <p:cNvSpPr>
            <a:spLocks noGrp="1" noChangeArrowheads="1"/>
          </p:cNvSpPr>
          <p:nvPr>
            <p:ph type="sldNum" sz="quarter" idx="5"/>
          </p:nvPr>
        </p:nvSpPr>
        <p:spPr bwMode="auto">
          <a:xfrm>
            <a:off x="4025905" y="9726067"/>
            <a:ext cx="3073400" cy="508552"/>
          </a:xfrm>
          <a:prstGeom prst="rect">
            <a:avLst/>
          </a:prstGeom>
          <a:noFill/>
          <a:ln w="12700" cap="sq">
            <a:noFill/>
            <a:miter lim="800000"/>
            <a:headEnd type="none" w="sm" len="sm"/>
            <a:tailEnd type="none" w="sm" len="sm"/>
          </a:ln>
          <a:effectLst/>
        </p:spPr>
        <p:txBody>
          <a:bodyPr vert="horz" wrap="none" lIns="98848" tIns="49427" rIns="98848" bIns="49427" numCol="1" anchor="b" anchorCtr="0" compatLnSpc="1">
            <a:prstTxWarp prst="textNoShape">
              <a:avLst/>
            </a:prstTxWarp>
          </a:bodyPr>
          <a:lstStyle>
            <a:lvl1pPr algn="r" defTabSz="989047">
              <a:defRPr kumimoji="1" sz="1100" smtClean="0">
                <a:latin typeface="ＭＳ Ｐ明朝" pitchFamily="18" charset="-128"/>
                <a:ea typeface="ＭＳ Ｐ明朝" pitchFamily="18" charset="-128"/>
              </a:defRPr>
            </a:lvl1pPr>
          </a:lstStyle>
          <a:p>
            <a:pPr>
              <a:defRPr/>
            </a:pPr>
            <a:fld id="{7743D88F-1C60-4A18-8316-3E48C6765859}" type="slidenum">
              <a:rPr lang="en-US" altLang="ja-JP"/>
              <a:pPr>
                <a:defRPr/>
              </a:pPr>
              <a:t>‹#›</a:t>
            </a:fld>
            <a:endParaRPr lang="en-US" altLang="ja-JP"/>
          </a:p>
        </p:txBody>
      </p:sp>
    </p:spTree>
    <p:extLst>
      <p:ext uri="{BB962C8B-B14F-4D97-AF65-F5344CB8AC3E}">
        <p14:creationId xmlns:p14="http://schemas.microsoft.com/office/powerpoint/2010/main" val="442609636"/>
      </p:ext>
    </p:extLst>
  </p:cSld>
  <p:clrMap bg1="lt1" tx1="dk1" bg2="lt2" tx2="dk2" accent1="accent1" accent2="accent2" accent3="accent3" accent4="accent4" accent5="accent5" accent6="accent6" hlink="hlink" folHlink="folHlink"/>
  <p:hf hdr="0" ftr="0" dt="0"/>
  <p:notesStyle>
    <a:lvl1pPr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1pPr>
    <a:lvl2pPr marL="336271"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2pPr>
    <a:lvl3pPr marL="672541"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3pPr>
    <a:lvl4pPr marL="1008812"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4pPr>
    <a:lvl5pPr marL="1345082"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5pPr>
    <a:lvl6pPr marL="1681353" algn="l" defTabSz="672541" rtl="0" eaLnBrk="1" latinLnBrk="0" hangingPunct="1">
      <a:defRPr kumimoji="1" sz="900" kern="1200">
        <a:solidFill>
          <a:schemeClr val="tx1"/>
        </a:solidFill>
        <a:latin typeface="+mn-lt"/>
        <a:ea typeface="+mn-ea"/>
        <a:cs typeface="+mn-cs"/>
      </a:defRPr>
    </a:lvl6pPr>
    <a:lvl7pPr marL="2017624" algn="l" defTabSz="672541" rtl="0" eaLnBrk="1" latinLnBrk="0" hangingPunct="1">
      <a:defRPr kumimoji="1" sz="900" kern="1200">
        <a:solidFill>
          <a:schemeClr val="tx1"/>
        </a:solidFill>
        <a:latin typeface="+mn-lt"/>
        <a:ea typeface="+mn-ea"/>
        <a:cs typeface="+mn-cs"/>
      </a:defRPr>
    </a:lvl7pPr>
    <a:lvl8pPr marL="2353894" algn="l" defTabSz="672541" rtl="0" eaLnBrk="1" latinLnBrk="0" hangingPunct="1">
      <a:defRPr kumimoji="1" sz="900" kern="1200">
        <a:solidFill>
          <a:schemeClr val="tx1"/>
        </a:solidFill>
        <a:latin typeface="+mn-lt"/>
        <a:ea typeface="+mn-ea"/>
        <a:cs typeface="+mn-cs"/>
      </a:defRPr>
    </a:lvl8pPr>
    <a:lvl9pPr marL="2690165" algn="l" defTabSz="672541" rtl="0" eaLnBrk="1" latinLnBrk="0" hangingPunct="1">
      <a:defRPr kumimoji="1" sz="9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hyperlink" Target="http://creativecommons.org/licenses/by/2.1/jp/" TargetMode="Externa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タイトル スライド">
    <p:spTree>
      <p:nvGrpSpPr>
        <p:cNvPr id="1" name=""/>
        <p:cNvGrpSpPr/>
        <p:nvPr/>
      </p:nvGrpSpPr>
      <p:grpSpPr>
        <a:xfrm>
          <a:off x="0" y="0"/>
          <a:ext cx="0" cy="0"/>
          <a:chOff x="0" y="0"/>
          <a:chExt cx="0" cy="0"/>
        </a:xfrm>
      </p:grpSpPr>
      <p:sp>
        <p:nvSpPr>
          <p:cNvPr id="1914886" name="Rectangle 6"/>
          <p:cNvSpPr>
            <a:spLocks noGrp="1" noChangeArrowheads="1"/>
          </p:cNvSpPr>
          <p:nvPr>
            <p:ph type="subTitle" sz="quarter" idx="1"/>
          </p:nvPr>
        </p:nvSpPr>
        <p:spPr>
          <a:xfrm>
            <a:off x="2792760" y="5134039"/>
            <a:ext cx="6912767" cy="375677"/>
          </a:xfrm>
          <a:ln w="12700" cap="sq">
            <a:headEnd type="none" w="sm" len="sm"/>
            <a:tailEnd type="none" w="sm" len="sm"/>
          </a:ln>
        </p:spPr>
        <p:txBody>
          <a:bodyPr wrap="square" lIns="67245" rIns="67245" anchorCtr="0">
            <a:spAutoFit/>
          </a:bodyPr>
          <a:lstStyle>
            <a:lvl1pPr marL="0" indent="0" algn="l">
              <a:lnSpc>
                <a:spcPct val="100000"/>
              </a:lnSpc>
              <a:spcBef>
                <a:spcPct val="0"/>
              </a:spcBef>
              <a:buFont typeface="平成明朝" pitchFamily="17" charset="-128"/>
              <a:buNone/>
              <a:defRPr sz="2000">
                <a:solidFill>
                  <a:schemeClr val="bg2">
                    <a:lumMod val="50000"/>
                    <a:lumOff val="50000"/>
                  </a:schemeClr>
                </a:solidFill>
                <a:latin typeface="メイリオ" panose="020B0604030504040204" pitchFamily="50" charset="-128"/>
                <a:ea typeface="メイリオ" panose="020B0604030504040204" pitchFamily="50" charset="-128"/>
              </a:defRPr>
            </a:lvl1pPr>
          </a:lstStyle>
          <a:p>
            <a:r>
              <a:rPr lang="ja-JP" altLang="en-US" smtClean="0"/>
              <a:t>マスター サブタイトルの書式設定</a:t>
            </a:r>
            <a:endParaRPr lang="ja-JP" altLang="en-US" dirty="0"/>
          </a:p>
        </p:txBody>
      </p:sp>
      <p:sp>
        <p:nvSpPr>
          <p:cNvPr id="1914885" name="Rectangle 5"/>
          <p:cNvSpPr>
            <a:spLocks noGrp="1" noChangeArrowheads="1"/>
          </p:cNvSpPr>
          <p:nvPr>
            <p:ph type="ctrTitle" sz="quarter"/>
          </p:nvPr>
        </p:nvSpPr>
        <p:spPr>
          <a:xfrm>
            <a:off x="2792760" y="3084681"/>
            <a:ext cx="6912767" cy="560343"/>
          </a:xfrm>
          <a:ln w="12700" cap="sq">
            <a:headEnd type="none" w="sm" len="sm"/>
            <a:tailEnd type="none" w="sm" len="sm"/>
          </a:ln>
        </p:spPr>
        <p:txBody>
          <a:bodyPr wrap="square" lIns="67245" tIns="33622" rIns="67245" bIns="33622" anchor="b">
            <a:spAutoFit/>
          </a:bodyPr>
          <a:lstStyle>
            <a:lvl1pPr algn="l">
              <a:defRPr sz="3200" b="1" i="0">
                <a:solidFill>
                  <a:srgbClr val="404040"/>
                </a:solidFill>
                <a:latin typeface="メイリオ"/>
                <a:ea typeface="メイリオ"/>
                <a:cs typeface="メイリオ"/>
              </a:defRPr>
            </a:lvl1pPr>
          </a:lstStyle>
          <a:p>
            <a:r>
              <a:rPr lang="ja-JP" altLang="en-US" smtClean="0"/>
              <a:t>マスター タイトルの書式設定</a:t>
            </a:r>
            <a:endParaRPr lang="ja-JP" altLang="en-US" dirty="0"/>
          </a:p>
        </p:txBody>
      </p:sp>
      <p:sp>
        <p:nvSpPr>
          <p:cNvPr id="4" name="テキスト ボックス 3"/>
          <p:cNvSpPr txBox="1"/>
          <p:nvPr userDrawn="1"/>
        </p:nvSpPr>
        <p:spPr>
          <a:xfrm>
            <a:off x="2792760" y="2557264"/>
            <a:ext cx="7113240" cy="369332"/>
          </a:xfrm>
          <a:prstGeom prst="rect">
            <a:avLst/>
          </a:prstGeom>
          <a:solidFill>
            <a:schemeClr val="accent2"/>
          </a:solidFill>
          <a:ln>
            <a:solidFill>
              <a:srgbClr val="1F497D"/>
            </a:solidFill>
          </a:ln>
        </p:spPr>
        <p:txBody>
          <a:bodyPr wrap="square" rtlCol="0">
            <a:spAutoFit/>
          </a:bodyPr>
          <a:lstStyle/>
          <a:p>
            <a:pPr algn="l"/>
            <a:endParaRPr kumimoji="1" lang="ja-JP" altLang="en-US" dirty="0" smtClean="0">
              <a:latin typeface="ヒラギノ角ゴ ProN W6"/>
              <a:ea typeface="ヒラギノ角ゴ ProN W6"/>
              <a:cs typeface="ヒラギノ角ゴ ProN W6"/>
            </a:endParaRPr>
          </a:p>
        </p:txBody>
      </p:sp>
      <p:pic>
        <p:nvPicPr>
          <p:cNvPr id="5" name="Picture 2" descr="本法人の設立が承認されました。"/>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0985" y="1968470"/>
            <a:ext cx="2646293" cy="1944216"/>
          </a:xfrm>
          <a:prstGeom prst="rect">
            <a:avLst/>
          </a:prstGeom>
          <a:noFill/>
          <a:extLst>
            <a:ext uri="{909E8E84-426E-40DD-AFC4-6F175D3DCCD1}">
              <a14:hiddenFill xmlns:a14="http://schemas.microsoft.com/office/drawing/2010/main">
                <a:solidFill>
                  <a:srgbClr val="FFFFFF"/>
                </a:solidFill>
              </a14:hiddenFill>
            </a:ext>
          </a:extLst>
        </p:spPr>
      </p:pic>
      <p:sp>
        <p:nvSpPr>
          <p:cNvPr id="7" name="テキスト プレースホルダー 6"/>
          <p:cNvSpPr>
            <a:spLocks noGrp="1"/>
          </p:cNvSpPr>
          <p:nvPr>
            <p:ph type="body" sz="quarter" idx="10"/>
          </p:nvPr>
        </p:nvSpPr>
        <p:spPr>
          <a:xfrm>
            <a:off x="2792760" y="2557264"/>
            <a:ext cx="7113240" cy="369332"/>
          </a:xfrm>
        </p:spPr>
        <p:txBody>
          <a:bodyPr anchor="ctr" anchorCtr="0"/>
          <a:lstStyle>
            <a:lvl1pPr marL="0" indent="0">
              <a:buNone/>
              <a:defRPr b="1">
                <a:solidFill>
                  <a:schemeClr val="tx1"/>
                </a:solidFill>
              </a:defRPr>
            </a:lvl1pPr>
          </a:lstStyle>
          <a:p>
            <a:pPr lvl="0"/>
            <a:r>
              <a:rPr kumimoji="1" lang="ja-JP" altLang="en-US" smtClean="0"/>
              <a:t>マスター テキストの書式設定</a:t>
            </a:r>
          </a:p>
        </p:txBody>
      </p:sp>
      <p:sp>
        <p:nvSpPr>
          <p:cNvPr id="10" name="Text Box 785"/>
          <p:cNvSpPr txBox="1">
            <a:spLocks noChangeArrowheads="1"/>
          </p:cNvSpPr>
          <p:nvPr userDrawn="1"/>
        </p:nvSpPr>
        <p:spPr bwMode="auto">
          <a:xfrm>
            <a:off x="8985448" y="195513"/>
            <a:ext cx="828675" cy="284163"/>
          </a:xfrm>
          <a:prstGeom prst="rect">
            <a:avLst/>
          </a:prstGeom>
          <a:noFill/>
          <a:ln w="9525">
            <a:solidFill>
              <a:schemeClr val="bg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957263" eaLnBrk="0" hangingPunct="0">
              <a:defRPr kumimoji="1" sz="1200">
                <a:solidFill>
                  <a:schemeClr val="tx1"/>
                </a:solidFill>
                <a:latin typeface="Arial" charset="0"/>
                <a:ea typeface="ＭＳ Ｐゴシック" pitchFamily="50" charset="-128"/>
              </a:defRPr>
            </a:lvl1pPr>
            <a:lvl2pPr marL="742950" indent="-285750" defTabSz="957263" eaLnBrk="0" hangingPunct="0">
              <a:defRPr kumimoji="1" sz="1200">
                <a:solidFill>
                  <a:schemeClr val="tx1"/>
                </a:solidFill>
                <a:latin typeface="Arial" charset="0"/>
                <a:ea typeface="ＭＳ Ｐゴシック" pitchFamily="50" charset="-128"/>
              </a:defRPr>
            </a:lvl2pPr>
            <a:lvl3pPr marL="1143000" indent="-228600" defTabSz="957263" eaLnBrk="0" hangingPunct="0">
              <a:defRPr kumimoji="1" sz="1200">
                <a:solidFill>
                  <a:schemeClr val="tx1"/>
                </a:solidFill>
                <a:latin typeface="Arial" charset="0"/>
                <a:ea typeface="ＭＳ Ｐゴシック" pitchFamily="50" charset="-128"/>
              </a:defRPr>
            </a:lvl3pPr>
            <a:lvl4pPr marL="1600200" indent="-228600" defTabSz="957263" eaLnBrk="0" hangingPunct="0">
              <a:defRPr kumimoji="1" sz="1200">
                <a:solidFill>
                  <a:schemeClr val="tx1"/>
                </a:solidFill>
                <a:latin typeface="Arial" charset="0"/>
                <a:ea typeface="ＭＳ Ｐゴシック" pitchFamily="50" charset="-128"/>
              </a:defRPr>
            </a:lvl4pPr>
            <a:lvl5pPr marL="2057400" indent="-228600" defTabSz="957263" eaLnBrk="0" hangingPunct="0">
              <a:defRPr kumimoji="1" sz="1200">
                <a:solidFill>
                  <a:schemeClr val="tx1"/>
                </a:solidFill>
                <a:latin typeface="Arial" charset="0"/>
                <a:ea typeface="ＭＳ Ｐゴシック" pitchFamily="50" charset="-128"/>
              </a:defRPr>
            </a:lvl5pPr>
            <a:lvl6pPr marL="2514600" indent="-228600" defTabSz="957263" eaLnBrk="0" fontAlgn="base" hangingPunct="0">
              <a:spcBef>
                <a:spcPct val="0"/>
              </a:spcBef>
              <a:spcAft>
                <a:spcPct val="0"/>
              </a:spcAft>
              <a:defRPr kumimoji="1" sz="1200">
                <a:solidFill>
                  <a:schemeClr val="tx1"/>
                </a:solidFill>
                <a:latin typeface="Arial" charset="0"/>
                <a:ea typeface="ＭＳ Ｐゴシック" pitchFamily="50" charset="-128"/>
              </a:defRPr>
            </a:lvl6pPr>
            <a:lvl7pPr marL="2971800" indent="-228600" defTabSz="957263" eaLnBrk="0" fontAlgn="base" hangingPunct="0">
              <a:spcBef>
                <a:spcPct val="0"/>
              </a:spcBef>
              <a:spcAft>
                <a:spcPct val="0"/>
              </a:spcAft>
              <a:defRPr kumimoji="1" sz="1200">
                <a:solidFill>
                  <a:schemeClr val="tx1"/>
                </a:solidFill>
                <a:latin typeface="Arial" charset="0"/>
                <a:ea typeface="ＭＳ Ｐゴシック" pitchFamily="50" charset="-128"/>
              </a:defRPr>
            </a:lvl7pPr>
            <a:lvl8pPr marL="3429000" indent="-228600" defTabSz="957263" eaLnBrk="0" fontAlgn="base" hangingPunct="0">
              <a:spcBef>
                <a:spcPct val="0"/>
              </a:spcBef>
              <a:spcAft>
                <a:spcPct val="0"/>
              </a:spcAft>
              <a:defRPr kumimoji="1" sz="1200">
                <a:solidFill>
                  <a:schemeClr val="tx1"/>
                </a:solidFill>
                <a:latin typeface="Arial" charset="0"/>
                <a:ea typeface="ＭＳ Ｐゴシック" pitchFamily="50" charset="-128"/>
              </a:defRPr>
            </a:lvl8pPr>
            <a:lvl9pPr marL="3886200" indent="-228600" defTabSz="957263" eaLnBrk="0" fontAlgn="base" hangingPunct="0">
              <a:spcBef>
                <a:spcPct val="0"/>
              </a:spcBef>
              <a:spcAft>
                <a:spcPct val="0"/>
              </a:spcAft>
              <a:defRPr kumimoji="1" sz="1200">
                <a:solidFill>
                  <a:schemeClr val="tx1"/>
                </a:solidFill>
                <a:latin typeface="Arial" charset="0"/>
                <a:ea typeface="ＭＳ Ｐゴシック" pitchFamily="50" charset="-128"/>
              </a:defRPr>
            </a:lvl9pPr>
          </a:lstStyle>
          <a:p>
            <a:pPr eaLnBrk="1" hangingPunct="1">
              <a:spcBef>
                <a:spcPct val="50000"/>
              </a:spcBef>
            </a:pPr>
            <a:endParaRPr lang="en-US" altLang="ja-JP" dirty="0">
              <a:solidFill>
                <a:schemeClr val="bg2"/>
              </a:solidFill>
            </a:endParaRPr>
          </a:p>
        </p:txBody>
      </p:sp>
      <p:sp>
        <p:nvSpPr>
          <p:cNvPr id="9" name="テキスト プレースホルダー 8"/>
          <p:cNvSpPr>
            <a:spLocks noGrp="1"/>
          </p:cNvSpPr>
          <p:nvPr>
            <p:ph type="body" sz="quarter" idx="11"/>
          </p:nvPr>
        </p:nvSpPr>
        <p:spPr>
          <a:xfrm>
            <a:off x="8985448" y="188913"/>
            <a:ext cx="828873" cy="290763"/>
          </a:xfrm>
        </p:spPr>
        <p:txBody>
          <a:bodyPr>
            <a:normAutofit/>
          </a:bodyPr>
          <a:lstStyle>
            <a:lvl1pPr marL="0" indent="0" algn="ctr">
              <a:buNone/>
              <a:defRPr sz="1200"/>
            </a:lvl1pPr>
          </a:lstStyle>
          <a:p>
            <a:pPr lvl="0"/>
            <a:r>
              <a:rPr kumimoji="1" lang="ja-JP" altLang="en-US" smtClean="0"/>
              <a:t>マスター テキストの書式設定</a:t>
            </a:r>
          </a:p>
        </p:txBody>
      </p:sp>
      <p:sp>
        <p:nvSpPr>
          <p:cNvPr id="11" name="Rectangle 6"/>
          <p:cNvSpPr txBox="1">
            <a:spLocks noChangeArrowheads="1"/>
          </p:cNvSpPr>
          <p:nvPr userDrawn="1"/>
        </p:nvSpPr>
        <p:spPr bwMode="auto">
          <a:xfrm>
            <a:off x="2798084" y="5707166"/>
            <a:ext cx="6912767" cy="314122"/>
          </a:xfrm>
          <a:prstGeom prst="rect">
            <a:avLst/>
          </a:prstGeom>
          <a:noFill/>
          <a:ln w="12700" cap="sq">
            <a:noFill/>
            <a:miter lim="800000"/>
            <a:headEnd type="none" w="sm" len="sm"/>
            <a:tailEnd type="none" w="sm" len="sm"/>
          </a:ln>
        </p:spPr>
        <p:txBody>
          <a:bodyPr vert="horz" wrap="square" lIns="67245" tIns="33622" rIns="67245" bIns="33622" numCol="1" anchor="t" anchorCtr="0" compatLnSpc="1">
            <a:prstTxWarp prst="textNoShape">
              <a:avLst/>
            </a:prstTxWarp>
            <a:spAutoFit/>
          </a:bodyPr>
          <a:lstStyle>
            <a:lvl1pPr marL="0" indent="0" algn="l" defTabSz="972616" rtl="0" eaLnBrk="1" fontAlgn="base" hangingPunct="1">
              <a:lnSpc>
                <a:spcPct val="100000"/>
              </a:lnSpc>
              <a:spcBef>
                <a:spcPct val="0"/>
              </a:spcBef>
              <a:spcAft>
                <a:spcPct val="0"/>
              </a:spcAft>
              <a:buClr>
                <a:schemeClr val="accent2"/>
              </a:buClr>
              <a:buFont typeface="平成明朝" pitchFamily="17" charset="-128"/>
              <a:buNone/>
              <a:tabLst>
                <a:tab pos="775291" algn="l"/>
              </a:tabLst>
              <a:defRPr kumimoji="1" sz="2400" b="0" i="0" baseline="0">
                <a:solidFill>
                  <a:schemeClr val="bg2">
                    <a:lumMod val="50000"/>
                    <a:lumOff val="50000"/>
                  </a:schemeClr>
                </a:solidFill>
                <a:latin typeface="メイリオ" panose="020B0604030504040204" pitchFamily="50" charset="-128"/>
                <a:ea typeface="メイリオ" panose="020B0604030504040204" pitchFamily="50" charset="-128"/>
                <a:cs typeface="メイリオ" pitchFamily="50" charset="-128"/>
              </a:defRPr>
            </a:lvl1pPr>
            <a:lvl2pPr marL="533400" indent="-177800" algn="l" defTabSz="972616" rtl="0" eaLnBrk="1" fontAlgn="base" hangingPunct="1">
              <a:spcBef>
                <a:spcPct val="35000"/>
              </a:spcBef>
              <a:spcAft>
                <a:spcPct val="0"/>
              </a:spcAft>
              <a:buClr>
                <a:schemeClr val="bg1"/>
              </a:buClr>
              <a:buSzPct val="75000"/>
              <a:buFont typeface="ヒラギノ角ゴ ProN W3"/>
              <a:buChar char="▶"/>
              <a:tabLst>
                <a:tab pos="533400" algn="l"/>
              </a:tabLst>
              <a:defRPr kumimoji="1" sz="1800" baseline="0">
                <a:solidFill>
                  <a:srgbClr val="464646"/>
                </a:solidFill>
                <a:latin typeface="メイリオ" pitchFamily="50" charset="-128"/>
                <a:ea typeface="メイリオ" pitchFamily="50" charset="-128"/>
                <a:cs typeface="メイリオ" pitchFamily="50" charset="-128"/>
              </a:defRPr>
            </a:lvl2pPr>
            <a:lvl3pPr marL="622300" indent="-88900" algn="l" defTabSz="972616" rtl="0" eaLnBrk="1" fontAlgn="base" hangingPunct="1">
              <a:spcBef>
                <a:spcPct val="20000"/>
              </a:spcBef>
              <a:spcAft>
                <a:spcPct val="0"/>
              </a:spcAft>
              <a:buClr>
                <a:schemeClr val="bg2"/>
              </a:buClr>
              <a:buFont typeface="Wingdings" charset="2"/>
              <a:buChar char=""/>
              <a:tabLst>
                <a:tab pos="622300" algn="l"/>
              </a:tabLst>
              <a:defRPr kumimoji="1" sz="1500" baseline="0">
                <a:solidFill>
                  <a:srgbClr val="464646"/>
                </a:solidFill>
                <a:latin typeface="メイリオ" pitchFamily="50" charset="-128"/>
                <a:ea typeface="メイリオ" pitchFamily="50" charset="-128"/>
                <a:cs typeface="メイリオ" pitchFamily="50" charset="-128"/>
              </a:defRPr>
            </a:lvl3pPr>
            <a:lvl4pPr marL="923925" indent="-200025" algn="l" defTabSz="972616" rtl="0" eaLnBrk="1" fontAlgn="base" hangingPunct="1">
              <a:spcBef>
                <a:spcPct val="20000"/>
              </a:spcBef>
              <a:spcAft>
                <a:spcPct val="0"/>
              </a:spcAft>
              <a:buClr>
                <a:schemeClr val="accent3"/>
              </a:buClr>
              <a:buFont typeface="Wingdings" charset="2"/>
              <a:buChar char="u"/>
              <a:tabLst>
                <a:tab pos="924744" algn="l"/>
              </a:tabLst>
              <a:defRPr kumimoji="1" sz="1300" baseline="0">
                <a:solidFill>
                  <a:srgbClr val="464646"/>
                </a:solidFill>
                <a:latin typeface="メイリオ" pitchFamily="50" charset="-128"/>
                <a:ea typeface="メイリオ" pitchFamily="50" charset="-128"/>
                <a:cs typeface="メイリオ" pitchFamily="50" charset="-128"/>
              </a:defRPr>
            </a:lvl4pPr>
            <a:lvl5pPr marL="990130" indent="0" algn="l" defTabSz="972616" rtl="0" eaLnBrk="1" fontAlgn="base" hangingPunct="1">
              <a:spcBef>
                <a:spcPct val="20000"/>
              </a:spcBef>
              <a:spcAft>
                <a:spcPct val="0"/>
              </a:spcAft>
              <a:buClr>
                <a:schemeClr val="tx1"/>
              </a:buClr>
              <a:tabLst>
                <a:tab pos="990130" algn="l"/>
              </a:tabLst>
              <a:defRPr kumimoji="1" sz="1200" baseline="0">
                <a:solidFill>
                  <a:srgbClr val="464646"/>
                </a:solidFill>
                <a:latin typeface="メイリオ" pitchFamily="50" charset="-128"/>
                <a:ea typeface="メイリオ" pitchFamily="50" charset="-128"/>
                <a:cs typeface="メイリオ" pitchFamily="50" charset="-128"/>
              </a:defRPr>
            </a:lvl5pPr>
            <a:lvl6pPr marL="2322369"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6pPr>
            <a:lvl7pPr marL="265864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7pPr>
            <a:lvl8pPr marL="299491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8pPr>
            <a:lvl9pPr marL="3331181"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9pPr>
          </a:lstStyle>
          <a:p>
            <a:pPr algn="r" latinLnBrk="0"/>
            <a:r>
              <a:rPr lang="ja-JP" altLang="en-US" sz="1600" kern="0" dirty="0" smtClean="0"/>
              <a:t>オープン＆ビッグデータ活用・地方創生推進機構</a:t>
            </a:r>
            <a:r>
              <a:rPr lang="ja-JP" altLang="en-US" sz="1600" kern="0" baseline="0" dirty="0" smtClean="0"/>
              <a:t> 事務局</a:t>
            </a:r>
            <a:endParaRPr lang="ja-JP" altLang="en-US" sz="1600" kern="0" dirty="0" smtClean="0"/>
          </a:p>
        </p:txBody>
      </p:sp>
      <p:sp>
        <p:nvSpPr>
          <p:cNvPr id="12" name="Rectangle 5"/>
          <p:cNvSpPr txBox="1">
            <a:spLocks noChangeArrowheads="1"/>
          </p:cNvSpPr>
          <p:nvPr userDrawn="1"/>
        </p:nvSpPr>
        <p:spPr bwMode="auto">
          <a:xfrm>
            <a:off x="2792759" y="1772816"/>
            <a:ext cx="6912767" cy="437233"/>
          </a:xfrm>
          <a:prstGeom prst="rect">
            <a:avLst/>
          </a:prstGeom>
          <a:noFill/>
          <a:ln w="12700" cap="sq">
            <a:noFill/>
            <a:miter lim="800000"/>
            <a:headEnd type="none" w="sm" len="sm"/>
            <a:tailEnd type="none" w="sm" len="sm"/>
          </a:ln>
        </p:spPr>
        <p:txBody>
          <a:bodyPr vert="horz" wrap="square" lIns="67245" tIns="33622" rIns="67245" bIns="33622" numCol="1" anchor="b" anchorCtr="0" compatLnSpc="1">
            <a:prstTxWarp prst="textNoShape">
              <a:avLst/>
            </a:prstTxWarp>
            <a:spAutoFit/>
          </a:bodyPr>
          <a:lstStyle>
            <a:lvl1pPr algn="l" defTabSz="972616" rtl="0" eaLnBrk="1" fontAlgn="base" hangingPunct="1">
              <a:spcBef>
                <a:spcPct val="0"/>
              </a:spcBef>
              <a:spcAft>
                <a:spcPct val="0"/>
              </a:spcAft>
              <a:defRPr kumimoji="1" sz="3200" b="1" i="0" baseline="0">
                <a:solidFill>
                  <a:srgbClr val="404040"/>
                </a:solidFill>
                <a:latin typeface="メイリオ"/>
                <a:ea typeface="メイリオ"/>
                <a:cs typeface="メイリオ"/>
              </a:defRPr>
            </a:lvl1pPr>
            <a:lvl2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2pPr>
            <a:lvl3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3pPr>
            <a:lvl4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4pPr>
            <a:lvl5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5pPr>
            <a:lvl6pPr marL="33627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6pPr>
            <a:lvl7pPr marL="67254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7pPr>
            <a:lvl8pPr marL="100881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8pPr>
            <a:lvl9pPr marL="134508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9pPr>
          </a:lstStyle>
          <a:p>
            <a:pPr latinLnBrk="0"/>
            <a:r>
              <a:rPr lang="ja-JP" altLang="en-US" sz="2400" kern="0" dirty="0" smtClean="0"/>
              <a:t>オープン＆ビッグデータ活用・地方創生推進機構</a:t>
            </a:r>
          </a:p>
        </p:txBody>
      </p:sp>
      <p:pic>
        <p:nvPicPr>
          <p:cNvPr id="13" name="Picture 6" descr="http://i.creativecommons.org/l/by/3.0/88x31.pn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23997" y="5805264"/>
            <a:ext cx="893968" cy="3149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正方形/長方形 13"/>
          <p:cNvSpPr>
            <a:spLocks noChangeArrowheads="1"/>
          </p:cNvSpPr>
          <p:nvPr userDrawn="1"/>
        </p:nvSpPr>
        <p:spPr bwMode="auto">
          <a:xfrm>
            <a:off x="128464" y="6127836"/>
            <a:ext cx="4175498"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l" eaLnBrk="1" hangingPunct="1">
              <a:spcBef>
                <a:spcPct val="0"/>
              </a:spcBef>
              <a:buFontTx/>
              <a:buNone/>
            </a:pPr>
            <a:r>
              <a:rPr lang="ja-JP" altLang="en-US" sz="900" dirty="0">
                <a:solidFill>
                  <a:schemeClr val="bg2"/>
                </a:solidFill>
                <a:latin typeface="+mn-ea"/>
                <a:ea typeface="+mn-ea"/>
                <a:cs typeface="Meiryo UI" pitchFamily="50" charset="-128"/>
              </a:rPr>
              <a:t>作者自らが作成した図表等（出典や</a:t>
            </a:r>
            <a:r>
              <a:rPr lang="en-US" altLang="ja-JP" sz="900" dirty="0">
                <a:solidFill>
                  <a:schemeClr val="bg2"/>
                </a:solidFill>
                <a:latin typeface="+mn-ea"/>
                <a:ea typeface="+mn-ea"/>
                <a:cs typeface="Meiryo UI" pitchFamily="50" charset="-128"/>
              </a:rPr>
              <a:t>URL</a:t>
            </a:r>
            <a:r>
              <a:rPr lang="ja-JP" altLang="en-US" sz="900" dirty="0">
                <a:solidFill>
                  <a:schemeClr val="bg2"/>
                </a:solidFill>
                <a:latin typeface="+mn-ea"/>
                <a:ea typeface="+mn-ea"/>
                <a:cs typeface="Meiryo UI" pitchFamily="50" charset="-128"/>
              </a:rPr>
              <a:t>の記載のないもの）については</a:t>
            </a:r>
            <a:r>
              <a:rPr lang="ja-JP" altLang="en-US" sz="900" dirty="0" smtClean="0">
                <a:solidFill>
                  <a:schemeClr val="bg2"/>
                </a:solidFill>
                <a:latin typeface="+mn-ea"/>
                <a:ea typeface="+mn-ea"/>
                <a:cs typeface="Meiryo UI" pitchFamily="50" charset="-128"/>
              </a:rPr>
              <a:t>、</a:t>
            </a:r>
            <a:endParaRPr lang="en-US" altLang="ja-JP" sz="900" dirty="0" smtClean="0">
              <a:solidFill>
                <a:schemeClr val="bg2"/>
              </a:solidFill>
              <a:latin typeface="+mn-ea"/>
              <a:ea typeface="+mn-ea"/>
              <a:cs typeface="Meiryo UI" pitchFamily="50" charset="-128"/>
            </a:endParaRPr>
          </a:p>
          <a:p>
            <a:pPr algn="l" eaLnBrk="1" hangingPunct="1">
              <a:spcBef>
                <a:spcPct val="0"/>
              </a:spcBef>
              <a:buFontTx/>
              <a:buNone/>
            </a:pPr>
            <a:r>
              <a:rPr lang="en-US" altLang="ja-JP" sz="900" dirty="0" smtClean="0">
                <a:solidFill>
                  <a:schemeClr val="bg2"/>
                </a:solidFill>
                <a:latin typeface="+mn-ea"/>
                <a:ea typeface="+mn-ea"/>
                <a:cs typeface="Meiryo UI" pitchFamily="50" charset="-128"/>
                <a:hlinkClick r:id="rId4"/>
              </a:rPr>
              <a:t>CC-BY</a:t>
            </a:r>
            <a:r>
              <a:rPr lang="ja-JP" altLang="en-US" sz="900" dirty="0">
                <a:solidFill>
                  <a:schemeClr val="bg2"/>
                </a:solidFill>
                <a:latin typeface="+mn-ea"/>
                <a:ea typeface="+mn-ea"/>
                <a:cs typeface="Meiryo UI" pitchFamily="50" charset="-128"/>
                <a:hlinkClick r:id="rId4"/>
              </a:rPr>
              <a:t>（表示</a:t>
            </a:r>
            <a:r>
              <a:rPr lang="en-US" altLang="ja-JP" sz="900" dirty="0">
                <a:solidFill>
                  <a:schemeClr val="bg2"/>
                </a:solidFill>
                <a:latin typeface="+mn-ea"/>
                <a:ea typeface="+mn-ea"/>
                <a:cs typeface="Meiryo UI" pitchFamily="50" charset="-128"/>
                <a:hlinkClick r:id="rId4"/>
              </a:rPr>
              <a:t>2.1</a:t>
            </a:r>
            <a:r>
              <a:rPr lang="ja-JP" altLang="en-US" sz="900" dirty="0">
                <a:solidFill>
                  <a:schemeClr val="bg2"/>
                </a:solidFill>
                <a:latin typeface="+mn-ea"/>
                <a:ea typeface="+mn-ea"/>
                <a:cs typeface="Meiryo UI" pitchFamily="50" charset="-128"/>
                <a:hlinkClick r:id="rId4"/>
              </a:rPr>
              <a:t>）</a:t>
            </a:r>
            <a:r>
              <a:rPr lang="ja-JP" altLang="en-US" sz="900" dirty="0">
                <a:solidFill>
                  <a:schemeClr val="bg2"/>
                </a:solidFill>
                <a:latin typeface="+mn-ea"/>
                <a:ea typeface="+mn-ea"/>
                <a:cs typeface="Meiryo UI" pitchFamily="50" charset="-128"/>
              </a:rPr>
              <a:t>で利用可能です。</a:t>
            </a:r>
          </a:p>
          <a:p>
            <a:pPr algn="l" eaLnBrk="1" hangingPunct="1">
              <a:spcBef>
                <a:spcPct val="0"/>
              </a:spcBef>
              <a:buFontTx/>
              <a:buNone/>
            </a:pPr>
            <a:r>
              <a:rPr lang="ja-JP" altLang="en-US" sz="900" dirty="0">
                <a:solidFill>
                  <a:schemeClr val="bg2"/>
                </a:solidFill>
                <a:latin typeface="+mn-ea"/>
                <a:ea typeface="+mn-ea"/>
                <a:cs typeface="Meiryo UI" pitchFamily="50" charset="-128"/>
              </a:rPr>
              <a:t>出典や</a:t>
            </a:r>
            <a:r>
              <a:rPr lang="en-US" altLang="ja-JP" sz="900" dirty="0">
                <a:solidFill>
                  <a:schemeClr val="bg2"/>
                </a:solidFill>
                <a:latin typeface="+mn-ea"/>
                <a:ea typeface="+mn-ea"/>
                <a:cs typeface="Meiryo UI" pitchFamily="50" charset="-128"/>
              </a:rPr>
              <a:t>URL</a:t>
            </a:r>
            <a:r>
              <a:rPr lang="ja-JP" altLang="en-US" sz="900" dirty="0">
                <a:solidFill>
                  <a:schemeClr val="bg2"/>
                </a:solidFill>
                <a:latin typeface="+mn-ea"/>
                <a:ea typeface="+mn-ea"/>
                <a:cs typeface="Meiryo UI" pitchFamily="50" charset="-128"/>
              </a:rPr>
              <a:t>の記載がある図表等については</a:t>
            </a:r>
            <a:r>
              <a:rPr lang="ja-JP" altLang="en-US" sz="900" dirty="0" smtClean="0">
                <a:solidFill>
                  <a:schemeClr val="bg2"/>
                </a:solidFill>
                <a:latin typeface="+mn-ea"/>
                <a:ea typeface="+mn-ea"/>
                <a:cs typeface="Meiryo UI" pitchFamily="50" charset="-128"/>
              </a:rPr>
              <a:t>、著作権法</a:t>
            </a:r>
            <a:r>
              <a:rPr lang="ja-JP" altLang="en-US" sz="900" dirty="0">
                <a:solidFill>
                  <a:schemeClr val="bg2"/>
                </a:solidFill>
                <a:latin typeface="+mn-ea"/>
                <a:ea typeface="+mn-ea"/>
                <a:cs typeface="Meiryo UI" pitchFamily="50" charset="-128"/>
              </a:rPr>
              <a:t>に基づいてご利用ください。</a:t>
            </a:r>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baseline="0">
                <a:solidFill>
                  <a:schemeClr val="bg2">
                    <a:lumMod val="75000"/>
                    <a:lumOff val="25000"/>
                  </a:schemeClr>
                </a:solidFill>
                <a:latin typeface="Calibri" pitchFamily="34" charset="0"/>
              </a:defRPr>
            </a:lvl1pPr>
          </a:lstStyle>
          <a:p>
            <a:r>
              <a:rPr lang="ja-JP" altLang="en-US" smtClean="0"/>
              <a:t>マスター タイトルの書式設定</a:t>
            </a:r>
            <a:endParaRPr lang="ja-JP" altLang="en-US" dirty="0"/>
          </a:p>
        </p:txBody>
      </p:sp>
      <p:sp>
        <p:nvSpPr>
          <p:cNvPr id="3" name="コンテンツ プレースホルダ 2"/>
          <p:cNvSpPr>
            <a:spLocks noGrp="1"/>
          </p:cNvSpPr>
          <p:nvPr>
            <p:ph idx="1"/>
          </p:nvPr>
        </p:nvSpPr>
        <p:spPr/>
        <p:txBody>
          <a:bodyPr anchor="t" anchorCtr="0"/>
          <a:lstStyle>
            <a:lvl1pPr>
              <a:defRPr sz="2100"/>
            </a:lvl1pPr>
            <a:lvl2pPr>
              <a:defRPr sz="1800"/>
            </a:lvl2pPr>
            <a:lvl3pPr>
              <a:defRPr sz="1500"/>
            </a:lvl3pPr>
            <a:lvl4pPr>
              <a:defRPr sz="1300"/>
            </a:lvl4pPr>
            <a:lvl5pPr>
              <a:defRPr sz="1200"/>
            </a:lvl5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dirty="0"/>
          </a:p>
        </p:txBody>
      </p:sp>
      <p:sp>
        <p:nvSpPr>
          <p:cNvPr id="4" name="Rectangle 5"/>
          <p:cNvSpPr>
            <a:spLocks noGrp="1" noChangeArrowheads="1"/>
          </p:cNvSpPr>
          <p:nvPr>
            <p:ph type="sldNum" sz="quarter" idx="10"/>
          </p:nvPr>
        </p:nvSpPr>
        <p:spPr>
          <a:ln/>
        </p:spPr>
        <p:txBody>
          <a:bodyPr/>
          <a:lstStyle>
            <a:lvl1pPr>
              <a:defRPr/>
            </a:lvl1pPr>
          </a:lstStyle>
          <a:p>
            <a:fld id="{19168A96-8FC6-49A7-AAFF-8891F4FD4FE2}"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2112708" y="2225443"/>
            <a:ext cx="7090465" cy="1913424"/>
          </a:xfrm>
        </p:spPr>
        <p:txBody>
          <a:bodyPr/>
          <a:lstStyle>
            <a:lvl1pPr algn="l">
              <a:defRPr sz="4400" b="1" cap="none">
                <a:solidFill>
                  <a:schemeClr val="bg2">
                    <a:lumMod val="75000"/>
                    <a:lumOff val="25000"/>
                  </a:schemeClr>
                </a:solidFill>
                <a:latin typeface="メイリオ" panose="020B0604030504040204" pitchFamily="50" charset="-128"/>
                <a:ea typeface="メイリオ" panose="020B0604030504040204" pitchFamily="50" charset="-128"/>
              </a:defRPr>
            </a:lvl1pPr>
          </a:lstStyle>
          <a:p>
            <a:r>
              <a:rPr lang="ja-JP" altLang="en-US" smtClean="0"/>
              <a:t>マスター タイトルの書式設定</a:t>
            </a:r>
            <a:endParaRPr lang="ja-JP" altLang="en-US" dirty="0"/>
          </a:p>
        </p:txBody>
      </p:sp>
      <p:sp>
        <p:nvSpPr>
          <p:cNvPr id="3" name="テキスト プレースホルダ 2"/>
          <p:cNvSpPr>
            <a:spLocks noGrp="1"/>
          </p:cNvSpPr>
          <p:nvPr>
            <p:ph type="body" idx="1"/>
          </p:nvPr>
        </p:nvSpPr>
        <p:spPr>
          <a:xfrm>
            <a:off x="2112708" y="4431965"/>
            <a:ext cx="7090465" cy="1501093"/>
          </a:xfrm>
        </p:spPr>
        <p:txBody>
          <a:bodyPr/>
          <a:lstStyle>
            <a:lvl1pPr marL="0" indent="0" algn="l">
              <a:buNone/>
              <a:defRPr sz="2600">
                <a:solidFill>
                  <a:schemeClr val="bg2">
                    <a:lumMod val="75000"/>
                    <a:lumOff val="25000"/>
                  </a:schemeClr>
                </a:solidFill>
                <a:latin typeface="メイリオ" panose="020B0604030504040204" pitchFamily="50" charset="-128"/>
                <a:ea typeface="メイリオ" panose="020B0604030504040204" pitchFamily="50" charset="-128"/>
              </a:defRPr>
            </a:lvl1pPr>
            <a:lvl2pPr marL="336271" indent="0">
              <a:buNone/>
              <a:defRPr sz="1300"/>
            </a:lvl2pPr>
            <a:lvl3pPr marL="672541" indent="0">
              <a:buNone/>
              <a:defRPr sz="1200"/>
            </a:lvl3pPr>
            <a:lvl4pPr marL="1008812" indent="0">
              <a:buNone/>
              <a:defRPr sz="1000"/>
            </a:lvl4pPr>
            <a:lvl5pPr marL="1345082" indent="0">
              <a:buNone/>
              <a:defRPr sz="1000"/>
            </a:lvl5pPr>
            <a:lvl6pPr marL="1681353" indent="0">
              <a:buNone/>
              <a:defRPr sz="1000"/>
            </a:lvl6pPr>
            <a:lvl7pPr marL="2017624" indent="0">
              <a:buNone/>
              <a:defRPr sz="1000"/>
            </a:lvl7pPr>
            <a:lvl8pPr marL="2353894" indent="0">
              <a:buNone/>
              <a:defRPr sz="1000"/>
            </a:lvl8pPr>
            <a:lvl9pPr marL="2690165" indent="0">
              <a:buNone/>
              <a:defRPr sz="1000"/>
            </a:lvl9pPr>
          </a:lstStyle>
          <a:p>
            <a:pPr lvl="0"/>
            <a:r>
              <a:rPr lang="ja-JP" altLang="en-US" smtClean="0"/>
              <a:t>マスター テキストの書式設定</a:t>
            </a:r>
          </a:p>
        </p:txBody>
      </p:sp>
      <p:sp>
        <p:nvSpPr>
          <p:cNvPr id="4" name="Rectangle 5"/>
          <p:cNvSpPr>
            <a:spLocks noGrp="1" noChangeArrowheads="1"/>
          </p:cNvSpPr>
          <p:nvPr>
            <p:ph type="sldNum" sz="quarter" idx="10"/>
          </p:nvPr>
        </p:nvSpPr>
        <p:spPr>
          <a:ln/>
        </p:spPr>
        <p:txBody>
          <a:bodyPr/>
          <a:lstStyle>
            <a:lvl1pPr>
              <a:defRPr/>
            </a:lvl1pPr>
          </a:lstStyle>
          <a:p>
            <a:fld id="{32A7F7E3-2EA5-4E0E-99DF-9D27F789031C}" type="slidenum">
              <a:rPr lang="ja-JP" altLang="en-US"/>
              <a:pPr/>
              <a:t>‹#›</a:t>
            </a:fld>
            <a:endParaRPr lang="en-US" altLang="ja-JP"/>
          </a:p>
        </p:txBody>
      </p:sp>
      <p:sp>
        <p:nvSpPr>
          <p:cNvPr id="5" name="正方形/長方形 4"/>
          <p:cNvSpPr/>
          <p:nvPr userDrawn="1"/>
        </p:nvSpPr>
        <p:spPr bwMode="auto">
          <a:xfrm>
            <a:off x="0" y="0"/>
            <a:ext cx="9906000" cy="1128884"/>
          </a:xfrm>
          <a:prstGeom prst="rect">
            <a:avLst/>
          </a:prstGeom>
          <a:solidFill>
            <a:srgbClr val="FFFFFF"/>
          </a:solidFill>
          <a:ln w="38100" cap="sq" cmpd="sng" algn="ctr">
            <a:solidFill>
              <a:schemeClr val="tx1"/>
            </a:solidFill>
            <a:prstDash val="solid"/>
            <a:round/>
            <a:headEnd type="none" w="sm" len="sm"/>
            <a:tailEnd type="none" w="sm" len="sm"/>
          </a:ln>
          <a:effectLst/>
        </p:spPr>
        <p:txBody>
          <a:bodyPr vert="horz" wrap="none" lIns="67254" tIns="33627" rIns="67254" bIns="33627" numCol="1" rtlCol="0" anchor="ctr" anchorCtr="0" compatLnSpc="1">
            <a:prstTxWarp prst="textNoShape">
              <a:avLst/>
            </a:prstTxWarp>
          </a:bodyPr>
          <a:lstStyle/>
          <a:p>
            <a:pPr marL="0" marR="0" indent="0" algn="ctr" defTabSz="672541" rtl="0" eaLnBrk="1" fontAlgn="base" latinLnBrk="1" hangingPunct="1">
              <a:lnSpc>
                <a:spcPct val="100000"/>
              </a:lnSpc>
              <a:spcBef>
                <a:spcPct val="0"/>
              </a:spcBef>
              <a:spcAft>
                <a:spcPct val="0"/>
              </a:spcAft>
              <a:buClrTx/>
              <a:buSzTx/>
              <a:buFontTx/>
              <a:buNone/>
              <a:tabLst/>
            </a:pPr>
            <a:endParaRPr kumimoji="0" lang="ja-JP" altLang="en-US" sz="18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11" name="正方形/長方形 10"/>
          <p:cNvSpPr/>
          <p:nvPr userDrawn="1"/>
        </p:nvSpPr>
        <p:spPr bwMode="auto">
          <a:xfrm>
            <a:off x="1752600" y="2198705"/>
            <a:ext cx="154210" cy="3744895"/>
          </a:xfrm>
          <a:prstGeom prst="rect">
            <a:avLst/>
          </a:prstGeom>
          <a:solidFill>
            <a:schemeClr val="accent2"/>
          </a:solidFill>
          <a:ln w="38100" cap="sq" cmpd="sng" algn="ctr">
            <a:solidFill>
              <a:schemeClr val="accent2"/>
            </a:solidFill>
            <a:prstDash val="solid"/>
            <a:round/>
            <a:headEnd type="none" w="sm" len="sm"/>
            <a:tailEnd type="none" w="sm" len="sm"/>
          </a:ln>
          <a:effectLst/>
        </p:spPr>
        <p:txBody>
          <a:bodyPr vert="horz" wrap="none" lIns="67254" tIns="33627" rIns="67254" bIns="33627" numCol="1" rtlCol="0" anchor="ctr" anchorCtr="0" compatLnSpc="1">
            <a:prstTxWarp prst="textNoShape">
              <a:avLst/>
            </a:prstTxWarp>
          </a:bodyPr>
          <a:lstStyle/>
          <a:p>
            <a:pPr marL="0" marR="0" indent="0" algn="ctr" defTabSz="672541" rtl="0" eaLnBrk="1" fontAlgn="base" latinLnBrk="1" hangingPunct="1">
              <a:lnSpc>
                <a:spcPct val="100000"/>
              </a:lnSpc>
              <a:spcBef>
                <a:spcPct val="0"/>
              </a:spcBef>
              <a:spcAft>
                <a:spcPct val="0"/>
              </a:spcAft>
              <a:buClrTx/>
              <a:buSzTx/>
              <a:buFontTx/>
              <a:buNone/>
              <a:tabLst/>
            </a:pPr>
            <a:endParaRPr kumimoji="0" lang="ja-JP" altLang="en-US" sz="18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_横">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dirty="0"/>
          </a:p>
        </p:txBody>
      </p:sp>
      <p:sp>
        <p:nvSpPr>
          <p:cNvPr id="3" name="コンテンツ プレースホルダ 2"/>
          <p:cNvSpPr>
            <a:spLocks noGrp="1"/>
          </p:cNvSpPr>
          <p:nvPr>
            <p:ph sz="half" idx="1"/>
          </p:nvPr>
        </p:nvSpPr>
        <p:spPr>
          <a:xfrm>
            <a:off x="351414" y="1322775"/>
            <a:ext cx="4515242" cy="5088353"/>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dirty="0"/>
          </a:p>
        </p:txBody>
      </p:sp>
      <p:sp>
        <p:nvSpPr>
          <p:cNvPr id="4" name="コンテンツ プレースホルダ 3"/>
          <p:cNvSpPr>
            <a:spLocks noGrp="1"/>
          </p:cNvSpPr>
          <p:nvPr>
            <p:ph sz="half" idx="2"/>
          </p:nvPr>
        </p:nvSpPr>
        <p:spPr>
          <a:xfrm>
            <a:off x="4982586" y="1322775"/>
            <a:ext cx="4515243" cy="5088353"/>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5"/>
          <p:cNvSpPr>
            <a:spLocks noGrp="1" noChangeArrowheads="1"/>
          </p:cNvSpPr>
          <p:nvPr>
            <p:ph type="sldNum" sz="quarter" idx="10"/>
          </p:nvPr>
        </p:nvSpPr>
        <p:spPr>
          <a:ln/>
        </p:spPr>
        <p:txBody>
          <a:bodyPr/>
          <a:lstStyle>
            <a:lvl1pPr>
              <a:defRPr/>
            </a:lvl1pPr>
          </a:lstStyle>
          <a:p>
            <a:fld id="{276C6A59-D97A-40CC-8D04-C7788F30EB56}"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2 つのコンテンツ_縦">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dirty="0"/>
          </a:p>
        </p:txBody>
      </p:sp>
      <p:sp>
        <p:nvSpPr>
          <p:cNvPr id="3" name="コンテンツ プレースホルダ 2"/>
          <p:cNvSpPr>
            <a:spLocks noGrp="1"/>
          </p:cNvSpPr>
          <p:nvPr>
            <p:ph sz="half" idx="1"/>
          </p:nvPr>
        </p:nvSpPr>
        <p:spPr>
          <a:xfrm>
            <a:off x="315789" y="1143000"/>
            <a:ext cx="9183247" cy="2514600"/>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315789" y="3810001"/>
            <a:ext cx="9182040" cy="2601128"/>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5"/>
          <p:cNvSpPr>
            <a:spLocks noGrp="1" noChangeArrowheads="1"/>
          </p:cNvSpPr>
          <p:nvPr>
            <p:ph type="sldNum" sz="quarter" idx="10"/>
          </p:nvPr>
        </p:nvSpPr>
        <p:spPr>
          <a:ln/>
        </p:spPr>
        <p:txBody>
          <a:bodyPr/>
          <a:lstStyle>
            <a:lvl1pPr>
              <a:defRPr/>
            </a:lvl1pPr>
          </a:lstStyle>
          <a:p>
            <a:fld id="{276C6A59-D97A-40CC-8D04-C7788F30EB56}"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Rectangle 5"/>
          <p:cNvSpPr>
            <a:spLocks noGrp="1" noChangeArrowheads="1"/>
          </p:cNvSpPr>
          <p:nvPr>
            <p:ph type="sldNum" sz="quarter" idx="10"/>
          </p:nvPr>
        </p:nvSpPr>
        <p:spPr>
          <a:ln/>
        </p:spPr>
        <p:txBody>
          <a:bodyPr/>
          <a:lstStyle>
            <a:lvl1pPr>
              <a:defRPr/>
            </a:lvl1pPr>
          </a:lstStyle>
          <a:p>
            <a:fld id="{889EB0C9-E24B-463D-BB62-FF98DEA61778}"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5"/>
          <p:cNvSpPr>
            <a:spLocks noGrp="1" noChangeArrowheads="1"/>
          </p:cNvSpPr>
          <p:nvPr>
            <p:ph type="sldNum" sz="quarter" idx="10"/>
          </p:nvPr>
        </p:nvSpPr>
        <p:spPr>
          <a:ln/>
        </p:spPr>
        <p:txBody>
          <a:bodyPr/>
          <a:lstStyle>
            <a:lvl1pPr>
              <a:defRPr/>
            </a:lvl1pPr>
          </a:lstStyle>
          <a:p>
            <a:fld id="{93D94DB2-09C9-4810-9F23-4FAAE8E978D7}"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最後のページ">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0"/>
          </p:nvPr>
        </p:nvSpPr>
        <p:spPr/>
        <p:txBody>
          <a:bodyPr/>
          <a:lstStyle/>
          <a:p>
            <a:fld id="{4AB2DD74-10E0-4AB2-B6D0-27B412D7252C}" type="slidenum">
              <a:rPr lang="ja-JP" altLang="en-US" smtClean="0"/>
              <a:pPr/>
              <a:t>‹#›</a:t>
            </a:fld>
            <a:endParaRPr lang="en-US" altLang="ja-JP"/>
          </a:p>
        </p:txBody>
      </p:sp>
      <p:pic>
        <p:nvPicPr>
          <p:cNvPr id="4" name="Picture 2" descr="本法人の設立が承認されました。"/>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449707" y="2492896"/>
            <a:ext cx="3332369" cy="24482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27945316"/>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AndTwoObj" preserve="1">
  <p:cSld name="タイトル、コンテンツ、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64697" y="169366"/>
            <a:ext cx="9134339" cy="585081"/>
          </a:xfrm>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sz="half" idx="1"/>
          </p:nvPr>
        </p:nvSpPr>
        <p:spPr>
          <a:xfrm>
            <a:off x="351414" y="1272626"/>
            <a:ext cx="4515242" cy="5138501"/>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quarter" idx="2"/>
          </p:nvPr>
        </p:nvSpPr>
        <p:spPr>
          <a:xfrm>
            <a:off x="4982586" y="1272626"/>
            <a:ext cx="4515243" cy="245726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コンテンツ プレースホルダ 4"/>
          <p:cNvSpPr>
            <a:spLocks noGrp="1"/>
          </p:cNvSpPr>
          <p:nvPr>
            <p:ph sz="quarter" idx="3"/>
          </p:nvPr>
        </p:nvSpPr>
        <p:spPr>
          <a:xfrm>
            <a:off x="4982586" y="3930482"/>
            <a:ext cx="4515243" cy="2480645"/>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6" name="Rectangle 5"/>
          <p:cNvSpPr>
            <a:spLocks noGrp="1" noChangeArrowheads="1"/>
          </p:cNvSpPr>
          <p:nvPr>
            <p:ph type="sldNum" sz="quarter" idx="10"/>
          </p:nvPr>
        </p:nvSpPr>
        <p:spPr>
          <a:ln/>
        </p:spPr>
        <p:txBody>
          <a:bodyPr/>
          <a:lstStyle>
            <a:lvl1pPr>
              <a:defRPr/>
            </a:lvl1pPr>
          </a:lstStyle>
          <a:p>
            <a:fld id="{A6652962-3989-4FF4-990D-68B87D3CA273}"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913871" name="Rectangle 15"/>
          <p:cNvSpPr>
            <a:spLocks noChangeArrowheads="1"/>
          </p:cNvSpPr>
          <p:nvPr/>
        </p:nvSpPr>
        <p:spPr bwMode="auto">
          <a:xfrm>
            <a:off x="0" y="1"/>
            <a:ext cx="9906000" cy="228599"/>
          </a:xfrm>
          <a:prstGeom prst="rect">
            <a:avLst/>
          </a:prstGeom>
          <a:solidFill>
            <a:schemeClr val="accent2"/>
          </a:solidFill>
          <a:ln>
            <a:solidFill>
              <a:schemeClr val="accent2"/>
            </a:solidFill>
            <a:headEnd type="none" w="sm" len="sm"/>
            <a:tailEnd type="none" w="sm" len="sm"/>
          </a:ln>
          <a:effectLst/>
        </p:spPr>
        <p:style>
          <a:lnRef idx="1">
            <a:schemeClr val="accent3"/>
          </a:lnRef>
          <a:fillRef idx="3">
            <a:schemeClr val="accent3"/>
          </a:fillRef>
          <a:effectRef idx="2">
            <a:schemeClr val="accent3"/>
          </a:effectRef>
          <a:fontRef idx="minor">
            <a:schemeClr val="lt1"/>
          </a:fontRef>
        </p:style>
        <p:txBody>
          <a:bodyPr wrap="none" lIns="67254" tIns="33627" rIns="67254" bIns="33627" anchor="ctr"/>
          <a:lstStyle/>
          <a:p>
            <a:pPr algn="r">
              <a:defRPr/>
            </a:pPr>
            <a:r>
              <a:rPr lang="ja-JP" altLang="en-US" sz="1200" b="1" i="0" dirty="0" smtClean="0">
                <a:latin typeface="メイリオ"/>
                <a:ea typeface="メイリオ"/>
                <a:cs typeface="メイリオ"/>
              </a:rPr>
              <a:t>オープン＆ビッグデータ活用・地方創生推進機構</a:t>
            </a:r>
            <a:endParaRPr lang="en-US" altLang="ja-JP" sz="1200" b="1" i="0" dirty="0">
              <a:latin typeface="メイリオ"/>
              <a:ea typeface="メイリオ"/>
              <a:cs typeface="メイリオ"/>
            </a:endParaRPr>
          </a:p>
        </p:txBody>
      </p:sp>
      <p:sp>
        <p:nvSpPr>
          <p:cNvPr id="1913859" name="Line 3"/>
          <p:cNvSpPr>
            <a:spLocks noChangeShapeType="1"/>
          </p:cNvSpPr>
          <p:nvPr/>
        </p:nvSpPr>
        <p:spPr bwMode="auto">
          <a:xfrm>
            <a:off x="0" y="6576804"/>
            <a:ext cx="9906000" cy="0"/>
          </a:xfrm>
          <a:prstGeom prst="line">
            <a:avLst/>
          </a:prstGeom>
          <a:noFill/>
          <a:ln w="12700" cap="sq" cmpd="sng" algn="ctr">
            <a:solidFill>
              <a:srgbClr val="404040"/>
            </a:solidFill>
            <a:prstDash val="solid"/>
            <a:round/>
            <a:headEnd type="none" w="sm" len="sm"/>
            <a:tailEnd type="none" w="sm" len="sm"/>
          </a:ln>
          <a:effectLst/>
        </p:spPr>
        <p:txBody>
          <a:bodyPr wrap="none" lIns="67254" tIns="33627" rIns="67254" bIns="33627" anchor="ctr"/>
          <a:lstStyle/>
          <a:p>
            <a:pPr>
              <a:defRPr/>
            </a:pPr>
            <a:endParaRPr lang="ja-JP" altLang="en-US"/>
          </a:p>
        </p:txBody>
      </p:sp>
      <p:sp>
        <p:nvSpPr>
          <p:cNvPr id="1028" name="Rectangle 4"/>
          <p:cNvSpPr>
            <a:spLocks noGrp="1" noChangeArrowheads="1"/>
          </p:cNvSpPr>
          <p:nvPr>
            <p:ph type="body" idx="1"/>
          </p:nvPr>
        </p:nvSpPr>
        <p:spPr bwMode="auto">
          <a:xfrm>
            <a:off x="351414" y="1143000"/>
            <a:ext cx="9146415" cy="5268127"/>
          </a:xfrm>
          <a:prstGeom prst="rect">
            <a:avLst/>
          </a:prstGeom>
          <a:noFill/>
          <a:ln w="9525">
            <a:noFill/>
            <a:miter lim="800000"/>
            <a:headEnd/>
            <a:tailEnd/>
          </a:ln>
        </p:spPr>
        <p:txBody>
          <a:bodyPr vert="horz" wrap="square" lIns="0" tIns="33622" rIns="0" bIns="33622" numCol="1" anchor="t" anchorCtr="0" compatLnSpc="1">
            <a:prstTxWarp prst="textNoShape">
              <a:avLst/>
            </a:prstTxWarp>
            <a:normAutofit/>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sp>
        <p:nvSpPr>
          <p:cNvPr id="1913861" name="Rectangle 5"/>
          <p:cNvSpPr>
            <a:spLocks noGrp="1" noChangeArrowheads="1"/>
          </p:cNvSpPr>
          <p:nvPr>
            <p:ph type="sldNum" sz="quarter" idx="4"/>
          </p:nvPr>
        </p:nvSpPr>
        <p:spPr bwMode="auto">
          <a:xfrm>
            <a:off x="9499036" y="6602804"/>
            <a:ext cx="406964" cy="255197"/>
          </a:xfrm>
          <a:prstGeom prst="rect">
            <a:avLst/>
          </a:prstGeom>
          <a:noFill/>
          <a:ln w="9525">
            <a:noFill/>
            <a:miter lim="800000"/>
            <a:headEnd/>
            <a:tailEnd/>
          </a:ln>
          <a:effectLst/>
        </p:spPr>
        <p:txBody>
          <a:bodyPr vert="horz" wrap="square" lIns="67245" tIns="33622" rIns="67245" bIns="33622" numCol="1" anchor="b" anchorCtr="0" compatLnSpc="1">
            <a:prstTxWarp prst="textNoShape">
              <a:avLst/>
            </a:prstTxWarp>
          </a:bodyPr>
          <a:lstStyle>
            <a:lvl1pPr algn="r">
              <a:defRPr kumimoji="1" sz="1100">
                <a:solidFill>
                  <a:srgbClr val="336699"/>
                </a:solidFill>
                <a:latin typeface="Arial" charset="0"/>
                <a:ea typeface="굴림" pitchFamily="34" charset="-127"/>
              </a:defRPr>
            </a:lvl1pPr>
          </a:lstStyle>
          <a:p>
            <a:fld id="{4AB2DD74-10E0-4AB2-B6D0-27B412D7252C}" type="slidenum">
              <a:rPr lang="ja-JP" altLang="en-US" smtClean="0"/>
              <a:pPr/>
              <a:t>‹#›</a:t>
            </a:fld>
            <a:endParaRPr lang="en-US" altLang="ja-JP"/>
          </a:p>
        </p:txBody>
      </p:sp>
      <p:sp>
        <p:nvSpPr>
          <p:cNvPr id="1030" name="Rectangle 6"/>
          <p:cNvSpPr>
            <a:spLocks noGrp="1" noChangeArrowheads="1"/>
          </p:cNvSpPr>
          <p:nvPr>
            <p:ph type="title"/>
          </p:nvPr>
        </p:nvSpPr>
        <p:spPr bwMode="auto">
          <a:xfrm>
            <a:off x="387642" y="304800"/>
            <a:ext cx="9134339" cy="581715"/>
          </a:xfrm>
          <a:prstGeom prst="rect">
            <a:avLst/>
          </a:prstGeom>
          <a:noFill/>
          <a:ln w="9525">
            <a:noFill/>
            <a:miter lim="800000"/>
            <a:headEnd/>
            <a:tailEnd/>
          </a:ln>
        </p:spPr>
        <p:txBody>
          <a:bodyPr vert="horz" wrap="square" lIns="0" tIns="0" rIns="0" bIns="0" numCol="1" anchor="ctr" anchorCtr="0" compatLnSpc="1">
            <a:prstTxWarp prst="textNoShape">
              <a:avLst/>
            </a:prstTxWarp>
            <a:normAutofit/>
          </a:bodyPr>
          <a:lstStyle/>
          <a:p>
            <a:pPr lvl="0"/>
            <a:r>
              <a:rPr lang="ja-JP" altLang="en-US" dirty="0" smtClean="0"/>
              <a:t>マスタ タイトルの書式設定</a:t>
            </a:r>
          </a:p>
        </p:txBody>
      </p:sp>
      <p:sp>
        <p:nvSpPr>
          <p:cNvPr id="1913873" name="Text Box 17"/>
          <p:cNvSpPr txBox="1">
            <a:spLocks noChangeArrowheads="1"/>
          </p:cNvSpPr>
          <p:nvPr/>
        </p:nvSpPr>
        <p:spPr bwMode="auto">
          <a:xfrm>
            <a:off x="252420" y="6638448"/>
            <a:ext cx="5767171" cy="221799"/>
          </a:xfrm>
          <a:prstGeom prst="rect">
            <a:avLst/>
          </a:prstGeom>
          <a:noFill/>
          <a:ln w="12700" cap="sq">
            <a:noFill/>
            <a:miter lim="800000"/>
            <a:headEnd type="none" w="sm" len="sm"/>
            <a:tailEnd type="none" w="sm" len="sm"/>
          </a:ln>
          <a:effectLst/>
        </p:spPr>
        <p:txBody>
          <a:bodyPr wrap="none" lIns="67254" tIns="33627" rIns="67254" bIns="33627">
            <a:spAutoFit/>
          </a:bodyPr>
          <a:lstStyle/>
          <a:p>
            <a:pPr algn="l">
              <a:defRPr/>
            </a:pPr>
            <a:r>
              <a:rPr lang="en-US" altLang="ja-JP" sz="1000" b="1" smtClean="0">
                <a:solidFill>
                  <a:srgbClr val="353535"/>
                </a:solidFill>
                <a:latin typeface="Arial" charset="0"/>
              </a:rPr>
              <a:t>© 2015 </a:t>
            </a:r>
            <a:r>
              <a:rPr lang="en-US" altLang="ja-JP" sz="1000" b="1" dirty="0" smtClean="0">
                <a:solidFill>
                  <a:srgbClr val="353535"/>
                </a:solidFill>
                <a:latin typeface="Arial" charset="0"/>
              </a:rPr>
              <a:t>Vitalizing Local </a:t>
            </a:r>
            <a:r>
              <a:rPr lang="en-US" altLang="ja-JP" sz="1000" b="1" smtClean="0">
                <a:solidFill>
                  <a:srgbClr val="353535"/>
                </a:solidFill>
                <a:latin typeface="Arial" charset="0"/>
              </a:rPr>
              <a:t>Economy organization by open Data &amp; big </a:t>
            </a:r>
            <a:r>
              <a:rPr lang="en-US" altLang="ja-JP" sz="1000" b="1" dirty="0" smtClean="0">
                <a:solidFill>
                  <a:srgbClr val="353535"/>
                </a:solidFill>
                <a:latin typeface="Arial" charset="0"/>
              </a:rPr>
              <a:t>D</a:t>
            </a:r>
            <a:r>
              <a:rPr lang="en-US" altLang="ja-JP" sz="1000" b="1" smtClean="0">
                <a:solidFill>
                  <a:srgbClr val="353535"/>
                </a:solidFill>
                <a:latin typeface="Arial" charset="0"/>
              </a:rPr>
              <a:t>ata</a:t>
            </a:r>
            <a:r>
              <a:rPr lang="en-US" altLang="ja-JP" sz="1000" b="1" baseline="0" dirty="0" smtClean="0">
                <a:solidFill>
                  <a:srgbClr val="353535"/>
                </a:solidFill>
                <a:latin typeface="Arial" charset="0"/>
              </a:rPr>
              <a:t>.</a:t>
            </a:r>
            <a:r>
              <a:rPr lang="en-US" altLang="ja-JP" sz="1000" b="1" dirty="0" smtClean="0">
                <a:solidFill>
                  <a:srgbClr val="353535"/>
                </a:solidFill>
                <a:latin typeface="Arial" charset="0"/>
              </a:rPr>
              <a:t> </a:t>
            </a:r>
            <a:r>
              <a:rPr lang="en-US" altLang="ja-JP" sz="1000" b="1" dirty="0">
                <a:solidFill>
                  <a:srgbClr val="353535"/>
                </a:solidFill>
                <a:latin typeface="Arial" charset="0"/>
              </a:rPr>
              <a:t>All Rights Reserved.</a:t>
            </a:r>
          </a:p>
        </p:txBody>
      </p:sp>
      <p:sp>
        <p:nvSpPr>
          <p:cNvPr id="9" name="Line 3"/>
          <p:cNvSpPr>
            <a:spLocks noChangeShapeType="1"/>
          </p:cNvSpPr>
          <p:nvPr/>
        </p:nvSpPr>
        <p:spPr bwMode="auto">
          <a:xfrm>
            <a:off x="0" y="990600"/>
            <a:ext cx="9906000" cy="0"/>
          </a:xfrm>
          <a:prstGeom prst="line">
            <a:avLst/>
          </a:prstGeom>
          <a:noFill/>
          <a:ln w="12700" cap="sq" cmpd="sng" algn="ctr">
            <a:solidFill>
              <a:schemeClr val="bg2">
                <a:lumMod val="75000"/>
                <a:lumOff val="25000"/>
              </a:schemeClr>
            </a:solidFill>
            <a:prstDash val="solid"/>
            <a:round/>
            <a:headEnd type="none" w="sm" len="sm"/>
            <a:tailEnd type="none" w="sm" len="sm"/>
          </a:ln>
          <a:effectLst/>
        </p:spPr>
        <p:txBody>
          <a:bodyPr wrap="none" lIns="67254" tIns="33627" rIns="67254" bIns="33627" anchor="ctr"/>
          <a:lstStyle/>
          <a:p>
            <a:pPr>
              <a:defRPr/>
            </a:pPr>
            <a:endParaRPr lang="ja-JP" altLang="en-US"/>
          </a:p>
        </p:txBody>
      </p:sp>
    </p:spTree>
  </p:cSld>
  <p:clrMap bg1="dk2" tx1="lt1" bg2="dk1" tx2="lt2" accent1="accent1" accent2="accent2" accent3="accent3" accent4="accent4" accent5="accent5" accent6="accent6" hlink="hlink" folHlink="folHlink"/>
  <p:sldLayoutIdLst>
    <p:sldLayoutId id="2147483688" r:id="rId1"/>
    <p:sldLayoutId id="2147483672" r:id="rId2"/>
    <p:sldLayoutId id="2147483673" r:id="rId3"/>
    <p:sldLayoutId id="2147483674" r:id="rId4"/>
    <p:sldLayoutId id="2147483689" r:id="rId5"/>
    <p:sldLayoutId id="2147483676" r:id="rId6"/>
    <p:sldLayoutId id="2147483677" r:id="rId7"/>
    <p:sldLayoutId id="2147483706" r:id="rId8"/>
    <p:sldLayoutId id="2147483684" r:id="rId9"/>
  </p:sldLayoutIdLst>
  <p:timing>
    <p:tnLst>
      <p:par>
        <p:cTn id="1" dur="indefinite" restart="never" nodeType="tmRoot"/>
      </p:par>
    </p:tnLst>
  </p:timing>
  <p:hf hdr="0" ftr="0" dt="0"/>
  <p:txStyles>
    <p:titleStyle>
      <a:lvl1pPr algn="l" defTabSz="972616" rtl="0" eaLnBrk="1" fontAlgn="base" hangingPunct="1">
        <a:spcBef>
          <a:spcPct val="0"/>
        </a:spcBef>
        <a:spcAft>
          <a:spcPct val="0"/>
        </a:spcAft>
        <a:defRPr kumimoji="1" sz="2600" b="1" baseline="0">
          <a:solidFill>
            <a:schemeClr val="bg2">
              <a:lumMod val="75000"/>
              <a:lumOff val="25000"/>
            </a:schemeClr>
          </a:solidFill>
          <a:latin typeface="メイリオ" panose="020B0604030504040204" pitchFamily="50" charset="-128"/>
          <a:ea typeface="メイリオ" panose="020B0604030504040204" pitchFamily="50" charset="-128"/>
          <a:cs typeface="+mj-cs"/>
        </a:defRPr>
      </a:lvl1pPr>
      <a:lvl2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2pPr>
      <a:lvl3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3pPr>
      <a:lvl4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4pPr>
      <a:lvl5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5pPr>
      <a:lvl6pPr marL="33627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6pPr>
      <a:lvl7pPr marL="67254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7pPr>
      <a:lvl8pPr marL="100881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8pPr>
      <a:lvl9pPr marL="134508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9pPr>
    </p:titleStyle>
    <p:bodyStyle>
      <a:lvl1pPr marL="326930" indent="-326930" algn="l" defTabSz="972616" rtl="0" eaLnBrk="1" fontAlgn="base" hangingPunct="1">
        <a:spcBef>
          <a:spcPct val="50000"/>
        </a:spcBef>
        <a:spcAft>
          <a:spcPct val="0"/>
        </a:spcAft>
        <a:buClr>
          <a:schemeClr val="accent2"/>
        </a:buClr>
        <a:buFont typeface="平成明朝" pitchFamily="17" charset="-128"/>
        <a:buChar char="■"/>
        <a:tabLst>
          <a:tab pos="775291" algn="l"/>
        </a:tabLst>
        <a:defRPr kumimoji="1" sz="2100" b="0" i="0" baseline="0">
          <a:solidFill>
            <a:srgbClr val="464646"/>
          </a:solidFill>
          <a:latin typeface="メイリオ" pitchFamily="50" charset="-128"/>
          <a:ea typeface="メイリオ" pitchFamily="50" charset="-128"/>
          <a:cs typeface="メイリオ" pitchFamily="50" charset="-128"/>
        </a:defRPr>
      </a:lvl1pPr>
      <a:lvl2pPr marL="533400" indent="-177800" algn="l" defTabSz="972616" rtl="0" eaLnBrk="1" fontAlgn="base" hangingPunct="1">
        <a:spcBef>
          <a:spcPct val="35000"/>
        </a:spcBef>
        <a:spcAft>
          <a:spcPct val="0"/>
        </a:spcAft>
        <a:buClr>
          <a:schemeClr val="bg1"/>
        </a:buClr>
        <a:buSzPct val="75000"/>
        <a:buFont typeface="ヒラギノ角ゴ ProN W3"/>
        <a:buChar char="▶"/>
        <a:tabLst>
          <a:tab pos="533400" algn="l"/>
        </a:tabLst>
        <a:defRPr kumimoji="1" sz="1800" baseline="0">
          <a:solidFill>
            <a:srgbClr val="464646"/>
          </a:solidFill>
          <a:latin typeface="メイリオ" pitchFamily="50" charset="-128"/>
          <a:ea typeface="メイリオ" pitchFamily="50" charset="-128"/>
          <a:cs typeface="メイリオ" pitchFamily="50" charset="-128"/>
        </a:defRPr>
      </a:lvl2pPr>
      <a:lvl3pPr marL="622300" indent="-88900" algn="l" defTabSz="972616" rtl="0" eaLnBrk="1" fontAlgn="base" hangingPunct="1">
        <a:spcBef>
          <a:spcPct val="20000"/>
        </a:spcBef>
        <a:spcAft>
          <a:spcPct val="0"/>
        </a:spcAft>
        <a:buClr>
          <a:schemeClr val="bg2"/>
        </a:buClr>
        <a:buFont typeface="Wingdings" charset="2"/>
        <a:buChar char=""/>
        <a:tabLst>
          <a:tab pos="622300" algn="l"/>
        </a:tabLst>
        <a:defRPr kumimoji="1" sz="1500" baseline="0">
          <a:solidFill>
            <a:srgbClr val="464646"/>
          </a:solidFill>
          <a:latin typeface="メイリオ" pitchFamily="50" charset="-128"/>
          <a:ea typeface="メイリオ" pitchFamily="50" charset="-128"/>
          <a:cs typeface="メイリオ" pitchFamily="50" charset="-128"/>
        </a:defRPr>
      </a:lvl3pPr>
      <a:lvl4pPr marL="923925" indent="-200025" algn="l" defTabSz="972616" rtl="0" eaLnBrk="1" fontAlgn="base" hangingPunct="1">
        <a:spcBef>
          <a:spcPct val="20000"/>
        </a:spcBef>
        <a:spcAft>
          <a:spcPct val="0"/>
        </a:spcAft>
        <a:buClr>
          <a:schemeClr val="accent3"/>
        </a:buClr>
        <a:buFont typeface="Wingdings" charset="2"/>
        <a:buChar char="u"/>
        <a:tabLst>
          <a:tab pos="924744" algn="l"/>
        </a:tabLst>
        <a:defRPr kumimoji="1" sz="1300" baseline="0">
          <a:solidFill>
            <a:srgbClr val="464646"/>
          </a:solidFill>
          <a:latin typeface="メイリオ" pitchFamily="50" charset="-128"/>
          <a:ea typeface="メイリオ" pitchFamily="50" charset="-128"/>
          <a:cs typeface="メイリオ" pitchFamily="50" charset="-128"/>
        </a:defRPr>
      </a:lvl4pPr>
      <a:lvl5pPr marL="990130" indent="0" algn="l" defTabSz="972616" rtl="0" eaLnBrk="1" fontAlgn="base" hangingPunct="1">
        <a:spcBef>
          <a:spcPct val="20000"/>
        </a:spcBef>
        <a:spcAft>
          <a:spcPct val="0"/>
        </a:spcAft>
        <a:buClr>
          <a:schemeClr val="tx1"/>
        </a:buClr>
        <a:tabLst>
          <a:tab pos="990130" algn="l"/>
        </a:tabLst>
        <a:defRPr kumimoji="1" sz="1200" baseline="0">
          <a:solidFill>
            <a:srgbClr val="464646"/>
          </a:solidFill>
          <a:latin typeface="メイリオ" pitchFamily="50" charset="-128"/>
          <a:ea typeface="メイリオ" pitchFamily="50" charset="-128"/>
          <a:cs typeface="メイリオ" pitchFamily="50" charset="-128"/>
        </a:defRPr>
      </a:lvl5pPr>
      <a:lvl6pPr marL="2322369"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6pPr>
      <a:lvl7pPr marL="265864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7pPr>
      <a:lvl8pPr marL="299491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8pPr>
      <a:lvl9pPr marL="3331181"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9pPr>
    </p:bodyStyle>
    <p:otherStyle>
      <a:defPPr>
        <a:defRPr lang="ja-JP"/>
      </a:defPPr>
      <a:lvl1pPr marL="0" algn="l" defTabSz="672541" rtl="0" eaLnBrk="1" latinLnBrk="0" hangingPunct="1">
        <a:defRPr kumimoji="1" sz="1300" kern="1200">
          <a:solidFill>
            <a:schemeClr val="tx1"/>
          </a:solidFill>
          <a:latin typeface="+mn-lt"/>
          <a:ea typeface="+mn-ea"/>
          <a:cs typeface="+mn-cs"/>
        </a:defRPr>
      </a:lvl1pPr>
      <a:lvl2pPr marL="336271" algn="l" defTabSz="672541" rtl="0" eaLnBrk="1" latinLnBrk="0" hangingPunct="1">
        <a:defRPr kumimoji="1" sz="1300" kern="1200">
          <a:solidFill>
            <a:schemeClr val="tx1"/>
          </a:solidFill>
          <a:latin typeface="+mn-lt"/>
          <a:ea typeface="+mn-ea"/>
          <a:cs typeface="+mn-cs"/>
        </a:defRPr>
      </a:lvl2pPr>
      <a:lvl3pPr marL="672541" algn="l" defTabSz="672541" rtl="0" eaLnBrk="1" latinLnBrk="0" hangingPunct="1">
        <a:defRPr kumimoji="1" sz="1300" kern="1200">
          <a:solidFill>
            <a:schemeClr val="tx1"/>
          </a:solidFill>
          <a:latin typeface="+mn-lt"/>
          <a:ea typeface="+mn-ea"/>
          <a:cs typeface="+mn-cs"/>
        </a:defRPr>
      </a:lvl3pPr>
      <a:lvl4pPr marL="1008812" algn="l" defTabSz="672541" rtl="0" eaLnBrk="1" latinLnBrk="0" hangingPunct="1">
        <a:defRPr kumimoji="1" sz="1300" kern="1200">
          <a:solidFill>
            <a:schemeClr val="tx1"/>
          </a:solidFill>
          <a:latin typeface="+mn-lt"/>
          <a:ea typeface="+mn-ea"/>
          <a:cs typeface="+mn-cs"/>
        </a:defRPr>
      </a:lvl4pPr>
      <a:lvl5pPr marL="1345082" algn="l" defTabSz="672541" rtl="0" eaLnBrk="1" latinLnBrk="0" hangingPunct="1">
        <a:defRPr kumimoji="1" sz="1300" kern="1200">
          <a:solidFill>
            <a:schemeClr val="tx1"/>
          </a:solidFill>
          <a:latin typeface="+mn-lt"/>
          <a:ea typeface="+mn-ea"/>
          <a:cs typeface="+mn-cs"/>
        </a:defRPr>
      </a:lvl5pPr>
      <a:lvl6pPr marL="1681353" algn="l" defTabSz="672541" rtl="0" eaLnBrk="1" latinLnBrk="0" hangingPunct="1">
        <a:defRPr kumimoji="1" sz="1300" kern="1200">
          <a:solidFill>
            <a:schemeClr val="tx1"/>
          </a:solidFill>
          <a:latin typeface="+mn-lt"/>
          <a:ea typeface="+mn-ea"/>
          <a:cs typeface="+mn-cs"/>
        </a:defRPr>
      </a:lvl6pPr>
      <a:lvl7pPr marL="2017624" algn="l" defTabSz="672541" rtl="0" eaLnBrk="1" latinLnBrk="0" hangingPunct="1">
        <a:defRPr kumimoji="1" sz="1300" kern="1200">
          <a:solidFill>
            <a:schemeClr val="tx1"/>
          </a:solidFill>
          <a:latin typeface="+mn-lt"/>
          <a:ea typeface="+mn-ea"/>
          <a:cs typeface="+mn-cs"/>
        </a:defRPr>
      </a:lvl7pPr>
      <a:lvl8pPr marL="2353894" algn="l" defTabSz="672541" rtl="0" eaLnBrk="1" latinLnBrk="0" hangingPunct="1">
        <a:defRPr kumimoji="1" sz="1300" kern="1200">
          <a:solidFill>
            <a:schemeClr val="tx1"/>
          </a:solidFill>
          <a:latin typeface="+mn-lt"/>
          <a:ea typeface="+mn-ea"/>
          <a:cs typeface="+mn-cs"/>
        </a:defRPr>
      </a:lvl8pPr>
      <a:lvl9pPr marL="2690165" algn="l" defTabSz="672541" rtl="0" eaLnBrk="1" latinLnBrk="0" hangingPunct="1">
        <a:defRPr kumimoji="1" sz="1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28463" y="495722"/>
            <a:ext cx="9134339" cy="581715"/>
          </a:xfrm>
        </p:spPr>
        <p:txBody>
          <a:bodyPr>
            <a:normAutofit/>
          </a:bodyPr>
          <a:lstStyle/>
          <a:p>
            <a:r>
              <a:rPr lang="ja-JP" altLang="en-US" sz="2400" dirty="0" smtClean="0">
                <a:solidFill>
                  <a:schemeClr val="bg2"/>
                </a:solidFill>
              </a:rPr>
              <a:t>地方</a:t>
            </a:r>
            <a:r>
              <a:rPr lang="ja-JP" altLang="en-US" sz="2400" dirty="0">
                <a:solidFill>
                  <a:schemeClr val="bg2"/>
                </a:solidFill>
              </a:rPr>
              <a:t>に</a:t>
            </a:r>
            <a:r>
              <a:rPr lang="ja-JP" altLang="en-US" sz="2400" dirty="0" smtClean="0">
                <a:solidFill>
                  <a:schemeClr val="bg2"/>
                </a:solidFill>
              </a:rPr>
              <a:t>おけるデータ活用人材の育成に</a:t>
            </a:r>
            <a:r>
              <a:rPr lang="ja-JP" altLang="en-US" sz="2400" dirty="0" smtClean="0">
                <a:solidFill>
                  <a:schemeClr val="bg2"/>
                </a:solidFill>
              </a:rPr>
              <a:t>ついて</a:t>
            </a:r>
            <a:endParaRPr kumimoji="1" lang="ja-JP" altLang="en-US" sz="2400" dirty="0">
              <a:solidFill>
                <a:schemeClr val="bg2"/>
              </a:solidFill>
            </a:endParaRPr>
          </a:p>
        </p:txBody>
      </p:sp>
      <p:sp>
        <p:nvSpPr>
          <p:cNvPr id="3" name="コンテンツ プレースホルダー 2"/>
          <p:cNvSpPr>
            <a:spLocks noGrp="1"/>
          </p:cNvSpPr>
          <p:nvPr>
            <p:ph idx="1"/>
          </p:nvPr>
        </p:nvSpPr>
        <p:spPr>
          <a:xfrm>
            <a:off x="351414" y="1041193"/>
            <a:ext cx="9146415" cy="5556159"/>
          </a:xfrm>
        </p:spPr>
        <p:txBody>
          <a:bodyPr>
            <a:normAutofit/>
          </a:bodyPr>
          <a:lstStyle/>
          <a:p>
            <a:r>
              <a:rPr lang="ja-JP" altLang="en-US" dirty="0" smtClean="0">
                <a:solidFill>
                  <a:schemeClr val="bg2"/>
                </a:solidFill>
              </a:rPr>
              <a:t>３段階で検討</a:t>
            </a:r>
            <a:endParaRPr lang="en-US" altLang="ja-JP" dirty="0" smtClean="0">
              <a:solidFill>
                <a:schemeClr val="bg2"/>
              </a:solidFill>
            </a:endParaRPr>
          </a:p>
          <a:p>
            <a:pPr lvl="2"/>
            <a:r>
              <a:rPr lang="ja-JP" altLang="en-US" dirty="0" smtClean="0">
                <a:solidFill>
                  <a:schemeClr val="bg2"/>
                </a:solidFill>
              </a:rPr>
              <a:t>地方自治体のデータ</a:t>
            </a:r>
            <a:r>
              <a:rPr lang="ja-JP" altLang="en-US" dirty="0">
                <a:solidFill>
                  <a:schemeClr val="bg2"/>
                </a:solidFill>
              </a:rPr>
              <a:t>活用事例</a:t>
            </a:r>
            <a:r>
              <a:rPr lang="ja-JP" altLang="en-US" dirty="0" smtClean="0">
                <a:solidFill>
                  <a:schemeClr val="bg2"/>
                </a:solidFill>
              </a:rPr>
              <a:t>の調査</a:t>
            </a:r>
            <a:endParaRPr lang="en-US" altLang="ja-JP" dirty="0" smtClean="0">
              <a:solidFill>
                <a:schemeClr val="bg2"/>
              </a:solidFill>
            </a:endParaRPr>
          </a:p>
          <a:p>
            <a:pPr lvl="2"/>
            <a:r>
              <a:rPr lang="ja-JP" altLang="en-US" dirty="0" smtClean="0">
                <a:solidFill>
                  <a:schemeClr val="bg2"/>
                </a:solidFill>
              </a:rPr>
              <a:t>地域経済活性化・地域課題解決プロジェクト</a:t>
            </a:r>
            <a:endParaRPr lang="en-US" altLang="ja-JP" dirty="0" smtClean="0">
              <a:solidFill>
                <a:schemeClr val="bg2"/>
              </a:solidFill>
            </a:endParaRPr>
          </a:p>
          <a:p>
            <a:pPr lvl="2"/>
            <a:r>
              <a:rPr lang="ja-JP" altLang="en-US" dirty="0" smtClean="0">
                <a:solidFill>
                  <a:schemeClr val="bg2"/>
                </a:solidFill>
              </a:rPr>
              <a:t>地方自治体職員向け</a:t>
            </a:r>
            <a:r>
              <a:rPr lang="ja-JP" altLang="en-US" dirty="0">
                <a:solidFill>
                  <a:schemeClr val="bg2"/>
                </a:solidFill>
              </a:rPr>
              <a:t>研修</a:t>
            </a:r>
            <a:endParaRPr lang="en-US" altLang="ja-JP" dirty="0" smtClean="0">
              <a:solidFill>
                <a:schemeClr val="bg2"/>
              </a:solidFill>
            </a:endParaRPr>
          </a:p>
          <a:p>
            <a:pPr marL="0" indent="0">
              <a:buNone/>
            </a:pPr>
            <a:r>
              <a:rPr lang="ja-JP" altLang="en-US" dirty="0" smtClean="0">
                <a:solidFill>
                  <a:schemeClr val="bg2"/>
                </a:solidFill>
              </a:rPr>
              <a:t>（１）地方自治体のデータ活用事例の調査</a:t>
            </a:r>
            <a:endParaRPr lang="en-US" altLang="ja-JP" dirty="0" smtClean="0">
              <a:solidFill>
                <a:schemeClr val="bg2"/>
              </a:solidFill>
            </a:endParaRPr>
          </a:p>
          <a:p>
            <a:pPr lvl="2"/>
            <a:r>
              <a:rPr lang="ja-JP" altLang="en-US" dirty="0" smtClean="0">
                <a:solidFill>
                  <a:schemeClr val="bg2"/>
                </a:solidFill>
              </a:rPr>
              <a:t>地方自治体</a:t>
            </a:r>
            <a:r>
              <a:rPr lang="ja-JP" altLang="en-US" dirty="0">
                <a:solidFill>
                  <a:schemeClr val="bg2"/>
                </a:solidFill>
              </a:rPr>
              <a:t>において</a:t>
            </a:r>
            <a:r>
              <a:rPr lang="ja-JP" altLang="en-US" dirty="0" smtClean="0">
                <a:solidFill>
                  <a:schemeClr val="bg2"/>
                </a:solidFill>
              </a:rPr>
              <a:t>政策立案等にデータ分析を</a:t>
            </a:r>
            <a:r>
              <a:rPr lang="ja-JP" altLang="en-US" dirty="0">
                <a:solidFill>
                  <a:schemeClr val="bg2"/>
                </a:solidFill>
              </a:rPr>
              <a:t>活用</a:t>
            </a:r>
            <a:r>
              <a:rPr lang="ja-JP" altLang="en-US" dirty="0" smtClean="0">
                <a:solidFill>
                  <a:schemeClr val="bg2"/>
                </a:solidFill>
              </a:rPr>
              <a:t>している事例を調査</a:t>
            </a:r>
            <a:endParaRPr lang="en-US" altLang="ja-JP" dirty="0" smtClean="0">
              <a:solidFill>
                <a:schemeClr val="bg2"/>
              </a:solidFill>
            </a:endParaRPr>
          </a:p>
          <a:p>
            <a:pPr lvl="2"/>
            <a:r>
              <a:rPr lang="ja-JP" altLang="en-US" dirty="0" smtClean="0">
                <a:solidFill>
                  <a:schemeClr val="bg2"/>
                </a:solidFill>
              </a:rPr>
              <a:t>結果を整理し、自治体会員間で共有（自治体を一同に集めた</a:t>
            </a:r>
            <a:r>
              <a:rPr lang="ja-JP" altLang="en-US" dirty="0">
                <a:solidFill>
                  <a:schemeClr val="bg2"/>
                </a:solidFill>
              </a:rPr>
              <a:t>シンポジウム</a:t>
            </a:r>
            <a:r>
              <a:rPr lang="ja-JP" altLang="en-US" dirty="0" smtClean="0">
                <a:solidFill>
                  <a:schemeClr val="bg2"/>
                </a:solidFill>
              </a:rPr>
              <a:t>等での発表も検討）</a:t>
            </a:r>
            <a:endParaRPr lang="en-US" altLang="ja-JP" dirty="0" smtClean="0">
              <a:solidFill>
                <a:schemeClr val="bg2"/>
              </a:solidFill>
            </a:endParaRPr>
          </a:p>
          <a:p>
            <a:pPr lvl="2"/>
            <a:r>
              <a:rPr lang="ja-JP" altLang="en-US" dirty="0" smtClean="0">
                <a:solidFill>
                  <a:schemeClr val="bg2"/>
                </a:solidFill>
              </a:rPr>
              <a:t>結果をある程度一般化</a:t>
            </a:r>
            <a:r>
              <a:rPr lang="ja-JP" altLang="en-US" dirty="0">
                <a:solidFill>
                  <a:schemeClr val="bg2"/>
                </a:solidFill>
              </a:rPr>
              <a:t>でき</a:t>
            </a:r>
            <a:r>
              <a:rPr lang="ja-JP" altLang="en-US" dirty="0" smtClean="0">
                <a:solidFill>
                  <a:schemeClr val="bg2"/>
                </a:solidFill>
              </a:rPr>
              <a:t>れば、オープンデータ活用の知見としても展開</a:t>
            </a:r>
            <a:endParaRPr lang="en-US" altLang="ja-JP" dirty="0" smtClean="0">
              <a:solidFill>
                <a:schemeClr val="bg2"/>
              </a:solidFill>
            </a:endParaRPr>
          </a:p>
          <a:p>
            <a:pPr marL="0" indent="0">
              <a:buNone/>
            </a:pPr>
            <a:r>
              <a:rPr lang="ja-JP" altLang="en-US" dirty="0" smtClean="0">
                <a:solidFill>
                  <a:schemeClr val="bg2"/>
                </a:solidFill>
              </a:rPr>
              <a:t>（２）地域</a:t>
            </a:r>
            <a:r>
              <a:rPr lang="ja-JP" altLang="en-US" dirty="0">
                <a:solidFill>
                  <a:schemeClr val="bg2"/>
                </a:solidFill>
              </a:rPr>
              <a:t>経済活性化・地域課題解決プロジェクト</a:t>
            </a:r>
          </a:p>
          <a:p>
            <a:pPr lvl="2"/>
            <a:r>
              <a:rPr lang="ja-JP" altLang="en-US" dirty="0" smtClean="0">
                <a:solidFill>
                  <a:schemeClr val="bg2"/>
                </a:solidFill>
              </a:rPr>
              <a:t>地域経済の活性化・地域課題解決のためにデータを活用する有効性が認識されつつあるが、地方自治体や地場産業団体等においては専門的知識を有する人材のリソース不足が指摘されている。</a:t>
            </a:r>
            <a:endParaRPr lang="en-US" altLang="ja-JP" dirty="0" smtClean="0">
              <a:solidFill>
                <a:schemeClr val="bg2"/>
              </a:solidFill>
            </a:endParaRPr>
          </a:p>
          <a:p>
            <a:pPr lvl="2"/>
            <a:r>
              <a:rPr lang="ja-JP" altLang="en-US" dirty="0" smtClean="0">
                <a:solidFill>
                  <a:schemeClr val="bg2"/>
                </a:solidFill>
              </a:rPr>
              <a:t>地方自治体や地場産業団体等が</a:t>
            </a:r>
            <a:r>
              <a:rPr lang="ja-JP" altLang="en-US" dirty="0">
                <a:solidFill>
                  <a:schemeClr val="bg2"/>
                </a:solidFill>
              </a:rPr>
              <a:t>抱えるデータ活用のニーズを精査し、小規模なプロジェクトを</a:t>
            </a:r>
            <a:r>
              <a:rPr lang="ja-JP" altLang="en-US" dirty="0" smtClean="0">
                <a:solidFill>
                  <a:schemeClr val="bg2"/>
                </a:solidFill>
              </a:rPr>
              <a:t>立ち上げることにより、人的リソースを支援。</a:t>
            </a:r>
            <a:endParaRPr lang="en-US" altLang="ja-JP" dirty="0" smtClean="0">
              <a:solidFill>
                <a:schemeClr val="bg2"/>
              </a:solidFill>
            </a:endParaRPr>
          </a:p>
          <a:p>
            <a:pPr lvl="2"/>
            <a:r>
              <a:rPr lang="ja-JP" altLang="en-US" dirty="0">
                <a:solidFill>
                  <a:schemeClr val="bg2"/>
                </a:solidFill>
              </a:rPr>
              <a:t>プロジェクト実施</a:t>
            </a:r>
            <a:r>
              <a:rPr lang="ja-JP" altLang="en-US" dirty="0" smtClean="0">
                <a:solidFill>
                  <a:schemeClr val="bg2"/>
                </a:solidFill>
              </a:rPr>
              <a:t>担当社（社員に限らない）が</a:t>
            </a:r>
            <a:r>
              <a:rPr lang="ja-JP" altLang="en-US" dirty="0">
                <a:solidFill>
                  <a:schemeClr val="bg2"/>
                </a:solidFill>
              </a:rPr>
              <a:t>地域経済の活性化・地域課題の解決に資するデータ活用環境を整備。</a:t>
            </a:r>
          </a:p>
          <a:p>
            <a:pPr lvl="2"/>
            <a:r>
              <a:rPr lang="ja-JP" altLang="en-US" dirty="0">
                <a:solidFill>
                  <a:schemeClr val="bg2"/>
                </a:solidFill>
              </a:rPr>
              <a:t>一定の間、整備したデータ活用環境の運用をサポートし、現場の社員・職員で保守ができるような体制を構築</a:t>
            </a:r>
            <a:r>
              <a:rPr lang="ja-JP" altLang="en-US" dirty="0" smtClean="0">
                <a:solidFill>
                  <a:schemeClr val="bg2"/>
                </a:solidFill>
              </a:rPr>
              <a:t>。</a:t>
            </a:r>
            <a:endParaRPr kumimoji="1" lang="en-US" altLang="ja-JP" dirty="0" smtClean="0">
              <a:solidFill>
                <a:schemeClr val="bg2"/>
              </a:solidFill>
            </a:endParaRPr>
          </a:p>
          <a:p>
            <a:pPr lvl="2"/>
            <a:r>
              <a:rPr kumimoji="1" lang="ja-JP" altLang="en-US" dirty="0" smtClean="0">
                <a:solidFill>
                  <a:schemeClr val="bg2"/>
                </a:solidFill>
              </a:rPr>
              <a:t>結果を整理し、自治体会員間、</a:t>
            </a:r>
            <a:r>
              <a:rPr lang="ja-JP" altLang="en-US" dirty="0">
                <a:solidFill>
                  <a:schemeClr val="bg2"/>
                </a:solidFill>
              </a:rPr>
              <a:t>又は</a:t>
            </a:r>
            <a:r>
              <a:rPr kumimoji="1" lang="ja-JP" altLang="en-US" dirty="0" smtClean="0">
                <a:solidFill>
                  <a:schemeClr val="bg2"/>
                </a:solidFill>
              </a:rPr>
              <a:t>一般向けに共有（上記、</a:t>
            </a:r>
            <a:r>
              <a:rPr lang="ja-JP" altLang="en-US" dirty="0" smtClean="0">
                <a:solidFill>
                  <a:schemeClr val="bg2"/>
                </a:solidFill>
              </a:rPr>
              <a:t>自治体合同会議</a:t>
            </a:r>
            <a:r>
              <a:rPr lang="ja-JP" altLang="en-US" dirty="0">
                <a:solidFill>
                  <a:schemeClr val="bg2"/>
                </a:solidFill>
              </a:rPr>
              <a:t>での発表も検討</a:t>
            </a:r>
            <a:r>
              <a:rPr kumimoji="1" lang="ja-JP" altLang="en-US" dirty="0" smtClean="0">
                <a:solidFill>
                  <a:schemeClr val="bg2"/>
                </a:solidFill>
              </a:rPr>
              <a:t>）</a:t>
            </a:r>
            <a:endParaRPr kumimoji="1" lang="en-US" altLang="ja-JP" dirty="0" smtClean="0">
              <a:solidFill>
                <a:schemeClr val="bg2"/>
              </a:solidFill>
            </a:endParaRPr>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1</a:t>
            </a:fld>
            <a:endParaRPr lang="en-US" altLang="ja-JP"/>
          </a:p>
        </p:txBody>
      </p:sp>
      <p:sp>
        <p:nvSpPr>
          <p:cNvPr id="5" name="テキスト ボックス 4"/>
          <p:cNvSpPr txBox="1"/>
          <p:nvPr/>
        </p:nvSpPr>
        <p:spPr>
          <a:xfrm>
            <a:off x="9087797" y="260648"/>
            <a:ext cx="803425" cy="369332"/>
          </a:xfrm>
          <a:prstGeom prst="rect">
            <a:avLst/>
          </a:prstGeom>
          <a:noFill/>
          <a:ln>
            <a:solidFill>
              <a:schemeClr val="bg2"/>
            </a:solidFill>
          </a:ln>
        </p:spPr>
        <p:txBody>
          <a:bodyPr wrap="none" rtlCol="0">
            <a:spAutoFit/>
          </a:bodyPr>
          <a:lstStyle/>
          <a:p>
            <a:pPr algn="l"/>
            <a:r>
              <a:rPr kumimoji="1" lang="ja-JP" altLang="en-US" dirty="0" smtClean="0">
                <a:solidFill>
                  <a:schemeClr val="bg2"/>
                </a:solidFill>
                <a:latin typeface="ヒラギノ角ゴ ProN W6"/>
                <a:ea typeface="ヒラギノ角ゴ ProN W6"/>
                <a:cs typeface="ヒラギノ角ゴ ProN W6"/>
              </a:rPr>
              <a:t>資料</a:t>
            </a:r>
            <a:r>
              <a:rPr kumimoji="1" lang="ja-JP" altLang="en-US" dirty="0">
                <a:solidFill>
                  <a:schemeClr val="bg2"/>
                </a:solidFill>
                <a:latin typeface="ヒラギノ角ゴ ProN W6"/>
                <a:ea typeface="ヒラギノ角ゴ ProN W6"/>
                <a:cs typeface="ヒラギノ角ゴ ProN W6"/>
              </a:rPr>
              <a:t>２</a:t>
            </a:r>
            <a:endParaRPr kumimoji="1" lang="ja-JP" altLang="en-US" dirty="0" smtClean="0">
              <a:solidFill>
                <a:schemeClr val="bg2"/>
              </a:solidFill>
              <a:latin typeface="ヒラギノ角ゴ ProN W6"/>
              <a:ea typeface="ヒラギノ角ゴ ProN W6"/>
              <a:cs typeface="ヒラギノ角ゴ ProN W6"/>
            </a:endParaRPr>
          </a:p>
        </p:txBody>
      </p:sp>
      <p:sp>
        <p:nvSpPr>
          <p:cNvPr id="6" name="タイトル 1"/>
          <p:cNvSpPr txBox="1">
            <a:spLocks/>
          </p:cNvSpPr>
          <p:nvPr/>
        </p:nvSpPr>
        <p:spPr bwMode="auto">
          <a:xfrm>
            <a:off x="128463" y="170701"/>
            <a:ext cx="9134339" cy="581715"/>
          </a:xfrm>
          <a:prstGeom prst="rect">
            <a:avLst/>
          </a:prstGeom>
          <a:noFill/>
          <a:ln w="9525">
            <a:noFill/>
            <a:miter lim="800000"/>
            <a:headEnd/>
            <a:tailEnd/>
          </a:ln>
        </p:spPr>
        <p:txBody>
          <a:bodyPr vert="horz" wrap="square" lIns="0" tIns="0" rIns="0" bIns="0" numCol="1" anchor="ctr" anchorCtr="0" compatLnSpc="1">
            <a:prstTxWarp prst="textNoShape">
              <a:avLst/>
            </a:prstTxWarp>
            <a:normAutofit fontScale="97500"/>
          </a:bodyPr>
          <a:lstStyle>
            <a:lvl1pPr algn="l" defTabSz="972616" rtl="0" eaLnBrk="1" fontAlgn="base" hangingPunct="1">
              <a:spcBef>
                <a:spcPct val="0"/>
              </a:spcBef>
              <a:spcAft>
                <a:spcPct val="0"/>
              </a:spcAft>
              <a:defRPr kumimoji="1" sz="2600" b="1" baseline="0">
                <a:solidFill>
                  <a:schemeClr val="bg2">
                    <a:lumMod val="75000"/>
                    <a:lumOff val="25000"/>
                  </a:schemeClr>
                </a:solidFill>
                <a:latin typeface="Calibri" pitchFamily="34" charset="0"/>
                <a:ea typeface="メイリオ" panose="020B0604030504040204" pitchFamily="50" charset="-128"/>
                <a:cs typeface="+mj-cs"/>
              </a:defRPr>
            </a:lvl1pPr>
            <a:lvl2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2pPr>
            <a:lvl3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3pPr>
            <a:lvl4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4pPr>
            <a:lvl5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5pPr>
            <a:lvl6pPr marL="33627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6pPr>
            <a:lvl7pPr marL="67254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7pPr>
            <a:lvl8pPr marL="100881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8pPr>
            <a:lvl9pPr marL="134508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9pPr>
          </a:lstStyle>
          <a:p>
            <a:pPr latinLnBrk="0"/>
            <a:r>
              <a:rPr lang="ja-JP" altLang="en-US" sz="1400" kern="0" dirty="0" smtClean="0"/>
              <a:t>データサイエンティスト資格検討分科会報告</a:t>
            </a:r>
            <a:endParaRPr lang="ja-JP" altLang="en-US" sz="1400" kern="0" dirty="0"/>
          </a:p>
        </p:txBody>
      </p:sp>
    </p:spTree>
    <p:extLst>
      <p:ext uri="{BB962C8B-B14F-4D97-AF65-F5344CB8AC3E}">
        <p14:creationId xmlns:p14="http://schemas.microsoft.com/office/powerpoint/2010/main" val="406780090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39141" y="476672"/>
            <a:ext cx="9134339" cy="581715"/>
          </a:xfrm>
        </p:spPr>
        <p:txBody>
          <a:bodyPr>
            <a:normAutofit/>
          </a:bodyPr>
          <a:lstStyle/>
          <a:p>
            <a:r>
              <a:rPr lang="ja-JP" altLang="en-US" sz="2400" dirty="0">
                <a:solidFill>
                  <a:schemeClr val="bg2"/>
                </a:solidFill>
              </a:rPr>
              <a:t>地方におけるデータ活用人材の育成に</a:t>
            </a:r>
            <a:r>
              <a:rPr lang="ja-JP" altLang="en-US" sz="2400" dirty="0" smtClean="0">
                <a:solidFill>
                  <a:schemeClr val="bg2"/>
                </a:solidFill>
              </a:rPr>
              <a:t>ついて</a:t>
            </a:r>
            <a:endParaRPr kumimoji="1" lang="ja-JP" altLang="en-US" sz="2400" dirty="0">
              <a:solidFill>
                <a:schemeClr val="bg2"/>
              </a:solidFill>
            </a:endParaRPr>
          </a:p>
        </p:txBody>
      </p:sp>
      <p:sp>
        <p:nvSpPr>
          <p:cNvPr id="3" name="コンテンツ プレースホルダー 2"/>
          <p:cNvSpPr>
            <a:spLocks noGrp="1"/>
          </p:cNvSpPr>
          <p:nvPr>
            <p:ph idx="1"/>
          </p:nvPr>
        </p:nvSpPr>
        <p:spPr/>
        <p:txBody>
          <a:bodyPr/>
          <a:lstStyle/>
          <a:p>
            <a:pPr marL="0" indent="0">
              <a:buNone/>
            </a:pPr>
            <a:r>
              <a:rPr lang="ja-JP" altLang="en-US" dirty="0" smtClean="0"/>
              <a:t>（３）</a:t>
            </a:r>
            <a:r>
              <a:rPr lang="ja-JP" altLang="en-US" dirty="0" smtClean="0">
                <a:solidFill>
                  <a:schemeClr val="bg2"/>
                </a:solidFill>
              </a:rPr>
              <a:t>地方自治体職員向け</a:t>
            </a:r>
            <a:r>
              <a:rPr lang="ja-JP" altLang="en-US" dirty="0" smtClean="0"/>
              <a:t>研修</a:t>
            </a:r>
            <a:r>
              <a:rPr lang="en-US" altLang="ja-JP" dirty="0" smtClean="0"/>
              <a:t>(</a:t>
            </a:r>
            <a:r>
              <a:rPr lang="ja-JP" altLang="en-US" dirty="0" smtClean="0"/>
              <a:t>職員レベルのスキルアップ</a:t>
            </a:r>
            <a:r>
              <a:rPr lang="en-US" altLang="ja-JP" dirty="0" smtClean="0"/>
              <a:t>)</a:t>
            </a:r>
          </a:p>
          <a:p>
            <a:pPr lvl="2"/>
            <a:r>
              <a:rPr lang="ja-JP" altLang="en-US" dirty="0"/>
              <a:t>データ活用</a:t>
            </a:r>
            <a:r>
              <a:rPr lang="ja-JP" altLang="en-US" dirty="0" smtClean="0"/>
              <a:t>の一般座学（基本知識収得）</a:t>
            </a:r>
            <a:endParaRPr lang="en-US" altLang="ja-JP" dirty="0" smtClean="0"/>
          </a:p>
          <a:p>
            <a:pPr lvl="2"/>
            <a:r>
              <a:rPr lang="ja-JP" altLang="en-US" dirty="0" smtClean="0"/>
              <a:t>上記の</a:t>
            </a:r>
            <a:r>
              <a:rPr lang="en-US" altLang="ja-JP" dirty="0" smtClean="0"/>
              <a:t>2</a:t>
            </a:r>
            <a:r>
              <a:rPr lang="ja-JP" altLang="en-US" dirty="0" smtClean="0"/>
              <a:t>策で得られた知見</a:t>
            </a:r>
            <a:endParaRPr lang="en-US" altLang="ja-JP" dirty="0" smtClean="0"/>
          </a:p>
          <a:p>
            <a:pPr lvl="2"/>
            <a:r>
              <a:rPr lang="ja-JP" altLang="en-US" dirty="0" smtClean="0"/>
              <a:t>事例等の紹介（データ活用の効果を活かす動機付け）</a:t>
            </a:r>
            <a:endParaRPr lang="en-US" altLang="ja-JP" dirty="0" smtClean="0"/>
          </a:p>
          <a:p>
            <a:pPr lvl="2"/>
            <a:r>
              <a:rPr lang="ja-JP" altLang="en-US" dirty="0" smtClean="0"/>
              <a:t>オープンデータ提供・利用のための知識の紹介（ガイドの入門編的紹介）</a:t>
            </a:r>
            <a:endParaRPr lang="en-US" altLang="ja-JP" dirty="0" smtClean="0"/>
          </a:p>
          <a:p>
            <a:pPr lvl="2"/>
            <a:r>
              <a:rPr kumimoji="1" lang="ja-JP" altLang="en-US" dirty="0"/>
              <a:t>データ</a:t>
            </a:r>
            <a:r>
              <a:rPr kumimoji="1" lang="ja-JP" altLang="en-US" dirty="0" smtClean="0"/>
              <a:t>分析・活用ルールの紹介（社員提供のツールなどがあれば）</a:t>
            </a:r>
            <a:endParaRPr kumimoji="1" lang="en-US" altLang="ja-JP" dirty="0" smtClean="0"/>
          </a:p>
          <a:p>
            <a:pPr lvl="1"/>
            <a:r>
              <a:rPr lang="ja-JP" altLang="en-US" dirty="0"/>
              <a:t>これら</a:t>
            </a:r>
            <a:r>
              <a:rPr lang="ja-JP" altLang="en-US" dirty="0" smtClean="0"/>
              <a:t>の内容をカリキュラム化して、自治体向け研修として実施（別途検討の自治体向け研修策に含める案、</a:t>
            </a:r>
            <a:r>
              <a:rPr lang="en-US" altLang="ja-JP" dirty="0" smtClean="0"/>
              <a:t>CIO</a:t>
            </a:r>
            <a:r>
              <a:rPr lang="ja-JP" altLang="en-US" dirty="0" smtClean="0"/>
              <a:t>研修に含める案、</a:t>
            </a:r>
            <a:r>
              <a:rPr lang="en-US" altLang="ja-JP" dirty="0" smtClean="0"/>
              <a:t>VLED</a:t>
            </a:r>
            <a:r>
              <a:rPr lang="ja-JP" altLang="en-US" dirty="0" smtClean="0"/>
              <a:t>として</a:t>
            </a:r>
            <a:r>
              <a:rPr lang="en-US" altLang="ja-JP" dirty="0" err="1" smtClean="0"/>
              <a:t>gacco</a:t>
            </a:r>
            <a:r>
              <a:rPr lang="ja-JP" altLang="en-US" dirty="0" smtClean="0"/>
              <a:t>などの授業の形で提供</a:t>
            </a:r>
            <a:r>
              <a:rPr lang="ja-JP" altLang="en-US" dirty="0"/>
              <a:t>する案</a:t>
            </a:r>
            <a:r>
              <a:rPr lang="ja-JP" altLang="en-US" dirty="0" smtClean="0"/>
              <a:t>などを検討）</a:t>
            </a:r>
            <a:endParaRPr lang="en-US" altLang="ja-JP" dirty="0"/>
          </a:p>
          <a:p>
            <a:pPr marL="355600" lvl="1" indent="0">
              <a:buNone/>
            </a:pPr>
            <a:endParaRPr lang="en-US" altLang="ja-JP" dirty="0" smtClean="0"/>
          </a:p>
          <a:p>
            <a:pPr marL="0" lvl="1">
              <a:spcBef>
                <a:spcPts val="0"/>
              </a:spcBef>
              <a:buClr>
                <a:schemeClr val="accent2">
                  <a:lumMod val="75000"/>
                </a:schemeClr>
              </a:buClr>
              <a:buSzPct val="100000"/>
              <a:buFont typeface="Wingdings" panose="05000000000000000000" pitchFamily="2" charset="2"/>
              <a:buChar char="n"/>
            </a:pPr>
            <a:r>
              <a:rPr lang="ja-JP" altLang="en-US" sz="2400" dirty="0" smtClean="0"/>
              <a:t>分科会に</a:t>
            </a:r>
            <a:r>
              <a:rPr lang="ja-JP" altLang="en-US" sz="2400" dirty="0"/>
              <a:t>ついて</a:t>
            </a:r>
            <a:endParaRPr kumimoji="1" lang="en-US" altLang="ja-JP" sz="2400" dirty="0" smtClean="0"/>
          </a:p>
          <a:p>
            <a:pPr marL="540000">
              <a:buFont typeface="Wingdings" panose="05000000000000000000" pitchFamily="2" charset="2"/>
              <a:buChar char="Ø"/>
            </a:pPr>
            <a:r>
              <a:rPr kumimoji="1" lang="ja-JP" altLang="en-US" sz="1600" dirty="0" smtClean="0"/>
              <a:t>「データサイエンティスト資格検討</a:t>
            </a:r>
            <a:r>
              <a:rPr lang="ja-JP" altLang="en-US" sz="1600" dirty="0"/>
              <a:t>分科会」</a:t>
            </a:r>
            <a:r>
              <a:rPr lang="ja-JP" altLang="en-US" sz="1600" dirty="0" smtClean="0"/>
              <a:t>は「データサイエンティスト人材育成検討</a:t>
            </a:r>
            <a:r>
              <a:rPr lang="ja-JP" altLang="en-US" sz="1600" dirty="0"/>
              <a:t>分科会</a:t>
            </a:r>
            <a:r>
              <a:rPr kumimoji="1" lang="ja-JP" altLang="en-US" sz="1600" dirty="0" smtClean="0"/>
              <a:t>」に名称変更した方が良いのではないか。</a:t>
            </a:r>
            <a:endParaRPr kumimoji="1" lang="ja-JP" altLang="en-US" sz="1600"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2</a:t>
            </a:fld>
            <a:endParaRPr lang="en-US" altLang="ja-JP"/>
          </a:p>
        </p:txBody>
      </p:sp>
    </p:spTree>
    <p:extLst>
      <p:ext uri="{BB962C8B-B14F-4D97-AF65-F5344CB8AC3E}">
        <p14:creationId xmlns:p14="http://schemas.microsoft.com/office/powerpoint/2010/main" val="101369468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56456" y="471021"/>
            <a:ext cx="9721080" cy="581715"/>
          </a:xfrm>
        </p:spPr>
        <p:txBody>
          <a:bodyPr>
            <a:noAutofit/>
          </a:bodyPr>
          <a:lstStyle/>
          <a:p>
            <a:r>
              <a:rPr lang="ja-JP" altLang="en-US" sz="2300" dirty="0">
                <a:latin typeface="Meiryo UI" panose="020B0604030504040204" pitchFamily="50" charset="-128"/>
                <a:ea typeface="Meiryo UI" panose="020B0604030504040204" pitchFamily="50" charset="-128"/>
                <a:cs typeface="Meiryo UI" panose="020B0604030504040204" pitchFamily="50" charset="-128"/>
              </a:rPr>
              <a:t>（補足）</a:t>
            </a:r>
            <a:r>
              <a:rPr lang="ja-JP" altLang="en-US" sz="23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地域経済活性化・地域課題解決</a:t>
            </a:r>
            <a:r>
              <a:rPr lang="ja-JP" altLang="en-US" sz="230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プロジェクト</a:t>
            </a:r>
            <a:r>
              <a:rPr lang="ja-JP" altLang="en-US" sz="2300" dirty="0">
                <a:latin typeface="Meiryo UI" panose="020B0604030504040204" pitchFamily="50" charset="-128"/>
                <a:ea typeface="Meiryo UI" panose="020B0604030504040204" pitchFamily="50" charset="-128"/>
                <a:cs typeface="Meiryo UI" panose="020B0604030504040204" pitchFamily="50" charset="-128"/>
              </a:rPr>
              <a:t>の</a:t>
            </a:r>
            <a:r>
              <a:rPr lang="ja-JP" altLang="en-US" sz="2300" dirty="0" smtClean="0">
                <a:latin typeface="Meiryo UI" panose="020B0604030504040204" pitchFamily="50" charset="-128"/>
                <a:ea typeface="Meiryo UI" panose="020B0604030504040204" pitchFamily="50" charset="-128"/>
                <a:cs typeface="Meiryo UI" panose="020B0604030504040204" pitchFamily="50" charset="-128"/>
              </a:rPr>
              <a:t>検討</a:t>
            </a:r>
            <a:r>
              <a:rPr lang="ja-JP" altLang="en-US" sz="2300" dirty="0">
                <a:latin typeface="Meiryo UI" panose="020B0604030504040204" pitchFamily="50" charset="-128"/>
                <a:ea typeface="Meiryo UI" panose="020B0604030504040204" pitchFamily="50" charset="-128"/>
                <a:cs typeface="Meiryo UI" panose="020B0604030504040204" pitchFamily="50" charset="-128"/>
              </a:rPr>
              <a:t>事項等（素案</a:t>
            </a:r>
            <a:r>
              <a:rPr lang="ja-JP" altLang="en-US" sz="2300" dirty="0" smtClean="0">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2300"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3</a:t>
            </a:fld>
            <a:endParaRPr lang="en-US" altLang="ja-JP"/>
          </a:p>
        </p:txBody>
      </p:sp>
      <p:sp>
        <p:nvSpPr>
          <p:cNvPr id="5" name="Rectangle 4"/>
          <p:cNvSpPr>
            <a:spLocks noChangeArrowheads="1"/>
          </p:cNvSpPr>
          <p:nvPr/>
        </p:nvSpPr>
        <p:spPr bwMode="auto">
          <a:xfrm>
            <a:off x="355374" y="1344192"/>
            <a:ext cx="9243146" cy="1652760"/>
          </a:xfrm>
          <a:prstGeom prst="rect">
            <a:avLst/>
          </a:prstGeom>
          <a:gradFill flip="none" rotWithShape="1">
            <a:gsLst>
              <a:gs pos="60000">
                <a:srgbClr val="F79646">
                  <a:lumMod val="20000"/>
                  <a:lumOff val="80000"/>
                </a:srgbClr>
              </a:gs>
              <a:gs pos="0">
                <a:srgbClr val="F79646">
                  <a:lumMod val="20000"/>
                  <a:lumOff val="80000"/>
                </a:srgbClr>
              </a:gs>
              <a:gs pos="34188">
                <a:srgbClr val="F79646">
                  <a:lumMod val="20000"/>
                  <a:lumOff val="80000"/>
                </a:srgbClr>
              </a:gs>
              <a:gs pos="48000">
                <a:srgbClr val="F79646">
                  <a:lumMod val="20000"/>
                  <a:lumOff val="80000"/>
                </a:srgbClr>
              </a:gs>
              <a:gs pos="100000">
                <a:srgbClr val="F79646">
                  <a:lumMod val="20000"/>
                  <a:lumOff val="80000"/>
                </a:srgbClr>
              </a:gs>
            </a:gsLst>
            <a:lin ang="2700000" scaled="1"/>
            <a:tileRect/>
          </a:gradFill>
          <a:ln w="6350">
            <a:solidFill>
              <a:srgbClr val="F79646">
                <a:lumMod val="60000"/>
                <a:lumOff val="40000"/>
              </a:srgbClr>
            </a:solidFill>
            <a:miter lim="800000"/>
            <a:headEnd/>
            <a:tailEnd/>
          </a:ln>
          <a:effectLst/>
          <a:scene3d>
            <a:camera prst="orthographicFront"/>
            <a:lightRig rig="threePt" dir="t"/>
          </a:scene3d>
          <a:sp3d>
            <a:bevelT/>
          </a:sp3d>
        </p:spPr>
        <p:txBody>
          <a:bodyPr wrap="square" anchor="t">
            <a:spAutoFit/>
          </a:bodyPr>
          <a:lstStyle/>
          <a:p>
            <a:pPr marL="180975" marR="0" lvl="0" indent="-180975" algn="l" defTabSz="914400" eaLnBrk="1" fontAlgn="auto" latinLnBrk="0" hangingPunct="1">
              <a:lnSpc>
                <a:spcPct val="120000"/>
              </a:lnSpc>
              <a:spcBef>
                <a:spcPts val="0"/>
              </a:spcBef>
              <a:spcAft>
                <a:spcPts val="600"/>
              </a:spcAft>
              <a:buClrTx/>
              <a:buSzPct val="120000"/>
              <a:buFontTx/>
              <a:buNone/>
              <a:tabLst/>
              <a:defRPr/>
            </a:pPr>
            <a:endParaRPr kumimoji="1" lang="en-US" altLang="ja-JP" sz="800" b="0" i="0" u="none" strike="noStrike" kern="0" cap="none" spc="0" normalizeH="0" baseline="0" noProof="0" dirty="0" smtClean="0">
              <a:ln w="1905"/>
              <a:solidFill>
                <a:prstClr val="black"/>
              </a:solidFill>
              <a:effectLst/>
              <a:uLnTx/>
              <a:uFillTx/>
              <a:latin typeface="HGP明朝E" pitchFamily="18" charset="-128"/>
              <a:ea typeface="HGP明朝E" pitchFamily="18" charset="-128"/>
            </a:endParaRPr>
          </a:p>
          <a:p>
            <a:pPr marL="285750" marR="0" lvl="0" indent="-285750" algn="l" defTabSz="914400" eaLnBrk="1" fontAlgn="auto" latinLnBrk="0" hangingPunct="1">
              <a:lnSpc>
                <a:spcPct val="120000"/>
              </a:lnSpc>
              <a:spcBef>
                <a:spcPts val="0"/>
              </a:spcBef>
              <a:spcAft>
                <a:spcPts val="600"/>
              </a:spcAft>
              <a:buClrTx/>
              <a:buSzPct val="120000"/>
              <a:buFont typeface="Wingdings" panose="05000000000000000000" pitchFamily="2" charset="2"/>
              <a:buChar char="l"/>
              <a:tabLst/>
              <a:defRPr/>
            </a:pPr>
            <a:r>
              <a:rPr kumimoji="1" lang="ja-JP" altLang="en-US" sz="1600" b="0" i="0" u="none" strike="noStrike" kern="0" cap="none" spc="0" normalizeH="0" baseline="0" noProof="0" dirty="0" smtClean="0">
                <a:ln w="1905"/>
                <a:solidFill>
                  <a:prstClr val="black"/>
                </a:solidFill>
                <a:effectLst/>
                <a:uLnTx/>
                <a:uFillTx/>
                <a:latin typeface="HGP明朝E" pitchFamily="18" charset="-128"/>
                <a:ea typeface="HGP明朝E" pitchFamily="18" charset="-128"/>
              </a:rPr>
              <a:t>地域</a:t>
            </a:r>
            <a:r>
              <a:rPr kumimoji="1" lang="ja-JP" altLang="en-US" sz="1600" b="0" i="0" u="none" strike="noStrike" kern="0" cap="none" spc="0" normalizeH="0" baseline="0" noProof="0" dirty="0">
                <a:ln w="1905"/>
                <a:solidFill>
                  <a:prstClr val="black"/>
                </a:solidFill>
                <a:effectLst/>
                <a:uLnTx/>
                <a:uFillTx/>
                <a:latin typeface="HGP明朝E" pitchFamily="18" charset="-128"/>
                <a:ea typeface="HGP明朝E" pitchFamily="18" charset="-128"/>
              </a:rPr>
              <a:t>経済の</a:t>
            </a:r>
            <a:r>
              <a:rPr kumimoji="1" lang="ja-JP" altLang="en-US" sz="1600" b="0" i="0" u="none" strike="noStrike" kern="0" cap="none" spc="0" normalizeH="0" baseline="0" noProof="0" dirty="0" smtClean="0">
                <a:ln w="1905"/>
                <a:solidFill>
                  <a:prstClr val="black"/>
                </a:solidFill>
                <a:effectLst/>
                <a:uLnTx/>
                <a:uFillTx/>
                <a:latin typeface="HGP明朝E" pitchFamily="18" charset="-128"/>
                <a:ea typeface="HGP明朝E" pitchFamily="18" charset="-128"/>
              </a:rPr>
              <a:t>活性化・地域課題の解決に資するデータ活用環境の整備・</a:t>
            </a:r>
            <a:r>
              <a:rPr kumimoji="1" lang="ja-JP" altLang="en-US" sz="1600" b="0" i="0" u="none" strike="noStrike" kern="0" cap="none" spc="0" normalizeH="0" baseline="0" noProof="0" dirty="0">
                <a:ln w="1905"/>
                <a:solidFill>
                  <a:prstClr val="black"/>
                </a:solidFill>
                <a:effectLst/>
                <a:uLnTx/>
                <a:uFillTx/>
                <a:latin typeface="HGP明朝E" pitchFamily="18" charset="-128"/>
                <a:ea typeface="HGP明朝E" pitchFamily="18" charset="-128"/>
              </a:rPr>
              <a:t>運用</a:t>
            </a:r>
            <a:r>
              <a:rPr kumimoji="1" lang="ja-JP" altLang="en-US" sz="1600" b="0" i="0" u="none" strike="noStrike" kern="0" cap="none" spc="0" normalizeH="0" baseline="0" noProof="0" dirty="0" smtClean="0">
                <a:ln w="1905"/>
                <a:solidFill>
                  <a:prstClr val="black"/>
                </a:solidFill>
                <a:effectLst/>
                <a:uLnTx/>
                <a:uFillTx/>
                <a:latin typeface="HGP明朝E" pitchFamily="18" charset="-128"/>
                <a:ea typeface="HGP明朝E" pitchFamily="18" charset="-128"/>
              </a:rPr>
              <a:t>支援。（現在は、ＩＣＴベンダーの市場</a:t>
            </a:r>
            <a:r>
              <a:rPr kumimoji="1" lang="ja-JP" altLang="en-US" sz="1600" b="0" i="0" u="none" strike="noStrike" kern="0" cap="none" spc="0" normalizeH="0" baseline="0" noProof="0" dirty="0">
                <a:ln w="1905"/>
                <a:solidFill>
                  <a:prstClr val="black"/>
                </a:solidFill>
                <a:effectLst/>
                <a:uLnTx/>
                <a:uFillTx/>
                <a:latin typeface="HGP明朝E" pitchFamily="18" charset="-128"/>
                <a:ea typeface="HGP明朝E" pitchFamily="18" charset="-128"/>
              </a:rPr>
              <a:t>がほとんど存在しないような領域を対象とする。</a:t>
            </a:r>
            <a:r>
              <a:rPr kumimoji="1" lang="ja-JP" altLang="en-US" sz="1600" b="0" i="0" u="none" strike="noStrike" kern="0" cap="none" spc="0" normalizeH="0" baseline="0" noProof="0" dirty="0" smtClean="0">
                <a:ln w="1905"/>
                <a:solidFill>
                  <a:prstClr val="black"/>
                </a:solidFill>
                <a:effectLst/>
                <a:uLnTx/>
                <a:uFillTx/>
                <a:latin typeface="HGP明朝E" pitchFamily="18" charset="-128"/>
                <a:ea typeface="HGP明朝E" pitchFamily="18" charset="-128"/>
              </a:rPr>
              <a:t>）</a:t>
            </a:r>
            <a:endParaRPr kumimoji="1" lang="en-US" altLang="ja-JP" sz="1600" b="0" i="0" u="none" strike="noStrike" kern="0" cap="none" spc="0" normalizeH="0" baseline="0" noProof="0" dirty="0" smtClean="0">
              <a:ln w="1905"/>
              <a:solidFill>
                <a:prstClr val="black"/>
              </a:solidFill>
              <a:effectLst/>
              <a:uLnTx/>
              <a:uFillTx/>
              <a:latin typeface="HGP明朝E" pitchFamily="18" charset="-128"/>
              <a:ea typeface="HGP明朝E" pitchFamily="18" charset="-128"/>
            </a:endParaRPr>
          </a:p>
          <a:p>
            <a:pPr marL="285750" marR="0" lvl="0" indent="-285750" algn="l" defTabSz="914400" eaLnBrk="1" fontAlgn="auto" latinLnBrk="0" hangingPunct="1">
              <a:lnSpc>
                <a:spcPct val="120000"/>
              </a:lnSpc>
              <a:spcBef>
                <a:spcPts val="0"/>
              </a:spcBef>
              <a:spcAft>
                <a:spcPts val="600"/>
              </a:spcAft>
              <a:buClrTx/>
              <a:buSzPct val="120000"/>
              <a:buFont typeface="Wingdings" panose="05000000000000000000" pitchFamily="2" charset="2"/>
              <a:buChar char="l"/>
              <a:tabLst/>
              <a:defRPr/>
            </a:pPr>
            <a:r>
              <a:rPr kumimoji="1" lang="ja-JP" altLang="en-US" sz="1600" b="0" i="0" u="none" strike="noStrike" kern="0" cap="none" spc="0" normalizeH="0" baseline="0" noProof="0" dirty="0" smtClean="0">
                <a:ln w="1905"/>
                <a:solidFill>
                  <a:prstClr val="black"/>
                </a:solidFill>
                <a:effectLst/>
                <a:uLnTx/>
                <a:uFillTx/>
                <a:latin typeface="HGP明朝E" pitchFamily="18" charset="-128"/>
                <a:ea typeface="HGP明朝E" pitchFamily="18" charset="-128"/>
              </a:rPr>
              <a:t>具体的</a:t>
            </a:r>
            <a:r>
              <a:rPr kumimoji="1" lang="ja-JP" altLang="en-US" sz="1600" b="0" i="0" u="none" strike="noStrike" kern="0" cap="none" spc="0" normalizeH="0" baseline="0" noProof="0" dirty="0">
                <a:ln w="1905"/>
                <a:solidFill>
                  <a:prstClr val="black"/>
                </a:solidFill>
                <a:effectLst/>
                <a:uLnTx/>
                <a:uFillTx/>
                <a:latin typeface="HGP明朝E" pitchFamily="18" charset="-128"/>
                <a:ea typeface="HGP明朝E" pitchFamily="18" charset="-128"/>
              </a:rPr>
              <a:t>に</a:t>
            </a:r>
            <a:r>
              <a:rPr kumimoji="1" lang="ja-JP" altLang="en-US" sz="1600" b="0" i="0" u="none" strike="noStrike" kern="0" cap="none" spc="0" normalizeH="0" baseline="0" noProof="0" dirty="0" smtClean="0">
                <a:ln w="1905"/>
                <a:solidFill>
                  <a:prstClr val="black"/>
                </a:solidFill>
                <a:effectLst/>
                <a:uLnTx/>
                <a:uFillTx/>
                <a:latin typeface="HGP明朝E" pitchFamily="18" charset="-128"/>
                <a:ea typeface="HGP明朝E" pitchFamily="18" charset="-128"/>
              </a:rPr>
              <a:t>は、オープンソースの活用によるデータ</a:t>
            </a:r>
            <a:r>
              <a:rPr kumimoji="1" lang="ja-JP" altLang="en-US" sz="1600" b="0" i="0" u="none" strike="noStrike" kern="0" cap="none" spc="0" normalizeH="0" baseline="0" noProof="0" dirty="0">
                <a:ln w="1905"/>
                <a:solidFill>
                  <a:prstClr val="black"/>
                </a:solidFill>
                <a:effectLst/>
                <a:uLnTx/>
                <a:uFillTx/>
                <a:latin typeface="HGP明朝E" pitchFamily="18" charset="-128"/>
                <a:ea typeface="HGP明朝E" pitchFamily="18" charset="-128"/>
              </a:rPr>
              <a:t>活用環境の</a:t>
            </a:r>
            <a:r>
              <a:rPr kumimoji="1" lang="ja-JP" altLang="en-US" sz="1600" b="0" i="0" u="none" strike="noStrike" kern="0" cap="none" spc="0" normalizeH="0" baseline="0" noProof="0" dirty="0" smtClean="0">
                <a:ln w="1905"/>
                <a:solidFill>
                  <a:prstClr val="black"/>
                </a:solidFill>
                <a:effectLst/>
                <a:uLnTx/>
                <a:uFillTx/>
                <a:latin typeface="HGP明朝E" pitchFamily="18" charset="-128"/>
                <a:ea typeface="HGP明朝E" pitchFamily="18" charset="-128"/>
              </a:rPr>
              <a:t>整備や、専門知識を有する人材の派遣など。</a:t>
            </a:r>
            <a:endParaRPr kumimoji="1" lang="ja-JP" altLang="en-US" sz="1600" b="0" i="0" u="none" strike="noStrike" kern="0" cap="none" spc="0" normalizeH="0" baseline="0" noProof="0" dirty="0">
              <a:ln w="1905"/>
              <a:solidFill>
                <a:prstClr val="black"/>
              </a:solidFill>
              <a:effectLst/>
              <a:uLnTx/>
              <a:uFillTx/>
              <a:latin typeface="HGP明朝E" pitchFamily="18" charset="-128"/>
              <a:ea typeface="HGP明朝E" pitchFamily="18" charset="-128"/>
            </a:endParaRPr>
          </a:p>
          <a:p>
            <a:pPr marL="0" marR="0" lvl="0" indent="0" algn="l" defTabSz="914400" eaLnBrk="1" fontAlgn="auto" latinLnBrk="0" hangingPunct="1">
              <a:lnSpc>
                <a:spcPct val="120000"/>
              </a:lnSpc>
              <a:spcBef>
                <a:spcPts val="0"/>
              </a:spcBef>
              <a:spcAft>
                <a:spcPts val="600"/>
              </a:spcAft>
              <a:buClrTx/>
              <a:buSzPct val="120000"/>
              <a:buFontTx/>
              <a:buNone/>
              <a:tabLst/>
              <a:defRPr/>
            </a:pPr>
            <a:r>
              <a:rPr kumimoji="1" lang="ja-JP" altLang="en-US" sz="1600" b="0" i="0" u="none" strike="noStrike" kern="0" cap="none" spc="0" normalizeH="0" baseline="0" noProof="0" dirty="0" smtClean="0">
                <a:ln w="1905"/>
                <a:solidFill>
                  <a:prstClr val="black"/>
                </a:solidFill>
                <a:effectLst/>
                <a:uLnTx/>
                <a:uFillTx/>
                <a:latin typeface="HGP明朝E" pitchFamily="18" charset="-128"/>
                <a:ea typeface="HGP明朝E" pitchFamily="18" charset="-128"/>
              </a:rPr>
              <a:t>　　（</a:t>
            </a:r>
            <a:r>
              <a:rPr kumimoji="1" lang="ja-JP" altLang="en-US" sz="1600" b="0" i="0" u="none" strike="noStrike" kern="0" cap="none" spc="0" normalizeH="0" baseline="0" noProof="0" dirty="0">
                <a:ln w="1905"/>
                <a:solidFill>
                  <a:prstClr val="black"/>
                </a:solidFill>
                <a:effectLst/>
                <a:uLnTx/>
                <a:uFillTx/>
                <a:latin typeface="HGP明朝E" pitchFamily="18" charset="-128"/>
                <a:ea typeface="HGP明朝E" pitchFamily="18" charset="-128"/>
              </a:rPr>
              <a:t>その他</a:t>
            </a:r>
            <a:r>
              <a:rPr kumimoji="1" lang="ja-JP" altLang="en-US" sz="1600" b="0" i="0" u="none" strike="noStrike" kern="0" cap="none" spc="0" normalizeH="0" baseline="0" noProof="0" dirty="0" smtClean="0">
                <a:ln w="1905"/>
                <a:solidFill>
                  <a:prstClr val="black"/>
                </a:solidFill>
                <a:effectLst/>
                <a:uLnTx/>
                <a:uFillTx/>
                <a:latin typeface="HGP明朝E" pitchFamily="18" charset="-128"/>
                <a:ea typeface="HGP明朝E" pitchFamily="18" charset="-128"/>
              </a:rPr>
              <a:t>の検討</a:t>
            </a:r>
            <a:r>
              <a:rPr kumimoji="1" lang="ja-JP" altLang="en-US" sz="1600" b="0" i="0" u="none" strike="noStrike" kern="0" cap="none" spc="0" normalizeH="0" baseline="0" noProof="0" dirty="0">
                <a:ln w="1905"/>
                <a:solidFill>
                  <a:prstClr val="black"/>
                </a:solidFill>
                <a:effectLst/>
                <a:uLnTx/>
                <a:uFillTx/>
                <a:latin typeface="HGP明朝E" pitchFamily="18" charset="-128"/>
                <a:ea typeface="HGP明朝E" pitchFamily="18" charset="-128"/>
              </a:rPr>
              <a:t>事項</a:t>
            </a:r>
            <a:r>
              <a:rPr kumimoji="1" lang="ja-JP" altLang="en-US" sz="1600" b="0" i="0" u="none" strike="noStrike" kern="0" cap="none" spc="0" normalizeH="0" baseline="0" noProof="0" dirty="0" smtClean="0">
                <a:ln w="1905"/>
                <a:solidFill>
                  <a:prstClr val="black"/>
                </a:solidFill>
                <a:effectLst/>
                <a:uLnTx/>
                <a:uFillTx/>
                <a:latin typeface="HGP明朝E" pitchFamily="18" charset="-128"/>
                <a:ea typeface="HGP明朝E" pitchFamily="18" charset="-128"/>
              </a:rPr>
              <a:t>に</a:t>
            </a:r>
            <a:r>
              <a:rPr kumimoji="1" lang="ja-JP" altLang="en-US" sz="1600" b="0" i="0" u="none" strike="noStrike" kern="0" cap="none" spc="0" normalizeH="0" baseline="0" noProof="0" dirty="0">
                <a:ln w="1905"/>
                <a:solidFill>
                  <a:prstClr val="black"/>
                </a:solidFill>
                <a:effectLst/>
                <a:uLnTx/>
                <a:uFillTx/>
                <a:latin typeface="HGP明朝E" pitchFamily="18" charset="-128"/>
                <a:ea typeface="HGP明朝E" pitchFamily="18" charset="-128"/>
              </a:rPr>
              <a:t>ついては、委員会での議論を踏まえて決定。）</a:t>
            </a:r>
          </a:p>
        </p:txBody>
      </p:sp>
      <p:sp>
        <p:nvSpPr>
          <p:cNvPr id="6" name="角丸四角形 5"/>
          <p:cNvSpPr/>
          <p:nvPr/>
        </p:nvSpPr>
        <p:spPr>
          <a:xfrm>
            <a:off x="344488" y="1152337"/>
            <a:ext cx="2531212" cy="360000"/>
          </a:xfrm>
          <a:prstGeom prst="roundRect">
            <a:avLst>
              <a:gd name="adj" fmla="val 5555"/>
            </a:avLst>
          </a:prstGeom>
          <a:solidFill>
            <a:srgbClr val="F79646">
              <a:lumMod val="75000"/>
            </a:srgb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2000" b="0" i="0" u="none" strike="noStrike" kern="0" cap="none" spc="0" normalizeH="0" baseline="0" noProof="0" dirty="0" smtClean="0">
                <a:ln>
                  <a:noFill/>
                </a:ln>
                <a:solidFill>
                  <a:prstClr val="white"/>
                </a:solidFill>
                <a:effectLst>
                  <a:outerShdw blurRad="38100" dist="38100" dir="2700000" algn="tl">
                    <a:srgbClr val="000000">
                      <a:alpha val="43137"/>
                    </a:srgbClr>
                  </a:outerShdw>
                </a:effectLst>
                <a:uLnTx/>
                <a:uFillTx/>
                <a:latin typeface="HGPｺﾞｼｯｸE" pitchFamily="50" charset="-128"/>
                <a:ea typeface="HGPｺﾞｼｯｸE" pitchFamily="50" charset="-128"/>
                <a:cs typeface="+mn-cs"/>
              </a:rPr>
              <a:t>検討</a:t>
            </a:r>
            <a:r>
              <a:rPr kumimoji="1" lang="ja-JP" altLang="en-US" sz="2000" b="0" i="0" u="none" strike="noStrike" kern="0" cap="none" spc="0" normalizeH="0" baseline="0" noProof="0" dirty="0">
                <a:ln>
                  <a:noFill/>
                </a:ln>
                <a:solidFill>
                  <a:prstClr val="white"/>
                </a:solidFill>
                <a:effectLst>
                  <a:outerShdw blurRad="38100" dist="38100" dir="2700000" algn="tl">
                    <a:srgbClr val="000000">
                      <a:alpha val="43137"/>
                    </a:srgbClr>
                  </a:outerShdw>
                </a:effectLst>
                <a:uLnTx/>
                <a:uFillTx/>
                <a:latin typeface="HGPｺﾞｼｯｸE" pitchFamily="50" charset="-128"/>
                <a:ea typeface="HGPｺﾞｼｯｸE" pitchFamily="50" charset="-128"/>
                <a:cs typeface="+mn-cs"/>
              </a:rPr>
              <a:t>事項</a:t>
            </a:r>
          </a:p>
        </p:txBody>
      </p:sp>
      <p:sp>
        <p:nvSpPr>
          <p:cNvPr id="7" name="Rectangle 4"/>
          <p:cNvSpPr>
            <a:spLocks noChangeArrowheads="1"/>
          </p:cNvSpPr>
          <p:nvPr/>
        </p:nvSpPr>
        <p:spPr bwMode="auto">
          <a:xfrm>
            <a:off x="366256" y="3440949"/>
            <a:ext cx="9243146" cy="1652760"/>
          </a:xfrm>
          <a:prstGeom prst="rect">
            <a:avLst/>
          </a:prstGeom>
          <a:gradFill flip="none" rotWithShape="1">
            <a:gsLst>
              <a:gs pos="60000">
                <a:srgbClr val="F79646">
                  <a:lumMod val="20000"/>
                  <a:lumOff val="80000"/>
                </a:srgbClr>
              </a:gs>
              <a:gs pos="0">
                <a:srgbClr val="F79646">
                  <a:lumMod val="20000"/>
                  <a:lumOff val="80000"/>
                </a:srgbClr>
              </a:gs>
              <a:gs pos="34188">
                <a:srgbClr val="F79646">
                  <a:lumMod val="20000"/>
                  <a:lumOff val="80000"/>
                </a:srgbClr>
              </a:gs>
              <a:gs pos="48000">
                <a:srgbClr val="F79646">
                  <a:lumMod val="20000"/>
                  <a:lumOff val="80000"/>
                </a:srgbClr>
              </a:gs>
              <a:gs pos="100000">
                <a:srgbClr val="F79646">
                  <a:lumMod val="20000"/>
                  <a:lumOff val="80000"/>
                </a:srgbClr>
              </a:gs>
            </a:gsLst>
            <a:lin ang="2700000" scaled="1"/>
            <a:tileRect/>
          </a:gradFill>
          <a:ln w="6350">
            <a:solidFill>
              <a:srgbClr val="F79646">
                <a:lumMod val="60000"/>
                <a:lumOff val="40000"/>
              </a:srgbClr>
            </a:solidFill>
            <a:miter lim="800000"/>
            <a:headEnd/>
            <a:tailEnd/>
          </a:ln>
          <a:effectLst/>
          <a:scene3d>
            <a:camera prst="orthographicFront"/>
            <a:lightRig rig="threePt" dir="t"/>
          </a:scene3d>
          <a:sp3d>
            <a:bevelT/>
          </a:sp3d>
        </p:spPr>
        <p:txBody>
          <a:bodyPr wrap="square" anchor="t">
            <a:spAutoFit/>
          </a:bodyPr>
          <a:lstStyle/>
          <a:p>
            <a:pPr marL="180975" marR="0" lvl="0" indent="-180975" algn="l" defTabSz="914400" eaLnBrk="1" fontAlgn="auto" latinLnBrk="0" hangingPunct="1">
              <a:lnSpc>
                <a:spcPct val="120000"/>
              </a:lnSpc>
              <a:spcBef>
                <a:spcPts val="0"/>
              </a:spcBef>
              <a:spcAft>
                <a:spcPts val="600"/>
              </a:spcAft>
              <a:buClrTx/>
              <a:buSzPct val="120000"/>
              <a:buFontTx/>
              <a:buNone/>
              <a:tabLst/>
              <a:defRPr/>
            </a:pPr>
            <a:endParaRPr kumimoji="1" lang="en-US" altLang="ja-JP" sz="800" b="0" i="0" u="none" strike="noStrike" kern="0" cap="none" spc="0" normalizeH="0" baseline="0" noProof="0" dirty="0" smtClean="0">
              <a:ln w="1905"/>
              <a:solidFill>
                <a:prstClr val="black"/>
              </a:solidFill>
              <a:effectLst/>
              <a:uLnTx/>
              <a:uFillTx/>
              <a:latin typeface="HGP明朝E" pitchFamily="18" charset="-128"/>
              <a:ea typeface="HGP明朝E" pitchFamily="18" charset="-128"/>
            </a:endParaRPr>
          </a:p>
          <a:p>
            <a:pPr marL="285750" marR="0" lvl="0" indent="-285750" algn="l" defTabSz="914400" eaLnBrk="1" fontAlgn="auto" latinLnBrk="0" hangingPunct="1">
              <a:lnSpc>
                <a:spcPct val="120000"/>
              </a:lnSpc>
              <a:spcBef>
                <a:spcPts val="0"/>
              </a:spcBef>
              <a:spcAft>
                <a:spcPts val="600"/>
              </a:spcAft>
              <a:buClrTx/>
              <a:buSzPct val="120000"/>
              <a:buFont typeface="Wingdings" panose="05000000000000000000" pitchFamily="2" charset="2"/>
              <a:buChar char="l"/>
              <a:tabLst/>
              <a:defRPr/>
            </a:pPr>
            <a:r>
              <a:rPr kumimoji="1" lang="ja-JP" altLang="en-US" sz="1600" b="0" i="0" u="none" strike="noStrike" kern="0" cap="none" spc="0" normalizeH="0" baseline="0" noProof="0" dirty="0" smtClean="0">
                <a:ln w="1905"/>
                <a:solidFill>
                  <a:prstClr val="black"/>
                </a:solidFill>
                <a:effectLst/>
                <a:uLnTx/>
                <a:uFillTx/>
                <a:latin typeface="HGP明朝E" pitchFamily="18" charset="-128"/>
                <a:ea typeface="HGP明朝E" pitchFamily="18" charset="-128"/>
              </a:rPr>
              <a:t>小規模なプロジェクトを立ち上げ、地方</a:t>
            </a:r>
            <a:r>
              <a:rPr kumimoji="1" lang="ja-JP" altLang="en-US" sz="1600" b="0" i="0" u="none" strike="noStrike" kern="0" cap="none" spc="0" normalizeH="0" baseline="0" noProof="0" dirty="0">
                <a:ln w="1905"/>
                <a:solidFill>
                  <a:prstClr val="black"/>
                </a:solidFill>
                <a:effectLst/>
                <a:uLnTx/>
                <a:uFillTx/>
                <a:latin typeface="HGP明朝E" pitchFamily="18" charset="-128"/>
                <a:ea typeface="HGP明朝E" pitchFamily="18" charset="-128"/>
              </a:rPr>
              <a:t>自治体や地場産業</a:t>
            </a:r>
            <a:r>
              <a:rPr kumimoji="1" lang="ja-JP" altLang="en-US" sz="1600" b="0" i="0" u="none" strike="noStrike" kern="0" cap="none" spc="0" normalizeH="0" baseline="0" noProof="0" dirty="0" smtClean="0">
                <a:ln w="1905"/>
                <a:solidFill>
                  <a:prstClr val="black"/>
                </a:solidFill>
                <a:effectLst/>
                <a:uLnTx/>
                <a:uFillTx/>
                <a:latin typeface="HGP明朝E" pitchFamily="18" charset="-128"/>
                <a:ea typeface="HGP明朝E" pitchFamily="18" charset="-128"/>
              </a:rPr>
              <a:t>団体等に専門知識を有する人材を派遣。</a:t>
            </a:r>
            <a:endParaRPr kumimoji="1" lang="ja-JP" altLang="en-US" sz="1600" b="0" i="0" u="none" strike="noStrike" kern="0" cap="none" spc="0" normalizeH="0" baseline="0" noProof="0" dirty="0">
              <a:ln w="1905"/>
              <a:solidFill>
                <a:prstClr val="black"/>
              </a:solidFill>
              <a:effectLst/>
              <a:uLnTx/>
              <a:uFillTx/>
              <a:latin typeface="HGP明朝E" pitchFamily="18" charset="-128"/>
              <a:ea typeface="HGP明朝E" pitchFamily="18" charset="-128"/>
            </a:endParaRPr>
          </a:p>
          <a:p>
            <a:pPr marL="285750" marR="0" lvl="0" indent="-285750" algn="l" defTabSz="914400" eaLnBrk="1" fontAlgn="auto" latinLnBrk="0" hangingPunct="1">
              <a:lnSpc>
                <a:spcPct val="120000"/>
              </a:lnSpc>
              <a:spcBef>
                <a:spcPts val="0"/>
              </a:spcBef>
              <a:spcAft>
                <a:spcPts val="600"/>
              </a:spcAft>
              <a:buClrTx/>
              <a:buSzPct val="120000"/>
              <a:buFont typeface="Wingdings" panose="05000000000000000000" pitchFamily="2" charset="2"/>
              <a:buChar char="l"/>
              <a:tabLst/>
              <a:defRPr/>
            </a:pPr>
            <a:r>
              <a:rPr kumimoji="1" lang="ja-JP" altLang="en-US" sz="1600" b="0" i="0" u="none" strike="noStrike" kern="0" cap="none" spc="0" normalizeH="0" baseline="0" noProof="0" dirty="0" smtClean="0">
                <a:ln w="1905"/>
                <a:solidFill>
                  <a:prstClr val="black"/>
                </a:solidFill>
                <a:effectLst/>
                <a:uLnTx/>
                <a:uFillTx/>
                <a:latin typeface="HGP明朝E" pitchFamily="18" charset="-128"/>
                <a:ea typeface="HGP明朝E" pitchFamily="18" charset="-128"/>
              </a:rPr>
              <a:t>プロジェクト実施担当社が地域</a:t>
            </a:r>
            <a:r>
              <a:rPr kumimoji="1" lang="ja-JP" altLang="en-US" sz="1600" b="0" i="0" u="none" strike="noStrike" kern="0" cap="none" spc="0" normalizeH="0" baseline="0" noProof="0" dirty="0">
                <a:ln w="1905"/>
                <a:solidFill>
                  <a:prstClr val="black"/>
                </a:solidFill>
                <a:effectLst/>
                <a:uLnTx/>
                <a:uFillTx/>
                <a:latin typeface="HGP明朝E" pitchFamily="18" charset="-128"/>
                <a:ea typeface="HGP明朝E" pitchFamily="18" charset="-128"/>
              </a:rPr>
              <a:t>経済の</a:t>
            </a:r>
            <a:r>
              <a:rPr kumimoji="1" lang="ja-JP" altLang="en-US" sz="1600" b="0" i="0" u="none" strike="noStrike" kern="0" cap="none" spc="0" normalizeH="0" baseline="0" noProof="0" dirty="0" smtClean="0">
                <a:ln w="1905"/>
                <a:solidFill>
                  <a:prstClr val="black"/>
                </a:solidFill>
                <a:effectLst/>
                <a:uLnTx/>
                <a:uFillTx/>
                <a:latin typeface="HGP明朝E" pitchFamily="18" charset="-128"/>
                <a:ea typeface="HGP明朝E" pitchFamily="18" charset="-128"/>
              </a:rPr>
              <a:t>活性化・地域課題の解決に資するデータ活用環境を整備。</a:t>
            </a:r>
            <a:endParaRPr kumimoji="1" lang="ja-JP" altLang="en-US" sz="1600" b="0" i="0" u="none" strike="noStrike" kern="0" cap="none" spc="0" normalizeH="0" baseline="0" noProof="0" dirty="0">
              <a:ln w="1905"/>
              <a:solidFill>
                <a:prstClr val="black"/>
              </a:solidFill>
              <a:effectLst/>
              <a:uLnTx/>
              <a:uFillTx/>
              <a:latin typeface="HGP明朝E" pitchFamily="18" charset="-128"/>
              <a:ea typeface="HGP明朝E" pitchFamily="18" charset="-128"/>
            </a:endParaRPr>
          </a:p>
          <a:p>
            <a:pPr marL="285750" marR="0" lvl="0" indent="-285750" algn="l" defTabSz="914400" eaLnBrk="1" fontAlgn="auto" latinLnBrk="0" hangingPunct="1">
              <a:lnSpc>
                <a:spcPct val="120000"/>
              </a:lnSpc>
              <a:spcBef>
                <a:spcPts val="0"/>
              </a:spcBef>
              <a:spcAft>
                <a:spcPts val="600"/>
              </a:spcAft>
              <a:buClrTx/>
              <a:buSzPct val="120000"/>
              <a:buFont typeface="Wingdings" panose="05000000000000000000" pitchFamily="2" charset="2"/>
              <a:buChar char="l"/>
              <a:tabLst/>
              <a:defRPr/>
            </a:pPr>
            <a:r>
              <a:rPr kumimoji="1" lang="ja-JP" altLang="en-US" sz="1600" b="0" i="0" u="none" strike="noStrike" kern="0" cap="none" spc="0" normalizeH="0" baseline="0" noProof="0" dirty="0" smtClean="0">
                <a:ln w="1905"/>
                <a:solidFill>
                  <a:prstClr val="black"/>
                </a:solidFill>
                <a:effectLst/>
                <a:uLnTx/>
                <a:uFillTx/>
                <a:latin typeface="HGP明朝E" pitchFamily="18" charset="-128"/>
                <a:ea typeface="HGP明朝E" pitchFamily="18" charset="-128"/>
              </a:rPr>
              <a:t>一定の間、整備したデータ活用環境の</a:t>
            </a:r>
            <a:r>
              <a:rPr kumimoji="1" lang="ja-JP" altLang="en-US" sz="1600" b="0" i="0" u="none" strike="noStrike" kern="0" cap="none" spc="0" normalizeH="0" baseline="0" noProof="0" dirty="0">
                <a:ln w="1905"/>
                <a:solidFill>
                  <a:prstClr val="black"/>
                </a:solidFill>
                <a:effectLst/>
                <a:uLnTx/>
                <a:uFillTx/>
                <a:latin typeface="HGP明朝E" pitchFamily="18" charset="-128"/>
                <a:ea typeface="HGP明朝E" pitchFamily="18" charset="-128"/>
              </a:rPr>
              <a:t>運用をサポートし、現場</a:t>
            </a:r>
            <a:r>
              <a:rPr kumimoji="1" lang="ja-JP" altLang="en-US" sz="1600" b="0" i="0" u="none" strike="noStrike" kern="0" cap="none" spc="0" normalizeH="0" baseline="0" noProof="0" dirty="0" smtClean="0">
                <a:ln w="1905"/>
                <a:solidFill>
                  <a:prstClr val="black"/>
                </a:solidFill>
                <a:effectLst/>
                <a:uLnTx/>
                <a:uFillTx/>
                <a:latin typeface="HGP明朝E" pitchFamily="18" charset="-128"/>
                <a:ea typeface="HGP明朝E" pitchFamily="18" charset="-128"/>
              </a:rPr>
              <a:t>の社員・職員</a:t>
            </a:r>
            <a:r>
              <a:rPr kumimoji="1" lang="ja-JP" altLang="en-US" sz="1600" b="0" i="0" u="none" strike="noStrike" kern="0" cap="none" spc="0" normalizeH="0" baseline="0" noProof="0" dirty="0">
                <a:ln w="1905"/>
                <a:solidFill>
                  <a:prstClr val="black"/>
                </a:solidFill>
                <a:effectLst/>
                <a:uLnTx/>
                <a:uFillTx/>
                <a:latin typeface="HGP明朝E" pitchFamily="18" charset="-128"/>
                <a:ea typeface="HGP明朝E" pitchFamily="18" charset="-128"/>
              </a:rPr>
              <a:t>で保守ができる</a:t>
            </a:r>
            <a:r>
              <a:rPr kumimoji="1" lang="ja-JP" altLang="en-US" sz="1600" b="0" i="0" u="none" strike="noStrike" kern="0" cap="none" spc="0" normalizeH="0" baseline="0" noProof="0" dirty="0" smtClean="0">
                <a:ln w="1905"/>
                <a:solidFill>
                  <a:prstClr val="black"/>
                </a:solidFill>
                <a:effectLst/>
                <a:uLnTx/>
                <a:uFillTx/>
                <a:latin typeface="HGP明朝E" pitchFamily="18" charset="-128"/>
                <a:ea typeface="HGP明朝E" pitchFamily="18" charset="-128"/>
              </a:rPr>
              <a:t>ような体制を構築。</a:t>
            </a:r>
            <a:endParaRPr kumimoji="1" lang="ja-JP" altLang="en-US" sz="1600" b="0" i="0" u="none" strike="noStrike" kern="0" cap="none" spc="0" normalizeH="0" baseline="0" noProof="0" dirty="0">
              <a:ln w="1905"/>
              <a:solidFill>
                <a:prstClr val="black"/>
              </a:solidFill>
              <a:effectLst/>
              <a:uLnTx/>
              <a:uFillTx/>
              <a:latin typeface="HGP明朝E" pitchFamily="18" charset="-128"/>
              <a:ea typeface="HGP明朝E" pitchFamily="18" charset="-128"/>
            </a:endParaRPr>
          </a:p>
        </p:txBody>
      </p:sp>
      <p:sp>
        <p:nvSpPr>
          <p:cNvPr id="8" name="角丸四角形 7"/>
          <p:cNvSpPr/>
          <p:nvPr/>
        </p:nvSpPr>
        <p:spPr>
          <a:xfrm>
            <a:off x="355370" y="3249094"/>
            <a:ext cx="2531212" cy="360000"/>
          </a:xfrm>
          <a:prstGeom prst="roundRect">
            <a:avLst>
              <a:gd name="adj" fmla="val 5555"/>
            </a:avLst>
          </a:prstGeom>
          <a:solidFill>
            <a:srgbClr val="F79646">
              <a:lumMod val="75000"/>
            </a:srgb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2000" b="0" i="0" u="none" strike="noStrike" kern="0" cap="none" spc="0" normalizeH="0" baseline="0" noProof="0" dirty="0">
                <a:ln>
                  <a:noFill/>
                </a:ln>
                <a:solidFill>
                  <a:prstClr val="white"/>
                </a:solidFill>
                <a:effectLst>
                  <a:outerShdw blurRad="38100" dist="38100" dir="2700000" algn="tl">
                    <a:srgbClr val="000000">
                      <a:alpha val="43137"/>
                    </a:srgbClr>
                  </a:outerShdw>
                </a:effectLst>
                <a:uLnTx/>
                <a:uFillTx/>
                <a:latin typeface="HGPｺﾞｼｯｸE" pitchFamily="50" charset="-128"/>
                <a:ea typeface="HGPｺﾞｼｯｸE" pitchFamily="50" charset="-128"/>
                <a:cs typeface="+mn-cs"/>
              </a:rPr>
              <a:t>スキーム</a:t>
            </a:r>
          </a:p>
        </p:txBody>
      </p:sp>
      <p:sp>
        <p:nvSpPr>
          <p:cNvPr id="9" name="Rectangle 4"/>
          <p:cNvSpPr>
            <a:spLocks noChangeArrowheads="1"/>
          </p:cNvSpPr>
          <p:nvPr/>
        </p:nvSpPr>
        <p:spPr bwMode="auto">
          <a:xfrm>
            <a:off x="377138" y="5624837"/>
            <a:ext cx="9243146" cy="612475"/>
          </a:xfrm>
          <a:prstGeom prst="rect">
            <a:avLst/>
          </a:prstGeom>
          <a:gradFill flip="none" rotWithShape="1">
            <a:gsLst>
              <a:gs pos="60000">
                <a:srgbClr val="F79646">
                  <a:lumMod val="20000"/>
                  <a:lumOff val="80000"/>
                </a:srgbClr>
              </a:gs>
              <a:gs pos="0">
                <a:srgbClr val="F79646">
                  <a:lumMod val="20000"/>
                  <a:lumOff val="80000"/>
                </a:srgbClr>
              </a:gs>
              <a:gs pos="34188">
                <a:srgbClr val="F79646">
                  <a:lumMod val="20000"/>
                  <a:lumOff val="80000"/>
                </a:srgbClr>
              </a:gs>
              <a:gs pos="48000">
                <a:srgbClr val="F79646">
                  <a:lumMod val="20000"/>
                  <a:lumOff val="80000"/>
                </a:srgbClr>
              </a:gs>
              <a:gs pos="100000">
                <a:srgbClr val="F79646">
                  <a:lumMod val="20000"/>
                  <a:lumOff val="80000"/>
                </a:srgbClr>
              </a:gs>
            </a:gsLst>
            <a:lin ang="2700000" scaled="1"/>
            <a:tileRect/>
          </a:gradFill>
          <a:ln w="6350">
            <a:solidFill>
              <a:srgbClr val="F79646">
                <a:lumMod val="60000"/>
                <a:lumOff val="40000"/>
              </a:srgbClr>
            </a:solidFill>
            <a:miter lim="800000"/>
            <a:headEnd/>
            <a:tailEnd/>
          </a:ln>
          <a:effectLst/>
          <a:scene3d>
            <a:camera prst="orthographicFront"/>
            <a:lightRig rig="threePt" dir="t"/>
          </a:scene3d>
          <a:sp3d>
            <a:bevelT/>
          </a:sp3d>
        </p:spPr>
        <p:txBody>
          <a:bodyPr wrap="square" anchor="t">
            <a:spAutoFit/>
          </a:bodyPr>
          <a:lstStyle/>
          <a:p>
            <a:pPr marL="180975" marR="0" lvl="0" indent="-180975" algn="l" defTabSz="914400" eaLnBrk="1" fontAlgn="auto" latinLnBrk="0" hangingPunct="1">
              <a:lnSpc>
                <a:spcPct val="120000"/>
              </a:lnSpc>
              <a:spcBef>
                <a:spcPts val="0"/>
              </a:spcBef>
              <a:spcAft>
                <a:spcPts val="600"/>
              </a:spcAft>
              <a:buClrTx/>
              <a:buSzPct val="120000"/>
              <a:buFontTx/>
              <a:buNone/>
              <a:tabLst/>
              <a:defRPr/>
            </a:pPr>
            <a:endParaRPr kumimoji="1" lang="en-US" altLang="ja-JP" sz="800" b="0" i="0" u="none" strike="noStrike" kern="0" cap="none" spc="0" normalizeH="0" baseline="0" noProof="0" dirty="0" smtClean="0">
              <a:ln w="1905"/>
              <a:solidFill>
                <a:prstClr val="black"/>
              </a:solidFill>
              <a:effectLst/>
              <a:uLnTx/>
              <a:uFillTx/>
              <a:latin typeface="HGP明朝E" pitchFamily="18" charset="-128"/>
              <a:ea typeface="HGP明朝E" pitchFamily="18" charset="-128"/>
            </a:endParaRPr>
          </a:p>
          <a:p>
            <a:pPr marL="285750" marR="0" lvl="0" indent="-285750" algn="l" defTabSz="914400" eaLnBrk="1" fontAlgn="auto" latinLnBrk="0" hangingPunct="1">
              <a:lnSpc>
                <a:spcPct val="120000"/>
              </a:lnSpc>
              <a:spcBef>
                <a:spcPts val="0"/>
              </a:spcBef>
              <a:spcAft>
                <a:spcPts val="600"/>
              </a:spcAft>
              <a:buClrTx/>
              <a:buSzPct val="120000"/>
              <a:buFont typeface="Wingdings" panose="05000000000000000000" pitchFamily="2" charset="2"/>
              <a:buChar char="l"/>
              <a:tabLst/>
              <a:defRPr/>
            </a:pPr>
            <a:r>
              <a:rPr kumimoji="1" lang="ja-JP" altLang="en-US" sz="1600" b="0" i="0" u="none" strike="noStrike" kern="0" cap="none" spc="0" normalizeH="0" baseline="0" noProof="0" dirty="0" smtClean="0">
                <a:ln w="1905"/>
                <a:solidFill>
                  <a:prstClr val="black"/>
                </a:solidFill>
                <a:effectLst/>
                <a:uLnTx/>
                <a:uFillTx/>
                <a:latin typeface="HGP明朝E" pitchFamily="18" charset="-128"/>
                <a:ea typeface="HGP明朝E" pitchFamily="18" charset="-128"/>
              </a:rPr>
              <a:t>水道</a:t>
            </a:r>
            <a:r>
              <a:rPr kumimoji="1" lang="ja-JP" altLang="en-US" sz="1600" b="0" i="0" u="none" strike="noStrike" kern="0" cap="none" spc="0" normalizeH="0" baseline="0" noProof="0" dirty="0" smtClean="0">
                <a:ln w="1905"/>
                <a:solidFill>
                  <a:prstClr val="black"/>
                </a:solidFill>
                <a:effectLst/>
                <a:uLnTx/>
                <a:uFillTx/>
                <a:latin typeface="HGP明朝E" pitchFamily="18" charset="-128"/>
                <a:ea typeface="HGP明朝E" pitchFamily="18" charset="-128"/>
              </a:rPr>
              <a:t>の閉栓情報を利用した空き家分析システム（</a:t>
            </a:r>
            <a:r>
              <a:rPr kumimoji="1" lang="ja-JP" altLang="en-US" sz="1600" b="0" i="0" u="none" strike="noStrike" kern="0" cap="none" spc="0" normalizeH="0" baseline="0" noProof="0" dirty="0" smtClean="0">
                <a:ln w="1905"/>
                <a:solidFill>
                  <a:prstClr val="black"/>
                </a:solidFill>
                <a:effectLst/>
                <a:uLnTx/>
                <a:uFillTx/>
                <a:latin typeface="HGP明朝E" pitchFamily="18" charset="-128"/>
                <a:ea typeface="HGP明朝E" pitchFamily="18" charset="-128"/>
              </a:rPr>
              <a:t>草加市）</a:t>
            </a:r>
            <a:r>
              <a:rPr kumimoji="1" lang="ja-JP" altLang="en-US" sz="1600" kern="0" dirty="0">
                <a:ln w="1905"/>
                <a:solidFill>
                  <a:prstClr val="black"/>
                </a:solidFill>
                <a:latin typeface="HGP明朝E" pitchFamily="18" charset="-128"/>
                <a:ea typeface="HGP明朝E" pitchFamily="18" charset="-128"/>
              </a:rPr>
              <a:t>　</a:t>
            </a:r>
            <a:r>
              <a:rPr kumimoji="1" lang="ja-JP" altLang="en-US" sz="1600" kern="0" dirty="0" smtClean="0">
                <a:ln w="1905"/>
                <a:solidFill>
                  <a:prstClr val="black"/>
                </a:solidFill>
                <a:latin typeface="HGP明朝E" pitchFamily="18" charset="-128"/>
                <a:ea typeface="HGP明朝E" pitchFamily="18" charset="-128"/>
              </a:rPr>
              <a:t>　等</a:t>
            </a:r>
            <a:endParaRPr kumimoji="1" lang="en-US" altLang="ja-JP" sz="1600" b="0" i="0" u="none" strike="noStrike" kern="0" cap="none" spc="0" normalizeH="0" baseline="0" noProof="0" dirty="0" smtClean="0">
              <a:ln w="1905"/>
              <a:solidFill>
                <a:prstClr val="black"/>
              </a:solidFill>
              <a:effectLst/>
              <a:uLnTx/>
              <a:uFillTx/>
              <a:latin typeface="HGP明朝E" pitchFamily="18" charset="-128"/>
              <a:ea typeface="HGP明朝E" pitchFamily="18" charset="-128"/>
            </a:endParaRPr>
          </a:p>
        </p:txBody>
      </p:sp>
      <p:sp>
        <p:nvSpPr>
          <p:cNvPr id="10" name="角丸四角形 9"/>
          <p:cNvSpPr/>
          <p:nvPr/>
        </p:nvSpPr>
        <p:spPr>
          <a:xfrm>
            <a:off x="366252" y="5432982"/>
            <a:ext cx="2531212" cy="360000"/>
          </a:xfrm>
          <a:prstGeom prst="roundRect">
            <a:avLst>
              <a:gd name="adj" fmla="val 5555"/>
            </a:avLst>
          </a:prstGeom>
          <a:solidFill>
            <a:srgbClr val="F79646">
              <a:lumMod val="75000"/>
            </a:srgb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2000" b="0" i="0" u="none" strike="noStrike" kern="0" cap="none" spc="0" normalizeH="0" baseline="0" noProof="0" dirty="0">
                <a:ln>
                  <a:noFill/>
                </a:ln>
                <a:solidFill>
                  <a:prstClr val="white"/>
                </a:solidFill>
                <a:effectLst>
                  <a:outerShdw blurRad="38100" dist="38100" dir="2700000" algn="tl">
                    <a:srgbClr val="000000">
                      <a:alpha val="43137"/>
                    </a:srgbClr>
                  </a:outerShdw>
                </a:effectLst>
                <a:uLnTx/>
                <a:uFillTx/>
                <a:latin typeface="HGPｺﾞｼｯｸE" pitchFamily="50" charset="-128"/>
                <a:ea typeface="HGPｺﾞｼｯｸE" pitchFamily="50" charset="-128"/>
                <a:cs typeface="+mn-cs"/>
              </a:rPr>
              <a:t>アウトプット例</a:t>
            </a:r>
          </a:p>
        </p:txBody>
      </p:sp>
    </p:spTree>
    <p:extLst>
      <p:ext uri="{BB962C8B-B14F-4D97-AF65-F5344CB8AC3E}">
        <p14:creationId xmlns:p14="http://schemas.microsoft.com/office/powerpoint/2010/main" val="411603747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7133" y="445617"/>
            <a:ext cx="9134339" cy="581715"/>
          </a:xfrm>
        </p:spPr>
        <p:txBody>
          <a:bodyPr>
            <a:normAutofit/>
          </a:bodyPr>
          <a:lstStyle/>
          <a:p>
            <a:r>
              <a:rPr lang="ja-JP" altLang="en-US" sz="2300" dirty="0" smtClean="0">
                <a:latin typeface="Meiryo UI" panose="020B0604030504040204" pitchFamily="50" charset="-128"/>
                <a:ea typeface="Meiryo UI" panose="020B0604030504040204" pitchFamily="50" charset="-128"/>
                <a:cs typeface="Meiryo UI" panose="020B0604030504040204" pitchFamily="50" charset="-128"/>
              </a:rPr>
              <a:t>（補足）地方自治体</a:t>
            </a:r>
            <a:r>
              <a:rPr lang="ja-JP" altLang="en-US" sz="2300" dirty="0">
                <a:latin typeface="Meiryo UI" panose="020B0604030504040204" pitchFamily="50" charset="-128"/>
                <a:ea typeface="Meiryo UI" panose="020B0604030504040204" pitchFamily="50" charset="-128"/>
                <a:cs typeface="Meiryo UI" panose="020B0604030504040204" pitchFamily="50" charset="-128"/>
              </a:rPr>
              <a:t>職員向け</a:t>
            </a:r>
            <a:r>
              <a:rPr lang="ja-JP" altLang="en-US" sz="2300" dirty="0" smtClean="0">
                <a:latin typeface="Meiryo UI" panose="020B0604030504040204" pitchFamily="50" charset="-128"/>
                <a:ea typeface="Meiryo UI" panose="020B0604030504040204" pitchFamily="50" charset="-128"/>
                <a:cs typeface="Meiryo UI" panose="020B0604030504040204" pitchFamily="50" charset="-128"/>
              </a:rPr>
              <a:t>研修</a:t>
            </a:r>
            <a:endParaRPr kumimoji="1" lang="ja-JP" altLang="en-US" sz="2300"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4</a:t>
            </a:fld>
            <a:endParaRPr lang="en-US" altLang="ja-JP"/>
          </a:p>
        </p:txBody>
      </p:sp>
      <p:cxnSp>
        <p:nvCxnSpPr>
          <p:cNvPr id="5" name="直線矢印コネクタ 4"/>
          <p:cNvCxnSpPr/>
          <p:nvPr/>
        </p:nvCxnSpPr>
        <p:spPr>
          <a:xfrm flipV="1">
            <a:off x="1026974" y="5178931"/>
            <a:ext cx="0" cy="488032"/>
          </a:xfrm>
          <a:prstGeom prst="straightConnector1">
            <a:avLst/>
          </a:prstGeom>
          <a:noFill/>
          <a:ln w="9525" cap="flat" cmpd="sng" algn="ctr">
            <a:solidFill>
              <a:srgbClr val="4F81BD">
                <a:shade val="95000"/>
                <a:satMod val="105000"/>
              </a:srgbClr>
            </a:solidFill>
            <a:prstDash val="solid"/>
            <a:tailEnd type="arrow"/>
          </a:ln>
          <a:effectLst/>
        </p:spPr>
      </p:cxnSp>
      <p:cxnSp>
        <p:nvCxnSpPr>
          <p:cNvPr id="6" name="直線矢印コネクタ 5"/>
          <p:cNvCxnSpPr/>
          <p:nvPr/>
        </p:nvCxnSpPr>
        <p:spPr>
          <a:xfrm flipV="1">
            <a:off x="2519772" y="5184847"/>
            <a:ext cx="0" cy="488032"/>
          </a:xfrm>
          <a:prstGeom prst="straightConnector1">
            <a:avLst/>
          </a:prstGeom>
          <a:noFill/>
          <a:ln w="9525" cap="flat" cmpd="sng" algn="ctr">
            <a:solidFill>
              <a:srgbClr val="4F81BD">
                <a:shade val="95000"/>
                <a:satMod val="105000"/>
              </a:srgbClr>
            </a:solidFill>
            <a:prstDash val="solid"/>
            <a:tailEnd type="arrow"/>
          </a:ln>
          <a:effectLst/>
        </p:spPr>
      </p:cxnSp>
      <p:cxnSp>
        <p:nvCxnSpPr>
          <p:cNvPr id="7" name="直線矢印コネクタ 6"/>
          <p:cNvCxnSpPr/>
          <p:nvPr/>
        </p:nvCxnSpPr>
        <p:spPr>
          <a:xfrm flipV="1">
            <a:off x="4012570" y="5190763"/>
            <a:ext cx="0" cy="488032"/>
          </a:xfrm>
          <a:prstGeom prst="straightConnector1">
            <a:avLst/>
          </a:prstGeom>
          <a:noFill/>
          <a:ln w="9525" cap="flat" cmpd="sng" algn="ctr">
            <a:solidFill>
              <a:srgbClr val="4F81BD">
                <a:shade val="95000"/>
                <a:satMod val="105000"/>
              </a:srgbClr>
            </a:solidFill>
            <a:prstDash val="solid"/>
            <a:tailEnd type="arrow"/>
          </a:ln>
          <a:effectLst/>
        </p:spPr>
      </p:cxnSp>
      <p:cxnSp>
        <p:nvCxnSpPr>
          <p:cNvPr id="8" name="直線矢印コネクタ 7"/>
          <p:cNvCxnSpPr/>
          <p:nvPr/>
        </p:nvCxnSpPr>
        <p:spPr>
          <a:xfrm flipV="1">
            <a:off x="5868144" y="5184847"/>
            <a:ext cx="0" cy="488032"/>
          </a:xfrm>
          <a:prstGeom prst="straightConnector1">
            <a:avLst/>
          </a:prstGeom>
          <a:noFill/>
          <a:ln w="9525" cap="flat" cmpd="sng" algn="ctr">
            <a:solidFill>
              <a:srgbClr val="4F81BD">
                <a:shade val="95000"/>
                <a:satMod val="105000"/>
              </a:srgbClr>
            </a:solidFill>
            <a:prstDash val="solid"/>
            <a:tailEnd type="arrow"/>
          </a:ln>
          <a:effectLst/>
        </p:spPr>
      </p:cxnSp>
      <p:cxnSp>
        <p:nvCxnSpPr>
          <p:cNvPr id="9" name="直線矢印コネクタ 8"/>
          <p:cNvCxnSpPr/>
          <p:nvPr/>
        </p:nvCxnSpPr>
        <p:spPr>
          <a:xfrm flipV="1">
            <a:off x="7848364" y="5178931"/>
            <a:ext cx="0" cy="488032"/>
          </a:xfrm>
          <a:prstGeom prst="straightConnector1">
            <a:avLst/>
          </a:prstGeom>
          <a:noFill/>
          <a:ln w="9525" cap="flat" cmpd="sng" algn="ctr">
            <a:solidFill>
              <a:srgbClr val="4F81BD">
                <a:shade val="95000"/>
                <a:satMod val="105000"/>
              </a:srgbClr>
            </a:solidFill>
            <a:prstDash val="solid"/>
            <a:tailEnd type="arrow"/>
          </a:ln>
          <a:effectLst/>
        </p:spPr>
      </p:cxnSp>
      <p:cxnSp>
        <p:nvCxnSpPr>
          <p:cNvPr id="10" name="直線矢印コネクタ 9"/>
          <p:cNvCxnSpPr/>
          <p:nvPr/>
        </p:nvCxnSpPr>
        <p:spPr>
          <a:xfrm>
            <a:off x="1115616" y="3160273"/>
            <a:ext cx="1626671" cy="2434"/>
          </a:xfrm>
          <a:prstGeom prst="straightConnector1">
            <a:avLst/>
          </a:prstGeom>
          <a:noFill/>
          <a:ln w="9525" cap="flat" cmpd="sng" algn="ctr">
            <a:solidFill>
              <a:srgbClr val="4F81BD">
                <a:shade val="95000"/>
                <a:satMod val="105000"/>
              </a:srgbClr>
            </a:solidFill>
            <a:prstDash val="solid"/>
            <a:tailEnd type="arrow"/>
          </a:ln>
          <a:effectLst/>
        </p:spPr>
      </p:cxnSp>
      <p:cxnSp>
        <p:nvCxnSpPr>
          <p:cNvPr id="11" name="直線矢印コネクタ 10"/>
          <p:cNvCxnSpPr/>
          <p:nvPr/>
        </p:nvCxnSpPr>
        <p:spPr>
          <a:xfrm>
            <a:off x="1115616" y="3661895"/>
            <a:ext cx="1626671" cy="2434"/>
          </a:xfrm>
          <a:prstGeom prst="straightConnector1">
            <a:avLst/>
          </a:prstGeom>
          <a:noFill/>
          <a:ln w="9525" cap="flat" cmpd="sng" algn="ctr">
            <a:solidFill>
              <a:srgbClr val="4F81BD">
                <a:shade val="95000"/>
                <a:satMod val="105000"/>
              </a:srgbClr>
            </a:solidFill>
            <a:prstDash val="solid"/>
            <a:tailEnd type="arrow"/>
          </a:ln>
          <a:effectLst/>
        </p:spPr>
      </p:cxnSp>
      <p:cxnSp>
        <p:nvCxnSpPr>
          <p:cNvPr id="12" name="直線矢印コネクタ 11"/>
          <p:cNvCxnSpPr/>
          <p:nvPr/>
        </p:nvCxnSpPr>
        <p:spPr>
          <a:xfrm>
            <a:off x="1115616" y="4163517"/>
            <a:ext cx="1626671" cy="2434"/>
          </a:xfrm>
          <a:prstGeom prst="straightConnector1">
            <a:avLst/>
          </a:prstGeom>
          <a:noFill/>
          <a:ln w="9525" cap="flat" cmpd="sng" algn="ctr">
            <a:solidFill>
              <a:srgbClr val="4F81BD">
                <a:shade val="95000"/>
                <a:satMod val="105000"/>
              </a:srgbClr>
            </a:solidFill>
            <a:prstDash val="solid"/>
            <a:tailEnd type="arrow"/>
          </a:ln>
          <a:effectLst/>
        </p:spPr>
      </p:cxnSp>
      <p:cxnSp>
        <p:nvCxnSpPr>
          <p:cNvPr id="13" name="直線矢印コネクタ 12"/>
          <p:cNvCxnSpPr/>
          <p:nvPr/>
        </p:nvCxnSpPr>
        <p:spPr>
          <a:xfrm>
            <a:off x="2742287" y="4174267"/>
            <a:ext cx="0" cy="493306"/>
          </a:xfrm>
          <a:prstGeom prst="straightConnector1">
            <a:avLst/>
          </a:prstGeom>
          <a:noFill/>
          <a:ln w="9525" cap="flat" cmpd="sng" algn="ctr">
            <a:solidFill>
              <a:srgbClr val="4F81BD">
                <a:shade val="95000"/>
                <a:satMod val="105000"/>
              </a:srgbClr>
            </a:solidFill>
            <a:prstDash val="solid"/>
            <a:tailEnd type="arrow"/>
          </a:ln>
          <a:effectLst/>
        </p:spPr>
      </p:cxnSp>
      <p:sp>
        <p:nvSpPr>
          <p:cNvPr id="14" name="正方形/長方形 13"/>
          <p:cNvSpPr/>
          <p:nvPr/>
        </p:nvSpPr>
        <p:spPr>
          <a:xfrm>
            <a:off x="4034881" y="3198711"/>
            <a:ext cx="2592288" cy="1008112"/>
          </a:xfrm>
          <a:prstGeom prst="rect">
            <a:avLst/>
          </a:prstGeom>
          <a:solidFill>
            <a:sysClr val="window" lastClr="FFFFFF"/>
          </a:solidFill>
          <a:ln w="19050" cap="flat" cmpd="sng" algn="ctr">
            <a:solidFill>
              <a:srgbClr val="0070C0"/>
            </a:solidFill>
            <a:prstDash val="solid"/>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1" lang="en-US" altLang="ja-JP" sz="1200" b="1"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VLED</a:t>
            </a: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1050" b="0"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データ分析による地域経営研修</a:t>
            </a:r>
            <a:endParaRPr kumimoji="1" lang="en-US" altLang="ja-JP" sz="1050" b="0"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1050" b="0"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1050" b="0"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15" name="角丸四角形 14"/>
          <p:cNvSpPr/>
          <p:nvPr/>
        </p:nvSpPr>
        <p:spPr>
          <a:xfrm>
            <a:off x="4250905" y="3846783"/>
            <a:ext cx="1008112" cy="216024"/>
          </a:xfrm>
          <a:prstGeom prst="roundRect">
            <a:avLst/>
          </a:prstGeom>
          <a:solidFill>
            <a:sysClr val="window" lastClr="FFFFFF"/>
          </a:solidFill>
          <a:ln w="9525" cap="flat" cmpd="sng" algn="ctr">
            <a:solidFill>
              <a:srgbClr val="0070C0"/>
            </a:solidFill>
            <a:prstDash val="solid"/>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1050" b="0"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データを作る</a:t>
            </a:r>
          </a:p>
        </p:txBody>
      </p:sp>
      <p:sp>
        <p:nvSpPr>
          <p:cNvPr id="16" name="角丸四角形 15"/>
          <p:cNvSpPr/>
          <p:nvPr/>
        </p:nvSpPr>
        <p:spPr>
          <a:xfrm>
            <a:off x="5403033" y="3846783"/>
            <a:ext cx="1008112" cy="216024"/>
          </a:xfrm>
          <a:prstGeom prst="roundRect">
            <a:avLst/>
          </a:prstGeom>
          <a:solidFill>
            <a:sysClr val="window" lastClr="FFFFFF"/>
          </a:solidFill>
          <a:ln w="9525" cap="flat" cmpd="sng" algn="ctr">
            <a:solidFill>
              <a:srgbClr val="0070C0"/>
            </a:solidFill>
            <a:prstDash val="solid"/>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1050" b="0"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データを使う</a:t>
            </a:r>
          </a:p>
        </p:txBody>
      </p:sp>
      <p:sp>
        <p:nvSpPr>
          <p:cNvPr id="17" name="正方形/長方形 16"/>
          <p:cNvSpPr/>
          <p:nvPr/>
        </p:nvSpPr>
        <p:spPr>
          <a:xfrm>
            <a:off x="7308304" y="3486743"/>
            <a:ext cx="1368152" cy="360040"/>
          </a:xfrm>
          <a:prstGeom prst="rect">
            <a:avLst/>
          </a:prstGeom>
          <a:solidFill>
            <a:sysClr val="window" lastClr="FFFFFF"/>
          </a:solidFill>
          <a:ln w="19050" cap="flat" cmpd="sng" algn="ctr">
            <a:solidFill>
              <a:srgbClr val="0070C0"/>
            </a:solidFill>
            <a:prstDash val="solid"/>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1050" b="1"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自治体</a:t>
            </a:r>
            <a:endParaRPr kumimoji="1" lang="en-US" altLang="ja-JP" sz="1050" b="1"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18" name="正方形/長方形 17"/>
          <p:cNvSpPr/>
          <p:nvPr/>
        </p:nvSpPr>
        <p:spPr>
          <a:xfrm>
            <a:off x="2058211" y="2478631"/>
            <a:ext cx="1368152" cy="360040"/>
          </a:xfrm>
          <a:prstGeom prst="rect">
            <a:avLst/>
          </a:prstGeom>
          <a:solidFill>
            <a:sysClr val="window" lastClr="FFFFFF"/>
          </a:solidFill>
          <a:ln w="9525" cap="flat" cmpd="sng" algn="ctr">
            <a:solidFill>
              <a:srgbClr val="0070C0"/>
            </a:solidFill>
            <a:prstDash val="solid"/>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1050" b="1"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プラチナ構想</a:t>
            </a:r>
            <a:endParaRPr kumimoji="1" lang="en-US" altLang="ja-JP" sz="1050" b="1"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1050" b="1"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ネットワーク</a:t>
            </a:r>
            <a:endParaRPr kumimoji="1" lang="en-US" altLang="ja-JP" sz="1050" b="1"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19" name="正方形/長方形 18"/>
          <p:cNvSpPr/>
          <p:nvPr/>
        </p:nvSpPr>
        <p:spPr>
          <a:xfrm>
            <a:off x="2051720" y="2982687"/>
            <a:ext cx="1368152" cy="360040"/>
          </a:xfrm>
          <a:prstGeom prst="rect">
            <a:avLst/>
          </a:prstGeom>
          <a:solidFill>
            <a:sysClr val="window" lastClr="FFFFFF"/>
          </a:solidFill>
          <a:ln w="9525" cap="flat" cmpd="sng" algn="ctr">
            <a:solidFill>
              <a:srgbClr val="0070C0"/>
            </a:solidFill>
            <a:prstDash val="solid"/>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1" lang="en-US" altLang="ja-JP" sz="1050" b="1"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Code for Japan</a:t>
            </a:r>
          </a:p>
        </p:txBody>
      </p:sp>
      <p:sp>
        <p:nvSpPr>
          <p:cNvPr id="20" name="正方形/長方形 19"/>
          <p:cNvSpPr/>
          <p:nvPr/>
        </p:nvSpPr>
        <p:spPr>
          <a:xfrm>
            <a:off x="342898" y="2980253"/>
            <a:ext cx="1368152" cy="360040"/>
          </a:xfrm>
          <a:prstGeom prst="rect">
            <a:avLst/>
          </a:prstGeom>
          <a:solidFill>
            <a:sysClr val="window" lastClr="FFFFFF"/>
          </a:solidFill>
          <a:ln w="9525" cap="flat" cmpd="sng" algn="ctr">
            <a:solidFill>
              <a:srgbClr val="0070C0"/>
            </a:solidFill>
            <a:prstDash val="solid"/>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1" lang="en-US" altLang="ja-JP" sz="1050" b="1"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Code for America</a:t>
            </a:r>
          </a:p>
        </p:txBody>
      </p:sp>
      <p:sp>
        <p:nvSpPr>
          <p:cNvPr id="21" name="正方形/長方形 20"/>
          <p:cNvSpPr/>
          <p:nvPr/>
        </p:nvSpPr>
        <p:spPr>
          <a:xfrm>
            <a:off x="2051720" y="3486743"/>
            <a:ext cx="1368152" cy="360040"/>
          </a:xfrm>
          <a:prstGeom prst="rect">
            <a:avLst/>
          </a:prstGeom>
          <a:solidFill>
            <a:sysClr val="window" lastClr="FFFFFF"/>
          </a:solidFill>
          <a:ln w="9525" cap="flat" cmpd="sng" algn="ctr">
            <a:solidFill>
              <a:srgbClr val="0070C0"/>
            </a:solidFill>
            <a:prstDash val="solid"/>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1" lang="en-US" altLang="ja-JP" sz="1050" b="1"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OKFJ</a:t>
            </a:r>
          </a:p>
        </p:txBody>
      </p:sp>
      <p:sp>
        <p:nvSpPr>
          <p:cNvPr id="22" name="正方形/長方形 21"/>
          <p:cNvSpPr/>
          <p:nvPr/>
        </p:nvSpPr>
        <p:spPr>
          <a:xfrm>
            <a:off x="342898" y="3486743"/>
            <a:ext cx="1368152" cy="360040"/>
          </a:xfrm>
          <a:prstGeom prst="rect">
            <a:avLst/>
          </a:prstGeom>
          <a:solidFill>
            <a:sysClr val="window" lastClr="FFFFFF"/>
          </a:solidFill>
          <a:ln w="9525" cap="flat" cmpd="sng" algn="ctr">
            <a:solidFill>
              <a:srgbClr val="0070C0"/>
            </a:solidFill>
            <a:prstDash val="solid"/>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1" lang="en-US" altLang="ja-JP" sz="1050" b="1"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OKF</a:t>
            </a:r>
          </a:p>
        </p:txBody>
      </p:sp>
      <p:sp>
        <p:nvSpPr>
          <p:cNvPr id="23" name="正方形/長方形 22"/>
          <p:cNvSpPr/>
          <p:nvPr/>
        </p:nvSpPr>
        <p:spPr>
          <a:xfrm>
            <a:off x="2051720" y="3990799"/>
            <a:ext cx="1368152" cy="360040"/>
          </a:xfrm>
          <a:prstGeom prst="rect">
            <a:avLst/>
          </a:prstGeom>
          <a:solidFill>
            <a:sysClr val="window" lastClr="FFFFFF"/>
          </a:solidFill>
          <a:ln w="9525" cap="flat" cmpd="sng" algn="ctr">
            <a:solidFill>
              <a:srgbClr val="0070C0"/>
            </a:solidFill>
            <a:prstDash val="solid"/>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1" lang="en-US" altLang="ja-JP" sz="1050" b="1"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Osaka Innovation Hub</a:t>
            </a:r>
          </a:p>
        </p:txBody>
      </p:sp>
      <p:sp>
        <p:nvSpPr>
          <p:cNvPr id="24" name="正方形/長方形 23"/>
          <p:cNvSpPr/>
          <p:nvPr/>
        </p:nvSpPr>
        <p:spPr>
          <a:xfrm>
            <a:off x="342898" y="3994247"/>
            <a:ext cx="1368152" cy="360040"/>
          </a:xfrm>
          <a:prstGeom prst="rect">
            <a:avLst/>
          </a:prstGeom>
          <a:solidFill>
            <a:sysClr val="window" lastClr="FFFFFF"/>
          </a:solidFill>
          <a:ln w="9525" cap="flat" cmpd="sng" algn="ctr">
            <a:solidFill>
              <a:srgbClr val="0070C0"/>
            </a:solidFill>
            <a:prstDash val="solid"/>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1" lang="en-US" altLang="ja-JP" sz="1050" b="1"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ODI</a:t>
            </a:r>
          </a:p>
        </p:txBody>
      </p:sp>
      <p:sp>
        <p:nvSpPr>
          <p:cNvPr id="25" name="正方形/長方形 24"/>
          <p:cNvSpPr/>
          <p:nvPr/>
        </p:nvSpPr>
        <p:spPr>
          <a:xfrm>
            <a:off x="2051720" y="4503239"/>
            <a:ext cx="1368152" cy="360040"/>
          </a:xfrm>
          <a:prstGeom prst="rect">
            <a:avLst/>
          </a:prstGeom>
          <a:solidFill>
            <a:sysClr val="window" lastClr="FFFFFF"/>
          </a:solidFill>
          <a:ln w="9525" cap="flat" cmpd="sng" algn="ctr">
            <a:solidFill>
              <a:srgbClr val="0070C0"/>
            </a:solidFill>
            <a:prstDash val="solid"/>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1" lang="en-US" altLang="ja-JP" sz="1050" b="1"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LODI</a:t>
            </a:r>
          </a:p>
        </p:txBody>
      </p:sp>
      <p:sp>
        <p:nvSpPr>
          <p:cNvPr id="26" name="正方形/長方形 25"/>
          <p:cNvSpPr/>
          <p:nvPr/>
        </p:nvSpPr>
        <p:spPr>
          <a:xfrm>
            <a:off x="7308304" y="3990799"/>
            <a:ext cx="1368152" cy="360040"/>
          </a:xfrm>
          <a:prstGeom prst="rect">
            <a:avLst/>
          </a:prstGeom>
          <a:solidFill>
            <a:sysClr val="window" lastClr="FFFFFF"/>
          </a:solidFill>
          <a:ln w="9525" cap="flat" cmpd="sng" algn="ctr">
            <a:solidFill>
              <a:srgbClr val="0070C0"/>
            </a:solidFill>
            <a:prstDash val="solid"/>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1050" b="1"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大学（データ分析）</a:t>
            </a:r>
            <a:endParaRPr kumimoji="1" lang="en-US" altLang="ja-JP" sz="1050" b="1"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27" name="正方形/長方形 26"/>
          <p:cNvSpPr/>
          <p:nvPr/>
        </p:nvSpPr>
        <p:spPr>
          <a:xfrm>
            <a:off x="7308304" y="3013182"/>
            <a:ext cx="1368152" cy="360040"/>
          </a:xfrm>
          <a:prstGeom prst="rect">
            <a:avLst/>
          </a:prstGeom>
          <a:solidFill>
            <a:sysClr val="window" lastClr="FFFFFF"/>
          </a:solidFill>
          <a:ln w="9525" cap="flat" cmpd="sng" algn="ctr">
            <a:solidFill>
              <a:srgbClr val="0070C0"/>
            </a:solidFill>
            <a:prstDash val="solid"/>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1050" b="1"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総合通信局</a:t>
            </a:r>
            <a:endParaRPr kumimoji="1" lang="en-US" altLang="ja-JP" sz="1050" b="1"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28" name="正方形/長方形 27"/>
          <p:cNvSpPr/>
          <p:nvPr/>
        </p:nvSpPr>
        <p:spPr>
          <a:xfrm>
            <a:off x="7308304" y="4494855"/>
            <a:ext cx="1368152" cy="360040"/>
          </a:xfrm>
          <a:prstGeom prst="rect">
            <a:avLst/>
          </a:prstGeom>
          <a:solidFill>
            <a:sysClr val="window" lastClr="FFFFFF"/>
          </a:solidFill>
          <a:ln w="9525" cap="flat" cmpd="sng" algn="ctr">
            <a:solidFill>
              <a:srgbClr val="0070C0"/>
            </a:solidFill>
            <a:prstDash val="dash"/>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1050" b="1"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地方企業</a:t>
            </a:r>
            <a:endParaRPr kumimoji="1" lang="en-US" altLang="ja-JP" sz="1050" b="1"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29" name="角丸四角形 28"/>
          <p:cNvSpPr/>
          <p:nvPr/>
        </p:nvSpPr>
        <p:spPr>
          <a:xfrm>
            <a:off x="342898" y="5070919"/>
            <a:ext cx="8333558" cy="216024"/>
          </a:xfrm>
          <a:prstGeom prst="roundRect">
            <a:avLst/>
          </a:prstGeom>
          <a:solidFill>
            <a:sysClr val="window" lastClr="FFFFFF"/>
          </a:solidFill>
          <a:ln w="9525" cap="flat" cmpd="sng" algn="ctr">
            <a:solidFill>
              <a:srgbClr val="0070C0"/>
            </a:solidFill>
            <a:prstDash val="solid"/>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1050" b="0"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研修用の情報流通連携基盤（実験版）</a:t>
            </a:r>
          </a:p>
        </p:txBody>
      </p:sp>
      <p:sp>
        <p:nvSpPr>
          <p:cNvPr id="30" name="正方形/長方形 29"/>
          <p:cNvSpPr/>
          <p:nvPr/>
        </p:nvSpPr>
        <p:spPr>
          <a:xfrm>
            <a:off x="342898" y="5486943"/>
            <a:ext cx="1368152" cy="360040"/>
          </a:xfrm>
          <a:prstGeom prst="rect">
            <a:avLst/>
          </a:prstGeom>
          <a:solidFill>
            <a:sysClr val="window" lastClr="FFFFFF"/>
          </a:solidFill>
          <a:ln w="9525" cap="flat" cmpd="sng" algn="ctr">
            <a:solidFill>
              <a:srgbClr val="0070C0"/>
            </a:solidFill>
            <a:prstDash val="solid"/>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1" lang="en-US" altLang="ja-JP" sz="1050" b="1"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050" b="1"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地域経済分析</a:t>
            </a:r>
            <a:endParaRPr kumimoji="1" lang="en-US" altLang="ja-JP" sz="1050" b="1"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1050" b="1"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システム（</a:t>
            </a:r>
            <a:r>
              <a:rPr kumimoji="1" lang="en-US" altLang="ja-JP" sz="1050" b="1"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METI</a:t>
            </a:r>
            <a:r>
              <a:rPr kumimoji="1" lang="ja-JP" altLang="en-US" sz="1050" b="1"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050" b="1"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31" name="正方形/長方形 30"/>
          <p:cNvSpPr/>
          <p:nvPr/>
        </p:nvSpPr>
        <p:spPr>
          <a:xfrm>
            <a:off x="1835696" y="5486943"/>
            <a:ext cx="1368152" cy="360040"/>
          </a:xfrm>
          <a:prstGeom prst="rect">
            <a:avLst/>
          </a:prstGeom>
          <a:solidFill>
            <a:sysClr val="window" lastClr="FFFFFF"/>
          </a:solidFill>
          <a:ln w="9525" cap="flat" cmpd="sng" algn="ctr">
            <a:solidFill>
              <a:srgbClr val="0070C0"/>
            </a:solidFill>
            <a:prstDash val="solid"/>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1" lang="en-US" altLang="ja-JP" sz="1050" b="1"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050" b="1"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公共クラウド</a:t>
            </a:r>
            <a:endParaRPr kumimoji="1" lang="en-US" altLang="ja-JP" sz="1050" b="1"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1050" b="1"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050" b="1"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MIC</a:t>
            </a:r>
            <a:r>
              <a:rPr kumimoji="1" lang="ja-JP" altLang="en-US" sz="1050" b="1"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050" b="1"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32" name="正方形/長方形 31"/>
          <p:cNvSpPr/>
          <p:nvPr/>
        </p:nvSpPr>
        <p:spPr>
          <a:xfrm>
            <a:off x="3347864" y="5486943"/>
            <a:ext cx="1368152" cy="360040"/>
          </a:xfrm>
          <a:prstGeom prst="rect">
            <a:avLst/>
          </a:prstGeom>
          <a:solidFill>
            <a:sysClr val="window" lastClr="FFFFFF"/>
          </a:solidFill>
          <a:ln w="9525" cap="flat" cmpd="sng" algn="ctr">
            <a:solidFill>
              <a:srgbClr val="0070C0"/>
            </a:solidFill>
            <a:prstDash val="solid"/>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1" lang="en-US" altLang="ja-JP" sz="1050" b="1"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050" b="1"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次世代統計システム</a:t>
            </a:r>
            <a:endParaRPr kumimoji="1" lang="en-US" altLang="ja-JP" sz="1050" b="1"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1050" b="1"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050" b="1"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MIC</a:t>
            </a:r>
            <a:r>
              <a:rPr kumimoji="1" lang="ja-JP" altLang="en-US" sz="1050" b="1"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050" b="1"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33" name="正方形/長方形 32"/>
          <p:cNvSpPr/>
          <p:nvPr/>
        </p:nvSpPr>
        <p:spPr>
          <a:xfrm>
            <a:off x="4860032" y="5486943"/>
            <a:ext cx="2016224" cy="360040"/>
          </a:xfrm>
          <a:prstGeom prst="rect">
            <a:avLst/>
          </a:prstGeom>
          <a:solidFill>
            <a:sysClr val="window" lastClr="FFFFFF"/>
          </a:solidFill>
          <a:ln w="9525" cap="flat" cmpd="sng" algn="ctr">
            <a:solidFill>
              <a:srgbClr val="0070C0"/>
            </a:solidFill>
            <a:prstDash val="solid"/>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1" lang="en-US" altLang="ja-JP" sz="1050" b="1"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050" b="1"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各自治体等が保有するデータ</a:t>
            </a:r>
            <a:endParaRPr kumimoji="1" lang="en-US" altLang="ja-JP" sz="1050" b="1"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1050" b="1"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（例：観光、福祉・健康など）</a:t>
            </a:r>
            <a:endParaRPr kumimoji="1" lang="en-US" altLang="ja-JP" sz="1050" b="1"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34" name="正方形/長方形 33"/>
          <p:cNvSpPr/>
          <p:nvPr/>
        </p:nvSpPr>
        <p:spPr>
          <a:xfrm>
            <a:off x="7020272" y="5486943"/>
            <a:ext cx="1656184" cy="360040"/>
          </a:xfrm>
          <a:prstGeom prst="rect">
            <a:avLst/>
          </a:prstGeom>
          <a:solidFill>
            <a:sysClr val="window" lastClr="FFFFFF"/>
          </a:solidFill>
          <a:ln w="9525" cap="flat" cmpd="sng" algn="ctr">
            <a:solidFill>
              <a:srgbClr val="0070C0"/>
            </a:solidFill>
            <a:prstDash val="solid"/>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1" lang="en-US" altLang="ja-JP" sz="1050" b="1"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050" b="1"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その他（例：気象、交通、</a:t>
            </a:r>
            <a:r>
              <a:rPr kumimoji="1" lang="en-US" altLang="ja-JP" sz="1050" b="1"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G</a:t>
            </a:r>
            <a:r>
              <a:rPr kumimoji="1" lang="ja-JP" altLang="en-US" sz="1050" b="1"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空間など）</a:t>
            </a:r>
            <a:endParaRPr kumimoji="1" lang="en-US" altLang="ja-JP" sz="1050" b="1"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35" name="直線矢印コネクタ 34"/>
          <p:cNvCxnSpPr>
            <a:stCxn id="21" idx="3"/>
          </p:cNvCxnSpPr>
          <p:nvPr/>
        </p:nvCxnSpPr>
        <p:spPr>
          <a:xfrm>
            <a:off x="3419872" y="3666763"/>
            <a:ext cx="612068" cy="0"/>
          </a:xfrm>
          <a:prstGeom prst="straightConnector1">
            <a:avLst/>
          </a:prstGeom>
          <a:noFill/>
          <a:ln w="9525" cap="flat" cmpd="sng" algn="ctr">
            <a:solidFill>
              <a:srgbClr val="4F81BD">
                <a:shade val="95000"/>
                <a:satMod val="105000"/>
              </a:srgbClr>
            </a:solidFill>
            <a:prstDash val="solid"/>
            <a:tailEnd type="arrow"/>
          </a:ln>
          <a:effectLst/>
        </p:spPr>
      </p:cxnSp>
      <p:sp>
        <p:nvSpPr>
          <p:cNvPr id="36" name="テキスト ボックス 35"/>
          <p:cNvSpPr txBox="1"/>
          <p:nvPr/>
        </p:nvSpPr>
        <p:spPr>
          <a:xfrm>
            <a:off x="3474991" y="3556500"/>
            <a:ext cx="453970" cy="253916"/>
          </a:xfrm>
          <a:prstGeom prst="rect">
            <a:avLst/>
          </a:prstGeom>
          <a:noFill/>
        </p:spPr>
        <p:txBody>
          <a:bodyPr wrap="none" rtlCol="0">
            <a:spAutoFit/>
          </a:bodyPr>
          <a:lstStyle/>
          <a:p>
            <a:pPr algn="l" fontAlgn="auto" latinLnBrk="0">
              <a:spcBef>
                <a:spcPts val="0"/>
              </a:spcBef>
              <a:spcAft>
                <a:spcPts val="0"/>
              </a:spcAft>
            </a:pPr>
            <a:r>
              <a:rPr kumimoji="1" lang="ja-JP" altLang="en-US" sz="105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協力</a:t>
            </a:r>
            <a:endParaRPr kumimoji="1" lang="ja-JP" altLang="en-US" sz="105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37" name="直線矢印コネクタ 36"/>
          <p:cNvCxnSpPr>
            <a:stCxn id="19" idx="3"/>
          </p:cNvCxnSpPr>
          <p:nvPr/>
        </p:nvCxnSpPr>
        <p:spPr>
          <a:xfrm>
            <a:off x="3419872" y="3162707"/>
            <a:ext cx="612068" cy="396044"/>
          </a:xfrm>
          <a:prstGeom prst="straightConnector1">
            <a:avLst/>
          </a:prstGeom>
          <a:noFill/>
          <a:ln w="9525" cap="flat" cmpd="sng" algn="ctr">
            <a:solidFill>
              <a:srgbClr val="4F81BD">
                <a:shade val="95000"/>
                <a:satMod val="105000"/>
              </a:srgbClr>
            </a:solidFill>
            <a:prstDash val="solid"/>
            <a:tailEnd type="arrow"/>
          </a:ln>
          <a:effectLst/>
        </p:spPr>
      </p:cxnSp>
      <p:cxnSp>
        <p:nvCxnSpPr>
          <p:cNvPr id="38" name="直線矢印コネクタ 37"/>
          <p:cNvCxnSpPr>
            <a:stCxn id="18" idx="3"/>
          </p:cNvCxnSpPr>
          <p:nvPr/>
        </p:nvCxnSpPr>
        <p:spPr>
          <a:xfrm>
            <a:off x="3426363" y="2658651"/>
            <a:ext cx="605577" cy="702078"/>
          </a:xfrm>
          <a:prstGeom prst="straightConnector1">
            <a:avLst/>
          </a:prstGeom>
          <a:noFill/>
          <a:ln w="9525" cap="flat" cmpd="sng" algn="ctr">
            <a:solidFill>
              <a:srgbClr val="4F81BD">
                <a:shade val="95000"/>
                <a:satMod val="105000"/>
              </a:srgbClr>
            </a:solidFill>
            <a:prstDash val="solid"/>
            <a:tailEnd type="arrow"/>
          </a:ln>
          <a:effectLst/>
        </p:spPr>
      </p:cxnSp>
      <p:cxnSp>
        <p:nvCxnSpPr>
          <p:cNvPr id="39" name="直線矢印コネクタ 38"/>
          <p:cNvCxnSpPr>
            <a:stCxn id="23" idx="3"/>
          </p:cNvCxnSpPr>
          <p:nvPr/>
        </p:nvCxnSpPr>
        <p:spPr>
          <a:xfrm flipV="1">
            <a:off x="3419872" y="3846783"/>
            <a:ext cx="612068" cy="324036"/>
          </a:xfrm>
          <a:prstGeom prst="straightConnector1">
            <a:avLst/>
          </a:prstGeom>
          <a:noFill/>
          <a:ln w="9525" cap="flat" cmpd="sng" algn="ctr">
            <a:solidFill>
              <a:srgbClr val="4F81BD">
                <a:shade val="95000"/>
                <a:satMod val="105000"/>
              </a:srgbClr>
            </a:solidFill>
            <a:prstDash val="solid"/>
            <a:tailEnd type="arrow"/>
          </a:ln>
          <a:effectLst/>
        </p:spPr>
      </p:cxnSp>
      <p:cxnSp>
        <p:nvCxnSpPr>
          <p:cNvPr id="40" name="直線矢印コネクタ 39"/>
          <p:cNvCxnSpPr>
            <a:stCxn id="25" idx="3"/>
          </p:cNvCxnSpPr>
          <p:nvPr/>
        </p:nvCxnSpPr>
        <p:spPr>
          <a:xfrm flipV="1">
            <a:off x="3419872" y="3966627"/>
            <a:ext cx="612068" cy="716632"/>
          </a:xfrm>
          <a:prstGeom prst="straightConnector1">
            <a:avLst/>
          </a:prstGeom>
          <a:noFill/>
          <a:ln w="9525" cap="flat" cmpd="sng" algn="ctr">
            <a:solidFill>
              <a:srgbClr val="4F81BD">
                <a:shade val="95000"/>
                <a:satMod val="105000"/>
              </a:srgbClr>
            </a:solidFill>
            <a:prstDash val="solid"/>
            <a:tailEnd type="arrow"/>
          </a:ln>
          <a:effectLst/>
        </p:spPr>
      </p:cxnSp>
      <p:cxnSp>
        <p:nvCxnSpPr>
          <p:cNvPr id="41" name="直線矢印コネクタ 40"/>
          <p:cNvCxnSpPr>
            <a:stCxn id="27" idx="1"/>
          </p:cNvCxnSpPr>
          <p:nvPr/>
        </p:nvCxnSpPr>
        <p:spPr>
          <a:xfrm flipH="1">
            <a:off x="6638318" y="3193202"/>
            <a:ext cx="669986" cy="365549"/>
          </a:xfrm>
          <a:prstGeom prst="straightConnector1">
            <a:avLst/>
          </a:prstGeom>
          <a:noFill/>
          <a:ln w="9525" cap="flat" cmpd="sng" algn="ctr">
            <a:solidFill>
              <a:srgbClr val="4F81BD">
                <a:shade val="95000"/>
                <a:satMod val="105000"/>
              </a:srgbClr>
            </a:solidFill>
            <a:prstDash val="solid"/>
            <a:tailEnd type="arrow"/>
          </a:ln>
          <a:effectLst/>
        </p:spPr>
      </p:cxnSp>
      <p:cxnSp>
        <p:nvCxnSpPr>
          <p:cNvPr id="42" name="直線矢印コネクタ 41"/>
          <p:cNvCxnSpPr>
            <a:stCxn id="17" idx="1"/>
          </p:cNvCxnSpPr>
          <p:nvPr/>
        </p:nvCxnSpPr>
        <p:spPr>
          <a:xfrm flipH="1">
            <a:off x="6643396" y="3666763"/>
            <a:ext cx="664908" cy="10244"/>
          </a:xfrm>
          <a:prstGeom prst="straightConnector1">
            <a:avLst/>
          </a:prstGeom>
          <a:noFill/>
          <a:ln w="19050" cap="flat" cmpd="sng" algn="ctr">
            <a:solidFill>
              <a:srgbClr val="4F81BD">
                <a:shade val="95000"/>
                <a:satMod val="105000"/>
              </a:srgbClr>
            </a:solidFill>
            <a:prstDash val="solid"/>
            <a:tailEnd type="arrow"/>
          </a:ln>
          <a:effectLst/>
        </p:spPr>
      </p:cxnSp>
      <p:cxnSp>
        <p:nvCxnSpPr>
          <p:cNvPr id="43" name="直線矢印コネクタ 42"/>
          <p:cNvCxnSpPr>
            <a:stCxn id="26" idx="1"/>
          </p:cNvCxnSpPr>
          <p:nvPr/>
        </p:nvCxnSpPr>
        <p:spPr>
          <a:xfrm flipH="1" flipV="1">
            <a:off x="6638318" y="3846783"/>
            <a:ext cx="669986" cy="324036"/>
          </a:xfrm>
          <a:prstGeom prst="straightConnector1">
            <a:avLst/>
          </a:prstGeom>
          <a:noFill/>
          <a:ln w="9525" cap="flat" cmpd="sng" algn="ctr">
            <a:solidFill>
              <a:srgbClr val="4F81BD">
                <a:shade val="95000"/>
                <a:satMod val="105000"/>
              </a:srgbClr>
            </a:solidFill>
            <a:prstDash val="solid"/>
            <a:tailEnd type="arrow"/>
          </a:ln>
          <a:effectLst/>
        </p:spPr>
      </p:cxnSp>
      <p:cxnSp>
        <p:nvCxnSpPr>
          <p:cNvPr id="44" name="直線矢印コネクタ 43"/>
          <p:cNvCxnSpPr>
            <a:stCxn id="28" idx="1"/>
          </p:cNvCxnSpPr>
          <p:nvPr/>
        </p:nvCxnSpPr>
        <p:spPr>
          <a:xfrm flipH="1" flipV="1">
            <a:off x="6627172" y="4057366"/>
            <a:ext cx="681132" cy="617509"/>
          </a:xfrm>
          <a:prstGeom prst="straightConnector1">
            <a:avLst/>
          </a:prstGeom>
          <a:noFill/>
          <a:ln w="9525" cap="flat" cmpd="sng" algn="ctr">
            <a:solidFill>
              <a:srgbClr val="4F81BD">
                <a:shade val="95000"/>
                <a:satMod val="105000"/>
              </a:srgbClr>
            </a:solidFill>
            <a:prstDash val="dash"/>
            <a:tailEnd type="arrow"/>
          </a:ln>
          <a:effectLst/>
        </p:spPr>
      </p:cxnSp>
      <p:sp>
        <p:nvSpPr>
          <p:cNvPr id="45" name="テキスト ボックス 44"/>
          <p:cNvSpPr txBox="1"/>
          <p:nvPr/>
        </p:nvSpPr>
        <p:spPr>
          <a:xfrm>
            <a:off x="6800606" y="2862289"/>
            <a:ext cx="453970" cy="253916"/>
          </a:xfrm>
          <a:prstGeom prst="rect">
            <a:avLst/>
          </a:prstGeom>
          <a:noFill/>
        </p:spPr>
        <p:txBody>
          <a:bodyPr wrap="none" rtlCol="0">
            <a:spAutoFit/>
          </a:bodyPr>
          <a:lstStyle/>
          <a:p>
            <a:pPr algn="l" fontAlgn="auto" latinLnBrk="0">
              <a:spcBef>
                <a:spcPts val="0"/>
              </a:spcBef>
              <a:spcAft>
                <a:spcPts val="0"/>
              </a:spcAft>
            </a:pPr>
            <a:r>
              <a:rPr kumimoji="1" lang="ja-JP" altLang="en-US" sz="105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協力</a:t>
            </a:r>
            <a:endParaRPr kumimoji="1" lang="ja-JP" altLang="en-US" sz="105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6" name="テキスト ボックス 45"/>
          <p:cNvSpPr txBox="1"/>
          <p:nvPr/>
        </p:nvSpPr>
        <p:spPr>
          <a:xfrm>
            <a:off x="6814593" y="3534937"/>
            <a:ext cx="453970" cy="253916"/>
          </a:xfrm>
          <a:prstGeom prst="rect">
            <a:avLst/>
          </a:prstGeom>
          <a:noFill/>
        </p:spPr>
        <p:txBody>
          <a:bodyPr wrap="none" rtlCol="0">
            <a:spAutoFit/>
          </a:bodyPr>
          <a:lstStyle/>
          <a:p>
            <a:pPr algn="l" fontAlgn="auto" latinLnBrk="0">
              <a:spcBef>
                <a:spcPts val="0"/>
              </a:spcBef>
              <a:spcAft>
                <a:spcPts val="0"/>
              </a:spcAft>
            </a:pPr>
            <a:r>
              <a:rPr kumimoji="1" lang="ja-JP" altLang="en-US" sz="105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参加</a:t>
            </a:r>
            <a:endParaRPr kumimoji="1" lang="ja-JP" altLang="en-US" sz="1050"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7" name="テキスト ボックス 46"/>
          <p:cNvSpPr txBox="1"/>
          <p:nvPr/>
        </p:nvSpPr>
        <p:spPr>
          <a:xfrm>
            <a:off x="6777271" y="3881843"/>
            <a:ext cx="453970" cy="253916"/>
          </a:xfrm>
          <a:prstGeom prst="rect">
            <a:avLst/>
          </a:prstGeom>
          <a:noFill/>
        </p:spPr>
        <p:txBody>
          <a:bodyPr wrap="none" rtlCol="0">
            <a:spAutoFit/>
          </a:bodyPr>
          <a:lstStyle/>
          <a:p>
            <a:pPr algn="l" fontAlgn="auto" latinLnBrk="0">
              <a:spcBef>
                <a:spcPts val="0"/>
              </a:spcBef>
              <a:spcAft>
                <a:spcPts val="0"/>
              </a:spcAft>
            </a:pPr>
            <a:r>
              <a:rPr kumimoji="1" lang="ja-JP" altLang="en-US" sz="105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参加</a:t>
            </a:r>
            <a:endParaRPr kumimoji="1" lang="ja-JP" altLang="en-US" sz="105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8" name="テキスト ボックス 47"/>
          <p:cNvSpPr txBox="1"/>
          <p:nvPr/>
        </p:nvSpPr>
        <p:spPr>
          <a:xfrm>
            <a:off x="6643396" y="4188423"/>
            <a:ext cx="723275" cy="415498"/>
          </a:xfrm>
          <a:prstGeom prst="rect">
            <a:avLst/>
          </a:prstGeom>
          <a:noFill/>
        </p:spPr>
        <p:txBody>
          <a:bodyPr wrap="none" rtlCol="0">
            <a:spAutoFit/>
          </a:bodyPr>
          <a:lstStyle/>
          <a:p>
            <a:pPr fontAlgn="auto" latinLnBrk="0">
              <a:spcBef>
                <a:spcPts val="0"/>
              </a:spcBef>
              <a:spcAft>
                <a:spcPts val="0"/>
              </a:spcAft>
            </a:pPr>
            <a:r>
              <a:rPr kumimoji="1" lang="ja-JP" altLang="en-US" sz="105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参加</a:t>
            </a:r>
            <a:endParaRPr kumimoji="1" lang="en-US" altLang="ja-JP" sz="105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latinLnBrk="0">
              <a:spcBef>
                <a:spcPts val="0"/>
              </a:spcBef>
              <a:spcAft>
                <a:spcPts val="0"/>
              </a:spcAft>
            </a:pPr>
            <a:r>
              <a:rPr kumimoji="1" lang="ja-JP" altLang="en-US" sz="105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（将来）</a:t>
            </a:r>
            <a:endParaRPr kumimoji="1" lang="ja-JP" altLang="en-US" sz="105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9" name="テキスト ボックス 48"/>
          <p:cNvSpPr txBox="1"/>
          <p:nvPr/>
        </p:nvSpPr>
        <p:spPr>
          <a:xfrm>
            <a:off x="3466434" y="3215769"/>
            <a:ext cx="453970" cy="253916"/>
          </a:xfrm>
          <a:prstGeom prst="rect">
            <a:avLst/>
          </a:prstGeom>
          <a:noFill/>
        </p:spPr>
        <p:txBody>
          <a:bodyPr wrap="none" rtlCol="0">
            <a:spAutoFit/>
          </a:bodyPr>
          <a:lstStyle/>
          <a:p>
            <a:pPr algn="l" fontAlgn="auto" latinLnBrk="0">
              <a:spcBef>
                <a:spcPts val="0"/>
              </a:spcBef>
              <a:spcAft>
                <a:spcPts val="0"/>
              </a:spcAft>
            </a:pPr>
            <a:r>
              <a:rPr kumimoji="1" lang="ja-JP" altLang="en-US" sz="105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協力</a:t>
            </a:r>
            <a:endParaRPr kumimoji="1" lang="ja-JP" altLang="en-US" sz="105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0" name="テキスト ボックス 49"/>
          <p:cNvSpPr txBox="1"/>
          <p:nvPr/>
        </p:nvSpPr>
        <p:spPr>
          <a:xfrm>
            <a:off x="3457877" y="2875038"/>
            <a:ext cx="453970" cy="253916"/>
          </a:xfrm>
          <a:prstGeom prst="rect">
            <a:avLst/>
          </a:prstGeom>
          <a:noFill/>
        </p:spPr>
        <p:txBody>
          <a:bodyPr wrap="none" rtlCol="0">
            <a:spAutoFit/>
          </a:bodyPr>
          <a:lstStyle/>
          <a:p>
            <a:pPr algn="l" fontAlgn="auto" latinLnBrk="0">
              <a:spcBef>
                <a:spcPts val="0"/>
              </a:spcBef>
              <a:spcAft>
                <a:spcPts val="0"/>
              </a:spcAft>
            </a:pPr>
            <a:r>
              <a:rPr kumimoji="1" lang="ja-JP" altLang="en-US" sz="105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協力</a:t>
            </a:r>
            <a:endParaRPr kumimoji="1" lang="ja-JP" altLang="en-US" sz="105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1" name="テキスト ボックス 50"/>
          <p:cNvSpPr txBox="1"/>
          <p:nvPr/>
        </p:nvSpPr>
        <p:spPr>
          <a:xfrm>
            <a:off x="3466434" y="3897123"/>
            <a:ext cx="453970" cy="253916"/>
          </a:xfrm>
          <a:prstGeom prst="rect">
            <a:avLst/>
          </a:prstGeom>
          <a:noFill/>
        </p:spPr>
        <p:txBody>
          <a:bodyPr wrap="none" rtlCol="0">
            <a:spAutoFit/>
          </a:bodyPr>
          <a:lstStyle/>
          <a:p>
            <a:pPr algn="l" fontAlgn="auto" latinLnBrk="0">
              <a:spcBef>
                <a:spcPts val="0"/>
              </a:spcBef>
              <a:spcAft>
                <a:spcPts val="0"/>
              </a:spcAft>
            </a:pPr>
            <a:r>
              <a:rPr kumimoji="1" lang="ja-JP" altLang="en-US" sz="105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協力</a:t>
            </a:r>
            <a:endParaRPr kumimoji="1" lang="ja-JP" altLang="en-US" sz="105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2" name="テキスト ボックス 51"/>
          <p:cNvSpPr txBox="1"/>
          <p:nvPr/>
        </p:nvSpPr>
        <p:spPr>
          <a:xfrm>
            <a:off x="3474991" y="4269214"/>
            <a:ext cx="453970" cy="253916"/>
          </a:xfrm>
          <a:prstGeom prst="rect">
            <a:avLst/>
          </a:prstGeom>
          <a:noFill/>
        </p:spPr>
        <p:txBody>
          <a:bodyPr wrap="none" rtlCol="0">
            <a:spAutoFit/>
          </a:bodyPr>
          <a:lstStyle/>
          <a:p>
            <a:pPr algn="l" fontAlgn="auto" latinLnBrk="0">
              <a:spcBef>
                <a:spcPts val="0"/>
              </a:spcBef>
              <a:spcAft>
                <a:spcPts val="0"/>
              </a:spcAft>
            </a:pPr>
            <a:r>
              <a:rPr kumimoji="1" lang="ja-JP" altLang="en-US" sz="105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協力</a:t>
            </a:r>
            <a:endParaRPr kumimoji="1" lang="ja-JP" altLang="en-US" sz="105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53" name="直線矢印コネクタ 52"/>
          <p:cNvCxnSpPr>
            <a:endCxn id="14" idx="2"/>
          </p:cNvCxnSpPr>
          <p:nvPr/>
        </p:nvCxnSpPr>
        <p:spPr>
          <a:xfrm flipV="1">
            <a:off x="5331025" y="4206823"/>
            <a:ext cx="0" cy="864096"/>
          </a:xfrm>
          <a:prstGeom prst="straightConnector1">
            <a:avLst/>
          </a:prstGeom>
          <a:noFill/>
          <a:ln w="9525" cap="flat" cmpd="sng" algn="ctr">
            <a:solidFill>
              <a:srgbClr val="4F81BD">
                <a:shade val="95000"/>
                <a:satMod val="105000"/>
              </a:srgbClr>
            </a:solidFill>
            <a:prstDash val="solid"/>
            <a:tailEnd type="arrow"/>
          </a:ln>
          <a:effectLst/>
        </p:spPr>
      </p:cxnSp>
      <p:sp>
        <p:nvSpPr>
          <p:cNvPr id="54" name="テキスト ボックス 53"/>
          <p:cNvSpPr txBox="1"/>
          <p:nvPr/>
        </p:nvSpPr>
        <p:spPr>
          <a:xfrm>
            <a:off x="5259017" y="4692987"/>
            <a:ext cx="1696298" cy="253916"/>
          </a:xfrm>
          <a:prstGeom prst="rect">
            <a:avLst/>
          </a:prstGeom>
          <a:noFill/>
        </p:spPr>
        <p:txBody>
          <a:bodyPr wrap="none" rtlCol="0">
            <a:spAutoFit/>
          </a:bodyPr>
          <a:lstStyle/>
          <a:p>
            <a:pPr algn="l" fontAlgn="auto" latinLnBrk="0">
              <a:spcBef>
                <a:spcPts val="0"/>
              </a:spcBef>
              <a:spcAft>
                <a:spcPts val="0"/>
              </a:spcAft>
            </a:pPr>
            <a:r>
              <a:rPr kumimoji="1" lang="ja-JP" altLang="en-US" sz="105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データ活用／ハンズオン形式</a:t>
            </a:r>
            <a:endParaRPr kumimoji="1" lang="ja-JP" altLang="en-US" sz="105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5" name="正方形/長方形 54"/>
          <p:cNvSpPr/>
          <p:nvPr/>
        </p:nvSpPr>
        <p:spPr>
          <a:xfrm>
            <a:off x="7308304" y="2509126"/>
            <a:ext cx="1368152" cy="360040"/>
          </a:xfrm>
          <a:prstGeom prst="rect">
            <a:avLst/>
          </a:prstGeom>
          <a:solidFill>
            <a:sysClr val="window" lastClr="FFFFFF"/>
          </a:solidFill>
          <a:ln w="9525" cap="flat" cmpd="sng" algn="ctr">
            <a:solidFill>
              <a:srgbClr val="0070C0"/>
            </a:solidFill>
            <a:prstDash val="solid"/>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1050" b="1"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社員企業</a:t>
            </a:r>
            <a:endParaRPr kumimoji="1" lang="en-US" altLang="ja-JP" sz="1050" b="1"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56" name="直線矢印コネクタ 55"/>
          <p:cNvCxnSpPr>
            <a:stCxn id="55" idx="1"/>
          </p:cNvCxnSpPr>
          <p:nvPr/>
        </p:nvCxnSpPr>
        <p:spPr>
          <a:xfrm flipH="1">
            <a:off x="6615404" y="2689146"/>
            <a:ext cx="692900" cy="753650"/>
          </a:xfrm>
          <a:prstGeom prst="straightConnector1">
            <a:avLst/>
          </a:prstGeom>
          <a:noFill/>
          <a:ln w="9525" cap="flat" cmpd="sng" algn="ctr">
            <a:solidFill>
              <a:srgbClr val="4F81BD">
                <a:shade val="95000"/>
                <a:satMod val="105000"/>
              </a:srgbClr>
            </a:solidFill>
            <a:prstDash val="solid"/>
            <a:tailEnd type="arrow"/>
          </a:ln>
          <a:effectLst/>
        </p:spPr>
      </p:cxnSp>
      <p:sp>
        <p:nvSpPr>
          <p:cNvPr id="57" name="テキスト ボックス 56"/>
          <p:cNvSpPr txBox="1"/>
          <p:nvPr/>
        </p:nvSpPr>
        <p:spPr>
          <a:xfrm>
            <a:off x="6814593" y="3198881"/>
            <a:ext cx="453970" cy="253916"/>
          </a:xfrm>
          <a:prstGeom prst="rect">
            <a:avLst/>
          </a:prstGeom>
          <a:noFill/>
        </p:spPr>
        <p:txBody>
          <a:bodyPr wrap="none" rtlCol="0">
            <a:spAutoFit/>
          </a:bodyPr>
          <a:lstStyle/>
          <a:p>
            <a:pPr algn="l" fontAlgn="auto" latinLnBrk="0">
              <a:spcBef>
                <a:spcPts val="0"/>
              </a:spcBef>
              <a:spcAft>
                <a:spcPts val="0"/>
              </a:spcAft>
            </a:pPr>
            <a:r>
              <a:rPr kumimoji="1" lang="ja-JP" altLang="en-US" sz="105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協力</a:t>
            </a:r>
            <a:endParaRPr kumimoji="1" lang="ja-JP" altLang="en-US" sz="105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8" name="テキスト ボックス 57"/>
          <p:cNvSpPr txBox="1"/>
          <p:nvPr/>
        </p:nvSpPr>
        <p:spPr>
          <a:xfrm>
            <a:off x="355777" y="1061477"/>
            <a:ext cx="7205819" cy="1000274"/>
          </a:xfrm>
          <a:prstGeom prst="rect">
            <a:avLst/>
          </a:prstGeom>
          <a:noFill/>
        </p:spPr>
        <p:txBody>
          <a:bodyPr wrap="none" rtlCol="0">
            <a:spAutoFit/>
          </a:bodyPr>
          <a:lstStyle/>
          <a:p>
            <a:pPr algn="l" fontAlgn="auto" latinLnBrk="0">
              <a:spcBef>
                <a:spcPts val="600"/>
              </a:spcBef>
              <a:spcAft>
                <a:spcPts val="0"/>
              </a:spcAft>
            </a:pPr>
            <a:r>
              <a:rPr kumimoji="1" lang="ja-JP" altLang="en-US" sz="1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地方自治体職員を対象とした「データを使う」「データを作る」ことを取得する研修</a:t>
            </a:r>
            <a:r>
              <a:rPr kumimoji="1" lang="ja-JP" altLang="en-US" sz="1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プログラム。</a:t>
            </a:r>
            <a:endParaRPr kumimoji="1" lang="en-US" altLang="ja-JP" sz="1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gn="l" fontAlgn="auto" latinLnBrk="0">
              <a:spcBef>
                <a:spcPts val="600"/>
              </a:spcBef>
              <a:spcAft>
                <a:spcPts val="0"/>
              </a:spcAft>
            </a:pPr>
            <a:r>
              <a:rPr kumimoji="1" lang="ja-JP" altLang="en-US" sz="1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ワークショップ</a:t>
            </a:r>
            <a:r>
              <a:rPr kumimoji="1" lang="ja-JP" altLang="en-US" sz="1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／ハンズオン形式のプログラムと</a:t>
            </a:r>
            <a:r>
              <a:rPr kumimoji="1" lang="ja-JP" altLang="en-US" sz="1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し、研修用の情報</a:t>
            </a:r>
            <a:r>
              <a:rPr kumimoji="1" lang="ja-JP" altLang="en-US" sz="1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流通連携</a:t>
            </a:r>
            <a:r>
              <a:rPr kumimoji="1" lang="ja-JP" altLang="en-US" sz="1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基盤（実験版）を用意・活用することも考えられる。</a:t>
            </a:r>
            <a:endParaRPr kumimoji="1" lang="en-US" altLang="ja-JP" sz="1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gn="l" fontAlgn="auto" latinLnBrk="0">
              <a:spcBef>
                <a:spcPts val="600"/>
              </a:spcBef>
              <a:spcAft>
                <a:spcPts val="0"/>
              </a:spcAft>
            </a:pPr>
            <a:r>
              <a:rPr kumimoji="1" lang="ja-JP" altLang="en-US" sz="1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一般向けのシンポジウム等と併催することも考えられる。</a:t>
            </a:r>
            <a:endParaRPr kumimoji="1" lang="en-US" altLang="ja-JP" sz="1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gn="l" fontAlgn="auto" latinLnBrk="0">
              <a:spcBef>
                <a:spcPts val="600"/>
              </a:spcBef>
              <a:spcAft>
                <a:spcPts val="0"/>
              </a:spcAft>
            </a:pPr>
            <a:r>
              <a:rPr kumimoji="1" lang="ja-JP" altLang="en-US" sz="1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・まずは試行的に開催し、将来的には、</a:t>
            </a:r>
            <a:r>
              <a:rPr kumimoji="1" lang="ja-JP" altLang="en-US" sz="1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総合</a:t>
            </a:r>
            <a:r>
              <a:rPr kumimoji="1" lang="ja-JP" altLang="en-US" sz="1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通信局等の協力を得て、全国の主要</a:t>
            </a:r>
            <a:r>
              <a:rPr kumimoji="1" lang="ja-JP" altLang="en-US" sz="1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都市で開催することも考えられる。</a:t>
            </a:r>
            <a:endParaRPr kumimoji="1"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9" name="正方形/長方形 58"/>
          <p:cNvSpPr/>
          <p:nvPr/>
        </p:nvSpPr>
        <p:spPr>
          <a:xfrm>
            <a:off x="3962873" y="2215510"/>
            <a:ext cx="1368152" cy="360040"/>
          </a:xfrm>
          <a:prstGeom prst="rect">
            <a:avLst/>
          </a:prstGeom>
          <a:solidFill>
            <a:sysClr val="window" lastClr="FFFFFF"/>
          </a:solidFill>
          <a:ln w="9525" cap="flat" cmpd="sng" algn="ctr">
            <a:solidFill>
              <a:srgbClr val="0070C0"/>
            </a:solidFill>
            <a:prstDash val="solid"/>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1050" b="1"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技術委員会</a:t>
            </a:r>
            <a:endParaRPr kumimoji="1" lang="en-US" altLang="ja-JP" sz="1050" b="1"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60" name="正方形/長方形 59"/>
          <p:cNvSpPr/>
          <p:nvPr/>
        </p:nvSpPr>
        <p:spPr>
          <a:xfrm>
            <a:off x="5609126" y="2204864"/>
            <a:ext cx="1368152" cy="360040"/>
          </a:xfrm>
          <a:prstGeom prst="rect">
            <a:avLst/>
          </a:prstGeom>
          <a:solidFill>
            <a:sysClr val="window" lastClr="FFFFFF"/>
          </a:solidFill>
          <a:ln w="9525" cap="flat" cmpd="sng" algn="ctr">
            <a:solidFill>
              <a:srgbClr val="0070C0"/>
            </a:solidFill>
            <a:prstDash val="solid"/>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1050" b="1"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データガバナンス</a:t>
            </a:r>
            <a:endParaRPr kumimoji="1" lang="en-US" altLang="ja-JP" sz="1050" b="1"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1050" b="1"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委員会</a:t>
            </a:r>
            <a:endParaRPr kumimoji="1" lang="en-US" altLang="ja-JP" sz="1050" b="1"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61" name="直線矢印コネクタ 60"/>
          <p:cNvCxnSpPr>
            <a:stCxn id="59" idx="2"/>
          </p:cNvCxnSpPr>
          <p:nvPr/>
        </p:nvCxnSpPr>
        <p:spPr>
          <a:xfrm>
            <a:off x="4646949" y="2575550"/>
            <a:ext cx="464801" cy="628298"/>
          </a:xfrm>
          <a:prstGeom prst="straightConnector1">
            <a:avLst/>
          </a:prstGeom>
          <a:noFill/>
          <a:ln w="9525" cap="flat" cmpd="sng" algn="ctr">
            <a:solidFill>
              <a:srgbClr val="4F81BD">
                <a:shade val="95000"/>
                <a:satMod val="105000"/>
              </a:srgbClr>
            </a:solidFill>
            <a:prstDash val="solid"/>
            <a:tailEnd type="arrow"/>
          </a:ln>
          <a:effectLst/>
        </p:spPr>
      </p:cxnSp>
      <p:cxnSp>
        <p:nvCxnSpPr>
          <p:cNvPr id="62" name="直線矢印コネクタ 61"/>
          <p:cNvCxnSpPr>
            <a:stCxn id="60" idx="2"/>
          </p:cNvCxnSpPr>
          <p:nvPr/>
        </p:nvCxnSpPr>
        <p:spPr>
          <a:xfrm flipH="1">
            <a:off x="5930221" y="2564904"/>
            <a:ext cx="362981" cy="628298"/>
          </a:xfrm>
          <a:prstGeom prst="straightConnector1">
            <a:avLst/>
          </a:prstGeom>
          <a:noFill/>
          <a:ln w="9525" cap="flat" cmpd="sng" algn="ctr">
            <a:solidFill>
              <a:srgbClr val="4F81BD">
                <a:shade val="95000"/>
                <a:satMod val="105000"/>
              </a:srgbClr>
            </a:solidFill>
            <a:prstDash val="solid"/>
            <a:tailEnd type="arrow"/>
          </a:ln>
          <a:effectLst/>
        </p:spPr>
      </p:cxnSp>
      <p:sp>
        <p:nvSpPr>
          <p:cNvPr id="63" name="テキスト ボックス 62"/>
          <p:cNvSpPr txBox="1"/>
          <p:nvPr/>
        </p:nvSpPr>
        <p:spPr>
          <a:xfrm>
            <a:off x="4716016" y="2630922"/>
            <a:ext cx="1558440" cy="415498"/>
          </a:xfrm>
          <a:prstGeom prst="rect">
            <a:avLst/>
          </a:prstGeom>
          <a:noFill/>
        </p:spPr>
        <p:txBody>
          <a:bodyPr wrap="none" rtlCol="0">
            <a:spAutoFit/>
          </a:bodyPr>
          <a:lstStyle/>
          <a:p>
            <a:pPr fontAlgn="auto" latinLnBrk="0">
              <a:spcBef>
                <a:spcPts val="0"/>
              </a:spcBef>
              <a:spcAft>
                <a:spcPts val="0"/>
              </a:spcAft>
            </a:pPr>
            <a:r>
              <a:rPr kumimoji="1" lang="ja-JP" altLang="en-US" sz="105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協力</a:t>
            </a:r>
            <a:endParaRPr kumimoji="1" lang="en-US" altLang="ja-JP" sz="105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fontAlgn="auto" latinLnBrk="0">
              <a:spcBef>
                <a:spcPts val="0"/>
              </a:spcBef>
              <a:spcAft>
                <a:spcPts val="0"/>
              </a:spcAft>
            </a:pPr>
            <a:r>
              <a:rPr kumimoji="1" lang="ja-JP" altLang="en-US" sz="105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（研修ツールの作成等）</a:t>
            </a:r>
            <a:endParaRPr kumimoji="1" lang="ja-JP" altLang="en-US" sz="105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64" name="テキスト ボックス 63"/>
          <p:cNvSpPr txBox="1"/>
          <p:nvPr/>
        </p:nvSpPr>
        <p:spPr>
          <a:xfrm>
            <a:off x="3580956" y="6093296"/>
            <a:ext cx="2310248" cy="253916"/>
          </a:xfrm>
          <a:prstGeom prst="rect">
            <a:avLst/>
          </a:prstGeom>
          <a:noFill/>
        </p:spPr>
        <p:txBody>
          <a:bodyPr wrap="none" rtlCol="0">
            <a:spAutoFit/>
          </a:bodyPr>
          <a:lstStyle/>
          <a:p>
            <a:pPr algn="l" fontAlgn="auto" latinLnBrk="0">
              <a:spcBef>
                <a:spcPts val="0"/>
              </a:spcBef>
              <a:spcAft>
                <a:spcPts val="0"/>
              </a:spcAft>
            </a:pPr>
            <a:r>
              <a:rPr kumimoji="1" lang="ja-JP" altLang="en-US" sz="105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図　自治体向け研修のイメージ（案）</a:t>
            </a:r>
            <a:endParaRPr kumimoji="1" lang="ja-JP" altLang="en-US" sz="1050"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1714787302"/>
      </p:ext>
    </p:extLst>
  </p:cSld>
  <p:clrMapOvr>
    <a:masterClrMapping/>
  </p:clrMapOvr>
  <p:timing>
    <p:tnLst>
      <p:par>
        <p:cTn id="1" dur="indefinite" restart="never" nodeType="tmRoot"/>
      </p:par>
    </p:tnLst>
  </p:timing>
</p:sld>
</file>

<file path=ppt/theme/theme1.xml><?xml version="1.0" encoding="utf-8"?>
<a:theme xmlns:a="http://schemas.openxmlformats.org/drawingml/2006/main" name="VLEDパワポ基本テンプレー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ユーザー定義 1">
      <a:majorFont>
        <a:latin typeface="Helvetica Neue Medium"/>
        <a:ea typeface="メイリオ"/>
        <a:cs typeface="ＤＦＧ平成ゴシック体W7"/>
      </a:majorFont>
      <a:minorFont>
        <a:latin typeface="Arial"/>
        <a:ea typeface="メイリオ"/>
        <a:cs typeface="ＤＦＧ平成ゴシック体W7"/>
      </a:minorFont>
    </a:fontScheme>
    <a:fmtScheme name="ビジネス">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1" hangingPunct="1">
          <a:lnSpc>
            <a:spcPct val="100000"/>
          </a:lnSpc>
          <a:spcBef>
            <a:spcPct val="0"/>
          </a:spcBef>
          <a:spcAft>
            <a:spcPct val="0"/>
          </a:spcAft>
          <a:buClrTx/>
          <a:buSzTx/>
          <a:buFontTx/>
          <a:buNone/>
          <a:tabLst/>
          <a:defRPr kumimoji="0" lang="ko-KR"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1" hangingPunct="1">
          <a:lnSpc>
            <a:spcPct val="100000"/>
          </a:lnSpc>
          <a:spcBef>
            <a:spcPct val="0"/>
          </a:spcBef>
          <a:spcAft>
            <a:spcPct val="0"/>
          </a:spcAft>
          <a:buClrTx/>
          <a:buSzTx/>
          <a:buFontTx/>
          <a:buNone/>
          <a:tabLst/>
          <a:defRPr kumimoji="0" lang="ko-KR"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defRPr>
        </a:defPPr>
      </a:lstStyle>
    </a:lnDef>
    <a:txDef>
      <a:spPr>
        <a:noFill/>
      </a:spPr>
      <a:bodyPr wrap="square" rtlCol="0">
        <a:spAutoFit/>
      </a:bodyPr>
      <a:lstStyle>
        <a:defPPr algn="l">
          <a:defRPr kumimoji="1" dirty="0" smtClean="0">
            <a:solidFill>
              <a:schemeClr val="bg2"/>
            </a:solidFill>
            <a:latin typeface="ヒラギノ角ゴ ProN W6"/>
            <a:ea typeface="ヒラギノ角ゴ ProN W6"/>
            <a:cs typeface="ヒラギノ角ゴ ProN W6"/>
          </a:defRPr>
        </a:defPPr>
      </a:lstStyle>
    </a:txDef>
  </a:objectDefaults>
  <a:extraClrSchemeLst>
    <a:extraClrScheme>
      <a:clrScheme name="SUPERP 1">
        <a:dk1>
          <a:srgbClr val="000000"/>
        </a:dk1>
        <a:lt1>
          <a:srgbClr val="FFFFFF"/>
        </a:lt1>
        <a:dk2>
          <a:srgbClr val="0066CC"/>
        </a:dk2>
        <a:lt2>
          <a:srgbClr val="CBCBCB"/>
        </a:lt2>
        <a:accent1>
          <a:srgbClr val="00CCFF"/>
        </a:accent1>
        <a:accent2>
          <a:srgbClr val="00FFCC"/>
        </a:accent2>
        <a:accent3>
          <a:srgbClr val="AAB8E2"/>
        </a:accent3>
        <a:accent4>
          <a:srgbClr val="DADADA"/>
        </a:accent4>
        <a:accent5>
          <a:srgbClr val="AAE2FF"/>
        </a:accent5>
        <a:accent6>
          <a:srgbClr val="00E7B9"/>
        </a:accent6>
        <a:hlink>
          <a:srgbClr val="FF3300"/>
        </a:hlink>
        <a:folHlink>
          <a:srgbClr val="FF7C80"/>
        </a:folHlink>
      </a:clrScheme>
      <a:clrMap bg1="dk2" tx1="lt1" bg2="dk1" tx2="lt2" accent1="accent1" accent2="accent2" accent3="accent3" accent4="accent4" accent5="accent5" accent6="accent6" hlink="hlink" folHlink="folHlink"/>
    </a:extraClrScheme>
    <a:extraClrScheme>
      <a:clrScheme name="SUPERP 2">
        <a:dk1>
          <a:srgbClr val="000000"/>
        </a:dk1>
        <a:lt1>
          <a:srgbClr val="FFFFFF"/>
        </a:lt1>
        <a:dk2>
          <a:srgbClr val="000000"/>
        </a:dk2>
        <a:lt2>
          <a:srgbClr val="868686"/>
        </a:lt2>
        <a:accent1>
          <a:srgbClr val="3366FF"/>
        </a:accent1>
        <a:accent2>
          <a:srgbClr val="009900"/>
        </a:accent2>
        <a:accent3>
          <a:srgbClr val="FFFFFF"/>
        </a:accent3>
        <a:accent4>
          <a:srgbClr val="000000"/>
        </a:accent4>
        <a:accent5>
          <a:srgbClr val="ADB8FF"/>
        </a:accent5>
        <a:accent6>
          <a:srgbClr val="008A00"/>
        </a:accent6>
        <a:hlink>
          <a:srgbClr val="FF0033"/>
        </a:hlink>
        <a:folHlink>
          <a:srgbClr val="CCCCCC"/>
        </a:folHlink>
      </a:clrScheme>
      <a:clrMap bg1="lt1" tx1="dk1" bg2="lt2" tx2="dk2" accent1="accent1" accent2="accent2" accent3="accent3" accent4="accent4" accent5="accent5" accent6="accent6" hlink="hlink" folHlink="folHlink"/>
    </a:extraClrScheme>
    <a:extraClrScheme>
      <a:clrScheme name="SUPERP 3">
        <a:dk1>
          <a:srgbClr val="000000"/>
        </a:dk1>
        <a:lt1>
          <a:srgbClr val="FFFFFF"/>
        </a:lt1>
        <a:dk2>
          <a:srgbClr val="000000"/>
        </a:dk2>
        <a:lt2>
          <a:srgbClr val="868686"/>
        </a:lt2>
        <a:accent1>
          <a:srgbClr val="EAEAEA"/>
        </a:accent1>
        <a:accent2>
          <a:srgbClr val="5F5F5F"/>
        </a:accent2>
        <a:accent3>
          <a:srgbClr val="FFFFFF"/>
        </a:accent3>
        <a:accent4>
          <a:srgbClr val="000000"/>
        </a:accent4>
        <a:accent5>
          <a:srgbClr val="F3F3F3"/>
        </a:accent5>
        <a:accent6>
          <a:srgbClr val="555555"/>
        </a:accent6>
        <a:hlink>
          <a:srgbClr val="969696"/>
        </a:hlink>
        <a:folHlink>
          <a:srgbClr val="CBCBCB"/>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 xmlns:thm15="http://schemas.microsoft.com/office/thememl/2012/main" name="プレゼンテーション1" id="{DE00921D-40F7-43B6-BD6D-305108E5D07E}" vid="{133BE196-5EE9-4F4C-B01D-66311A1AA8D5}"/>
    </a:ext>
  </a:ext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VLEDパワポ基本テンプレート</Template>
  <TotalTime>0</TotalTime>
  <Words>856</Words>
  <Application>Microsoft Office PowerPoint</Application>
  <PresentationFormat>A4 210 x 297 mm</PresentationFormat>
  <Paragraphs>97</Paragraphs>
  <Slides>4</Slides>
  <Notes>0</Notes>
  <HiddenSlides>0</HiddenSlides>
  <MMClips>0</MMClips>
  <ScaleCrop>false</ScaleCrop>
  <HeadingPairs>
    <vt:vector size="4" baseType="variant">
      <vt:variant>
        <vt:lpstr>テーマ</vt:lpstr>
      </vt:variant>
      <vt:variant>
        <vt:i4>1</vt:i4>
      </vt:variant>
      <vt:variant>
        <vt:lpstr>スライド タイトル</vt:lpstr>
      </vt:variant>
      <vt:variant>
        <vt:i4>4</vt:i4>
      </vt:variant>
    </vt:vector>
  </HeadingPairs>
  <TitlesOfParts>
    <vt:vector size="5" baseType="lpstr">
      <vt:lpstr>VLEDパワポ基本テンプレート</vt:lpstr>
      <vt:lpstr>地方におけるデータ活用人材の育成について</vt:lpstr>
      <vt:lpstr>地方におけるデータ活用人材の育成について</vt:lpstr>
      <vt:lpstr>（補足）地域経済活性化・地域課題解決プロジェクトの検討事項等（素案）</vt:lpstr>
      <vt:lpstr>（補足）地方自治体職員向け研修</vt:lpstr>
    </vt:vector>
  </TitlesOfParts>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2014-12-17T06:37:59Z</dcterms:created>
  <dcterms:modified xsi:type="dcterms:W3CDTF">2015-03-11T05:51:05Z</dcterms:modified>
</cp:coreProperties>
</file>