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906000" cy="6858000" type="A4"/>
  <p:notesSz cx="7099300" cy="102346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  <p15:guide id="3" orient="horz" pos="420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66"/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29" autoAdjust="0"/>
    <p:restoredTop sz="99566" autoAdjust="0"/>
  </p:normalViewPr>
  <p:slideViewPr>
    <p:cSldViewPr>
      <p:cViewPr varScale="1">
        <p:scale>
          <a:sx n="115" d="100"/>
          <a:sy n="115" d="100"/>
        </p:scale>
        <p:origin x="228" y="102"/>
      </p:cViewPr>
      <p:guideLst>
        <p:guide orient="horz" pos="4180"/>
        <p:guide pos="5984"/>
        <p:guide orient="horz" pos="4201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5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4700" y="766763"/>
            <a:ext cx="5549900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9" y="4861448"/>
            <a:ext cx="5203825" cy="460716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/2.1/jp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  <p:pic>
        <p:nvPicPr>
          <p:cNvPr id="13" name="Picture 6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7" y="5805264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正方形/長方形 13"/>
          <p:cNvSpPr>
            <a:spLocks noChangeArrowheads="1"/>
          </p:cNvSpPr>
          <p:nvPr userDrawn="1"/>
        </p:nvSpPr>
        <p:spPr bwMode="auto">
          <a:xfrm>
            <a:off x="128464" y="6127836"/>
            <a:ext cx="41754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の記載のないもの）については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</a:t>
            </a:r>
            <a:endParaRPr lang="en-US" altLang="ja-JP" sz="900" dirty="0" smtClean="0">
              <a:solidFill>
                <a:schemeClr val="bg2"/>
              </a:solidFill>
              <a:latin typeface="+mn-ea"/>
              <a:ea typeface="+mn-ea"/>
              <a:cs typeface="Meiryo UI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CC-BY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の記載がある図表等については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、著作権法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に基づいてご利用ください。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4488" y="-27384"/>
            <a:ext cx="9134339" cy="581715"/>
          </a:xfrm>
        </p:spPr>
        <p:txBody>
          <a:bodyPr>
            <a:normAutofit/>
          </a:bodyPr>
          <a:lstStyle/>
          <a:p>
            <a:r>
              <a:rPr kumimoji="1"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r>
              <a:rPr kumimoji="1"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r>
              <a:rPr kumimoji="1"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kumimoji="1"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勝手表彰　受賞者一覧</a:t>
            </a:r>
            <a:endParaRPr kumimoji="1" lang="ja-JP" altLang="en-US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963576"/>
              </p:ext>
            </p:extLst>
          </p:nvPr>
        </p:nvGraphicFramePr>
        <p:xfrm>
          <a:off x="272480" y="404664"/>
          <a:ext cx="9433048" cy="6346268"/>
        </p:xfrm>
        <a:graphic>
          <a:graphicData uri="http://schemas.openxmlformats.org/drawingml/2006/table">
            <a:tbl>
              <a:tblPr firstCol="1" bandRow="1"/>
              <a:tblGrid>
                <a:gridCol w="936104"/>
                <a:gridCol w="2088232"/>
                <a:gridCol w="4176464"/>
                <a:gridCol w="2232248"/>
              </a:tblGrid>
              <a:tr h="189547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1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名称</a:t>
                      </a:r>
                      <a:endParaRPr kumimoji="1" lang="ja-JP" altLang="en-US" sz="11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受賞者</a:t>
                      </a:r>
                      <a:endParaRPr kumimoji="1" lang="ja-JP" altLang="en-US" sz="11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189547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</a:t>
                      </a:r>
                      <a:endParaRPr kumimoji="1" lang="ja-JP" altLang="en-US" sz="11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官民データ活用推進基本法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立法に関わった各党各委員（代表して、衆議院議員　平井たくや氏）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547">
                <a:tc rowSpan="4"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1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神</a:t>
                      </a:r>
                      <a:r>
                        <a:rPr kumimoji="1" lang="en-US" altLang="ja-JP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Excel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問題への取組み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衆議院議員　河野太郎氏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014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国税庁法人番号公表サイトおよび法人インフォメーション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国税庁</a:t>
                      </a:r>
                      <a:r>
                        <a:rPr kumimoji="1" lang="ja-JP" altLang="en-US" sz="1100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kumimoji="1" lang="zh-CN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経済産業省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014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厚生労働省による</a:t>
                      </a:r>
                      <a:r>
                        <a:rPr kumimoji="1" lang="en-US" altLang="ja-JP" sz="11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NDB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（レセプト情報・特定健診等情報データベース）のオープンデータ化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厚生労働省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014">
                <a:tc gridSpan="2" vMerge="1">
                  <a:txBody>
                    <a:bodyPr/>
                    <a:lstStyle/>
                    <a:p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都道府県議会議事録横断検索「</a:t>
                      </a:r>
                      <a:r>
                        <a:rPr kumimoji="1" lang="en-US" altLang="ja-JP" sz="11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yonalog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」および地方議会議事録横断検索「議事ロックス」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Bitlet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合同会社、小田恭央氏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547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貢献賞</a:t>
                      </a:r>
                      <a:endParaRPr kumimoji="1" lang="ja-JP" altLang="en-US" sz="11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RESAS</a:t>
                      </a:r>
                      <a:r>
                        <a:rPr kumimoji="1" lang="en-US" altLang="ja-JP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-API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による</a:t>
                      </a:r>
                      <a:r>
                        <a:rPr kumimoji="1" lang="en-US" altLang="ja-JP" sz="11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RESAS</a:t>
                      </a:r>
                      <a:r>
                        <a:rPr kumimoji="1" lang="en-US" altLang="ja-JP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地域経済分析システム</a:t>
                      </a:r>
                      <a:r>
                        <a:rPr kumimoji="1" lang="en-US" altLang="ja-JP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データの提供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内閣官房まち・ひと・しごと創生本部事務局ビッグデータチーム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547">
                <a:tc gridSpan="2" vMerge="1">
                  <a:txBody>
                    <a:bodyPr/>
                    <a:lstStyle/>
                    <a:p>
                      <a:endParaRPr kumimoji="1" lang="ja-JP" altLang="en-US" sz="11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気象ビジネス推進コンソーシアム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気象ビジネス推進コンソーシアム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014">
                <a:tc rowSpan="9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スポンサー賞</a:t>
                      </a:r>
                      <a:endParaRPr kumimoji="1" lang="ja-JP" altLang="en-US" sz="1100" b="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日本マイクロソフト賞</a:t>
                      </a:r>
                      <a:endParaRPr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大東京防犯ネットワーク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東京都青少年・治安対策本部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54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Open Knowledge Japan</a:t>
                      </a:r>
                      <a:r>
                        <a:rPr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日本古典籍に関するオープンデータ化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国文学研究資料館、人文学オープンデータ共同利用センター準備室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547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000" b="1" baseline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全国地質調査業協会連合会賞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区役所庁舎を活用した</a:t>
                      </a:r>
                      <a:r>
                        <a:rPr kumimoji="1" lang="en-US" altLang="ja-JP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Japan Summit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の開催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横浜市金沢区、一般社団法人コード・フォー・ジャパン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547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オープンデータ活用賞（</a:t>
                      </a:r>
                      <a:r>
                        <a:rPr lang="en-US" altLang="ja-JP" sz="110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r>
                        <a:rPr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かわさき子育てアプリ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川崎市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10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CiP</a:t>
                      </a:r>
                      <a:r>
                        <a:rPr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協議会賞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ルヴァンカップ決勝（</a:t>
                      </a:r>
                      <a:r>
                        <a:rPr kumimoji="1" lang="en-US" altLang="ja-JP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360°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自由視点映像実証実験）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公益社団法人日本プロサッカーリーグ　、キヤノン株式会社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547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日本アイ・ビー・エム賞</a:t>
                      </a:r>
                      <a:endParaRPr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共通フォーマットによる県・県内市町村のオープンデータ公開</a:t>
                      </a:r>
                      <a:endParaRPr kumimoji="1" lang="en-US" altLang="ja-JP" sz="11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埼玉県オープンデータワーキンググループ一同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547">
                <a:tc vMerge="1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ニューメディアリスク協会賞</a:t>
                      </a:r>
                      <a:endParaRPr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神戸市・バルセロナ市連携 </a:t>
                      </a:r>
                      <a:r>
                        <a:rPr kumimoji="1" lang="en-US" altLang="ja-JP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World Data </a:t>
                      </a:r>
                      <a:r>
                        <a:rPr kumimoji="1" lang="en-US" altLang="ja-JP" sz="11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Viz</a:t>
                      </a:r>
                      <a:r>
                        <a:rPr kumimoji="1" lang="en-US" altLang="ja-JP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Challenge 2016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神戸市</a:t>
                      </a:r>
                      <a:endParaRPr kumimoji="1" lang="en-US" altLang="ja-JP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014">
                <a:tc vMerge="1">
                  <a:txBody>
                    <a:bodyPr/>
                    <a:lstStyle/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融合研究所賞</a:t>
                      </a:r>
                      <a:endParaRPr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除雪車情報の</a:t>
                      </a:r>
                      <a:r>
                        <a:rPr kumimoji="1" lang="en-US" altLang="ja-JP" sz="11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webAPI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による公開と通れる雪道</a:t>
                      </a:r>
                      <a:r>
                        <a:rPr kumimoji="1" lang="en-US" altLang="ja-JP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MAP</a:t>
                      </a:r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の開発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会津若松市、トヨタ</a:t>
                      </a:r>
                      <a:r>
                        <a:rPr kumimoji="1" lang="en-US" altLang="ja-JP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IT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開発センター、</a:t>
                      </a:r>
                      <a:r>
                        <a:rPr kumimoji="1" lang="en-US" altLang="ja-JP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AIZU</a:t>
                      </a:r>
                      <a:r>
                        <a:rPr kumimoji="1" lang="ja-JP" altLang="en-US" sz="1100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会津大学、デザイニウム</a:t>
                      </a:r>
                      <a:endParaRPr kumimoji="1" lang="zh-TW" altLang="en-US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014">
                <a:tc vMerge="1">
                  <a:txBody>
                    <a:bodyPr/>
                    <a:lstStyle/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Disruptive Innovation Award</a:t>
                      </a:r>
                      <a:r>
                        <a:rPr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（日本オラクル）</a:t>
                      </a:r>
                      <a:endParaRPr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データ駆動型グリーン関数法による犯罪予測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梶田真実氏</a:t>
                      </a:r>
                      <a:r>
                        <a:rPr kumimoji="1" lang="ja-JP" altLang="en-US" sz="1100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梶田晴司氏</a:t>
                      </a:r>
                      <a:endParaRPr kumimoji="1" lang="zh-TW" altLang="en-US" sz="11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9003451" y="11663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資料２</a:t>
            </a:r>
          </a:p>
        </p:txBody>
      </p:sp>
    </p:spTree>
    <p:extLst>
      <p:ext uri="{BB962C8B-B14F-4D97-AF65-F5344CB8AC3E}">
        <p14:creationId xmlns:p14="http://schemas.microsoft.com/office/powerpoint/2010/main" val="66471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311</Words>
  <Application>Microsoft Office PowerPoint</Application>
  <PresentationFormat>A4 210 x 297 mm</PresentationFormat>
  <Paragraphs>51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7" baseType="lpstr">
      <vt:lpstr>ＤＦＧ華康ゴシック体W5</vt:lpstr>
      <vt:lpstr>ＤＦＧ平成ゴシック体W3</vt:lpstr>
      <vt:lpstr>ＤＦＧ平成ゴシック体W7</vt:lpstr>
      <vt:lpstr>굴림</vt:lpstr>
      <vt:lpstr>Meiryo UI</vt:lpstr>
      <vt:lpstr>ＭＳ Ｐゴシック</vt:lpstr>
      <vt:lpstr>ＭＳ Ｐ明朝</vt:lpstr>
      <vt:lpstr>ヒラギノ角ゴ ProN W3</vt:lpstr>
      <vt:lpstr>ヒラギノ角ゴ ProN W6</vt:lpstr>
      <vt:lpstr>メイリオ</vt:lpstr>
      <vt:lpstr>平成明朝</vt:lpstr>
      <vt:lpstr>Arial</vt:lpstr>
      <vt:lpstr>Calibri</vt:lpstr>
      <vt:lpstr>Franklin Gothic Demi</vt:lpstr>
      <vt:lpstr>Wingdings</vt:lpstr>
      <vt:lpstr>VLEDパワポ基本テンプレート</vt:lpstr>
      <vt:lpstr>2016年度VLED勝手表彰　受賞者一覧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2017-03-08T08:00:26Z</dcterms:modified>
</cp:coreProperties>
</file>