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53" r:id="rId1"/>
  </p:sldMasterIdLst>
  <p:notesMasterIdLst>
    <p:notesMasterId r:id="rId18"/>
  </p:notesMasterIdLst>
  <p:handoutMasterIdLst>
    <p:handoutMasterId r:id="rId19"/>
  </p:handoutMasterIdLst>
  <p:sldIdLst>
    <p:sldId id="274" r:id="rId2"/>
    <p:sldId id="265" r:id="rId3"/>
    <p:sldId id="266" r:id="rId4"/>
    <p:sldId id="267" r:id="rId5"/>
    <p:sldId id="275" r:id="rId6"/>
    <p:sldId id="268" r:id="rId7"/>
    <p:sldId id="276" r:id="rId8"/>
    <p:sldId id="269" r:id="rId9"/>
    <p:sldId id="273" r:id="rId10"/>
    <p:sldId id="277" r:id="rId11"/>
    <p:sldId id="272" r:id="rId12"/>
    <p:sldId id="278" r:id="rId13"/>
    <p:sldId id="270" r:id="rId14"/>
    <p:sldId id="279" r:id="rId15"/>
    <p:sldId id="271" r:id="rId16"/>
    <p:sldId id="264" r:id="rId17"/>
  </p:sldIdLst>
  <p:sldSz cx="9906000" cy="6858000" type="A4"/>
  <p:notesSz cx="7099300" cy="10234613"/>
  <p:defaultTextStyle>
    <a:defPPr>
      <a:defRPr lang="ko-KR"/>
    </a:defPPr>
    <a:lvl1pPr algn="ctr" rtl="0" fontAlgn="base" latinLnBrk="1">
      <a:spcBef>
        <a:spcPct val="0"/>
      </a:spcBef>
      <a:spcAft>
        <a:spcPct val="0"/>
      </a:spcAft>
      <a:defRPr sz="1800" kern="1200">
        <a:solidFill>
          <a:schemeClr val="tx1"/>
        </a:solidFill>
        <a:latin typeface="ＤＦＧ華康ゴシック体W5" pitchFamily="50" charset="-128"/>
        <a:ea typeface="ＤＦＧ華康ゴシック体W5" pitchFamily="50" charset="-128"/>
        <a:cs typeface="+mn-cs"/>
      </a:defRPr>
    </a:lvl1pPr>
    <a:lvl2pPr marL="336271" algn="ctr" rtl="0" fontAlgn="base" latinLnBrk="1">
      <a:spcBef>
        <a:spcPct val="0"/>
      </a:spcBef>
      <a:spcAft>
        <a:spcPct val="0"/>
      </a:spcAft>
      <a:defRPr sz="1800" kern="1200">
        <a:solidFill>
          <a:schemeClr val="tx1"/>
        </a:solidFill>
        <a:latin typeface="ＤＦＧ華康ゴシック体W5" pitchFamily="50" charset="-128"/>
        <a:ea typeface="ＤＦＧ華康ゴシック体W5" pitchFamily="50" charset="-128"/>
        <a:cs typeface="+mn-cs"/>
      </a:defRPr>
    </a:lvl2pPr>
    <a:lvl3pPr marL="672541" algn="ctr" rtl="0" fontAlgn="base" latinLnBrk="1">
      <a:spcBef>
        <a:spcPct val="0"/>
      </a:spcBef>
      <a:spcAft>
        <a:spcPct val="0"/>
      </a:spcAft>
      <a:defRPr sz="1800" kern="1200">
        <a:solidFill>
          <a:schemeClr val="tx1"/>
        </a:solidFill>
        <a:latin typeface="ＤＦＧ華康ゴシック体W5" pitchFamily="50" charset="-128"/>
        <a:ea typeface="ＤＦＧ華康ゴシック体W5" pitchFamily="50" charset="-128"/>
        <a:cs typeface="+mn-cs"/>
      </a:defRPr>
    </a:lvl3pPr>
    <a:lvl4pPr marL="1008812" algn="ctr" rtl="0" fontAlgn="base" latinLnBrk="1">
      <a:spcBef>
        <a:spcPct val="0"/>
      </a:spcBef>
      <a:spcAft>
        <a:spcPct val="0"/>
      </a:spcAft>
      <a:defRPr sz="1800" kern="1200">
        <a:solidFill>
          <a:schemeClr val="tx1"/>
        </a:solidFill>
        <a:latin typeface="ＤＦＧ華康ゴシック体W5" pitchFamily="50" charset="-128"/>
        <a:ea typeface="ＤＦＧ華康ゴシック体W5" pitchFamily="50" charset="-128"/>
        <a:cs typeface="+mn-cs"/>
      </a:defRPr>
    </a:lvl4pPr>
    <a:lvl5pPr marL="1345082" algn="ctr" rtl="0" fontAlgn="base" latinLnBrk="1">
      <a:spcBef>
        <a:spcPct val="0"/>
      </a:spcBef>
      <a:spcAft>
        <a:spcPct val="0"/>
      </a:spcAft>
      <a:defRPr sz="1800" kern="1200">
        <a:solidFill>
          <a:schemeClr val="tx1"/>
        </a:solidFill>
        <a:latin typeface="ＤＦＧ華康ゴシック体W5" pitchFamily="50" charset="-128"/>
        <a:ea typeface="ＤＦＧ華康ゴシック体W5" pitchFamily="50" charset="-128"/>
        <a:cs typeface="+mn-cs"/>
      </a:defRPr>
    </a:lvl5pPr>
    <a:lvl6pPr marL="1681353" algn="l" defTabSz="672541" rtl="0" eaLnBrk="1" latinLnBrk="0" hangingPunct="1">
      <a:defRPr sz="1800" kern="1200">
        <a:solidFill>
          <a:schemeClr val="tx1"/>
        </a:solidFill>
        <a:latin typeface="ＤＦＧ華康ゴシック体W5" pitchFamily="50" charset="-128"/>
        <a:ea typeface="ＤＦＧ華康ゴシック体W5" pitchFamily="50" charset="-128"/>
        <a:cs typeface="+mn-cs"/>
      </a:defRPr>
    </a:lvl6pPr>
    <a:lvl7pPr marL="2017624" algn="l" defTabSz="672541" rtl="0" eaLnBrk="1" latinLnBrk="0" hangingPunct="1">
      <a:defRPr sz="1800" kern="1200">
        <a:solidFill>
          <a:schemeClr val="tx1"/>
        </a:solidFill>
        <a:latin typeface="ＤＦＧ華康ゴシック体W5" pitchFamily="50" charset="-128"/>
        <a:ea typeface="ＤＦＧ華康ゴシック体W5" pitchFamily="50" charset="-128"/>
        <a:cs typeface="+mn-cs"/>
      </a:defRPr>
    </a:lvl7pPr>
    <a:lvl8pPr marL="2353894" algn="l" defTabSz="672541" rtl="0" eaLnBrk="1" latinLnBrk="0" hangingPunct="1">
      <a:defRPr sz="1800" kern="1200">
        <a:solidFill>
          <a:schemeClr val="tx1"/>
        </a:solidFill>
        <a:latin typeface="ＤＦＧ華康ゴシック体W5" pitchFamily="50" charset="-128"/>
        <a:ea typeface="ＤＦＧ華康ゴシック体W5" pitchFamily="50" charset="-128"/>
        <a:cs typeface="+mn-cs"/>
      </a:defRPr>
    </a:lvl8pPr>
    <a:lvl9pPr marL="2690165" algn="l" defTabSz="672541" rtl="0" eaLnBrk="1" latinLnBrk="0" hangingPunct="1">
      <a:defRPr sz="1800" kern="1200">
        <a:solidFill>
          <a:schemeClr val="tx1"/>
        </a:solidFill>
        <a:latin typeface="ＤＦＧ華康ゴシック体W5" pitchFamily="50" charset="-128"/>
        <a:ea typeface="ＤＦＧ華康ゴシック体W5" pitchFamily="50" charset="-128"/>
        <a:cs typeface="+mn-cs"/>
      </a:defRPr>
    </a:lvl9pPr>
  </p:defaultTextStyle>
  <p:extLst>
    <p:ext uri="{EFAFB233-063F-42B5-8137-9DF3F51BA10A}">
      <p15:sldGuideLst xmlns:p15="http://schemas.microsoft.com/office/powerpoint/2012/main" xmlns="">
        <p15:guide id="1" orient="horz" pos="4180">
          <p15:clr>
            <a:srgbClr val="A4A3A4"/>
          </p15:clr>
        </p15:guide>
        <p15:guide id="2" pos="5984">
          <p15:clr>
            <a:srgbClr val="A4A3A4"/>
          </p15:clr>
        </p15:guide>
      </p15:sldGuideLst>
    </p:ext>
    <p:ext uri="{2D200454-40CA-4A62-9FC3-DE9A4176ACB9}">
      <p15:notesGuideLst xmlns:p15="http://schemas.microsoft.com/office/powerpoint/2012/main" xmlns="">
        <p15:guide id="1" orient="horz" pos="3225">
          <p15:clr>
            <a:srgbClr val="A4A3A4"/>
          </p15:clr>
        </p15:guide>
        <p15:guide id="2" pos="223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FFFFFF"/>
    <a:srgbClr val="336699"/>
    <a:srgbClr val="E2D9B6"/>
    <a:srgbClr val="EAEAEA"/>
    <a:srgbClr val="003366"/>
    <a:srgbClr val="FF9933"/>
    <a:srgbClr val="DDDDDD"/>
    <a:srgbClr val="66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17292A2E-F333-43FB-9621-5CBBE7FDCDCB}" styleName="淡色 2 - アクセント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淡色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5C22544A-7EE6-4342-B048-85BDC9FD1C3A}" styleName="中間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中間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073A0DAA-6AF3-43AB-8588-CEC1D06C72B9}" styleName="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202B0CA-FC54-4496-8BCA-5EF66A818D29}" styleName="濃色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7E9639D4-E3E2-4D34-9284-5A2195B3D0D7}" styleName="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16DA210-FB5B-4158-B5E0-FEB733F419BA}" styleName="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69012ECD-51FC-41F1-AA8D-1B2483CD663E}" styleName="淡色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淡色 1 - アクセント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793D81CF-94F2-401A-BA57-92F5A7B2D0C5}" styleName="中間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9D7B26C5-4107-4FEC-AEDC-1716B250A1EF}" styleName="淡色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912C8C85-51F0-491E-9774-3900AFEF0FD7}" styleName="淡色スタイル 2 - アクセント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DCAF9ED-07DC-4A11-8D7F-57B35C25682E}" styleName="中間 1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2833802-FEF1-4C79-8D5D-14CF1EAF98D9}" styleName="淡色 2 - アクセント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85BE263C-DBD7-4A20-BB59-AAB30ACAA65A}" styleName="中間 3 - アクセント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E25E649-3F16-4E02-A733-19D2CDBF48F0}" styleName="中間 3 - アクセント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6" autoAdjust="0"/>
    <p:restoredTop sz="99566" autoAdjust="0"/>
  </p:normalViewPr>
  <p:slideViewPr>
    <p:cSldViewPr>
      <p:cViewPr varScale="1">
        <p:scale>
          <a:sx n="113" d="100"/>
          <a:sy n="113" d="100"/>
        </p:scale>
        <p:origin x="-1176" y="-108"/>
      </p:cViewPr>
      <p:guideLst>
        <p:guide orient="horz" pos="4180"/>
        <p:guide pos="5984"/>
      </p:guideLst>
    </p:cSldViewPr>
  </p:slideViewPr>
  <p:outlineViewPr>
    <p:cViewPr>
      <p:scale>
        <a:sx n="33" d="100"/>
        <a:sy n="33" d="100"/>
      </p:scale>
      <p:origin x="0" y="43987"/>
    </p:cViewPr>
  </p:outlineViewPr>
  <p:notesTextViewPr>
    <p:cViewPr>
      <p:scale>
        <a:sx n="100" d="100"/>
        <a:sy n="100" d="100"/>
      </p:scale>
      <p:origin x="0" y="0"/>
    </p:cViewPr>
  </p:notesTextViewPr>
  <p:sorterViewPr>
    <p:cViewPr>
      <p:scale>
        <a:sx n="200" d="100"/>
        <a:sy n="200" d="100"/>
      </p:scale>
      <p:origin x="0" y="61400"/>
    </p:cViewPr>
  </p:sorterViewPr>
  <p:notesViewPr>
    <p:cSldViewPr>
      <p:cViewPr varScale="1">
        <p:scale>
          <a:sx n="91" d="100"/>
          <a:sy n="91" d="100"/>
        </p:scale>
        <p:origin x="-2772" y="-102"/>
      </p:cViewPr>
      <p:guideLst>
        <p:guide orient="horz" pos="3225"/>
        <p:guide pos="223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21" name="Rectangle 5"/>
          <p:cNvSpPr>
            <a:spLocks noGrp="1" noChangeArrowheads="1"/>
          </p:cNvSpPr>
          <p:nvPr>
            <p:ph type="sldNum" sz="quarter" idx="3"/>
          </p:nvPr>
        </p:nvSpPr>
        <p:spPr bwMode="auto">
          <a:xfrm>
            <a:off x="4025905" y="9726067"/>
            <a:ext cx="3073400" cy="508552"/>
          </a:xfrm>
          <a:prstGeom prst="rect">
            <a:avLst/>
          </a:prstGeom>
          <a:noFill/>
          <a:ln w="9525">
            <a:noFill/>
            <a:miter lim="800000"/>
            <a:headEnd/>
            <a:tailEnd/>
          </a:ln>
          <a:effectLst/>
        </p:spPr>
        <p:txBody>
          <a:bodyPr vert="horz" wrap="square" lIns="98848" tIns="49427" rIns="98848" bIns="49427" numCol="1" anchor="b" anchorCtr="0" compatLnSpc="1">
            <a:prstTxWarp prst="textNoShape">
              <a:avLst/>
            </a:prstTxWarp>
          </a:bodyPr>
          <a:lstStyle>
            <a:lvl1pPr algn="r" defTabSz="989047">
              <a:defRPr kumimoji="1" sz="1100" smtClean="0">
                <a:latin typeface="ＭＳ Ｐゴシック" pitchFamily="50" charset="-128"/>
                <a:ea typeface="ＭＳ Ｐゴシック" pitchFamily="50" charset="-128"/>
              </a:defRPr>
            </a:lvl1pPr>
          </a:lstStyle>
          <a:p>
            <a:pPr>
              <a:defRPr/>
            </a:pPr>
            <a:fld id="{434E4037-DC3D-481B-8B35-431345498003}" type="slidenum">
              <a:rPr lang="en-US" altLang="ko-KR"/>
              <a:pPr>
                <a:defRPr/>
              </a:pPr>
              <a:t>‹#›</a:t>
            </a:fld>
            <a:endParaRPr lang="en-US" altLang="ko-KR"/>
          </a:p>
        </p:txBody>
      </p:sp>
    </p:spTree>
    <p:extLst>
      <p:ext uri="{BB962C8B-B14F-4D97-AF65-F5344CB8AC3E}">
        <p14:creationId xmlns:p14="http://schemas.microsoft.com/office/powerpoint/2010/main" val="273569616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1" y="3"/>
            <a:ext cx="3073400" cy="508552"/>
          </a:xfrm>
          <a:prstGeom prst="rect">
            <a:avLst/>
          </a:prstGeom>
          <a:noFill/>
          <a:ln w="12700" cap="sq">
            <a:noFill/>
            <a:miter lim="800000"/>
            <a:headEnd type="none" w="sm" len="sm"/>
            <a:tailEnd type="none" w="sm" len="sm"/>
          </a:ln>
          <a:effectLst/>
        </p:spPr>
        <p:txBody>
          <a:bodyPr vert="horz" wrap="none" lIns="98848" tIns="49427" rIns="98848" bIns="49427" numCol="1" anchor="ctr" anchorCtr="0" compatLnSpc="1">
            <a:prstTxWarp prst="textNoShape">
              <a:avLst/>
            </a:prstTxWarp>
          </a:bodyPr>
          <a:lstStyle>
            <a:lvl1pPr algn="l" defTabSz="989047">
              <a:defRPr kumimoji="1" sz="1100" smtClean="0">
                <a:latin typeface="ＭＳ Ｐ明朝" pitchFamily="18" charset="-128"/>
                <a:ea typeface="ＭＳ Ｐ明朝" pitchFamily="18" charset="-128"/>
              </a:defRPr>
            </a:lvl1pPr>
          </a:lstStyle>
          <a:p>
            <a:pPr>
              <a:defRPr/>
            </a:pPr>
            <a:endParaRPr lang="ja-JP" altLang="en-US"/>
          </a:p>
        </p:txBody>
      </p:sp>
      <p:sp>
        <p:nvSpPr>
          <p:cNvPr id="58371" name="Rectangle 3"/>
          <p:cNvSpPr>
            <a:spLocks noGrp="1" noChangeArrowheads="1"/>
          </p:cNvSpPr>
          <p:nvPr>
            <p:ph type="dt" idx="1"/>
          </p:nvPr>
        </p:nvSpPr>
        <p:spPr bwMode="auto">
          <a:xfrm>
            <a:off x="4025905" y="3"/>
            <a:ext cx="3073400" cy="508552"/>
          </a:xfrm>
          <a:prstGeom prst="rect">
            <a:avLst/>
          </a:prstGeom>
          <a:noFill/>
          <a:ln w="12700" cap="sq">
            <a:noFill/>
            <a:miter lim="800000"/>
            <a:headEnd type="none" w="sm" len="sm"/>
            <a:tailEnd type="none" w="sm" len="sm"/>
          </a:ln>
          <a:effectLst/>
        </p:spPr>
        <p:txBody>
          <a:bodyPr vert="horz" wrap="none" lIns="98848" tIns="49427" rIns="98848" bIns="49427" numCol="1" anchor="ctr" anchorCtr="0" compatLnSpc="1">
            <a:prstTxWarp prst="textNoShape">
              <a:avLst/>
            </a:prstTxWarp>
          </a:bodyPr>
          <a:lstStyle>
            <a:lvl1pPr algn="r" defTabSz="989047">
              <a:defRPr kumimoji="1" sz="1100" smtClean="0">
                <a:latin typeface="ＭＳ Ｐ明朝" pitchFamily="18" charset="-128"/>
                <a:ea typeface="ＭＳ Ｐ明朝" pitchFamily="18" charset="-128"/>
              </a:defRPr>
            </a:lvl1pPr>
          </a:lstStyle>
          <a:p>
            <a:pPr>
              <a:defRPr/>
            </a:pPr>
            <a:endParaRPr lang="en-US" altLang="ja-JP"/>
          </a:p>
        </p:txBody>
      </p:sp>
      <p:sp>
        <p:nvSpPr>
          <p:cNvPr id="87044" name="Rectangle 4"/>
          <p:cNvSpPr>
            <a:spLocks noGrp="1" noRot="1" noChangeAspect="1" noChangeArrowheads="1" noTextEdit="1"/>
          </p:cNvSpPr>
          <p:nvPr>
            <p:ph type="sldImg" idx="2"/>
          </p:nvPr>
        </p:nvSpPr>
        <p:spPr bwMode="auto">
          <a:xfrm>
            <a:off x="774700" y="766763"/>
            <a:ext cx="5549900" cy="3841750"/>
          </a:xfrm>
          <a:prstGeom prst="rect">
            <a:avLst/>
          </a:prstGeom>
          <a:noFill/>
          <a:ln w="9525">
            <a:solidFill>
              <a:srgbClr val="000000"/>
            </a:solidFill>
            <a:miter lim="800000"/>
            <a:headEnd/>
            <a:tailEnd/>
          </a:ln>
        </p:spPr>
      </p:sp>
      <p:sp>
        <p:nvSpPr>
          <p:cNvPr id="58373" name="Rectangle 5"/>
          <p:cNvSpPr>
            <a:spLocks noGrp="1" noChangeArrowheads="1"/>
          </p:cNvSpPr>
          <p:nvPr>
            <p:ph type="body" sz="quarter" idx="3"/>
          </p:nvPr>
        </p:nvSpPr>
        <p:spPr bwMode="auto">
          <a:xfrm>
            <a:off x="947739" y="4861448"/>
            <a:ext cx="5203825" cy="4607166"/>
          </a:xfrm>
          <a:prstGeom prst="rect">
            <a:avLst/>
          </a:prstGeom>
          <a:noFill/>
          <a:ln w="12700" cap="sq">
            <a:noFill/>
            <a:miter lim="800000"/>
            <a:headEnd type="none" w="sm" len="sm"/>
            <a:tailEnd type="none" w="sm" len="sm"/>
          </a:ln>
          <a:effectLst/>
        </p:spPr>
        <p:txBody>
          <a:bodyPr vert="horz" wrap="none" lIns="98848" tIns="49427" rIns="98848" bIns="49427" numCol="1" anchor="ctr" anchorCtr="0" compatLnSpc="1">
            <a:prstTxWarp prst="textNoShape">
              <a:avLst/>
            </a:prstTxWarp>
          </a:bodyPr>
          <a:lstStyle/>
          <a:p>
            <a:pPr lvl="0"/>
            <a:r>
              <a:rPr lang="ja-JP" altLang="en-US" noProof="0" smtClean="0"/>
              <a:t>マスター テキストの書式設定</a:t>
            </a:r>
          </a:p>
          <a:p>
            <a:pPr lvl="1"/>
            <a:r>
              <a:rPr lang="ja-JP" altLang="en-US" noProof="0" smtClean="0"/>
              <a:t>第 2 レベル</a:t>
            </a:r>
          </a:p>
          <a:p>
            <a:pPr lvl="2"/>
            <a:r>
              <a:rPr lang="ja-JP" altLang="en-US" noProof="0" smtClean="0"/>
              <a:t>第 3 レベル</a:t>
            </a:r>
          </a:p>
          <a:p>
            <a:pPr lvl="3"/>
            <a:r>
              <a:rPr lang="ja-JP" altLang="en-US" noProof="0" smtClean="0"/>
              <a:t>第 4 レベル</a:t>
            </a:r>
          </a:p>
          <a:p>
            <a:pPr lvl="4"/>
            <a:r>
              <a:rPr lang="ja-JP" altLang="en-US" noProof="0" smtClean="0"/>
              <a:t>第 5 レベル</a:t>
            </a:r>
          </a:p>
        </p:txBody>
      </p:sp>
      <p:sp>
        <p:nvSpPr>
          <p:cNvPr id="58374" name="Rectangle 6"/>
          <p:cNvSpPr>
            <a:spLocks noGrp="1" noChangeArrowheads="1"/>
          </p:cNvSpPr>
          <p:nvPr>
            <p:ph type="ftr" sz="quarter" idx="4"/>
          </p:nvPr>
        </p:nvSpPr>
        <p:spPr bwMode="auto">
          <a:xfrm>
            <a:off x="1" y="9726067"/>
            <a:ext cx="3073400" cy="508552"/>
          </a:xfrm>
          <a:prstGeom prst="rect">
            <a:avLst/>
          </a:prstGeom>
          <a:noFill/>
          <a:ln w="12700" cap="sq">
            <a:noFill/>
            <a:miter lim="800000"/>
            <a:headEnd type="none" w="sm" len="sm"/>
            <a:tailEnd type="none" w="sm" len="sm"/>
          </a:ln>
          <a:effectLst/>
        </p:spPr>
        <p:txBody>
          <a:bodyPr vert="horz" wrap="none" lIns="98848" tIns="49427" rIns="98848" bIns="49427" numCol="1" anchor="b" anchorCtr="0" compatLnSpc="1">
            <a:prstTxWarp prst="textNoShape">
              <a:avLst/>
            </a:prstTxWarp>
          </a:bodyPr>
          <a:lstStyle>
            <a:lvl1pPr algn="l" defTabSz="989047">
              <a:defRPr kumimoji="1" sz="1100" smtClean="0">
                <a:latin typeface="ＭＳ Ｐ明朝" pitchFamily="18" charset="-128"/>
                <a:ea typeface="ＭＳ Ｐ明朝" pitchFamily="18" charset="-128"/>
              </a:defRPr>
            </a:lvl1pPr>
          </a:lstStyle>
          <a:p>
            <a:pPr>
              <a:defRPr/>
            </a:pPr>
            <a:endParaRPr lang="ja-JP" altLang="en-US"/>
          </a:p>
        </p:txBody>
      </p:sp>
      <p:sp>
        <p:nvSpPr>
          <p:cNvPr id="58375" name="Rectangle 7"/>
          <p:cNvSpPr>
            <a:spLocks noGrp="1" noChangeArrowheads="1"/>
          </p:cNvSpPr>
          <p:nvPr>
            <p:ph type="sldNum" sz="quarter" idx="5"/>
          </p:nvPr>
        </p:nvSpPr>
        <p:spPr bwMode="auto">
          <a:xfrm>
            <a:off x="4025905" y="9726067"/>
            <a:ext cx="3073400" cy="508552"/>
          </a:xfrm>
          <a:prstGeom prst="rect">
            <a:avLst/>
          </a:prstGeom>
          <a:noFill/>
          <a:ln w="12700" cap="sq">
            <a:noFill/>
            <a:miter lim="800000"/>
            <a:headEnd type="none" w="sm" len="sm"/>
            <a:tailEnd type="none" w="sm" len="sm"/>
          </a:ln>
          <a:effectLst/>
        </p:spPr>
        <p:txBody>
          <a:bodyPr vert="horz" wrap="none" lIns="98848" tIns="49427" rIns="98848" bIns="49427" numCol="1" anchor="b" anchorCtr="0" compatLnSpc="1">
            <a:prstTxWarp prst="textNoShape">
              <a:avLst/>
            </a:prstTxWarp>
          </a:bodyPr>
          <a:lstStyle>
            <a:lvl1pPr algn="r" defTabSz="989047">
              <a:defRPr kumimoji="1" sz="1100" smtClean="0">
                <a:latin typeface="ＭＳ Ｐ明朝" pitchFamily="18" charset="-128"/>
                <a:ea typeface="ＭＳ Ｐ明朝" pitchFamily="18" charset="-128"/>
              </a:defRPr>
            </a:lvl1pPr>
          </a:lstStyle>
          <a:p>
            <a:pPr>
              <a:defRPr/>
            </a:pPr>
            <a:fld id="{7743D88F-1C60-4A18-8316-3E48C6765859}" type="slidenum">
              <a:rPr lang="en-US" altLang="ja-JP"/>
              <a:pPr>
                <a:defRPr/>
              </a:pPr>
              <a:t>‹#›</a:t>
            </a:fld>
            <a:endParaRPr lang="en-US" altLang="ja-JP"/>
          </a:p>
        </p:txBody>
      </p:sp>
    </p:spTree>
    <p:extLst>
      <p:ext uri="{BB962C8B-B14F-4D97-AF65-F5344CB8AC3E}">
        <p14:creationId xmlns:p14="http://schemas.microsoft.com/office/powerpoint/2010/main" val="442609636"/>
      </p:ext>
    </p:extLst>
  </p:cSld>
  <p:clrMap bg1="lt1" tx1="dk1" bg2="lt2" tx2="dk2" accent1="accent1" accent2="accent2" accent3="accent3" accent4="accent4" accent5="accent5" accent6="accent6" hlink="hlink" folHlink="folHlink"/>
  <p:hf hdr="0" ftr="0" dt="0"/>
  <p:notesStyle>
    <a:lvl1pPr algn="l" rtl="0" eaLnBrk="0" fontAlgn="base" latinLnBrk="1" hangingPunct="0">
      <a:spcBef>
        <a:spcPct val="30000"/>
      </a:spcBef>
      <a:spcAft>
        <a:spcPct val="0"/>
      </a:spcAft>
      <a:defRPr kumimoji="1" sz="900" kern="1200">
        <a:solidFill>
          <a:schemeClr val="tx1"/>
        </a:solidFill>
        <a:latin typeface="ＭＳ Ｐ明朝" pitchFamily="18" charset="-128"/>
        <a:ea typeface="ＭＳ Ｐ明朝" pitchFamily="18" charset="-128"/>
        <a:cs typeface="+mn-cs"/>
      </a:defRPr>
    </a:lvl1pPr>
    <a:lvl2pPr marL="336271" algn="l" rtl="0" eaLnBrk="0" fontAlgn="base" latinLnBrk="1" hangingPunct="0">
      <a:spcBef>
        <a:spcPct val="30000"/>
      </a:spcBef>
      <a:spcAft>
        <a:spcPct val="0"/>
      </a:spcAft>
      <a:defRPr kumimoji="1" sz="900" kern="1200">
        <a:solidFill>
          <a:schemeClr val="tx1"/>
        </a:solidFill>
        <a:latin typeface="ＭＳ Ｐ明朝" pitchFamily="18" charset="-128"/>
        <a:ea typeface="ＭＳ Ｐ明朝" pitchFamily="18" charset="-128"/>
        <a:cs typeface="+mn-cs"/>
      </a:defRPr>
    </a:lvl2pPr>
    <a:lvl3pPr marL="672541" algn="l" rtl="0" eaLnBrk="0" fontAlgn="base" latinLnBrk="1" hangingPunct="0">
      <a:spcBef>
        <a:spcPct val="30000"/>
      </a:spcBef>
      <a:spcAft>
        <a:spcPct val="0"/>
      </a:spcAft>
      <a:defRPr kumimoji="1" sz="900" kern="1200">
        <a:solidFill>
          <a:schemeClr val="tx1"/>
        </a:solidFill>
        <a:latin typeface="ＭＳ Ｐ明朝" pitchFamily="18" charset="-128"/>
        <a:ea typeface="ＭＳ Ｐ明朝" pitchFamily="18" charset="-128"/>
        <a:cs typeface="+mn-cs"/>
      </a:defRPr>
    </a:lvl3pPr>
    <a:lvl4pPr marL="1008812" algn="l" rtl="0" eaLnBrk="0" fontAlgn="base" latinLnBrk="1" hangingPunct="0">
      <a:spcBef>
        <a:spcPct val="30000"/>
      </a:spcBef>
      <a:spcAft>
        <a:spcPct val="0"/>
      </a:spcAft>
      <a:defRPr kumimoji="1" sz="900" kern="1200">
        <a:solidFill>
          <a:schemeClr val="tx1"/>
        </a:solidFill>
        <a:latin typeface="ＭＳ Ｐ明朝" pitchFamily="18" charset="-128"/>
        <a:ea typeface="ＭＳ Ｐ明朝" pitchFamily="18" charset="-128"/>
        <a:cs typeface="+mn-cs"/>
      </a:defRPr>
    </a:lvl4pPr>
    <a:lvl5pPr marL="1345082" algn="l" rtl="0" eaLnBrk="0" fontAlgn="base" latinLnBrk="1" hangingPunct="0">
      <a:spcBef>
        <a:spcPct val="30000"/>
      </a:spcBef>
      <a:spcAft>
        <a:spcPct val="0"/>
      </a:spcAft>
      <a:defRPr kumimoji="1" sz="900" kern="1200">
        <a:solidFill>
          <a:schemeClr val="tx1"/>
        </a:solidFill>
        <a:latin typeface="ＭＳ Ｐ明朝" pitchFamily="18" charset="-128"/>
        <a:ea typeface="ＭＳ Ｐ明朝" pitchFamily="18" charset="-128"/>
        <a:cs typeface="+mn-cs"/>
      </a:defRPr>
    </a:lvl5pPr>
    <a:lvl6pPr marL="1681353" algn="l" defTabSz="672541" rtl="0" eaLnBrk="1" latinLnBrk="0" hangingPunct="1">
      <a:defRPr kumimoji="1" sz="900" kern="1200">
        <a:solidFill>
          <a:schemeClr val="tx1"/>
        </a:solidFill>
        <a:latin typeface="+mn-lt"/>
        <a:ea typeface="+mn-ea"/>
        <a:cs typeface="+mn-cs"/>
      </a:defRPr>
    </a:lvl6pPr>
    <a:lvl7pPr marL="2017624" algn="l" defTabSz="672541" rtl="0" eaLnBrk="1" latinLnBrk="0" hangingPunct="1">
      <a:defRPr kumimoji="1" sz="900" kern="1200">
        <a:solidFill>
          <a:schemeClr val="tx1"/>
        </a:solidFill>
        <a:latin typeface="+mn-lt"/>
        <a:ea typeface="+mn-ea"/>
        <a:cs typeface="+mn-cs"/>
      </a:defRPr>
    </a:lvl7pPr>
    <a:lvl8pPr marL="2353894" algn="l" defTabSz="672541" rtl="0" eaLnBrk="1" latinLnBrk="0" hangingPunct="1">
      <a:defRPr kumimoji="1" sz="900" kern="1200">
        <a:solidFill>
          <a:schemeClr val="tx1"/>
        </a:solidFill>
        <a:latin typeface="+mn-lt"/>
        <a:ea typeface="+mn-ea"/>
        <a:cs typeface="+mn-cs"/>
      </a:defRPr>
    </a:lvl8pPr>
    <a:lvl9pPr marL="2690165" algn="l" defTabSz="672541" rtl="0" eaLnBrk="1" latinLnBrk="0" hangingPunct="1">
      <a:defRPr kumimoji="1" sz="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hyperlink" Target="http://creativecommons.org/licenses/by/2.1/jp/" TargetMode="Externa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タイトル スライド">
    <p:spTree>
      <p:nvGrpSpPr>
        <p:cNvPr id="1" name=""/>
        <p:cNvGrpSpPr/>
        <p:nvPr/>
      </p:nvGrpSpPr>
      <p:grpSpPr>
        <a:xfrm>
          <a:off x="0" y="0"/>
          <a:ext cx="0" cy="0"/>
          <a:chOff x="0" y="0"/>
          <a:chExt cx="0" cy="0"/>
        </a:xfrm>
      </p:grpSpPr>
      <p:sp>
        <p:nvSpPr>
          <p:cNvPr id="1914886" name="Rectangle 6"/>
          <p:cNvSpPr>
            <a:spLocks noGrp="1" noChangeArrowheads="1"/>
          </p:cNvSpPr>
          <p:nvPr>
            <p:ph type="subTitle" sz="quarter" idx="1"/>
          </p:nvPr>
        </p:nvSpPr>
        <p:spPr>
          <a:xfrm>
            <a:off x="2792760" y="5134039"/>
            <a:ext cx="6912767" cy="375677"/>
          </a:xfrm>
          <a:ln w="12700" cap="sq">
            <a:headEnd type="none" w="sm" len="sm"/>
            <a:tailEnd type="none" w="sm" len="sm"/>
          </a:ln>
        </p:spPr>
        <p:txBody>
          <a:bodyPr wrap="square" lIns="67245" rIns="67245" anchorCtr="0">
            <a:spAutoFit/>
          </a:bodyPr>
          <a:lstStyle>
            <a:lvl1pPr marL="0" indent="0" algn="l">
              <a:lnSpc>
                <a:spcPct val="100000"/>
              </a:lnSpc>
              <a:spcBef>
                <a:spcPct val="0"/>
              </a:spcBef>
              <a:buFont typeface="平成明朝" pitchFamily="17" charset="-128"/>
              <a:buNone/>
              <a:defRPr sz="2000">
                <a:solidFill>
                  <a:schemeClr val="bg2">
                    <a:lumMod val="50000"/>
                    <a:lumOff val="50000"/>
                  </a:schemeClr>
                </a:solidFill>
                <a:latin typeface="メイリオ" panose="020B0604030504040204" pitchFamily="50" charset="-128"/>
                <a:ea typeface="メイリオ" panose="020B0604030504040204" pitchFamily="50" charset="-128"/>
              </a:defRPr>
            </a:lvl1pPr>
          </a:lstStyle>
          <a:p>
            <a:r>
              <a:rPr lang="ja-JP" altLang="en-US" smtClean="0"/>
              <a:t>マスター サブタイトルの書式設定</a:t>
            </a:r>
            <a:endParaRPr lang="ja-JP" altLang="en-US" dirty="0"/>
          </a:p>
        </p:txBody>
      </p:sp>
      <p:sp>
        <p:nvSpPr>
          <p:cNvPr id="1914885" name="Rectangle 5"/>
          <p:cNvSpPr>
            <a:spLocks noGrp="1" noChangeArrowheads="1"/>
          </p:cNvSpPr>
          <p:nvPr>
            <p:ph type="ctrTitle" sz="quarter"/>
          </p:nvPr>
        </p:nvSpPr>
        <p:spPr>
          <a:xfrm>
            <a:off x="2792760" y="3084681"/>
            <a:ext cx="6912767" cy="560343"/>
          </a:xfrm>
          <a:ln w="12700" cap="sq">
            <a:headEnd type="none" w="sm" len="sm"/>
            <a:tailEnd type="none" w="sm" len="sm"/>
          </a:ln>
        </p:spPr>
        <p:txBody>
          <a:bodyPr wrap="square" lIns="67245" tIns="33622" rIns="67245" bIns="33622" anchor="b">
            <a:spAutoFit/>
          </a:bodyPr>
          <a:lstStyle>
            <a:lvl1pPr algn="l">
              <a:defRPr sz="3200" b="1" i="0">
                <a:solidFill>
                  <a:srgbClr val="404040"/>
                </a:solidFill>
                <a:latin typeface="メイリオ"/>
                <a:ea typeface="メイリオ"/>
                <a:cs typeface="メイリオ"/>
              </a:defRPr>
            </a:lvl1pPr>
          </a:lstStyle>
          <a:p>
            <a:r>
              <a:rPr lang="ja-JP" altLang="en-US" smtClean="0"/>
              <a:t>マスター タイトルの書式設定</a:t>
            </a:r>
            <a:endParaRPr lang="ja-JP" altLang="en-US" dirty="0"/>
          </a:p>
        </p:txBody>
      </p:sp>
      <p:sp>
        <p:nvSpPr>
          <p:cNvPr id="4" name="テキスト ボックス 3"/>
          <p:cNvSpPr txBox="1"/>
          <p:nvPr userDrawn="1"/>
        </p:nvSpPr>
        <p:spPr>
          <a:xfrm>
            <a:off x="2792760" y="2557264"/>
            <a:ext cx="7113240" cy="369332"/>
          </a:xfrm>
          <a:prstGeom prst="rect">
            <a:avLst/>
          </a:prstGeom>
          <a:solidFill>
            <a:schemeClr val="accent2"/>
          </a:solidFill>
          <a:ln>
            <a:solidFill>
              <a:srgbClr val="1F497D"/>
            </a:solidFill>
          </a:ln>
        </p:spPr>
        <p:txBody>
          <a:bodyPr wrap="square" rtlCol="0">
            <a:spAutoFit/>
          </a:bodyPr>
          <a:lstStyle/>
          <a:p>
            <a:pPr algn="l"/>
            <a:endParaRPr kumimoji="1" lang="ja-JP" altLang="en-US" dirty="0" smtClean="0">
              <a:latin typeface="ヒラギノ角ゴ ProN W6"/>
              <a:ea typeface="ヒラギノ角ゴ ProN W6"/>
              <a:cs typeface="ヒラギノ角ゴ ProN W6"/>
            </a:endParaRPr>
          </a:p>
        </p:txBody>
      </p:sp>
      <p:pic>
        <p:nvPicPr>
          <p:cNvPr id="5" name="Picture 2" descr="本法人の設立が承認されました。"/>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985" y="1968470"/>
            <a:ext cx="2646293" cy="1944216"/>
          </a:xfrm>
          <a:prstGeom prst="rect">
            <a:avLst/>
          </a:prstGeom>
          <a:noFill/>
          <a:extLst>
            <a:ext uri="{909E8E84-426E-40DD-AFC4-6F175D3DCCD1}">
              <a14:hiddenFill xmlns:a14="http://schemas.microsoft.com/office/drawing/2010/main">
                <a:solidFill>
                  <a:srgbClr val="FFFFFF"/>
                </a:solidFill>
              </a14:hiddenFill>
            </a:ext>
          </a:extLst>
        </p:spPr>
      </p:pic>
      <p:sp>
        <p:nvSpPr>
          <p:cNvPr id="7" name="テキスト プレースホルダー 6"/>
          <p:cNvSpPr>
            <a:spLocks noGrp="1"/>
          </p:cNvSpPr>
          <p:nvPr>
            <p:ph type="body" sz="quarter" idx="10"/>
          </p:nvPr>
        </p:nvSpPr>
        <p:spPr>
          <a:xfrm>
            <a:off x="2792760" y="2557264"/>
            <a:ext cx="7113240" cy="369332"/>
          </a:xfrm>
        </p:spPr>
        <p:txBody>
          <a:bodyPr anchor="ctr" anchorCtr="0"/>
          <a:lstStyle>
            <a:lvl1pPr marL="0" indent="0">
              <a:buNone/>
              <a:defRPr b="1">
                <a:solidFill>
                  <a:schemeClr val="tx1"/>
                </a:solidFill>
              </a:defRPr>
            </a:lvl1pPr>
          </a:lstStyle>
          <a:p>
            <a:pPr lvl="0"/>
            <a:r>
              <a:rPr kumimoji="1" lang="ja-JP" altLang="en-US" smtClean="0"/>
              <a:t>マスター テキストの書式設定</a:t>
            </a:r>
          </a:p>
        </p:txBody>
      </p:sp>
      <p:sp>
        <p:nvSpPr>
          <p:cNvPr id="10" name="Text Box 785"/>
          <p:cNvSpPr txBox="1">
            <a:spLocks noChangeArrowheads="1"/>
          </p:cNvSpPr>
          <p:nvPr userDrawn="1"/>
        </p:nvSpPr>
        <p:spPr bwMode="auto">
          <a:xfrm>
            <a:off x="8985448" y="195513"/>
            <a:ext cx="828675" cy="284163"/>
          </a:xfrm>
          <a:prstGeom prst="rect">
            <a:avLst/>
          </a:prstGeom>
          <a:noFill/>
          <a:ln w="952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957263" eaLnBrk="0" hangingPunct="0">
              <a:defRPr kumimoji="1" sz="1200">
                <a:solidFill>
                  <a:schemeClr val="tx1"/>
                </a:solidFill>
                <a:latin typeface="Arial" charset="0"/>
                <a:ea typeface="ＭＳ Ｐゴシック" pitchFamily="50" charset="-128"/>
              </a:defRPr>
            </a:lvl1pPr>
            <a:lvl2pPr marL="742950" indent="-285750" defTabSz="957263" eaLnBrk="0" hangingPunct="0">
              <a:defRPr kumimoji="1" sz="1200">
                <a:solidFill>
                  <a:schemeClr val="tx1"/>
                </a:solidFill>
                <a:latin typeface="Arial" charset="0"/>
                <a:ea typeface="ＭＳ Ｐゴシック" pitchFamily="50" charset="-128"/>
              </a:defRPr>
            </a:lvl2pPr>
            <a:lvl3pPr marL="1143000" indent="-228600" defTabSz="957263" eaLnBrk="0" hangingPunct="0">
              <a:defRPr kumimoji="1" sz="1200">
                <a:solidFill>
                  <a:schemeClr val="tx1"/>
                </a:solidFill>
                <a:latin typeface="Arial" charset="0"/>
                <a:ea typeface="ＭＳ Ｐゴシック" pitchFamily="50" charset="-128"/>
              </a:defRPr>
            </a:lvl3pPr>
            <a:lvl4pPr marL="1600200" indent="-228600" defTabSz="957263" eaLnBrk="0" hangingPunct="0">
              <a:defRPr kumimoji="1" sz="1200">
                <a:solidFill>
                  <a:schemeClr val="tx1"/>
                </a:solidFill>
                <a:latin typeface="Arial" charset="0"/>
                <a:ea typeface="ＭＳ Ｐゴシック" pitchFamily="50" charset="-128"/>
              </a:defRPr>
            </a:lvl4pPr>
            <a:lvl5pPr marL="2057400" indent="-228600" defTabSz="957263" eaLnBrk="0" hangingPunct="0">
              <a:defRPr kumimoji="1" sz="1200">
                <a:solidFill>
                  <a:schemeClr val="tx1"/>
                </a:solidFill>
                <a:latin typeface="Arial" charset="0"/>
                <a:ea typeface="ＭＳ Ｐゴシック" pitchFamily="50" charset="-128"/>
              </a:defRPr>
            </a:lvl5pPr>
            <a:lvl6pPr marL="2514600" indent="-228600" defTabSz="957263" eaLnBrk="0" fontAlgn="base" hangingPunct="0">
              <a:spcBef>
                <a:spcPct val="0"/>
              </a:spcBef>
              <a:spcAft>
                <a:spcPct val="0"/>
              </a:spcAft>
              <a:defRPr kumimoji="1" sz="1200">
                <a:solidFill>
                  <a:schemeClr val="tx1"/>
                </a:solidFill>
                <a:latin typeface="Arial" charset="0"/>
                <a:ea typeface="ＭＳ Ｐゴシック" pitchFamily="50" charset="-128"/>
              </a:defRPr>
            </a:lvl6pPr>
            <a:lvl7pPr marL="2971800" indent="-228600" defTabSz="957263" eaLnBrk="0" fontAlgn="base" hangingPunct="0">
              <a:spcBef>
                <a:spcPct val="0"/>
              </a:spcBef>
              <a:spcAft>
                <a:spcPct val="0"/>
              </a:spcAft>
              <a:defRPr kumimoji="1" sz="1200">
                <a:solidFill>
                  <a:schemeClr val="tx1"/>
                </a:solidFill>
                <a:latin typeface="Arial" charset="0"/>
                <a:ea typeface="ＭＳ Ｐゴシック" pitchFamily="50" charset="-128"/>
              </a:defRPr>
            </a:lvl7pPr>
            <a:lvl8pPr marL="3429000" indent="-228600" defTabSz="957263" eaLnBrk="0" fontAlgn="base" hangingPunct="0">
              <a:spcBef>
                <a:spcPct val="0"/>
              </a:spcBef>
              <a:spcAft>
                <a:spcPct val="0"/>
              </a:spcAft>
              <a:defRPr kumimoji="1" sz="1200">
                <a:solidFill>
                  <a:schemeClr val="tx1"/>
                </a:solidFill>
                <a:latin typeface="Arial" charset="0"/>
                <a:ea typeface="ＭＳ Ｐゴシック" pitchFamily="50" charset="-128"/>
              </a:defRPr>
            </a:lvl8pPr>
            <a:lvl9pPr marL="3886200" indent="-228600" defTabSz="957263" eaLnBrk="0" fontAlgn="base" hangingPunct="0">
              <a:spcBef>
                <a:spcPct val="0"/>
              </a:spcBef>
              <a:spcAft>
                <a:spcPct val="0"/>
              </a:spcAft>
              <a:defRPr kumimoji="1" sz="1200">
                <a:solidFill>
                  <a:schemeClr val="tx1"/>
                </a:solidFill>
                <a:latin typeface="Arial" charset="0"/>
                <a:ea typeface="ＭＳ Ｐゴシック" pitchFamily="50" charset="-128"/>
              </a:defRPr>
            </a:lvl9pPr>
          </a:lstStyle>
          <a:p>
            <a:pPr eaLnBrk="1" hangingPunct="1">
              <a:spcBef>
                <a:spcPct val="50000"/>
              </a:spcBef>
            </a:pPr>
            <a:endParaRPr lang="en-US" altLang="ja-JP" dirty="0">
              <a:solidFill>
                <a:schemeClr val="bg2"/>
              </a:solidFill>
            </a:endParaRPr>
          </a:p>
        </p:txBody>
      </p:sp>
      <p:sp>
        <p:nvSpPr>
          <p:cNvPr id="9" name="テキスト プレースホルダー 8"/>
          <p:cNvSpPr>
            <a:spLocks noGrp="1"/>
          </p:cNvSpPr>
          <p:nvPr>
            <p:ph type="body" sz="quarter" idx="11"/>
          </p:nvPr>
        </p:nvSpPr>
        <p:spPr>
          <a:xfrm>
            <a:off x="8985448" y="188913"/>
            <a:ext cx="828873" cy="290763"/>
          </a:xfrm>
        </p:spPr>
        <p:txBody>
          <a:bodyPr>
            <a:normAutofit/>
          </a:bodyPr>
          <a:lstStyle>
            <a:lvl1pPr marL="0" indent="0" algn="ctr">
              <a:buNone/>
              <a:defRPr sz="1200"/>
            </a:lvl1pPr>
          </a:lstStyle>
          <a:p>
            <a:pPr lvl="0"/>
            <a:r>
              <a:rPr kumimoji="1" lang="ja-JP" altLang="en-US" smtClean="0"/>
              <a:t>マスター テキストの書式設定</a:t>
            </a:r>
          </a:p>
        </p:txBody>
      </p:sp>
      <p:sp>
        <p:nvSpPr>
          <p:cNvPr id="11" name="Rectangle 6"/>
          <p:cNvSpPr txBox="1">
            <a:spLocks noChangeArrowheads="1"/>
          </p:cNvSpPr>
          <p:nvPr userDrawn="1"/>
        </p:nvSpPr>
        <p:spPr bwMode="auto">
          <a:xfrm>
            <a:off x="2798084" y="5707166"/>
            <a:ext cx="6912767" cy="314122"/>
          </a:xfrm>
          <a:prstGeom prst="rect">
            <a:avLst/>
          </a:prstGeom>
          <a:noFill/>
          <a:ln w="12700" cap="sq">
            <a:noFill/>
            <a:miter lim="800000"/>
            <a:headEnd type="none" w="sm" len="sm"/>
            <a:tailEnd type="none" w="sm" len="sm"/>
          </a:ln>
        </p:spPr>
        <p:txBody>
          <a:bodyPr vert="horz" wrap="square" lIns="67245" tIns="33622" rIns="67245" bIns="33622" numCol="1" anchor="t" anchorCtr="0" compatLnSpc="1">
            <a:prstTxWarp prst="textNoShape">
              <a:avLst/>
            </a:prstTxWarp>
            <a:spAutoFit/>
          </a:bodyPr>
          <a:lstStyle>
            <a:lvl1pPr marL="0" indent="0" algn="l" defTabSz="972616" rtl="0" eaLnBrk="1" fontAlgn="base" hangingPunct="1">
              <a:lnSpc>
                <a:spcPct val="100000"/>
              </a:lnSpc>
              <a:spcBef>
                <a:spcPct val="0"/>
              </a:spcBef>
              <a:spcAft>
                <a:spcPct val="0"/>
              </a:spcAft>
              <a:buClr>
                <a:schemeClr val="accent2"/>
              </a:buClr>
              <a:buFont typeface="平成明朝" pitchFamily="17" charset="-128"/>
              <a:buNone/>
              <a:tabLst>
                <a:tab pos="775291" algn="l"/>
              </a:tabLst>
              <a:defRPr kumimoji="1" sz="2400" b="0" i="0" baseline="0">
                <a:solidFill>
                  <a:schemeClr val="bg2">
                    <a:lumMod val="50000"/>
                    <a:lumOff val="50000"/>
                  </a:schemeClr>
                </a:solidFill>
                <a:latin typeface="メイリオ" panose="020B0604030504040204" pitchFamily="50" charset="-128"/>
                <a:ea typeface="メイリオ" panose="020B0604030504040204" pitchFamily="50" charset="-128"/>
                <a:cs typeface="メイリオ" pitchFamily="50" charset="-128"/>
              </a:defRPr>
            </a:lvl1pPr>
            <a:lvl2pPr marL="533400" indent="-177800" algn="l" defTabSz="972616" rtl="0" eaLnBrk="1" fontAlgn="base" hangingPunct="1">
              <a:spcBef>
                <a:spcPct val="35000"/>
              </a:spcBef>
              <a:spcAft>
                <a:spcPct val="0"/>
              </a:spcAft>
              <a:buClr>
                <a:schemeClr val="bg1"/>
              </a:buClr>
              <a:buSzPct val="75000"/>
              <a:buFont typeface="ヒラギノ角ゴ ProN W3"/>
              <a:buChar char="▶"/>
              <a:tabLst>
                <a:tab pos="533400" algn="l"/>
              </a:tabLst>
              <a:defRPr kumimoji="1" sz="1800" baseline="0">
                <a:solidFill>
                  <a:srgbClr val="464646"/>
                </a:solidFill>
                <a:latin typeface="メイリオ" pitchFamily="50" charset="-128"/>
                <a:ea typeface="メイリオ" pitchFamily="50" charset="-128"/>
                <a:cs typeface="メイリオ" pitchFamily="50" charset="-128"/>
              </a:defRPr>
            </a:lvl2pPr>
            <a:lvl3pPr marL="622300" indent="-88900" algn="l" defTabSz="972616" rtl="0" eaLnBrk="1" fontAlgn="base" hangingPunct="1">
              <a:spcBef>
                <a:spcPct val="20000"/>
              </a:spcBef>
              <a:spcAft>
                <a:spcPct val="0"/>
              </a:spcAft>
              <a:buClr>
                <a:schemeClr val="bg2"/>
              </a:buClr>
              <a:buFont typeface="Wingdings" charset="2"/>
              <a:buChar char=""/>
              <a:tabLst>
                <a:tab pos="622300" algn="l"/>
              </a:tabLst>
              <a:defRPr kumimoji="1" sz="1500" baseline="0">
                <a:solidFill>
                  <a:srgbClr val="464646"/>
                </a:solidFill>
                <a:latin typeface="メイリオ" pitchFamily="50" charset="-128"/>
                <a:ea typeface="メイリオ" pitchFamily="50" charset="-128"/>
                <a:cs typeface="メイリオ" pitchFamily="50" charset="-128"/>
              </a:defRPr>
            </a:lvl3pPr>
            <a:lvl4pPr marL="923925" indent="-200025" algn="l" defTabSz="972616" rtl="0" eaLnBrk="1" fontAlgn="base" hangingPunct="1">
              <a:spcBef>
                <a:spcPct val="20000"/>
              </a:spcBef>
              <a:spcAft>
                <a:spcPct val="0"/>
              </a:spcAft>
              <a:buClr>
                <a:schemeClr val="accent3"/>
              </a:buClr>
              <a:buFont typeface="Wingdings" charset="2"/>
              <a:buChar char="u"/>
              <a:tabLst>
                <a:tab pos="924744" algn="l"/>
              </a:tabLst>
              <a:defRPr kumimoji="1" sz="1300" baseline="0">
                <a:solidFill>
                  <a:srgbClr val="464646"/>
                </a:solidFill>
                <a:latin typeface="メイリオ" pitchFamily="50" charset="-128"/>
                <a:ea typeface="メイリオ" pitchFamily="50" charset="-128"/>
                <a:cs typeface="メイリオ" pitchFamily="50" charset="-128"/>
              </a:defRPr>
            </a:lvl4pPr>
            <a:lvl5pPr marL="990130" indent="0" algn="l" defTabSz="972616" rtl="0" eaLnBrk="1" fontAlgn="base" hangingPunct="1">
              <a:spcBef>
                <a:spcPct val="20000"/>
              </a:spcBef>
              <a:spcAft>
                <a:spcPct val="0"/>
              </a:spcAft>
              <a:buClr>
                <a:schemeClr val="tx1"/>
              </a:buClr>
              <a:tabLst>
                <a:tab pos="990130" algn="l"/>
              </a:tabLst>
              <a:defRPr kumimoji="1" sz="1200" baseline="0">
                <a:solidFill>
                  <a:srgbClr val="464646"/>
                </a:solidFill>
                <a:latin typeface="メイリオ" pitchFamily="50" charset="-128"/>
                <a:ea typeface="メイリオ" pitchFamily="50" charset="-128"/>
                <a:cs typeface="メイリオ" pitchFamily="50" charset="-128"/>
              </a:defRPr>
            </a:lvl5pPr>
            <a:lvl6pPr marL="2322369" indent="-242862" algn="l" defTabSz="972616" rtl="0" eaLnBrk="1" fontAlgn="base" hangingPunct="1">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6pPr>
            <a:lvl7pPr marL="2658640" indent="-242862" algn="l" defTabSz="972616" rtl="0" eaLnBrk="1" fontAlgn="base" hangingPunct="1">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7pPr>
            <a:lvl8pPr marL="2994910" indent="-242862" algn="l" defTabSz="972616" rtl="0" eaLnBrk="1" fontAlgn="base" hangingPunct="1">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8pPr>
            <a:lvl9pPr marL="3331181" indent="-242862" algn="l" defTabSz="972616" rtl="0" eaLnBrk="1" fontAlgn="base" hangingPunct="1">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9pPr>
          </a:lstStyle>
          <a:p>
            <a:pPr algn="r" latinLnBrk="0"/>
            <a:r>
              <a:rPr lang="ja-JP" altLang="en-US" sz="1600" kern="0" dirty="0" smtClean="0"/>
              <a:t>オープン＆ビッグデータ活用・地方創生推進機構</a:t>
            </a:r>
            <a:r>
              <a:rPr lang="ja-JP" altLang="en-US" sz="1600" kern="0" baseline="0" dirty="0" smtClean="0"/>
              <a:t> 事務局</a:t>
            </a:r>
            <a:endParaRPr lang="ja-JP" altLang="en-US" sz="1600" kern="0" dirty="0" smtClean="0"/>
          </a:p>
        </p:txBody>
      </p:sp>
      <p:sp>
        <p:nvSpPr>
          <p:cNvPr id="12" name="Rectangle 5"/>
          <p:cNvSpPr txBox="1">
            <a:spLocks noChangeArrowheads="1"/>
          </p:cNvSpPr>
          <p:nvPr userDrawn="1"/>
        </p:nvSpPr>
        <p:spPr bwMode="auto">
          <a:xfrm>
            <a:off x="2792759" y="1772816"/>
            <a:ext cx="6912767" cy="437233"/>
          </a:xfrm>
          <a:prstGeom prst="rect">
            <a:avLst/>
          </a:prstGeom>
          <a:noFill/>
          <a:ln w="12700" cap="sq">
            <a:noFill/>
            <a:miter lim="800000"/>
            <a:headEnd type="none" w="sm" len="sm"/>
            <a:tailEnd type="none" w="sm" len="sm"/>
          </a:ln>
        </p:spPr>
        <p:txBody>
          <a:bodyPr vert="horz" wrap="square" lIns="67245" tIns="33622" rIns="67245" bIns="33622" numCol="1" anchor="b" anchorCtr="0" compatLnSpc="1">
            <a:prstTxWarp prst="textNoShape">
              <a:avLst/>
            </a:prstTxWarp>
            <a:spAutoFit/>
          </a:bodyPr>
          <a:lstStyle>
            <a:lvl1pPr algn="l" defTabSz="972616" rtl="0" eaLnBrk="1" fontAlgn="base" hangingPunct="1">
              <a:spcBef>
                <a:spcPct val="0"/>
              </a:spcBef>
              <a:spcAft>
                <a:spcPct val="0"/>
              </a:spcAft>
              <a:defRPr kumimoji="1" sz="3200" b="1" i="0" baseline="0">
                <a:solidFill>
                  <a:srgbClr val="404040"/>
                </a:solidFill>
                <a:latin typeface="メイリオ"/>
                <a:ea typeface="メイリオ"/>
                <a:cs typeface="メイリオ"/>
              </a:defRPr>
            </a:lvl1pPr>
            <a:lvl2pPr algn="l" defTabSz="972616" rtl="0" eaLnBrk="1" fontAlgn="base" hangingPunct="1">
              <a:spcBef>
                <a:spcPct val="0"/>
              </a:spcBef>
              <a:spcAft>
                <a:spcPct val="0"/>
              </a:spcAft>
              <a:defRPr kumimoji="1" sz="3500">
                <a:solidFill>
                  <a:schemeClr val="tx1"/>
                </a:solidFill>
                <a:latin typeface="Franklin Gothic Demi" pitchFamily="34" charset="0"/>
                <a:ea typeface="ＤＦＧ平成ゴシック体W7" pitchFamily="50" charset="-128"/>
              </a:defRPr>
            </a:lvl2pPr>
            <a:lvl3pPr algn="l" defTabSz="972616" rtl="0" eaLnBrk="1" fontAlgn="base" hangingPunct="1">
              <a:spcBef>
                <a:spcPct val="0"/>
              </a:spcBef>
              <a:spcAft>
                <a:spcPct val="0"/>
              </a:spcAft>
              <a:defRPr kumimoji="1" sz="3500">
                <a:solidFill>
                  <a:schemeClr val="tx1"/>
                </a:solidFill>
                <a:latin typeface="Franklin Gothic Demi" pitchFamily="34" charset="0"/>
                <a:ea typeface="ＤＦＧ平成ゴシック体W7" pitchFamily="50" charset="-128"/>
              </a:defRPr>
            </a:lvl3pPr>
            <a:lvl4pPr algn="l" defTabSz="972616" rtl="0" eaLnBrk="1" fontAlgn="base" hangingPunct="1">
              <a:spcBef>
                <a:spcPct val="0"/>
              </a:spcBef>
              <a:spcAft>
                <a:spcPct val="0"/>
              </a:spcAft>
              <a:defRPr kumimoji="1" sz="3500">
                <a:solidFill>
                  <a:schemeClr val="tx1"/>
                </a:solidFill>
                <a:latin typeface="Franklin Gothic Demi" pitchFamily="34" charset="0"/>
                <a:ea typeface="ＤＦＧ平成ゴシック体W7" pitchFamily="50" charset="-128"/>
              </a:defRPr>
            </a:lvl4pPr>
            <a:lvl5pPr algn="l" defTabSz="972616" rtl="0" eaLnBrk="1" fontAlgn="base" hangingPunct="1">
              <a:spcBef>
                <a:spcPct val="0"/>
              </a:spcBef>
              <a:spcAft>
                <a:spcPct val="0"/>
              </a:spcAft>
              <a:defRPr kumimoji="1" sz="3500">
                <a:solidFill>
                  <a:schemeClr val="tx1"/>
                </a:solidFill>
                <a:latin typeface="Franklin Gothic Demi" pitchFamily="34" charset="0"/>
                <a:ea typeface="ＤＦＧ平成ゴシック体W7" pitchFamily="50" charset="-128"/>
              </a:defRPr>
            </a:lvl5pPr>
            <a:lvl6pPr marL="336271" algn="l" defTabSz="972616" rtl="0" eaLnBrk="1" fontAlgn="base" hangingPunct="1">
              <a:spcBef>
                <a:spcPct val="0"/>
              </a:spcBef>
              <a:spcAft>
                <a:spcPct val="0"/>
              </a:spcAft>
              <a:defRPr kumimoji="1" sz="3500">
                <a:solidFill>
                  <a:schemeClr val="tx1"/>
                </a:solidFill>
                <a:latin typeface="ＤＦＧ平成ゴシック体W7" pitchFamily="50" charset="-128"/>
                <a:ea typeface="ＤＦＧ平成ゴシック体W7" pitchFamily="50" charset="-128"/>
              </a:defRPr>
            </a:lvl6pPr>
            <a:lvl7pPr marL="672541" algn="l" defTabSz="972616" rtl="0" eaLnBrk="1" fontAlgn="base" hangingPunct="1">
              <a:spcBef>
                <a:spcPct val="0"/>
              </a:spcBef>
              <a:spcAft>
                <a:spcPct val="0"/>
              </a:spcAft>
              <a:defRPr kumimoji="1" sz="3500">
                <a:solidFill>
                  <a:schemeClr val="tx1"/>
                </a:solidFill>
                <a:latin typeface="ＤＦＧ平成ゴシック体W7" pitchFamily="50" charset="-128"/>
                <a:ea typeface="ＤＦＧ平成ゴシック体W7" pitchFamily="50" charset="-128"/>
              </a:defRPr>
            </a:lvl7pPr>
            <a:lvl8pPr marL="1008812" algn="l" defTabSz="972616" rtl="0" eaLnBrk="1" fontAlgn="base" hangingPunct="1">
              <a:spcBef>
                <a:spcPct val="0"/>
              </a:spcBef>
              <a:spcAft>
                <a:spcPct val="0"/>
              </a:spcAft>
              <a:defRPr kumimoji="1" sz="3500">
                <a:solidFill>
                  <a:schemeClr val="tx1"/>
                </a:solidFill>
                <a:latin typeface="ＤＦＧ平成ゴシック体W7" pitchFamily="50" charset="-128"/>
                <a:ea typeface="ＤＦＧ平成ゴシック体W7" pitchFamily="50" charset="-128"/>
              </a:defRPr>
            </a:lvl8pPr>
            <a:lvl9pPr marL="1345082" algn="l" defTabSz="972616" rtl="0" eaLnBrk="1" fontAlgn="base" hangingPunct="1">
              <a:spcBef>
                <a:spcPct val="0"/>
              </a:spcBef>
              <a:spcAft>
                <a:spcPct val="0"/>
              </a:spcAft>
              <a:defRPr kumimoji="1" sz="3500">
                <a:solidFill>
                  <a:schemeClr val="tx1"/>
                </a:solidFill>
                <a:latin typeface="ＤＦＧ平成ゴシック体W7" pitchFamily="50" charset="-128"/>
                <a:ea typeface="ＤＦＧ平成ゴシック体W7" pitchFamily="50" charset="-128"/>
              </a:defRPr>
            </a:lvl9pPr>
          </a:lstStyle>
          <a:p>
            <a:pPr latinLnBrk="0"/>
            <a:r>
              <a:rPr lang="ja-JP" altLang="en-US" sz="2400" kern="0" dirty="0" smtClean="0"/>
              <a:t>オープン＆ビッグデータ活用・地方創生推進機構</a:t>
            </a:r>
          </a:p>
        </p:txBody>
      </p:sp>
      <p:pic>
        <p:nvPicPr>
          <p:cNvPr id="13" name="Picture 6" descr="http://i.creativecommons.org/l/by/3.0/88x31.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23997" y="5805264"/>
            <a:ext cx="893968" cy="314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正方形/長方形 13"/>
          <p:cNvSpPr>
            <a:spLocks noChangeArrowheads="1"/>
          </p:cNvSpPr>
          <p:nvPr userDrawn="1"/>
        </p:nvSpPr>
        <p:spPr bwMode="auto">
          <a:xfrm>
            <a:off x="128464" y="6127836"/>
            <a:ext cx="417549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l" eaLnBrk="1" hangingPunct="1">
              <a:spcBef>
                <a:spcPct val="0"/>
              </a:spcBef>
              <a:buFontTx/>
              <a:buNone/>
            </a:pPr>
            <a:r>
              <a:rPr lang="ja-JP" altLang="en-US" sz="900" dirty="0">
                <a:solidFill>
                  <a:schemeClr val="bg2"/>
                </a:solidFill>
                <a:latin typeface="+mn-ea"/>
                <a:ea typeface="+mn-ea"/>
                <a:cs typeface="Meiryo UI" pitchFamily="50" charset="-128"/>
              </a:rPr>
              <a:t>作者自らが作成した図表等（出典や</a:t>
            </a:r>
            <a:r>
              <a:rPr lang="en-US" altLang="ja-JP" sz="900" dirty="0">
                <a:solidFill>
                  <a:schemeClr val="bg2"/>
                </a:solidFill>
                <a:latin typeface="+mn-ea"/>
                <a:ea typeface="+mn-ea"/>
                <a:cs typeface="Meiryo UI" pitchFamily="50" charset="-128"/>
              </a:rPr>
              <a:t>URL</a:t>
            </a:r>
            <a:r>
              <a:rPr lang="ja-JP" altLang="en-US" sz="900" dirty="0">
                <a:solidFill>
                  <a:schemeClr val="bg2"/>
                </a:solidFill>
                <a:latin typeface="+mn-ea"/>
                <a:ea typeface="+mn-ea"/>
                <a:cs typeface="Meiryo UI" pitchFamily="50" charset="-128"/>
              </a:rPr>
              <a:t>の記載のないもの）については</a:t>
            </a:r>
            <a:r>
              <a:rPr lang="ja-JP" altLang="en-US" sz="900" dirty="0" smtClean="0">
                <a:solidFill>
                  <a:schemeClr val="bg2"/>
                </a:solidFill>
                <a:latin typeface="+mn-ea"/>
                <a:ea typeface="+mn-ea"/>
                <a:cs typeface="Meiryo UI" pitchFamily="50" charset="-128"/>
              </a:rPr>
              <a:t>、</a:t>
            </a:r>
            <a:endParaRPr lang="en-US" altLang="ja-JP" sz="900" dirty="0" smtClean="0">
              <a:solidFill>
                <a:schemeClr val="bg2"/>
              </a:solidFill>
              <a:latin typeface="+mn-ea"/>
              <a:ea typeface="+mn-ea"/>
              <a:cs typeface="Meiryo UI" pitchFamily="50" charset="-128"/>
            </a:endParaRPr>
          </a:p>
          <a:p>
            <a:pPr algn="l" eaLnBrk="1" hangingPunct="1">
              <a:spcBef>
                <a:spcPct val="0"/>
              </a:spcBef>
              <a:buFontTx/>
              <a:buNone/>
            </a:pPr>
            <a:r>
              <a:rPr lang="en-US" altLang="ja-JP" sz="900" smtClean="0">
                <a:solidFill>
                  <a:schemeClr val="bg2"/>
                </a:solidFill>
                <a:latin typeface="+mn-ea"/>
                <a:ea typeface="+mn-ea"/>
                <a:cs typeface="Meiryo UI" pitchFamily="50" charset="-128"/>
                <a:hlinkClick r:id="rId4"/>
              </a:rPr>
              <a:t>CC BY</a:t>
            </a:r>
            <a:r>
              <a:rPr lang="ja-JP" altLang="en-US" sz="900" dirty="0">
                <a:solidFill>
                  <a:schemeClr val="bg2"/>
                </a:solidFill>
                <a:latin typeface="+mn-ea"/>
                <a:ea typeface="+mn-ea"/>
                <a:cs typeface="Meiryo UI" pitchFamily="50" charset="-128"/>
                <a:hlinkClick r:id="rId4"/>
              </a:rPr>
              <a:t>（表示</a:t>
            </a:r>
            <a:r>
              <a:rPr lang="en-US" altLang="ja-JP" sz="900" dirty="0">
                <a:solidFill>
                  <a:schemeClr val="bg2"/>
                </a:solidFill>
                <a:latin typeface="+mn-ea"/>
                <a:ea typeface="+mn-ea"/>
                <a:cs typeface="Meiryo UI" pitchFamily="50" charset="-128"/>
                <a:hlinkClick r:id="rId4"/>
              </a:rPr>
              <a:t>2.1</a:t>
            </a:r>
            <a:r>
              <a:rPr lang="ja-JP" altLang="en-US" sz="900" dirty="0">
                <a:solidFill>
                  <a:schemeClr val="bg2"/>
                </a:solidFill>
                <a:latin typeface="+mn-ea"/>
                <a:ea typeface="+mn-ea"/>
                <a:cs typeface="Meiryo UI" pitchFamily="50" charset="-128"/>
                <a:hlinkClick r:id="rId4"/>
              </a:rPr>
              <a:t>）</a:t>
            </a:r>
            <a:r>
              <a:rPr lang="ja-JP" altLang="en-US" sz="900" dirty="0">
                <a:solidFill>
                  <a:schemeClr val="bg2"/>
                </a:solidFill>
                <a:latin typeface="+mn-ea"/>
                <a:ea typeface="+mn-ea"/>
                <a:cs typeface="Meiryo UI" pitchFamily="50" charset="-128"/>
              </a:rPr>
              <a:t>で利用可能です。</a:t>
            </a:r>
          </a:p>
          <a:p>
            <a:pPr algn="l" eaLnBrk="1" hangingPunct="1">
              <a:spcBef>
                <a:spcPct val="0"/>
              </a:spcBef>
              <a:buFontTx/>
              <a:buNone/>
            </a:pPr>
            <a:r>
              <a:rPr lang="ja-JP" altLang="en-US" sz="900" dirty="0">
                <a:solidFill>
                  <a:schemeClr val="bg2"/>
                </a:solidFill>
                <a:latin typeface="+mn-ea"/>
                <a:ea typeface="+mn-ea"/>
                <a:cs typeface="Meiryo UI" pitchFamily="50" charset="-128"/>
              </a:rPr>
              <a:t>出典や</a:t>
            </a:r>
            <a:r>
              <a:rPr lang="en-US" altLang="ja-JP" sz="900" dirty="0">
                <a:solidFill>
                  <a:schemeClr val="bg2"/>
                </a:solidFill>
                <a:latin typeface="+mn-ea"/>
                <a:ea typeface="+mn-ea"/>
                <a:cs typeface="Meiryo UI" pitchFamily="50" charset="-128"/>
              </a:rPr>
              <a:t>URL</a:t>
            </a:r>
            <a:r>
              <a:rPr lang="ja-JP" altLang="en-US" sz="900" dirty="0">
                <a:solidFill>
                  <a:schemeClr val="bg2"/>
                </a:solidFill>
                <a:latin typeface="+mn-ea"/>
                <a:ea typeface="+mn-ea"/>
                <a:cs typeface="Meiryo UI" pitchFamily="50" charset="-128"/>
              </a:rPr>
              <a:t>の記載がある図表等については</a:t>
            </a:r>
            <a:r>
              <a:rPr lang="ja-JP" altLang="en-US" sz="900" dirty="0" smtClean="0">
                <a:solidFill>
                  <a:schemeClr val="bg2"/>
                </a:solidFill>
                <a:latin typeface="+mn-ea"/>
                <a:ea typeface="+mn-ea"/>
                <a:cs typeface="Meiryo UI" pitchFamily="50" charset="-128"/>
              </a:rPr>
              <a:t>、著作権法</a:t>
            </a:r>
            <a:r>
              <a:rPr lang="ja-JP" altLang="en-US" sz="900" dirty="0">
                <a:solidFill>
                  <a:schemeClr val="bg2"/>
                </a:solidFill>
                <a:latin typeface="+mn-ea"/>
                <a:ea typeface="+mn-ea"/>
                <a:cs typeface="Meiryo UI" pitchFamily="50" charset="-128"/>
              </a:rPr>
              <a:t>に基づいてご利用ください。</a:t>
            </a: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1_タイトル 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420564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baseline="0">
                <a:solidFill>
                  <a:schemeClr val="bg2">
                    <a:lumMod val="75000"/>
                    <a:lumOff val="25000"/>
                  </a:schemeClr>
                </a:solidFill>
                <a:latin typeface="Calibri" pitchFamily="34" charset="0"/>
              </a:defRPr>
            </a:lvl1pPr>
          </a:lstStyle>
          <a:p>
            <a:r>
              <a:rPr lang="ja-JP" altLang="en-US" smtClean="0"/>
              <a:t>マスター タイトルの書式設定</a:t>
            </a:r>
            <a:endParaRPr lang="ja-JP" altLang="en-US" dirty="0"/>
          </a:p>
        </p:txBody>
      </p:sp>
      <p:sp>
        <p:nvSpPr>
          <p:cNvPr id="3" name="コンテンツ プレースホルダ 2"/>
          <p:cNvSpPr>
            <a:spLocks noGrp="1"/>
          </p:cNvSpPr>
          <p:nvPr>
            <p:ph idx="1"/>
          </p:nvPr>
        </p:nvSpPr>
        <p:spPr/>
        <p:txBody>
          <a:bodyPr anchor="t" anchorCtr="0"/>
          <a:lstStyle>
            <a:lvl1pPr>
              <a:defRPr sz="2100"/>
            </a:lvl1pPr>
            <a:lvl2pPr>
              <a:defRPr sz="1800"/>
            </a:lvl2pPr>
            <a:lvl3pPr>
              <a:defRPr sz="1500"/>
            </a:lvl3pPr>
            <a:lvl4pPr>
              <a:defRPr sz="1300"/>
            </a:lvl4pPr>
            <a:lvl5pPr>
              <a:defRPr sz="1200"/>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dirty="0"/>
          </a:p>
        </p:txBody>
      </p:sp>
      <p:sp>
        <p:nvSpPr>
          <p:cNvPr id="4" name="Rectangle 5"/>
          <p:cNvSpPr>
            <a:spLocks noGrp="1" noChangeArrowheads="1"/>
          </p:cNvSpPr>
          <p:nvPr>
            <p:ph type="sldNum" sz="quarter" idx="10"/>
          </p:nvPr>
        </p:nvSpPr>
        <p:spPr>
          <a:ln/>
        </p:spPr>
        <p:txBody>
          <a:bodyPr/>
          <a:lstStyle>
            <a:lvl1pPr>
              <a:defRPr/>
            </a:lvl1pPr>
          </a:lstStyle>
          <a:p>
            <a:fld id="{19168A96-8FC6-49A7-AAFF-8891F4FD4FE2}" type="slidenum">
              <a:rPr lang="ja-JP" altLang="en-US"/>
              <a:pPr/>
              <a:t>‹#›</a:t>
            </a:fld>
            <a:endParaRPr lang="en-US" altLang="ja-JP"/>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2112708" y="2225443"/>
            <a:ext cx="7090465" cy="1913424"/>
          </a:xfrm>
        </p:spPr>
        <p:txBody>
          <a:bodyPr/>
          <a:lstStyle>
            <a:lvl1pPr algn="l">
              <a:defRPr sz="4400" b="1" cap="none">
                <a:solidFill>
                  <a:schemeClr val="bg2">
                    <a:lumMod val="75000"/>
                    <a:lumOff val="25000"/>
                  </a:schemeClr>
                </a:solidFill>
                <a:latin typeface="メイリオ" panose="020B0604030504040204" pitchFamily="50" charset="-128"/>
                <a:ea typeface="メイリオ" panose="020B0604030504040204" pitchFamily="50" charset="-128"/>
              </a:defRPr>
            </a:lvl1pPr>
          </a:lstStyle>
          <a:p>
            <a:r>
              <a:rPr lang="ja-JP" altLang="en-US" smtClean="0"/>
              <a:t>マスター タイトルの書式設定</a:t>
            </a:r>
            <a:endParaRPr lang="ja-JP" altLang="en-US" dirty="0"/>
          </a:p>
        </p:txBody>
      </p:sp>
      <p:sp>
        <p:nvSpPr>
          <p:cNvPr id="3" name="テキスト プレースホルダ 2"/>
          <p:cNvSpPr>
            <a:spLocks noGrp="1"/>
          </p:cNvSpPr>
          <p:nvPr>
            <p:ph type="body" idx="1"/>
          </p:nvPr>
        </p:nvSpPr>
        <p:spPr>
          <a:xfrm>
            <a:off x="2112708" y="4431965"/>
            <a:ext cx="7090465" cy="1501093"/>
          </a:xfrm>
        </p:spPr>
        <p:txBody>
          <a:bodyPr/>
          <a:lstStyle>
            <a:lvl1pPr marL="0" indent="0" algn="l">
              <a:buNone/>
              <a:defRPr sz="2600">
                <a:solidFill>
                  <a:schemeClr val="bg2">
                    <a:lumMod val="75000"/>
                    <a:lumOff val="25000"/>
                  </a:schemeClr>
                </a:solidFill>
                <a:latin typeface="メイリオ" panose="020B0604030504040204" pitchFamily="50" charset="-128"/>
                <a:ea typeface="メイリオ" panose="020B0604030504040204" pitchFamily="50" charset="-128"/>
              </a:defRPr>
            </a:lvl1pPr>
            <a:lvl2pPr marL="336271" indent="0">
              <a:buNone/>
              <a:defRPr sz="1300"/>
            </a:lvl2pPr>
            <a:lvl3pPr marL="672541" indent="0">
              <a:buNone/>
              <a:defRPr sz="1200"/>
            </a:lvl3pPr>
            <a:lvl4pPr marL="1008812" indent="0">
              <a:buNone/>
              <a:defRPr sz="1000"/>
            </a:lvl4pPr>
            <a:lvl5pPr marL="1345082" indent="0">
              <a:buNone/>
              <a:defRPr sz="1000"/>
            </a:lvl5pPr>
            <a:lvl6pPr marL="1681353" indent="0">
              <a:buNone/>
              <a:defRPr sz="1000"/>
            </a:lvl6pPr>
            <a:lvl7pPr marL="2017624" indent="0">
              <a:buNone/>
              <a:defRPr sz="1000"/>
            </a:lvl7pPr>
            <a:lvl8pPr marL="2353894" indent="0">
              <a:buNone/>
              <a:defRPr sz="1000"/>
            </a:lvl8pPr>
            <a:lvl9pPr marL="2690165" indent="0">
              <a:buNone/>
              <a:defRPr sz="1000"/>
            </a:lvl9pPr>
          </a:lstStyle>
          <a:p>
            <a:pPr lvl="0"/>
            <a:r>
              <a:rPr lang="ja-JP" altLang="en-US" smtClean="0"/>
              <a:t>マスター テキストの書式設定</a:t>
            </a:r>
          </a:p>
        </p:txBody>
      </p:sp>
      <p:sp>
        <p:nvSpPr>
          <p:cNvPr id="4" name="Rectangle 5"/>
          <p:cNvSpPr>
            <a:spLocks noGrp="1" noChangeArrowheads="1"/>
          </p:cNvSpPr>
          <p:nvPr>
            <p:ph type="sldNum" sz="quarter" idx="10"/>
          </p:nvPr>
        </p:nvSpPr>
        <p:spPr>
          <a:ln/>
        </p:spPr>
        <p:txBody>
          <a:bodyPr/>
          <a:lstStyle>
            <a:lvl1pPr>
              <a:defRPr/>
            </a:lvl1pPr>
          </a:lstStyle>
          <a:p>
            <a:fld id="{32A7F7E3-2EA5-4E0E-99DF-9D27F789031C}" type="slidenum">
              <a:rPr lang="ja-JP" altLang="en-US"/>
              <a:pPr/>
              <a:t>‹#›</a:t>
            </a:fld>
            <a:endParaRPr lang="en-US" altLang="ja-JP"/>
          </a:p>
        </p:txBody>
      </p:sp>
      <p:sp>
        <p:nvSpPr>
          <p:cNvPr id="5" name="正方形/長方形 4"/>
          <p:cNvSpPr/>
          <p:nvPr userDrawn="1"/>
        </p:nvSpPr>
        <p:spPr bwMode="auto">
          <a:xfrm>
            <a:off x="0" y="0"/>
            <a:ext cx="9906000" cy="1128884"/>
          </a:xfrm>
          <a:prstGeom prst="rect">
            <a:avLst/>
          </a:prstGeom>
          <a:solidFill>
            <a:srgbClr val="FFFFFF"/>
          </a:solidFill>
          <a:ln w="38100" cap="sq" cmpd="sng" algn="ctr">
            <a:solidFill>
              <a:schemeClr val="tx1"/>
            </a:solidFill>
            <a:prstDash val="solid"/>
            <a:round/>
            <a:headEnd type="none" w="sm" len="sm"/>
            <a:tailEnd type="none" w="sm" len="sm"/>
          </a:ln>
          <a:effectLst/>
        </p:spPr>
        <p:txBody>
          <a:bodyPr vert="horz" wrap="none" lIns="67254" tIns="33627" rIns="67254" bIns="33627" numCol="1" rtlCol="0" anchor="ctr" anchorCtr="0" compatLnSpc="1">
            <a:prstTxWarp prst="textNoShape">
              <a:avLst/>
            </a:prstTxWarp>
          </a:bodyPr>
          <a:lstStyle/>
          <a:p>
            <a:pPr marL="0" marR="0" indent="0" algn="ctr" defTabSz="672541" rtl="0" eaLnBrk="1" fontAlgn="base" latinLnBrk="1" hangingPunct="1">
              <a:lnSpc>
                <a:spcPct val="100000"/>
              </a:lnSpc>
              <a:spcBef>
                <a:spcPct val="0"/>
              </a:spcBef>
              <a:spcAft>
                <a:spcPct val="0"/>
              </a:spcAft>
              <a:buClrTx/>
              <a:buSzTx/>
              <a:buFontTx/>
              <a:buNone/>
              <a:tabLst/>
            </a:pPr>
            <a:endParaRPr kumimoji="0" lang="ja-JP" altLang="en-US" sz="1800" b="0" i="0" u="none" strike="noStrike" cap="none" normalizeH="0" baseline="0" smtClean="0">
              <a:ln>
                <a:noFill/>
              </a:ln>
              <a:solidFill>
                <a:schemeClr val="tx1"/>
              </a:solidFill>
              <a:effectLst/>
              <a:latin typeface="ＤＦＧ華康ゴシック体W5" pitchFamily="50" charset="-128"/>
              <a:ea typeface="ＤＦＧ華康ゴシック体W5" pitchFamily="50" charset="-128"/>
            </a:endParaRPr>
          </a:p>
        </p:txBody>
      </p:sp>
      <p:sp>
        <p:nvSpPr>
          <p:cNvPr id="11" name="正方形/長方形 10"/>
          <p:cNvSpPr/>
          <p:nvPr userDrawn="1"/>
        </p:nvSpPr>
        <p:spPr bwMode="auto">
          <a:xfrm>
            <a:off x="1752600" y="2198705"/>
            <a:ext cx="154210" cy="3744895"/>
          </a:xfrm>
          <a:prstGeom prst="rect">
            <a:avLst/>
          </a:prstGeom>
          <a:solidFill>
            <a:schemeClr val="accent2"/>
          </a:solidFill>
          <a:ln w="38100" cap="sq" cmpd="sng" algn="ctr">
            <a:solidFill>
              <a:schemeClr val="accent2"/>
            </a:solidFill>
            <a:prstDash val="solid"/>
            <a:round/>
            <a:headEnd type="none" w="sm" len="sm"/>
            <a:tailEnd type="none" w="sm" len="sm"/>
          </a:ln>
          <a:effectLst/>
        </p:spPr>
        <p:txBody>
          <a:bodyPr vert="horz" wrap="none" lIns="67254" tIns="33627" rIns="67254" bIns="33627" numCol="1" rtlCol="0" anchor="ctr" anchorCtr="0" compatLnSpc="1">
            <a:prstTxWarp prst="textNoShape">
              <a:avLst/>
            </a:prstTxWarp>
          </a:bodyPr>
          <a:lstStyle/>
          <a:p>
            <a:pPr marL="0" marR="0" indent="0" algn="ctr" defTabSz="672541" rtl="0" eaLnBrk="1" fontAlgn="base" latinLnBrk="1" hangingPunct="1">
              <a:lnSpc>
                <a:spcPct val="100000"/>
              </a:lnSpc>
              <a:spcBef>
                <a:spcPct val="0"/>
              </a:spcBef>
              <a:spcAft>
                <a:spcPct val="0"/>
              </a:spcAft>
              <a:buClrTx/>
              <a:buSzTx/>
              <a:buFontTx/>
              <a:buNone/>
              <a:tabLst/>
            </a:pPr>
            <a:endParaRPr kumimoji="0" lang="ja-JP" altLang="en-US" sz="1800" b="0" i="0" u="none" strike="noStrike" cap="none" normalizeH="0" baseline="0" smtClean="0">
              <a:ln>
                <a:noFill/>
              </a:ln>
              <a:solidFill>
                <a:schemeClr val="tx1"/>
              </a:solidFill>
              <a:effectLst/>
              <a:latin typeface="ＤＦＧ華康ゴシック体W5" pitchFamily="50" charset="-128"/>
              <a:ea typeface="ＤＦＧ華康ゴシック体W5" pitchFamily="50" charset="-128"/>
            </a:endParaRP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_横">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dirty="0"/>
          </a:p>
        </p:txBody>
      </p:sp>
      <p:sp>
        <p:nvSpPr>
          <p:cNvPr id="3" name="コンテンツ プレースホルダ 2"/>
          <p:cNvSpPr>
            <a:spLocks noGrp="1"/>
          </p:cNvSpPr>
          <p:nvPr>
            <p:ph sz="half" idx="1"/>
          </p:nvPr>
        </p:nvSpPr>
        <p:spPr>
          <a:xfrm>
            <a:off x="351414" y="1322775"/>
            <a:ext cx="4515242" cy="5088353"/>
          </a:xfrm>
        </p:spPr>
        <p:txBody>
          <a:bodyPr/>
          <a:lstStyle>
            <a:lvl1pPr>
              <a:defRPr sz="2100"/>
            </a:lvl1pPr>
            <a:lvl2pPr>
              <a:defRPr sz="1800"/>
            </a:lvl2pPr>
            <a:lvl3pPr>
              <a:defRPr sz="1500"/>
            </a:lvl3pPr>
            <a:lvl4pPr>
              <a:defRPr sz="1300"/>
            </a:lvl4pPr>
            <a:lvl5pPr>
              <a:defRPr sz="1300"/>
            </a:lvl5pPr>
            <a:lvl6pPr>
              <a:defRPr sz="1300"/>
            </a:lvl6pPr>
            <a:lvl7pPr>
              <a:defRPr sz="1300"/>
            </a:lvl7pPr>
            <a:lvl8pPr>
              <a:defRPr sz="1300"/>
            </a:lvl8pPr>
            <a:lvl9pPr>
              <a:defRPr sz="13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dirty="0"/>
          </a:p>
        </p:txBody>
      </p:sp>
      <p:sp>
        <p:nvSpPr>
          <p:cNvPr id="4" name="コンテンツ プレースホルダ 3"/>
          <p:cNvSpPr>
            <a:spLocks noGrp="1"/>
          </p:cNvSpPr>
          <p:nvPr>
            <p:ph sz="half" idx="2"/>
          </p:nvPr>
        </p:nvSpPr>
        <p:spPr>
          <a:xfrm>
            <a:off x="4982586" y="1322775"/>
            <a:ext cx="4515243" cy="5088353"/>
          </a:xfrm>
        </p:spPr>
        <p:txBody>
          <a:bodyPr/>
          <a:lstStyle>
            <a:lvl1pPr>
              <a:defRPr sz="2100"/>
            </a:lvl1pPr>
            <a:lvl2pPr>
              <a:defRPr sz="1800"/>
            </a:lvl2pPr>
            <a:lvl3pPr>
              <a:defRPr sz="1500"/>
            </a:lvl3pPr>
            <a:lvl4pPr>
              <a:defRPr sz="1300"/>
            </a:lvl4pPr>
            <a:lvl5pPr>
              <a:defRPr sz="1300"/>
            </a:lvl5pPr>
            <a:lvl6pPr>
              <a:defRPr sz="1300"/>
            </a:lvl6pPr>
            <a:lvl7pPr>
              <a:defRPr sz="1300"/>
            </a:lvl7pPr>
            <a:lvl8pPr>
              <a:defRPr sz="1300"/>
            </a:lvl8pPr>
            <a:lvl9pPr>
              <a:defRPr sz="13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5"/>
          <p:cNvSpPr>
            <a:spLocks noGrp="1" noChangeArrowheads="1"/>
          </p:cNvSpPr>
          <p:nvPr>
            <p:ph type="sldNum" sz="quarter" idx="10"/>
          </p:nvPr>
        </p:nvSpPr>
        <p:spPr>
          <a:ln/>
        </p:spPr>
        <p:txBody>
          <a:bodyPr/>
          <a:lstStyle>
            <a:lvl1pPr>
              <a:defRPr/>
            </a:lvl1pPr>
          </a:lstStyle>
          <a:p>
            <a:fld id="{276C6A59-D97A-40CC-8D04-C7788F30EB56}" type="slidenum">
              <a:rPr lang="ja-JP" altLang="en-US"/>
              <a:pPr/>
              <a:t>‹#›</a:t>
            </a:fld>
            <a:endParaRPr lang="en-US" altLang="ja-JP"/>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2 つのコンテンツ_縦">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dirty="0"/>
          </a:p>
        </p:txBody>
      </p:sp>
      <p:sp>
        <p:nvSpPr>
          <p:cNvPr id="3" name="コンテンツ プレースホルダ 2"/>
          <p:cNvSpPr>
            <a:spLocks noGrp="1"/>
          </p:cNvSpPr>
          <p:nvPr>
            <p:ph sz="half" idx="1"/>
          </p:nvPr>
        </p:nvSpPr>
        <p:spPr>
          <a:xfrm>
            <a:off x="315789" y="1143000"/>
            <a:ext cx="9183247" cy="2514600"/>
          </a:xfrm>
        </p:spPr>
        <p:txBody>
          <a:bodyPr/>
          <a:lstStyle>
            <a:lvl1pPr>
              <a:defRPr sz="2100"/>
            </a:lvl1pPr>
            <a:lvl2pPr>
              <a:defRPr sz="1800"/>
            </a:lvl2pPr>
            <a:lvl3pPr>
              <a:defRPr sz="1500"/>
            </a:lvl3pPr>
            <a:lvl4pPr>
              <a:defRPr sz="1300"/>
            </a:lvl4pPr>
            <a:lvl5pPr>
              <a:defRPr sz="1300"/>
            </a:lvl5pPr>
            <a:lvl6pPr>
              <a:defRPr sz="1300"/>
            </a:lvl6pPr>
            <a:lvl7pPr>
              <a:defRPr sz="1300"/>
            </a:lvl7pPr>
            <a:lvl8pPr>
              <a:defRPr sz="1300"/>
            </a:lvl8pPr>
            <a:lvl9pPr>
              <a:defRPr sz="13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315789" y="3810001"/>
            <a:ext cx="9182040" cy="2601128"/>
          </a:xfrm>
        </p:spPr>
        <p:txBody>
          <a:bodyPr/>
          <a:lstStyle>
            <a:lvl1pPr>
              <a:defRPr sz="2100"/>
            </a:lvl1pPr>
            <a:lvl2pPr>
              <a:defRPr sz="1800"/>
            </a:lvl2pPr>
            <a:lvl3pPr>
              <a:defRPr sz="1500"/>
            </a:lvl3pPr>
            <a:lvl4pPr>
              <a:defRPr sz="1300"/>
            </a:lvl4pPr>
            <a:lvl5pPr>
              <a:defRPr sz="1300"/>
            </a:lvl5pPr>
            <a:lvl6pPr>
              <a:defRPr sz="1300"/>
            </a:lvl6pPr>
            <a:lvl7pPr>
              <a:defRPr sz="1300"/>
            </a:lvl7pPr>
            <a:lvl8pPr>
              <a:defRPr sz="1300"/>
            </a:lvl8pPr>
            <a:lvl9pPr>
              <a:defRPr sz="13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5"/>
          <p:cNvSpPr>
            <a:spLocks noGrp="1" noChangeArrowheads="1"/>
          </p:cNvSpPr>
          <p:nvPr>
            <p:ph type="sldNum" sz="quarter" idx="10"/>
          </p:nvPr>
        </p:nvSpPr>
        <p:spPr>
          <a:ln/>
        </p:spPr>
        <p:txBody>
          <a:bodyPr/>
          <a:lstStyle>
            <a:lvl1pPr>
              <a:defRPr/>
            </a:lvl1pPr>
          </a:lstStyle>
          <a:p>
            <a:fld id="{276C6A59-D97A-40CC-8D04-C7788F30EB56}" type="slidenum">
              <a:rPr lang="ja-JP" altLang="en-US"/>
              <a:pPr/>
              <a:t>‹#›</a:t>
            </a:fld>
            <a:endParaRPr lang="en-US" altLang="ja-JP"/>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Rectangle 5"/>
          <p:cNvSpPr>
            <a:spLocks noGrp="1" noChangeArrowheads="1"/>
          </p:cNvSpPr>
          <p:nvPr>
            <p:ph type="sldNum" sz="quarter" idx="10"/>
          </p:nvPr>
        </p:nvSpPr>
        <p:spPr>
          <a:ln/>
        </p:spPr>
        <p:txBody>
          <a:bodyPr/>
          <a:lstStyle>
            <a:lvl1pPr>
              <a:defRPr/>
            </a:lvl1pPr>
          </a:lstStyle>
          <a:p>
            <a:fld id="{889EB0C9-E24B-463D-BB62-FF98DEA61778}" type="slidenum">
              <a:rPr lang="ja-JP" altLang="en-US"/>
              <a:pPr/>
              <a:t>‹#›</a:t>
            </a:fld>
            <a:endParaRPr lang="en-US" altLang="ja-JP"/>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ln/>
        </p:spPr>
        <p:txBody>
          <a:bodyPr/>
          <a:lstStyle>
            <a:lvl1pPr>
              <a:defRPr/>
            </a:lvl1pPr>
          </a:lstStyle>
          <a:p>
            <a:fld id="{93D94DB2-09C9-4810-9F23-4FAAE8E978D7}" type="slidenum">
              <a:rPr lang="ja-JP" altLang="en-US"/>
              <a:pPr/>
              <a:t>‹#›</a:t>
            </a:fld>
            <a:endParaRPr lang="en-US" altLang="ja-JP"/>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最後のページ">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0"/>
          </p:nvPr>
        </p:nvSpPr>
        <p:spPr/>
        <p:txBody>
          <a:bodyPr/>
          <a:lstStyle/>
          <a:p>
            <a:fld id="{4AB2DD74-10E0-4AB2-B6D0-27B412D7252C}" type="slidenum">
              <a:rPr lang="ja-JP" altLang="en-US" smtClean="0"/>
              <a:pPr/>
              <a:t>‹#›</a:t>
            </a:fld>
            <a:endParaRPr lang="en-US" altLang="ja-JP"/>
          </a:p>
        </p:txBody>
      </p:sp>
      <p:pic>
        <p:nvPicPr>
          <p:cNvPr id="4" name="Picture 2" descr="本法人の設立が承認されました。"/>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449707" y="2492896"/>
            <a:ext cx="3332369" cy="2448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794531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AndTwoObj" preserve="1">
  <p:cSld name="タイトル、コンテンツ、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64697" y="169366"/>
            <a:ext cx="9134339" cy="585081"/>
          </a:xfrm>
        </p:spPr>
        <p:txBody>
          <a:bodyPr/>
          <a:lstStyle/>
          <a:p>
            <a:r>
              <a:rPr lang="ja-JP" altLang="en-US" smtClean="0"/>
              <a:t>マスター タイトルの書式設定</a:t>
            </a:r>
            <a:endParaRPr lang="ja-JP" altLang="en-US"/>
          </a:p>
        </p:txBody>
      </p:sp>
      <p:sp>
        <p:nvSpPr>
          <p:cNvPr id="3" name="コンテンツ プレースホルダ 2"/>
          <p:cNvSpPr>
            <a:spLocks noGrp="1"/>
          </p:cNvSpPr>
          <p:nvPr>
            <p:ph sz="half" idx="1"/>
          </p:nvPr>
        </p:nvSpPr>
        <p:spPr>
          <a:xfrm>
            <a:off x="351414" y="1272626"/>
            <a:ext cx="4515242" cy="5138501"/>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4982586" y="1272626"/>
            <a:ext cx="4515243" cy="245726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82586" y="3930482"/>
            <a:ext cx="4515243" cy="2480645"/>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Rectangle 5"/>
          <p:cNvSpPr>
            <a:spLocks noGrp="1" noChangeArrowheads="1"/>
          </p:cNvSpPr>
          <p:nvPr>
            <p:ph type="sldNum" sz="quarter" idx="10"/>
          </p:nvPr>
        </p:nvSpPr>
        <p:spPr>
          <a:ln/>
        </p:spPr>
        <p:txBody>
          <a:bodyPr/>
          <a:lstStyle>
            <a:lvl1pPr>
              <a:defRPr/>
            </a:lvl1pPr>
          </a:lstStyle>
          <a:p>
            <a:fld id="{A6652962-3989-4FF4-990D-68B87D3CA273}" type="slidenum">
              <a:rPr lang="ja-JP" altLang="en-US"/>
              <a:pPr/>
              <a:t>‹#›</a:t>
            </a:fld>
            <a:endParaRPr lang="en-US" altLang="ja-JP"/>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8" name="Rectangle 4"/>
          <p:cNvSpPr>
            <a:spLocks noGrp="1" noChangeArrowheads="1"/>
          </p:cNvSpPr>
          <p:nvPr>
            <p:ph type="body" idx="1"/>
          </p:nvPr>
        </p:nvSpPr>
        <p:spPr bwMode="auto">
          <a:xfrm>
            <a:off x="351414" y="1143000"/>
            <a:ext cx="9146415" cy="5268127"/>
          </a:xfrm>
          <a:prstGeom prst="rect">
            <a:avLst/>
          </a:prstGeom>
          <a:noFill/>
          <a:ln w="9525">
            <a:noFill/>
            <a:miter lim="800000"/>
            <a:headEnd/>
            <a:tailEnd/>
          </a:ln>
        </p:spPr>
        <p:txBody>
          <a:bodyPr vert="horz" wrap="square" lIns="0" tIns="33622" rIns="0" bIns="33622" numCol="1" anchor="t" anchorCtr="0" compatLnSpc="1">
            <a:prstTxWarp prst="textNoShape">
              <a:avLst/>
            </a:prstTxWarp>
            <a:normAutofit/>
          </a:body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p>
        </p:txBody>
      </p:sp>
      <p:sp>
        <p:nvSpPr>
          <p:cNvPr id="1913861" name="Rectangle 5"/>
          <p:cNvSpPr>
            <a:spLocks noGrp="1" noChangeArrowheads="1"/>
          </p:cNvSpPr>
          <p:nvPr>
            <p:ph type="sldNum" sz="quarter" idx="4"/>
          </p:nvPr>
        </p:nvSpPr>
        <p:spPr bwMode="auto">
          <a:xfrm>
            <a:off x="9499036" y="6602804"/>
            <a:ext cx="406964" cy="255197"/>
          </a:xfrm>
          <a:prstGeom prst="rect">
            <a:avLst/>
          </a:prstGeom>
          <a:noFill/>
          <a:ln w="9525">
            <a:noFill/>
            <a:miter lim="800000"/>
            <a:headEnd/>
            <a:tailEnd/>
          </a:ln>
          <a:effectLst/>
        </p:spPr>
        <p:txBody>
          <a:bodyPr vert="horz" wrap="square" lIns="67245" tIns="33622" rIns="67245" bIns="33622" numCol="1" anchor="b" anchorCtr="0" compatLnSpc="1">
            <a:prstTxWarp prst="textNoShape">
              <a:avLst/>
            </a:prstTxWarp>
          </a:bodyPr>
          <a:lstStyle>
            <a:lvl1pPr algn="r">
              <a:defRPr kumimoji="1" sz="1100">
                <a:solidFill>
                  <a:srgbClr val="336699"/>
                </a:solidFill>
                <a:latin typeface="Arial" charset="0"/>
                <a:ea typeface="굴림" pitchFamily="34" charset="-127"/>
              </a:defRPr>
            </a:lvl1pPr>
          </a:lstStyle>
          <a:p>
            <a:fld id="{4AB2DD74-10E0-4AB2-B6D0-27B412D7252C}" type="slidenum">
              <a:rPr lang="ja-JP" altLang="en-US" smtClean="0"/>
              <a:pPr/>
              <a:t>‹#›</a:t>
            </a:fld>
            <a:endParaRPr lang="en-US" altLang="ja-JP"/>
          </a:p>
        </p:txBody>
      </p:sp>
      <p:sp>
        <p:nvSpPr>
          <p:cNvPr id="1030" name="Rectangle 6"/>
          <p:cNvSpPr>
            <a:spLocks noGrp="1" noChangeArrowheads="1"/>
          </p:cNvSpPr>
          <p:nvPr>
            <p:ph type="title"/>
          </p:nvPr>
        </p:nvSpPr>
        <p:spPr bwMode="auto">
          <a:xfrm>
            <a:off x="387642" y="304800"/>
            <a:ext cx="9134339" cy="581715"/>
          </a:xfrm>
          <a:prstGeom prst="rect">
            <a:avLst/>
          </a:prstGeom>
          <a:noFill/>
          <a:ln w="9525">
            <a:noFill/>
            <a:miter lim="800000"/>
            <a:headEnd/>
            <a:tailEnd/>
          </a:ln>
        </p:spPr>
        <p:txBody>
          <a:bodyPr vert="horz" wrap="square" lIns="0" tIns="0" rIns="0" bIns="0" numCol="1" anchor="ctr" anchorCtr="0" compatLnSpc="1">
            <a:prstTxWarp prst="textNoShape">
              <a:avLst/>
            </a:prstTxWarp>
            <a:normAutofit/>
          </a:bodyPr>
          <a:lstStyle/>
          <a:p>
            <a:pPr lvl="0"/>
            <a:r>
              <a:rPr lang="ja-JP" altLang="en-US" dirty="0" smtClean="0"/>
              <a:t>マスタ タイトルの書式設定</a:t>
            </a:r>
          </a:p>
        </p:txBody>
      </p:sp>
    </p:spTree>
  </p:cSld>
  <p:clrMap bg1="dk2" tx1="lt1" bg2="dk1" tx2="lt2" accent1="accent1" accent2="accent2" accent3="accent3" accent4="accent4" accent5="accent5" accent6="accent6" hlink="hlink" folHlink="folHlink"/>
  <p:sldLayoutIdLst>
    <p:sldLayoutId id="2147483688" r:id="rId1"/>
    <p:sldLayoutId id="2147483672" r:id="rId2"/>
    <p:sldLayoutId id="2147483673" r:id="rId3"/>
    <p:sldLayoutId id="2147483674" r:id="rId4"/>
    <p:sldLayoutId id="2147483689" r:id="rId5"/>
    <p:sldLayoutId id="2147483676" r:id="rId6"/>
    <p:sldLayoutId id="2147483677" r:id="rId7"/>
    <p:sldLayoutId id="2147483706" r:id="rId8"/>
    <p:sldLayoutId id="2147483684" r:id="rId9"/>
    <p:sldLayoutId id="2147483707" r:id="rId10"/>
  </p:sldLayoutIdLst>
  <p:timing>
    <p:tnLst>
      <p:par>
        <p:cTn id="1" dur="indefinite" restart="never" nodeType="tmRoot"/>
      </p:par>
    </p:tnLst>
  </p:timing>
  <p:hf hdr="0" ftr="0" dt="0"/>
  <p:txStyles>
    <p:titleStyle>
      <a:lvl1pPr algn="l" defTabSz="972616" rtl="0" eaLnBrk="1" fontAlgn="base" hangingPunct="1">
        <a:spcBef>
          <a:spcPct val="0"/>
        </a:spcBef>
        <a:spcAft>
          <a:spcPct val="0"/>
        </a:spcAft>
        <a:defRPr kumimoji="1" sz="2600" b="1" baseline="0">
          <a:solidFill>
            <a:schemeClr val="bg2">
              <a:lumMod val="75000"/>
              <a:lumOff val="25000"/>
            </a:schemeClr>
          </a:solidFill>
          <a:latin typeface="メイリオ" panose="020B0604030504040204" pitchFamily="50" charset="-128"/>
          <a:ea typeface="メイリオ" panose="020B0604030504040204" pitchFamily="50" charset="-128"/>
          <a:cs typeface="+mj-cs"/>
        </a:defRPr>
      </a:lvl1pPr>
      <a:lvl2pPr algn="l" defTabSz="972616" rtl="0" eaLnBrk="1" fontAlgn="base" hangingPunct="1">
        <a:spcBef>
          <a:spcPct val="0"/>
        </a:spcBef>
        <a:spcAft>
          <a:spcPct val="0"/>
        </a:spcAft>
        <a:defRPr kumimoji="1" sz="3500">
          <a:solidFill>
            <a:schemeClr val="tx1"/>
          </a:solidFill>
          <a:latin typeface="Franklin Gothic Demi" pitchFamily="34" charset="0"/>
          <a:ea typeface="ＤＦＧ平成ゴシック体W7" pitchFamily="50" charset="-128"/>
        </a:defRPr>
      </a:lvl2pPr>
      <a:lvl3pPr algn="l" defTabSz="972616" rtl="0" eaLnBrk="1" fontAlgn="base" hangingPunct="1">
        <a:spcBef>
          <a:spcPct val="0"/>
        </a:spcBef>
        <a:spcAft>
          <a:spcPct val="0"/>
        </a:spcAft>
        <a:defRPr kumimoji="1" sz="3500">
          <a:solidFill>
            <a:schemeClr val="tx1"/>
          </a:solidFill>
          <a:latin typeface="Franklin Gothic Demi" pitchFamily="34" charset="0"/>
          <a:ea typeface="ＤＦＧ平成ゴシック体W7" pitchFamily="50" charset="-128"/>
        </a:defRPr>
      </a:lvl3pPr>
      <a:lvl4pPr algn="l" defTabSz="972616" rtl="0" eaLnBrk="1" fontAlgn="base" hangingPunct="1">
        <a:spcBef>
          <a:spcPct val="0"/>
        </a:spcBef>
        <a:spcAft>
          <a:spcPct val="0"/>
        </a:spcAft>
        <a:defRPr kumimoji="1" sz="3500">
          <a:solidFill>
            <a:schemeClr val="tx1"/>
          </a:solidFill>
          <a:latin typeface="Franklin Gothic Demi" pitchFamily="34" charset="0"/>
          <a:ea typeface="ＤＦＧ平成ゴシック体W7" pitchFamily="50" charset="-128"/>
        </a:defRPr>
      </a:lvl4pPr>
      <a:lvl5pPr algn="l" defTabSz="972616" rtl="0" eaLnBrk="1" fontAlgn="base" hangingPunct="1">
        <a:spcBef>
          <a:spcPct val="0"/>
        </a:spcBef>
        <a:spcAft>
          <a:spcPct val="0"/>
        </a:spcAft>
        <a:defRPr kumimoji="1" sz="3500">
          <a:solidFill>
            <a:schemeClr val="tx1"/>
          </a:solidFill>
          <a:latin typeface="Franklin Gothic Demi" pitchFamily="34" charset="0"/>
          <a:ea typeface="ＤＦＧ平成ゴシック体W7" pitchFamily="50" charset="-128"/>
        </a:defRPr>
      </a:lvl5pPr>
      <a:lvl6pPr marL="336271" algn="l" defTabSz="972616" rtl="0" eaLnBrk="1" fontAlgn="base" hangingPunct="1">
        <a:spcBef>
          <a:spcPct val="0"/>
        </a:spcBef>
        <a:spcAft>
          <a:spcPct val="0"/>
        </a:spcAft>
        <a:defRPr kumimoji="1" sz="3500">
          <a:solidFill>
            <a:schemeClr val="tx1"/>
          </a:solidFill>
          <a:latin typeface="ＤＦＧ平成ゴシック体W7" pitchFamily="50" charset="-128"/>
          <a:ea typeface="ＤＦＧ平成ゴシック体W7" pitchFamily="50" charset="-128"/>
        </a:defRPr>
      </a:lvl6pPr>
      <a:lvl7pPr marL="672541" algn="l" defTabSz="972616" rtl="0" eaLnBrk="1" fontAlgn="base" hangingPunct="1">
        <a:spcBef>
          <a:spcPct val="0"/>
        </a:spcBef>
        <a:spcAft>
          <a:spcPct val="0"/>
        </a:spcAft>
        <a:defRPr kumimoji="1" sz="3500">
          <a:solidFill>
            <a:schemeClr val="tx1"/>
          </a:solidFill>
          <a:latin typeface="ＤＦＧ平成ゴシック体W7" pitchFamily="50" charset="-128"/>
          <a:ea typeface="ＤＦＧ平成ゴシック体W7" pitchFamily="50" charset="-128"/>
        </a:defRPr>
      </a:lvl7pPr>
      <a:lvl8pPr marL="1008812" algn="l" defTabSz="972616" rtl="0" eaLnBrk="1" fontAlgn="base" hangingPunct="1">
        <a:spcBef>
          <a:spcPct val="0"/>
        </a:spcBef>
        <a:spcAft>
          <a:spcPct val="0"/>
        </a:spcAft>
        <a:defRPr kumimoji="1" sz="3500">
          <a:solidFill>
            <a:schemeClr val="tx1"/>
          </a:solidFill>
          <a:latin typeface="ＤＦＧ平成ゴシック体W7" pitchFamily="50" charset="-128"/>
          <a:ea typeface="ＤＦＧ平成ゴシック体W7" pitchFamily="50" charset="-128"/>
        </a:defRPr>
      </a:lvl8pPr>
      <a:lvl9pPr marL="1345082" algn="l" defTabSz="972616" rtl="0" eaLnBrk="1" fontAlgn="base" hangingPunct="1">
        <a:spcBef>
          <a:spcPct val="0"/>
        </a:spcBef>
        <a:spcAft>
          <a:spcPct val="0"/>
        </a:spcAft>
        <a:defRPr kumimoji="1" sz="3500">
          <a:solidFill>
            <a:schemeClr val="tx1"/>
          </a:solidFill>
          <a:latin typeface="ＤＦＧ平成ゴシック体W7" pitchFamily="50" charset="-128"/>
          <a:ea typeface="ＤＦＧ平成ゴシック体W7" pitchFamily="50" charset="-128"/>
        </a:defRPr>
      </a:lvl9pPr>
    </p:titleStyle>
    <p:bodyStyle>
      <a:lvl1pPr marL="326930" indent="-326930" algn="l" defTabSz="972616" rtl="0" eaLnBrk="1" fontAlgn="base" hangingPunct="1">
        <a:spcBef>
          <a:spcPct val="50000"/>
        </a:spcBef>
        <a:spcAft>
          <a:spcPct val="0"/>
        </a:spcAft>
        <a:buClr>
          <a:schemeClr val="accent2"/>
        </a:buClr>
        <a:buFont typeface="平成明朝" pitchFamily="17" charset="-128"/>
        <a:buChar char="■"/>
        <a:tabLst>
          <a:tab pos="775291" algn="l"/>
        </a:tabLst>
        <a:defRPr kumimoji="1" sz="2100" b="0" i="0" baseline="0">
          <a:solidFill>
            <a:srgbClr val="464646"/>
          </a:solidFill>
          <a:latin typeface="メイリオ" pitchFamily="50" charset="-128"/>
          <a:ea typeface="メイリオ" pitchFamily="50" charset="-128"/>
          <a:cs typeface="メイリオ" pitchFamily="50" charset="-128"/>
        </a:defRPr>
      </a:lvl1pPr>
      <a:lvl2pPr marL="533400" indent="-177800" algn="l" defTabSz="972616" rtl="0" eaLnBrk="1" fontAlgn="base" hangingPunct="1">
        <a:spcBef>
          <a:spcPct val="35000"/>
        </a:spcBef>
        <a:spcAft>
          <a:spcPct val="0"/>
        </a:spcAft>
        <a:buClr>
          <a:schemeClr val="bg1"/>
        </a:buClr>
        <a:buSzPct val="75000"/>
        <a:buFont typeface="ヒラギノ角ゴ ProN W3"/>
        <a:buChar char="▶"/>
        <a:tabLst>
          <a:tab pos="533400" algn="l"/>
        </a:tabLst>
        <a:defRPr kumimoji="1" sz="1800" baseline="0">
          <a:solidFill>
            <a:srgbClr val="464646"/>
          </a:solidFill>
          <a:latin typeface="メイリオ" pitchFamily="50" charset="-128"/>
          <a:ea typeface="メイリオ" pitchFamily="50" charset="-128"/>
          <a:cs typeface="メイリオ" pitchFamily="50" charset="-128"/>
        </a:defRPr>
      </a:lvl2pPr>
      <a:lvl3pPr marL="622300" indent="-88900" algn="l" defTabSz="972616" rtl="0" eaLnBrk="1" fontAlgn="base" hangingPunct="1">
        <a:spcBef>
          <a:spcPct val="20000"/>
        </a:spcBef>
        <a:spcAft>
          <a:spcPct val="0"/>
        </a:spcAft>
        <a:buClr>
          <a:schemeClr val="bg2"/>
        </a:buClr>
        <a:buFont typeface="Wingdings" charset="2"/>
        <a:buChar char=""/>
        <a:tabLst>
          <a:tab pos="622300" algn="l"/>
        </a:tabLst>
        <a:defRPr kumimoji="1" sz="1500" baseline="0">
          <a:solidFill>
            <a:srgbClr val="464646"/>
          </a:solidFill>
          <a:latin typeface="メイリオ" pitchFamily="50" charset="-128"/>
          <a:ea typeface="メイリオ" pitchFamily="50" charset="-128"/>
          <a:cs typeface="メイリオ" pitchFamily="50" charset="-128"/>
        </a:defRPr>
      </a:lvl3pPr>
      <a:lvl4pPr marL="923925" indent="-200025" algn="l" defTabSz="972616" rtl="0" eaLnBrk="1" fontAlgn="base" hangingPunct="1">
        <a:spcBef>
          <a:spcPct val="20000"/>
        </a:spcBef>
        <a:spcAft>
          <a:spcPct val="0"/>
        </a:spcAft>
        <a:buClr>
          <a:schemeClr val="accent3"/>
        </a:buClr>
        <a:buFont typeface="Wingdings" charset="2"/>
        <a:buChar char="u"/>
        <a:tabLst>
          <a:tab pos="924744" algn="l"/>
        </a:tabLst>
        <a:defRPr kumimoji="1" sz="1300" baseline="0">
          <a:solidFill>
            <a:srgbClr val="464646"/>
          </a:solidFill>
          <a:latin typeface="メイリオ" pitchFamily="50" charset="-128"/>
          <a:ea typeface="メイリオ" pitchFamily="50" charset="-128"/>
          <a:cs typeface="メイリオ" pitchFamily="50" charset="-128"/>
        </a:defRPr>
      </a:lvl4pPr>
      <a:lvl5pPr marL="990130" indent="0" algn="l" defTabSz="972616" rtl="0" eaLnBrk="1" fontAlgn="base" hangingPunct="1">
        <a:spcBef>
          <a:spcPct val="20000"/>
        </a:spcBef>
        <a:spcAft>
          <a:spcPct val="0"/>
        </a:spcAft>
        <a:buClr>
          <a:schemeClr val="tx1"/>
        </a:buClr>
        <a:tabLst>
          <a:tab pos="990130" algn="l"/>
        </a:tabLst>
        <a:defRPr kumimoji="1" sz="1200" baseline="0">
          <a:solidFill>
            <a:srgbClr val="464646"/>
          </a:solidFill>
          <a:latin typeface="メイリオ" pitchFamily="50" charset="-128"/>
          <a:ea typeface="メイリオ" pitchFamily="50" charset="-128"/>
          <a:cs typeface="メイリオ" pitchFamily="50" charset="-128"/>
        </a:defRPr>
      </a:lvl5pPr>
      <a:lvl6pPr marL="2322369" indent="-242862" algn="l" defTabSz="972616" rtl="0" eaLnBrk="1" fontAlgn="base" hangingPunct="1">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6pPr>
      <a:lvl7pPr marL="2658640" indent="-242862" algn="l" defTabSz="972616" rtl="0" eaLnBrk="1" fontAlgn="base" hangingPunct="1">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7pPr>
      <a:lvl8pPr marL="2994910" indent="-242862" algn="l" defTabSz="972616" rtl="0" eaLnBrk="1" fontAlgn="base" hangingPunct="1">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8pPr>
      <a:lvl9pPr marL="3331181" indent="-242862" algn="l" defTabSz="972616" rtl="0" eaLnBrk="1" fontAlgn="base" hangingPunct="1">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9pPr>
    </p:bodyStyle>
    <p:otherStyle>
      <a:defPPr>
        <a:defRPr lang="ja-JP"/>
      </a:defPPr>
      <a:lvl1pPr marL="0" algn="l" defTabSz="672541" rtl="0" eaLnBrk="1" latinLnBrk="0" hangingPunct="1">
        <a:defRPr kumimoji="1" sz="1300" kern="1200">
          <a:solidFill>
            <a:schemeClr val="tx1"/>
          </a:solidFill>
          <a:latin typeface="+mn-lt"/>
          <a:ea typeface="+mn-ea"/>
          <a:cs typeface="+mn-cs"/>
        </a:defRPr>
      </a:lvl1pPr>
      <a:lvl2pPr marL="336271" algn="l" defTabSz="672541" rtl="0" eaLnBrk="1" latinLnBrk="0" hangingPunct="1">
        <a:defRPr kumimoji="1" sz="1300" kern="1200">
          <a:solidFill>
            <a:schemeClr val="tx1"/>
          </a:solidFill>
          <a:latin typeface="+mn-lt"/>
          <a:ea typeface="+mn-ea"/>
          <a:cs typeface="+mn-cs"/>
        </a:defRPr>
      </a:lvl2pPr>
      <a:lvl3pPr marL="672541" algn="l" defTabSz="672541" rtl="0" eaLnBrk="1" latinLnBrk="0" hangingPunct="1">
        <a:defRPr kumimoji="1" sz="1300" kern="1200">
          <a:solidFill>
            <a:schemeClr val="tx1"/>
          </a:solidFill>
          <a:latin typeface="+mn-lt"/>
          <a:ea typeface="+mn-ea"/>
          <a:cs typeface="+mn-cs"/>
        </a:defRPr>
      </a:lvl3pPr>
      <a:lvl4pPr marL="1008812" algn="l" defTabSz="672541" rtl="0" eaLnBrk="1" latinLnBrk="0" hangingPunct="1">
        <a:defRPr kumimoji="1" sz="1300" kern="1200">
          <a:solidFill>
            <a:schemeClr val="tx1"/>
          </a:solidFill>
          <a:latin typeface="+mn-lt"/>
          <a:ea typeface="+mn-ea"/>
          <a:cs typeface="+mn-cs"/>
        </a:defRPr>
      </a:lvl4pPr>
      <a:lvl5pPr marL="1345082" algn="l" defTabSz="672541" rtl="0" eaLnBrk="1" latinLnBrk="0" hangingPunct="1">
        <a:defRPr kumimoji="1" sz="1300" kern="1200">
          <a:solidFill>
            <a:schemeClr val="tx1"/>
          </a:solidFill>
          <a:latin typeface="+mn-lt"/>
          <a:ea typeface="+mn-ea"/>
          <a:cs typeface="+mn-cs"/>
        </a:defRPr>
      </a:lvl5pPr>
      <a:lvl6pPr marL="1681353" algn="l" defTabSz="672541" rtl="0" eaLnBrk="1" latinLnBrk="0" hangingPunct="1">
        <a:defRPr kumimoji="1" sz="1300" kern="1200">
          <a:solidFill>
            <a:schemeClr val="tx1"/>
          </a:solidFill>
          <a:latin typeface="+mn-lt"/>
          <a:ea typeface="+mn-ea"/>
          <a:cs typeface="+mn-cs"/>
        </a:defRPr>
      </a:lvl6pPr>
      <a:lvl7pPr marL="2017624" algn="l" defTabSz="672541" rtl="0" eaLnBrk="1" latinLnBrk="0" hangingPunct="1">
        <a:defRPr kumimoji="1" sz="1300" kern="1200">
          <a:solidFill>
            <a:schemeClr val="tx1"/>
          </a:solidFill>
          <a:latin typeface="+mn-lt"/>
          <a:ea typeface="+mn-ea"/>
          <a:cs typeface="+mn-cs"/>
        </a:defRPr>
      </a:lvl7pPr>
      <a:lvl8pPr marL="2353894" algn="l" defTabSz="672541" rtl="0" eaLnBrk="1" latinLnBrk="0" hangingPunct="1">
        <a:defRPr kumimoji="1" sz="1300" kern="1200">
          <a:solidFill>
            <a:schemeClr val="tx1"/>
          </a:solidFill>
          <a:latin typeface="+mn-lt"/>
          <a:ea typeface="+mn-ea"/>
          <a:cs typeface="+mn-cs"/>
        </a:defRPr>
      </a:lvl8pPr>
      <a:lvl9pPr marL="2690165" algn="l" defTabSz="672541" rtl="0" eaLnBrk="1" latinLnBrk="0" hangingPunct="1">
        <a:defRPr kumimoji="1" sz="1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creativecommons.org/licenses/by/2.1/jp/" TargetMode="External"/><Relationship Id="rId2" Type="http://schemas.openxmlformats.org/officeDocument/2006/relationships/image" Target="../media/image2.png"/><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サブタイトル 1"/>
          <p:cNvSpPr>
            <a:spLocks noGrp="1"/>
          </p:cNvSpPr>
          <p:nvPr>
            <p:ph type="subTitle" sz="quarter" idx="4294967295"/>
          </p:nvPr>
        </p:nvSpPr>
        <p:spPr>
          <a:xfrm>
            <a:off x="0" y="4293096"/>
            <a:ext cx="9923016" cy="375677"/>
          </a:xfrm>
        </p:spPr>
        <p:txBody>
          <a:bodyPr>
            <a:noAutofit/>
          </a:bodyPr>
          <a:lstStyle/>
          <a:p>
            <a:pPr marL="0" indent="0" algn="ctr">
              <a:buNone/>
            </a:pPr>
            <a:r>
              <a:rPr lang="en-US" altLang="ja-JP" sz="2400" dirty="0" smtClean="0">
                <a:latin typeface="Meiryo UI" panose="020B0604030504040204" pitchFamily="50" charset="-128"/>
                <a:ea typeface="Meiryo UI" panose="020B0604030504040204" pitchFamily="50" charset="-128"/>
                <a:cs typeface="Meiryo UI" panose="020B0604030504040204" pitchFamily="50" charset="-128"/>
              </a:rPr>
              <a:t>2016.11.28</a:t>
            </a:r>
          </a:p>
        </p:txBody>
      </p:sp>
      <p:sp>
        <p:nvSpPr>
          <p:cNvPr id="3" name="タイトル 2"/>
          <p:cNvSpPr>
            <a:spLocks noGrp="1"/>
          </p:cNvSpPr>
          <p:nvPr>
            <p:ph type="ctrTitle" sz="quarter" idx="4294967295"/>
          </p:nvPr>
        </p:nvSpPr>
        <p:spPr>
          <a:xfrm>
            <a:off x="1" y="2348880"/>
            <a:ext cx="9819202" cy="929675"/>
          </a:xfrm>
        </p:spPr>
        <p:txBody>
          <a:bodyPr>
            <a:noAutofit/>
          </a:bodyPr>
          <a:lstStyle/>
          <a:p>
            <a:pPr algn="ctr"/>
            <a:r>
              <a:rPr lang="ja-JP" altLang="en-US" sz="4400" dirty="0">
                <a:cs typeface="メイリオ" pitchFamily="50" charset="-128"/>
              </a:rPr>
              <a:t>自治体</a:t>
            </a:r>
            <a:r>
              <a:rPr lang="ja-JP" altLang="en-US" sz="4400" dirty="0" smtClean="0">
                <a:cs typeface="メイリオ" pitchFamily="50" charset="-128"/>
              </a:rPr>
              <a:t>職員向けオープンデータ研修</a:t>
            </a:r>
            <a:r>
              <a:rPr lang="en-US" altLang="ja-JP" sz="4400" dirty="0" smtClean="0">
                <a:cs typeface="メイリオ" pitchFamily="50" charset="-128"/>
              </a:rPr>
              <a:t/>
            </a:r>
            <a:br>
              <a:rPr lang="en-US" altLang="ja-JP" sz="4400" dirty="0" smtClean="0">
                <a:cs typeface="メイリオ" pitchFamily="50" charset="-128"/>
              </a:rPr>
            </a:br>
            <a:r>
              <a:rPr lang="ja-JP" altLang="en-US" sz="4400" dirty="0" smtClean="0">
                <a:cs typeface="メイリオ" pitchFamily="50" charset="-128"/>
              </a:rPr>
              <a:t>実施報告</a:t>
            </a:r>
            <a:endParaRPr lang="ja-JP" altLang="en-US" sz="4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テキスト プレースホルダー 3"/>
          <p:cNvSpPr>
            <a:spLocks noGrp="1"/>
          </p:cNvSpPr>
          <p:nvPr>
            <p:ph type="body" sz="quarter" idx="4294967295"/>
          </p:nvPr>
        </p:nvSpPr>
        <p:spPr>
          <a:xfrm>
            <a:off x="2792760" y="0"/>
            <a:ext cx="7113240" cy="369332"/>
          </a:xfrm>
        </p:spPr>
        <p:txBody>
          <a:bodyPr>
            <a:normAutofit/>
          </a:bodyPr>
          <a:lstStyle/>
          <a:p>
            <a:pPr marL="0" indent="0" algn="r">
              <a:buNone/>
            </a:pPr>
            <a:r>
              <a:rPr lang="ja-JP" altLang="en-US" sz="1400" dirty="0">
                <a:solidFill>
                  <a:schemeClr val="bg2"/>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sz="1400" dirty="0">
                <a:solidFill>
                  <a:schemeClr val="bg2"/>
                </a:solidFill>
                <a:latin typeface="Meiryo UI" panose="020B0604030504040204" pitchFamily="50" charset="-128"/>
                <a:ea typeface="Meiryo UI" panose="020B0604030504040204" pitchFamily="50" charset="-128"/>
                <a:cs typeface="Meiryo UI" panose="020B0604030504040204" pitchFamily="50" charset="-128"/>
              </a:rPr>
              <a:t>28</a:t>
            </a:r>
            <a:r>
              <a:rPr lang="ja-JP" altLang="en-US" sz="14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年度 第</a:t>
            </a:r>
            <a:r>
              <a:rPr lang="en-US" altLang="ja-JP" sz="14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400" dirty="0">
                <a:solidFill>
                  <a:schemeClr val="bg2"/>
                </a:solidFill>
                <a:latin typeface="Meiryo UI" panose="020B0604030504040204" pitchFamily="50" charset="-128"/>
                <a:ea typeface="Meiryo UI" panose="020B0604030504040204" pitchFamily="50" charset="-128"/>
                <a:cs typeface="Meiryo UI" panose="020B0604030504040204" pitchFamily="50" charset="-128"/>
              </a:rPr>
              <a:t>回利活用・普及委員会</a:t>
            </a:r>
            <a:endParaRPr kumimoji="1" lang="ja-JP" altLang="en-US" sz="1400" dirty="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9037418" y="316338"/>
            <a:ext cx="801823" cy="369332"/>
          </a:xfrm>
          <a:prstGeom prst="rect">
            <a:avLst/>
          </a:prstGeom>
          <a:ln>
            <a:solidFill>
              <a:schemeClr val="bg2"/>
            </a:solidFill>
          </a:ln>
        </p:spPr>
        <p:txBody>
          <a:bodyPr wrap="none">
            <a:spAutoFit/>
          </a:bodyPr>
          <a:lstStyle/>
          <a:p>
            <a:r>
              <a:rPr kumimoji="1" lang="ja-JP" altLang="en-US" b="1"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資料</a:t>
            </a:r>
            <a:r>
              <a:rPr kumimoji="1" lang="en-US" altLang="ja-JP" b="1"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5</a:t>
            </a:r>
            <a:endParaRPr kumimoji="1" lang="ja-JP" altLang="en-US" b="1" dirty="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Rectangle 6"/>
          <p:cNvSpPr txBox="1">
            <a:spLocks noChangeArrowheads="1"/>
          </p:cNvSpPr>
          <p:nvPr/>
        </p:nvSpPr>
        <p:spPr bwMode="auto">
          <a:xfrm>
            <a:off x="0" y="5026220"/>
            <a:ext cx="9906000" cy="806564"/>
          </a:xfrm>
          <a:prstGeom prst="rect">
            <a:avLst/>
          </a:prstGeom>
          <a:noFill/>
          <a:ln w="12700" cap="sq">
            <a:noFill/>
            <a:miter lim="800000"/>
            <a:headEnd type="none" w="sm" len="sm"/>
            <a:tailEnd type="none" w="sm" len="sm"/>
          </a:ln>
        </p:spPr>
        <p:txBody>
          <a:bodyPr vert="horz" wrap="square" lIns="67245" tIns="33622" rIns="67245" bIns="33622" numCol="1" anchor="t" anchorCtr="0" compatLnSpc="1">
            <a:prstTxWarp prst="textNoShape">
              <a:avLst/>
            </a:prstTxWarp>
            <a:spAutoFit/>
          </a:bodyPr>
          <a:lstStyle>
            <a:lvl1pPr marL="0" indent="0" algn="l" defTabSz="972616" rtl="0" eaLnBrk="1" fontAlgn="base" hangingPunct="1">
              <a:lnSpc>
                <a:spcPct val="100000"/>
              </a:lnSpc>
              <a:spcBef>
                <a:spcPct val="0"/>
              </a:spcBef>
              <a:spcAft>
                <a:spcPct val="0"/>
              </a:spcAft>
              <a:buClr>
                <a:schemeClr val="accent2"/>
              </a:buClr>
              <a:buFont typeface="平成明朝" pitchFamily="17" charset="-128"/>
              <a:buNone/>
              <a:tabLst>
                <a:tab pos="775291" algn="l"/>
              </a:tabLst>
              <a:defRPr kumimoji="1" sz="2400" b="0" i="0" baseline="0">
                <a:solidFill>
                  <a:schemeClr val="bg2">
                    <a:lumMod val="50000"/>
                    <a:lumOff val="50000"/>
                  </a:schemeClr>
                </a:solidFill>
                <a:latin typeface="メイリオ" panose="020B0604030504040204" pitchFamily="50" charset="-128"/>
                <a:ea typeface="メイリオ" panose="020B0604030504040204" pitchFamily="50" charset="-128"/>
                <a:cs typeface="メイリオ" pitchFamily="50" charset="-128"/>
              </a:defRPr>
            </a:lvl1pPr>
            <a:lvl2pPr marL="533400" indent="-177800" algn="l" defTabSz="972616" rtl="0" eaLnBrk="1" fontAlgn="base" hangingPunct="1">
              <a:spcBef>
                <a:spcPct val="35000"/>
              </a:spcBef>
              <a:spcAft>
                <a:spcPct val="0"/>
              </a:spcAft>
              <a:buClr>
                <a:schemeClr val="bg1"/>
              </a:buClr>
              <a:buSzPct val="75000"/>
              <a:buFont typeface="ヒラギノ角ゴ ProN W3"/>
              <a:buChar char="▶"/>
              <a:tabLst>
                <a:tab pos="533400" algn="l"/>
              </a:tabLst>
              <a:defRPr kumimoji="1" sz="1800" baseline="0">
                <a:solidFill>
                  <a:srgbClr val="464646"/>
                </a:solidFill>
                <a:latin typeface="メイリオ" pitchFamily="50" charset="-128"/>
                <a:ea typeface="メイリオ" pitchFamily="50" charset="-128"/>
                <a:cs typeface="メイリオ" pitchFamily="50" charset="-128"/>
              </a:defRPr>
            </a:lvl2pPr>
            <a:lvl3pPr marL="622300" indent="-88900" algn="l" defTabSz="972616" rtl="0" eaLnBrk="1" fontAlgn="base" hangingPunct="1">
              <a:spcBef>
                <a:spcPct val="20000"/>
              </a:spcBef>
              <a:spcAft>
                <a:spcPct val="0"/>
              </a:spcAft>
              <a:buClr>
                <a:schemeClr val="bg2"/>
              </a:buClr>
              <a:buFont typeface="Wingdings" charset="2"/>
              <a:buChar char=""/>
              <a:tabLst>
                <a:tab pos="622300" algn="l"/>
              </a:tabLst>
              <a:defRPr kumimoji="1" sz="1500" baseline="0">
                <a:solidFill>
                  <a:srgbClr val="464646"/>
                </a:solidFill>
                <a:latin typeface="メイリオ" pitchFamily="50" charset="-128"/>
                <a:ea typeface="メイリオ" pitchFamily="50" charset="-128"/>
                <a:cs typeface="メイリオ" pitchFamily="50" charset="-128"/>
              </a:defRPr>
            </a:lvl3pPr>
            <a:lvl4pPr marL="923925" indent="-200025" algn="l" defTabSz="972616" rtl="0" eaLnBrk="1" fontAlgn="base" hangingPunct="1">
              <a:spcBef>
                <a:spcPct val="20000"/>
              </a:spcBef>
              <a:spcAft>
                <a:spcPct val="0"/>
              </a:spcAft>
              <a:buClr>
                <a:schemeClr val="accent3"/>
              </a:buClr>
              <a:buFont typeface="Wingdings" charset="2"/>
              <a:buChar char="u"/>
              <a:tabLst>
                <a:tab pos="924744" algn="l"/>
              </a:tabLst>
              <a:defRPr kumimoji="1" sz="1300" baseline="0">
                <a:solidFill>
                  <a:srgbClr val="464646"/>
                </a:solidFill>
                <a:latin typeface="メイリオ" pitchFamily="50" charset="-128"/>
                <a:ea typeface="メイリオ" pitchFamily="50" charset="-128"/>
                <a:cs typeface="メイリオ" pitchFamily="50" charset="-128"/>
              </a:defRPr>
            </a:lvl4pPr>
            <a:lvl5pPr marL="990130" indent="0" algn="l" defTabSz="972616" rtl="0" eaLnBrk="1" fontAlgn="base" hangingPunct="1">
              <a:spcBef>
                <a:spcPct val="20000"/>
              </a:spcBef>
              <a:spcAft>
                <a:spcPct val="0"/>
              </a:spcAft>
              <a:buClr>
                <a:schemeClr val="tx1"/>
              </a:buClr>
              <a:tabLst>
                <a:tab pos="990130" algn="l"/>
              </a:tabLst>
              <a:defRPr kumimoji="1" sz="1200" baseline="0">
                <a:solidFill>
                  <a:srgbClr val="464646"/>
                </a:solidFill>
                <a:latin typeface="メイリオ" pitchFamily="50" charset="-128"/>
                <a:ea typeface="メイリオ" pitchFamily="50" charset="-128"/>
                <a:cs typeface="メイリオ" pitchFamily="50" charset="-128"/>
              </a:defRPr>
            </a:lvl5pPr>
            <a:lvl6pPr marL="2322369" indent="-242862" algn="l" defTabSz="972616" rtl="0" eaLnBrk="1" fontAlgn="base" hangingPunct="1">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6pPr>
            <a:lvl7pPr marL="2658640" indent="-242862" algn="l" defTabSz="972616" rtl="0" eaLnBrk="1" fontAlgn="base" hangingPunct="1">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7pPr>
            <a:lvl8pPr marL="2994910" indent="-242862" algn="l" defTabSz="972616" rtl="0" eaLnBrk="1" fontAlgn="base" hangingPunct="1">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8pPr>
            <a:lvl9pPr marL="3331181" indent="-242862" algn="l" defTabSz="972616" rtl="0" eaLnBrk="1" fontAlgn="base" hangingPunct="1">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9pPr>
          </a:lstStyle>
          <a:p>
            <a:pPr algn="ctr" latinLnBrk="0"/>
            <a:r>
              <a:rPr lang="ja-JP" altLang="en-US" b="1" kern="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オープン＆ビッグデータ活用・地方創生推進機構（</a:t>
            </a:r>
            <a:r>
              <a:rPr lang="en-US" altLang="ja-JP" b="1" kern="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VLED</a:t>
            </a:r>
            <a:r>
              <a:rPr lang="ja-JP" altLang="en-US" b="1" kern="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b="1" kern="0" baseline="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p>
            <a:pPr algn="ctr" latinLnBrk="0"/>
            <a:r>
              <a:rPr lang="ja-JP" altLang="en-US" b="1" kern="0" baseline="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事務局</a:t>
            </a:r>
            <a:endParaRPr lang="ja-JP" altLang="en-US" b="1" kern="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1" name="Picture 6" descr="http://i.creativecommons.org/l/by/3.0/88x3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464" y="6058448"/>
            <a:ext cx="893968" cy="314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正方形/長方形 11"/>
          <p:cNvSpPr>
            <a:spLocks noChangeArrowheads="1"/>
          </p:cNvSpPr>
          <p:nvPr/>
        </p:nvSpPr>
        <p:spPr bwMode="auto">
          <a:xfrm>
            <a:off x="56456" y="6421978"/>
            <a:ext cx="772692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l" eaLnBrk="1" hangingPunct="1">
              <a:spcBef>
                <a:spcPct val="0"/>
              </a:spcBef>
              <a:buFontTx/>
              <a:buNone/>
            </a:pPr>
            <a:r>
              <a:rPr lang="ja-JP" altLang="en-US" sz="900" dirty="0">
                <a:solidFill>
                  <a:schemeClr val="bg2"/>
                </a:solidFill>
                <a:latin typeface="Meiryo UI" panose="020B0604030504040204" pitchFamily="50" charset="-128"/>
                <a:ea typeface="Meiryo UI" panose="020B0604030504040204" pitchFamily="50" charset="-128"/>
                <a:cs typeface="Meiryo UI" panose="020B0604030504040204" pitchFamily="50" charset="-128"/>
              </a:rPr>
              <a:t>作者自らが作成した図表等（出典や</a:t>
            </a:r>
            <a:r>
              <a:rPr lang="en-US" altLang="ja-JP" sz="900" dirty="0">
                <a:solidFill>
                  <a:schemeClr val="bg2"/>
                </a:solidFill>
                <a:latin typeface="Meiryo UI" panose="020B0604030504040204" pitchFamily="50" charset="-128"/>
                <a:ea typeface="Meiryo UI" panose="020B0604030504040204" pitchFamily="50" charset="-128"/>
                <a:cs typeface="Meiryo UI" panose="020B0604030504040204" pitchFamily="50" charset="-128"/>
              </a:rPr>
              <a:t>URL</a:t>
            </a:r>
            <a:r>
              <a:rPr lang="ja-JP" altLang="en-US" sz="900" dirty="0">
                <a:solidFill>
                  <a:schemeClr val="bg2"/>
                </a:solidFill>
                <a:latin typeface="Meiryo UI" panose="020B0604030504040204" pitchFamily="50" charset="-128"/>
                <a:ea typeface="Meiryo UI" panose="020B0604030504040204" pitchFamily="50" charset="-128"/>
                <a:cs typeface="Meiryo UI" panose="020B0604030504040204" pitchFamily="50" charset="-128"/>
              </a:rPr>
              <a:t>の記載のないもの）については</a:t>
            </a:r>
            <a:r>
              <a:rPr lang="ja-JP" altLang="en-US" sz="9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9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hlinkClick r:id="rId3"/>
              </a:rPr>
              <a:t>CC BY</a:t>
            </a:r>
            <a:r>
              <a:rPr lang="ja-JP" altLang="en-US" sz="900" dirty="0">
                <a:solidFill>
                  <a:schemeClr val="bg2"/>
                </a:solidFill>
                <a:latin typeface="Meiryo UI" panose="020B0604030504040204" pitchFamily="50" charset="-128"/>
                <a:ea typeface="Meiryo UI" panose="020B0604030504040204" pitchFamily="50" charset="-128"/>
                <a:cs typeface="Meiryo UI" panose="020B0604030504040204" pitchFamily="50" charset="-128"/>
                <a:hlinkClick r:id="rId3"/>
              </a:rPr>
              <a:t>（表示</a:t>
            </a:r>
            <a:r>
              <a:rPr lang="en-US" altLang="ja-JP" sz="900" dirty="0">
                <a:solidFill>
                  <a:schemeClr val="bg2"/>
                </a:solidFill>
                <a:latin typeface="Meiryo UI" panose="020B0604030504040204" pitchFamily="50" charset="-128"/>
                <a:ea typeface="Meiryo UI" panose="020B0604030504040204" pitchFamily="50" charset="-128"/>
                <a:cs typeface="Meiryo UI" panose="020B0604030504040204" pitchFamily="50" charset="-128"/>
                <a:hlinkClick r:id="rId3"/>
              </a:rPr>
              <a:t>2.1</a:t>
            </a:r>
            <a:r>
              <a:rPr lang="ja-JP" altLang="en-US" sz="900" dirty="0">
                <a:solidFill>
                  <a:schemeClr val="bg2"/>
                </a:solidFill>
                <a:latin typeface="Meiryo UI" panose="020B0604030504040204" pitchFamily="50" charset="-128"/>
                <a:ea typeface="Meiryo UI" panose="020B0604030504040204" pitchFamily="50" charset="-128"/>
                <a:cs typeface="Meiryo UI" panose="020B0604030504040204" pitchFamily="50" charset="-128"/>
                <a:hlinkClick r:id="rId3"/>
              </a:rPr>
              <a:t>）</a:t>
            </a:r>
            <a:r>
              <a:rPr lang="ja-JP" altLang="en-US" sz="900" dirty="0">
                <a:solidFill>
                  <a:schemeClr val="bg2"/>
                </a:solidFill>
                <a:latin typeface="Meiryo UI" panose="020B0604030504040204" pitchFamily="50" charset="-128"/>
                <a:ea typeface="Meiryo UI" panose="020B0604030504040204" pitchFamily="50" charset="-128"/>
                <a:cs typeface="Meiryo UI" panose="020B0604030504040204" pitchFamily="50" charset="-128"/>
              </a:rPr>
              <a:t>で利用可能です。</a:t>
            </a:r>
          </a:p>
          <a:p>
            <a:pPr algn="l" eaLnBrk="1" hangingPunct="1">
              <a:spcBef>
                <a:spcPct val="0"/>
              </a:spcBef>
              <a:buFontTx/>
              <a:buNone/>
            </a:pPr>
            <a:r>
              <a:rPr lang="ja-JP" altLang="en-US" sz="900" dirty="0">
                <a:solidFill>
                  <a:schemeClr val="bg2"/>
                </a:solidFill>
                <a:latin typeface="Meiryo UI" panose="020B0604030504040204" pitchFamily="50" charset="-128"/>
                <a:ea typeface="Meiryo UI" panose="020B0604030504040204" pitchFamily="50" charset="-128"/>
                <a:cs typeface="Meiryo UI" panose="020B0604030504040204" pitchFamily="50" charset="-128"/>
              </a:rPr>
              <a:t>出典や</a:t>
            </a:r>
            <a:r>
              <a:rPr lang="en-US" altLang="ja-JP" sz="900" dirty="0">
                <a:solidFill>
                  <a:schemeClr val="bg2"/>
                </a:solidFill>
                <a:latin typeface="Meiryo UI" panose="020B0604030504040204" pitchFamily="50" charset="-128"/>
                <a:ea typeface="Meiryo UI" panose="020B0604030504040204" pitchFamily="50" charset="-128"/>
                <a:cs typeface="Meiryo UI" panose="020B0604030504040204" pitchFamily="50" charset="-128"/>
              </a:rPr>
              <a:t>URL</a:t>
            </a:r>
            <a:r>
              <a:rPr lang="ja-JP" altLang="en-US" sz="900" dirty="0">
                <a:solidFill>
                  <a:schemeClr val="bg2"/>
                </a:solidFill>
                <a:latin typeface="Meiryo UI" panose="020B0604030504040204" pitchFamily="50" charset="-128"/>
                <a:ea typeface="Meiryo UI" panose="020B0604030504040204" pitchFamily="50" charset="-128"/>
                <a:cs typeface="Meiryo UI" panose="020B0604030504040204" pitchFamily="50" charset="-128"/>
              </a:rPr>
              <a:t>の記載がある図表等については</a:t>
            </a:r>
            <a:r>
              <a:rPr lang="ja-JP" altLang="en-US" sz="9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、著作権法</a:t>
            </a:r>
            <a:r>
              <a:rPr lang="ja-JP" altLang="en-US" sz="900" dirty="0">
                <a:solidFill>
                  <a:schemeClr val="bg2"/>
                </a:solidFill>
                <a:latin typeface="Meiryo UI" panose="020B0604030504040204" pitchFamily="50" charset="-128"/>
                <a:ea typeface="Meiryo UI" panose="020B0604030504040204" pitchFamily="50" charset="-128"/>
                <a:cs typeface="Meiryo UI" panose="020B0604030504040204" pitchFamily="50" charset="-128"/>
              </a:rPr>
              <a:t>に基づいてご利用ください。</a:t>
            </a:r>
          </a:p>
        </p:txBody>
      </p:sp>
    </p:spTree>
    <p:extLst>
      <p:ext uri="{BB962C8B-B14F-4D97-AF65-F5344CB8AC3E}">
        <p14:creationId xmlns:p14="http://schemas.microsoft.com/office/powerpoint/2010/main" val="40443718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901" y="0"/>
            <a:ext cx="9134339" cy="581715"/>
          </a:xfrm>
        </p:spPr>
        <p:txBody>
          <a:bodyPr/>
          <a:lstStyle/>
          <a:p>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４．参加者アンケート結果</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10</a:t>
            </a:fld>
            <a:endParaRPr lang="en-US" altLang="ja-JP"/>
          </a:p>
        </p:txBody>
      </p:sp>
      <p:pic>
        <p:nvPicPr>
          <p:cNvPr id="7" name="図 6"/>
          <p:cNvPicPr>
            <a:picLocks noChangeAspect="1"/>
          </p:cNvPicPr>
          <p:nvPr/>
        </p:nvPicPr>
        <p:blipFill>
          <a:blip r:embed="rId2"/>
          <a:stretch>
            <a:fillRect/>
          </a:stretch>
        </p:blipFill>
        <p:spPr>
          <a:xfrm>
            <a:off x="776536" y="1065139"/>
            <a:ext cx="8197189" cy="4925048"/>
          </a:xfrm>
          <a:prstGeom prst="rect">
            <a:avLst/>
          </a:prstGeom>
        </p:spPr>
      </p:pic>
    </p:spTree>
    <p:extLst>
      <p:ext uri="{BB962C8B-B14F-4D97-AF65-F5344CB8AC3E}">
        <p14:creationId xmlns:p14="http://schemas.microsoft.com/office/powerpoint/2010/main" val="4871381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9134339" cy="581715"/>
          </a:xfrm>
        </p:spPr>
        <p:txBody>
          <a:bodyPr/>
          <a:lstStyle/>
          <a:p>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４．参加者アンケート結果</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11</a:t>
            </a:fld>
            <a:endParaRPr lang="en-US" altLang="ja-JP"/>
          </a:p>
        </p:txBody>
      </p:sp>
      <p:pic>
        <p:nvPicPr>
          <p:cNvPr id="5" name="図 4"/>
          <p:cNvPicPr>
            <a:picLocks noChangeAspect="1"/>
          </p:cNvPicPr>
          <p:nvPr/>
        </p:nvPicPr>
        <p:blipFill>
          <a:blip r:embed="rId2"/>
          <a:stretch>
            <a:fillRect/>
          </a:stretch>
        </p:blipFill>
        <p:spPr>
          <a:xfrm>
            <a:off x="776536" y="1052736"/>
            <a:ext cx="8319192" cy="4998351"/>
          </a:xfrm>
          <a:prstGeom prst="rect">
            <a:avLst/>
          </a:prstGeom>
        </p:spPr>
      </p:pic>
    </p:spTree>
    <p:extLst>
      <p:ext uri="{BB962C8B-B14F-4D97-AF65-F5344CB8AC3E}">
        <p14:creationId xmlns:p14="http://schemas.microsoft.com/office/powerpoint/2010/main" val="36722511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9134339" cy="581715"/>
          </a:xfrm>
        </p:spPr>
        <p:txBody>
          <a:bodyPr/>
          <a:lstStyle/>
          <a:p>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４．参加者アンケート結果</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12</a:t>
            </a:fld>
            <a:endParaRPr lang="en-US" altLang="ja-JP"/>
          </a:p>
        </p:txBody>
      </p:sp>
      <p:pic>
        <p:nvPicPr>
          <p:cNvPr id="6" name="図 5"/>
          <p:cNvPicPr>
            <a:picLocks noChangeAspect="1"/>
          </p:cNvPicPr>
          <p:nvPr/>
        </p:nvPicPr>
        <p:blipFill>
          <a:blip r:embed="rId2"/>
          <a:stretch>
            <a:fillRect/>
          </a:stretch>
        </p:blipFill>
        <p:spPr>
          <a:xfrm>
            <a:off x="709848" y="1052736"/>
            <a:ext cx="8563631" cy="5142367"/>
          </a:xfrm>
          <a:prstGeom prst="rect">
            <a:avLst/>
          </a:prstGeom>
        </p:spPr>
      </p:pic>
    </p:spTree>
    <p:extLst>
      <p:ext uri="{BB962C8B-B14F-4D97-AF65-F5344CB8AC3E}">
        <p14:creationId xmlns:p14="http://schemas.microsoft.com/office/powerpoint/2010/main" val="40595062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9134339" cy="581715"/>
          </a:xfrm>
        </p:spPr>
        <p:txBody>
          <a:bodyPr/>
          <a:lstStyle/>
          <a:p>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４．参加者アンケート結果</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13</a:t>
            </a:fld>
            <a:endParaRPr lang="en-US" altLang="ja-JP"/>
          </a:p>
        </p:txBody>
      </p:sp>
      <p:graphicFrame>
        <p:nvGraphicFramePr>
          <p:cNvPr id="5" name="表 4"/>
          <p:cNvGraphicFramePr>
            <a:graphicFrameLocks noGrp="1"/>
          </p:cNvGraphicFramePr>
          <p:nvPr>
            <p:extLst>
              <p:ext uri="{D42A27DB-BD31-4B8C-83A1-F6EECF244321}">
                <p14:modId xmlns:p14="http://schemas.microsoft.com/office/powerpoint/2010/main" val="2344176823"/>
              </p:ext>
            </p:extLst>
          </p:nvPr>
        </p:nvGraphicFramePr>
        <p:xfrm>
          <a:off x="-15551" y="692696"/>
          <a:ext cx="9921551" cy="5832648"/>
        </p:xfrm>
        <a:graphic>
          <a:graphicData uri="http://schemas.openxmlformats.org/drawingml/2006/table">
            <a:tbl>
              <a:tblPr firstRow="1" bandRow="1">
                <a:tableStyleId>{E8B1032C-EA38-4F05-BA0D-38AFFFC7BED3}</a:tableStyleId>
              </a:tblPr>
              <a:tblGrid>
                <a:gridCol w="1728191"/>
                <a:gridCol w="8193360"/>
              </a:tblGrid>
              <a:tr h="5832648">
                <a:tc>
                  <a:txBody>
                    <a:bodyPr/>
                    <a:lstStyle/>
                    <a:p>
                      <a:r>
                        <a:rPr kumimoji="1" lang="ja-JP" altLang="en-US" sz="1800" b="1"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今後の研修に向けたご意見、</a:t>
                      </a:r>
                      <a:r>
                        <a:rPr kumimoji="1" lang="ja-JP" altLang="en-US" sz="1800" b="1"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ご要望（</a:t>
                      </a:r>
                      <a:r>
                        <a:rPr kumimoji="1" lang="en-US" altLang="ja-JP" sz="1800" b="1"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1/2</a:t>
                      </a:r>
                      <a:r>
                        <a:rPr kumimoji="1" lang="ja-JP" altLang="en-US" sz="1800" b="1"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800" b="1" dirty="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6"/>
                    </a:solidFill>
                  </a:tcPr>
                </a:tc>
                <a:tc>
                  <a:txBody>
                    <a:bodyPr/>
                    <a:lstStyle/>
                    <a:p>
                      <a:pPr marL="177800" indent="-177800"/>
                      <a:r>
                        <a:rPr kumimoji="1" lang="ja-JP" altLang="en-US" sz="1800" b="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800" b="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SIM</a:t>
                      </a:r>
                      <a:r>
                        <a:rPr kumimoji="1" lang="ja-JP" altLang="en-US" sz="1800" b="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の研修は面白かったが，オープンデータ自体の研修が少ないように感じたので、その部分を増やしてほしい。</a:t>
                      </a:r>
                    </a:p>
                    <a:p>
                      <a:pPr marL="177800" indent="-177800"/>
                      <a:r>
                        <a:rPr kumimoji="1" lang="ja-JP" altLang="en-US" sz="1800" b="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800" b="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SIM</a:t>
                      </a:r>
                      <a:r>
                        <a:rPr kumimoji="1" lang="ja-JP" altLang="en-US" sz="1800" b="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を通じてデータの重要性を間接的に学ぶことはできたが、もう少し「オープンデータ」そのものの理解を深めるような研修内容があってもよいのではないかと感じた。</a:t>
                      </a:r>
                    </a:p>
                    <a:p>
                      <a:pPr marL="177800" indent="-177800"/>
                      <a:r>
                        <a:rPr kumimoji="1" lang="ja-JP" altLang="en-US" sz="1800" b="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・プログラムを減らして、グループワークなどに時間を厚くしてほしい。</a:t>
                      </a:r>
                    </a:p>
                    <a:p>
                      <a:pPr marL="177800" indent="-177800"/>
                      <a:r>
                        <a:rPr kumimoji="1" lang="ja-JP" altLang="en-US" sz="1800" b="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・グループワークで、どのようなデータが問題の解決に役立つのか、事例紹介があるとより良いと思いました。</a:t>
                      </a:r>
                    </a:p>
                    <a:p>
                      <a:pPr marL="177800" indent="-177800"/>
                      <a:r>
                        <a:rPr kumimoji="1" lang="ja-JP" altLang="en-US" sz="1800" b="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・オープンデータのビジネス化へ向けてのポイント等が知りたい。</a:t>
                      </a:r>
                    </a:p>
                    <a:p>
                      <a:pPr marL="177800" indent="-177800"/>
                      <a:r>
                        <a:rPr kumimoji="1" lang="ja-JP" altLang="en-US" sz="1800" b="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・オープンデータの標準となるファイルレイアウトの存在</a:t>
                      </a:r>
                      <a:r>
                        <a:rPr kumimoji="1" lang="ja-JP" altLang="en-US" sz="1800" b="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を、もっと</a:t>
                      </a:r>
                      <a:r>
                        <a:rPr kumimoji="1" lang="ja-JP" altLang="en-US" sz="1800" b="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積極的に広報していただきたい。</a:t>
                      </a:r>
                    </a:p>
                    <a:p>
                      <a:pPr marL="177800" indent="-177800"/>
                      <a:r>
                        <a:rPr kumimoji="1" lang="ja-JP" altLang="en-US" sz="1800" b="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・データ公開の重要性に気づいた上で、更にどのようにデータを活用していけば、どのようなことができるのか、グループワークできると良いのでは。</a:t>
                      </a:r>
                    </a:p>
                    <a:p>
                      <a:pPr marL="177800" indent="-177800"/>
                      <a:endParaRPr kumimoji="1" lang="ja-JP" altLang="en-US" sz="1800" b="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p>
                      <a:pPr marL="177800" indent="-177800"/>
                      <a:r>
                        <a:rPr kumimoji="1" lang="ja-JP" altLang="en-US" sz="1800" b="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・グループ内の進行役や書記等の役割を決めるようアナウンスしたほうがよい。</a:t>
                      </a:r>
                    </a:p>
                    <a:p>
                      <a:pPr marL="177800" indent="-177800"/>
                      <a:r>
                        <a:rPr kumimoji="1" lang="ja-JP" altLang="en-US" sz="1800" b="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800" b="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SIM</a:t>
                      </a:r>
                      <a:r>
                        <a:rPr kumimoji="1" lang="ja-JP" altLang="en-US" sz="1800" b="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熊本</a:t>
                      </a:r>
                      <a:r>
                        <a:rPr kumimoji="1" lang="en-US" altLang="ja-JP" sz="1800" b="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2030</a:t>
                      </a:r>
                      <a:r>
                        <a:rPr kumimoji="1" lang="ja-JP" altLang="en-US" sz="1800" b="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については、今の内容で十分ではあるが、事業カードに具体的な例があるとわかりやすい（事業によっては漠然としていて、わかりにくいところがある）。</a:t>
                      </a:r>
                    </a:p>
                    <a:p>
                      <a:pPr marL="177800" indent="-177800"/>
                      <a:r>
                        <a:rPr kumimoji="1" lang="ja-JP" altLang="en-US" sz="1800" b="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800" b="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SIM</a:t>
                      </a:r>
                      <a:r>
                        <a:rPr kumimoji="1" lang="ja-JP" altLang="en-US" sz="1800" b="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を通じてどんなことに、何を気づいたか。最後の発表の際にグループ同士でのディスカッションができれば良かった。</a:t>
                      </a:r>
                    </a:p>
                    <a:p>
                      <a:pPr marL="177800" indent="-177800"/>
                      <a:r>
                        <a:rPr kumimoji="1" lang="ja-JP" altLang="en-US" sz="1800" b="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800" b="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SIM</a:t>
                      </a:r>
                      <a:r>
                        <a:rPr kumimoji="1" lang="ja-JP" altLang="en-US" sz="1800" b="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熊本</a:t>
                      </a:r>
                      <a:r>
                        <a:rPr kumimoji="1" lang="en-US" altLang="ja-JP" sz="1800" b="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2030</a:t>
                      </a:r>
                      <a:r>
                        <a:rPr kumimoji="1" lang="ja-JP" altLang="en-US" sz="1800" b="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」と「データの重要性に気づく」の結びつきについて、説明が最後にあるとより充実した研修になると思いました</a:t>
                      </a:r>
                      <a:r>
                        <a:rPr kumimoji="1" lang="ja-JP" altLang="en-US" sz="1800" b="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800" b="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6380832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9134339" cy="581715"/>
          </a:xfrm>
        </p:spPr>
        <p:txBody>
          <a:bodyPr/>
          <a:lstStyle/>
          <a:p>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４．参加者アンケート結果</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14</a:t>
            </a:fld>
            <a:endParaRPr lang="en-US" altLang="ja-JP"/>
          </a:p>
        </p:txBody>
      </p:sp>
      <p:graphicFrame>
        <p:nvGraphicFramePr>
          <p:cNvPr id="5" name="表 4"/>
          <p:cNvGraphicFramePr>
            <a:graphicFrameLocks noGrp="1"/>
          </p:cNvGraphicFramePr>
          <p:nvPr>
            <p:extLst>
              <p:ext uri="{D42A27DB-BD31-4B8C-83A1-F6EECF244321}">
                <p14:modId xmlns:p14="http://schemas.microsoft.com/office/powerpoint/2010/main" val="3619033926"/>
              </p:ext>
            </p:extLst>
          </p:nvPr>
        </p:nvGraphicFramePr>
        <p:xfrm>
          <a:off x="-15551" y="692696"/>
          <a:ext cx="9921551" cy="2448272"/>
        </p:xfrm>
        <a:graphic>
          <a:graphicData uri="http://schemas.openxmlformats.org/drawingml/2006/table">
            <a:tbl>
              <a:tblPr firstRow="1" bandRow="1">
                <a:tableStyleId>{E8B1032C-EA38-4F05-BA0D-38AFFFC7BED3}</a:tableStyleId>
              </a:tblPr>
              <a:tblGrid>
                <a:gridCol w="1800199"/>
                <a:gridCol w="8121352"/>
              </a:tblGrid>
              <a:tr h="2448272">
                <a:tc>
                  <a:txBody>
                    <a:bodyPr/>
                    <a:lstStyle/>
                    <a:p>
                      <a:r>
                        <a:rPr kumimoji="1" lang="ja-JP" altLang="en-US" sz="1800" b="1"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今後の研修に向けたご意見、</a:t>
                      </a:r>
                      <a:r>
                        <a:rPr kumimoji="1" lang="ja-JP" altLang="en-US" sz="1800" b="1"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ご要望（</a:t>
                      </a:r>
                      <a:r>
                        <a:rPr kumimoji="1" lang="en-US" altLang="ja-JP" sz="1800" b="1"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2/2</a:t>
                      </a:r>
                      <a:r>
                        <a:rPr kumimoji="1" lang="ja-JP" altLang="en-US" sz="1800" b="1"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800" b="1" dirty="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6"/>
                    </a:solidFill>
                  </a:tcPr>
                </a:tc>
                <a:tc>
                  <a:txBody>
                    <a:bodyPr/>
                    <a:lstStyle/>
                    <a:p>
                      <a:pPr marL="177800" indent="-177800"/>
                      <a:r>
                        <a:rPr kumimoji="1" lang="ja-JP" altLang="en-US" sz="1800" b="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800" b="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昼食の時間は</a:t>
                      </a:r>
                      <a:r>
                        <a:rPr kumimoji="1" lang="en-US" altLang="ja-JP" sz="1800" b="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800" b="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時間確保してほしい。</a:t>
                      </a:r>
                    </a:p>
                    <a:p>
                      <a:pPr marL="177800" indent="-177800"/>
                      <a:r>
                        <a:rPr kumimoji="1" lang="ja-JP" altLang="en-US" sz="1800" b="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・名刺交換の時間があると良い。</a:t>
                      </a:r>
                    </a:p>
                    <a:p>
                      <a:pPr marL="177800" indent="-177800"/>
                      <a:r>
                        <a:rPr kumimoji="1" lang="ja-JP" altLang="en-US" sz="1800" b="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・組織内手続きの関係で、資料を「後日ダウンロード」のみだと大変困る。</a:t>
                      </a:r>
                    </a:p>
                    <a:p>
                      <a:pPr marL="177800" indent="-177800"/>
                      <a:r>
                        <a:rPr kumimoji="1" lang="ja-JP" altLang="en-US" sz="1800" b="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・今回のようにメモも取りたいので紙資料の当日配布がベスト。</a:t>
                      </a:r>
                    </a:p>
                    <a:p>
                      <a:pPr marL="177800" indent="-177800"/>
                      <a:r>
                        <a:rPr kumimoji="1" lang="ja-JP" altLang="en-US" sz="1800" b="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・パワーポイントの文字が小さく、見えにくいものがありました。できれば、紙でも配ってほしい。</a:t>
                      </a:r>
                    </a:p>
                    <a:p>
                      <a:pPr marL="177800" indent="-177800"/>
                      <a:r>
                        <a:rPr kumimoji="1" lang="ja-JP" altLang="en-US" sz="1800" b="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・パワーポイントなどを使い前で説明するときですが、前の画面側だけでも照明を落としていただけるともっとみやすかったと思います。</a:t>
                      </a:r>
                      <a:endParaRPr kumimoji="1" lang="ja-JP" altLang="en-US" sz="1800" b="0" dirty="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15923806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9134339" cy="581715"/>
          </a:xfrm>
        </p:spPr>
        <p:txBody>
          <a:bodyPr/>
          <a:lstStyle/>
          <a:p>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４．参加者アンケート結果</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コンテンツ プレースホルダー 2"/>
          <p:cNvSpPr>
            <a:spLocks noGrp="1"/>
          </p:cNvSpPr>
          <p:nvPr>
            <p:ph idx="1"/>
          </p:nvPr>
        </p:nvSpPr>
        <p:spPr>
          <a:xfrm>
            <a:off x="344488" y="620688"/>
            <a:ext cx="9146415" cy="5268127"/>
          </a:xfrm>
        </p:spPr>
        <p:txBody>
          <a:bodyPr/>
          <a:lstStyle/>
          <a:p>
            <a:r>
              <a:rPr lang="en-US" altLang="ja-JP" dirty="0" err="1" smtClean="0">
                <a:latin typeface="Meiryo UI" panose="020B0604030504040204" pitchFamily="50" charset="-128"/>
                <a:ea typeface="Meiryo UI" panose="020B0604030504040204" pitchFamily="50" charset="-128"/>
                <a:cs typeface="Meiryo UI" panose="020B0604030504040204" pitchFamily="50" charset="-128"/>
              </a:rPr>
              <a:t>VLED</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の活動への認知と</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関心</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15</a:t>
            </a:fld>
            <a:endParaRPr lang="en-US" altLang="ja-JP"/>
          </a:p>
        </p:txBody>
      </p:sp>
      <p:pic>
        <p:nvPicPr>
          <p:cNvPr id="5" name="図 4"/>
          <p:cNvPicPr>
            <a:picLocks noChangeAspect="1"/>
          </p:cNvPicPr>
          <p:nvPr/>
        </p:nvPicPr>
        <p:blipFill>
          <a:blip r:embed="rId2"/>
          <a:stretch>
            <a:fillRect/>
          </a:stretch>
        </p:blipFill>
        <p:spPr>
          <a:xfrm>
            <a:off x="509541" y="1148220"/>
            <a:ext cx="8979963" cy="5490809"/>
          </a:xfrm>
          <a:prstGeom prst="rect">
            <a:avLst/>
          </a:prstGeom>
        </p:spPr>
      </p:pic>
    </p:spTree>
    <p:extLst>
      <p:ext uri="{BB962C8B-B14F-4D97-AF65-F5344CB8AC3E}">
        <p14:creationId xmlns:p14="http://schemas.microsoft.com/office/powerpoint/2010/main" val="20211997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本法人の設立が承認されました。"/>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7665" y="2204864"/>
            <a:ext cx="3724412" cy="273630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9134339" cy="581715"/>
          </a:xfrm>
        </p:spPr>
        <p:txBody>
          <a:bodyPr/>
          <a:lstStyle/>
          <a:p>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１．開催概要</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2</a:t>
            </a:fld>
            <a:endParaRPr lang="en-US" altLang="ja-JP"/>
          </a:p>
        </p:txBody>
      </p:sp>
      <p:graphicFrame>
        <p:nvGraphicFramePr>
          <p:cNvPr id="5" name="表 4"/>
          <p:cNvGraphicFramePr>
            <a:graphicFrameLocks noGrp="1"/>
          </p:cNvGraphicFramePr>
          <p:nvPr>
            <p:extLst>
              <p:ext uri="{D42A27DB-BD31-4B8C-83A1-F6EECF244321}">
                <p14:modId xmlns:p14="http://schemas.microsoft.com/office/powerpoint/2010/main" val="1567891906"/>
              </p:ext>
            </p:extLst>
          </p:nvPr>
        </p:nvGraphicFramePr>
        <p:xfrm>
          <a:off x="0" y="620688"/>
          <a:ext cx="9906000" cy="5740032"/>
        </p:xfrm>
        <a:graphic>
          <a:graphicData uri="http://schemas.openxmlformats.org/drawingml/2006/table">
            <a:tbl>
              <a:tblPr firstRow="1" bandRow="1">
                <a:tableStyleId>{93296810-A885-4BE3-A3E7-6D5BEEA58F35}</a:tableStyleId>
              </a:tblPr>
              <a:tblGrid>
                <a:gridCol w="1115434"/>
                <a:gridCol w="1029632"/>
                <a:gridCol w="7760934"/>
              </a:tblGrid>
              <a:tr h="225025">
                <a:tc gridSpan="3">
                  <a:txBody>
                    <a:bodyPr/>
                    <a:lstStyle/>
                    <a:p>
                      <a:pPr algn="ctr"/>
                      <a:r>
                        <a:rPr kumimoji="1" lang="ja-JP" altLang="en-US" sz="1800"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自治体職員向けオープンデータ研修プログラム</a:t>
                      </a:r>
                      <a:endParaRPr kumimoji="1" lang="ja-JP" altLang="en-US" sz="18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txBody>
                  <a:tcPr anchor="ctr"/>
                </a:tc>
                <a:tc hMerge="1">
                  <a:txBody>
                    <a:bodyPr/>
                    <a:lstStyle/>
                    <a:p>
                      <a:endParaRPr kumimoji="1" lang="ja-JP" altLang="en-US" dirty="0"/>
                    </a:p>
                  </a:txBody>
                  <a:tcPr/>
                </a:tc>
                <a:tc hMerge="1">
                  <a:txBody>
                    <a:bodyPr/>
                    <a:lstStyle/>
                    <a:p>
                      <a:endParaRPr kumimoji="1" lang="ja-JP" altLang="en-US" dirty="0"/>
                    </a:p>
                  </a:txBody>
                  <a:tcPr/>
                </a:tc>
              </a:tr>
              <a:tr h="1074400">
                <a:tc gridSpan="2">
                  <a:txBody>
                    <a:bodyPr/>
                    <a:lstStyle/>
                    <a:p>
                      <a:pPr algn="ctr"/>
                      <a:r>
                        <a:rPr kumimoji="1" lang="ja-JP" altLang="en-US" sz="1800" dirty="0" smtClean="0">
                          <a:latin typeface="Meiryo UI" panose="020B0604030504040204" pitchFamily="50" charset="-128"/>
                          <a:ea typeface="Meiryo UI" panose="020B0604030504040204" pitchFamily="50" charset="-128"/>
                          <a:cs typeface="Meiryo UI" panose="020B0604030504040204" pitchFamily="50" charset="-128"/>
                        </a:rPr>
                        <a:t>開催趣旨</a:t>
                      </a:r>
                      <a:endParaRPr kumimoji="1" lang="ja-JP" altLang="en-US" sz="18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hMerge="1">
                  <a:txBody>
                    <a:bodyPr/>
                    <a:lstStyle/>
                    <a:p>
                      <a:endParaRPr kumimoji="1" lang="ja-JP" altLang="en-US" dirty="0"/>
                    </a:p>
                  </a:txBody>
                  <a:tcPr/>
                </a:tc>
                <a:tc>
                  <a:txBody>
                    <a:bodyPr/>
                    <a:lstStyle/>
                    <a:p>
                      <a:r>
                        <a:rPr kumimoji="1" lang="ja-JP" altLang="en-US" sz="1800" b="0" i="0" kern="12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自治体職員を対象に、オープンデータに関する基礎的な知識や考え方を身につけるとともに、データを活用することの重要性に気づくワークショップ形式の研修を実施し、行政におけるオープンデータやデータ活用に関する理解を深める。</a:t>
                      </a:r>
                      <a:endParaRPr kumimoji="1" lang="ja-JP" altLang="en-US" sz="18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r>
              <a:tr h="432048">
                <a:tc gridSpan="2">
                  <a:txBody>
                    <a:bodyPr/>
                    <a:lstStyle/>
                    <a:p>
                      <a:pPr algn="ctr"/>
                      <a:r>
                        <a:rPr kumimoji="1" lang="ja-JP" altLang="en-US" sz="1800" dirty="0" smtClean="0">
                          <a:latin typeface="Meiryo UI" panose="020B0604030504040204" pitchFamily="50" charset="-128"/>
                          <a:ea typeface="Meiryo UI" panose="020B0604030504040204" pitchFamily="50" charset="-128"/>
                          <a:cs typeface="Meiryo UI" panose="020B0604030504040204" pitchFamily="50" charset="-128"/>
                        </a:rPr>
                        <a:t>開催日時</a:t>
                      </a:r>
                      <a:endParaRPr kumimoji="1" lang="ja-JP" altLang="en-US" sz="18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hMerge="1">
                  <a:txBody>
                    <a:bodyPr/>
                    <a:lstStyle/>
                    <a:p>
                      <a:endParaRPr kumimoji="1" lang="ja-JP" altLang="en-US" dirty="0"/>
                    </a:p>
                  </a:txBody>
                  <a:tcPr/>
                </a:tc>
                <a:tc>
                  <a:txBody>
                    <a:bodyPr/>
                    <a:lstStyle/>
                    <a:p>
                      <a:r>
                        <a:rPr kumimoji="1" lang="en-US" altLang="ja-JP" sz="1800" dirty="0" smtClean="0">
                          <a:latin typeface="Meiryo UI" panose="020B0604030504040204" pitchFamily="50" charset="-128"/>
                          <a:ea typeface="Meiryo UI" panose="020B0604030504040204" pitchFamily="50" charset="-128"/>
                          <a:cs typeface="Meiryo UI" panose="020B0604030504040204" pitchFamily="50" charset="-128"/>
                        </a:rPr>
                        <a:t>2016</a:t>
                      </a:r>
                      <a:r>
                        <a:rPr kumimoji="1" lang="ja-JP" altLang="en-US" sz="1800" dirty="0" smtClean="0">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800" dirty="0" smtClean="0">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1800" dirty="0" smtClean="0">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1800" dirty="0" smtClean="0">
                          <a:latin typeface="Meiryo UI" panose="020B0604030504040204" pitchFamily="50" charset="-128"/>
                          <a:ea typeface="Meiryo UI" panose="020B0604030504040204" pitchFamily="50" charset="-128"/>
                          <a:cs typeface="Meiryo UI" panose="020B0604030504040204" pitchFamily="50" charset="-128"/>
                        </a:rPr>
                        <a:t>22</a:t>
                      </a:r>
                      <a:r>
                        <a:rPr kumimoji="1" lang="ja-JP" altLang="en-US" sz="1800" dirty="0" smtClean="0">
                          <a:latin typeface="Meiryo UI" panose="020B0604030504040204" pitchFamily="50" charset="-128"/>
                          <a:ea typeface="Meiryo UI" panose="020B0604030504040204" pitchFamily="50" charset="-128"/>
                          <a:cs typeface="Meiryo UI" panose="020B0604030504040204" pitchFamily="50" charset="-128"/>
                        </a:rPr>
                        <a:t>日（土） </a:t>
                      </a:r>
                      <a:r>
                        <a:rPr kumimoji="1" lang="en-US" altLang="ja-JP" sz="1800" dirty="0" smtClean="0">
                          <a:latin typeface="Meiryo UI" panose="020B0604030504040204" pitchFamily="50" charset="-128"/>
                          <a:ea typeface="Meiryo UI" panose="020B0604030504040204" pitchFamily="50" charset="-128"/>
                          <a:cs typeface="Meiryo UI" panose="020B0604030504040204" pitchFamily="50" charset="-128"/>
                        </a:rPr>
                        <a:t>10:00〜15:45</a:t>
                      </a:r>
                      <a:endParaRPr kumimoji="1" lang="ja-JP" altLang="en-US" sz="18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r>
              <a:tr h="432048">
                <a:tc gridSpan="2">
                  <a:txBody>
                    <a:bodyPr/>
                    <a:lstStyle/>
                    <a:p>
                      <a:pPr algn="ctr"/>
                      <a:r>
                        <a:rPr kumimoji="1" lang="ja-JP" altLang="en-US" sz="1800" dirty="0" smtClean="0">
                          <a:latin typeface="Meiryo UI" panose="020B0604030504040204" pitchFamily="50" charset="-128"/>
                          <a:ea typeface="Meiryo UI" panose="020B0604030504040204" pitchFamily="50" charset="-128"/>
                          <a:cs typeface="Meiryo UI" panose="020B0604030504040204" pitchFamily="50" charset="-128"/>
                        </a:rPr>
                        <a:t>会場</a:t>
                      </a:r>
                      <a:endParaRPr kumimoji="1" lang="ja-JP" altLang="en-US" sz="18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hMerge="1">
                  <a:txBody>
                    <a:bodyPr/>
                    <a:lstStyle/>
                    <a:p>
                      <a:endParaRPr kumimoji="1" lang="ja-JP" altLang="en-US" dirty="0"/>
                    </a:p>
                  </a:txBody>
                  <a:tcPr/>
                </a:tc>
                <a:tc>
                  <a:txBody>
                    <a:bodyPr/>
                    <a:lstStyle/>
                    <a:p>
                      <a:r>
                        <a:rPr kumimoji="1" lang="ja-JP" altLang="en-US" sz="1800" b="0" i="0" kern="12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ニチイ学館　神戸</a:t>
                      </a:r>
                      <a:r>
                        <a:rPr kumimoji="1" lang="ja-JP" altLang="en-US" sz="1800" b="0" i="0" kern="12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ポートアイランドセンター</a:t>
                      </a:r>
                      <a:endParaRPr kumimoji="1" lang="en-US" altLang="ja-JP" sz="180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tc>
              </a:tr>
              <a:tr h="225025">
                <a:tc rowSpan="2">
                  <a:txBody>
                    <a:bodyPr/>
                    <a:lstStyle/>
                    <a:p>
                      <a:pPr algn="ctr"/>
                      <a:r>
                        <a:rPr kumimoji="1" lang="ja-JP" altLang="en-US" sz="1800" dirty="0" smtClean="0">
                          <a:latin typeface="Meiryo UI" panose="020B0604030504040204" pitchFamily="50" charset="-128"/>
                          <a:ea typeface="Meiryo UI" panose="020B0604030504040204" pitchFamily="50" charset="-128"/>
                          <a:cs typeface="Meiryo UI" panose="020B0604030504040204" pitchFamily="50" charset="-128"/>
                        </a:rPr>
                        <a:t>主催等</a:t>
                      </a:r>
                      <a:endParaRPr kumimoji="1" lang="ja-JP" altLang="en-US" sz="18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800" dirty="0" smtClean="0">
                          <a:latin typeface="Meiryo UI" panose="020B0604030504040204" pitchFamily="50" charset="-128"/>
                          <a:ea typeface="Meiryo UI" panose="020B0604030504040204" pitchFamily="50" charset="-128"/>
                          <a:cs typeface="Meiryo UI" panose="020B0604030504040204" pitchFamily="50" charset="-128"/>
                        </a:rPr>
                        <a:t>主催</a:t>
                      </a:r>
                      <a:endParaRPr kumimoji="1" lang="ja-JP" altLang="en-US" sz="18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800" dirty="0" smtClean="0">
                          <a:latin typeface="Meiryo UI" panose="020B0604030504040204" pitchFamily="50" charset="-128"/>
                          <a:ea typeface="Meiryo UI" panose="020B0604030504040204" pitchFamily="50" charset="-128"/>
                          <a:cs typeface="Meiryo UI" panose="020B0604030504040204" pitchFamily="50" charset="-128"/>
                        </a:rPr>
                        <a:t>一般社団法人オープン</a:t>
                      </a:r>
                      <a:r>
                        <a:rPr kumimoji="1" lang="en-US" altLang="ja-JP" sz="1800" dirty="0" smtClean="0">
                          <a:latin typeface="Meiryo UI" panose="020B0604030504040204" pitchFamily="50" charset="-128"/>
                          <a:ea typeface="Meiryo UI" panose="020B0604030504040204" pitchFamily="50" charset="-128"/>
                          <a:cs typeface="Meiryo UI" panose="020B0604030504040204" pitchFamily="50" charset="-128"/>
                        </a:rPr>
                        <a:t>&amp;</a:t>
                      </a:r>
                      <a:r>
                        <a:rPr kumimoji="1" lang="ja-JP" altLang="en-US" sz="1800" dirty="0" smtClean="0">
                          <a:latin typeface="Meiryo UI" panose="020B0604030504040204" pitchFamily="50" charset="-128"/>
                          <a:ea typeface="Meiryo UI" panose="020B0604030504040204" pitchFamily="50" charset="-128"/>
                          <a:cs typeface="Meiryo UI" panose="020B0604030504040204" pitchFamily="50" charset="-128"/>
                        </a:rPr>
                        <a:t>ビッグデータ活用・地方創生推進機構（</a:t>
                      </a:r>
                      <a:r>
                        <a:rPr kumimoji="1" lang="en-US" altLang="ja-JP" sz="1800" dirty="0" err="1" smtClean="0">
                          <a:latin typeface="Meiryo UI" panose="020B0604030504040204" pitchFamily="50" charset="-128"/>
                          <a:ea typeface="Meiryo UI" panose="020B0604030504040204" pitchFamily="50" charset="-128"/>
                          <a:cs typeface="Meiryo UI" panose="020B0604030504040204" pitchFamily="50" charset="-128"/>
                        </a:rPr>
                        <a:t>VLED</a:t>
                      </a:r>
                      <a:r>
                        <a:rPr kumimoji="1" lang="ja-JP" altLang="en-US" sz="18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8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r>
              <a:tr h="426328">
                <a:tc vMerge="1">
                  <a:txBody>
                    <a:bodyPr/>
                    <a:lstStyle/>
                    <a:p>
                      <a:endParaRPr kumimoji="1" lang="ja-JP" altLang="en-US" dirty="0"/>
                    </a:p>
                  </a:txBody>
                  <a:tcPr/>
                </a:tc>
                <a:tc>
                  <a:txBody>
                    <a:bodyPr/>
                    <a:lstStyle/>
                    <a:p>
                      <a:pPr algn="ctr"/>
                      <a:r>
                        <a:rPr kumimoji="1" lang="ja-JP" altLang="en-US" sz="1800" dirty="0" smtClean="0">
                          <a:latin typeface="Meiryo UI" panose="020B0604030504040204" pitchFamily="50" charset="-128"/>
                          <a:ea typeface="Meiryo UI" panose="020B0604030504040204" pitchFamily="50" charset="-128"/>
                          <a:cs typeface="Meiryo UI" panose="020B0604030504040204" pitchFamily="50" charset="-128"/>
                        </a:rPr>
                        <a:t>協力</a:t>
                      </a:r>
                      <a:endParaRPr kumimoji="1" lang="ja-JP" altLang="en-US" sz="18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800" dirty="0" smtClean="0">
                          <a:latin typeface="Meiryo UI" panose="020B0604030504040204" pitchFamily="50" charset="-128"/>
                          <a:ea typeface="Meiryo UI" panose="020B0604030504040204" pitchFamily="50" charset="-128"/>
                          <a:cs typeface="Meiryo UI" panose="020B0604030504040204" pitchFamily="50" charset="-128"/>
                        </a:rPr>
                        <a:t>くまもと</a:t>
                      </a:r>
                      <a:r>
                        <a:rPr kumimoji="1" lang="en-US" altLang="ja-JP" sz="1800" dirty="0" smtClean="0">
                          <a:latin typeface="Meiryo UI" panose="020B0604030504040204" pitchFamily="50" charset="-128"/>
                          <a:ea typeface="Meiryo UI" panose="020B0604030504040204" pitchFamily="50" charset="-128"/>
                          <a:cs typeface="Meiryo UI" panose="020B0604030504040204" pitchFamily="50" charset="-128"/>
                        </a:rPr>
                        <a:t>SMILE</a:t>
                      </a:r>
                      <a:r>
                        <a:rPr kumimoji="1" lang="ja-JP" altLang="en-US" sz="1800" dirty="0" smtClean="0">
                          <a:latin typeface="Meiryo UI" panose="020B0604030504040204" pitchFamily="50" charset="-128"/>
                          <a:ea typeface="Meiryo UI" panose="020B0604030504040204" pitchFamily="50" charset="-128"/>
                          <a:cs typeface="Meiryo UI" panose="020B0604030504040204" pitchFamily="50" charset="-128"/>
                        </a:rPr>
                        <a:t>ネット</a:t>
                      </a:r>
                      <a:endParaRPr kumimoji="1" lang="ja-JP" altLang="en-US" sz="18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r>
              <a:tr h="432048">
                <a:tc gridSpan="2">
                  <a:txBody>
                    <a:bodyPr/>
                    <a:lstStyle/>
                    <a:p>
                      <a:pPr algn="ctr"/>
                      <a:r>
                        <a:rPr kumimoji="1" lang="ja-JP" altLang="en-US" sz="1800" dirty="0" smtClean="0">
                          <a:latin typeface="Meiryo UI" panose="020B0604030504040204" pitchFamily="50" charset="-128"/>
                          <a:ea typeface="Meiryo UI" panose="020B0604030504040204" pitchFamily="50" charset="-128"/>
                          <a:cs typeface="Meiryo UI" panose="020B0604030504040204" pitchFamily="50" charset="-128"/>
                        </a:rPr>
                        <a:t>対象者</a:t>
                      </a:r>
                      <a:endParaRPr kumimoji="1" lang="ja-JP" altLang="en-US" sz="18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hMerge="1">
                  <a:txBody>
                    <a:bodyPr/>
                    <a:lstStyle/>
                    <a:p>
                      <a:endParaRPr kumimoji="1" lang="ja-JP" altLang="en-US" dirty="0"/>
                    </a:p>
                  </a:txBody>
                  <a:tcPr/>
                </a:tc>
                <a:tc>
                  <a:txBody>
                    <a:bodyPr/>
                    <a:lstStyle/>
                    <a:p>
                      <a:r>
                        <a:rPr kumimoji="1" lang="zh-TW" altLang="en-US" sz="1800" b="0" i="0" kern="12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自治体職員、</a:t>
                      </a:r>
                      <a:r>
                        <a:rPr kumimoji="1" lang="en-US" altLang="zh-TW" sz="1800" b="0" i="0" kern="1200" dirty="0" err="1"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VLED</a:t>
                      </a:r>
                      <a:r>
                        <a:rPr kumimoji="1" lang="zh-TW" altLang="en-US" sz="1800" b="0" i="0" kern="12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社員企業関係者</a:t>
                      </a:r>
                      <a:endParaRPr kumimoji="1" lang="ja-JP" altLang="en-US" sz="18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r>
              <a:tr h="491440">
                <a:tc gridSpan="2">
                  <a:txBody>
                    <a:bodyPr/>
                    <a:lstStyle/>
                    <a:p>
                      <a:pPr algn="ctr"/>
                      <a:r>
                        <a:rPr kumimoji="1" lang="ja-JP" altLang="en-US" sz="1800" dirty="0" smtClean="0">
                          <a:latin typeface="Meiryo UI" panose="020B0604030504040204" pitchFamily="50" charset="-128"/>
                          <a:ea typeface="Meiryo UI" panose="020B0604030504040204" pitchFamily="50" charset="-128"/>
                          <a:cs typeface="Meiryo UI" panose="020B0604030504040204" pitchFamily="50" charset="-128"/>
                        </a:rPr>
                        <a:t>参加費</a:t>
                      </a:r>
                      <a:endParaRPr kumimoji="1" lang="ja-JP" altLang="en-US" sz="18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hMerge="1">
                  <a:txBody>
                    <a:bodyPr/>
                    <a:lstStyle/>
                    <a:p>
                      <a:endParaRPr kumimoji="1" lang="ja-JP" altLang="en-US" dirty="0"/>
                    </a:p>
                  </a:txBody>
                  <a:tcPr/>
                </a:tc>
                <a:tc>
                  <a:txBody>
                    <a:bodyPr/>
                    <a:lstStyle/>
                    <a:p>
                      <a:r>
                        <a:rPr kumimoji="1" lang="ja-JP" altLang="en-US" sz="1800" dirty="0" smtClean="0">
                          <a:latin typeface="Meiryo UI" panose="020B0604030504040204" pitchFamily="50" charset="-128"/>
                          <a:ea typeface="Meiryo UI" panose="020B0604030504040204" pitchFamily="50" charset="-128"/>
                          <a:cs typeface="Meiryo UI" panose="020B0604030504040204" pitchFamily="50" charset="-128"/>
                        </a:rPr>
                        <a:t>無料</a:t>
                      </a:r>
                      <a:endParaRPr kumimoji="1" lang="ja-JP" altLang="en-US" sz="18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r>
              <a:tr h="1080120">
                <a:tc gridSpan="2">
                  <a:txBody>
                    <a:bodyPr/>
                    <a:lstStyle/>
                    <a:p>
                      <a:pPr algn="ctr"/>
                      <a:r>
                        <a:rPr kumimoji="1" lang="ja-JP" altLang="en-US" sz="1800" dirty="0" smtClean="0">
                          <a:latin typeface="Meiryo UI" panose="020B0604030504040204" pitchFamily="50" charset="-128"/>
                          <a:ea typeface="Meiryo UI" panose="020B0604030504040204" pitchFamily="50" charset="-128"/>
                          <a:cs typeface="Meiryo UI" panose="020B0604030504040204" pitchFamily="50" charset="-128"/>
                        </a:rPr>
                        <a:t>参加者数</a:t>
                      </a:r>
                      <a:endParaRPr kumimoji="1" lang="ja-JP" altLang="en-US" sz="18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hMerge="1">
                  <a:txBody>
                    <a:bodyPr/>
                    <a:lstStyle/>
                    <a:p>
                      <a:endParaRPr kumimoji="1" lang="ja-JP" altLang="en-US" dirty="0"/>
                    </a:p>
                  </a:txBody>
                  <a:tcPr/>
                </a:tc>
                <a:tc>
                  <a:txBody>
                    <a:bodyPr/>
                    <a:lstStyle/>
                    <a:p>
                      <a:r>
                        <a:rPr kumimoji="1" lang="ja-JP" altLang="en-US" sz="1800" dirty="0" smtClean="0">
                          <a:latin typeface="Meiryo UI" panose="020B0604030504040204" pitchFamily="50" charset="-128"/>
                          <a:ea typeface="Meiryo UI" panose="020B0604030504040204" pitchFamily="50" charset="-128"/>
                          <a:cs typeface="Meiryo UI" panose="020B0604030504040204" pitchFamily="50" charset="-128"/>
                        </a:rPr>
                        <a:t>合計</a:t>
                      </a:r>
                      <a:r>
                        <a:rPr kumimoji="1" lang="en-US" altLang="ja-JP" sz="1800" dirty="0" smtClean="0">
                          <a:latin typeface="Meiryo UI" panose="020B0604030504040204" pitchFamily="50" charset="-128"/>
                          <a:ea typeface="Meiryo UI" panose="020B0604030504040204" pitchFamily="50" charset="-128"/>
                          <a:cs typeface="Meiryo UI" panose="020B0604030504040204" pitchFamily="50" charset="-128"/>
                        </a:rPr>
                        <a:t>55</a:t>
                      </a:r>
                      <a:r>
                        <a:rPr kumimoji="1" lang="ja-JP" altLang="en-US" sz="1800" dirty="0" smtClean="0">
                          <a:latin typeface="Meiryo UI" panose="020B0604030504040204" pitchFamily="50" charset="-128"/>
                          <a:ea typeface="Meiryo UI" panose="020B0604030504040204" pitchFamily="50" charset="-128"/>
                          <a:cs typeface="Meiryo UI" panose="020B0604030504040204" pitchFamily="50" charset="-128"/>
                        </a:rPr>
                        <a:t>名</a:t>
                      </a:r>
                      <a:endParaRPr kumimoji="1" lang="en-US" altLang="ja-JP" sz="18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800" dirty="0" smtClean="0">
                          <a:latin typeface="Meiryo UI" panose="020B0604030504040204" pitchFamily="50" charset="-128"/>
                          <a:ea typeface="Meiryo UI" panose="020B0604030504040204" pitchFamily="50" charset="-128"/>
                          <a:cs typeface="Meiryo UI" panose="020B0604030504040204" pitchFamily="50" charset="-128"/>
                        </a:rPr>
                        <a:t>　自治体</a:t>
                      </a:r>
                      <a:r>
                        <a:rPr kumimoji="1" lang="en-US" altLang="ja-JP" sz="1800" dirty="0" smtClean="0">
                          <a:latin typeface="Meiryo UI" panose="020B0604030504040204" pitchFamily="50" charset="-128"/>
                          <a:ea typeface="Meiryo UI" panose="020B0604030504040204" pitchFamily="50" charset="-128"/>
                          <a:cs typeface="Meiryo UI" panose="020B0604030504040204" pitchFamily="50" charset="-128"/>
                        </a:rPr>
                        <a:t>49</a:t>
                      </a:r>
                      <a:r>
                        <a:rPr kumimoji="1" lang="ja-JP" altLang="en-US" sz="1800" dirty="0" smtClean="0">
                          <a:latin typeface="Meiryo UI" panose="020B0604030504040204" pitchFamily="50" charset="-128"/>
                          <a:ea typeface="Meiryo UI" panose="020B0604030504040204" pitchFamily="50" charset="-128"/>
                          <a:cs typeface="Meiryo UI" panose="020B0604030504040204" pitchFamily="50" charset="-128"/>
                        </a:rPr>
                        <a:t>名（うち</a:t>
                      </a:r>
                      <a:r>
                        <a:rPr kumimoji="1" lang="en-US" altLang="ja-JP" sz="1800" dirty="0" err="1" smtClean="0">
                          <a:latin typeface="Meiryo UI" panose="020B0604030504040204" pitchFamily="50" charset="-128"/>
                          <a:ea typeface="Meiryo UI" panose="020B0604030504040204" pitchFamily="50" charset="-128"/>
                          <a:cs typeface="Meiryo UI" panose="020B0604030504040204" pitchFamily="50" charset="-128"/>
                        </a:rPr>
                        <a:t>VLED</a:t>
                      </a:r>
                      <a:r>
                        <a:rPr kumimoji="1" lang="ja-JP" altLang="en-US" sz="1800" dirty="0" smtClean="0">
                          <a:latin typeface="Meiryo UI" panose="020B0604030504040204" pitchFamily="50" charset="-128"/>
                          <a:ea typeface="Meiryo UI" panose="020B0604030504040204" pitchFamily="50" charset="-128"/>
                          <a:cs typeface="Meiryo UI" panose="020B0604030504040204" pitchFamily="50" charset="-128"/>
                        </a:rPr>
                        <a:t>自治体会員職員</a:t>
                      </a:r>
                      <a:r>
                        <a:rPr kumimoji="1" lang="en-US" altLang="ja-JP" sz="1800" dirty="0" smtClean="0">
                          <a:latin typeface="Meiryo UI" panose="020B0604030504040204" pitchFamily="50" charset="-128"/>
                          <a:ea typeface="Meiryo UI" panose="020B0604030504040204" pitchFamily="50" charset="-128"/>
                          <a:cs typeface="Meiryo UI" panose="020B0604030504040204" pitchFamily="50" charset="-128"/>
                        </a:rPr>
                        <a:t>30</a:t>
                      </a:r>
                      <a:r>
                        <a:rPr kumimoji="1" lang="ja-JP" altLang="en-US" sz="1800" dirty="0" smtClean="0">
                          <a:latin typeface="Meiryo UI" panose="020B0604030504040204" pitchFamily="50" charset="-128"/>
                          <a:ea typeface="Meiryo UI" panose="020B0604030504040204" pitchFamily="50" charset="-128"/>
                          <a:cs typeface="Meiryo UI" panose="020B0604030504040204" pitchFamily="50" charset="-128"/>
                        </a:rPr>
                        <a:t>名、非会員自治体</a:t>
                      </a:r>
                      <a:r>
                        <a:rPr kumimoji="1" lang="en-US" altLang="ja-JP" sz="1800" dirty="0" smtClean="0">
                          <a:latin typeface="Meiryo UI" panose="020B0604030504040204" pitchFamily="50" charset="-128"/>
                          <a:ea typeface="Meiryo UI" panose="020B0604030504040204" pitchFamily="50" charset="-128"/>
                          <a:cs typeface="Meiryo UI" panose="020B0604030504040204" pitchFamily="50" charset="-128"/>
                        </a:rPr>
                        <a:t>19</a:t>
                      </a:r>
                      <a:r>
                        <a:rPr kumimoji="1" lang="ja-JP" altLang="en-US" sz="1800" dirty="0" smtClean="0">
                          <a:latin typeface="Meiryo UI" panose="020B0604030504040204" pitchFamily="50" charset="-128"/>
                          <a:ea typeface="Meiryo UI" panose="020B0604030504040204" pitchFamily="50" charset="-128"/>
                          <a:cs typeface="Meiryo UI" panose="020B0604030504040204" pitchFamily="50" charset="-128"/>
                        </a:rPr>
                        <a:t>名）</a:t>
                      </a:r>
                      <a:endParaRPr kumimoji="1" lang="en-US" altLang="ja-JP" sz="18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800" dirty="0" smtClean="0">
                          <a:latin typeface="Meiryo UI" panose="020B0604030504040204" pitchFamily="50" charset="-128"/>
                          <a:ea typeface="Meiryo UI" panose="020B0604030504040204" pitchFamily="50" charset="-128"/>
                          <a:cs typeface="Meiryo UI" panose="020B0604030504040204" pitchFamily="50" charset="-128"/>
                        </a:rPr>
                        <a:t>　政府関係者及び</a:t>
                      </a:r>
                      <a:r>
                        <a:rPr kumimoji="1" lang="en-US" altLang="ja-JP" sz="1800" dirty="0" err="1" smtClean="0">
                          <a:latin typeface="Meiryo UI" panose="020B0604030504040204" pitchFamily="50" charset="-128"/>
                          <a:ea typeface="Meiryo UI" panose="020B0604030504040204" pitchFamily="50" charset="-128"/>
                          <a:cs typeface="Meiryo UI" panose="020B0604030504040204" pitchFamily="50" charset="-128"/>
                        </a:rPr>
                        <a:t>VLED</a:t>
                      </a:r>
                      <a:r>
                        <a:rPr kumimoji="1" lang="ja-JP" altLang="en-US" sz="1800" dirty="0" smtClean="0">
                          <a:latin typeface="Meiryo UI" panose="020B0604030504040204" pitchFamily="50" charset="-128"/>
                          <a:ea typeface="Meiryo UI" panose="020B0604030504040204" pitchFamily="50" charset="-128"/>
                          <a:cs typeface="Meiryo UI" panose="020B0604030504040204" pitchFamily="50" charset="-128"/>
                        </a:rPr>
                        <a:t>社員等</a:t>
                      </a:r>
                      <a:r>
                        <a:rPr kumimoji="1" lang="en-US" altLang="ja-JP" sz="1800" dirty="0" smtClean="0">
                          <a:latin typeface="Meiryo UI" panose="020B0604030504040204" pitchFamily="50" charset="-128"/>
                          <a:ea typeface="Meiryo UI" panose="020B0604030504040204" pitchFamily="50" charset="-128"/>
                          <a:cs typeface="Meiryo UI" panose="020B0604030504040204" pitchFamily="50" charset="-128"/>
                        </a:rPr>
                        <a:t>6</a:t>
                      </a:r>
                      <a:r>
                        <a:rPr kumimoji="1" lang="ja-JP" altLang="en-US" sz="1800" dirty="0" smtClean="0">
                          <a:latin typeface="Meiryo UI" panose="020B0604030504040204" pitchFamily="50" charset="-128"/>
                          <a:ea typeface="Meiryo UI" panose="020B0604030504040204" pitchFamily="50" charset="-128"/>
                          <a:cs typeface="Meiryo UI" panose="020B0604030504040204" pitchFamily="50" charset="-128"/>
                        </a:rPr>
                        <a:t>名</a:t>
                      </a:r>
                    </a:p>
                  </a:txBody>
                  <a:tcPr anchor="ctr"/>
                </a:tc>
              </a:tr>
              <a:tr h="225025">
                <a:tc gridSpan="2">
                  <a:txBody>
                    <a:bodyPr/>
                    <a:lstStyle/>
                    <a:p>
                      <a:pPr algn="ctr"/>
                      <a:r>
                        <a:rPr kumimoji="1" lang="ja-JP" altLang="en-US" sz="1800" dirty="0" smtClean="0">
                          <a:latin typeface="Meiryo UI" panose="020B0604030504040204" pitchFamily="50" charset="-128"/>
                          <a:ea typeface="Meiryo UI" panose="020B0604030504040204" pitchFamily="50" charset="-128"/>
                          <a:cs typeface="Meiryo UI" panose="020B0604030504040204" pitchFamily="50" charset="-128"/>
                        </a:rPr>
                        <a:t>備考</a:t>
                      </a:r>
                      <a:endParaRPr kumimoji="1" lang="ja-JP" altLang="en-US" sz="18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hMerge="1">
                  <a:txBody>
                    <a:bodyPr/>
                    <a:lstStyle/>
                    <a:p>
                      <a:endParaRPr kumimoji="1" lang="ja-JP" altLang="en-US" dirty="0"/>
                    </a:p>
                  </a:txBody>
                  <a:tcPr/>
                </a:tc>
                <a:tc>
                  <a:txBody>
                    <a:bodyPr/>
                    <a:lstStyle/>
                    <a:p>
                      <a:r>
                        <a:rPr kumimoji="1" lang="ja-JP" altLang="en-US" sz="1800" dirty="0" smtClean="0">
                          <a:latin typeface="Meiryo UI" panose="020B0604030504040204" pitchFamily="50" charset="-128"/>
                          <a:ea typeface="Meiryo UI" panose="020B0604030504040204" pitchFamily="50" charset="-128"/>
                          <a:cs typeface="Meiryo UI" panose="020B0604030504040204" pitchFamily="50" charset="-128"/>
                        </a:rPr>
                        <a:t>オープンデータシンポジウム</a:t>
                      </a:r>
                      <a:r>
                        <a:rPr kumimoji="1" lang="en-US" altLang="ja-JP" sz="1800" dirty="0" smtClean="0">
                          <a:latin typeface="Meiryo UI" panose="020B0604030504040204" pitchFamily="50" charset="-128"/>
                          <a:ea typeface="Meiryo UI" panose="020B0604030504040204" pitchFamily="50" charset="-128"/>
                          <a:cs typeface="Meiryo UI" panose="020B0604030504040204" pitchFamily="50" charset="-128"/>
                        </a:rPr>
                        <a:t>2016</a:t>
                      </a:r>
                      <a:r>
                        <a:rPr kumimoji="1" lang="ja-JP" altLang="en-US" sz="1800" dirty="0" smtClean="0">
                          <a:latin typeface="Meiryo UI" panose="020B0604030504040204" pitchFamily="50" charset="-128"/>
                          <a:ea typeface="Meiryo UI" panose="020B0604030504040204" pitchFamily="50" charset="-128"/>
                          <a:cs typeface="Meiryo UI" panose="020B0604030504040204" pitchFamily="50" charset="-128"/>
                        </a:rPr>
                        <a:t>にあわせて</a:t>
                      </a:r>
                      <a:r>
                        <a:rPr kumimoji="1" lang="ja-JP" altLang="en-US" sz="1800" dirty="0" smtClean="0">
                          <a:latin typeface="Meiryo UI" panose="020B0604030504040204" pitchFamily="50" charset="-128"/>
                          <a:ea typeface="Meiryo UI" panose="020B0604030504040204" pitchFamily="50" charset="-128"/>
                          <a:cs typeface="Meiryo UI" panose="020B0604030504040204" pitchFamily="50" charset="-128"/>
                        </a:rPr>
                        <a:t>開催。</a:t>
                      </a:r>
                      <a:endParaRPr kumimoji="1" lang="en-US" altLang="ja-JP" sz="18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800" b="0" i="0" kern="12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全国</a:t>
                      </a:r>
                      <a:r>
                        <a:rPr kumimoji="1" lang="en-US" altLang="ja-JP" sz="1800" b="0" i="0" kern="1200" dirty="0" err="1"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SIM2030</a:t>
                      </a:r>
                      <a:r>
                        <a:rPr kumimoji="1" lang="ja-JP" altLang="en-US" sz="1800" b="0" i="0" kern="12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サミット を</a:t>
                      </a:r>
                      <a:r>
                        <a:rPr kumimoji="1" lang="ja-JP" altLang="en-US" sz="1800" b="0" i="0" kern="12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併催。</a:t>
                      </a:r>
                      <a:endParaRPr kumimoji="1" lang="en-US" altLang="ja-JP" sz="180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tc>
              </a:tr>
            </a:tbl>
          </a:graphicData>
        </a:graphic>
      </p:graphicFrame>
    </p:spTree>
    <p:extLst>
      <p:ext uri="{BB962C8B-B14F-4D97-AF65-F5344CB8AC3E}">
        <p14:creationId xmlns:p14="http://schemas.microsoft.com/office/powerpoint/2010/main" val="10136946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1"/>
            <a:ext cx="9134339" cy="476672"/>
          </a:xfrm>
        </p:spPr>
        <p:txBody>
          <a:bodyPr/>
          <a:lstStyle/>
          <a:p>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２．プログラム内容</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3</a:t>
            </a:fld>
            <a:endParaRPr lang="en-US" altLang="ja-JP"/>
          </a:p>
        </p:txBody>
      </p:sp>
      <p:graphicFrame>
        <p:nvGraphicFramePr>
          <p:cNvPr id="5" name="表 4"/>
          <p:cNvGraphicFramePr>
            <a:graphicFrameLocks noGrp="1"/>
          </p:cNvGraphicFramePr>
          <p:nvPr>
            <p:extLst>
              <p:ext uri="{D42A27DB-BD31-4B8C-83A1-F6EECF244321}">
                <p14:modId xmlns:p14="http://schemas.microsoft.com/office/powerpoint/2010/main" val="3546560959"/>
              </p:ext>
            </p:extLst>
          </p:nvPr>
        </p:nvGraphicFramePr>
        <p:xfrm>
          <a:off x="0" y="476672"/>
          <a:ext cx="9921552" cy="4480560"/>
        </p:xfrm>
        <a:graphic>
          <a:graphicData uri="http://schemas.openxmlformats.org/drawingml/2006/table">
            <a:tbl>
              <a:tblPr firstRow="1" bandRow="1">
                <a:tableStyleId>{93296810-A885-4BE3-A3E7-6D5BEEA58F35}</a:tableStyleId>
              </a:tblPr>
              <a:tblGrid>
                <a:gridCol w="1712640"/>
                <a:gridCol w="6264696"/>
                <a:gridCol w="1944216"/>
              </a:tblGrid>
              <a:tr h="130300">
                <a:tc>
                  <a:txBody>
                    <a:bodyPr/>
                    <a:lstStyle/>
                    <a:p>
                      <a:pPr algn="ctr"/>
                      <a:r>
                        <a:rPr kumimoji="1" lang="ja-JP" altLang="en-US" sz="1800"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時刻</a:t>
                      </a:r>
                      <a:endParaRPr kumimoji="1" lang="ja-JP" altLang="en-US" sz="18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800"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内容</a:t>
                      </a:r>
                      <a:endParaRPr kumimoji="1" lang="ja-JP" altLang="en-US" sz="18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800"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登壇者</a:t>
                      </a:r>
                      <a:endParaRPr kumimoji="1" lang="ja-JP" altLang="en-US" sz="18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txBody>
                  <a:tcPr anchor="ctr"/>
                </a:tc>
              </a:tr>
              <a:tr h="208480">
                <a:tc>
                  <a:txBody>
                    <a:bodyPr/>
                    <a:lstStyle/>
                    <a:p>
                      <a:pPr algn="ctr"/>
                      <a:r>
                        <a:rPr kumimoji="1" lang="en-US" altLang="ja-JP" sz="18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10:00-10:10</a:t>
                      </a:r>
                      <a:endParaRPr kumimoji="1" lang="ja-JP" altLang="en-US" sz="1800" dirty="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8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開会挨拶及び</a:t>
                      </a:r>
                      <a:r>
                        <a:rPr kumimoji="1" lang="en-US" altLang="ja-JP" sz="1800" dirty="0" err="1"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VLED</a:t>
                      </a:r>
                      <a:r>
                        <a:rPr kumimoji="1" lang="ja-JP" altLang="en-US" sz="18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の活動紹介</a:t>
                      </a:r>
                      <a:endParaRPr kumimoji="1" lang="ja-JP" altLang="en-US" sz="1800" dirty="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en-US" altLang="ja-JP" sz="18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VLED</a:t>
                      </a:r>
                      <a:r>
                        <a:rPr kumimoji="1" lang="ja-JP" altLang="en-US" sz="18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事務局</a:t>
                      </a:r>
                      <a:endParaRPr kumimoji="1" lang="ja-JP" altLang="en-US" sz="1800" dirty="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r h="208480">
                <a:tc>
                  <a:txBody>
                    <a:bodyPr/>
                    <a:lstStyle/>
                    <a:p>
                      <a:pPr algn="ctr"/>
                      <a:r>
                        <a:rPr kumimoji="1" lang="en-US" altLang="ja-JP" sz="18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10:10-12:50</a:t>
                      </a:r>
                      <a:endParaRPr kumimoji="1" lang="ja-JP" altLang="en-US" sz="1800" dirty="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8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データの重要性に</a:t>
                      </a:r>
                      <a:r>
                        <a:rPr kumimoji="1" lang="ja-JP" altLang="en-US" sz="18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気づく　</a:t>
                      </a:r>
                      <a:r>
                        <a:rPr kumimoji="1" lang="en-US" altLang="ja-JP" sz="18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SIM</a:t>
                      </a:r>
                      <a:r>
                        <a:rPr kumimoji="1" lang="ja-JP" altLang="en-US" sz="18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熊本</a:t>
                      </a:r>
                      <a:r>
                        <a:rPr kumimoji="1" lang="en-US" altLang="ja-JP" sz="1800" dirty="0" err="1"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2030in</a:t>
                      </a:r>
                      <a:r>
                        <a:rPr kumimoji="1" lang="ja-JP" altLang="en-US" sz="18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神戸（前半）</a:t>
                      </a:r>
                      <a:endParaRPr kumimoji="1" lang="ja-JP" altLang="en-US" sz="1800" dirty="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en-US" altLang="ja-JP" sz="18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SIM</a:t>
                      </a:r>
                      <a:r>
                        <a:rPr kumimoji="1" lang="ja-JP" altLang="en-US" sz="18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運営メンバー</a:t>
                      </a:r>
                      <a:endParaRPr kumimoji="1" lang="ja-JP" altLang="en-US" sz="1800" dirty="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r h="208480">
                <a:tc>
                  <a:txBody>
                    <a:bodyPr/>
                    <a:lstStyle/>
                    <a:p>
                      <a:pPr algn="ctr"/>
                      <a:r>
                        <a:rPr kumimoji="1" lang="en-US" altLang="ja-JP" sz="18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12:50-13:20</a:t>
                      </a:r>
                      <a:endParaRPr kumimoji="1" lang="ja-JP" altLang="en-US" sz="1800" dirty="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8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休憩・軽食</a:t>
                      </a:r>
                      <a:endParaRPr kumimoji="1" lang="ja-JP" altLang="en-US" sz="1800" dirty="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endParaRPr kumimoji="1" lang="ja-JP" altLang="en-US" sz="1800" dirty="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r h="208480">
                <a:tc>
                  <a:txBody>
                    <a:bodyPr/>
                    <a:lstStyle/>
                    <a:p>
                      <a:pPr algn="ctr"/>
                      <a:r>
                        <a:rPr kumimoji="1" lang="en-US" altLang="ja-JP" sz="18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13:20-14:10</a:t>
                      </a:r>
                      <a:endParaRPr kumimoji="1" lang="ja-JP" altLang="en-US" sz="1800" dirty="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8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データの重要性に</a:t>
                      </a:r>
                      <a:r>
                        <a:rPr kumimoji="1" lang="ja-JP" altLang="en-US" sz="18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気づく　</a:t>
                      </a:r>
                      <a:r>
                        <a:rPr kumimoji="1" lang="en-US" altLang="ja-JP" sz="18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SIM</a:t>
                      </a:r>
                      <a:r>
                        <a:rPr kumimoji="1" lang="ja-JP" altLang="en-US" sz="18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熊本</a:t>
                      </a:r>
                      <a:r>
                        <a:rPr kumimoji="1" lang="en-US" altLang="ja-JP" sz="1800" dirty="0" err="1"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2030in</a:t>
                      </a:r>
                      <a:r>
                        <a:rPr kumimoji="1" lang="ja-JP" altLang="en-US" sz="18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神戸（後半）</a:t>
                      </a:r>
                      <a:endParaRPr kumimoji="1" lang="ja-JP" altLang="en-US" sz="1800" dirty="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en-US" altLang="ja-JP" sz="18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SIM</a:t>
                      </a:r>
                      <a:r>
                        <a:rPr kumimoji="1" lang="ja-JP" altLang="en-US" sz="18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運営メンバー</a:t>
                      </a:r>
                      <a:endParaRPr kumimoji="1" lang="ja-JP" altLang="en-US" sz="1800" dirty="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r h="208480">
                <a:tc>
                  <a:txBody>
                    <a:bodyPr/>
                    <a:lstStyle/>
                    <a:p>
                      <a:pPr algn="ctr"/>
                      <a:r>
                        <a:rPr kumimoji="1" lang="en-US" altLang="ja-JP" sz="18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14:10-14:25</a:t>
                      </a:r>
                      <a:endParaRPr kumimoji="1" lang="ja-JP" altLang="en-US" sz="1800" dirty="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8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休憩</a:t>
                      </a:r>
                      <a:endParaRPr kumimoji="1" lang="ja-JP" altLang="en-US" sz="1800" dirty="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endParaRPr kumimoji="1" lang="ja-JP" altLang="en-US" sz="1800" dirty="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r h="130300">
                <a:tc>
                  <a:txBody>
                    <a:bodyPr/>
                    <a:lstStyle/>
                    <a:p>
                      <a:pPr algn="ctr"/>
                      <a:r>
                        <a:rPr kumimoji="1" lang="en-US" altLang="ja-JP" sz="18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14:25-14:45</a:t>
                      </a:r>
                      <a:endParaRPr kumimoji="1" lang="ja-JP" altLang="en-US" sz="1800" dirty="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8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オープンデータ</a:t>
                      </a:r>
                      <a:r>
                        <a:rPr kumimoji="1" lang="ja-JP" altLang="en-US" sz="18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概論　自治体</a:t>
                      </a:r>
                      <a:r>
                        <a:rPr kumimoji="1" lang="ja-JP" altLang="en-US" sz="18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におけるデータの役割</a:t>
                      </a:r>
                      <a:endParaRPr kumimoji="1" lang="ja-JP" altLang="en-US" sz="1800" dirty="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en-US" altLang="ja-JP" sz="1800" dirty="0" err="1"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VLED</a:t>
                      </a:r>
                      <a:r>
                        <a:rPr kumimoji="1" lang="ja-JP" altLang="en-US" sz="18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事務局</a:t>
                      </a:r>
                      <a:endParaRPr kumimoji="1" lang="ja-JP" altLang="en-US" sz="1800" dirty="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r h="130300">
                <a:tc>
                  <a:txBody>
                    <a:bodyPr/>
                    <a:lstStyle/>
                    <a:p>
                      <a:pPr algn="ctr"/>
                      <a:r>
                        <a:rPr kumimoji="1" lang="en-US" altLang="ja-JP" sz="18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14:45-15:00</a:t>
                      </a:r>
                      <a:endParaRPr kumimoji="1" lang="ja-JP" altLang="en-US" sz="1800" dirty="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8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オープンデータ関連活動事例</a:t>
                      </a:r>
                      <a:r>
                        <a:rPr kumimoji="1" lang="ja-JP" altLang="en-US" sz="18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紹介</a:t>
                      </a:r>
                      <a:endParaRPr kumimoji="1" lang="ja-JP" altLang="en-US" sz="18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8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富士通</a:t>
                      </a:r>
                      <a:endParaRPr kumimoji="1" lang="en-US" altLang="ja-JP" sz="18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8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三菱</a:t>
                      </a:r>
                      <a:r>
                        <a:rPr kumimoji="1" lang="ja-JP" altLang="en-US" sz="18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総合研究所 </a:t>
                      </a:r>
                      <a:endParaRPr kumimoji="1" lang="ja-JP" altLang="en-US" sz="1800" dirty="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r h="286660">
                <a:tc>
                  <a:txBody>
                    <a:bodyPr/>
                    <a:lstStyle/>
                    <a:p>
                      <a:pPr algn="ctr"/>
                      <a:r>
                        <a:rPr kumimoji="1" lang="en-US" altLang="ja-JP" sz="18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15:00-15:30</a:t>
                      </a:r>
                      <a:endParaRPr kumimoji="1" lang="ja-JP" altLang="en-US" sz="1800" dirty="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8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自治体が抱える課題と、その解決に必要なデータに</a:t>
                      </a:r>
                      <a:r>
                        <a:rPr kumimoji="1" lang="ja-JP" altLang="en-US" sz="18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ついて</a:t>
                      </a:r>
                      <a:endParaRPr kumimoji="1" lang="en-US" altLang="ja-JP" sz="18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8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8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グループディスカッション）</a:t>
                      </a:r>
                      <a:endParaRPr kumimoji="1" lang="ja-JP" altLang="en-US" sz="1800" dirty="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en-US" altLang="ja-JP" sz="18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VLED</a:t>
                      </a:r>
                      <a:r>
                        <a:rPr kumimoji="1" lang="ja-JP" altLang="en-US" sz="18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事務局</a:t>
                      </a:r>
                      <a:endParaRPr kumimoji="1" lang="en-US" altLang="ja-JP" sz="18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r h="208480">
                <a:tc>
                  <a:txBody>
                    <a:bodyPr/>
                    <a:lstStyle/>
                    <a:p>
                      <a:pPr algn="ctr"/>
                      <a:r>
                        <a:rPr kumimoji="1" lang="en-US" altLang="ja-JP" sz="18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15:30-15:45</a:t>
                      </a:r>
                      <a:endParaRPr kumimoji="1" lang="ja-JP" altLang="en-US" sz="1800" dirty="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8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自治体が抱える課題と、その解決に必要なデータに</a:t>
                      </a:r>
                      <a:r>
                        <a:rPr kumimoji="1" lang="ja-JP" altLang="en-US" sz="18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ついて</a:t>
                      </a:r>
                      <a:endParaRPr kumimoji="1" lang="en-US" altLang="ja-JP" sz="18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8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8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各自レポート作成）</a:t>
                      </a:r>
                      <a:endParaRPr kumimoji="1" lang="ja-JP" altLang="en-US" sz="1800" dirty="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en-US" altLang="ja-JP" sz="18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VLED</a:t>
                      </a:r>
                      <a:r>
                        <a:rPr kumimoji="1" lang="ja-JP" altLang="en-US" sz="18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事務局</a:t>
                      </a:r>
                      <a:endParaRPr kumimoji="1" lang="en-US" altLang="ja-JP" sz="18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bl>
          </a:graphicData>
        </a:graphic>
      </p:graphicFrame>
      <p:graphicFrame>
        <p:nvGraphicFramePr>
          <p:cNvPr id="6" name="表 5"/>
          <p:cNvGraphicFramePr>
            <a:graphicFrameLocks noGrp="1"/>
          </p:cNvGraphicFramePr>
          <p:nvPr>
            <p:extLst>
              <p:ext uri="{D42A27DB-BD31-4B8C-83A1-F6EECF244321}">
                <p14:modId xmlns:p14="http://schemas.microsoft.com/office/powerpoint/2010/main" val="3659169021"/>
              </p:ext>
            </p:extLst>
          </p:nvPr>
        </p:nvGraphicFramePr>
        <p:xfrm>
          <a:off x="0" y="5517232"/>
          <a:ext cx="9921552" cy="1005840"/>
        </p:xfrm>
        <a:graphic>
          <a:graphicData uri="http://schemas.openxmlformats.org/drawingml/2006/table">
            <a:tbl>
              <a:tblPr firstRow="1" bandRow="1">
                <a:tableStyleId>{93296810-A885-4BE3-A3E7-6D5BEEA58F35}</a:tableStyleId>
              </a:tblPr>
              <a:tblGrid>
                <a:gridCol w="1712640"/>
                <a:gridCol w="6264696"/>
                <a:gridCol w="1944216"/>
              </a:tblGrid>
              <a:tr h="130300">
                <a:tc>
                  <a:txBody>
                    <a:bodyPr/>
                    <a:lstStyle/>
                    <a:p>
                      <a:pPr algn="ctr"/>
                      <a:r>
                        <a:rPr kumimoji="1" lang="ja-JP" altLang="en-US" sz="1800"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時刻</a:t>
                      </a:r>
                      <a:endParaRPr kumimoji="1" lang="ja-JP" altLang="en-US" sz="18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800"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内容</a:t>
                      </a:r>
                      <a:endParaRPr kumimoji="1" lang="ja-JP" altLang="en-US" sz="18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800"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登壇者</a:t>
                      </a:r>
                      <a:endParaRPr kumimoji="1" lang="ja-JP" altLang="en-US" sz="18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txBody>
                  <a:tcPr anchor="ctr"/>
                </a:tc>
              </a:tr>
              <a:tr h="130300">
                <a:tc>
                  <a:txBody>
                    <a:bodyPr/>
                    <a:lstStyle/>
                    <a:p>
                      <a:pPr algn="ctr"/>
                      <a:r>
                        <a:rPr kumimoji="1" lang="en-US" altLang="ja-JP" sz="18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16:00-18:00</a:t>
                      </a:r>
                      <a:endParaRPr kumimoji="1" lang="ja-JP" altLang="en-US" sz="1800" dirty="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en-US" altLang="ja-JP" sz="18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8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やってみた人・作ってみた人</a:t>
                      </a:r>
                      <a:r>
                        <a:rPr kumimoji="1" lang="en-US" altLang="ja-JP" sz="18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8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8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パネルディスカッション）</a:t>
                      </a:r>
                    </a:p>
                    <a:p>
                      <a:r>
                        <a:rPr kumimoji="1" lang="en-US" altLang="ja-JP" sz="18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800" dirty="0" err="1"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SIM2030</a:t>
                      </a:r>
                      <a:r>
                        <a:rPr kumimoji="1" lang="ja-JP" altLang="en-US" sz="18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の可能性</a:t>
                      </a:r>
                      <a:r>
                        <a:rPr kumimoji="1" lang="en-US" altLang="ja-JP" sz="18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8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8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ワールドカフェ）</a:t>
                      </a:r>
                      <a:endParaRPr kumimoji="1" lang="ja-JP" altLang="en-US" sz="1800" dirty="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en-US" altLang="ja-JP" sz="18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SIM2030</a:t>
                      </a:r>
                      <a:r>
                        <a:rPr kumimoji="1" lang="ja-JP" altLang="en-US" sz="18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関係者</a:t>
                      </a:r>
                      <a:endParaRPr kumimoji="1" lang="ja-JP" altLang="en-US" sz="1800" dirty="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bl>
          </a:graphicData>
        </a:graphic>
      </p:graphicFrame>
      <p:sp>
        <p:nvSpPr>
          <p:cNvPr id="8" name="コンテンツ プレースホルダー 2"/>
          <p:cNvSpPr>
            <a:spLocks noGrp="1"/>
          </p:cNvSpPr>
          <p:nvPr>
            <p:ph idx="1"/>
          </p:nvPr>
        </p:nvSpPr>
        <p:spPr>
          <a:xfrm>
            <a:off x="0" y="5157192"/>
            <a:ext cx="9146415" cy="413792"/>
          </a:xfrm>
        </p:spPr>
        <p:txBody>
          <a:bodyPr>
            <a:normAutofit/>
          </a:bodyPr>
          <a:lstStyle/>
          <a:p>
            <a:pPr marL="355600" lvl="1" indent="-355600">
              <a:buNone/>
            </a:pP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全国</a:t>
            </a:r>
            <a:r>
              <a:rPr lang="en-US" altLang="ja-JP" sz="2000" b="1" dirty="0" smtClean="0">
                <a:latin typeface="Meiryo UI" panose="020B0604030504040204" pitchFamily="50" charset="-128"/>
                <a:ea typeface="Meiryo UI" panose="020B0604030504040204" pitchFamily="50" charset="-128"/>
                <a:cs typeface="Meiryo UI" panose="020B0604030504040204" pitchFamily="50" charset="-128"/>
              </a:rPr>
              <a:t>SIM2030</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サミット（併催イベント）</a:t>
            </a:r>
            <a:endParaRPr kumimoji="1" lang="ja-JP" altLang="en-US" sz="2000" b="1"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736246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7301" y="-26887"/>
            <a:ext cx="9134339" cy="503560"/>
          </a:xfrm>
        </p:spPr>
        <p:txBody>
          <a:bodyPr/>
          <a:lstStyle/>
          <a:p>
            <a:r>
              <a:rPr lang="ja-JP" altLang="en-US" dirty="0">
                <a:latin typeface="Meiryo UI" panose="020B0604030504040204" pitchFamily="50" charset="-128"/>
                <a:ea typeface="Meiryo UI" panose="020B0604030504040204" pitchFamily="50" charset="-128"/>
                <a:cs typeface="Meiryo UI" panose="020B0604030504040204" pitchFamily="50" charset="-128"/>
              </a:rPr>
              <a:t>３</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．実施風景</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4</a:t>
            </a:fld>
            <a:endParaRPr lang="en-US" altLang="ja-JP"/>
          </a:p>
        </p:txBody>
      </p:sp>
      <p:pic>
        <p:nvPicPr>
          <p:cNvPr id="5" name="図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52" y="692695"/>
            <a:ext cx="9903048" cy="5570465"/>
          </a:xfrm>
          <a:prstGeom prst="rect">
            <a:avLst/>
          </a:prstGeom>
        </p:spPr>
      </p:pic>
    </p:spTree>
    <p:extLst>
      <p:ext uri="{BB962C8B-B14F-4D97-AF65-F5344CB8AC3E}">
        <p14:creationId xmlns:p14="http://schemas.microsoft.com/office/powerpoint/2010/main" val="18887707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7301" y="-26887"/>
            <a:ext cx="9134339" cy="503560"/>
          </a:xfrm>
        </p:spPr>
        <p:txBody>
          <a:bodyPr/>
          <a:lstStyle/>
          <a:p>
            <a:r>
              <a:rPr lang="ja-JP" altLang="en-US" dirty="0">
                <a:latin typeface="Meiryo UI" panose="020B0604030504040204" pitchFamily="50" charset="-128"/>
                <a:ea typeface="Meiryo UI" panose="020B0604030504040204" pitchFamily="50" charset="-128"/>
                <a:cs typeface="Meiryo UI" panose="020B0604030504040204" pitchFamily="50" charset="-128"/>
              </a:rPr>
              <a:t>３</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．実施風景</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5</a:t>
            </a:fld>
            <a:endParaRPr lang="en-US" altLang="ja-JP"/>
          </a:p>
        </p:txBody>
      </p:sp>
      <p:pic>
        <p:nvPicPr>
          <p:cNvPr id="6" name="図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36712"/>
            <a:ext cx="9985106" cy="5616624"/>
          </a:xfrm>
          <a:prstGeom prst="rect">
            <a:avLst/>
          </a:prstGeom>
        </p:spPr>
      </p:pic>
    </p:spTree>
    <p:extLst>
      <p:ext uri="{BB962C8B-B14F-4D97-AF65-F5344CB8AC3E}">
        <p14:creationId xmlns:p14="http://schemas.microsoft.com/office/powerpoint/2010/main" val="8174677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9472" y="0"/>
            <a:ext cx="9134339" cy="432048"/>
          </a:xfrm>
        </p:spPr>
        <p:txBody>
          <a:bodyPr/>
          <a:lstStyle/>
          <a:p>
            <a:r>
              <a:rPr lang="ja-JP" altLang="en-US" dirty="0">
                <a:latin typeface="Meiryo UI" panose="020B0604030504040204" pitchFamily="50" charset="-128"/>
                <a:ea typeface="Meiryo UI" panose="020B0604030504040204" pitchFamily="50" charset="-128"/>
                <a:cs typeface="Meiryo UI" panose="020B0604030504040204" pitchFamily="50" charset="-128"/>
              </a:rPr>
              <a:t>３</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．実施風景</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6</a:t>
            </a:fld>
            <a:endParaRPr lang="en-US" altLang="ja-JP"/>
          </a:p>
        </p:txBody>
      </p:sp>
      <p:pic>
        <p:nvPicPr>
          <p:cNvPr id="5" name="図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92696"/>
            <a:ext cx="9906000" cy="5572126"/>
          </a:xfrm>
          <a:prstGeom prst="rect">
            <a:avLst/>
          </a:prstGeom>
        </p:spPr>
      </p:pic>
    </p:spTree>
    <p:extLst>
      <p:ext uri="{BB962C8B-B14F-4D97-AF65-F5344CB8AC3E}">
        <p14:creationId xmlns:p14="http://schemas.microsoft.com/office/powerpoint/2010/main" val="9968534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9134339" cy="432048"/>
          </a:xfrm>
        </p:spPr>
        <p:txBody>
          <a:bodyPr/>
          <a:lstStyle/>
          <a:p>
            <a:r>
              <a:rPr lang="ja-JP" altLang="en-US" dirty="0">
                <a:latin typeface="Meiryo UI" panose="020B0604030504040204" pitchFamily="50" charset="-128"/>
                <a:ea typeface="Meiryo UI" panose="020B0604030504040204" pitchFamily="50" charset="-128"/>
                <a:cs typeface="Meiryo UI" panose="020B0604030504040204" pitchFamily="50" charset="-128"/>
              </a:rPr>
              <a:t>３</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．実施風景</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7</a:t>
            </a:fld>
            <a:endParaRPr lang="en-US" altLang="ja-JP"/>
          </a:p>
        </p:txBody>
      </p:sp>
      <p:pic>
        <p:nvPicPr>
          <p:cNvPr id="6" name="図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217" y="620688"/>
            <a:ext cx="9929217" cy="5585185"/>
          </a:xfrm>
          <a:prstGeom prst="rect">
            <a:avLst/>
          </a:prstGeom>
        </p:spPr>
      </p:pic>
    </p:spTree>
    <p:extLst>
      <p:ext uri="{BB962C8B-B14F-4D97-AF65-F5344CB8AC3E}">
        <p14:creationId xmlns:p14="http://schemas.microsoft.com/office/powerpoint/2010/main" val="15945090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9134339" cy="581715"/>
          </a:xfrm>
        </p:spPr>
        <p:txBody>
          <a:bodyPr/>
          <a:lstStyle/>
          <a:p>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４．参加者アンケート結果</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8</a:t>
            </a:fld>
            <a:endParaRPr lang="en-US" altLang="ja-JP"/>
          </a:p>
        </p:txBody>
      </p:sp>
      <p:pic>
        <p:nvPicPr>
          <p:cNvPr id="5" name="図 4"/>
          <p:cNvPicPr>
            <a:picLocks noChangeAspect="1"/>
          </p:cNvPicPr>
          <p:nvPr/>
        </p:nvPicPr>
        <p:blipFill>
          <a:blip r:embed="rId2"/>
          <a:stretch>
            <a:fillRect/>
          </a:stretch>
        </p:blipFill>
        <p:spPr>
          <a:xfrm>
            <a:off x="848544" y="1109404"/>
            <a:ext cx="8280920" cy="4855817"/>
          </a:xfrm>
          <a:prstGeom prst="rect">
            <a:avLst/>
          </a:prstGeom>
        </p:spPr>
      </p:pic>
    </p:spTree>
    <p:extLst>
      <p:ext uri="{BB962C8B-B14F-4D97-AF65-F5344CB8AC3E}">
        <p14:creationId xmlns:p14="http://schemas.microsoft.com/office/powerpoint/2010/main" val="40088022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901" y="0"/>
            <a:ext cx="9134339" cy="581715"/>
          </a:xfrm>
        </p:spPr>
        <p:txBody>
          <a:bodyPr/>
          <a:lstStyle/>
          <a:p>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４．参加者アンケート結果</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9</a:t>
            </a:fld>
            <a:endParaRPr lang="en-US" altLang="ja-JP"/>
          </a:p>
        </p:txBody>
      </p:sp>
      <p:pic>
        <p:nvPicPr>
          <p:cNvPr id="5" name="図 4"/>
          <p:cNvPicPr>
            <a:picLocks noChangeAspect="1"/>
          </p:cNvPicPr>
          <p:nvPr/>
        </p:nvPicPr>
        <p:blipFill>
          <a:blip r:embed="rId2"/>
          <a:stretch>
            <a:fillRect/>
          </a:stretch>
        </p:blipFill>
        <p:spPr>
          <a:xfrm>
            <a:off x="704528" y="959407"/>
            <a:ext cx="8424936" cy="5061882"/>
          </a:xfrm>
          <a:prstGeom prst="rect">
            <a:avLst/>
          </a:prstGeom>
        </p:spPr>
      </p:pic>
    </p:spTree>
    <p:extLst>
      <p:ext uri="{BB962C8B-B14F-4D97-AF65-F5344CB8AC3E}">
        <p14:creationId xmlns:p14="http://schemas.microsoft.com/office/powerpoint/2010/main" val="3472620498"/>
      </p:ext>
    </p:extLst>
  </p:cSld>
  <p:clrMapOvr>
    <a:masterClrMapping/>
  </p:clrMapOvr>
  <p:timing>
    <p:tnLst>
      <p:par>
        <p:cTn id="1" dur="indefinite" restart="never" nodeType="tmRoot"/>
      </p:par>
    </p:tnLst>
  </p:timing>
</p:sld>
</file>

<file path=ppt/theme/theme1.xml><?xml version="1.0" encoding="utf-8"?>
<a:theme xmlns:a="http://schemas.openxmlformats.org/drawingml/2006/main" name="VLEDパワポ基本テンプレー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ユーザー定義 1">
      <a:majorFont>
        <a:latin typeface="Helvetica Neue Medium"/>
        <a:ea typeface="メイリオ"/>
        <a:cs typeface="ＤＦＧ平成ゴシック体W7"/>
      </a:majorFont>
      <a:minorFont>
        <a:latin typeface="Arial"/>
        <a:ea typeface="メイリオ"/>
        <a:cs typeface="ＤＦＧ平成ゴシック体W7"/>
      </a:minorFont>
    </a:fontScheme>
    <a:fmtScheme name="ビジネス">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1" hangingPunct="1">
          <a:lnSpc>
            <a:spcPct val="100000"/>
          </a:lnSpc>
          <a:spcBef>
            <a:spcPct val="0"/>
          </a:spcBef>
          <a:spcAft>
            <a:spcPct val="0"/>
          </a:spcAft>
          <a:buClrTx/>
          <a:buSzTx/>
          <a:buFontTx/>
          <a:buNone/>
          <a:tabLst/>
          <a:defRPr kumimoji="0" lang="ko-KR" altLang="en-US" sz="2400" b="0" i="0" u="none" strike="noStrike" cap="none" normalizeH="0" baseline="0" smtClean="0">
            <a:ln>
              <a:noFill/>
            </a:ln>
            <a:solidFill>
              <a:schemeClr val="tx1"/>
            </a:solidFill>
            <a:effectLst/>
            <a:latin typeface="ＤＦＧ華康ゴシック体W5" pitchFamily="50" charset="-128"/>
            <a:ea typeface="ＤＦＧ華康ゴシック体W5" pitchFamily="50" charset="-128"/>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1" hangingPunct="1">
          <a:lnSpc>
            <a:spcPct val="100000"/>
          </a:lnSpc>
          <a:spcBef>
            <a:spcPct val="0"/>
          </a:spcBef>
          <a:spcAft>
            <a:spcPct val="0"/>
          </a:spcAft>
          <a:buClrTx/>
          <a:buSzTx/>
          <a:buFontTx/>
          <a:buNone/>
          <a:tabLst/>
          <a:defRPr kumimoji="0" lang="ko-KR" altLang="en-US" sz="2400" b="0" i="0" u="none" strike="noStrike" cap="none" normalizeH="0" baseline="0" smtClean="0">
            <a:ln>
              <a:noFill/>
            </a:ln>
            <a:solidFill>
              <a:schemeClr val="tx1"/>
            </a:solidFill>
            <a:effectLst/>
            <a:latin typeface="ＤＦＧ華康ゴシック体W5" pitchFamily="50" charset="-128"/>
            <a:ea typeface="ＤＦＧ華康ゴシック体W5" pitchFamily="50" charset="-128"/>
          </a:defRPr>
        </a:defPPr>
      </a:lstStyle>
    </a:lnDef>
    <a:txDef>
      <a:spPr>
        <a:noFill/>
      </a:spPr>
      <a:bodyPr wrap="square" rtlCol="0">
        <a:spAutoFit/>
      </a:bodyPr>
      <a:lstStyle>
        <a:defPPr algn="l">
          <a:defRPr kumimoji="1" dirty="0" smtClean="0">
            <a:solidFill>
              <a:schemeClr val="bg2"/>
            </a:solidFill>
            <a:latin typeface="ヒラギノ角ゴ ProN W6"/>
            <a:ea typeface="ヒラギノ角ゴ ProN W6"/>
            <a:cs typeface="ヒラギノ角ゴ ProN W6"/>
          </a:defRPr>
        </a:defPPr>
      </a:lstStyle>
    </a:txDef>
  </a:objectDefaults>
  <a:extraClrSchemeLst>
    <a:extraClrScheme>
      <a:clrScheme name="SUPERP 1">
        <a:dk1>
          <a:srgbClr val="000000"/>
        </a:dk1>
        <a:lt1>
          <a:srgbClr val="FFFFFF"/>
        </a:lt1>
        <a:dk2>
          <a:srgbClr val="0066CC"/>
        </a:dk2>
        <a:lt2>
          <a:srgbClr val="CBCBCB"/>
        </a:lt2>
        <a:accent1>
          <a:srgbClr val="00CCFF"/>
        </a:accent1>
        <a:accent2>
          <a:srgbClr val="00FFCC"/>
        </a:accent2>
        <a:accent3>
          <a:srgbClr val="AAB8E2"/>
        </a:accent3>
        <a:accent4>
          <a:srgbClr val="DADADA"/>
        </a:accent4>
        <a:accent5>
          <a:srgbClr val="AAE2FF"/>
        </a:accent5>
        <a:accent6>
          <a:srgbClr val="00E7B9"/>
        </a:accent6>
        <a:hlink>
          <a:srgbClr val="FF3300"/>
        </a:hlink>
        <a:folHlink>
          <a:srgbClr val="FF7C80"/>
        </a:folHlink>
      </a:clrScheme>
      <a:clrMap bg1="dk2" tx1="lt1" bg2="dk1" tx2="lt2" accent1="accent1" accent2="accent2" accent3="accent3" accent4="accent4" accent5="accent5" accent6="accent6" hlink="hlink" folHlink="folHlink"/>
    </a:extraClrScheme>
    <a:extraClrScheme>
      <a:clrScheme name="SUPERP 2">
        <a:dk1>
          <a:srgbClr val="000000"/>
        </a:dk1>
        <a:lt1>
          <a:srgbClr val="FFFFFF"/>
        </a:lt1>
        <a:dk2>
          <a:srgbClr val="000000"/>
        </a:dk2>
        <a:lt2>
          <a:srgbClr val="868686"/>
        </a:lt2>
        <a:accent1>
          <a:srgbClr val="3366FF"/>
        </a:accent1>
        <a:accent2>
          <a:srgbClr val="009900"/>
        </a:accent2>
        <a:accent3>
          <a:srgbClr val="FFFFFF"/>
        </a:accent3>
        <a:accent4>
          <a:srgbClr val="000000"/>
        </a:accent4>
        <a:accent5>
          <a:srgbClr val="ADB8FF"/>
        </a:accent5>
        <a:accent6>
          <a:srgbClr val="008A00"/>
        </a:accent6>
        <a:hlink>
          <a:srgbClr val="FF0033"/>
        </a:hlink>
        <a:folHlink>
          <a:srgbClr val="CCCCCC"/>
        </a:folHlink>
      </a:clrScheme>
      <a:clrMap bg1="lt1" tx1="dk1" bg2="lt2" tx2="dk2" accent1="accent1" accent2="accent2" accent3="accent3" accent4="accent4" accent5="accent5" accent6="accent6" hlink="hlink" folHlink="folHlink"/>
    </a:extraClrScheme>
    <a:extraClrScheme>
      <a:clrScheme name="SUPERP 3">
        <a:dk1>
          <a:srgbClr val="000000"/>
        </a:dk1>
        <a:lt1>
          <a:srgbClr val="FFFFFF"/>
        </a:lt1>
        <a:dk2>
          <a:srgbClr val="000000"/>
        </a:dk2>
        <a:lt2>
          <a:srgbClr val="868686"/>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プレゼンテーション1" id="{DE00921D-40F7-43B6-BD6D-305108E5D07E}" vid="{133BE196-5EE9-4F4C-B01D-66311A1AA8D5}"/>
    </a:ext>
  </a:ext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VLEDパワポ基本テンプレート</Template>
  <TotalTime>0</TotalTime>
  <Words>835</Words>
  <Application>Microsoft Office PowerPoint</Application>
  <PresentationFormat>A4 210 x 297 mm</PresentationFormat>
  <Paragraphs>119</Paragraphs>
  <Slides>16</Slides>
  <Notes>0</Notes>
  <HiddenSlides>0</HiddenSlides>
  <MMClips>0</MMClips>
  <ScaleCrop>false</ScaleCrop>
  <HeadingPairs>
    <vt:vector size="4" baseType="variant">
      <vt:variant>
        <vt:lpstr>テーマ</vt:lpstr>
      </vt:variant>
      <vt:variant>
        <vt:i4>1</vt:i4>
      </vt:variant>
      <vt:variant>
        <vt:lpstr>スライド タイトル</vt:lpstr>
      </vt:variant>
      <vt:variant>
        <vt:i4>16</vt:i4>
      </vt:variant>
    </vt:vector>
  </HeadingPairs>
  <TitlesOfParts>
    <vt:vector size="17" baseType="lpstr">
      <vt:lpstr>VLEDパワポ基本テンプレート</vt:lpstr>
      <vt:lpstr>自治体職員向けオープンデータ研修 実施報告</vt:lpstr>
      <vt:lpstr>１．開催概要</vt:lpstr>
      <vt:lpstr>２．プログラム内容</vt:lpstr>
      <vt:lpstr>３．実施風景</vt:lpstr>
      <vt:lpstr>３．実施風景</vt:lpstr>
      <vt:lpstr>３．実施風景</vt:lpstr>
      <vt:lpstr>３．実施風景</vt:lpstr>
      <vt:lpstr>４．参加者アンケート結果</vt:lpstr>
      <vt:lpstr>４．参加者アンケート結果</vt:lpstr>
      <vt:lpstr>４．参加者アンケート結果</vt:lpstr>
      <vt:lpstr>４．参加者アンケート結果</vt:lpstr>
      <vt:lpstr>４．参加者アンケート結果</vt:lpstr>
      <vt:lpstr>４．参加者アンケート結果</vt:lpstr>
      <vt:lpstr>４．参加者アンケート結果</vt:lpstr>
      <vt:lpstr>４．参加者アンケート結果</vt:lpstr>
      <vt:lpstr>PowerPoint プレゼンテーション</vt:lpstr>
    </vt:vector>
  </TitlesOfParts>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2014-12-17T06:37:59Z</dcterms:created>
  <dcterms:modified xsi:type="dcterms:W3CDTF">2016-11-24T11:25:09Z</dcterms:modified>
</cp:coreProperties>
</file>